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27"/>
  </p:notesMasterIdLst>
  <p:handoutMasterIdLst>
    <p:handoutMasterId r:id="rId28"/>
  </p:handoutMasterIdLst>
  <p:sldIdLst>
    <p:sldId id="325" r:id="rId2"/>
    <p:sldId id="573" r:id="rId3"/>
    <p:sldId id="470" r:id="rId4"/>
    <p:sldId id="560" r:id="rId5"/>
    <p:sldId id="570" r:id="rId6"/>
    <p:sldId id="561" r:id="rId7"/>
    <p:sldId id="562" r:id="rId8"/>
    <p:sldId id="567" r:id="rId9"/>
    <p:sldId id="568" r:id="rId10"/>
    <p:sldId id="569" r:id="rId11"/>
    <p:sldId id="574" r:id="rId12"/>
    <p:sldId id="571" r:id="rId13"/>
    <p:sldId id="563" r:id="rId14"/>
    <p:sldId id="565" r:id="rId15"/>
    <p:sldId id="555" r:id="rId16"/>
    <p:sldId id="577" r:id="rId17"/>
    <p:sldId id="566" r:id="rId18"/>
    <p:sldId id="556" r:id="rId19"/>
    <p:sldId id="575" r:id="rId20"/>
    <p:sldId id="557" r:id="rId21"/>
    <p:sldId id="456" r:id="rId22"/>
    <p:sldId id="576" r:id="rId23"/>
    <p:sldId id="514" r:id="rId24"/>
    <p:sldId id="554" r:id="rId25"/>
    <p:sldId id="572" r:id="rId26"/>
  </p:sldIdLst>
  <p:sldSz cx="12192000" cy="6858000"/>
  <p:notesSz cx="7099300" cy="10234613"/>
  <p:defaultTextStyle>
    <a:defPPr>
      <a:defRPr lang="hu-HU"/>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nyár Attila" initials="BA" lastIdx="1" clrIdx="0">
    <p:extLst>
      <p:ext uri="{19B8F6BF-5375-455C-9EA6-DF929625EA0E}">
        <p15:presenceInfo xmlns:p15="http://schemas.microsoft.com/office/powerpoint/2012/main" userId="Bonyár Atti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98B28"/>
    <a:srgbClr val="068159"/>
    <a:srgbClr val="00FF00"/>
    <a:srgbClr val="00CC00"/>
    <a:srgbClr val="BFFD40"/>
    <a:srgbClr val="990033"/>
    <a:srgbClr val="F999E0"/>
    <a:srgbClr val="9000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EE1022-2F5D-4979-AB13-EFAA7BA28829}" v="118" dt="2022-05-17T20:48:33.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97133" autoAdjust="0"/>
  </p:normalViewPr>
  <p:slideViewPr>
    <p:cSldViewPr>
      <p:cViewPr>
        <p:scale>
          <a:sx n="80" d="100"/>
          <a:sy n="80" d="100"/>
        </p:scale>
        <p:origin x="672" y="9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nyár Attila" userId="6e7ebebd-0f02-4312-9ea2-6ba32dbfee10" providerId="ADAL" clId="{10EE1022-2F5D-4979-AB13-EFAA7BA28829}"/>
    <pc:docChg chg="undo custSel addSld delSld modSld modMainMaster">
      <pc:chgData name="Bonyár Attila" userId="6e7ebebd-0f02-4312-9ea2-6ba32dbfee10" providerId="ADAL" clId="{10EE1022-2F5D-4979-AB13-EFAA7BA28829}" dt="2022-05-17T21:21:45.573" v="6671" actId="1076"/>
      <pc:docMkLst>
        <pc:docMk/>
      </pc:docMkLst>
      <pc:sldChg chg="addSp modSp mod">
        <pc:chgData name="Bonyár Attila" userId="6e7ebebd-0f02-4312-9ea2-6ba32dbfee10" providerId="ADAL" clId="{10EE1022-2F5D-4979-AB13-EFAA7BA28829}" dt="2022-05-17T15:07:06.024" v="1008"/>
        <pc:sldMkLst>
          <pc:docMk/>
          <pc:sldMk cId="0" sldId="325"/>
        </pc:sldMkLst>
        <pc:spChg chg="mod">
          <ac:chgData name="Bonyár Attila" userId="6e7ebebd-0f02-4312-9ea2-6ba32dbfee10" providerId="ADAL" clId="{10EE1022-2F5D-4979-AB13-EFAA7BA28829}" dt="2022-05-17T14:53:22.930" v="58" actId="20577"/>
          <ac:spMkLst>
            <pc:docMk/>
            <pc:sldMk cId="0" sldId="325"/>
            <ac:spMk id="8194" creationId="{00000000-0000-0000-0000-000000000000}"/>
          </ac:spMkLst>
        </pc:spChg>
        <pc:spChg chg="mod">
          <ac:chgData name="Bonyár Attila" userId="6e7ebebd-0f02-4312-9ea2-6ba32dbfee10" providerId="ADAL" clId="{10EE1022-2F5D-4979-AB13-EFAA7BA28829}" dt="2022-05-17T15:07:06.024" v="1008"/>
          <ac:spMkLst>
            <pc:docMk/>
            <pc:sldMk cId="0" sldId="325"/>
            <ac:spMk id="8195" creationId="{00000000-0000-0000-0000-000000000000}"/>
          </ac:spMkLst>
        </pc:spChg>
        <pc:picChg chg="add mod">
          <ac:chgData name="Bonyár Attila" userId="6e7ebebd-0f02-4312-9ea2-6ba32dbfee10" providerId="ADAL" clId="{10EE1022-2F5D-4979-AB13-EFAA7BA28829}" dt="2022-05-17T14:53:37.232" v="60" actId="1076"/>
          <ac:picMkLst>
            <pc:docMk/>
            <pc:sldMk cId="0" sldId="325"/>
            <ac:picMk id="5" creationId="{015DB8B5-29F3-44B0-9B5F-1D2C72009082}"/>
          </ac:picMkLst>
        </pc:picChg>
      </pc:sldChg>
      <pc:sldChg chg="addSp delSp modSp mod modAnim">
        <pc:chgData name="Bonyár Attila" userId="6e7ebebd-0f02-4312-9ea2-6ba32dbfee10" providerId="ADAL" clId="{10EE1022-2F5D-4979-AB13-EFAA7BA28829}" dt="2022-05-17T18:38:36.639" v="6464"/>
        <pc:sldMkLst>
          <pc:docMk/>
          <pc:sldMk cId="0" sldId="456"/>
        </pc:sldMkLst>
        <pc:spChg chg="add mod">
          <ac:chgData name="Bonyár Attila" userId="6e7ebebd-0f02-4312-9ea2-6ba32dbfee10" providerId="ADAL" clId="{10EE1022-2F5D-4979-AB13-EFAA7BA28829}" dt="2022-05-17T18:24:18.147" v="6162" actId="1076"/>
          <ac:spMkLst>
            <pc:docMk/>
            <pc:sldMk cId="0" sldId="456"/>
            <ac:spMk id="2" creationId="{E876DC3A-B27B-476C-94CC-556B86F0FB2D}"/>
          </ac:spMkLst>
        </pc:spChg>
        <pc:spChg chg="mod">
          <ac:chgData name="Bonyár Attila" userId="6e7ebebd-0f02-4312-9ea2-6ba32dbfee10" providerId="ADAL" clId="{10EE1022-2F5D-4979-AB13-EFAA7BA28829}" dt="2022-05-17T18:22:31.383" v="6060" actId="14100"/>
          <ac:spMkLst>
            <pc:docMk/>
            <pc:sldMk cId="0" sldId="456"/>
            <ac:spMk id="6" creationId="{00000000-0000-0000-0000-000000000000}"/>
          </ac:spMkLst>
        </pc:spChg>
        <pc:spChg chg="add mod">
          <ac:chgData name="Bonyár Attila" userId="6e7ebebd-0f02-4312-9ea2-6ba32dbfee10" providerId="ADAL" clId="{10EE1022-2F5D-4979-AB13-EFAA7BA28829}" dt="2022-05-17T18:21:52.289" v="5967"/>
          <ac:spMkLst>
            <pc:docMk/>
            <pc:sldMk cId="0" sldId="456"/>
            <ac:spMk id="10" creationId="{C9865147-BB3E-409C-AD25-4CBF29158F94}"/>
          </ac:spMkLst>
        </pc:spChg>
        <pc:spChg chg="add mod">
          <ac:chgData name="Bonyár Attila" userId="6e7ebebd-0f02-4312-9ea2-6ba32dbfee10" providerId="ADAL" clId="{10EE1022-2F5D-4979-AB13-EFAA7BA28829}" dt="2022-05-17T18:23:00.483" v="6063" actId="255"/>
          <ac:spMkLst>
            <pc:docMk/>
            <pc:sldMk cId="0" sldId="456"/>
            <ac:spMk id="11" creationId="{E3BE0DDB-B3BF-4CD4-9E96-594D084AA158}"/>
          </ac:spMkLst>
        </pc:spChg>
        <pc:spChg chg="add mod">
          <ac:chgData name="Bonyár Attila" userId="6e7ebebd-0f02-4312-9ea2-6ba32dbfee10" providerId="ADAL" clId="{10EE1022-2F5D-4979-AB13-EFAA7BA28829}" dt="2022-05-17T18:23:12.101" v="6075" actId="1076"/>
          <ac:spMkLst>
            <pc:docMk/>
            <pc:sldMk cId="0" sldId="456"/>
            <ac:spMk id="12" creationId="{CFD03B47-EDBF-4138-B50E-DCFDC573B781}"/>
          </ac:spMkLst>
        </pc:spChg>
        <pc:spChg chg="add mod">
          <ac:chgData name="Bonyár Attila" userId="6e7ebebd-0f02-4312-9ea2-6ba32dbfee10" providerId="ADAL" clId="{10EE1022-2F5D-4979-AB13-EFAA7BA28829}" dt="2022-05-17T18:23:37.477" v="6105" actId="1076"/>
          <ac:spMkLst>
            <pc:docMk/>
            <pc:sldMk cId="0" sldId="456"/>
            <ac:spMk id="13" creationId="{9101FA90-AF9A-4635-B8F4-96567516DC5E}"/>
          </ac:spMkLst>
        </pc:spChg>
        <pc:spChg chg="add mod">
          <ac:chgData name="Bonyár Attila" userId="6e7ebebd-0f02-4312-9ea2-6ba32dbfee10" providerId="ADAL" clId="{10EE1022-2F5D-4979-AB13-EFAA7BA28829}" dt="2022-05-17T18:26:04.267" v="6265" actId="20577"/>
          <ac:spMkLst>
            <pc:docMk/>
            <pc:sldMk cId="0" sldId="456"/>
            <ac:spMk id="14" creationId="{151DBA82-69B1-42AA-8ED4-1B44FEF7E874}"/>
          </ac:spMkLst>
        </pc:spChg>
        <pc:spChg chg="del">
          <ac:chgData name="Bonyár Attila" userId="6e7ebebd-0f02-4312-9ea2-6ba32dbfee10" providerId="ADAL" clId="{10EE1022-2F5D-4979-AB13-EFAA7BA28829}" dt="2022-05-17T18:21:44.023" v="5959" actId="478"/>
          <ac:spMkLst>
            <pc:docMk/>
            <pc:sldMk cId="0" sldId="456"/>
            <ac:spMk id="59" creationId="{34E09EB8-52A9-4774-807E-D1CEED0BB4FA}"/>
          </ac:spMkLst>
        </pc:spChg>
      </pc:sldChg>
      <pc:sldChg chg="modSp mod">
        <pc:chgData name="Bonyár Attila" userId="6e7ebebd-0f02-4312-9ea2-6ba32dbfee10" providerId="ADAL" clId="{10EE1022-2F5D-4979-AB13-EFAA7BA28829}" dt="2022-05-17T15:02:21.126" v="804" actId="20577"/>
        <pc:sldMkLst>
          <pc:docMk/>
          <pc:sldMk cId="0" sldId="470"/>
        </pc:sldMkLst>
        <pc:spChg chg="mod">
          <ac:chgData name="Bonyár Attila" userId="6e7ebebd-0f02-4312-9ea2-6ba32dbfee10" providerId="ADAL" clId="{10EE1022-2F5D-4979-AB13-EFAA7BA28829}" dt="2022-05-17T14:59:10.860" v="512" actId="20577"/>
          <ac:spMkLst>
            <pc:docMk/>
            <pc:sldMk cId="0" sldId="470"/>
            <ac:spMk id="9219" creationId="{00000000-0000-0000-0000-000000000000}"/>
          </ac:spMkLst>
        </pc:spChg>
        <pc:spChg chg="mod">
          <ac:chgData name="Bonyár Attila" userId="6e7ebebd-0f02-4312-9ea2-6ba32dbfee10" providerId="ADAL" clId="{10EE1022-2F5D-4979-AB13-EFAA7BA28829}" dt="2022-05-17T15:02:21.126" v="804" actId="20577"/>
          <ac:spMkLst>
            <pc:docMk/>
            <pc:sldMk cId="0" sldId="470"/>
            <ac:spMk id="9220" creationId="{00000000-0000-0000-0000-000000000000}"/>
          </ac:spMkLst>
        </pc:spChg>
      </pc:sldChg>
      <pc:sldChg chg="modSp mod">
        <pc:chgData name="Bonyár Attila" userId="6e7ebebd-0f02-4312-9ea2-6ba32dbfee10" providerId="ADAL" clId="{10EE1022-2F5D-4979-AB13-EFAA7BA28829}" dt="2022-05-17T18:18:23.327" v="5737" actId="20577"/>
        <pc:sldMkLst>
          <pc:docMk/>
          <pc:sldMk cId="3800871228" sldId="514"/>
        </pc:sldMkLst>
        <pc:spChg chg="mod">
          <ac:chgData name="Bonyár Attila" userId="6e7ebebd-0f02-4312-9ea2-6ba32dbfee10" providerId="ADAL" clId="{10EE1022-2F5D-4979-AB13-EFAA7BA28829}" dt="2022-05-17T18:18:23.327" v="5737" actId="20577"/>
          <ac:spMkLst>
            <pc:docMk/>
            <pc:sldMk cId="3800871228" sldId="514"/>
            <ac:spMk id="2" creationId="{F43F1B1E-620E-434B-8A79-A1E4CDB03440}"/>
          </ac:spMkLst>
        </pc:spChg>
        <pc:spChg chg="mod">
          <ac:chgData name="Bonyár Attila" userId="6e7ebebd-0f02-4312-9ea2-6ba32dbfee10" providerId="ADAL" clId="{10EE1022-2F5D-4979-AB13-EFAA7BA28829}" dt="2022-05-17T18:15:24.244" v="5239" actId="20577"/>
          <ac:spMkLst>
            <pc:docMk/>
            <pc:sldMk cId="3800871228" sldId="514"/>
            <ac:spMk id="4" creationId="{4300E6E2-E135-4B9E-B80D-5799941494CF}"/>
          </ac:spMkLst>
        </pc:spChg>
      </pc:sldChg>
      <pc:sldChg chg="addSp modSp mod">
        <pc:chgData name="Bonyár Attila" userId="6e7ebebd-0f02-4312-9ea2-6ba32dbfee10" providerId="ADAL" clId="{10EE1022-2F5D-4979-AB13-EFAA7BA28829}" dt="2022-05-17T18:32:18.916" v="6403" actId="1076"/>
        <pc:sldMkLst>
          <pc:docMk/>
          <pc:sldMk cId="699213033" sldId="554"/>
        </pc:sldMkLst>
        <pc:spChg chg="mod">
          <ac:chgData name="Bonyár Attila" userId="6e7ebebd-0f02-4312-9ea2-6ba32dbfee10" providerId="ADAL" clId="{10EE1022-2F5D-4979-AB13-EFAA7BA28829}" dt="2022-05-17T18:19:58.114" v="5932" actId="20577"/>
          <ac:spMkLst>
            <pc:docMk/>
            <pc:sldMk cId="699213033" sldId="554"/>
            <ac:spMk id="6" creationId="{B82BDBE6-4147-45F9-BA01-FE5C8B626AC4}"/>
          </ac:spMkLst>
        </pc:spChg>
        <pc:spChg chg="mod">
          <ac:chgData name="Bonyár Attila" userId="6e7ebebd-0f02-4312-9ea2-6ba32dbfee10" providerId="ADAL" clId="{10EE1022-2F5D-4979-AB13-EFAA7BA28829}" dt="2022-05-17T18:32:16.658" v="6402" actId="1076"/>
          <ac:spMkLst>
            <pc:docMk/>
            <pc:sldMk cId="699213033" sldId="554"/>
            <ac:spMk id="11" creationId="{27E279DD-6BD3-44F5-A892-0186BFCFE17C}"/>
          </ac:spMkLst>
        </pc:spChg>
        <pc:picChg chg="mod">
          <ac:chgData name="Bonyár Attila" userId="6e7ebebd-0f02-4312-9ea2-6ba32dbfee10" providerId="ADAL" clId="{10EE1022-2F5D-4979-AB13-EFAA7BA28829}" dt="2022-05-17T18:32:08.781" v="6398" actId="1076"/>
          <ac:picMkLst>
            <pc:docMk/>
            <pc:sldMk cId="699213033" sldId="554"/>
            <ac:picMk id="3" creationId="{C65F8A92-9188-4C51-8150-F763D87D739A}"/>
          </ac:picMkLst>
        </pc:picChg>
        <pc:picChg chg="mod">
          <ac:chgData name="Bonyár Attila" userId="6e7ebebd-0f02-4312-9ea2-6ba32dbfee10" providerId="ADAL" clId="{10EE1022-2F5D-4979-AB13-EFAA7BA28829}" dt="2022-05-17T18:32:11.001" v="6400" actId="1076"/>
          <ac:picMkLst>
            <pc:docMk/>
            <pc:sldMk cId="699213033" sldId="554"/>
            <ac:picMk id="8" creationId="{A968E005-A1D2-434B-992B-6CAE17BBC25D}"/>
          </ac:picMkLst>
        </pc:picChg>
        <pc:picChg chg="mod">
          <ac:chgData name="Bonyár Attila" userId="6e7ebebd-0f02-4312-9ea2-6ba32dbfee10" providerId="ADAL" clId="{10EE1022-2F5D-4979-AB13-EFAA7BA28829}" dt="2022-05-17T18:32:18.916" v="6403" actId="1076"/>
          <ac:picMkLst>
            <pc:docMk/>
            <pc:sldMk cId="699213033" sldId="554"/>
            <ac:picMk id="10" creationId="{A1163E24-E774-49E5-AB8A-89E8EF875FEA}"/>
          </ac:picMkLst>
        </pc:picChg>
        <pc:picChg chg="add mod">
          <ac:chgData name="Bonyár Attila" userId="6e7ebebd-0f02-4312-9ea2-6ba32dbfee10" providerId="ADAL" clId="{10EE1022-2F5D-4979-AB13-EFAA7BA28829}" dt="2022-05-17T18:32:10.061" v="6399" actId="1076"/>
          <ac:picMkLst>
            <pc:docMk/>
            <pc:sldMk cId="699213033" sldId="554"/>
            <ac:picMk id="12" creationId="{E0792F61-04F7-41D2-9398-9FB13DE1CBC3}"/>
          </ac:picMkLst>
        </pc:picChg>
        <pc:picChg chg="mod">
          <ac:chgData name="Bonyár Attila" userId="6e7ebebd-0f02-4312-9ea2-6ba32dbfee10" providerId="ADAL" clId="{10EE1022-2F5D-4979-AB13-EFAA7BA28829}" dt="2022-05-17T18:32:12.535" v="6401" actId="1076"/>
          <ac:picMkLst>
            <pc:docMk/>
            <pc:sldMk cId="699213033" sldId="554"/>
            <ac:picMk id="15" creationId="{4F37C4A7-B029-4588-8A56-71BAAE763905}"/>
          </ac:picMkLst>
        </pc:picChg>
      </pc:sldChg>
      <pc:sldChg chg="addSp delSp modSp mod">
        <pc:chgData name="Bonyár Attila" userId="6e7ebebd-0f02-4312-9ea2-6ba32dbfee10" providerId="ADAL" clId="{10EE1022-2F5D-4979-AB13-EFAA7BA28829}" dt="2022-05-17T17:30:51.298" v="4092" actId="1036"/>
        <pc:sldMkLst>
          <pc:docMk/>
          <pc:sldMk cId="1874614848" sldId="555"/>
        </pc:sldMkLst>
        <pc:spChg chg="mod">
          <ac:chgData name="Bonyár Attila" userId="6e7ebebd-0f02-4312-9ea2-6ba32dbfee10" providerId="ADAL" clId="{10EE1022-2F5D-4979-AB13-EFAA7BA28829}" dt="2022-05-17T17:30:51.298" v="4092" actId="1036"/>
          <ac:spMkLst>
            <pc:docMk/>
            <pc:sldMk cId="1874614848" sldId="555"/>
            <ac:spMk id="6" creationId="{9228CF00-AB21-416F-B028-121904262D08}"/>
          </ac:spMkLst>
        </pc:spChg>
        <pc:spChg chg="del mod">
          <ac:chgData name="Bonyár Attila" userId="6e7ebebd-0f02-4312-9ea2-6ba32dbfee10" providerId="ADAL" clId="{10EE1022-2F5D-4979-AB13-EFAA7BA28829}" dt="2022-05-17T17:27:43.118" v="3890" actId="478"/>
          <ac:spMkLst>
            <pc:docMk/>
            <pc:sldMk cId="1874614848" sldId="555"/>
            <ac:spMk id="7" creationId="{D454E516-9039-4223-9960-DA8A1F1D10D5}"/>
          </ac:spMkLst>
        </pc:spChg>
        <pc:spChg chg="mod">
          <ac:chgData name="Bonyár Attila" userId="6e7ebebd-0f02-4312-9ea2-6ba32dbfee10" providerId="ADAL" clId="{10EE1022-2F5D-4979-AB13-EFAA7BA28829}" dt="2022-05-17T17:28:23.790" v="3954" actId="20577"/>
          <ac:spMkLst>
            <pc:docMk/>
            <pc:sldMk cId="1874614848" sldId="555"/>
            <ac:spMk id="14" creationId="{AA9FF7CB-24BF-4258-8FEC-329FB8675556}"/>
          </ac:spMkLst>
        </pc:spChg>
        <pc:spChg chg="add mod ord">
          <ac:chgData name="Bonyár Attila" userId="6e7ebebd-0f02-4312-9ea2-6ba32dbfee10" providerId="ADAL" clId="{10EE1022-2F5D-4979-AB13-EFAA7BA28829}" dt="2022-05-17T17:28:06.213" v="3904" actId="167"/>
          <ac:spMkLst>
            <pc:docMk/>
            <pc:sldMk cId="1874614848" sldId="555"/>
            <ac:spMk id="15" creationId="{40C54BCB-13C9-47C9-8A89-8CAF151F551C}"/>
          </ac:spMkLst>
        </pc:spChg>
        <pc:spChg chg="mod">
          <ac:chgData name="Bonyár Attila" userId="6e7ebebd-0f02-4312-9ea2-6ba32dbfee10" providerId="ADAL" clId="{10EE1022-2F5D-4979-AB13-EFAA7BA28829}" dt="2022-05-17T17:28:30.971" v="3971" actId="20577"/>
          <ac:spMkLst>
            <pc:docMk/>
            <pc:sldMk cId="1874614848" sldId="555"/>
            <ac:spMk id="19" creationId="{1734A9E0-E0AE-4080-B6B4-8D82F1ACA59C}"/>
          </ac:spMkLst>
        </pc:spChg>
        <pc:spChg chg="mod">
          <ac:chgData name="Bonyár Attila" userId="6e7ebebd-0f02-4312-9ea2-6ba32dbfee10" providerId="ADAL" clId="{10EE1022-2F5D-4979-AB13-EFAA7BA28829}" dt="2022-05-17T17:30:37.125" v="4091" actId="20577"/>
          <ac:spMkLst>
            <pc:docMk/>
            <pc:sldMk cId="1874614848" sldId="555"/>
            <ac:spMk id="20" creationId="{95FF3B46-1AB8-4D78-9115-EB965537F6F5}"/>
          </ac:spMkLst>
        </pc:spChg>
      </pc:sldChg>
      <pc:sldChg chg="addSp delSp modSp mod modAnim">
        <pc:chgData name="Bonyár Attila" userId="6e7ebebd-0f02-4312-9ea2-6ba32dbfee10" providerId="ADAL" clId="{10EE1022-2F5D-4979-AB13-EFAA7BA28829}" dt="2022-05-17T18:38:12.550" v="6463"/>
        <pc:sldMkLst>
          <pc:docMk/>
          <pc:sldMk cId="3250386377" sldId="556"/>
        </pc:sldMkLst>
        <pc:spChg chg="mod">
          <ac:chgData name="Bonyár Attila" userId="6e7ebebd-0f02-4312-9ea2-6ba32dbfee10" providerId="ADAL" clId="{10EE1022-2F5D-4979-AB13-EFAA7BA28829}" dt="2022-05-17T17:36:53.802" v="4677" actId="20577"/>
          <ac:spMkLst>
            <pc:docMk/>
            <pc:sldMk cId="3250386377" sldId="556"/>
            <ac:spMk id="6" creationId="{9228CF00-AB21-416F-B028-121904262D08}"/>
          </ac:spMkLst>
        </pc:spChg>
        <pc:spChg chg="del mod">
          <ac:chgData name="Bonyár Attila" userId="6e7ebebd-0f02-4312-9ea2-6ba32dbfee10" providerId="ADAL" clId="{10EE1022-2F5D-4979-AB13-EFAA7BA28829}" dt="2022-05-17T17:36:18.728" v="4592" actId="478"/>
          <ac:spMkLst>
            <pc:docMk/>
            <pc:sldMk cId="3250386377" sldId="556"/>
            <ac:spMk id="7" creationId="{D454E516-9039-4223-9960-DA8A1F1D10D5}"/>
          </ac:spMkLst>
        </pc:spChg>
        <pc:spChg chg="mod">
          <ac:chgData name="Bonyár Attila" userId="6e7ebebd-0f02-4312-9ea2-6ba32dbfee10" providerId="ADAL" clId="{10EE1022-2F5D-4979-AB13-EFAA7BA28829}" dt="2022-05-17T17:55:48.722" v="4705" actId="1038"/>
          <ac:spMkLst>
            <pc:docMk/>
            <pc:sldMk cId="3250386377" sldId="556"/>
            <ac:spMk id="8" creationId="{1A7A4501-EA51-4D12-8772-543E37EDE91B}"/>
          </ac:spMkLst>
        </pc:spChg>
        <pc:spChg chg="mod">
          <ac:chgData name="Bonyár Attila" userId="6e7ebebd-0f02-4312-9ea2-6ba32dbfee10" providerId="ADAL" clId="{10EE1022-2F5D-4979-AB13-EFAA7BA28829}" dt="2022-05-17T17:56:11.029" v="4742" actId="1037"/>
          <ac:spMkLst>
            <pc:docMk/>
            <pc:sldMk cId="3250386377" sldId="556"/>
            <ac:spMk id="9" creationId="{689E1938-41CB-4C57-9CC1-A135FD58A109}"/>
          </ac:spMkLst>
        </pc:spChg>
        <pc:spChg chg="add mod">
          <ac:chgData name="Bonyár Attila" userId="6e7ebebd-0f02-4312-9ea2-6ba32dbfee10" providerId="ADAL" clId="{10EE1022-2F5D-4979-AB13-EFAA7BA28829}" dt="2022-05-17T17:36:33.540" v="4622" actId="20577"/>
          <ac:spMkLst>
            <pc:docMk/>
            <pc:sldMk cId="3250386377" sldId="556"/>
            <ac:spMk id="12" creationId="{0B8E8113-24BB-419C-BE02-5E92C350E158}"/>
          </ac:spMkLst>
        </pc:spChg>
        <pc:picChg chg="mod">
          <ac:chgData name="Bonyár Attila" userId="6e7ebebd-0f02-4312-9ea2-6ba32dbfee10" providerId="ADAL" clId="{10EE1022-2F5D-4979-AB13-EFAA7BA28829}" dt="2022-05-17T17:36:40.198" v="4623" actId="1076"/>
          <ac:picMkLst>
            <pc:docMk/>
            <pc:sldMk cId="3250386377" sldId="556"/>
            <ac:picMk id="4" creationId="{275D5D18-E286-402E-81E3-101488562493}"/>
          </ac:picMkLst>
        </pc:picChg>
        <pc:picChg chg="mod">
          <ac:chgData name="Bonyár Attila" userId="6e7ebebd-0f02-4312-9ea2-6ba32dbfee10" providerId="ADAL" clId="{10EE1022-2F5D-4979-AB13-EFAA7BA28829}" dt="2022-05-17T17:36:40.198" v="4623" actId="1076"/>
          <ac:picMkLst>
            <pc:docMk/>
            <pc:sldMk cId="3250386377" sldId="556"/>
            <ac:picMk id="1026" creationId="{EAF810B5-81A9-4513-8204-F6609179D316}"/>
          </ac:picMkLst>
        </pc:picChg>
      </pc:sldChg>
      <pc:sldChg chg="addSp delSp modSp mod">
        <pc:chgData name="Bonyár Attila" userId="6e7ebebd-0f02-4312-9ea2-6ba32dbfee10" providerId="ADAL" clId="{10EE1022-2F5D-4979-AB13-EFAA7BA28829}" dt="2022-05-17T18:21:21.908" v="5954" actId="20577"/>
        <pc:sldMkLst>
          <pc:docMk/>
          <pc:sldMk cId="3909182293" sldId="557"/>
        </pc:sldMkLst>
        <pc:spChg chg="del">
          <ac:chgData name="Bonyár Attila" userId="6e7ebebd-0f02-4312-9ea2-6ba32dbfee10" providerId="ADAL" clId="{10EE1022-2F5D-4979-AB13-EFAA7BA28829}" dt="2022-05-17T18:12:02.435" v="4995" actId="478"/>
          <ac:spMkLst>
            <pc:docMk/>
            <pc:sldMk cId="3909182293" sldId="557"/>
            <ac:spMk id="6" creationId="{3268DF2D-31F4-4351-BC00-14D2539CFFF6}"/>
          </ac:spMkLst>
        </pc:spChg>
        <pc:spChg chg="mod">
          <ac:chgData name="Bonyár Attila" userId="6e7ebebd-0f02-4312-9ea2-6ba32dbfee10" providerId="ADAL" clId="{10EE1022-2F5D-4979-AB13-EFAA7BA28829}" dt="2022-05-17T18:13:01.901" v="5093" actId="20577"/>
          <ac:spMkLst>
            <pc:docMk/>
            <pc:sldMk cId="3909182293" sldId="557"/>
            <ac:spMk id="7" creationId="{84FDA500-28D5-4940-B475-D0F9ACA02F2B}"/>
          </ac:spMkLst>
        </pc:spChg>
        <pc:spChg chg="mod">
          <ac:chgData name="Bonyár Attila" userId="6e7ebebd-0f02-4312-9ea2-6ba32dbfee10" providerId="ADAL" clId="{10EE1022-2F5D-4979-AB13-EFAA7BA28829}" dt="2022-05-17T18:13:11.718" v="5113" actId="20577"/>
          <ac:spMkLst>
            <pc:docMk/>
            <pc:sldMk cId="3909182293" sldId="557"/>
            <ac:spMk id="15" creationId="{12AFFF89-8C98-422B-9661-91F0CD2C079C}"/>
          </ac:spMkLst>
        </pc:spChg>
        <pc:spChg chg="mod">
          <ac:chgData name="Bonyár Attila" userId="6e7ebebd-0f02-4312-9ea2-6ba32dbfee10" providerId="ADAL" clId="{10EE1022-2F5D-4979-AB13-EFAA7BA28829}" dt="2022-05-17T18:13:07.025" v="5103" actId="20577"/>
          <ac:spMkLst>
            <pc:docMk/>
            <pc:sldMk cId="3909182293" sldId="557"/>
            <ac:spMk id="17" creationId="{5675C8E1-E473-44D4-A23F-D54D571CD857}"/>
          </ac:spMkLst>
        </pc:spChg>
        <pc:spChg chg="mod">
          <ac:chgData name="Bonyár Attila" userId="6e7ebebd-0f02-4312-9ea2-6ba32dbfee10" providerId="ADAL" clId="{10EE1022-2F5D-4979-AB13-EFAA7BA28829}" dt="2022-05-17T18:12:30.404" v="5003" actId="1036"/>
          <ac:spMkLst>
            <pc:docMk/>
            <pc:sldMk cId="3909182293" sldId="557"/>
            <ac:spMk id="19" creationId="{FF785C81-39C5-46B3-9838-B8AE1F12474A}"/>
          </ac:spMkLst>
        </pc:spChg>
        <pc:spChg chg="mod">
          <ac:chgData name="Bonyár Attila" userId="6e7ebebd-0f02-4312-9ea2-6ba32dbfee10" providerId="ADAL" clId="{10EE1022-2F5D-4979-AB13-EFAA7BA28829}" dt="2022-05-17T18:12:30.404" v="5003" actId="1036"/>
          <ac:spMkLst>
            <pc:docMk/>
            <pc:sldMk cId="3909182293" sldId="557"/>
            <ac:spMk id="20" creationId="{3C3733B5-F0B4-463C-B7C7-4728EC65E012}"/>
          </ac:spMkLst>
        </pc:spChg>
        <pc:spChg chg="mod">
          <ac:chgData name="Bonyár Attila" userId="6e7ebebd-0f02-4312-9ea2-6ba32dbfee10" providerId="ADAL" clId="{10EE1022-2F5D-4979-AB13-EFAA7BA28829}" dt="2022-05-17T18:12:30.404" v="5003" actId="1036"/>
          <ac:spMkLst>
            <pc:docMk/>
            <pc:sldMk cId="3909182293" sldId="557"/>
            <ac:spMk id="21" creationId="{0F6D7B7E-3174-47AB-A29E-B60170E320D8}"/>
          </ac:spMkLst>
        </pc:spChg>
        <pc:spChg chg="mod">
          <ac:chgData name="Bonyár Attila" userId="6e7ebebd-0f02-4312-9ea2-6ba32dbfee10" providerId="ADAL" clId="{10EE1022-2F5D-4979-AB13-EFAA7BA28829}" dt="2022-05-17T18:12:30.404" v="5003" actId="1036"/>
          <ac:spMkLst>
            <pc:docMk/>
            <pc:sldMk cId="3909182293" sldId="557"/>
            <ac:spMk id="22" creationId="{D64F3C55-EAD2-41E7-B11F-E1F9EDBD379A}"/>
          </ac:spMkLst>
        </pc:spChg>
        <pc:spChg chg="mod">
          <ac:chgData name="Bonyár Attila" userId="6e7ebebd-0f02-4312-9ea2-6ba32dbfee10" providerId="ADAL" clId="{10EE1022-2F5D-4979-AB13-EFAA7BA28829}" dt="2022-05-17T18:12:30.404" v="5003" actId="1036"/>
          <ac:spMkLst>
            <pc:docMk/>
            <pc:sldMk cId="3909182293" sldId="557"/>
            <ac:spMk id="23" creationId="{AE3B1BCB-6F0C-4EFF-9369-B0B5C7BE39FE}"/>
          </ac:spMkLst>
        </pc:spChg>
        <pc:spChg chg="mod">
          <ac:chgData name="Bonyár Attila" userId="6e7ebebd-0f02-4312-9ea2-6ba32dbfee10" providerId="ADAL" clId="{10EE1022-2F5D-4979-AB13-EFAA7BA28829}" dt="2022-05-17T18:14:17.400" v="5152" actId="20577"/>
          <ac:spMkLst>
            <pc:docMk/>
            <pc:sldMk cId="3909182293" sldId="557"/>
            <ac:spMk id="24" creationId="{44E09644-22FE-4BED-9DC6-2D6C929CCAB1}"/>
          </ac:spMkLst>
        </pc:spChg>
        <pc:spChg chg="mod">
          <ac:chgData name="Bonyár Attila" userId="6e7ebebd-0f02-4312-9ea2-6ba32dbfee10" providerId="ADAL" clId="{10EE1022-2F5D-4979-AB13-EFAA7BA28829}" dt="2022-05-17T18:15:00.483" v="5227" actId="20577"/>
          <ac:spMkLst>
            <pc:docMk/>
            <pc:sldMk cId="3909182293" sldId="557"/>
            <ac:spMk id="27" creationId="{34E4FB11-7654-4AC0-8C91-E98F6DF2E12E}"/>
          </ac:spMkLst>
        </pc:spChg>
        <pc:spChg chg="mod">
          <ac:chgData name="Bonyár Attila" userId="6e7ebebd-0f02-4312-9ea2-6ba32dbfee10" providerId="ADAL" clId="{10EE1022-2F5D-4979-AB13-EFAA7BA28829}" dt="2022-05-17T18:14:47.880" v="5217" actId="113"/>
          <ac:spMkLst>
            <pc:docMk/>
            <pc:sldMk cId="3909182293" sldId="557"/>
            <ac:spMk id="28" creationId="{DAFE2890-0C4E-4243-9AE3-58B2D98CE993}"/>
          </ac:spMkLst>
        </pc:spChg>
        <pc:spChg chg="add mod ord">
          <ac:chgData name="Bonyár Attila" userId="6e7ebebd-0f02-4312-9ea2-6ba32dbfee10" providerId="ADAL" clId="{10EE1022-2F5D-4979-AB13-EFAA7BA28829}" dt="2022-05-17T18:21:21.908" v="5954" actId="20577"/>
          <ac:spMkLst>
            <pc:docMk/>
            <pc:sldMk cId="3909182293" sldId="557"/>
            <ac:spMk id="30" creationId="{64DD2415-887B-4242-8C5D-C8C56D4D45BA}"/>
          </ac:spMkLst>
        </pc:spChg>
        <pc:picChg chg="mod">
          <ac:chgData name="Bonyár Attila" userId="6e7ebebd-0f02-4312-9ea2-6ba32dbfee10" providerId="ADAL" clId="{10EE1022-2F5D-4979-AB13-EFAA7BA28829}" dt="2022-05-17T18:12:30.404" v="5003" actId="1036"/>
          <ac:picMkLst>
            <pc:docMk/>
            <pc:sldMk cId="3909182293" sldId="557"/>
            <ac:picMk id="12" creationId="{F88424D7-EB56-4C54-9B49-B0F0AE1FD941}"/>
          </ac:picMkLst>
        </pc:picChg>
        <pc:picChg chg="mod">
          <ac:chgData name="Bonyár Attila" userId="6e7ebebd-0f02-4312-9ea2-6ba32dbfee10" providerId="ADAL" clId="{10EE1022-2F5D-4979-AB13-EFAA7BA28829}" dt="2022-05-17T18:12:30.404" v="5003" actId="1036"/>
          <ac:picMkLst>
            <pc:docMk/>
            <pc:sldMk cId="3909182293" sldId="557"/>
            <ac:picMk id="14" creationId="{789BDE2A-C594-4A58-9C91-0FBB0BCA6D37}"/>
          </ac:picMkLst>
        </pc:picChg>
        <pc:picChg chg="mod">
          <ac:chgData name="Bonyár Attila" userId="6e7ebebd-0f02-4312-9ea2-6ba32dbfee10" providerId="ADAL" clId="{10EE1022-2F5D-4979-AB13-EFAA7BA28829}" dt="2022-05-17T18:12:30.404" v="5003" actId="1036"/>
          <ac:picMkLst>
            <pc:docMk/>
            <pc:sldMk cId="3909182293" sldId="557"/>
            <ac:picMk id="18" creationId="{A33E11E1-4010-4065-8E53-EDC3144912F4}"/>
          </ac:picMkLst>
        </pc:picChg>
      </pc:sldChg>
      <pc:sldChg chg="del">
        <pc:chgData name="Bonyár Attila" userId="6e7ebebd-0f02-4312-9ea2-6ba32dbfee10" providerId="ADAL" clId="{10EE1022-2F5D-4979-AB13-EFAA7BA28829}" dt="2022-05-17T18:15:16.176" v="5228" actId="47"/>
        <pc:sldMkLst>
          <pc:docMk/>
          <pc:sldMk cId="2315021975" sldId="558"/>
        </pc:sldMkLst>
      </pc:sldChg>
      <pc:sldChg chg="del">
        <pc:chgData name="Bonyár Attila" userId="6e7ebebd-0f02-4312-9ea2-6ba32dbfee10" providerId="ADAL" clId="{10EE1022-2F5D-4979-AB13-EFAA7BA28829}" dt="2022-05-17T18:15:16.176" v="5228" actId="47"/>
        <pc:sldMkLst>
          <pc:docMk/>
          <pc:sldMk cId="4268790383" sldId="559"/>
        </pc:sldMkLst>
      </pc:sldChg>
      <pc:sldChg chg="addSp delSp modSp mod">
        <pc:chgData name="Bonyár Attila" userId="6e7ebebd-0f02-4312-9ea2-6ba32dbfee10" providerId="ADAL" clId="{10EE1022-2F5D-4979-AB13-EFAA7BA28829}" dt="2022-05-17T16:03:06.167" v="2394" actId="20577"/>
        <pc:sldMkLst>
          <pc:docMk/>
          <pc:sldMk cId="4065590940" sldId="560"/>
        </pc:sldMkLst>
        <pc:spChg chg="del">
          <ac:chgData name="Bonyár Attila" userId="6e7ebebd-0f02-4312-9ea2-6ba32dbfee10" providerId="ADAL" clId="{10EE1022-2F5D-4979-AB13-EFAA7BA28829}" dt="2022-05-17T14:54:11.707" v="61" actId="478"/>
          <ac:spMkLst>
            <pc:docMk/>
            <pc:sldMk cId="4065590940" sldId="560"/>
            <ac:spMk id="6" creationId="{9BE137A5-2D05-484C-8809-BF613FD3AD67}"/>
          </ac:spMkLst>
        </pc:spChg>
        <pc:spChg chg="del">
          <ac:chgData name="Bonyár Attila" userId="6e7ebebd-0f02-4312-9ea2-6ba32dbfee10" providerId="ADAL" clId="{10EE1022-2F5D-4979-AB13-EFAA7BA28829}" dt="2022-05-17T14:54:11.707" v="61" actId="478"/>
          <ac:spMkLst>
            <pc:docMk/>
            <pc:sldMk cId="4065590940" sldId="560"/>
            <ac:spMk id="7" creationId="{39D5AC34-F279-4AB4-8250-03A36599602C}"/>
          </ac:spMkLst>
        </pc:spChg>
        <pc:spChg chg="del">
          <ac:chgData name="Bonyár Attila" userId="6e7ebebd-0f02-4312-9ea2-6ba32dbfee10" providerId="ADAL" clId="{10EE1022-2F5D-4979-AB13-EFAA7BA28829}" dt="2022-05-17T14:54:11.707" v="61" actId="478"/>
          <ac:spMkLst>
            <pc:docMk/>
            <pc:sldMk cId="4065590940" sldId="560"/>
            <ac:spMk id="8" creationId="{954D14B6-802E-4A39-B658-A81BE7A61700}"/>
          </ac:spMkLst>
        </pc:spChg>
        <pc:spChg chg="del">
          <ac:chgData name="Bonyár Attila" userId="6e7ebebd-0f02-4312-9ea2-6ba32dbfee10" providerId="ADAL" clId="{10EE1022-2F5D-4979-AB13-EFAA7BA28829}" dt="2022-05-17T14:54:11.707" v="61" actId="478"/>
          <ac:spMkLst>
            <pc:docMk/>
            <pc:sldMk cId="4065590940" sldId="560"/>
            <ac:spMk id="9" creationId="{08292E73-3756-420C-BDAD-86115077C594}"/>
          </ac:spMkLst>
        </pc:spChg>
        <pc:spChg chg="del">
          <ac:chgData name="Bonyár Attila" userId="6e7ebebd-0f02-4312-9ea2-6ba32dbfee10" providerId="ADAL" clId="{10EE1022-2F5D-4979-AB13-EFAA7BA28829}" dt="2022-05-17T14:54:11.707" v="61" actId="478"/>
          <ac:spMkLst>
            <pc:docMk/>
            <pc:sldMk cId="4065590940" sldId="560"/>
            <ac:spMk id="10" creationId="{175DE8B8-46C1-4B0F-B482-1C3C64F34653}"/>
          </ac:spMkLst>
        </pc:spChg>
        <pc:spChg chg="del">
          <ac:chgData name="Bonyár Attila" userId="6e7ebebd-0f02-4312-9ea2-6ba32dbfee10" providerId="ADAL" clId="{10EE1022-2F5D-4979-AB13-EFAA7BA28829}" dt="2022-05-17T14:54:11.707" v="61" actId="478"/>
          <ac:spMkLst>
            <pc:docMk/>
            <pc:sldMk cId="4065590940" sldId="560"/>
            <ac:spMk id="11" creationId="{D8DFEA80-17D4-4100-8ABC-9E77B48A81AA}"/>
          </ac:spMkLst>
        </pc:spChg>
        <pc:spChg chg="del">
          <ac:chgData name="Bonyár Attila" userId="6e7ebebd-0f02-4312-9ea2-6ba32dbfee10" providerId="ADAL" clId="{10EE1022-2F5D-4979-AB13-EFAA7BA28829}" dt="2022-05-17T14:54:11.707" v="61" actId="478"/>
          <ac:spMkLst>
            <pc:docMk/>
            <pc:sldMk cId="4065590940" sldId="560"/>
            <ac:spMk id="12" creationId="{9DA9BB4C-403F-4545-8543-0C6CEBC0B7A0}"/>
          </ac:spMkLst>
        </pc:spChg>
        <pc:spChg chg="del">
          <ac:chgData name="Bonyár Attila" userId="6e7ebebd-0f02-4312-9ea2-6ba32dbfee10" providerId="ADAL" clId="{10EE1022-2F5D-4979-AB13-EFAA7BA28829}" dt="2022-05-17T14:54:11.707" v="61" actId="478"/>
          <ac:spMkLst>
            <pc:docMk/>
            <pc:sldMk cId="4065590940" sldId="560"/>
            <ac:spMk id="13" creationId="{4B742A8F-B121-4F69-A9A5-AF8D10125C5B}"/>
          </ac:spMkLst>
        </pc:spChg>
        <pc:spChg chg="del">
          <ac:chgData name="Bonyár Attila" userId="6e7ebebd-0f02-4312-9ea2-6ba32dbfee10" providerId="ADAL" clId="{10EE1022-2F5D-4979-AB13-EFAA7BA28829}" dt="2022-05-17T14:54:11.707" v="61" actId="478"/>
          <ac:spMkLst>
            <pc:docMk/>
            <pc:sldMk cId="4065590940" sldId="560"/>
            <ac:spMk id="14" creationId="{28EE0047-E844-4BAA-84D0-D6FE146BE07A}"/>
          </ac:spMkLst>
        </pc:spChg>
        <pc:spChg chg="del">
          <ac:chgData name="Bonyár Attila" userId="6e7ebebd-0f02-4312-9ea2-6ba32dbfee10" providerId="ADAL" clId="{10EE1022-2F5D-4979-AB13-EFAA7BA28829}" dt="2022-05-17T14:54:11.707" v="61" actId="478"/>
          <ac:spMkLst>
            <pc:docMk/>
            <pc:sldMk cId="4065590940" sldId="560"/>
            <ac:spMk id="15" creationId="{58C1AFEB-D9C8-49E4-8D1A-C98262B3667E}"/>
          </ac:spMkLst>
        </pc:spChg>
        <pc:spChg chg="del">
          <ac:chgData name="Bonyár Attila" userId="6e7ebebd-0f02-4312-9ea2-6ba32dbfee10" providerId="ADAL" clId="{10EE1022-2F5D-4979-AB13-EFAA7BA28829}" dt="2022-05-17T14:54:11.707" v="61" actId="478"/>
          <ac:spMkLst>
            <pc:docMk/>
            <pc:sldMk cId="4065590940" sldId="560"/>
            <ac:spMk id="16" creationId="{B5C2424C-8FCD-4B77-BBE0-92BC9B515166}"/>
          </ac:spMkLst>
        </pc:spChg>
        <pc:spChg chg="del">
          <ac:chgData name="Bonyár Attila" userId="6e7ebebd-0f02-4312-9ea2-6ba32dbfee10" providerId="ADAL" clId="{10EE1022-2F5D-4979-AB13-EFAA7BA28829}" dt="2022-05-17T14:54:11.707" v="61" actId="478"/>
          <ac:spMkLst>
            <pc:docMk/>
            <pc:sldMk cId="4065590940" sldId="560"/>
            <ac:spMk id="17" creationId="{AAB9C318-2A3B-4926-A940-88349EE0352B}"/>
          </ac:spMkLst>
        </pc:spChg>
        <pc:spChg chg="del">
          <ac:chgData name="Bonyár Attila" userId="6e7ebebd-0f02-4312-9ea2-6ba32dbfee10" providerId="ADAL" clId="{10EE1022-2F5D-4979-AB13-EFAA7BA28829}" dt="2022-05-17T14:54:11.707" v="61" actId="478"/>
          <ac:spMkLst>
            <pc:docMk/>
            <pc:sldMk cId="4065590940" sldId="560"/>
            <ac:spMk id="18" creationId="{97CF93DE-07F0-4658-840C-34E56DE5F1DC}"/>
          </ac:spMkLst>
        </pc:spChg>
        <pc:spChg chg="del">
          <ac:chgData name="Bonyár Attila" userId="6e7ebebd-0f02-4312-9ea2-6ba32dbfee10" providerId="ADAL" clId="{10EE1022-2F5D-4979-AB13-EFAA7BA28829}" dt="2022-05-17T14:54:11.707" v="61" actId="478"/>
          <ac:spMkLst>
            <pc:docMk/>
            <pc:sldMk cId="4065590940" sldId="560"/>
            <ac:spMk id="19" creationId="{EFC94F44-381A-42B0-AB10-C84BCD317789}"/>
          </ac:spMkLst>
        </pc:spChg>
        <pc:spChg chg="del">
          <ac:chgData name="Bonyár Attila" userId="6e7ebebd-0f02-4312-9ea2-6ba32dbfee10" providerId="ADAL" clId="{10EE1022-2F5D-4979-AB13-EFAA7BA28829}" dt="2022-05-17T14:54:11.707" v="61" actId="478"/>
          <ac:spMkLst>
            <pc:docMk/>
            <pc:sldMk cId="4065590940" sldId="560"/>
            <ac:spMk id="20" creationId="{9E877675-C2BC-41F3-8022-AA27C1C8928D}"/>
          </ac:spMkLst>
        </pc:spChg>
        <pc:spChg chg="mod">
          <ac:chgData name="Bonyár Attila" userId="6e7ebebd-0f02-4312-9ea2-6ba32dbfee10" providerId="ADAL" clId="{10EE1022-2F5D-4979-AB13-EFAA7BA28829}" dt="2022-05-17T16:03:06.167" v="2394" actId="20577"/>
          <ac:spMkLst>
            <pc:docMk/>
            <pc:sldMk cId="4065590940" sldId="560"/>
            <ac:spMk id="21" creationId="{0F944F58-D9E1-4221-8E7B-9E51FF3A9AA1}"/>
          </ac:spMkLst>
        </pc:spChg>
        <pc:spChg chg="add mod">
          <ac:chgData name="Bonyár Attila" userId="6e7ebebd-0f02-4312-9ea2-6ba32dbfee10" providerId="ADAL" clId="{10EE1022-2F5D-4979-AB13-EFAA7BA28829}" dt="2022-05-17T14:54:18.385" v="63" actId="1076"/>
          <ac:spMkLst>
            <pc:docMk/>
            <pc:sldMk cId="4065590940" sldId="560"/>
            <ac:spMk id="22" creationId="{9E94D551-9849-405A-A869-866453CFB040}"/>
          </ac:spMkLst>
        </pc:spChg>
        <pc:spChg chg="add mod">
          <ac:chgData name="Bonyár Attila" userId="6e7ebebd-0f02-4312-9ea2-6ba32dbfee10" providerId="ADAL" clId="{10EE1022-2F5D-4979-AB13-EFAA7BA28829}" dt="2022-05-17T14:54:18.385" v="63" actId="1076"/>
          <ac:spMkLst>
            <pc:docMk/>
            <pc:sldMk cId="4065590940" sldId="560"/>
            <ac:spMk id="23" creationId="{7F26BD78-CD5A-44F0-89F9-8BB51026B751}"/>
          </ac:spMkLst>
        </pc:spChg>
        <pc:spChg chg="add mod">
          <ac:chgData name="Bonyár Attila" userId="6e7ebebd-0f02-4312-9ea2-6ba32dbfee10" providerId="ADAL" clId="{10EE1022-2F5D-4979-AB13-EFAA7BA28829}" dt="2022-05-17T14:54:18.385" v="63" actId="1076"/>
          <ac:spMkLst>
            <pc:docMk/>
            <pc:sldMk cId="4065590940" sldId="560"/>
            <ac:spMk id="24" creationId="{FE949EFA-3790-4A2C-8C99-86E2779E1788}"/>
          </ac:spMkLst>
        </pc:spChg>
        <pc:spChg chg="add mod">
          <ac:chgData name="Bonyár Attila" userId="6e7ebebd-0f02-4312-9ea2-6ba32dbfee10" providerId="ADAL" clId="{10EE1022-2F5D-4979-AB13-EFAA7BA28829}" dt="2022-05-17T14:54:18.385" v="63" actId="1076"/>
          <ac:spMkLst>
            <pc:docMk/>
            <pc:sldMk cId="4065590940" sldId="560"/>
            <ac:spMk id="25" creationId="{5691E50E-E26C-4D3C-B34E-816ADA44AD27}"/>
          </ac:spMkLst>
        </pc:spChg>
        <pc:spChg chg="add mod">
          <ac:chgData name="Bonyár Attila" userId="6e7ebebd-0f02-4312-9ea2-6ba32dbfee10" providerId="ADAL" clId="{10EE1022-2F5D-4979-AB13-EFAA7BA28829}" dt="2022-05-17T14:54:18.385" v="63" actId="1076"/>
          <ac:spMkLst>
            <pc:docMk/>
            <pc:sldMk cId="4065590940" sldId="560"/>
            <ac:spMk id="26" creationId="{906ED89B-27A6-46B6-B9B2-C58724AF1668}"/>
          </ac:spMkLst>
        </pc:spChg>
        <pc:spChg chg="add mod">
          <ac:chgData name="Bonyár Attila" userId="6e7ebebd-0f02-4312-9ea2-6ba32dbfee10" providerId="ADAL" clId="{10EE1022-2F5D-4979-AB13-EFAA7BA28829}" dt="2022-05-17T14:54:18.385" v="63" actId="1076"/>
          <ac:spMkLst>
            <pc:docMk/>
            <pc:sldMk cId="4065590940" sldId="560"/>
            <ac:spMk id="27" creationId="{7E25DDBA-3E60-4440-8CB3-92D2DA04C29C}"/>
          </ac:spMkLst>
        </pc:spChg>
        <pc:spChg chg="add mod">
          <ac:chgData name="Bonyár Attila" userId="6e7ebebd-0f02-4312-9ea2-6ba32dbfee10" providerId="ADAL" clId="{10EE1022-2F5D-4979-AB13-EFAA7BA28829}" dt="2022-05-17T14:54:18.385" v="63" actId="1076"/>
          <ac:spMkLst>
            <pc:docMk/>
            <pc:sldMk cId="4065590940" sldId="560"/>
            <ac:spMk id="28" creationId="{C1EE4855-ED19-4E9F-BB3D-AF6B3289A25E}"/>
          </ac:spMkLst>
        </pc:spChg>
        <pc:spChg chg="add mod">
          <ac:chgData name="Bonyár Attila" userId="6e7ebebd-0f02-4312-9ea2-6ba32dbfee10" providerId="ADAL" clId="{10EE1022-2F5D-4979-AB13-EFAA7BA28829}" dt="2022-05-17T14:54:18.385" v="63" actId="1076"/>
          <ac:spMkLst>
            <pc:docMk/>
            <pc:sldMk cId="4065590940" sldId="560"/>
            <ac:spMk id="29" creationId="{9C4B7F12-11A8-438B-ADC9-9B73D2C8192B}"/>
          </ac:spMkLst>
        </pc:spChg>
        <pc:spChg chg="add mod">
          <ac:chgData name="Bonyár Attila" userId="6e7ebebd-0f02-4312-9ea2-6ba32dbfee10" providerId="ADAL" clId="{10EE1022-2F5D-4979-AB13-EFAA7BA28829}" dt="2022-05-17T14:54:18.385" v="63" actId="1076"/>
          <ac:spMkLst>
            <pc:docMk/>
            <pc:sldMk cId="4065590940" sldId="560"/>
            <ac:spMk id="30" creationId="{1469FBB1-DB66-4160-A1B7-2645B72190DD}"/>
          </ac:spMkLst>
        </pc:spChg>
        <pc:spChg chg="add mod">
          <ac:chgData name="Bonyár Attila" userId="6e7ebebd-0f02-4312-9ea2-6ba32dbfee10" providerId="ADAL" clId="{10EE1022-2F5D-4979-AB13-EFAA7BA28829}" dt="2022-05-17T14:54:18.385" v="63" actId="1076"/>
          <ac:spMkLst>
            <pc:docMk/>
            <pc:sldMk cId="4065590940" sldId="560"/>
            <ac:spMk id="31" creationId="{B2F702B4-AC5D-4B69-8BD7-7B1A9568E974}"/>
          </ac:spMkLst>
        </pc:spChg>
        <pc:spChg chg="add mod">
          <ac:chgData name="Bonyár Attila" userId="6e7ebebd-0f02-4312-9ea2-6ba32dbfee10" providerId="ADAL" clId="{10EE1022-2F5D-4979-AB13-EFAA7BA28829}" dt="2022-05-17T14:54:18.385" v="63" actId="1076"/>
          <ac:spMkLst>
            <pc:docMk/>
            <pc:sldMk cId="4065590940" sldId="560"/>
            <ac:spMk id="32" creationId="{B3CE98CC-FAA6-4622-9373-F5B4E19EBF74}"/>
          </ac:spMkLst>
        </pc:spChg>
        <pc:spChg chg="add mod">
          <ac:chgData name="Bonyár Attila" userId="6e7ebebd-0f02-4312-9ea2-6ba32dbfee10" providerId="ADAL" clId="{10EE1022-2F5D-4979-AB13-EFAA7BA28829}" dt="2022-05-17T14:54:18.385" v="63" actId="1076"/>
          <ac:spMkLst>
            <pc:docMk/>
            <pc:sldMk cId="4065590940" sldId="560"/>
            <ac:spMk id="33" creationId="{0C1396EC-A584-45DC-BB99-DE5FD0C8ED2F}"/>
          </ac:spMkLst>
        </pc:spChg>
        <pc:spChg chg="add mod">
          <ac:chgData name="Bonyár Attila" userId="6e7ebebd-0f02-4312-9ea2-6ba32dbfee10" providerId="ADAL" clId="{10EE1022-2F5D-4979-AB13-EFAA7BA28829}" dt="2022-05-17T14:54:18.385" v="63" actId="1076"/>
          <ac:spMkLst>
            <pc:docMk/>
            <pc:sldMk cId="4065590940" sldId="560"/>
            <ac:spMk id="34" creationId="{0157FDEA-72B5-4C70-A152-A1A7891F9AC5}"/>
          </ac:spMkLst>
        </pc:spChg>
        <pc:spChg chg="add mod">
          <ac:chgData name="Bonyár Attila" userId="6e7ebebd-0f02-4312-9ea2-6ba32dbfee10" providerId="ADAL" clId="{10EE1022-2F5D-4979-AB13-EFAA7BA28829}" dt="2022-05-17T14:54:18.385" v="63" actId="1076"/>
          <ac:spMkLst>
            <pc:docMk/>
            <pc:sldMk cId="4065590940" sldId="560"/>
            <ac:spMk id="35" creationId="{4091B27C-0C4E-4971-9921-744395182F78}"/>
          </ac:spMkLst>
        </pc:spChg>
        <pc:spChg chg="add mod">
          <ac:chgData name="Bonyár Attila" userId="6e7ebebd-0f02-4312-9ea2-6ba32dbfee10" providerId="ADAL" clId="{10EE1022-2F5D-4979-AB13-EFAA7BA28829}" dt="2022-05-17T14:54:18.385" v="63" actId="1076"/>
          <ac:spMkLst>
            <pc:docMk/>
            <pc:sldMk cId="4065590940" sldId="560"/>
            <ac:spMk id="36" creationId="{89E0B5F0-C3D5-4C2E-A979-138B787F5511}"/>
          </ac:spMkLst>
        </pc:spChg>
        <pc:spChg chg="add mod">
          <ac:chgData name="Bonyár Attila" userId="6e7ebebd-0f02-4312-9ea2-6ba32dbfee10" providerId="ADAL" clId="{10EE1022-2F5D-4979-AB13-EFAA7BA28829}" dt="2022-05-17T14:54:39.573" v="99" actId="1076"/>
          <ac:spMkLst>
            <pc:docMk/>
            <pc:sldMk cId="4065590940" sldId="560"/>
            <ac:spMk id="37" creationId="{C3393BF8-0F90-4897-969A-3160CC51BC41}"/>
          </ac:spMkLst>
        </pc:spChg>
      </pc:sldChg>
      <pc:sldChg chg="addSp delSp modSp mod">
        <pc:chgData name="Bonyár Attila" userId="6e7ebebd-0f02-4312-9ea2-6ba32dbfee10" providerId="ADAL" clId="{10EE1022-2F5D-4979-AB13-EFAA7BA28829}" dt="2022-05-17T16:03:15.253" v="2400" actId="20577"/>
        <pc:sldMkLst>
          <pc:docMk/>
          <pc:sldMk cId="888118636" sldId="561"/>
        </pc:sldMkLst>
        <pc:spChg chg="mod">
          <ac:chgData name="Bonyár Attila" userId="6e7ebebd-0f02-4312-9ea2-6ba32dbfee10" providerId="ADAL" clId="{10EE1022-2F5D-4979-AB13-EFAA7BA28829}" dt="2022-05-17T15:18:34.062" v="1627" actId="1076"/>
          <ac:spMkLst>
            <pc:docMk/>
            <pc:sldMk cId="888118636" sldId="561"/>
            <ac:spMk id="6" creationId="{CB078705-DC81-4D83-8406-4CE9454B1CBF}"/>
          </ac:spMkLst>
        </pc:spChg>
        <pc:spChg chg="mod">
          <ac:chgData name="Bonyár Attila" userId="6e7ebebd-0f02-4312-9ea2-6ba32dbfee10" providerId="ADAL" clId="{10EE1022-2F5D-4979-AB13-EFAA7BA28829}" dt="2022-05-17T15:16:01.936" v="1549" actId="1037"/>
          <ac:spMkLst>
            <pc:docMk/>
            <pc:sldMk cId="888118636" sldId="561"/>
            <ac:spMk id="7" creationId="{9227087B-7700-4118-A91D-4F462DD2A2C1}"/>
          </ac:spMkLst>
        </pc:spChg>
        <pc:spChg chg="mod">
          <ac:chgData name="Bonyár Attila" userId="6e7ebebd-0f02-4312-9ea2-6ba32dbfee10" providerId="ADAL" clId="{10EE1022-2F5D-4979-AB13-EFAA7BA28829}" dt="2022-05-17T15:16:01.936" v="1549" actId="1037"/>
          <ac:spMkLst>
            <pc:docMk/>
            <pc:sldMk cId="888118636" sldId="561"/>
            <ac:spMk id="8" creationId="{2911FEB5-BAD7-49B0-A3BF-5C3E18AF745E}"/>
          </ac:spMkLst>
        </pc:spChg>
        <pc:spChg chg="mod">
          <ac:chgData name="Bonyár Attila" userId="6e7ebebd-0f02-4312-9ea2-6ba32dbfee10" providerId="ADAL" clId="{10EE1022-2F5D-4979-AB13-EFAA7BA28829}" dt="2022-05-17T15:16:01.936" v="1549" actId="1037"/>
          <ac:spMkLst>
            <pc:docMk/>
            <pc:sldMk cId="888118636" sldId="561"/>
            <ac:spMk id="9" creationId="{4D4215D3-9682-4BEF-99A9-5C625D8348E5}"/>
          </ac:spMkLst>
        </pc:spChg>
        <pc:spChg chg="mod">
          <ac:chgData name="Bonyár Attila" userId="6e7ebebd-0f02-4312-9ea2-6ba32dbfee10" providerId="ADAL" clId="{10EE1022-2F5D-4979-AB13-EFAA7BA28829}" dt="2022-05-17T15:16:01.936" v="1549" actId="1037"/>
          <ac:spMkLst>
            <pc:docMk/>
            <pc:sldMk cId="888118636" sldId="561"/>
            <ac:spMk id="10" creationId="{89C31B42-C09A-4183-8A66-4101AC4889E2}"/>
          </ac:spMkLst>
        </pc:spChg>
        <pc:spChg chg="mod">
          <ac:chgData name="Bonyár Attila" userId="6e7ebebd-0f02-4312-9ea2-6ba32dbfee10" providerId="ADAL" clId="{10EE1022-2F5D-4979-AB13-EFAA7BA28829}" dt="2022-05-17T15:16:01.936" v="1549" actId="1037"/>
          <ac:spMkLst>
            <pc:docMk/>
            <pc:sldMk cId="888118636" sldId="561"/>
            <ac:spMk id="11" creationId="{6E0D0F60-6051-4281-976E-0D789BE96111}"/>
          </ac:spMkLst>
        </pc:spChg>
        <pc:spChg chg="mod">
          <ac:chgData name="Bonyár Attila" userId="6e7ebebd-0f02-4312-9ea2-6ba32dbfee10" providerId="ADAL" clId="{10EE1022-2F5D-4979-AB13-EFAA7BA28829}" dt="2022-05-17T15:16:01.936" v="1549" actId="1037"/>
          <ac:spMkLst>
            <pc:docMk/>
            <pc:sldMk cId="888118636" sldId="561"/>
            <ac:spMk id="12" creationId="{D74893DF-46EF-4370-A6E5-5E499D8438EE}"/>
          </ac:spMkLst>
        </pc:spChg>
        <pc:spChg chg="mod">
          <ac:chgData name="Bonyár Attila" userId="6e7ebebd-0f02-4312-9ea2-6ba32dbfee10" providerId="ADAL" clId="{10EE1022-2F5D-4979-AB13-EFAA7BA28829}" dt="2022-05-17T15:16:01.936" v="1549" actId="1037"/>
          <ac:spMkLst>
            <pc:docMk/>
            <pc:sldMk cId="888118636" sldId="561"/>
            <ac:spMk id="13" creationId="{25626026-56EC-4DFE-9A29-365A8BFEA362}"/>
          </ac:spMkLst>
        </pc:spChg>
        <pc:spChg chg="mod">
          <ac:chgData name="Bonyár Attila" userId="6e7ebebd-0f02-4312-9ea2-6ba32dbfee10" providerId="ADAL" clId="{10EE1022-2F5D-4979-AB13-EFAA7BA28829}" dt="2022-05-17T15:16:01.936" v="1549" actId="1037"/>
          <ac:spMkLst>
            <pc:docMk/>
            <pc:sldMk cId="888118636" sldId="561"/>
            <ac:spMk id="14" creationId="{C2089503-1C95-4A8D-945F-C54133F47F0C}"/>
          </ac:spMkLst>
        </pc:spChg>
        <pc:spChg chg="mod">
          <ac:chgData name="Bonyár Attila" userId="6e7ebebd-0f02-4312-9ea2-6ba32dbfee10" providerId="ADAL" clId="{10EE1022-2F5D-4979-AB13-EFAA7BA28829}" dt="2022-05-17T15:16:01.936" v="1549" actId="1037"/>
          <ac:spMkLst>
            <pc:docMk/>
            <pc:sldMk cId="888118636" sldId="561"/>
            <ac:spMk id="15" creationId="{C5BAC643-DCD7-4C79-BCEF-E75C4CEC63C0}"/>
          </ac:spMkLst>
        </pc:spChg>
        <pc:spChg chg="mod">
          <ac:chgData name="Bonyár Attila" userId="6e7ebebd-0f02-4312-9ea2-6ba32dbfee10" providerId="ADAL" clId="{10EE1022-2F5D-4979-AB13-EFAA7BA28829}" dt="2022-05-17T15:16:01.936" v="1549" actId="1037"/>
          <ac:spMkLst>
            <pc:docMk/>
            <pc:sldMk cId="888118636" sldId="561"/>
            <ac:spMk id="16" creationId="{44BCA723-0B09-42BB-A120-ECEAA65753BB}"/>
          </ac:spMkLst>
        </pc:spChg>
        <pc:spChg chg="mod">
          <ac:chgData name="Bonyár Attila" userId="6e7ebebd-0f02-4312-9ea2-6ba32dbfee10" providerId="ADAL" clId="{10EE1022-2F5D-4979-AB13-EFAA7BA28829}" dt="2022-05-17T15:16:01.936" v="1549" actId="1037"/>
          <ac:spMkLst>
            <pc:docMk/>
            <pc:sldMk cId="888118636" sldId="561"/>
            <ac:spMk id="17" creationId="{6100D5E8-7A0F-4700-8B96-D0229501E966}"/>
          </ac:spMkLst>
        </pc:spChg>
        <pc:spChg chg="mod">
          <ac:chgData name="Bonyár Attila" userId="6e7ebebd-0f02-4312-9ea2-6ba32dbfee10" providerId="ADAL" clId="{10EE1022-2F5D-4979-AB13-EFAA7BA28829}" dt="2022-05-17T15:16:01.936" v="1549" actId="1037"/>
          <ac:spMkLst>
            <pc:docMk/>
            <pc:sldMk cId="888118636" sldId="561"/>
            <ac:spMk id="18" creationId="{E297E37B-08E8-4992-A511-F2C1EEBBE26B}"/>
          </ac:spMkLst>
        </pc:spChg>
        <pc:spChg chg="mod">
          <ac:chgData name="Bonyár Attila" userId="6e7ebebd-0f02-4312-9ea2-6ba32dbfee10" providerId="ADAL" clId="{10EE1022-2F5D-4979-AB13-EFAA7BA28829}" dt="2022-05-17T15:16:01.936" v="1549" actId="1037"/>
          <ac:spMkLst>
            <pc:docMk/>
            <pc:sldMk cId="888118636" sldId="561"/>
            <ac:spMk id="19" creationId="{5AB42CE5-0F44-4585-8CB5-3CF85C60AC21}"/>
          </ac:spMkLst>
        </pc:spChg>
        <pc:spChg chg="mod">
          <ac:chgData name="Bonyár Attila" userId="6e7ebebd-0f02-4312-9ea2-6ba32dbfee10" providerId="ADAL" clId="{10EE1022-2F5D-4979-AB13-EFAA7BA28829}" dt="2022-05-17T15:16:01.936" v="1549" actId="1037"/>
          <ac:spMkLst>
            <pc:docMk/>
            <pc:sldMk cId="888118636" sldId="561"/>
            <ac:spMk id="20" creationId="{A84B5524-52F4-4A34-8557-8C21C10EFF10}"/>
          </ac:spMkLst>
        </pc:spChg>
        <pc:spChg chg="mod">
          <ac:chgData name="Bonyár Attila" userId="6e7ebebd-0f02-4312-9ea2-6ba32dbfee10" providerId="ADAL" clId="{10EE1022-2F5D-4979-AB13-EFAA7BA28829}" dt="2022-05-17T15:16:01.936" v="1549" actId="1037"/>
          <ac:spMkLst>
            <pc:docMk/>
            <pc:sldMk cId="888118636" sldId="561"/>
            <ac:spMk id="21" creationId="{0998D807-712B-4870-8443-4A03C23367DD}"/>
          </ac:spMkLst>
        </pc:spChg>
        <pc:spChg chg="del">
          <ac:chgData name="Bonyár Attila" userId="6e7ebebd-0f02-4312-9ea2-6ba32dbfee10" providerId="ADAL" clId="{10EE1022-2F5D-4979-AB13-EFAA7BA28829}" dt="2022-05-17T15:18:43.717" v="1629" actId="478"/>
          <ac:spMkLst>
            <pc:docMk/>
            <pc:sldMk cId="888118636" sldId="561"/>
            <ac:spMk id="22" creationId="{93F4561D-FADD-4083-8B85-0D47219E40CE}"/>
          </ac:spMkLst>
        </pc:spChg>
        <pc:spChg chg="mod">
          <ac:chgData name="Bonyár Attila" userId="6e7ebebd-0f02-4312-9ea2-6ba32dbfee10" providerId="ADAL" clId="{10EE1022-2F5D-4979-AB13-EFAA7BA28829}" dt="2022-05-17T15:16:01.936" v="1549" actId="1037"/>
          <ac:spMkLst>
            <pc:docMk/>
            <pc:sldMk cId="888118636" sldId="561"/>
            <ac:spMk id="23" creationId="{BF18161D-A301-47A3-ABE0-E9ADAEB69353}"/>
          </ac:spMkLst>
        </pc:spChg>
        <pc:spChg chg="mod">
          <ac:chgData name="Bonyár Attila" userId="6e7ebebd-0f02-4312-9ea2-6ba32dbfee10" providerId="ADAL" clId="{10EE1022-2F5D-4979-AB13-EFAA7BA28829}" dt="2022-05-17T15:16:01.936" v="1549" actId="1037"/>
          <ac:spMkLst>
            <pc:docMk/>
            <pc:sldMk cId="888118636" sldId="561"/>
            <ac:spMk id="24" creationId="{D701A9B6-5AB0-4E63-8ADF-DA15DF47EA23}"/>
          </ac:spMkLst>
        </pc:spChg>
        <pc:spChg chg="mod">
          <ac:chgData name="Bonyár Attila" userId="6e7ebebd-0f02-4312-9ea2-6ba32dbfee10" providerId="ADAL" clId="{10EE1022-2F5D-4979-AB13-EFAA7BA28829}" dt="2022-05-17T15:16:01.936" v="1549" actId="1037"/>
          <ac:spMkLst>
            <pc:docMk/>
            <pc:sldMk cId="888118636" sldId="561"/>
            <ac:spMk id="26" creationId="{A50AB98D-8F81-42EE-BDEA-9C6E12277958}"/>
          </ac:spMkLst>
        </pc:spChg>
        <pc:spChg chg="mod">
          <ac:chgData name="Bonyár Attila" userId="6e7ebebd-0f02-4312-9ea2-6ba32dbfee10" providerId="ADAL" clId="{10EE1022-2F5D-4979-AB13-EFAA7BA28829}" dt="2022-05-17T16:03:15.253" v="2400" actId="20577"/>
          <ac:spMkLst>
            <pc:docMk/>
            <pc:sldMk cId="888118636" sldId="561"/>
            <ac:spMk id="27" creationId="{98281D96-DA58-40E3-B4A6-1F87A93FC3DB}"/>
          </ac:spMkLst>
        </pc:spChg>
        <pc:spChg chg="mod">
          <ac:chgData name="Bonyár Attila" userId="6e7ebebd-0f02-4312-9ea2-6ba32dbfee10" providerId="ADAL" clId="{10EE1022-2F5D-4979-AB13-EFAA7BA28829}" dt="2022-05-17T15:10:52.358" v="1027" actId="20577"/>
          <ac:spMkLst>
            <pc:docMk/>
            <pc:sldMk cId="888118636" sldId="561"/>
            <ac:spMk id="30" creationId="{59AE1B06-2540-42A8-8A1A-E0DEE24C6259}"/>
          </ac:spMkLst>
        </pc:spChg>
        <pc:spChg chg="mod">
          <ac:chgData name="Bonyár Attila" userId="6e7ebebd-0f02-4312-9ea2-6ba32dbfee10" providerId="ADAL" clId="{10EE1022-2F5D-4979-AB13-EFAA7BA28829}" dt="2022-05-17T15:13:09.931" v="1353" actId="20577"/>
          <ac:spMkLst>
            <pc:docMk/>
            <pc:sldMk cId="888118636" sldId="561"/>
            <ac:spMk id="31" creationId="{B8619E2E-E3C1-4B5A-BCFF-340B667C6DC5}"/>
          </ac:spMkLst>
        </pc:spChg>
        <pc:spChg chg="mod">
          <ac:chgData name="Bonyár Attila" userId="6e7ebebd-0f02-4312-9ea2-6ba32dbfee10" providerId="ADAL" clId="{10EE1022-2F5D-4979-AB13-EFAA7BA28829}" dt="2022-05-17T15:12:48.157" v="1331" actId="115"/>
          <ac:spMkLst>
            <pc:docMk/>
            <pc:sldMk cId="888118636" sldId="561"/>
            <ac:spMk id="33" creationId="{C9B85359-BA0E-48EC-BBD3-4BE279150B5E}"/>
          </ac:spMkLst>
        </pc:spChg>
        <pc:spChg chg="mod">
          <ac:chgData name="Bonyár Attila" userId="6e7ebebd-0f02-4312-9ea2-6ba32dbfee10" providerId="ADAL" clId="{10EE1022-2F5D-4979-AB13-EFAA7BA28829}" dt="2022-05-17T15:11:31.964" v="1110" actId="1076"/>
          <ac:spMkLst>
            <pc:docMk/>
            <pc:sldMk cId="888118636" sldId="561"/>
            <ac:spMk id="35" creationId="{91523EAF-0630-42F7-8B33-810AF6FD70FA}"/>
          </ac:spMkLst>
        </pc:spChg>
        <pc:spChg chg="mod">
          <ac:chgData name="Bonyár Attila" userId="6e7ebebd-0f02-4312-9ea2-6ba32dbfee10" providerId="ADAL" clId="{10EE1022-2F5D-4979-AB13-EFAA7BA28829}" dt="2022-05-17T15:18:37.323" v="1628" actId="1076"/>
          <ac:spMkLst>
            <pc:docMk/>
            <pc:sldMk cId="888118636" sldId="561"/>
            <ac:spMk id="36" creationId="{511DB652-ECE2-46DF-B5CF-7EC3FD0ECAFA}"/>
          </ac:spMkLst>
        </pc:spChg>
        <pc:spChg chg="add mod">
          <ac:chgData name="Bonyár Attila" userId="6e7ebebd-0f02-4312-9ea2-6ba32dbfee10" providerId="ADAL" clId="{10EE1022-2F5D-4979-AB13-EFAA7BA28829}" dt="2022-05-17T15:15:37.789" v="1538" actId="14100"/>
          <ac:spMkLst>
            <pc:docMk/>
            <pc:sldMk cId="888118636" sldId="561"/>
            <ac:spMk id="39" creationId="{B48CC59F-5BE1-48AE-B414-21F5AE67E3C6}"/>
          </ac:spMkLst>
        </pc:spChg>
        <pc:spChg chg="add mod">
          <ac:chgData name="Bonyár Attila" userId="6e7ebebd-0f02-4312-9ea2-6ba32dbfee10" providerId="ADAL" clId="{10EE1022-2F5D-4979-AB13-EFAA7BA28829}" dt="2022-05-17T15:15:47.324" v="1541" actId="1036"/>
          <ac:spMkLst>
            <pc:docMk/>
            <pc:sldMk cId="888118636" sldId="561"/>
            <ac:spMk id="40" creationId="{2EF45DD6-86E2-4BD9-8EED-D307F6E40E46}"/>
          </ac:spMkLst>
        </pc:spChg>
        <pc:spChg chg="add mod">
          <ac:chgData name="Bonyár Attila" userId="6e7ebebd-0f02-4312-9ea2-6ba32dbfee10" providerId="ADAL" clId="{10EE1022-2F5D-4979-AB13-EFAA7BA28829}" dt="2022-05-17T15:18:22.693" v="1626" actId="1076"/>
          <ac:spMkLst>
            <pc:docMk/>
            <pc:sldMk cId="888118636" sldId="561"/>
            <ac:spMk id="42" creationId="{4F5B2F67-0754-41F3-BBDD-BE96D561F9A2}"/>
          </ac:spMkLst>
        </pc:spChg>
        <pc:spChg chg="add mod">
          <ac:chgData name="Bonyár Attila" userId="6e7ebebd-0f02-4312-9ea2-6ba32dbfee10" providerId="ADAL" clId="{10EE1022-2F5D-4979-AB13-EFAA7BA28829}" dt="2022-05-17T15:18:10.098" v="1624" actId="947"/>
          <ac:spMkLst>
            <pc:docMk/>
            <pc:sldMk cId="888118636" sldId="561"/>
            <ac:spMk id="43" creationId="{620CB08D-36B8-447A-B34E-8F219C7E7585}"/>
          </ac:spMkLst>
        </pc:spChg>
        <pc:picChg chg="mod">
          <ac:chgData name="Bonyár Attila" userId="6e7ebebd-0f02-4312-9ea2-6ba32dbfee10" providerId="ADAL" clId="{10EE1022-2F5D-4979-AB13-EFAA7BA28829}" dt="2022-05-17T15:13:18.033" v="1357" actId="1035"/>
          <ac:picMkLst>
            <pc:docMk/>
            <pc:sldMk cId="888118636" sldId="561"/>
            <ac:picMk id="29" creationId="{C44DE4AF-85E3-480D-A11B-C43EAE6ACFD7}"/>
          </ac:picMkLst>
        </pc:picChg>
        <pc:picChg chg="add mod">
          <ac:chgData name="Bonyár Attila" userId="6e7ebebd-0f02-4312-9ea2-6ba32dbfee10" providerId="ADAL" clId="{10EE1022-2F5D-4979-AB13-EFAA7BA28829}" dt="2022-05-17T15:19:09.621" v="1635" actId="1036"/>
          <ac:picMkLst>
            <pc:docMk/>
            <pc:sldMk cId="888118636" sldId="561"/>
            <ac:picMk id="38" creationId="{D642CBCD-14ED-4E9F-83D8-AD6A6710B0EA}"/>
          </ac:picMkLst>
        </pc:picChg>
        <pc:picChg chg="add mod">
          <ac:chgData name="Bonyár Attila" userId="6e7ebebd-0f02-4312-9ea2-6ba32dbfee10" providerId="ADAL" clId="{10EE1022-2F5D-4979-AB13-EFAA7BA28829}" dt="2022-05-17T15:19:18.707" v="1639" actId="1035"/>
          <ac:picMkLst>
            <pc:docMk/>
            <pc:sldMk cId="888118636" sldId="561"/>
            <ac:picMk id="44" creationId="{677EF7C3-86A0-4845-93EF-55FEEA261A13}"/>
          </ac:picMkLst>
        </pc:picChg>
        <pc:cxnChg chg="mod">
          <ac:chgData name="Bonyár Attila" userId="6e7ebebd-0f02-4312-9ea2-6ba32dbfee10" providerId="ADAL" clId="{10EE1022-2F5D-4979-AB13-EFAA7BA28829}" dt="2022-05-17T15:16:01.936" v="1549" actId="1037"/>
          <ac:cxnSpMkLst>
            <pc:docMk/>
            <pc:sldMk cId="888118636" sldId="561"/>
            <ac:cxnSpMk id="25" creationId="{A23D801D-232A-4443-9E87-1D78E421E412}"/>
          </ac:cxnSpMkLst>
        </pc:cxnChg>
        <pc:cxnChg chg="mod">
          <ac:chgData name="Bonyár Attila" userId="6e7ebebd-0f02-4312-9ea2-6ba32dbfee10" providerId="ADAL" clId="{10EE1022-2F5D-4979-AB13-EFAA7BA28829}" dt="2022-05-17T15:19:33.217" v="1642" actId="14100"/>
          <ac:cxnSpMkLst>
            <pc:docMk/>
            <pc:sldMk cId="888118636" sldId="561"/>
            <ac:cxnSpMk id="37" creationId="{6CBA881A-CCCA-433F-8E4A-F10C5BF85405}"/>
          </ac:cxnSpMkLst>
        </pc:cxnChg>
        <pc:cxnChg chg="mod">
          <ac:chgData name="Bonyár Attila" userId="6e7ebebd-0f02-4312-9ea2-6ba32dbfee10" providerId="ADAL" clId="{10EE1022-2F5D-4979-AB13-EFAA7BA28829}" dt="2022-05-17T15:16:01.936" v="1549" actId="1037"/>
          <ac:cxnSpMkLst>
            <pc:docMk/>
            <pc:sldMk cId="888118636" sldId="561"/>
            <ac:cxnSpMk id="41" creationId="{EC51004B-6996-46B5-A5D7-9B9B3FCF7E20}"/>
          </ac:cxnSpMkLst>
        </pc:cxnChg>
        <pc:cxnChg chg="add mod">
          <ac:chgData name="Bonyár Attila" userId="6e7ebebd-0f02-4312-9ea2-6ba32dbfee10" providerId="ADAL" clId="{10EE1022-2F5D-4979-AB13-EFAA7BA28829}" dt="2022-05-17T15:19:48.741" v="1649" actId="1037"/>
          <ac:cxnSpMkLst>
            <pc:docMk/>
            <pc:sldMk cId="888118636" sldId="561"/>
            <ac:cxnSpMk id="45" creationId="{EBD3A64D-1FD2-46B4-8837-D140BFF6D33F}"/>
          </ac:cxnSpMkLst>
        </pc:cxnChg>
      </pc:sldChg>
      <pc:sldChg chg="modSp mod">
        <pc:chgData name="Bonyár Attila" userId="6e7ebebd-0f02-4312-9ea2-6ba32dbfee10" providerId="ADAL" clId="{10EE1022-2F5D-4979-AB13-EFAA7BA28829}" dt="2022-05-17T20:29:29.828" v="6661" actId="20577"/>
        <pc:sldMkLst>
          <pc:docMk/>
          <pc:sldMk cId="284967585" sldId="562"/>
        </pc:sldMkLst>
        <pc:spChg chg="mod">
          <ac:chgData name="Bonyár Attila" userId="6e7ebebd-0f02-4312-9ea2-6ba32dbfee10" providerId="ADAL" clId="{10EE1022-2F5D-4979-AB13-EFAA7BA28829}" dt="2022-05-17T16:03:20.695" v="2403" actId="20577"/>
          <ac:spMkLst>
            <pc:docMk/>
            <pc:sldMk cId="284967585" sldId="562"/>
            <ac:spMk id="6" creationId="{8766328F-2F3D-4FA5-A1A7-8BE0479E53B8}"/>
          </ac:spMkLst>
        </pc:spChg>
        <pc:spChg chg="mod">
          <ac:chgData name="Bonyár Attila" userId="6e7ebebd-0f02-4312-9ea2-6ba32dbfee10" providerId="ADAL" clId="{10EE1022-2F5D-4979-AB13-EFAA7BA28829}" dt="2022-05-17T20:29:29.828" v="6661" actId="20577"/>
          <ac:spMkLst>
            <pc:docMk/>
            <pc:sldMk cId="284967585" sldId="562"/>
            <ac:spMk id="7" creationId="{78570D59-6D17-4AE3-87EB-E2B45744EDA2}"/>
          </ac:spMkLst>
        </pc:spChg>
      </pc:sldChg>
      <pc:sldChg chg="delSp modSp mod modAnim">
        <pc:chgData name="Bonyár Attila" userId="6e7ebebd-0f02-4312-9ea2-6ba32dbfee10" providerId="ADAL" clId="{10EE1022-2F5D-4979-AB13-EFAA7BA28829}" dt="2022-05-17T17:19:47.670" v="3496" actId="20577"/>
        <pc:sldMkLst>
          <pc:docMk/>
          <pc:sldMk cId="4276095085" sldId="563"/>
        </pc:sldMkLst>
        <pc:spChg chg="mod">
          <ac:chgData name="Bonyár Attila" userId="6e7ebebd-0f02-4312-9ea2-6ba32dbfee10" providerId="ADAL" clId="{10EE1022-2F5D-4979-AB13-EFAA7BA28829}" dt="2022-05-17T17:19:15.130" v="3458" actId="20577"/>
          <ac:spMkLst>
            <pc:docMk/>
            <pc:sldMk cId="4276095085" sldId="563"/>
            <ac:spMk id="2" creationId="{0BF9F482-F343-4114-A37A-3718B5FF4167}"/>
          </ac:spMkLst>
        </pc:spChg>
        <pc:spChg chg="mod">
          <ac:chgData name="Bonyár Attila" userId="6e7ebebd-0f02-4312-9ea2-6ba32dbfee10" providerId="ADAL" clId="{10EE1022-2F5D-4979-AB13-EFAA7BA28829}" dt="2022-05-17T16:22:35.450" v="3280" actId="20577"/>
          <ac:spMkLst>
            <pc:docMk/>
            <pc:sldMk cId="4276095085" sldId="563"/>
            <ac:spMk id="6" creationId="{1022A1DC-0346-410C-B203-A24D060D5061}"/>
          </ac:spMkLst>
        </pc:spChg>
        <pc:spChg chg="mod">
          <ac:chgData name="Bonyár Attila" userId="6e7ebebd-0f02-4312-9ea2-6ba32dbfee10" providerId="ADAL" clId="{10EE1022-2F5D-4979-AB13-EFAA7BA28829}" dt="2022-05-17T16:23:53.600" v="3383" actId="20577"/>
          <ac:spMkLst>
            <pc:docMk/>
            <pc:sldMk cId="4276095085" sldId="563"/>
            <ac:spMk id="17" creationId="{3A849ED8-DCD1-4062-81E7-471986677CE6}"/>
          </ac:spMkLst>
        </pc:spChg>
        <pc:spChg chg="mod">
          <ac:chgData name="Bonyár Attila" userId="6e7ebebd-0f02-4312-9ea2-6ba32dbfee10" providerId="ADAL" clId="{10EE1022-2F5D-4979-AB13-EFAA7BA28829}" dt="2022-05-17T17:19:38.258" v="3474" actId="20577"/>
          <ac:spMkLst>
            <pc:docMk/>
            <pc:sldMk cId="4276095085" sldId="563"/>
            <ac:spMk id="18" creationId="{6C612420-8C88-4A65-B04A-35C950191EA0}"/>
          </ac:spMkLst>
        </pc:spChg>
        <pc:spChg chg="mod">
          <ac:chgData name="Bonyár Attila" userId="6e7ebebd-0f02-4312-9ea2-6ba32dbfee10" providerId="ADAL" clId="{10EE1022-2F5D-4979-AB13-EFAA7BA28829}" dt="2022-05-17T17:19:47.670" v="3496" actId="20577"/>
          <ac:spMkLst>
            <pc:docMk/>
            <pc:sldMk cId="4276095085" sldId="563"/>
            <ac:spMk id="19" creationId="{25A3C1AD-ED49-4D68-A0DE-A79D3DE1825C}"/>
          </ac:spMkLst>
        </pc:spChg>
        <pc:spChg chg="mod">
          <ac:chgData name="Bonyár Attila" userId="6e7ebebd-0f02-4312-9ea2-6ba32dbfee10" providerId="ADAL" clId="{10EE1022-2F5D-4979-AB13-EFAA7BA28829}" dt="2022-05-17T16:23:48.204" v="3370" actId="20577"/>
          <ac:spMkLst>
            <pc:docMk/>
            <pc:sldMk cId="4276095085" sldId="563"/>
            <ac:spMk id="21" creationId="{CCCE336F-1BA0-4D14-92E9-A9E7143FD3EF}"/>
          </ac:spMkLst>
        </pc:spChg>
        <pc:spChg chg="mod">
          <ac:chgData name="Bonyár Attila" userId="6e7ebebd-0f02-4312-9ea2-6ba32dbfee10" providerId="ADAL" clId="{10EE1022-2F5D-4979-AB13-EFAA7BA28829}" dt="2022-05-17T16:23:28.365" v="3354" actId="20577"/>
          <ac:spMkLst>
            <pc:docMk/>
            <pc:sldMk cId="4276095085" sldId="563"/>
            <ac:spMk id="22" creationId="{2EDC0867-214A-411C-A825-5940C91DEBED}"/>
          </ac:spMkLst>
        </pc:spChg>
        <pc:spChg chg="del mod">
          <ac:chgData name="Bonyár Attila" userId="6e7ebebd-0f02-4312-9ea2-6ba32dbfee10" providerId="ADAL" clId="{10EE1022-2F5D-4979-AB13-EFAA7BA28829}" dt="2022-05-17T16:23:19.428" v="3343" actId="478"/>
          <ac:spMkLst>
            <pc:docMk/>
            <pc:sldMk cId="4276095085" sldId="563"/>
            <ac:spMk id="24" creationId="{0DC3C8F0-091A-4EB7-A713-553483752A96}"/>
          </ac:spMkLst>
        </pc:spChg>
        <pc:spChg chg="mod">
          <ac:chgData name="Bonyár Attila" userId="6e7ebebd-0f02-4312-9ea2-6ba32dbfee10" providerId="ADAL" clId="{10EE1022-2F5D-4979-AB13-EFAA7BA28829}" dt="2022-05-17T16:23:14.836" v="3341" actId="20577"/>
          <ac:spMkLst>
            <pc:docMk/>
            <pc:sldMk cId="4276095085" sldId="563"/>
            <ac:spMk id="29" creationId="{489D4E90-9C4F-4193-A72D-7A8DB5CD523E}"/>
          </ac:spMkLst>
        </pc:spChg>
      </pc:sldChg>
      <pc:sldChg chg="delSp modSp mod">
        <pc:chgData name="Bonyár Attila" userId="6e7ebebd-0f02-4312-9ea2-6ba32dbfee10" providerId="ADAL" clId="{10EE1022-2F5D-4979-AB13-EFAA7BA28829}" dt="2022-05-17T17:26:05.999" v="3887" actId="1036"/>
        <pc:sldMkLst>
          <pc:docMk/>
          <pc:sldMk cId="3045189855" sldId="565"/>
        </pc:sldMkLst>
        <pc:spChg chg="mod">
          <ac:chgData name="Bonyár Attila" userId="6e7ebebd-0f02-4312-9ea2-6ba32dbfee10" providerId="ADAL" clId="{10EE1022-2F5D-4979-AB13-EFAA7BA28829}" dt="2022-05-17T17:20:11.586" v="3498" actId="20577"/>
          <ac:spMkLst>
            <pc:docMk/>
            <pc:sldMk cId="3045189855" sldId="565"/>
            <ac:spMk id="6" creationId="{E5376422-47FF-4943-833D-294430661A6F}"/>
          </ac:spMkLst>
        </pc:spChg>
        <pc:spChg chg="mod">
          <ac:chgData name="Bonyár Attila" userId="6e7ebebd-0f02-4312-9ea2-6ba32dbfee10" providerId="ADAL" clId="{10EE1022-2F5D-4979-AB13-EFAA7BA28829}" dt="2022-05-17T17:21:39.795" v="3587" actId="20577"/>
          <ac:spMkLst>
            <pc:docMk/>
            <pc:sldMk cId="3045189855" sldId="565"/>
            <ac:spMk id="8" creationId="{A873BB02-30BA-4B54-9FDA-2334CA9D09CB}"/>
          </ac:spMkLst>
        </pc:spChg>
        <pc:spChg chg="mod">
          <ac:chgData name="Bonyár Attila" userId="6e7ebebd-0f02-4312-9ea2-6ba32dbfee10" providerId="ADAL" clId="{10EE1022-2F5D-4979-AB13-EFAA7BA28829}" dt="2022-05-17T17:21:35.602" v="3577" actId="20577"/>
          <ac:spMkLst>
            <pc:docMk/>
            <pc:sldMk cId="3045189855" sldId="565"/>
            <ac:spMk id="9" creationId="{EDABD7C8-B47A-428A-B4E2-7124241E4C29}"/>
          </ac:spMkLst>
        </pc:spChg>
        <pc:spChg chg="del mod">
          <ac:chgData name="Bonyár Attila" userId="6e7ebebd-0f02-4312-9ea2-6ba32dbfee10" providerId="ADAL" clId="{10EE1022-2F5D-4979-AB13-EFAA7BA28829}" dt="2022-05-17T17:21:23.977" v="3551" actId="478"/>
          <ac:spMkLst>
            <pc:docMk/>
            <pc:sldMk cId="3045189855" sldId="565"/>
            <ac:spMk id="10" creationId="{79AAA2F1-85E1-4B1B-8B45-9464F00879D4}"/>
          </ac:spMkLst>
        </pc:spChg>
        <pc:spChg chg="mod">
          <ac:chgData name="Bonyár Attila" userId="6e7ebebd-0f02-4312-9ea2-6ba32dbfee10" providerId="ADAL" clId="{10EE1022-2F5D-4979-AB13-EFAA7BA28829}" dt="2022-05-17T17:23:53.946" v="3776" actId="20577"/>
          <ac:spMkLst>
            <pc:docMk/>
            <pc:sldMk cId="3045189855" sldId="565"/>
            <ac:spMk id="16" creationId="{B70780B7-D26A-4413-9A77-00273BD259C4}"/>
          </ac:spMkLst>
        </pc:spChg>
        <pc:spChg chg="mod">
          <ac:chgData name="Bonyár Attila" userId="6e7ebebd-0f02-4312-9ea2-6ba32dbfee10" providerId="ADAL" clId="{10EE1022-2F5D-4979-AB13-EFAA7BA28829}" dt="2022-05-17T17:21:55.812" v="3617" actId="20577"/>
          <ac:spMkLst>
            <pc:docMk/>
            <pc:sldMk cId="3045189855" sldId="565"/>
            <ac:spMk id="17" creationId="{D65CB319-5917-4E64-B42C-5F2C73E84A04}"/>
          </ac:spMkLst>
        </pc:spChg>
        <pc:spChg chg="mod">
          <ac:chgData name="Bonyár Attila" userId="6e7ebebd-0f02-4312-9ea2-6ba32dbfee10" providerId="ADAL" clId="{10EE1022-2F5D-4979-AB13-EFAA7BA28829}" dt="2022-05-17T17:21:45.857" v="3597" actId="20577"/>
          <ac:spMkLst>
            <pc:docMk/>
            <pc:sldMk cId="3045189855" sldId="565"/>
            <ac:spMk id="18" creationId="{C74531D1-C4F2-414D-BAD7-EC7A0B738A2F}"/>
          </ac:spMkLst>
        </pc:spChg>
        <pc:spChg chg="mod">
          <ac:chgData name="Bonyár Attila" userId="6e7ebebd-0f02-4312-9ea2-6ba32dbfee10" providerId="ADAL" clId="{10EE1022-2F5D-4979-AB13-EFAA7BA28829}" dt="2022-05-17T17:21:51.334" v="3607" actId="20577"/>
          <ac:spMkLst>
            <pc:docMk/>
            <pc:sldMk cId="3045189855" sldId="565"/>
            <ac:spMk id="19" creationId="{EDB148E1-60D2-4640-A129-4B2E2717831C}"/>
          </ac:spMkLst>
        </pc:spChg>
        <pc:spChg chg="mod">
          <ac:chgData name="Bonyár Attila" userId="6e7ebebd-0f02-4312-9ea2-6ba32dbfee10" providerId="ADAL" clId="{10EE1022-2F5D-4979-AB13-EFAA7BA28829}" dt="2022-05-17T17:26:05.999" v="3887" actId="1036"/>
          <ac:spMkLst>
            <pc:docMk/>
            <pc:sldMk cId="3045189855" sldId="565"/>
            <ac:spMk id="20" creationId="{E99D6904-6C79-459A-8283-3E262BBA6397}"/>
          </ac:spMkLst>
        </pc:spChg>
        <pc:spChg chg="mod">
          <ac:chgData name="Bonyár Attila" userId="6e7ebebd-0f02-4312-9ea2-6ba32dbfee10" providerId="ADAL" clId="{10EE1022-2F5D-4979-AB13-EFAA7BA28829}" dt="2022-05-17T17:25:14.443" v="3883" actId="1035"/>
          <ac:spMkLst>
            <pc:docMk/>
            <pc:sldMk cId="3045189855" sldId="565"/>
            <ac:spMk id="21" creationId="{6F1F4011-556F-499C-91E8-6EA0A5BB2C4F}"/>
          </ac:spMkLst>
        </pc:spChg>
        <pc:spChg chg="mod">
          <ac:chgData name="Bonyár Attila" userId="6e7ebebd-0f02-4312-9ea2-6ba32dbfee10" providerId="ADAL" clId="{10EE1022-2F5D-4979-AB13-EFAA7BA28829}" dt="2022-05-17T17:25:12.864" v="3882" actId="1076"/>
          <ac:spMkLst>
            <pc:docMk/>
            <pc:sldMk cId="3045189855" sldId="565"/>
            <ac:spMk id="24" creationId="{80764115-191B-46EC-8554-4330985211E4}"/>
          </ac:spMkLst>
        </pc:spChg>
        <pc:spChg chg="mod">
          <ac:chgData name="Bonyár Attila" userId="6e7ebebd-0f02-4312-9ea2-6ba32dbfee10" providerId="ADAL" clId="{10EE1022-2F5D-4979-AB13-EFAA7BA28829}" dt="2022-05-17T17:22:48.529" v="3689" actId="1076"/>
          <ac:spMkLst>
            <pc:docMk/>
            <pc:sldMk cId="3045189855" sldId="565"/>
            <ac:spMk id="25" creationId="{318B4D18-951D-46D2-8838-1854E8196245}"/>
          </ac:spMkLst>
        </pc:spChg>
      </pc:sldChg>
      <pc:sldChg chg="modSp mod">
        <pc:chgData name="Bonyár Attila" userId="6e7ebebd-0f02-4312-9ea2-6ba32dbfee10" providerId="ADAL" clId="{10EE1022-2F5D-4979-AB13-EFAA7BA28829}" dt="2022-05-17T17:35:38.323" v="4587" actId="115"/>
        <pc:sldMkLst>
          <pc:docMk/>
          <pc:sldMk cId="3699543277" sldId="566"/>
        </pc:sldMkLst>
        <pc:spChg chg="mod">
          <ac:chgData name="Bonyár Attila" userId="6e7ebebd-0f02-4312-9ea2-6ba32dbfee10" providerId="ADAL" clId="{10EE1022-2F5D-4979-AB13-EFAA7BA28829}" dt="2022-05-17T17:31:13.802" v="4107" actId="20577"/>
          <ac:spMkLst>
            <pc:docMk/>
            <pc:sldMk cId="3699543277" sldId="566"/>
            <ac:spMk id="6" creationId="{DB0D0D60-07AA-4579-B48A-FAA915A81A8E}"/>
          </ac:spMkLst>
        </pc:spChg>
        <pc:spChg chg="mod">
          <ac:chgData name="Bonyár Attila" userId="6e7ebebd-0f02-4312-9ea2-6ba32dbfee10" providerId="ADAL" clId="{10EE1022-2F5D-4979-AB13-EFAA7BA28829}" dt="2022-05-17T17:32:25.589" v="4203" actId="14100"/>
          <ac:spMkLst>
            <pc:docMk/>
            <pc:sldMk cId="3699543277" sldId="566"/>
            <ac:spMk id="8" creationId="{77E24838-0BB6-476A-9C29-A84D2DC6BB44}"/>
          </ac:spMkLst>
        </pc:spChg>
        <pc:spChg chg="mod">
          <ac:chgData name="Bonyár Attila" userId="6e7ebebd-0f02-4312-9ea2-6ba32dbfee10" providerId="ADAL" clId="{10EE1022-2F5D-4979-AB13-EFAA7BA28829}" dt="2022-05-17T17:32:38.978" v="4225" actId="20577"/>
          <ac:spMkLst>
            <pc:docMk/>
            <pc:sldMk cId="3699543277" sldId="566"/>
            <ac:spMk id="9" creationId="{38533C7C-51C3-4A9D-94E2-97B2079207D5}"/>
          </ac:spMkLst>
        </pc:spChg>
        <pc:spChg chg="mod">
          <ac:chgData name="Bonyár Attila" userId="6e7ebebd-0f02-4312-9ea2-6ba32dbfee10" providerId="ADAL" clId="{10EE1022-2F5D-4979-AB13-EFAA7BA28829}" dt="2022-05-17T17:33:08.417" v="4272" actId="1076"/>
          <ac:spMkLst>
            <pc:docMk/>
            <pc:sldMk cId="3699543277" sldId="566"/>
            <ac:spMk id="10" creationId="{E6DDE89F-8BE7-449F-ACD7-04D386DAED67}"/>
          </ac:spMkLst>
        </pc:spChg>
        <pc:spChg chg="mod">
          <ac:chgData name="Bonyár Attila" userId="6e7ebebd-0f02-4312-9ea2-6ba32dbfee10" providerId="ADAL" clId="{10EE1022-2F5D-4979-AB13-EFAA7BA28829}" dt="2022-05-17T17:33:05.214" v="4271" actId="1076"/>
          <ac:spMkLst>
            <pc:docMk/>
            <pc:sldMk cId="3699543277" sldId="566"/>
            <ac:spMk id="11" creationId="{8F9BE244-B450-4D2F-8561-2B941F98C787}"/>
          </ac:spMkLst>
        </pc:spChg>
        <pc:spChg chg="mod">
          <ac:chgData name="Bonyár Attila" userId="6e7ebebd-0f02-4312-9ea2-6ba32dbfee10" providerId="ADAL" clId="{10EE1022-2F5D-4979-AB13-EFAA7BA28829}" dt="2022-05-17T17:32:06.295" v="4177" actId="20577"/>
          <ac:spMkLst>
            <pc:docMk/>
            <pc:sldMk cId="3699543277" sldId="566"/>
            <ac:spMk id="12" creationId="{12223A93-DC54-4E63-BF9A-A04B6CFB2236}"/>
          </ac:spMkLst>
        </pc:spChg>
        <pc:spChg chg="mod">
          <ac:chgData name="Bonyár Attila" userId="6e7ebebd-0f02-4312-9ea2-6ba32dbfee10" providerId="ADAL" clId="{10EE1022-2F5D-4979-AB13-EFAA7BA28829}" dt="2022-05-17T17:33:43.761" v="4319" actId="1076"/>
          <ac:spMkLst>
            <pc:docMk/>
            <pc:sldMk cId="3699543277" sldId="566"/>
            <ac:spMk id="23" creationId="{B9C73EF8-8C22-4F4F-8706-4760B9924A56}"/>
          </ac:spMkLst>
        </pc:spChg>
        <pc:spChg chg="mod">
          <ac:chgData name="Bonyár Attila" userId="6e7ebebd-0f02-4312-9ea2-6ba32dbfee10" providerId="ADAL" clId="{10EE1022-2F5D-4979-AB13-EFAA7BA28829}" dt="2022-05-17T17:35:30.612" v="4586" actId="20577"/>
          <ac:spMkLst>
            <pc:docMk/>
            <pc:sldMk cId="3699543277" sldId="566"/>
            <ac:spMk id="27" creationId="{20699193-AEE1-4026-A291-4875E06012C0}"/>
          </ac:spMkLst>
        </pc:spChg>
        <pc:spChg chg="mod">
          <ac:chgData name="Bonyár Attila" userId="6e7ebebd-0f02-4312-9ea2-6ba32dbfee10" providerId="ADAL" clId="{10EE1022-2F5D-4979-AB13-EFAA7BA28829}" dt="2022-05-17T17:35:24.486" v="4574" actId="20577"/>
          <ac:spMkLst>
            <pc:docMk/>
            <pc:sldMk cId="3699543277" sldId="566"/>
            <ac:spMk id="30" creationId="{812409AC-CDFF-4989-AD52-C49829F7EDF8}"/>
          </ac:spMkLst>
        </pc:spChg>
        <pc:spChg chg="mod">
          <ac:chgData name="Bonyár Attila" userId="6e7ebebd-0f02-4312-9ea2-6ba32dbfee10" providerId="ADAL" clId="{10EE1022-2F5D-4979-AB13-EFAA7BA28829}" dt="2022-05-17T17:35:38.323" v="4587" actId="115"/>
          <ac:spMkLst>
            <pc:docMk/>
            <pc:sldMk cId="3699543277" sldId="566"/>
            <ac:spMk id="31" creationId="{C7CB3700-B297-4A3D-8C1B-9FDCE1E8074C}"/>
          </ac:spMkLst>
        </pc:spChg>
        <pc:spChg chg="mod">
          <ac:chgData name="Bonyár Attila" userId="6e7ebebd-0f02-4312-9ea2-6ba32dbfee10" providerId="ADAL" clId="{10EE1022-2F5D-4979-AB13-EFAA7BA28829}" dt="2022-05-17T17:35:17.730" v="4564" actId="20577"/>
          <ac:spMkLst>
            <pc:docMk/>
            <pc:sldMk cId="3699543277" sldId="566"/>
            <ac:spMk id="32" creationId="{83D992D0-1174-41FA-92C0-B1679EBB8AA0}"/>
          </ac:spMkLst>
        </pc:spChg>
        <pc:cxnChg chg="mod">
          <ac:chgData name="Bonyár Attila" userId="6e7ebebd-0f02-4312-9ea2-6ba32dbfee10" providerId="ADAL" clId="{10EE1022-2F5D-4979-AB13-EFAA7BA28829}" dt="2022-05-17T17:32:32.667" v="4215" actId="20577"/>
          <ac:cxnSpMkLst>
            <pc:docMk/>
            <pc:sldMk cId="3699543277" sldId="566"/>
            <ac:cxnSpMk id="17" creationId="{F43ED8CC-9B78-4C74-9BFB-61E6E063AD35}"/>
          </ac:cxnSpMkLst>
        </pc:cxnChg>
      </pc:sldChg>
      <pc:sldChg chg="modSp mod">
        <pc:chgData name="Bonyár Attila" userId="6e7ebebd-0f02-4312-9ea2-6ba32dbfee10" providerId="ADAL" clId="{10EE1022-2F5D-4979-AB13-EFAA7BA28829}" dt="2022-05-17T16:05:01.528" v="2510" actId="1076"/>
        <pc:sldMkLst>
          <pc:docMk/>
          <pc:sldMk cId="341227376" sldId="567"/>
        </pc:sldMkLst>
        <pc:spChg chg="mod ord">
          <ac:chgData name="Bonyár Attila" userId="6e7ebebd-0f02-4312-9ea2-6ba32dbfee10" providerId="ADAL" clId="{10EE1022-2F5D-4979-AB13-EFAA7BA28829}" dt="2022-05-17T16:04:09.150" v="2423" actId="167"/>
          <ac:spMkLst>
            <pc:docMk/>
            <pc:sldMk cId="341227376" sldId="567"/>
            <ac:spMk id="8" creationId="{AF5C2905-A1EA-4C54-AAF4-5A4C699937AC}"/>
          </ac:spMkLst>
        </pc:spChg>
        <pc:spChg chg="mod">
          <ac:chgData name="Bonyár Attila" userId="6e7ebebd-0f02-4312-9ea2-6ba32dbfee10" providerId="ADAL" clId="{10EE1022-2F5D-4979-AB13-EFAA7BA28829}" dt="2022-05-17T16:04:38.656" v="2482" actId="1076"/>
          <ac:spMkLst>
            <pc:docMk/>
            <pc:sldMk cId="341227376" sldId="567"/>
            <ac:spMk id="9" creationId="{62B3D434-E589-4CE7-BB88-55A5F4E85335}"/>
          </ac:spMkLst>
        </pc:spChg>
        <pc:spChg chg="mod">
          <ac:chgData name="Bonyár Attila" userId="6e7ebebd-0f02-4312-9ea2-6ba32dbfee10" providerId="ADAL" clId="{10EE1022-2F5D-4979-AB13-EFAA7BA28829}" dt="2022-05-17T16:03:53.965" v="2422" actId="20577"/>
          <ac:spMkLst>
            <pc:docMk/>
            <pc:sldMk cId="341227376" sldId="567"/>
            <ac:spMk id="13" creationId="{3F46EAF7-F1BE-4FF9-B7A9-C6BDEE16423D}"/>
          </ac:spMkLst>
        </pc:spChg>
        <pc:spChg chg="mod">
          <ac:chgData name="Bonyár Attila" userId="6e7ebebd-0f02-4312-9ea2-6ba32dbfee10" providerId="ADAL" clId="{10EE1022-2F5D-4979-AB13-EFAA7BA28829}" dt="2022-05-17T16:03:49.949" v="2414" actId="20577"/>
          <ac:spMkLst>
            <pc:docMk/>
            <pc:sldMk cId="341227376" sldId="567"/>
            <ac:spMk id="14" creationId="{263F7FF3-D697-4B0D-8F97-5AF784BE1CCD}"/>
          </ac:spMkLst>
        </pc:spChg>
        <pc:spChg chg="mod">
          <ac:chgData name="Bonyár Attila" userId="6e7ebebd-0f02-4312-9ea2-6ba32dbfee10" providerId="ADAL" clId="{10EE1022-2F5D-4979-AB13-EFAA7BA28829}" dt="2022-05-17T16:05:01.528" v="2510" actId="1076"/>
          <ac:spMkLst>
            <pc:docMk/>
            <pc:sldMk cId="341227376" sldId="567"/>
            <ac:spMk id="15" creationId="{5909F26B-F204-4906-9185-985BBE75E5AF}"/>
          </ac:spMkLst>
        </pc:spChg>
        <pc:spChg chg="mod">
          <ac:chgData name="Bonyár Attila" userId="6e7ebebd-0f02-4312-9ea2-6ba32dbfee10" providerId="ADAL" clId="{10EE1022-2F5D-4979-AB13-EFAA7BA28829}" dt="2022-05-17T16:03:32.131" v="2404"/>
          <ac:spMkLst>
            <pc:docMk/>
            <pc:sldMk cId="341227376" sldId="567"/>
            <ac:spMk id="17" creationId="{6E26E4A6-A6C2-4D01-AB92-B37BA98A8D03}"/>
          </ac:spMkLst>
        </pc:spChg>
      </pc:sldChg>
      <pc:sldChg chg="addSp delSp modSp mod delAnim modAnim">
        <pc:chgData name="Bonyár Attila" userId="6e7ebebd-0f02-4312-9ea2-6ba32dbfee10" providerId="ADAL" clId="{10EE1022-2F5D-4979-AB13-EFAA7BA28829}" dt="2022-05-17T18:37:11.975" v="6461"/>
        <pc:sldMkLst>
          <pc:docMk/>
          <pc:sldMk cId="11091812" sldId="568"/>
        </pc:sldMkLst>
        <pc:spChg chg="mod">
          <ac:chgData name="Bonyár Attila" userId="6e7ebebd-0f02-4312-9ea2-6ba32dbfee10" providerId="ADAL" clId="{10EE1022-2F5D-4979-AB13-EFAA7BA28829}" dt="2022-05-17T16:05:38.687" v="2569" actId="20577"/>
          <ac:spMkLst>
            <pc:docMk/>
            <pc:sldMk cId="11091812" sldId="568"/>
            <ac:spMk id="9" creationId="{41C11D4D-C61D-423B-8073-8D3F9A97F1F5}"/>
          </ac:spMkLst>
        </pc:spChg>
        <pc:spChg chg="mod">
          <ac:chgData name="Bonyár Attila" userId="6e7ebebd-0f02-4312-9ea2-6ba32dbfee10" providerId="ADAL" clId="{10EE1022-2F5D-4979-AB13-EFAA7BA28829}" dt="2022-05-17T16:15:32.092" v="2971" actId="20577"/>
          <ac:spMkLst>
            <pc:docMk/>
            <pc:sldMk cId="11091812" sldId="568"/>
            <ac:spMk id="10" creationId="{C22DF7AA-C187-43BE-9085-EC96AC61A89E}"/>
          </ac:spMkLst>
        </pc:spChg>
        <pc:spChg chg="mod">
          <ac:chgData name="Bonyár Attila" userId="6e7ebebd-0f02-4312-9ea2-6ba32dbfee10" providerId="ADAL" clId="{10EE1022-2F5D-4979-AB13-EFAA7BA28829}" dt="2022-05-17T16:05:44.884" v="2582" actId="20577"/>
          <ac:spMkLst>
            <pc:docMk/>
            <pc:sldMk cId="11091812" sldId="568"/>
            <ac:spMk id="18" creationId="{BD9D483A-0808-4351-90BD-0F6008B47650}"/>
          </ac:spMkLst>
        </pc:spChg>
        <pc:spChg chg="mod">
          <ac:chgData name="Bonyár Attila" userId="6e7ebebd-0f02-4312-9ea2-6ba32dbfee10" providerId="ADAL" clId="{10EE1022-2F5D-4979-AB13-EFAA7BA28829}" dt="2022-05-17T16:05:54.088" v="2601" actId="20577"/>
          <ac:spMkLst>
            <pc:docMk/>
            <pc:sldMk cId="11091812" sldId="568"/>
            <ac:spMk id="19" creationId="{9AFC55A1-F6BE-4D48-80CA-685085B61E94}"/>
          </ac:spMkLst>
        </pc:spChg>
        <pc:spChg chg="mod">
          <ac:chgData name="Bonyár Attila" userId="6e7ebebd-0f02-4312-9ea2-6ba32dbfee10" providerId="ADAL" clId="{10EE1022-2F5D-4979-AB13-EFAA7BA28829}" dt="2022-05-17T16:06:00.468" v="2608" actId="14100"/>
          <ac:spMkLst>
            <pc:docMk/>
            <pc:sldMk cId="11091812" sldId="568"/>
            <ac:spMk id="20" creationId="{99EFEF8D-87DC-44F1-8FF1-511AF3AE0EA1}"/>
          </ac:spMkLst>
        </pc:spChg>
        <pc:spChg chg="add mod">
          <ac:chgData name="Bonyár Attila" userId="6e7ebebd-0f02-4312-9ea2-6ba32dbfee10" providerId="ADAL" clId="{10EE1022-2F5D-4979-AB13-EFAA7BA28829}" dt="2022-05-17T16:09:49.832" v="2772" actId="1076"/>
          <ac:spMkLst>
            <pc:docMk/>
            <pc:sldMk cId="11091812" sldId="568"/>
            <ac:spMk id="24" creationId="{1642FB35-4AB9-4012-BBFB-7491E35F5703}"/>
          </ac:spMkLst>
        </pc:spChg>
        <pc:picChg chg="add mod">
          <ac:chgData name="Bonyár Attila" userId="6e7ebebd-0f02-4312-9ea2-6ba32dbfee10" providerId="ADAL" clId="{10EE1022-2F5D-4979-AB13-EFAA7BA28829}" dt="2022-05-17T16:09:05.076" v="2754" actId="1035"/>
          <ac:picMkLst>
            <pc:docMk/>
            <pc:sldMk cId="11091812" sldId="568"/>
            <ac:picMk id="3" creationId="{E3892564-8A4C-4178-BC9E-D78D934A9F89}"/>
          </ac:picMkLst>
        </pc:picChg>
        <pc:picChg chg="add mod">
          <ac:chgData name="Bonyár Attila" userId="6e7ebebd-0f02-4312-9ea2-6ba32dbfee10" providerId="ADAL" clId="{10EE1022-2F5D-4979-AB13-EFAA7BA28829}" dt="2022-05-17T16:09:03.874" v="2753" actId="1038"/>
          <ac:picMkLst>
            <pc:docMk/>
            <pc:sldMk cId="11091812" sldId="568"/>
            <ac:picMk id="6" creationId="{40C53026-C88C-4181-BEC9-705840666D71}"/>
          </ac:picMkLst>
        </pc:picChg>
        <pc:picChg chg="del">
          <ac:chgData name="Bonyár Attila" userId="6e7ebebd-0f02-4312-9ea2-6ba32dbfee10" providerId="ADAL" clId="{10EE1022-2F5D-4979-AB13-EFAA7BA28829}" dt="2022-05-17T16:07:58.706" v="2744" actId="478"/>
          <ac:picMkLst>
            <pc:docMk/>
            <pc:sldMk cId="11091812" sldId="568"/>
            <ac:picMk id="30" creationId="{439223AE-F315-405D-BB6E-2737577BCE6A}"/>
          </ac:picMkLst>
        </pc:picChg>
      </pc:sldChg>
      <pc:sldChg chg="addSp delSp modSp mod">
        <pc:chgData name="Bonyár Attila" userId="6e7ebebd-0f02-4312-9ea2-6ba32dbfee10" providerId="ADAL" clId="{10EE1022-2F5D-4979-AB13-EFAA7BA28829}" dt="2022-05-17T16:18:48.945" v="3108" actId="20577"/>
        <pc:sldMkLst>
          <pc:docMk/>
          <pc:sldMk cId="2011319477" sldId="569"/>
        </pc:sldMkLst>
        <pc:spChg chg="mod">
          <ac:chgData name="Bonyár Attila" userId="6e7ebebd-0f02-4312-9ea2-6ba32dbfee10" providerId="ADAL" clId="{10EE1022-2F5D-4979-AB13-EFAA7BA28829}" dt="2022-05-17T16:12:01.718" v="2773"/>
          <ac:spMkLst>
            <pc:docMk/>
            <pc:sldMk cId="2011319477" sldId="569"/>
            <ac:spMk id="4" creationId="{74224AB8-85AF-400D-9918-CE518F07742B}"/>
          </ac:spMkLst>
        </pc:spChg>
        <pc:spChg chg="mod">
          <ac:chgData name="Bonyár Attila" userId="6e7ebebd-0f02-4312-9ea2-6ba32dbfee10" providerId="ADAL" clId="{10EE1022-2F5D-4979-AB13-EFAA7BA28829}" dt="2022-05-17T16:18:48.945" v="3108" actId="20577"/>
          <ac:spMkLst>
            <pc:docMk/>
            <pc:sldMk cId="2011319477" sldId="569"/>
            <ac:spMk id="11" creationId="{A2A31D3C-CF78-4ECA-83C8-51051AC1C79F}"/>
          </ac:spMkLst>
        </pc:spChg>
        <pc:spChg chg="mod">
          <ac:chgData name="Bonyár Attila" userId="6e7ebebd-0f02-4312-9ea2-6ba32dbfee10" providerId="ADAL" clId="{10EE1022-2F5D-4979-AB13-EFAA7BA28829}" dt="2022-05-17T16:12:19.861" v="2834" actId="20577"/>
          <ac:spMkLst>
            <pc:docMk/>
            <pc:sldMk cId="2011319477" sldId="569"/>
            <ac:spMk id="12" creationId="{A4E78ECE-F6B6-4FBD-B419-C2E8CAD8209D}"/>
          </ac:spMkLst>
        </pc:spChg>
        <pc:spChg chg="mod">
          <ac:chgData name="Bonyár Attila" userId="6e7ebebd-0f02-4312-9ea2-6ba32dbfee10" providerId="ADAL" clId="{10EE1022-2F5D-4979-AB13-EFAA7BA28829}" dt="2022-05-17T16:12:34.990" v="2858" actId="20577"/>
          <ac:spMkLst>
            <pc:docMk/>
            <pc:sldMk cId="2011319477" sldId="569"/>
            <ac:spMk id="13" creationId="{8C6CA0F7-3E35-4DD0-9648-1E8899E41552}"/>
          </ac:spMkLst>
        </pc:spChg>
        <pc:spChg chg="mod">
          <ac:chgData name="Bonyár Attila" userId="6e7ebebd-0f02-4312-9ea2-6ba32dbfee10" providerId="ADAL" clId="{10EE1022-2F5D-4979-AB13-EFAA7BA28829}" dt="2022-05-17T16:12:44.027" v="2871" actId="1076"/>
          <ac:spMkLst>
            <pc:docMk/>
            <pc:sldMk cId="2011319477" sldId="569"/>
            <ac:spMk id="14" creationId="{D1126961-BFB0-44EB-942B-E4F9F1A36C8F}"/>
          </ac:spMkLst>
        </pc:spChg>
        <pc:spChg chg="mod">
          <ac:chgData name="Bonyár Attila" userId="6e7ebebd-0f02-4312-9ea2-6ba32dbfee10" providerId="ADAL" clId="{10EE1022-2F5D-4979-AB13-EFAA7BA28829}" dt="2022-05-17T16:12:52.761" v="2884" actId="1076"/>
          <ac:spMkLst>
            <pc:docMk/>
            <pc:sldMk cId="2011319477" sldId="569"/>
            <ac:spMk id="15" creationId="{E534B20E-2723-4886-9F7D-0315D036570A}"/>
          </ac:spMkLst>
        </pc:spChg>
        <pc:spChg chg="mod">
          <ac:chgData name="Bonyár Attila" userId="6e7ebebd-0f02-4312-9ea2-6ba32dbfee10" providerId="ADAL" clId="{10EE1022-2F5D-4979-AB13-EFAA7BA28829}" dt="2022-05-17T16:12:29.431" v="2849" actId="14100"/>
          <ac:spMkLst>
            <pc:docMk/>
            <pc:sldMk cId="2011319477" sldId="569"/>
            <ac:spMk id="16" creationId="{EA856F3A-E259-4E6C-9C49-52346B55A4BC}"/>
          </ac:spMkLst>
        </pc:spChg>
        <pc:spChg chg="mod">
          <ac:chgData name="Bonyár Attila" userId="6e7ebebd-0f02-4312-9ea2-6ba32dbfee10" providerId="ADAL" clId="{10EE1022-2F5D-4979-AB13-EFAA7BA28829}" dt="2022-05-17T16:13:05.561" v="2890" actId="20577"/>
          <ac:spMkLst>
            <pc:docMk/>
            <pc:sldMk cId="2011319477" sldId="569"/>
            <ac:spMk id="28" creationId="{4F82C29D-C27F-4339-8DDF-5365369DB657}"/>
          </ac:spMkLst>
        </pc:spChg>
        <pc:spChg chg="mod ord">
          <ac:chgData name="Bonyár Attila" userId="6e7ebebd-0f02-4312-9ea2-6ba32dbfee10" providerId="ADAL" clId="{10EE1022-2F5D-4979-AB13-EFAA7BA28829}" dt="2022-05-17T16:14:28.267" v="2902" actId="207"/>
          <ac:spMkLst>
            <pc:docMk/>
            <pc:sldMk cId="2011319477" sldId="569"/>
            <ac:spMk id="29" creationId="{D4B278C2-FD83-4AEC-8168-B1CB04C9474B}"/>
          </ac:spMkLst>
        </pc:spChg>
        <pc:spChg chg="mod ord">
          <ac:chgData name="Bonyár Attila" userId="6e7ebebd-0f02-4312-9ea2-6ba32dbfee10" providerId="ADAL" clId="{10EE1022-2F5D-4979-AB13-EFAA7BA28829}" dt="2022-05-17T16:14:32.286" v="2903" actId="1076"/>
          <ac:spMkLst>
            <pc:docMk/>
            <pc:sldMk cId="2011319477" sldId="569"/>
            <ac:spMk id="30" creationId="{6E301EFE-C926-4ADC-84C5-96A5C4F5A727}"/>
          </ac:spMkLst>
        </pc:spChg>
        <pc:spChg chg="mod ord">
          <ac:chgData name="Bonyár Attila" userId="6e7ebebd-0f02-4312-9ea2-6ba32dbfee10" providerId="ADAL" clId="{10EE1022-2F5D-4979-AB13-EFAA7BA28829}" dt="2022-05-17T16:14:34.930" v="2904" actId="1076"/>
          <ac:spMkLst>
            <pc:docMk/>
            <pc:sldMk cId="2011319477" sldId="569"/>
            <ac:spMk id="31" creationId="{3018E2EE-620B-44BF-901F-252C1166AC62}"/>
          </ac:spMkLst>
        </pc:spChg>
        <pc:spChg chg="del">
          <ac:chgData name="Bonyár Attila" userId="6e7ebebd-0f02-4312-9ea2-6ba32dbfee10" providerId="ADAL" clId="{10EE1022-2F5D-4979-AB13-EFAA7BA28829}" dt="2022-05-17T16:16:30.557" v="3028" actId="478"/>
          <ac:spMkLst>
            <pc:docMk/>
            <pc:sldMk cId="2011319477" sldId="569"/>
            <ac:spMk id="34" creationId="{EFAE85B9-E00F-466C-945A-766FE598186E}"/>
          </ac:spMkLst>
        </pc:spChg>
        <pc:picChg chg="del mod">
          <ac:chgData name="Bonyár Attila" userId="6e7ebebd-0f02-4312-9ea2-6ba32dbfee10" providerId="ADAL" clId="{10EE1022-2F5D-4979-AB13-EFAA7BA28829}" dt="2022-05-17T16:13:42.743" v="2891" actId="478"/>
          <ac:picMkLst>
            <pc:docMk/>
            <pc:sldMk cId="2011319477" sldId="569"/>
            <ac:picMk id="8" creationId="{1E584F55-1605-4A42-B658-7454AC9C2238}"/>
          </ac:picMkLst>
        </pc:picChg>
        <pc:picChg chg="add mod">
          <ac:chgData name="Bonyár Attila" userId="6e7ebebd-0f02-4312-9ea2-6ba32dbfee10" providerId="ADAL" clId="{10EE1022-2F5D-4979-AB13-EFAA7BA28829}" dt="2022-05-17T16:14:05.371" v="2897" actId="1076"/>
          <ac:picMkLst>
            <pc:docMk/>
            <pc:sldMk cId="2011319477" sldId="569"/>
            <ac:picMk id="24" creationId="{6DF57064-C1DB-4811-BD8D-E9AB80759F8D}"/>
          </ac:picMkLst>
        </pc:picChg>
        <pc:picChg chg="add mod">
          <ac:chgData name="Bonyár Attila" userId="6e7ebebd-0f02-4312-9ea2-6ba32dbfee10" providerId="ADAL" clId="{10EE1022-2F5D-4979-AB13-EFAA7BA28829}" dt="2022-05-17T16:18:13.636" v="3034" actId="1076"/>
          <ac:picMkLst>
            <pc:docMk/>
            <pc:sldMk cId="2011319477" sldId="569"/>
            <ac:picMk id="25" creationId="{FFE08389-C179-417F-A20C-8A8413C08773}"/>
          </ac:picMkLst>
        </pc:picChg>
        <pc:picChg chg="del">
          <ac:chgData name="Bonyár Attila" userId="6e7ebebd-0f02-4312-9ea2-6ba32dbfee10" providerId="ADAL" clId="{10EE1022-2F5D-4979-AB13-EFAA7BA28829}" dt="2022-05-17T16:16:28.068" v="3027" actId="478"/>
          <ac:picMkLst>
            <pc:docMk/>
            <pc:sldMk cId="2011319477" sldId="569"/>
            <ac:picMk id="33" creationId="{1B5CF36C-BB8C-4640-92E4-68957A9877FE}"/>
          </ac:picMkLst>
        </pc:picChg>
      </pc:sldChg>
      <pc:sldChg chg="addSp delSp modSp mod">
        <pc:chgData name="Bonyár Attila" userId="6e7ebebd-0f02-4312-9ea2-6ba32dbfee10" providerId="ADAL" clId="{10EE1022-2F5D-4979-AB13-EFAA7BA28829}" dt="2022-05-17T21:21:45.573" v="6671" actId="1076"/>
        <pc:sldMkLst>
          <pc:docMk/>
          <pc:sldMk cId="3011716979" sldId="570"/>
        </pc:sldMkLst>
        <pc:spChg chg="mod">
          <ac:chgData name="Bonyár Attila" userId="6e7ebebd-0f02-4312-9ea2-6ba32dbfee10" providerId="ADAL" clId="{10EE1022-2F5D-4979-AB13-EFAA7BA28829}" dt="2022-05-17T16:03:10.829" v="2397" actId="20577"/>
          <ac:spMkLst>
            <pc:docMk/>
            <pc:sldMk cId="3011716979" sldId="570"/>
            <ac:spMk id="6" creationId="{8D3C76C2-2DB7-4DF6-B4B1-DD503DDE527C}"/>
          </ac:spMkLst>
        </pc:spChg>
        <pc:spChg chg="mod">
          <ac:chgData name="Bonyár Attila" userId="6e7ebebd-0f02-4312-9ea2-6ba32dbfee10" providerId="ADAL" clId="{10EE1022-2F5D-4979-AB13-EFAA7BA28829}" dt="2022-05-17T14:57:14.990" v="355" actId="20577"/>
          <ac:spMkLst>
            <pc:docMk/>
            <pc:sldMk cId="3011716979" sldId="570"/>
            <ac:spMk id="14" creationId="{14ED8542-243F-42C0-93C0-E40EDF03D3B1}"/>
          </ac:spMkLst>
        </pc:spChg>
        <pc:spChg chg="mod">
          <ac:chgData name="Bonyár Attila" userId="6e7ebebd-0f02-4312-9ea2-6ba32dbfee10" providerId="ADAL" clId="{10EE1022-2F5D-4979-AB13-EFAA7BA28829}" dt="2022-05-17T20:09:50.798" v="6546"/>
          <ac:spMkLst>
            <pc:docMk/>
            <pc:sldMk cId="3011716979" sldId="570"/>
            <ac:spMk id="16" creationId="{577E21C1-D129-4488-AE2F-FE8F1E94ACD7}"/>
          </ac:spMkLst>
        </pc:spChg>
        <pc:spChg chg="mod">
          <ac:chgData name="Bonyár Attila" userId="6e7ebebd-0f02-4312-9ea2-6ba32dbfee10" providerId="ADAL" clId="{10EE1022-2F5D-4979-AB13-EFAA7BA28829}" dt="2022-05-17T14:59:01.952" v="506" actId="20577"/>
          <ac:spMkLst>
            <pc:docMk/>
            <pc:sldMk cId="3011716979" sldId="570"/>
            <ac:spMk id="17" creationId="{6E6F7BED-577A-4338-99C0-23D86867AE89}"/>
          </ac:spMkLst>
        </pc:spChg>
        <pc:spChg chg="mod">
          <ac:chgData name="Bonyár Attila" userId="6e7ebebd-0f02-4312-9ea2-6ba32dbfee10" providerId="ADAL" clId="{10EE1022-2F5D-4979-AB13-EFAA7BA28829}" dt="2022-05-17T14:57:13.023" v="354" actId="20577"/>
          <ac:spMkLst>
            <pc:docMk/>
            <pc:sldMk cId="3011716979" sldId="570"/>
            <ac:spMk id="18" creationId="{3C5FF49F-4FF7-4192-A3F4-6C16C6B6BB3A}"/>
          </ac:spMkLst>
        </pc:spChg>
        <pc:spChg chg="mod">
          <ac:chgData name="Bonyár Attila" userId="6e7ebebd-0f02-4312-9ea2-6ba32dbfee10" providerId="ADAL" clId="{10EE1022-2F5D-4979-AB13-EFAA7BA28829}" dt="2022-05-17T14:57:09.193" v="353" actId="20577"/>
          <ac:spMkLst>
            <pc:docMk/>
            <pc:sldMk cId="3011716979" sldId="570"/>
            <ac:spMk id="19" creationId="{D9C25A45-5A29-4AD8-B9CA-19823A679727}"/>
          </ac:spMkLst>
        </pc:spChg>
        <pc:spChg chg="mod">
          <ac:chgData name="Bonyár Attila" userId="6e7ebebd-0f02-4312-9ea2-6ba32dbfee10" providerId="ADAL" clId="{10EE1022-2F5D-4979-AB13-EFAA7BA28829}" dt="2022-05-17T21:21:39.712" v="6670" actId="113"/>
          <ac:spMkLst>
            <pc:docMk/>
            <pc:sldMk cId="3011716979" sldId="570"/>
            <ac:spMk id="20" creationId="{6491674E-2BF5-479E-87D9-BDC34A82DCF5}"/>
          </ac:spMkLst>
        </pc:spChg>
        <pc:spChg chg="mod">
          <ac:chgData name="Bonyár Attila" userId="6e7ebebd-0f02-4312-9ea2-6ba32dbfee10" providerId="ADAL" clId="{10EE1022-2F5D-4979-AB13-EFAA7BA28829}" dt="2022-05-17T14:56:34.011" v="287" actId="1035"/>
          <ac:spMkLst>
            <pc:docMk/>
            <pc:sldMk cId="3011716979" sldId="570"/>
            <ac:spMk id="25" creationId="{539A0CFB-D0DF-419D-82FF-5931FF2152F6}"/>
          </ac:spMkLst>
        </pc:spChg>
        <pc:picChg chg="del mod">
          <ac:chgData name="Bonyár Attila" userId="6e7ebebd-0f02-4312-9ea2-6ba32dbfee10" providerId="ADAL" clId="{10EE1022-2F5D-4979-AB13-EFAA7BA28829}" dt="2022-05-17T18:33:49.071" v="6405" actId="478"/>
          <ac:picMkLst>
            <pc:docMk/>
            <pc:sldMk cId="3011716979" sldId="570"/>
            <ac:picMk id="3" creationId="{E8EAE284-BBB9-4FB6-AACE-CF66F1093401}"/>
          </ac:picMkLst>
        </pc:picChg>
        <pc:picChg chg="add mod">
          <ac:chgData name="Bonyár Attila" userId="6e7ebebd-0f02-4312-9ea2-6ba32dbfee10" providerId="ADAL" clId="{10EE1022-2F5D-4979-AB13-EFAA7BA28829}" dt="2022-05-17T18:35:18.657" v="6425" actId="14100"/>
          <ac:picMkLst>
            <pc:docMk/>
            <pc:sldMk cId="3011716979" sldId="570"/>
            <ac:picMk id="4" creationId="{1B6E9BD9-8537-4F6F-8142-D992FF43D37B}"/>
          </ac:picMkLst>
        </pc:picChg>
        <pc:picChg chg="mod">
          <ac:chgData name="Bonyár Attila" userId="6e7ebebd-0f02-4312-9ea2-6ba32dbfee10" providerId="ADAL" clId="{10EE1022-2F5D-4979-AB13-EFAA7BA28829}" dt="2022-05-17T18:34:55.684" v="6409" actId="1076"/>
          <ac:picMkLst>
            <pc:docMk/>
            <pc:sldMk cId="3011716979" sldId="570"/>
            <ac:picMk id="7" creationId="{D324AEF8-E2AA-4D4D-A42B-4ED1C2939B35}"/>
          </ac:picMkLst>
        </pc:picChg>
        <pc:picChg chg="mod">
          <ac:chgData name="Bonyár Attila" userId="6e7ebebd-0f02-4312-9ea2-6ba32dbfee10" providerId="ADAL" clId="{10EE1022-2F5D-4979-AB13-EFAA7BA28829}" dt="2022-05-17T18:35:15.685" v="6424" actId="1038"/>
          <ac:picMkLst>
            <pc:docMk/>
            <pc:sldMk cId="3011716979" sldId="570"/>
            <ac:picMk id="9" creationId="{C41C122C-038D-4E2F-A53F-3E9B755C981A}"/>
          </ac:picMkLst>
        </pc:picChg>
        <pc:picChg chg="add mod">
          <ac:chgData name="Bonyár Attila" userId="6e7ebebd-0f02-4312-9ea2-6ba32dbfee10" providerId="ADAL" clId="{10EE1022-2F5D-4979-AB13-EFAA7BA28829}" dt="2022-05-17T21:21:30.748" v="6669" actId="1076"/>
          <ac:picMkLst>
            <pc:docMk/>
            <pc:sldMk cId="3011716979" sldId="570"/>
            <ac:picMk id="10" creationId="{4E91101C-A7A3-4636-8172-6699C1E16872}"/>
          </ac:picMkLst>
        </pc:picChg>
        <pc:picChg chg="mod">
          <ac:chgData name="Bonyár Attila" userId="6e7ebebd-0f02-4312-9ea2-6ba32dbfee10" providerId="ADAL" clId="{10EE1022-2F5D-4979-AB13-EFAA7BA28829}" dt="2022-05-17T21:21:45.573" v="6671" actId="1076"/>
          <ac:picMkLst>
            <pc:docMk/>
            <pc:sldMk cId="3011716979" sldId="570"/>
            <ac:picMk id="13" creationId="{34D924C5-5844-4716-A714-E45492CCBB94}"/>
          </ac:picMkLst>
        </pc:picChg>
        <pc:picChg chg="mod ord">
          <ac:chgData name="Bonyár Attila" userId="6e7ebebd-0f02-4312-9ea2-6ba32dbfee10" providerId="ADAL" clId="{10EE1022-2F5D-4979-AB13-EFAA7BA28829}" dt="2022-05-17T18:35:06.509" v="6412" actId="166"/>
          <ac:picMkLst>
            <pc:docMk/>
            <pc:sldMk cId="3011716979" sldId="570"/>
            <ac:picMk id="24" creationId="{40F653FD-1ED6-4CB6-9E50-A2EDDA54C8EE}"/>
          </ac:picMkLst>
        </pc:picChg>
      </pc:sldChg>
      <pc:sldChg chg="addSp delSp modSp mod modAnim">
        <pc:chgData name="Bonyár Attila" userId="6e7ebebd-0f02-4312-9ea2-6ba32dbfee10" providerId="ADAL" clId="{10EE1022-2F5D-4979-AB13-EFAA7BA28829}" dt="2022-05-17T18:37:31.571" v="6462"/>
        <pc:sldMkLst>
          <pc:docMk/>
          <pc:sldMk cId="571311631" sldId="571"/>
        </pc:sldMkLst>
        <pc:spChg chg="add del mod">
          <ac:chgData name="Bonyár Attila" userId="6e7ebebd-0f02-4312-9ea2-6ba32dbfee10" providerId="ADAL" clId="{10EE1022-2F5D-4979-AB13-EFAA7BA28829}" dt="2022-05-17T16:20:18.450" v="3150" actId="478"/>
          <ac:spMkLst>
            <pc:docMk/>
            <pc:sldMk cId="571311631" sldId="571"/>
            <ac:spMk id="3" creationId="{DD688D39-B011-46B7-B3D7-5D0443B3CB63}"/>
          </ac:spMkLst>
        </pc:spChg>
        <pc:spChg chg="del">
          <ac:chgData name="Bonyár Attila" userId="6e7ebebd-0f02-4312-9ea2-6ba32dbfee10" providerId="ADAL" clId="{10EE1022-2F5D-4979-AB13-EFAA7BA28829}" dt="2022-05-17T16:20:15.962" v="3149" actId="478"/>
          <ac:spMkLst>
            <pc:docMk/>
            <pc:sldMk cId="571311631" sldId="571"/>
            <ac:spMk id="6" creationId="{84A0C6A9-BD7F-42FC-80A2-15FEBB5CFE65}"/>
          </ac:spMkLst>
        </pc:spChg>
        <pc:spChg chg="mod">
          <ac:chgData name="Bonyár Attila" userId="6e7ebebd-0f02-4312-9ea2-6ba32dbfee10" providerId="ADAL" clId="{10EE1022-2F5D-4979-AB13-EFAA7BA28829}" dt="2022-05-17T16:20:42.495" v="3165" actId="1076"/>
          <ac:spMkLst>
            <pc:docMk/>
            <pc:sldMk cId="571311631" sldId="571"/>
            <ac:spMk id="8" creationId="{C47A44A4-2314-44AD-A558-2016944AEFA7}"/>
          </ac:spMkLst>
        </pc:spChg>
        <pc:spChg chg="mod">
          <ac:chgData name="Bonyár Attila" userId="6e7ebebd-0f02-4312-9ea2-6ba32dbfee10" providerId="ADAL" clId="{10EE1022-2F5D-4979-AB13-EFAA7BA28829}" dt="2022-05-17T16:21:05.906" v="3209" actId="20577"/>
          <ac:spMkLst>
            <pc:docMk/>
            <pc:sldMk cId="571311631" sldId="571"/>
            <ac:spMk id="14" creationId="{98AE36F7-9776-46FE-8494-A68BAF67F12F}"/>
          </ac:spMkLst>
        </pc:spChg>
        <pc:spChg chg="mod">
          <ac:chgData name="Bonyár Attila" userId="6e7ebebd-0f02-4312-9ea2-6ba32dbfee10" providerId="ADAL" clId="{10EE1022-2F5D-4979-AB13-EFAA7BA28829}" dt="2022-05-17T16:21:27.367" v="3220" actId="1076"/>
          <ac:spMkLst>
            <pc:docMk/>
            <pc:sldMk cId="571311631" sldId="571"/>
            <ac:spMk id="15" creationId="{8C581F07-3715-4FD1-9E4A-882BF57670DC}"/>
          </ac:spMkLst>
        </pc:spChg>
        <pc:spChg chg="mod">
          <ac:chgData name="Bonyár Attila" userId="6e7ebebd-0f02-4312-9ea2-6ba32dbfee10" providerId="ADAL" clId="{10EE1022-2F5D-4979-AB13-EFAA7BA28829}" dt="2022-05-17T16:21:01.963" v="3199" actId="1076"/>
          <ac:spMkLst>
            <pc:docMk/>
            <pc:sldMk cId="571311631" sldId="571"/>
            <ac:spMk id="20" creationId="{E849F241-F889-445B-9D4A-3DFFC9414B5D}"/>
          </ac:spMkLst>
        </pc:spChg>
        <pc:spChg chg="mod">
          <ac:chgData name="Bonyár Attila" userId="6e7ebebd-0f02-4312-9ea2-6ba32dbfee10" providerId="ADAL" clId="{10EE1022-2F5D-4979-AB13-EFAA7BA28829}" dt="2022-05-17T16:21:46.369" v="3257" actId="1076"/>
          <ac:spMkLst>
            <pc:docMk/>
            <pc:sldMk cId="571311631" sldId="571"/>
            <ac:spMk id="21" creationId="{60E045FB-B9D7-4552-94FA-E21D0E162050}"/>
          </ac:spMkLst>
        </pc:spChg>
        <pc:spChg chg="add del mod">
          <ac:chgData name="Bonyár Attila" userId="6e7ebebd-0f02-4312-9ea2-6ba32dbfee10" providerId="ADAL" clId="{10EE1022-2F5D-4979-AB13-EFAA7BA28829}" dt="2022-05-17T16:20:13.721" v="3148"/>
          <ac:spMkLst>
            <pc:docMk/>
            <pc:sldMk cId="571311631" sldId="571"/>
            <ac:spMk id="23" creationId="{D276EAB9-3208-446F-BBC3-D294E07F6122}"/>
          </ac:spMkLst>
        </pc:spChg>
        <pc:spChg chg="add mod">
          <ac:chgData name="Bonyár Attila" userId="6e7ebebd-0f02-4312-9ea2-6ba32dbfee10" providerId="ADAL" clId="{10EE1022-2F5D-4979-AB13-EFAA7BA28829}" dt="2022-05-17T16:20:18.935" v="3151"/>
          <ac:spMkLst>
            <pc:docMk/>
            <pc:sldMk cId="571311631" sldId="571"/>
            <ac:spMk id="24" creationId="{0F7D3DD2-D6DE-45D4-9203-0E3E62864D59}"/>
          </ac:spMkLst>
        </pc:spChg>
      </pc:sldChg>
      <pc:sldChg chg="addSp delSp modSp mod">
        <pc:chgData name="Bonyár Attila" userId="6e7ebebd-0f02-4312-9ea2-6ba32dbfee10" providerId="ADAL" clId="{10EE1022-2F5D-4979-AB13-EFAA7BA28829}" dt="2022-05-17T18:38:56.666" v="6479" actId="1036"/>
        <pc:sldMkLst>
          <pc:docMk/>
          <pc:sldMk cId="503614635" sldId="572"/>
        </pc:sldMkLst>
        <pc:spChg chg="del">
          <ac:chgData name="Bonyár Attila" userId="6e7ebebd-0f02-4312-9ea2-6ba32dbfee10" providerId="ADAL" clId="{10EE1022-2F5D-4979-AB13-EFAA7BA28829}" dt="2022-05-17T18:19:51.534" v="5916" actId="478"/>
          <ac:spMkLst>
            <pc:docMk/>
            <pc:sldMk cId="503614635" sldId="572"/>
            <ac:spMk id="8" creationId="{63ED5D4F-F38D-4415-BD0D-C62EEA2B3639}"/>
          </ac:spMkLst>
        </pc:spChg>
        <pc:spChg chg="del">
          <ac:chgData name="Bonyár Attila" userId="6e7ebebd-0f02-4312-9ea2-6ba32dbfee10" providerId="ADAL" clId="{10EE1022-2F5D-4979-AB13-EFAA7BA28829}" dt="2022-05-17T18:19:51.534" v="5916" actId="478"/>
          <ac:spMkLst>
            <pc:docMk/>
            <pc:sldMk cId="503614635" sldId="572"/>
            <ac:spMk id="9" creationId="{F7BEE1B2-D94F-4CCC-B5A4-36FBD71DC44C}"/>
          </ac:spMkLst>
        </pc:spChg>
        <pc:spChg chg="del">
          <ac:chgData name="Bonyár Attila" userId="6e7ebebd-0f02-4312-9ea2-6ba32dbfee10" providerId="ADAL" clId="{10EE1022-2F5D-4979-AB13-EFAA7BA28829}" dt="2022-05-17T18:19:51.534" v="5916" actId="478"/>
          <ac:spMkLst>
            <pc:docMk/>
            <pc:sldMk cId="503614635" sldId="572"/>
            <ac:spMk id="10" creationId="{81CFA262-3ED2-4307-BA84-7B513C40828B}"/>
          </ac:spMkLst>
        </pc:spChg>
        <pc:spChg chg="del">
          <ac:chgData name="Bonyár Attila" userId="6e7ebebd-0f02-4312-9ea2-6ba32dbfee10" providerId="ADAL" clId="{10EE1022-2F5D-4979-AB13-EFAA7BA28829}" dt="2022-05-17T18:19:51.534" v="5916" actId="478"/>
          <ac:spMkLst>
            <pc:docMk/>
            <pc:sldMk cId="503614635" sldId="572"/>
            <ac:spMk id="11" creationId="{590C5277-618C-4065-AA88-8895706239ED}"/>
          </ac:spMkLst>
        </pc:spChg>
        <pc:spChg chg="add mod">
          <ac:chgData name="Bonyár Attila" userId="6e7ebebd-0f02-4312-9ea2-6ba32dbfee10" providerId="ADAL" clId="{10EE1022-2F5D-4979-AB13-EFAA7BA28829}" dt="2022-05-17T18:20:01.757" v="5933"/>
          <ac:spMkLst>
            <pc:docMk/>
            <pc:sldMk cId="503614635" sldId="572"/>
            <ac:spMk id="15" creationId="{796AFAB7-5DF7-4B7B-892D-42F8891B029A}"/>
          </ac:spMkLst>
        </pc:spChg>
        <pc:spChg chg="del">
          <ac:chgData name="Bonyár Attila" userId="6e7ebebd-0f02-4312-9ea2-6ba32dbfee10" providerId="ADAL" clId="{10EE1022-2F5D-4979-AB13-EFAA7BA28829}" dt="2022-05-17T18:19:51.534" v="5916" actId="478"/>
          <ac:spMkLst>
            <pc:docMk/>
            <pc:sldMk cId="503614635" sldId="572"/>
            <ac:spMk id="20" creationId="{14308BEA-1646-4F76-B6EC-6F9B93779825}"/>
          </ac:spMkLst>
        </pc:spChg>
        <pc:spChg chg="add mod">
          <ac:chgData name="Bonyár Attila" userId="6e7ebebd-0f02-4312-9ea2-6ba32dbfee10" providerId="ADAL" clId="{10EE1022-2F5D-4979-AB13-EFAA7BA28829}" dt="2022-05-17T18:38:56.666" v="6479" actId="1036"/>
          <ac:spMkLst>
            <pc:docMk/>
            <pc:sldMk cId="503614635" sldId="572"/>
            <ac:spMk id="21" creationId="{EC2DF4E9-3A2D-4B55-A820-8DE6DF57B3F4}"/>
          </ac:spMkLst>
        </pc:spChg>
        <pc:picChg chg="del">
          <ac:chgData name="Bonyár Attila" userId="6e7ebebd-0f02-4312-9ea2-6ba32dbfee10" providerId="ADAL" clId="{10EE1022-2F5D-4979-AB13-EFAA7BA28829}" dt="2022-05-17T18:19:49.445" v="5915" actId="478"/>
          <ac:picMkLst>
            <pc:docMk/>
            <pc:sldMk cId="503614635" sldId="572"/>
            <ac:picMk id="7" creationId="{174D6B0F-A965-4874-8BEA-E70AF5A8603E}"/>
          </ac:picMkLst>
        </pc:picChg>
        <pc:cxnChg chg="del">
          <ac:chgData name="Bonyár Attila" userId="6e7ebebd-0f02-4312-9ea2-6ba32dbfee10" providerId="ADAL" clId="{10EE1022-2F5D-4979-AB13-EFAA7BA28829}" dt="2022-05-17T18:19:51.534" v="5916" actId="478"/>
          <ac:cxnSpMkLst>
            <pc:docMk/>
            <pc:sldMk cId="503614635" sldId="572"/>
            <ac:cxnSpMk id="13" creationId="{DB59B3B4-115B-44A2-B4FD-E05581197DD2}"/>
          </ac:cxnSpMkLst>
        </pc:cxnChg>
        <pc:cxnChg chg="del">
          <ac:chgData name="Bonyár Attila" userId="6e7ebebd-0f02-4312-9ea2-6ba32dbfee10" providerId="ADAL" clId="{10EE1022-2F5D-4979-AB13-EFAA7BA28829}" dt="2022-05-17T18:19:51.534" v="5916" actId="478"/>
          <ac:cxnSpMkLst>
            <pc:docMk/>
            <pc:sldMk cId="503614635" sldId="572"/>
            <ac:cxnSpMk id="14" creationId="{4560AE57-671A-4A47-B3A1-F247E0293E23}"/>
          </ac:cxnSpMkLst>
        </pc:cxnChg>
        <pc:cxnChg chg="del">
          <ac:chgData name="Bonyár Attila" userId="6e7ebebd-0f02-4312-9ea2-6ba32dbfee10" providerId="ADAL" clId="{10EE1022-2F5D-4979-AB13-EFAA7BA28829}" dt="2022-05-17T18:19:51.534" v="5916" actId="478"/>
          <ac:cxnSpMkLst>
            <pc:docMk/>
            <pc:sldMk cId="503614635" sldId="572"/>
            <ac:cxnSpMk id="16" creationId="{FB1EF527-D0F6-47C0-8551-DC053251AA96}"/>
          </ac:cxnSpMkLst>
        </pc:cxnChg>
        <pc:cxnChg chg="del">
          <ac:chgData name="Bonyár Attila" userId="6e7ebebd-0f02-4312-9ea2-6ba32dbfee10" providerId="ADAL" clId="{10EE1022-2F5D-4979-AB13-EFAA7BA28829}" dt="2022-05-17T18:19:51.534" v="5916" actId="478"/>
          <ac:cxnSpMkLst>
            <pc:docMk/>
            <pc:sldMk cId="503614635" sldId="572"/>
            <ac:cxnSpMk id="17" creationId="{231E9D15-E1C9-4320-81B4-DC04DAC5FF8B}"/>
          </ac:cxnSpMkLst>
        </pc:cxnChg>
        <pc:cxnChg chg="del">
          <ac:chgData name="Bonyár Attila" userId="6e7ebebd-0f02-4312-9ea2-6ba32dbfee10" providerId="ADAL" clId="{10EE1022-2F5D-4979-AB13-EFAA7BA28829}" dt="2022-05-17T18:19:51.534" v="5916" actId="478"/>
          <ac:cxnSpMkLst>
            <pc:docMk/>
            <pc:sldMk cId="503614635" sldId="572"/>
            <ac:cxnSpMk id="18" creationId="{43066746-9E12-4F62-839D-60F13214A8C3}"/>
          </ac:cxnSpMkLst>
        </pc:cxnChg>
        <pc:cxnChg chg="del">
          <ac:chgData name="Bonyár Attila" userId="6e7ebebd-0f02-4312-9ea2-6ba32dbfee10" providerId="ADAL" clId="{10EE1022-2F5D-4979-AB13-EFAA7BA28829}" dt="2022-05-17T18:19:51.534" v="5916" actId="478"/>
          <ac:cxnSpMkLst>
            <pc:docMk/>
            <pc:sldMk cId="503614635" sldId="572"/>
            <ac:cxnSpMk id="19" creationId="{A0424AAA-E870-4133-8B1A-E138A5F100AA}"/>
          </ac:cxnSpMkLst>
        </pc:cxnChg>
      </pc:sldChg>
      <pc:sldChg chg="addSp delSp modSp new mod">
        <pc:chgData name="Bonyár Attila" userId="6e7ebebd-0f02-4312-9ea2-6ba32dbfee10" providerId="ADAL" clId="{10EE1022-2F5D-4979-AB13-EFAA7BA28829}" dt="2022-05-17T15:06:41.510" v="1006" actId="20577"/>
        <pc:sldMkLst>
          <pc:docMk/>
          <pc:sldMk cId="4098468817" sldId="573"/>
        </pc:sldMkLst>
        <pc:spChg chg="del">
          <ac:chgData name="Bonyár Attila" userId="6e7ebebd-0f02-4312-9ea2-6ba32dbfee10" providerId="ADAL" clId="{10EE1022-2F5D-4979-AB13-EFAA7BA28829}" dt="2022-05-17T15:03:22.205" v="806" actId="478"/>
          <ac:spMkLst>
            <pc:docMk/>
            <pc:sldMk cId="4098468817" sldId="573"/>
            <ac:spMk id="2" creationId="{9B116D79-80E0-4A89-A767-2F517F4D4DFA}"/>
          </ac:spMkLst>
        </pc:spChg>
        <pc:spChg chg="del">
          <ac:chgData name="Bonyár Attila" userId="6e7ebebd-0f02-4312-9ea2-6ba32dbfee10" providerId="ADAL" clId="{10EE1022-2F5D-4979-AB13-EFAA7BA28829}" dt="2022-05-17T15:03:23.734" v="807" actId="478"/>
          <ac:spMkLst>
            <pc:docMk/>
            <pc:sldMk cId="4098468817" sldId="573"/>
            <ac:spMk id="3" creationId="{C61453EB-8F84-4344-80FC-A5F4EF3CFE9B}"/>
          </ac:spMkLst>
        </pc:spChg>
        <pc:spChg chg="del">
          <ac:chgData name="Bonyár Attila" userId="6e7ebebd-0f02-4312-9ea2-6ba32dbfee10" providerId="ADAL" clId="{10EE1022-2F5D-4979-AB13-EFAA7BA28829}" dt="2022-05-17T15:03:25.614" v="808" actId="478"/>
          <ac:spMkLst>
            <pc:docMk/>
            <pc:sldMk cId="4098468817" sldId="573"/>
            <ac:spMk id="4" creationId="{9A90F37E-C5DA-4C3B-AFB2-83B9DCD881A8}"/>
          </ac:spMkLst>
        </pc:spChg>
        <pc:spChg chg="add mod">
          <ac:chgData name="Bonyár Attila" userId="6e7ebebd-0f02-4312-9ea2-6ba32dbfee10" providerId="ADAL" clId="{10EE1022-2F5D-4979-AB13-EFAA7BA28829}" dt="2022-05-17T15:03:36.222" v="809"/>
          <ac:spMkLst>
            <pc:docMk/>
            <pc:sldMk cId="4098468817" sldId="573"/>
            <ac:spMk id="6" creationId="{BECFD2D1-4346-4454-BBB3-A43268378330}"/>
          </ac:spMkLst>
        </pc:spChg>
        <pc:spChg chg="add mod">
          <ac:chgData name="Bonyár Attila" userId="6e7ebebd-0f02-4312-9ea2-6ba32dbfee10" providerId="ADAL" clId="{10EE1022-2F5D-4979-AB13-EFAA7BA28829}" dt="2022-05-17T15:06:41.510" v="1006" actId="20577"/>
          <ac:spMkLst>
            <pc:docMk/>
            <pc:sldMk cId="4098468817" sldId="573"/>
            <ac:spMk id="8" creationId="{7E3BD245-317E-46C9-B1B9-31A6491242C3}"/>
          </ac:spMkLst>
        </pc:spChg>
        <pc:picChg chg="add mod">
          <ac:chgData name="Bonyár Attila" userId="6e7ebebd-0f02-4312-9ea2-6ba32dbfee10" providerId="ADAL" clId="{10EE1022-2F5D-4979-AB13-EFAA7BA28829}" dt="2022-05-17T15:04:19.241" v="818" actId="1076"/>
          <ac:picMkLst>
            <pc:docMk/>
            <pc:sldMk cId="4098468817" sldId="573"/>
            <ac:picMk id="7" creationId="{74DEF29A-FAE4-4B66-8893-B26A2CFA3929}"/>
          </ac:picMkLst>
        </pc:picChg>
      </pc:sldChg>
      <pc:sldChg chg="addSp delSp modSp new mod">
        <pc:chgData name="Bonyár Attila" userId="6e7ebebd-0f02-4312-9ea2-6ba32dbfee10" providerId="ADAL" clId="{10EE1022-2F5D-4979-AB13-EFAA7BA28829}" dt="2022-05-17T20:11:15.915" v="6658" actId="1076"/>
        <pc:sldMkLst>
          <pc:docMk/>
          <pc:sldMk cId="2311768588" sldId="574"/>
        </pc:sldMkLst>
        <pc:spChg chg="del">
          <ac:chgData name="Bonyár Attila" userId="6e7ebebd-0f02-4312-9ea2-6ba32dbfee10" providerId="ADAL" clId="{10EE1022-2F5D-4979-AB13-EFAA7BA28829}" dt="2022-05-17T16:19:06.774" v="3110" actId="478"/>
          <ac:spMkLst>
            <pc:docMk/>
            <pc:sldMk cId="2311768588" sldId="574"/>
            <ac:spMk id="2" creationId="{D2C2C6EA-BA18-42CC-9CF6-002B97F6C8C8}"/>
          </ac:spMkLst>
        </pc:spChg>
        <pc:spChg chg="del">
          <ac:chgData name="Bonyár Attila" userId="6e7ebebd-0f02-4312-9ea2-6ba32dbfee10" providerId="ADAL" clId="{10EE1022-2F5D-4979-AB13-EFAA7BA28829}" dt="2022-05-17T16:19:08.559" v="3111" actId="478"/>
          <ac:spMkLst>
            <pc:docMk/>
            <pc:sldMk cId="2311768588" sldId="574"/>
            <ac:spMk id="3" creationId="{FC9B1B61-1734-4ABA-9A62-E2EBDFF145C8}"/>
          </ac:spMkLst>
        </pc:spChg>
        <pc:spChg chg="del">
          <ac:chgData name="Bonyár Attila" userId="6e7ebebd-0f02-4312-9ea2-6ba32dbfee10" providerId="ADAL" clId="{10EE1022-2F5D-4979-AB13-EFAA7BA28829}" dt="2022-05-17T16:19:10.593" v="3112" actId="478"/>
          <ac:spMkLst>
            <pc:docMk/>
            <pc:sldMk cId="2311768588" sldId="574"/>
            <ac:spMk id="4" creationId="{EC2B6EC9-3CC9-4416-8B06-7C038DA8C2C0}"/>
          </ac:spMkLst>
        </pc:spChg>
        <pc:spChg chg="add mod">
          <ac:chgData name="Bonyár Attila" userId="6e7ebebd-0f02-4312-9ea2-6ba32dbfee10" providerId="ADAL" clId="{10EE1022-2F5D-4979-AB13-EFAA7BA28829}" dt="2022-05-17T16:19:35.107" v="3146" actId="20577"/>
          <ac:spMkLst>
            <pc:docMk/>
            <pc:sldMk cId="2311768588" sldId="574"/>
            <ac:spMk id="6" creationId="{79253589-68FF-4D84-A9BA-F4395AB6111D}"/>
          </ac:spMkLst>
        </pc:spChg>
        <pc:spChg chg="add mod">
          <ac:chgData name="Bonyár Attila" userId="6e7ebebd-0f02-4312-9ea2-6ba32dbfee10" providerId="ADAL" clId="{10EE1022-2F5D-4979-AB13-EFAA7BA28829}" dt="2022-05-17T20:09:11.168" v="6539" actId="113"/>
          <ac:spMkLst>
            <pc:docMk/>
            <pc:sldMk cId="2311768588" sldId="574"/>
            <ac:spMk id="11" creationId="{A802BA5A-9D5A-4134-BAA5-B7E2D2051526}"/>
          </ac:spMkLst>
        </pc:spChg>
        <pc:spChg chg="add mod">
          <ac:chgData name="Bonyár Attila" userId="6e7ebebd-0f02-4312-9ea2-6ba32dbfee10" providerId="ADAL" clId="{10EE1022-2F5D-4979-AB13-EFAA7BA28829}" dt="2022-05-17T20:09:30.311" v="6543" actId="113"/>
          <ac:spMkLst>
            <pc:docMk/>
            <pc:sldMk cId="2311768588" sldId="574"/>
            <ac:spMk id="13" creationId="{50E05F17-5018-4467-9B5A-5C02796EBD55}"/>
          </ac:spMkLst>
        </pc:spChg>
        <pc:spChg chg="add mod">
          <ac:chgData name="Bonyár Attila" userId="6e7ebebd-0f02-4312-9ea2-6ba32dbfee10" providerId="ADAL" clId="{10EE1022-2F5D-4979-AB13-EFAA7BA28829}" dt="2022-05-17T20:09:28.222" v="6542" actId="113"/>
          <ac:spMkLst>
            <pc:docMk/>
            <pc:sldMk cId="2311768588" sldId="574"/>
            <ac:spMk id="15" creationId="{0537A97A-EA84-40EC-B9FD-8396C86CB72A}"/>
          </ac:spMkLst>
        </pc:spChg>
        <pc:spChg chg="add mod">
          <ac:chgData name="Bonyár Attila" userId="6e7ebebd-0f02-4312-9ea2-6ba32dbfee10" providerId="ADAL" clId="{10EE1022-2F5D-4979-AB13-EFAA7BA28829}" dt="2022-05-17T20:11:15.915" v="6658" actId="1076"/>
          <ac:spMkLst>
            <pc:docMk/>
            <pc:sldMk cId="2311768588" sldId="574"/>
            <ac:spMk id="16" creationId="{16ED22CF-6297-4D51-8E6A-9C8ABD9513C6}"/>
          </ac:spMkLst>
        </pc:spChg>
        <pc:picChg chg="add mod">
          <ac:chgData name="Bonyár Attila" userId="6e7ebebd-0f02-4312-9ea2-6ba32dbfee10" providerId="ADAL" clId="{10EE1022-2F5D-4979-AB13-EFAA7BA28829}" dt="2022-05-17T20:08:25.749" v="6488" actId="1076"/>
          <ac:picMkLst>
            <pc:docMk/>
            <pc:sldMk cId="2311768588" sldId="574"/>
            <ac:picMk id="8" creationId="{35BC8ADC-1D39-40EE-99A6-402187F89785}"/>
          </ac:picMkLst>
        </pc:picChg>
        <pc:picChg chg="add mod">
          <ac:chgData name="Bonyár Attila" userId="6e7ebebd-0f02-4312-9ea2-6ba32dbfee10" providerId="ADAL" clId="{10EE1022-2F5D-4979-AB13-EFAA7BA28829}" dt="2022-05-17T20:08:24.086" v="6487" actId="1076"/>
          <ac:picMkLst>
            <pc:docMk/>
            <pc:sldMk cId="2311768588" sldId="574"/>
            <ac:picMk id="10" creationId="{70ED4D48-1F43-46AB-A0AE-E6E078CEF470}"/>
          </ac:picMkLst>
        </pc:picChg>
      </pc:sldChg>
      <pc:sldChg chg="addSp delSp modSp new mod">
        <pc:chgData name="Bonyár Attila" userId="6e7ebebd-0f02-4312-9ea2-6ba32dbfee10" providerId="ADAL" clId="{10EE1022-2F5D-4979-AB13-EFAA7BA28829}" dt="2022-05-17T20:48:36.965" v="6665" actId="113"/>
        <pc:sldMkLst>
          <pc:docMk/>
          <pc:sldMk cId="4136028463" sldId="575"/>
        </pc:sldMkLst>
        <pc:spChg chg="del">
          <ac:chgData name="Bonyár Attila" userId="6e7ebebd-0f02-4312-9ea2-6ba32dbfee10" providerId="ADAL" clId="{10EE1022-2F5D-4979-AB13-EFAA7BA28829}" dt="2022-05-17T17:56:35.071" v="4744" actId="478"/>
          <ac:spMkLst>
            <pc:docMk/>
            <pc:sldMk cId="4136028463" sldId="575"/>
            <ac:spMk id="2" creationId="{1C9B3AF1-AD4A-4921-8D88-87B0B6EFAE9F}"/>
          </ac:spMkLst>
        </pc:spChg>
        <pc:spChg chg="del">
          <ac:chgData name="Bonyár Attila" userId="6e7ebebd-0f02-4312-9ea2-6ba32dbfee10" providerId="ADAL" clId="{10EE1022-2F5D-4979-AB13-EFAA7BA28829}" dt="2022-05-17T17:56:36.204" v="4745" actId="478"/>
          <ac:spMkLst>
            <pc:docMk/>
            <pc:sldMk cId="4136028463" sldId="575"/>
            <ac:spMk id="3" creationId="{4C1F6AA6-242A-4709-A723-2ABC49D4536B}"/>
          </ac:spMkLst>
        </pc:spChg>
        <pc:spChg chg="del">
          <ac:chgData name="Bonyár Attila" userId="6e7ebebd-0f02-4312-9ea2-6ba32dbfee10" providerId="ADAL" clId="{10EE1022-2F5D-4979-AB13-EFAA7BA28829}" dt="2022-05-17T17:56:37.760" v="4746" actId="478"/>
          <ac:spMkLst>
            <pc:docMk/>
            <pc:sldMk cId="4136028463" sldId="575"/>
            <ac:spMk id="4" creationId="{7BE0E6A5-6135-4A3A-B36D-C91C7E3A4ABC}"/>
          </ac:spMkLst>
        </pc:spChg>
        <pc:spChg chg="add mod">
          <ac:chgData name="Bonyár Attila" userId="6e7ebebd-0f02-4312-9ea2-6ba32dbfee10" providerId="ADAL" clId="{10EE1022-2F5D-4979-AB13-EFAA7BA28829}" dt="2022-05-17T17:56:41.815" v="4747"/>
          <ac:spMkLst>
            <pc:docMk/>
            <pc:sldMk cId="4136028463" sldId="575"/>
            <ac:spMk id="6" creationId="{7B04BD74-990D-4EE9-9D3E-FB23CB2DA2F4}"/>
          </ac:spMkLst>
        </pc:spChg>
        <pc:spChg chg="add mod">
          <ac:chgData name="Bonyár Attila" userId="6e7ebebd-0f02-4312-9ea2-6ba32dbfee10" providerId="ADAL" clId="{10EE1022-2F5D-4979-AB13-EFAA7BA28829}" dt="2022-05-17T17:57:00.755" v="4786" actId="20577"/>
          <ac:spMkLst>
            <pc:docMk/>
            <pc:sldMk cId="4136028463" sldId="575"/>
            <ac:spMk id="7" creationId="{C8DDDE80-8893-4893-8F34-5BB6C09DF9A3}"/>
          </ac:spMkLst>
        </pc:spChg>
        <pc:spChg chg="add mod">
          <ac:chgData name="Bonyár Attila" userId="6e7ebebd-0f02-4312-9ea2-6ba32dbfee10" providerId="ADAL" clId="{10EE1022-2F5D-4979-AB13-EFAA7BA28829}" dt="2022-05-17T18:05:57.651" v="4966" actId="1076"/>
          <ac:spMkLst>
            <pc:docMk/>
            <pc:sldMk cId="4136028463" sldId="575"/>
            <ac:spMk id="10" creationId="{7FE5DC1F-7C61-4747-BC1E-61F91700E9F9}"/>
          </ac:spMkLst>
        </pc:spChg>
        <pc:spChg chg="add mod ord">
          <ac:chgData name="Bonyár Attila" userId="6e7ebebd-0f02-4312-9ea2-6ba32dbfee10" providerId="ADAL" clId="{10EE1022-2F5D-4979-AB13-EFAA7BA28829}" dt="2022-05-17T18:05:07.634" v="4907" actId="2085"/>
          <ac:spMkLst>
            <pc:docMk/>
            <pc:sldMk cId="4136028463" sldId="575"/>
            <ac:spMk id="17" creationId="{09CB1F79-0BD2-41CB-8889-9293780C6963}"/>
          </ac:spMkLst>
        </pc:spChg>
        <pc:spChg chg="add mod">
          <ac:chgData name="Bonyár Attila" userId="6e7ebebd-0f02-4312-9ea2-6ba32dbfee10" providerId="ADAL" clId="{10EE1022-2F5D-4979-AB13-EFAA7BA28829}" dt="2022-05-17T18:05:53.327" v="4965" actId="1076"/>
          <ac:spMkLst>
            <pc:docMk/>
            <pc:sldMk cId="4136028463" sldId="575"/>
            <ac:spMk id="18" creationId="{E5472F9F-B9A6-4021-8AE9-7AAE846BEF85}"/>
          </ac:spMkLst>
        </pc:spChg>
        <pc:spChg chg="add mod">
          <ac:chgData name="Bonyár Attila" userId="6e7ebebd-0f02-4312-9ea2-6ba32dbfee10" providerId="ADAL" clId="{10EE1022-2F5D-4979-AB13-EFAA7BA28829}" dt="2022-05-17T18:06:15.763" v="4969" actId="2085"/>
          <ac:spMkLst>
            <pc:docMk/>
            <pc:sldMk cId="4136028463" sldId="575"/>
            <ac:spMk id="19" creationId="{A3B9AD8C-DE65-4D07-96CF-9707970E8E78}"/>
          </ac:spMkLst>
        </pc:spChg>
        <pc:spChg chg="add mod">
          <ac:chgData name="Bonyár Attila" userId="6e7ebebd-0f02-4312-9ea2-6ba32dbfee10" providerId="ADAL" clId="{10EE1022-2F5D-4979-AB13-EFAA7BA28829}" dt="2022-05-17T18:11:14.023" v="4989" actId="1076"/>
          <ac:spMkLst>
            <pc:docMk/>
            <pc:sldMk cId="4136028463" sldId="575"/>
            <ac:spMk id="20" creationId="{0AB6315F-D854-42A6-B180-DD8DD347C9F2}"/>
          </ac:spMkLst>
        </pc:spChg>
        <pc:spChg chg="add mod">
          <ac:chgData name="Bonyár Attila" userId="6e7ebebd-0f02-4312-9ea2-6ba32dbfee10" providerId="ADAL" clId="{10EE1022-2F5D-4979-AB13-EFAA7BA28829}" dt="2022-05-17T18:11:19.916" v="4994" actId="20577"/>
          <ac:spMkLst>
            <pc:docMk/>
            <pc:sldMk cId="4136028463" sldId="575"/>
            <ac:spMk id="21" creationId="{63C60A57-AD4C-433D-BF79-9BF1F3615F21}"/>
          </ac:spMkLst>
        </pc:spChg>
        <pc:spChg chg="add mod">
          <ac:chgData name="Bonyár Attila" userId="6e7ebebd-0f02-4312-9ea2-6ba32dbfee10" providerId="ADAL" clId="{10EE1022-2F5D-4979-AB13-EFAA7BA28829}" dt="2022-05-17T20:48:36.965" v="6665" actId="113"/>
          <ac:spMkLst>
            <pc:docMk/>
            <pc:sldMk cId="4136028463" sldId="575"/>
            <ac:spMk id="22" creationId="{230E8CB8-9B4A-4C50-A00A-ABD77AD4D617}"/>
          </ac:spMkLst>
        </pc:spChg>
        <pc:picChg chg="add mod">
          <ac:chgData name="Bonyár Attila" userId="6e7ebebd-0f02-4312-9ea2-6ba32dbfee10" providerId="ADAL" clId="{10EE1022-2F5D-4979-AB13-EFAA7BA28829}" dt="2022-05-17T18:00:25.748" v="4859" actId="1076"/>
          <ac:picMkLst>
            <pc:docMk/>
            <pc:sldMk cId="4136028463" sldId="575"/>
            <ac:picMk id="9" creationId="{432DBA3E-8298-4B8A-B270-9ADDA0CE796C}"/>
          </ac:picMkLst>
        </pc:picChg>
        <pc:picChg chg="add mod ord">
          <ac:chgData name="Bonyár Attila" userId="6e7ebebd-0f02-4312-9ea2-6ba32dbfee10" providerId="ADAL" clId="{10EE1022-2F5D-4979-AB13-EFAA7BA28829}" dt="2022-05-17T18:04:59.021" v="4905" actId="167"/>
          <ac:picMkLst>
            <pc:docMk/>
            <pc:sldMk cId="4136028463" sldId="575"/>
            <ac:picMk id="12" creationId="{00CFFC85-2720-43C0-A984-DF5FE8A2B885}"/>
          </ac:picMkLst>
        </pc:picChg>
        <pc:picChg chg="add del mod">
          <ac:chgData name="Bonyár Attila" userId="6e7ebebd-0f02-4312-9ea2-6ba32dbfee10" providerId="ADAL" clId="{10EE1022-2F5D-4979-AB13-EFAA7BA28829}" dt="2022-05-17T18:03:41.192" v="4883" actId="478"/>
          <ac:picMkLst>
            <pc:docMk/>
            <pc:sldMk cId="4136028463" sldId="575"/>
            <ac:picMk id="14" creationId="{2EEE97EE-F3B1-4741-B48A-EBA7281877A8}"/>
          </ac:picMkLst>
        </pc:picChg>
        <pc:picChg chg="add mod">
          <ac:chgData name="Bonyár Attila" userId="6e7ebebd-0f02-4312-9ea2-6ba32dbfee10" providerId="ADAL" clId="{10EE1022-2F5D-4979-AB13-EFAA7BA28829}" dt="2022-05-17T18:05:15.945" v="4909" actId="1035"/>
          <ac:picMkLst>
            <pc:docMk/>
            <pc:sldMk cId="4136028463" sldId="575"/>
            <ac:picMk id="16" creationId="{4C5C18BF-226D-4BD0-89F4-34517C408FFB}"/>
          </ac:picMkLst>
        </pc:picChg>
      </pc:sldChg>
      <pc:sldChg chg="addSp delSp modSp new mod">
        <pc:chgData name="Bonyár Attila" userId="6e7ebebd-0f02-4312-9ea2-6ba32dbfee10" providerId="ADAL" clId="{10EE1022-2F5D-4979-AB13-EFAA7BA28829}" dt="2022-05-17T20:47:02.846" v="6662" actId="20577"/>
        <pc:sldMkLst>
          <pc:docMk/>
          <pc:sldMk cId="4145846925" sldId="576"/>
        </pc:sldMkLst>
        <pc:spChg chg="del">
          <ac:chgData name="Bonyár Attila" userId="6e7ebebd-0f02-4312-9ea2-6ba32dbfee10" providerId="ADAL" clId="{10EE1022-2F5D-4979-AB13-EFAA7BA28829}" dt="2022-05-17T18:21:27.595" v="5956" actId="478"/>
          <ac:spMkLst>
            <pc:docMk/>
            <pc:sldMk cId="4145846925" sldId="576"/>
            <ac:spMk id="2" creationId="{4BBD1305-871D-458C-9650-12CD0FD45703}"/>
          </ac:spMkLst>
        </pc:spChg>
        <pc:spChg chg="del">
          <ac:chgData name="Bonyár Attila" userId="6e7ebebd-0f02-4312-9ea2-6ba32dbfee10" providerId="ADAL" clId="{10EE1022-2F5D-4979-AB13-EFAA7BA28829}" dt="2022-05-17T18:21:29.020" v="5957" actId="478"/>
          <ac:spMkLst>
            <pc:docMk/>
            <pc:sldMk cId="4145846925" sldId="576"/>
            <ac:spMk id="3" creationId="{8CD6E0B1-6E42-46BB-944E-A3368D82E0A7}"/>
          </ac:spMkLst>
        </pc:spChg>
        <pc:spChg chg="del">
          <ac:chgData name="Bonyár Attila" userId="6e7ebebd-0f02-4312-9ea2-6ba32dbfee10" providerId="ADAL" clId="{10EE1022-2F5D-4979-AB13-EFAA7BA28829}" dt="2022-05-17T18:21:30.955" v="5958" actId="478"/>
          <ac:spMkLst>
            <pc:docMk/>
            <pc:sldMk cId="4145846925" sldId="576"/>
            <ac:spMk id="4" creationId="{09D7096A-2EB5-467C-9DA6-8B6F9B577BC3}"/>
          </ac:spMkLst>
        </pc:spChg>
        <pc:spChg chg="add mod">
          <ac:chgData name="Bonyár Attila" userId="6e7ebebd-0f02-4312-9ea2-6ba32dbfee10" providerId="ADAL" clId="{10EE1022-2F5D-4979-AB13-EFAA7BA28829}" dt="2022-05-17T18:24:23.018" v="6163"/>
          <ac:spMkLst>
            <pc:docMk/>
            <pc:sldMk cId="4145846925" sldId="576"/>
            <ac:spMk id="6" creationId="{728FEBED-BBF0-4CC5-8971-CEDB53EE1E22}"/>
          </ac:spMkLst>
        </pc:spChg>
        <pc:spChg chg="add mod">
          <ac:chgData name="Bonyár Attila" userId="6e7ebebd-0f02-4312-9ea2-6ba32dbfee10" providerId="ADAL" clId="{10EE1022-2F5D-4979-AB13-EFAA7BA28829}" dt="2022-05-17T18:24:46.686" v="6228" actId="20577"/>
          <ac:spMkLst>
            <pc:docMk/>
            <pc:sldMk cId="4145846925" sldId="576"/>
            <ac:spMk id="7" creationId="{65135514-520F-4A91-BB3A-5F7F3F79992E}"/>
          </ac:spMkLst>
        </pc:spChg>
        <pc:spChg chg="add mod">
          <ac:chgData name="Bonyár Attila" userId="6e7ebebd-0f02-4312-9ea2-6ba32dbfee10" providerId="ADAL" clId="{10EE1022-2F5D-4979-AB13-EFAA7BA28829}" dt="2022-05-17T20:47:02.846" v="6662" actId="20577"/>
          <ac:spMkLst>
            <pc:docMk/>
            <pc:sldMk cId="4145846925" sldId="576"/>
            <ac:spMk id="10" creationId="{EA3288C1-2AF9-444F-A893-2A100C0CFAA0}"/>
          </ac:spMkLst>
        </pc:spChg>
        <pc:spChg chg="add mod">
          <ac:chgData name="Bonyár Attila" userId="6e7ebebd-0f02-4312-9ea2-6ba32dbfee10" providerId="ADAL" clId="{10EE1022-2F5D-4979-AB13-EFAA7BA28829}" dt="2022-05-17T18:26:47.475" v="6277" actId="1037"/>
          <ac:spMkLst>
            <pc:docMk/>
            <pc:sldMk cId="4145846925" sldId="576"/>
            <ac:spMk id="11" creationId="{9B20DF7A-0A99-468E-83A2-99D72C21580A}"/>
          </ac:spMkLst>
        </pc:spChg>
        <pc:spChg chg="add mod">
          <ac:chgData name="Bonyár Attila" userId="6e7ebebd-0f02-4312-9ea2-6ba32dbfee10" providerId="ADAL" clId="{10EE1022-2F5D-4979-AB13-EFAA7BA28829}" dt="2022-05-17T18:26:47.475" v="6277" actId="1037"/>
          <ac:spMkLst>
            <pc:docMk/>
            <pc:sldMk cId="4145846925" sldId="576"/>
            <ac:spMk id="12" creationId="{C964C4DE-3234-47EF-BCF8-9D155BCC4F82}"/>
          </ac:spMkLst>
        </pc:spChg>
        <pc:spChg chg="add mod">
          <ac:chgData name="Bonyár Attila" userId="6e7ebebd-0f02-4312-9ea2-6ba32dbfee10" providerId="ADAL" clId="{10EE1022-2F5D-4979-AB13-EFAA7BA28829}" dt="2022-05-17T18:26:47.475" v="6277" actId="1037"/>
          <ac:spMkLst>
            <pc:docMk/>
            <pc:sldMk cId="4145846925" sldId="576"/>
            <ac:spMk id="13" creationId="{62D2B46A-E359-4BC0-A67D-79CD48627A6B}"/>
          </ac:spMkLst>
        </pc:spChg>
        <pc:spChg chg="add mod">
          <ac:chgData name="Bonyár Attila" userId="6e7ebebd-0f02-4312-9ea2-6ba32dbfee10" providerId="ADAL" clId="{10EE1022-2F5D-4979-AB13-EFAA7BA28829}" dt="2022-05-17T18:26:47.475" v="6277" actId="1037"/>
          <ac:spMkLst>
            <pc:docMk/>
            <pc:sldMk cId="4145846925" sldId="576"/>
            <ac:spMk id="14" creationId="{B0D246A5-8FED-4E7E-9C57-691DB9FFE77F}"/>
          </ac:spMkLst>
        </pc:spChg>
        <pc:spChg chg="add mod">
          <ac:chgData name="Bonyár Attila" userId="6e7ebebd-0f02-4312-9ea2-6ba32dbfee10" providerId="ADAL" clId="{10EE1022-2F5D-4979-AB13-EFAA7BA28829}" dt="2022-05-17T18:27:08.631" v="6279" actId="1076"/>
          <ac:spMkLst>
            <pc:docMk/>
            <pc:sldMk cId="4145846925" sldId="576"/>
            <ac:spMk id="15" creationId="{12E28ED8-D20F-4729-B20B-1128F8FFBEA1}"/>
          </ac:spMkLst>
        </pc:spChg>
        <pc:picChg chg="add mod">
          <ac:chgData name="Bonyár Attila" userId="6e7ebebd-0f02-4312-9ea2-6ba32dbfee10" providerId="ADAL" clId="{10EE1022-2F5D-4979-AB13-EFAA7BA28829}" dt="2022-05-17T18:26:47.475" v="6277" actId="1037"/>
          <ac:picMkLst>
            <pc:docMk/>
            <pc:sldMk cId="4145846925" sldId="576"/>
            <ac:picMk id="8" creationId="{D390F3BE-97C1-42E9-A7E3-2AE1448D4E6D}"/>
          </ac:picMkLst>
        </pc:picChg>
        <pc:picChg chg="add mod">
          <ac:chgData name="Bonyár Attila" userId="6e7ebebd-0f02-4312-9ea2-6ba32dbfee10" providerId="ADAL" clId="{10EE1022-2F5D-4979-AB13-EFAA7BA28829}" dt="2022-05-17T18:26:47.475" v="6277" actId="1037"/>
          <ac:picMkLst>
            <pc:docMk/>
            <pc:sldMk cId="4145846925" sldId="576"/>
            <ac:picMk id="9" creationId="{F89A4362-FBD8-4918-A976-CC2E9B672CEE}"/>
          </ac:picMkLst>
        </pc:picChg>
      </pc:sldChg>
      <pc:sldChg chg="addSp delSp modSp new mod">
        <pc:chgData name="Bonyár Attila" userId="6e7ebebd-0f02-4312-9ea2-6ba32dbfee10" providerId="ADAL" clId="{10EE1022-2F5D-4979-AB13-EFAA7BA28829}" dt="2022-05-17T18:32:00.627" v="6395" actId="1036"/>
        <pc:sldMkLst>
          <pc:docMk/>
          <pc:sldMk cId="346187586" sldId="577"/>
        </pc:sldMkLst>
        <pc:spChg chg="del">
          <ac:chgData name="Bonyár Attila" userId="6e7ebebd-0f02-4312-9ea2-6ba32dbfee10" providerId="ADAL" clId="{10EE1022-2F5D-4979-AB13-EFAA7BA28829}" dt="2022-05-17T18:27:56.812" v="6283" actId="478"/>
          <ac:spMkLst>
            <pc:docMk/>
            <pc:sldMk cId="346187586" sldId="577"/>
            <ac:spMk id="2" creationId="{94C253A3-BA18-4FB4-AAF2-3A19D67634DE}"/>
          </ac:spMkLst>
        </pc:spChg>
        <pc:spChg chg="del">
          <ac:chgData name="Bonyár Attila" userId="6e7ebebd-0f02-4312-9ea2-6ba32dbfee10" providerId="ADAL" clId="{10EE1022-2F5D-4979-AB13-EFAA7BA28829}" dt="2022-05-17T18:27:53.662" v="6281" actId="478"/>
          <ac:spMkLst>
            <pc:docMk/>
            <pc:sldMk cId="346187586" sldId="577"/>
            <ac:spMk id="3" creationId="{F922890F-FC13-4437-A886-68121CC01552}"/>
          </ac:spMkLst>
        </pc:spChg>
        <pc:spChg chg="del">
          <ac:chgData name="Bonyár Attila" userId="6e7ebebd-0f02-4312-9ea2-6ba32dbfee10" providerId="ADAL" clId="{10EE1022-2F5D-4979-AB13-EFAA7BA28829}" dt="2022-05-17T18:27:55.183" v="6282" actId="478"/>
          <ac:spMkLst>
            <pc:docMk/>
            <pc:sldMk cId="346187586" sldId="577"/>
            <ac:spMk id="4" creationId="{481A8755-C555-46D6-854F-3447389E78CC}"/>
          </ac:spMkLst>
        </pc:spChg>
        <pc:spChg chg="add mod">
          <ac:chgData name="Bonyár Attila" userId="6e7ebebd-0f02-4312-9ea2-6ba32dbfee10" providerId="ADAL" clId="{10EE1022-2F5D-4979-AB13-EFAA7BA28829}" dt="2022-05-17T18:28:01.817" v="6284"/>
          <ac:spMkLst>
            <pc:docMk/>
            <pc:sldMk cId="346187586" sldId="577"/>
            <ac:spMk id="6" creationId="{523F56CA-149C-49C0-AA71-1A140224C617}"/>
          </ac:spMkLst>
        </pc:spChg>
        <pc:spChg chg="add mod">
          <ac:chgData name="Bonyár Attila" userId="6e7ebebd-0f02-4312-9ea2-6ba32dbfee10" providerId="ADAL" clId="{10EE1022-2F5D-4979-AB13-EFAA7BA28829}" dt="2022-05-17T18:32:00.627" v="6395" actId="1036"/>
          <ac:spMkLst>
            <pc:docMk/>
            <pc:sldMk cId="346187586" sldId="577"/>
            <ac:spMk id="7" creationId="{56D5EB2E-F428-40F1-9200-9EF269D97FD9}"/>
          </ac:spMkLst>
        </pc:spChg>
        <pc:spChg chg="add mod">
          <ac:chgData name="Bonyár Attila" userId="6e7ebebd-0f02-4312-9ea2-6ba32dbfee10" providerId="ADAL" clId="{10EE1022-2F5D-4979-AB13-EFAA7BA28829}" dt="2022-05-17T18:31:10.049" v="6384" actId="1076"/>
          <ac:spMkLst>
            <pc:docMk/>
            <pc:sldMk cId="346187586" sldId="577"/>
            <ac:spMk id="12" creationId="{DE73D0B7-51E1-4E08-8CEE-EEDB41E3E78F}"/>
          </ac:spMkLst>
        </pc:spChg>
        <pc:picChg chg="add mod">
          <ac:chgData name="Bonyár Attila" userId="6e7ebebd-0f02-4312-9ea2-6ba32dbfee10" providerId="ADAL" clId="{10EE1022-2F5D-4979-AB13-EFAA7BA28829}" dt="2022-05-17T18:31:52.932" v="6392" actId="1035"/>
          <ac:picMkLst>
            <pc:docMk/>
            <pc:sldMk cId="346187586" sldId="577"/>
            <ac:picMk id="9" creationId="{12074633-9B91-462D-A6C3-54CBDF72F188}"/>
          </ac:picMkLst>
        </pc:picChg>
        <pc:picChg chg="add mod">
          <ac:chgData name="Bonyár Attila" userId="6e7ebebd-0f02-4312-9ea2-6ba32dbfee10" providerId="ADAL" clId="{10EE1022-2F5D-4979-AB13-EFAA7BA28829}" dt="2022-05-17T18:31:52.932" v="6392" actId="1035"/>
          <ac:picMkLst>
            <pc:docMk/>
            <pc:sldMk cId="346187586" sldId="577"/>
            <ac:picMk id="11" creationId="{E07D0A47-2085-4477-B8B1-2F8F2948F3E3}"/>
          </ac:picMkLst>
        </pc:picChg>
        <pc:picChg chg="add mod">
          <ac:chgData name="Bonyár Attila" userId="6e7ebebd-0f02-4312-9ea2-6ba32dbfee10" providerId="ADAL" clId="{10EE1022-2F5D-4979-AB13-EFAA7BA28829}" dt="2022-05-17T18:31:54.450" v="6393" actId="1036"/>
          <ac:picMkLst>
            <pc:docMk/>
            <pc:sldMk cId="346187586" sldId="577"/>
            <ac:picMk id="14" creationId="{4C9F46E1-0546-4E98-AEB4-17C917BCE34F}"/>
          </ac:picMkLst>
        </pc:picChg>
      </pc:sldChg>
      <pc:sldMasterChg chg="modSp mod">
        <pc:chgData name="Bonyár Attila" userId="6e7ebebd-0f02-4312-9ea2-6ba32dbfee10" providerId="ADAL" clId="{10EE1022-2F5D-4979-AB13-EFAA7BA28829}" dt="2022-05-17T18:40:18.425" v="6481" actId="20577"/>
        <pc:sldMasterMkLst>
          <pc:docMk/>
          <pc:sldMasterMk cId="0" sldId="2147483651"/>
        </pc:sldMasterMkLst>
        <pc:spChg chg="mod">
          <ac:chgData name="Bonyár Attila" userId="6e7ebebd-0f02-4312-9ea2-6ba32dbfee10" providerId="ADAL" clId="{10EE1022-2F5D-4979-AB13-EFAA7BA28829}" dt="2022-05-17T18:40:18.425" v="6481" actId="20577"/>
          <ac:spMkLst>
            <pc:docMk/>
            <pc:sldMasterMk cId="0" sldId="2147483651"/>
            <ac:spMk id="70666"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b="0"/>
            </a:lvl1pPr>
          </a:lstStyle>
          <a:p>
            <a:pPr>
              <a:defRPr/>
            </a:pPr>
            <a:endParaRPr lang="hu-HU"/>
          </a:p>
        </p:txBody>
      </p:sp>
      <p:sp>
        <p:nvSpPr>
          <p:cNvPr id="10243"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b="0"/>
            </a:lvl1pPr>
          </a:lstStyle>
          <a:p>
            <a:pPr>
              <a:defRPr/>
            </a:pPr>
            <a:endParaRPr lang="hu-HU"/>
          </a:p>
        </p:txBody>
      </p:sp>
      <p:sp>
        <p:nvSpPr>
          <p:cNvPr id="10244"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b="0"/>
            </a:lvl1pPr>
          </a:lstStyle>
          <a:p>
            <a:pPr>
              <a:defRPr/>
            </a:pPr>
            <a:endParaRPr lang="hu-HU"/>
          </a:p>
        </p:txBody>
      </p:sp>
      <p:sp>
        <p:nvSpPr>
          <p:cNvPr id="10245"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b="0"/>
            </a:lvl1pPr>
          </a:lstStyle>
          <a:p>
            <a:pPr>
              <a:defRPr/>
            </a:pPr>
            <a:fld id="{0E4BB04D-197E-4911-BF3B-023BAE7B9B4F}" type="slidenum">
              <a:rPr lang="hu-HU"/>
              <a:pPr>
                <a:defRPr/>
              </a:pPr>
              <a:t>‹#›</a:t>
            </a:fld>
            <a:endParaRPr lang="hu-HU"/>
          </a:p>
        </p:txBody>
      </p:sp>
    </p:spTree>
    <p:extLst>
      <p:ext uri="{BB962C8B-B14F-4D97-AF65-F5344CB8AC3E}">
        <p14:creationId xmlns:p14="http://schemas.microsoft.com/office/powerpoint/2010/main" val="339958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b="0"/>
            </a:lvl1pPr>
          </a:lstStyle>
          <a:p>
            <a:pPr>
              <a:defRPr/>
            </a:pPr>
            <a:endParaRPr lang="hu-HU"/>
          </a:p>
        </p:txBody>
      </p:sp>
      <p:sp>
        <p:nvSpPr>
          <p:cNvPr id="409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b="0"/>
            </a:lvl1pPr>
          </a:lstStyle>
          <a:p>
            <a:pPr>
              <a:defRPr/>
            </a:pPr>
            <a:endParaRPr lang="hu-HU"/>
          </a:p>
        </p:txBody>
      </p:sp>
      <p:sp>
        <p:nvSpPr>
          <p:cNvPr id="52228"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410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b="0"/>
            </a:lvl1pPr>
          </a:lstStyle>
          <a:p>
            <a:pPr>
              <a:defRPr/>
            </a:pPr>
            <a:endParaRPr lang="hu-HU"/>
          </a:p>
        </p:txBody>
      </p:sp>
      <p:sp>
        <p:nvSpPr>
          <p:cNvPr id="410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b="0"/>
            </a:lvl1pPr>
          </a:lstStyle>
          <a:p>
            <a:pPr>
              <a:defRPr/>
            </a:pPr>
            <a:fld id="{61D8BCFE-967B-4523-963F-9693B64DCBAF}" type="slidenum">
              <a:rPr lang="hu-HU"/>
              <a:pPr>
                <a:defRPr/>
              </a:pPr>
              <a:t>‹#›</a:t>
            </a:fld>
            <a:endParaRPr lang="hu-HU"/>
          </a:p>
        </p:txBody>
      </p:sp>
    </p:spTree>
    <p:extLst>
      <p:ext uri="{BB962C8B-B14F-4D97-AF65-F5344CB8AC3E}">
        <p14:creationId xmlns:p14="http://schemas.microsoft.com/office/powerpoint/2010/main" val="263766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796F98F-8110-4E4C-B698-AE689D4A2F85}" type="slidenum">
              <a:rPr lang="hu-HU" smtClean="0"/>
              <a:pPr/>
              <a:t>1</a:t>
            </a:fld>
            <a:endParaRPr lang="hu-HU"/>
          </a:p>
        </p:txBody>
      </p:sp>
      <p:sp>
        <p:nvSpPr>
          <p:cNvPr id="53251" name="Rectangle 2"/>
          <p:cNvSpPr>
            <a:spLocks noGrp="1" noRot="1" noChangeAspect="1" noChangeArrowheads="1" noTextEdit="1"/>
          </p:cNvSpPr>
          <p:nvPr>
            <p:ph type="sldImg"/>
          </p:nvPr>
        </p:nvSpPr>
        <p:spPr>
          <a:xfrm>
            <a:off x="139700" y="768350"/>
            <a:ext cx="6819900" cy="3836988"/>
          </a:xfrm>
          <a:ln/>
        </p:spPr>
      </p:sp>
      <p:sp>
        <p:nvSpPr>
          <p:cNvPr id="53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90924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0"/>
          <p:cNvPicPr>
            <a:picLocks noChangeAspect="1" noChangeArrowheads="1"/>
          </p:cNvPicPr>
          <p:nvPr userDrawn="1"/>
        </p:nvPicPr>
        <p:blipFill>
          <a:blip r:embed="rId2" cstate="print"/>
          <a:srcRect/>
          <a:stretch>
            <a:fillRect/>
          </a:stretch>
        </p:blipFill>
        <p:spPr bwMode="auto">
          <a:xfrm>
            <a:off x="335360" y="260648"/>
            <a:ext cx="1754560" cy="500063"/>
          </a:xfrm>
          <a:prstGeom prst="rect">
            <a:avLst/>
          </a:prstGeom>
          <a:noFill/>
          <a:ln w="9525">
            <a:noFill/>
            <a:miter lim="800000"/>
            <a:headEnd/>
            <a:tailEnd/>
          </a:ln>
        </p:spPr>
      </p:pic>
      <p:pic>
        <p:nvPicPr>
          <p:cNvPr id="5" name="Picture 12"/>
          <p:cNvPicPr>
            <a:picLocks noChangeAspect="1" noChangeArrowheads="1"/>
          </p:cNvPicPr>
          <p:nvPr userDrawn="1"/>
        </p:nvPicPr>
        <p:blipFill>
          <a:blip r:embed="rId3" cstate="print"/>
          <a:srcRect/>
          <a:stretch>
            <a:fillRect/>
          </a:stretch>
        </p:blipFill>
        <p:spPr bwMode="auto">
          <a:xfrm>
            <a:off x="12025890" y="0"/>
            <a:ext cx="193627" cy="3500438"/>
          </a:xfrm>
          <a:prstGeom prst="rect">
            <a:avLst/>
          </a:prstGeom>
          <a:noFill/>
          <a:ln w="9525">
            <a:noFill/>
            <a:miter lim="800000"/>
            <a:headEnd/>
            <a:tailEnd/>
          </a:ln>
        </p:spPr>
      </p:pic>
      <p:pic>
        <p:nvPicPr>
          <p:cNvPr id="6" name="Picture 13"/>
          <p:cNvPicPr>
            <a:picLocks noChangeAspect="1" noChangeArrowheads="1"/>
          </p:cNvPicPr>
          <p:nvPr userDrawn="1"/>
        </p:nvPicPr>
        <p:blipFill>
          <a:blip r:embed="rId4" cstate="print"/>
          <a:srcRect/>
          <a:stretch>
            <a:fillRect/>
          </a:stretch>
        </p:blipFill>
        <p:spPr bwMode="auto">
          <a:xfrm>
            <a:off x="11807029" y="322263"/>
            <a:ext cx="193627" cy="3214687"/>
          </a:xfrm>
          <a:prstGeom prst="rect">
            <a:avLst/>
          </a:prstGeom>
          <a:noFill/>
          <a:ln w="9525">
            <a:noFill/>
            <a:miter lim="800000"/>
            <a:headEnd/>
            <a:tailEnd/>
          </a:ln>
        </p:spPr>
      </p:pic>
      <p:sp>
        <p:nvSpPr>
          <p:cNvPr id="7" name="Szövegdoboz 9"/>
          <p:cNvSpPr txBox="1"/>
          <p:nvPr userDrawn="1"/>
        </p:nvSpPr>
        <p:spPr>
          <a:xfrm>
            <a:off x="4066169" y="6084081"/>
            <a:ext cx="7934487" cy="549275"/>
          </a:xfrm>
          <a:prstGeom prst="rect">
            <a:avLst/>
          </a:prstGeom>
          <a:noFill/>
        </p:spPr>
        <p:txBody>
          <a:bodyPr wrap="square">
            <a:spAutoFit/>
          </a:bodyPr>
          <a:lstStyle/>
          <a:p>
            <a:pPr algn="r">
              <a:defRPr/>
            </a:pPr>
            <a:r>
              <a:rPr lang="en-GB" sz="1500" b="0" dirty="0"/>
              <a:t>BUDAPEST UNIVERSITY OF TECHNOLOGY AND ECONOMICS</a:t>
            </a:r>
          </a:p>
          <a:p>
            <a:pPr algn="r">
              <a:defRPr/>
            </a:pPr>
            <a:r>
              <a:rPr lang="en-GB" sz="1500" b="0" dirty="0"/>
              <a:t>DEPARTMENT OF ELECTRONICS TECHNOLOGY</a:t>
            </a:r>
          </a:p>
        </p:txBody>
      </p:sp>
      <p:pic>
        <p:nvPicPr>
          <p:cNvPr id="8" name="Picture 2"/>
          <p:cNvPicPr>
            <a:picLocks noChangeAspect="1" noChangeArrowheads="1"/>
          </p:cNvPicPr>
          <p:nvPr userDrawn="1"/>
        </p:nvPicPr>
        <p:blipFill>
          <a:blip r:embed="rId5" cstate="print"/>
          <a:srcRect/>
          <a:stretch>
            <a:fillRect/>
          </a:stretch>
        </p:blipFill>
        <p:spPr bwMode="auto">
          <a:xfrm>
            <a:off x="299356" y="5965019"/>
            <a:ext cx="2510643" cy="668337"/>
          </a:xfrm>
          <a:prstGeom prst="rect">
            <a:avLst/>
          </a:prstGeom>
          <a:noFill/>
          <a:ln w="9525">
            <a:noFill/>
            <a:miter lim="800000"/>
            <a:headEnd/>
            <a:tailEnd/>
          </a:ln>
        </p:spPr>
      </p:pic>
      <p:sp>
        <p:nvSpPr>
          <p:cNvPr id="71687" name="Cím helye 1"/>
          <p:cNvSpPr>
            <a:spLocks noGrp="1"/>
          </p:cNvSpPr>
          <p:nvPr>
            <p:ph type="ctrTitle"/>
          </p:nvPr>
        </p:nvSpPr>
        <p:spPr>
          <a:xfrm>
            <a:off x="1255184" y="2071689"/>
            <a:ext cx="9404349" cy="1470025"/>
          </a:xfrm>
        </p:spPr>
        <p:txBody>
          <a:bodyPr/>
          <a:lstStyle>
            <a:lvl1pPr>
              <a:defRPr sz="3600" b="0"/>
            </a:lvl1pPr>
          </a:lstStyle>
          <a:p>
            <a:r>
              <a:rPr lang="en-GB"/>
              <a:t>MINTACÍM SZERKESZTÉSE</a:t>
            </a:r>
          </a:p>
        </p:txBody>
      </p:sp>
      <p:sp>
        <p:nvSpPr>
          <p:cNvPr id="71688" name="Szöveg helye 2"/>
          <p:cNvSpPr>
            <a:spLocks noGrp="1"/>
          </p:cNvSpPr>
          <p:nvPr>
            <p:ph type="subTitle" idx="1"/>
          </p:nvPr>
        </p:nvSpPr>
        <p:spPr>
          <a:xfrm>
            <a:off x="1255184" y="3684588"/>
            <a:ext cx="9404349" cy="1752600"/>
          </a:xfrm>
        </p:spPr>
        <p:txBody>
          <a:bodyPr/>
          <a:lstStyle>
            <a:lvl1pPr marL="0" indent="0">
              <a:buFont typeface="Arial" charset="0"/>
              <a:buNone/>
              <a:defRPr sz="2100"/>
            </a:lvl1pPr>
          </a:lstStyle>
          <a:p>
            <a:r>
              <a:rPr lang="en-GB"/>
              <a:t>Alcím mintájának szerkesztése</a:t>
            </a:r>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Élőláb helye 4"/>
          <p:cNvSpPr>
            <a:spLocks noGrp="1"/>
          </p:cNvSpPr>
          <p:nvPr>
            <p:ph type="ftr" sz="quarter" idx="10"/>
          </p:nvPr>
        </p:nvSpPr>
        <p:spPr/>
        <p:txBody>
          <a:bodyPr/>
          <a:lstStyle>
            <a:lvl1pPr>
              <a:defRPr/>
            </a:lvl1pPr>
          </a:lstStyle>
          <a:p>
            <a:pPr>
              <a:defRPr/>
            </a:pPr>
            <a:r>
              <a:rPr lang="en-GB"/>
              <a:t>Nézet -&gt; Élőfej és élőláb</a:t>
            </a:r>
          </a:p>
        </p:txBody>
      </p:sp>
      <p:sp>
        <p:nvSpPr>
          <p:cNvPr id="5" name="Dia számának helye 5"/>
          <p:cNvSpPr>
            <a:spLocks noGrp="1"/>
          </p:cNvSpPr>
          <p:nvPr>
            <p:ph type="sldNum" sz="quarter" idx="11"/>
          </p:nvPr>
        </p:nvSpPr>
        <p:spPr/>
        <p:txBody>
          <a:bodyPr/>
          <a:lstStyle>
            <a:lvl1pPr>
              <a:defRPr/>
            </a:lvl1pPr>
          </a:lstStyle>
          <a:p>
            <a:pPr>
              <a:defRPr/>
            </a:pPr>
            <a:fld id="{BD67A2B6-DD1A-4388-B245-48AF38F36B88}"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hu-H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Élőláb helye 4"/>
          <p:cNvSpPr>
            <a:spLocks noGrp="1"/>
          </p:cNvSpPr>
          <p:nvPr>
            <p:ph type="ftr" sz="quarter" idx="10"/>
          </p:nvPr>
        </p:nvSpPr>
        <p:spPr/>
        <p:txBody>
          <a:bodyPr/>
          <a:lstStyle>
            <a:lvl1pPr>
              <a:defRPr/>
            </a:lvl1pPr>
          </a:lstStyle>
          <a:p>
            <a:pPr>
              <a:defRPr/>
            </a:pPr>
            <a:r>
              <a:rPr lang="en-GB"/>
              <a:t>Nézet -&gt; Élőfej és élőláb</a:t>
            </a:r>
          </a:p>
        </p:txBody>
      </p:sp>
      <p:sp>
        <p:nvSpPr>
          <p:cNvPr id="5" name="Dia számának helye 5"/>
          <p:cNvSpPr>
            <a:spLocks noGrp="1"/>
          </p:cNvSpPr>
          <p:nvPr>
            <p:ph type="sldNum" sz="quarter" idx="11"/>
          </p:nvPr>
        </p:nvSpPr>
        <p:spPr/>
        <p:txBody>
          <a:bodyPr/>
          <a:lstStyle>
            <a:lvl1pPr>
              <a:defRPr/>
            </a:lvl1pPr>
          </a:lstStyle>
          <a:p>
            <a:pPr>
              <a:defRPr/>
            </a:pPr>
            <a:fld id="{370A79C8-907B-49BC-BD0E-CAF3ACA64B2F}"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Élőláb helye 4"/>
          <p:cNvSpPr>
            <a:spLocks noGrp="1"/>
          </p:cNvSpPr>
          <p:nvPr>
            <p:ph type="ftr" sz="quarter" idx="10"/>
          </p:nvPr>
        </p:nvSpPr>
        <p:spPr/>
        <p:txBody>
          <a:bodyPr/>
          <a:lstStyle>
            <a:lvl1pPr>
              <a:defRPr/>
            </a:lvl1pPr>
          </a:lstStyle>
          <a:p>
            <a:pPr>
              <a:defRPr/>
            </a:pPr>
            <a:r>
              <a:rPr lang="en-GB"/>
              <a:t>Nézet -&gt; Élőfej és élőláb</a:t>
            </a:r>
          </a:p>
        </p:txBody>
      </p:sp>
      <p:sp>
        <p:nvSpPr>
          <p:cNvPr id="5" name="Dia számának helye 5"/>
          <p:cNvSpPr>
            <a:spLocks noGrp="1"/>
          </p:cNvSpPr>
          <p:nvPr>
            <p:ph type="sldNum" sz="quarter" idx="11"/>
          </p:nvPr>
        </p:nvSpPr>
        <p:spPr>
          <a:xfrm>
            <a:off x="10106136" y="6381328"/>
            <a:ext cx="1714500" cy="365125"/>
          </a:xfrm>
        </p:spPr>
        <p:txBody>
          <a:bodyPr/>
          <a:lstStyle>
            <a:lvl1pPr>
              <a:defRPr/>
            </a:lvl1pPr>
          </a:lstStyle>
          <a:p>
            <a:pPr>
              <a:defRPr/>
            </a:pPr>
            <a:fld id="{BA18CA48-4A8E-49A9-971B-83D474A3DC7A}"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hu-H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Élőláb helye 4"/>
          <p:cNvSpPr>
            <a:spLocks noGrp="1"/>
          </p:cNvSpPr>
          <p:nvPr>
            <p:ph type="ftr" sz="quarter" idx="10"/>
          </p:nvPr>
        </p:nvSpPr>
        <p:spPr/>
        <p:txBody>
          <a:bodyPr/>
          <a:lstStyle>
            <a:lvl1pPr>
              <a:defRPr/>
            </a:lvl1pPr>
          </a:lstStyle>
          <a:p>
            <a:pPr>
              <a:defRPr/>
            </a:pPr>
            <a:r>
              <a:rPr lang="en-GB"/>
              <a:t>Nézet -&gt; Élőfej és élőláb</a:t>
            </a:r>
          </a:p>
        </p:txBody>
      </p:sp>
      <p:sp>
        <p:nvSpPr>
          <p:cNvPr id="5" name="Dia számának helye 5"/>
          <p:cNvSpPr>
            <a:spLocks noGrp="1"/>
          </p:cNvSpPr>
          <p:nvPr>
            <p:ph type="sldNum" sz="quarter" idx="11"/>
          </p:nvPr>
        </p:nvSpPr>
        <p:spPr/>
        <p:txBody>
          <a:bodyPr/>
          <a:lstStyle>
            <a:lvl1pPr>
              <a:defRPr/>
            </a:lvl1pPr>
          </a:lstStyle>
          <a:p>
            <a:pPr>
              <a:defRPr/>
            </a:pPr>
            <a:fld id="{2574A09A-91EE-483A-AE36-543B6A3CE96A}"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Élőláb helye 4"/>
          <p:cNvSpPr>
            <a:spLocks noGrp="1"/>
          </p:cNvSpPr>
          <p:nvPr>
            <p:ph type="ftr" sz="quarter" idx="10"/>
          </p:nvPr>
        </p:nvSpPr>
        <p:spPr/>
        <p:txBody>
          <a:bodyPr/>
          <a:lstStyle>
            <a:lvl1pPr>
              <a:defRPr/>
            </a:lvl1pPr>
          </a:lstStyle>
          <a:p>
            <a:pPr>
              <a:defRPr/>
            </a:pPr>
            <a:r>
              <a:rPr lang="en-GB"/>
              <a:t>Nézet -&gt; Élőfej és élőláb</a:t>
            </a:r>
          </a:p>
        </p:txBody>
      </p:sp>
      <p:sp>
        <p:nvSpPr>
          <p:cNvPr id="6" name="Dia számának helye 5"/>
          <p:cNvSpPr>
            <a:spLocks noGrp="1"/>
          </p:cNvSpPr>
          <p:nvPr>
            <p:ph type="sldNum" sz="quarter" idx="11"/>
          </p:nvPr>
        </p:nvSpPr>
        <p:spPr/>
        <p:txBody>
          <a:bodyPr/>
          <a:lstStyle>
            <a:lvl1pPr>
              <a:defRPr/>
            </a:lvl1pPr>
          </a:lstStyle>
          <a:p>
            <a:pPr>
              <a:defRPr/>
            </a:pPr>
            <a:fld id="{BF45456A-9B25-4515-B549-0D16A551EF0F}"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u-H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Élőláb helye 4"/>
          <p:cNvSpPr>
            <a:spLocks noGrp="1"/>
          </p:cNvSpPr>
          <p:nvPr>
            <p:ph type="ftr" sz="quarter" idx="10"/>
          </p:nvPr>
        </p:nvSpPr>
        <p:spPr/>
        <p:txBody>
          <a:bodyPr/>
          <a:lstStyle>
            <a:lvl1pPr>
              <a:defRPr/>
            </a:lvl1pPr>
          </a:lstStyle>
          <a:p>
            <a:pPr>
              <a:defRPr/>
            </a:pPr>
            <a:r>
              <a:rPr lang="en-GB"/>
              <a:t>Nézet -&gt; Élőfej és élőláb</a:t>
            </a:r>
          </a:p>
        </p:txBody>
      </p:sp>
      <p:sp>
        <p:nvSpPr>
          <p:cNvPr id="8" name="Dia számának helye 5"/>
          <p:cNvSpPr>
            <a:spLocks noGrp="1"/>
          </p:cNvSpPr>
          <p:nvPr>
            <p:ph type="sldNum" sz="quarter" idx="11"/>
          </p:nvPr>
        </p:nvSpPr>
        <p:spPr/>
        <p:txBody>
          <a:bodyPr/>
          <a:lstStyle>
            <a:lvl1pPr>
              <a:defRPr/>
            </a:lvl1pPr>
          </a:lstStyle>
          <a:p>
            <a:pPr>
              <a:defRPr/>
            </a:pPr>
            <a:fld id="{423BC713-5968-4449-B042-55C1CEB29F9E}"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Élőláb helye 4"/>
          <p:cNvSpPr>
            <a:spLocks noGrp="1"/>
          </p:cNvSpPr>
          <p:nvPr>
            <p:ph type="ftr" sz="quarter" idx="10"/>
          </p:nvPr>
        </p:nvSpPr>
        <p:spPr/>
        <p:txBody>
          <a:bodyPr/>
          <a:lstStyle>
            <a:lvl1pPr>
              <a:defRPr/>
            </a:lvl1pPr>
          </a:lstStyle>
          <a:p>
            <a:pPr>
              <a:defRPr/>
            </a:pPr>
            <a:r>
              <a:rPr lang="en-GB"/>
              <a:t>Nézet -&gt; Élőfej és élőláb</a:t>
            </a:r>
          </a:p>
        </p:txBody>
      </p:sp>
      <p:sp>
        <p:nvSpPr>
          <p:cNvPr id="4" name="Dia számának helye 5"/>
          <p:cNvSpPr>
            <a:spLocks noGrp="1"/>
          </p:cNvSpPr>
          <p:nvPr>
            <p:ph type="sldNum" sz="quarter" idx="11"/>
          </p:nvPr>
        </p:nvSpPr>
        <p:spPr/>
        <p:txBody>
          <a:bodyPr/>
          <a:lstStyle>
            <a:lvl1pPr>
              <a:defRPr/>
            </a:lvl1pPr>
          </a:lstStyle>
          <a:p>
            <a:pPr>
              <a:defRPr/>
            </a:pPr>
            <a:fld id="{CE633C60-96CF-467D-82BE-6D4E8514A68F}"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Élőláb helye 4"/>
          <p:cNvSpPr>
            <a:spLocks noGrp="1"/>
          </p:cNvSpPr>
          <p:nvPr>
            <p:ph type="ftr" sz="quarter" idx="10"/>
          </p:nvPr>
        </p:nvSpPr>
        <p:spPr/>
        <p:txBody>
          <a:bodyPr/>
          <a:lstStyle>
            <a:lvl1pPr>
              <a:defRPr/>
            </a:lvl1pPr>
          </a:lstStyle>
          <a:p>
            <a:pPr>
              <a:defRPr/>
            </a:pPr>
            <a:r>
              <a:rPr lang="en-GB"/>
              <a:t>Nézet -&gt; Élőfej és élőláb</a:t>
            </a:r>
          </a:p>
        </p:txBody>
      </p:sp>
      <p:sp>
        <p:nvSpPr>
          <p:cNvPr id="3" name="Dia számának helye 5"/>
          <p:cNvSpPr>
            <a:spLocks noGrp="1"/>
          </p:cNvSpPr>
          <p:nvPr>
            <p:ph type="sldNum" sz="quarter" idx="11"/>
          </p:nvPr>
        </p:nvSpPr>
        <p:spPr/>
        <p:txBody>
          <a:bodyPr/>
          <a:lstStyle>
            <a:lvl1pPr>
              <a:defRPr/>
            </a:lvl1pPr>
          </a:lstStyle>
          <a:p>
            <a:pPr>
              <a:defRPr/>
            </a:pPr>
            <a:fld id="{383A9BCC-D796-461B-993B-4B23E66E1AD9}"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hu-H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Élőláb helye 4"/>
          <p:cNvSpPr>
            <a:spLocks noGrp="1"/>
          </p:cNvSpPr>
          <p:nvPr>
            <p:ph type="ftr" sz="quarter" idx="10"/>
          </p:nvPr>
        </p:nvSpPr>
        <p:spPr/>
        <p:txBody>
          <a:bodyPr/>
          <a:lstStyle>
            <a:lvl1pPr>
              <a:defRPr/>
            </a:lvl1pPr>
          </a:lstStyle>
          <a:p>
            <a:pPr>
              <a:defRPr/>
            </a:pPr>
            <a:r>
              <a:rPr lang="en-GB"/>
              <a:t>Nézet -&gt; Élőfej és élőláb</a:t>
            </a:r>
          </a:p>
        </p:txBody>
      </p:sp>
      <p:sp>
        <p:nvSpPr>
          <p:cNvPr id="6" name="Dia számának helye 5"/>
          <p:cNvSpPr>
            <a:spLocks noGrp="1"/>
          </p:cNvSpPr>
          <p:nvPr>
            <p:ph type="sldNum" sz="quarter" idx="11"/>
          </p:nvPr>
        </p:nvSpPr>
        <p:spPr/>
        <p:txBody>
          <a:bodyPr/>
          <a:lstStyle>
            <a:lvl1pPr>
              <a:defRPr/>
            </a:lvl1pPr>
          </a:lstStyle>
          <a:p>
            <a:pPr>
              <a:defRPr/>
            </a:pPr>
            <a:fld id="{D8494EBA-D7B5-4131-A6E2-F72B63DF02A7}"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hu-H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Élőláb helye 4"/>
          <p:cNvSpPr>
            <a:spLocks noGrp="1"/>
          </p:cNvSpPr>
          <p:nvPr>
            <p:ph type="ftr" sz="quarter" idx="10"/>
          </p:nvPr>
        </p:nvSpPr>
        <p:spPr/>
        <p:txBody>
          <a:bodyPr/>
          <a:lstStyle>
            <a:lvl1pPr>
              <a:defRPr/>
            </a:lvl1pPr>
          </a:lstStyle>
          <a:p>
            <a:pPr>
              <a:defRPr/>
            </a:pPr>
            <a:r>
              <a:rPr lang="en-GB"/>
              <a:t>Nézet -&gt; Élőfej és élőláb</a:t>
            </a:r>
          </a:p>
        </p:txBody>
      </p:sp>
      <p:sp>
        <p:nvSpPr>
          <p:cNvPr id="6" name="Dia számának helye 5"/>
          <p:cNvSpPr>
            <a:spLocks noGrp="1"/>
          </p:cNvSpPr>
          <p:nvPr>
            <p:ph type="sldNum" sz="quarter" idx="11"/>
          </p:nvPr>
        </p:nvSpPr>
        <p:spPr/>
        <p:txBody>
          <a:bodyPr/>
          <a:lstStyle>
            <a:lvl1pPr>
              <a:defRPr/>
            </a:lvl1pPr>
          </a:lstStyle>
          <a:p>
            <a:pPr>
              <a:defRPr/>
            </a:pPr>
            <a:fld id="{931BF85C-69B7-49F8-BAAB-5AF0CFC1B9A4}"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11" descr="Logo BMEETT"/>
          <p:cNvPicPr>
            <a:picLocks noChangeAspect="1" noChangeArrowheads="1"/>
          </p:cNvPicPr>
          <p:nvPr userDrawn="1"/>
        </p:nvPicPr>
        <p:blipFill>
          <a:blip r:embed="rId13" cstate="print"/>
          <a:srcRect/>
          <a:stretch>
            <a:fillRect/>
          </a:stretch>
        </p:blipFill>
        <p:spPr bwMode="auto">
          <a:xfrm>
            <a:off x="251886" y="6362701"/>
            <a:ext cx="1631646" cy="327025"/>
          </a:xfrm>
          <a:prstGeom prst="rect">
            <a:avLst/>
          </a:prstGeom>
          <a:noFill/>
          <a:ln w="9525">
            <a:noFill/>
            <a:miter lim="800000"/>
            <a:headEnd/>
            <a:tailEnd/>
          </a:ln>
        </p:spPr>
      </p:pic>
      <p:pic>
        <p:nvPicPr>
          <p:cNvPr id="6147" name="Picture 4"/>
          <p:cNvPicPr>
            <a:picLocks noChangeAspect="1" noChangeArrowheads="1"/>
          </p:cNvPicPr>
          <p:nvPr userDrawn="1"/>
        </p:nvPicPr>
        <p:blipFill>
          <a:blip r:embed="rId14" cstate="print"/>
          <a:srcRect/>
          <a:stretch>
            <a:fillRect/>
          </a:stretch>
        </p:blipFill>
        <p:spPr bwMode="auto">
          <a:xfrm>
            <a:off x="11952818" y="1"/>
            <a:ext cx="239183" cy="3071813"/>
          </a:xfrm>
          <a:prstGeom prst="rect">
            <a:avLst/>
          </a:prstGeom>
          <a:noFill/>
          <a:ln w="9525">
            <a:noFill/>
            <a:miter lim="800000"/>
            <a:headEnd/>
            <a:tailEnd/>
          </a:ln>
        </p:spPr>
      </p:pic>
      <p:pic>
        <p:nvPicPr>
          <p:cNvPr id="6148" name="Picture 5"/>
          <p:cNvPicPr>
            <a:picLocks noChangeAspect="1" noChangeArrowheads="1"/>
          </p:cNvPicPr>
          <p:nvPr userDrawn="1"/>
        </p:nvPicPr>
        <p:blipFill>
          <a:blip r:embed="rId15" cstate="print"/>
          <a:srcRect/>
          <a:stretch>
            <a:fillRect/>
          </a:stretch>
        </p:blipFill>
        <p:spPr bwMode="auto">
          <a:xfrm>
            <a:off x="11950701" y="3000376"/>
            <a:ext cx="241300" cy="3286125"/>
          </a:xfrm>
          <a:prstGeom prst="rect">
            <a:avLst/>
          </a:prstGeom>
          <a:noFill/>
          <a:ln w="9525">
            <a:noFill/>
            <a:miter lim="800000"/>
            <a:headEnd/>
            <a:tailEnd/>
          </a:ln>
        </p:spPr>
      </p:pic>
      <p:sp>
        <p:nvSpPr>
          <p:cNvPr id="6149" name="Cím helye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MINTACÍM SZERKESZTÉSE</a:t>
            </a:r>
          </a:p>
        </p:txBody>
      </p:sp>
      <p:sp>
        <p:nvSpPr>
          <p:cNvPr id="6150" name="Szöveg helye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Mintaszöveg szerkesztése</a:t>
            </a:r>
          </a:p>
          <a:p>
            <a:pPr lvl="1"/>
            <a:r>
              <a:rPr lang="en-GB"/>
              <a:t>Második szint</a:t>
            </a:r>
          </a:p>
          <a:p>
            <a:pPr lvl="2"/>
            <a:r>
              <a:rPr lang="en-GB"/>
              <a:t>Harmadik szint</a:t>
            </a:r>
          </a:p>
          <a:p>
            <a:pPr lvl="3"/>
            <a:r>
              <a:rPr lang="en-GB"/>
              <a:t>Negyedik szint</a:t>
            </a:r>
          </a:p>
          <a:p>
            <a:pPr lvl="4"/>
            <a:r>
              <a:rPr lang="en-GB"/>
              <a:t>Ötödik szint</a:t>
            </a:r>
          </a:p>
        </p:txBody>
      </p:sp>
      <p:sp>
        <p:nvSpPr>
          <p:cNvPr id="11" name="Élőláb helye 4"/>
          <p:cNvSpPr>
            <a:spLocks noGrp="1"/>
          </p:cNvSpPr>
          <p:nvPr>
            <p:ph type="ftr" sz="quarter" idx="3"/>
          </p:nvPr>
        </p:nvSpPr>
        <p:spPr>
          <a:xfrm>
            <a:off x="3429000" y="6381751"/>
            <a:ext cx="5429251" cy="365125"/>
          </a:xfrm>
          <a:prstGeom prst="rect">
            <a:avLst/>
          </a:prstGeom>
        </p:spPr>
        <p:txBody>
          <a:bodyPr vert="horz" wrap="square" lIns="91440" tIns="45720" rIns="91440" bIns="45720" numCol="1" anchor="ctr" anchorCtr="0" compatLnSpc="1">
            <a:prstTxWarp prst="textNoShape">
              <a:avLst/>
            </a:prstTxWarp>
          </a:bodyPr>
          <a:lstStyle>
            <a:lvl1pPr algn="ctr">
              <a:defRPr sz="1400" b="0">
                <a:solidFill>
                  <a:srgbClr val="595959"/>
                </a:solidFill>
                <a:cs typeface="Arial" charset="0"/>
              </a:defRPr>
            </a:lvl1pPr>
          </a:lstStyle>
          <a:p>
            <a:pPr>
              <a:defRPr/>
            </a:pPr>
            <a:r>
              <a:rPr lang="en-GB"/>
              <a:t>Nézet -&gt; Élőfej és élőláb</a:t>
            </a:r>
          </a:p>
        </p:txBody>
      </p:sp>
      <p:sp>
        <p:nvSpPr>
          <p:cNvPr id="12" name="Dia számának helye 5"/>
          <p:cNvSpPr>
            <a:spLocks noGrp="1"/>
          </p:cNvSpPr>
          <p:nvPr>
            <p:ph type="sldNum" sz="quarter" idx="4"/>
          </p:nvPr>
        </p:nvSpPr>
        <p:spPr>
          <a:xfrm>
            <a:off x="10106136" y="6386514"/>
            <a:ext cx="1714500" cy="365125"/>
          </a:xfrm>
          <a:prstGeom prst="rect">
            <a:avLst/>
          </a:prstGeom>
        </p:spPr>
        <p:txBody>
          <a:bodyPr vert="horz" wrap="square" lIns="91440" tIns="45720" rIns="91440" bIns="45720" numCol="1" anchor="ctr" anchorCtr="0" compatLnSpc="1">
            <a:prstTxWarp prst="textNoShape">
              <a:avLst/>
            </a:prstTxWarp>
          </a:bodyPr>
          <a:lstStyle>
            <a:lvl1pPr algn="r">
              <a:defRPr sz="1400" b="0">
                <a:solidFill>
                  <a:srgbClr val="595959"/>
                </a:solidFill>
                <a:cs typeface="Arial" charset="0"/>
              </a:defRPr>
            </a:lvl1pPr>
          </a:lstStyle>
          <a:p>
            <a:pPr>
              <a:defRPr/>
            </a:pPr>
            <a:fld id="{2D414A0E-4F6C-4242-8ADA-A7428E8F3794}" type="slidenum">
              <a:rPr lang="en-GB"/>
              <a:pPr>
                <a:defRPr/>
              </a:pPr>
              <a:t>‹#›</a:t>
            </a:fld>
            <a:endParaRPr lang="en-GB"/>
          </a:p>
        </p:txBody>
      </p:sp>
      <p:sp>
        <p:nvSpPr>
          <p:cNvPr id="70666" name="Rectangle 10"/>
          <p:cNvSpPr>
            <a:spLocks noChangeArrowheads="1"/>
          </p:cNvSpPr>
          <p:nvPr userDrawn="1"/>
        </p:nvSpPr>
        <p:spPr bwMode="auto">
          <a:xfrm>
            <a:off x="11640616" y="6386514"/>
            <a:ext cx="573616" cy="363537"/>
          </a:xfrm>
          <a:prstGeom prst="rect">
            <a:avLst/>
          </a:prstGeom>
          <a:noFill/>
          <a:ln w="9525">
            <a:noFill/>
            <a:miter lim="800000"/>
            <a:headEnd/>
            <a:tailEnd/>
          </a:ln>
          <a:effectLst/>
        </p:spPr>
        <p:txBody>
          <a:bodyPr wrap="none" anchor="ctr"/>
          <a:lstStyle/>
          <a:p>
            <a:pPr>
              <a:defRPr/>
            </a:pPr>
            <a:r>
              <a:rPr lang="en-GB" sz="1400" b="0" dirty="0">
                <a:solidFill>
                  <a:srgbClr val="595959"/>
                </a:solidFill>
                <a:cs typeface="Arial" charset="0"/>
              </a:rPr>
              <a:t>/25</a:t>
            </a:r>
          </a:p>
        </p:txBody>
      </p:sp>
    </p:spTree>
  </p:cSld>
  <p:clrMap bg1="lt1" tx1="dk1" bg2="lt2" tx2="dk2" accent1="accent1" accent2="accent2" accent3="accent3" accent4="accent4" accent5="accent5" accent6="accent6" hlink="hlink" folHlink="folHlink"/>
  <p:sldLayoutIdLst>
    <p:sldLayoutId id="2147483866"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fontAlgn="base">
        <a:spcBef>
          <a:spcPct val="0"/>
        </a:spcBef>
        <a:spcAft>
          <a:spcPct val="0"/>
        </a:spcAft>
        <a:defRPr sz="3200" b="1">
          <a:solidFill>
            <a:schemeClr val="tx1"/>
          </a:solidFill>
          <a:latin typeface="Arial" charset="0"/>
        </a:defRPr>
      </a:lvl6pPr>
      <a:lvl7pPr marL="914400" algn="l" rtl="0" fontAlgn="base">
        <a:spcBef>
          <a:spcPct val="0"/>
        </a:spcBef>
        <a:spcAft>
          <a:spcPct val="0"/>
        </a:spcAft>
        <a:defRPr sz="3200" b="1">
          <a:solidFill>
            <a:schemeClr val="tx1"/>
          </a:solidFill>
          <a:latin typeface="Arial" charset="0"/>
        </a:defRPr>
      </a:lvl7pPr>
      <a:lvl8pPr marL="1371600" algn="l" rtl="0" fontAlgn="base">
        <a:spcBef>
          <a:spcPct val="0"/>
        </a:spcBef>
        <a:spcAft>
          <a:spcPct val="0"/>
        </a:spcAft>
        <a:defRPr sz="3200" b="1">
          <a:solidFill>
            <a:schemeClr val="tx1"/>
          </a:solidFill>
          <a:latin typeface="Arial" charset="0"/>
        </a:defRPr>
      </a:lvl8pPr>
      <a:lvl9pPr marL="1828800" algn="l" rtl="0" fontAlgn="base">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2500">
          <a:solidFill>
            <a:srgbClr val="1E1E1E"/>
          </a:solidFill>
          <a:latin typeface="+mn-lt"/>
          <a:ea typeface="+mn-ea"/>
          <a:cs typeface="+mn-cs"/>
        </a:defRPr>
      </a:lvl1pPr>
      <a:lvl2pPr marL="742950" indent="-285750" algn="l" rtl="0" eaLnBrk="0" fontAlgn="base" hangingPunct="0">
        <a:spcBef>
          <a:spcPct val="20000"/>
        </a:spcBef>
        <a:spcAft>
          <a:spcPct val="0"/>
        </a:spcAft>
        <a:buChar char="•"/>
        <a:defRPr sz="2000">
          <a:solidFill>
            <a:srgbClr val="1E1E1E"/>
          </a:solidFill>
          <a:latin typeface="+mn-lt"/>
        </a:defRPr>
      </a:lvl2pPr>
      <a:lvl3pPr marL="1143000" indent="-228600" algn="l" rtl="0" eaLnBrk="0" fontAlgn="base" hangingPunct="0">
        <a:spcBef>
          <a:spcPct val="20000"/>
        </a:spcBef>
        <a:spcAft>
          <a:spcPct val="0"/>
        </a:spcAft>
        <a:buFont typeface="Arial" charset="0"/>
        <a:buChar char="•"/>
        <a:defRPr sz="2000">
          <a:solidFill>
            <a:srgbClr val="1E1E1E"/>
          </a:solidFill>
          <a:latin typeface="+mn-lt"/>
        </a:defRPr>
      </a:lvl3pPr>
      <a:lvl4pPr marL="1600200" indent="-228600" algn="l" rtl="0" eaLnBrk="0" fontAlgn="base" hangingPunct="0">
        <a:spcBef>
          <a:spcPct val="20000"/>
        </a:spcBef>
        <a:spcAft>
          <a:spcPct val="0"/>
        </a:spcAft>
        <a:buChar char="•"/>
        <a:defRPr sz="2000">
          <a:solidFill>
            <a:srgbClr val="1E1E1E"/>
          </a:solidFill>
          <a:latin typeface="+mn-lt"/>
        </a:defRPr>
      </a:lvl4pPr>
      <a:lvl5pPr marL="2057400" indent="-228600" algn="l" rtl="0" eaLnBrk="0" fontAlgn="base" hangingPunct="0">
        <a:spcBef>
          <a:spcPct val="20000"/>
        </a:spcBef>
        <a:spcAft>
          <a:spcPct val="0"/>
        </a:spcAft>
        <a:buChar char="•"/>
        <a:defRPr sz="2000">
          <a:solidFill>
            <a:srgbClr val="1E1E1E"/>
          </a:solidFill>
          <a:latin typeface="+mn-lt"/>
        </a:defRPr>
      </a:lvl5pPr>
      <a:lvl6pPr marL="2514600" indent="-228600" algn="l" rtl="0" fontAlgn="base">
        <a:spcBef>
          <a:spcPct val="20000"/>
        </a:spcBef>
        <a:spcAft>
          <a:spcPct val="0"/>
        </a:spcAft>
        <a:buChar char="•"/>
        <a:defRPr sz="2000">
          <a:solidFill>
            <a:srgbClr val="1E1E1E"/>
          </a:solidFill>
          <a:latin typeface="+mn-lt"/>
        </a:defRPr>
      </a:lvl6pPr>
      <a:lvl7pPr marL="2971800" indent="-228600" algn="l" rtl="0" fontAlgn="base">
        <a:spcBef>
          <a:spcPct val="20000"/>
        </a:spcBef>
        <a:spcAft>
          <a:spcPct val="0"/>
        </a:spcAft>
        <a:buChar char="•"/>
        <a:defRPr sz="2000">
          <a:solidFill>
            <a:srgbClr val="1E1E1E"/>
          </a:solidFill>
          <a:latin typeface="+mn-lt"/>
        </a:defRPr>
      </a:lvl7pPr>
      <a:lvl8pPr marL="3429000" indent="-228600" algn="l" rtl="0" fontAlgn="base">
        <a:spcBef>
          <a:spcPct val="20000"/>
        </a:spcBef>
        <a:spcAft>
          <a:spcPct val="0"/>
        </a:spcAft>
        <a:buChar char="•"/>
        <a:defRPr sz="2000">
          <a:solidFill>
            <a:srgbClr val="1E1E1E"/>
          </a:solidFill>
          <a:latin typeface="+mn-lt"/>
        </a:defRPr>
      </a:lvl8pPr>
      <a:lvl9pPr marL="3886200" indent="-228600" algn="l" rtl="0" fontAlgn="base">
        <a:spcBef>
          <a:spcPct val="20000"/>
        </a:spcBef>
        <a:spcAft>
          <a:spcPct val="0"/>
        </a:spcAft>
        <a:buChar char="•"/>
        <a:defRPr sz="2000">
          <a:solidFill>
            <a:srgbClr val="1E1E1E"/>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onyar@ett.bme.h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gif"/><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2.pn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3"/>
          <p:cNvSpPr>
            <a:spLocks noGrp="1"/>
          </p:cNvSpPr>
          <p:nvPr>
            <p:ph type="ctrTitle"/>
          </p:nvPr>
        </p:nvSpPr>
        <p:spPr>
          <a:xfrm>
            <a:off x="371364" y="1808820"/>
            <a:ext cx="11485276" cy="1470025"/>
          </a:xfrm>
        </p:spPr>
        <p:txBody>
          <a:bodyPr/>
          <a:lstStyle/>
          <a:p>
            <a:pPr eaLnBrk="1" hangingPunct="1"/>
            <a:r>
              <a:rPr lang="en-GB" sz="4000" b="1" dirty="0"/>
              <a:t>NAPLIFE Collaboration</a:t>
            </a:r>
            <a:br>
              <a:rPr lang="hu-HU" sz="4000" b="1" dirty="0"/>
            </a:br>
            <a:endParaRPr lang="hu-HU" sz="4000" b="1" dirty="0"/>
          </a:p>
        </p:txBody>
      </p:sp>
      <p:sp>
        <p:nvSpPr>
          <p:cNvPr id="8195" name="Rectangle 14"/>
          <p:cNvSpPr>
            <a:spLocks noGrp="1"/>
          </p:cNvSpPr>
          <p:nvPr>
            <p:ph type="subTitle" idx="1"/>
          </p:nvPr>
        </p:nvSpPr>
        <p:spPr>
          <a:xfrm>
            <a:off x="366157" y="3032956"/>
            <a:ext cx="9006207" cy="1752600"/>
          </a:xfrm>
        </p:spPr>
        <p:txBody>
          <a:bodyPr/>
          <a:lstStyle/>
          <a:p>
            <a:pPr eaLnBrk="1" hangingPunct="1"/>
            <a:r>
              <a:rPr lang="en-GB" sz="3600" dirty="0"/>
              <a:t>Nanoparticle doping of fusion targets</a:t>
            </a:r>
          </a:p>
          <a:p>
            <a:pPr eaLnBrk="1" hangingPunct="1"/>
            <a:endParaRPr lang="en-GB" dirty="0"/>
          </a:p>
          <a:p>
            <a:pPr eaLnBrk="1" hangingPunct="1"/>
            <a:r>
              <a:rPr lang="hu-HU" dirty="0"/>
              <a:t>Dr. Attila Bonyár</a:t>
            </a:r>
          </a:p>
          <a:p>
            <a:pPr eaLnBrk="1" hangingPunct="1"/>
            <a:r>
              <a:rPr lang="hu-HU" sz="1600" dirty="0" err="1">
                <a:hlinkClick r:id="rId3"/>
              </a:rPr>
              <a:t>bonyar</a:t>
            </a:r>
            <a:r>
              <a:rPr lang="hu-HU" sz="1600" dirty="0">
                <a:hlinkClick r:id="rId3"/>
              </a:rPr>
              <a:t>@</a:t>
            </a:r>
            <a:r>
              <a:rPr lang="hu-HU" sz="1600" dirty="0" err="1">
                <a:hlinkClick r:id="rId3"/>
              </a:rPr>
              <a:t>ett.bme.hu</a:t>
            </a:r>
            <a:endParaRPr lang="hu-HU" sz="1600" dirty="0"/>
          </a:p>
          <a:p>
            <a:pPr eaLnBrk="1" hangingPunct="1"/>
            <a:endParaRPr lang="hu-HU" sz="1600" dirty="0"/>
          </a:p>
          <a:p>
            <a:pPr eaLnBrk="1" hangingPunct="1"/>
            <a:r>
              <a:rPr lang="hu-HU" sz="1800" dirty="0"/>
              <a:t>Budapest, 20</a:t>
            </a:r>
            <a:r>
              <a:rPr lang="en-GB" sz="1800" dirty="0"/>
              <a:t>22</a:t>
            </a:r>
            <a:r>
              <a:rPr lang="hu-HU" sz="1800" dirty="0"/>
              <a:t>.</a:t>
            </a:r>
            <a:r>
              <a:rPr lang="en-GB" sz="1800" dirty="0"/>
              <a:t>05</a:t>
            </a:r>
            <a:r>
              <a:rPr lang="hu-HU" sz="1800" dirty="0"/>
              <a:t>.</a:t>
            </a:r>
            <a:r>
              <a:rPr lang="en-GB" sz="1800" dirty="0"/>
              <a:t>18</a:t>
            </a:r>
            <a:r>
              <a:rPr lang="hu-HU" sz="1800" dirty="0"/>
              <a:t>.</a:t>
            </a:r>
          </a:p>
        </p:txBody>
      </p:sp>
      <p:pic>
        <p:nvPicPr>
          <p:cNvPr id="4" name="Picture 7">
            <a:extLst>
              <a:ext uri="{FF2B5EF4-FFF2-40B4-BE49-F238E27FC236}">
                <a16:creationId xmlns:a16="http://schemas.microsoft.com/office/drawing/2014/main" id="{7391890F-CF18-40D3-B49F-FBB5F0907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6300" y="3267057"/>
            <a:ext cx="2484276" cy="244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Logo&#10;&#10;Description automatically generated">
            <a:extLst>
              <a:ext uri="{FF2B5EF4-FFF2-40B4-BE49-F238E27FC236}">
                <a16:creationId xmlns:a16="http://schemas.microsoft.com/office/drawing/2014/main" id="{015DB8B5-29F3-44B0-9B5F-1D2C720090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3744" y="1248602"/>
            <a:ext cx="3389388" cy="13047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1EA7114-3B0B-4D9C-8D21-7A9155C3CF15}"/>
              </a:ext>
            </a:extLst>
          </p:cNvPr>
          <p:cNvSpPr>
            <a:spLocks noGrp="1"/>
          </p:cNvSpPr>
          <p:nvPr>
            <p:ph type="sldNum" sz="quarter" idx="11"/>
          </p:nvPr>
        </p:nvSpPr>
        <p:spPr/>
        <p:txBody>
          <a:bodyPr/>
          <a:lstStyle/>
          <a:p>
            <a:pPr>
              <a:defRPr/>
            </a:pPr>
            <a:fld id="{BA18CA48-4A8E-49A9-971B-83D474A3DC7A}" type="slidenum">
              <a:rPr lang="en-GB" smtClean="0"/>
              <a:pPr>
                <a:defRPr/>
              </a:pPr>
              <a:t>10</a:t>
            </a:fld>
            <a:endParaRPr lang="en-GB"/>
          </a:p>
        </p:txBody>
      </p:sp>
      <p:sp>
        <p:nvSpPr>
          <p:cNvPr id="4" name="Title 1">
            <a:extLst>
              <a:ext uri="{FF2B5EF4-FFF2-40B4-BE49-F238E27FC236}">
                <a16:creationId xmlns:a16="http://schemas.microsoft.com/office/drawing/2014/main" id="{74224AB8-85AF-400D-9918-CE518F07742B}"/>
              </a:ext>
            </a:extLst>
          </p:cNvPr>
          <p:cNvSpPr>
            <a:spLocks noGrp="1"/>
          </p:cNvSpPr>
          <p:nvPr>
            <p:ph type="title"/>
          </p:nvPr>
        </p:nvSpPr>
        <p:spPr>
          <a:xfrm>
            <a:off x="227348" y="84027"/>
            <a:ext cx="10657184" cy="1143001"/>
          </a:xfrm>
        </p:spPr>
        <p:txBody>
          <a:bodyPr/>
          <a:lstStyle/>
          <a:p>
            <a:pPr eaLnBrk="1" hangingPunct="1"/>
            <a:r>
              <a:rPr lang="en-GB" dirty="0"/>
              <a:t>3. Target preparation – layering technologies</a:t>
            </a:r>
            <a:endParaRPr lang="hu-HU" dirty="0"/>
          </a:p>
        </p:txBody>
      </p:sp>
      <p:pic>
        <p:nvPicPr>
          <p:cNvPr id="10" name="Picture 9">
            <a:extLst>
              <a:ext uri="{FF2B5EF4-FFF2-40B4-BE49-F238E27FC236}">
                <a16:creationId xmlns:a16="http://schemas.microsoft.com/office/drawing/2014/main" id="{89958EA8-FA4C-4BAE-B80E-D6FE1B77AEF6}"/>
              </a:ext>
            </a:extLst>
          </p:cNvPr>
          <p:cNvPicPr>
            <a:picLocks noChangeAspect="1"/>
          </p:cNvPicPr>
          <p:nvPr/>
        </p:nvPicPr>
        <p:blipFill>
          <a:blip r:embed="rId2"/>
          <a:stretch>
            <a:fillRect/>
          </a:stretch>
        </p:blipFill>
        <p:spPr>
          <a:xfrm>
            <a:off x="8719797" y="860472"/>
            <a:ext cx="2961188" cy="3068736"/>
          </a:xfrm>
          <a:prstGeom prst="rect">
            <a:avLst/>
          </a:prstGeom>
        </p:spPr>
      </p:pic>
      <p:sp>
        <p:nvSpPr>
          <p:cNvPr id="11" name="TextBox 10">
            <a:extLst>
              <a:ext uri="{FF2B5EF4-FFF2-40B4-BE49-F238E27FC236}">
                <a16:creationId xmlns:a16="http://schemas.microsoft.com/office/drawing/2014/main" id="{A2A31D3C-CF78-4ECA-83C8-51051AC1C79F}"/>
              </a:ext>
            </a:extLst>
          </p:cNvPr>
          <p:cNvSpPr txBox="1"/>
          <p:nvPr/>
        </p:nvSpPr>
        <p:spPr>
          <a:xfrm>
            <a:off x="227348" y="3825044"/>
            <a:ext cx="6030818" cy="2308324"/>
          </a:xfrm>
          <a:prstGeom prst="rect">
            <a:avLst/>
          </a:prstGeom>
          <a:noFill/>
        </p:spPr>
        <p:txBody>
          <a:bodyPr wrap="none" rtlCol="0">
            <a:spAutoFit/>
          </a:bodyPr>
          <a:lstStyle/>
          <a:p>
            <a:r>
              <a:rPr lang="en-GB" u="sng" dirty="0"/>
              <a:t>Advantages / Disadvantages: </a:t>
            </a:r>
          </a:p>
          <a:p>
            <a:r>
              <a:rPr lang="en-GB" b="0" dirty="0"/>
              <a:t>+  Oxygen is not an issue.</a:t>
            </a:r>
          </a:p>
          <a:p>
            <a:r>
              <a:rPr lang="en-GB" b="0" dirty="0"/>
              <a:t>+  Optically perfect, smooth layer.</a:t>
            </a:r>
          </a:p>
          <a:p>
            <a:pPr marL="285750" indent="-285750">
              <a:buFontTx/>
              <a:buChar char="-"/>
            </a:pPr>
            <a:r>
              <a:rPr lang="en-GB" b="0" dirty="0"/>
              <a:t>Viscosity has to be controlled.</a:t>
            </a:r>
          </a:p>
          <a:p>
            <a:pPr marL="285750" indent="-285750">
              <a:buFontTx/>
              <a:buChar char="-"/>
            </a:pPr>
            <a:r>
              <a:rPr lang="en-GB" b="0" dirty="0"/>
              <a:t>The thickness is hard to be controlled in the </a:t>
            </a:r>
            <a:r>
              <a:rPr lang="hu-HU" sz="1800" b="0" dirty="0"/>
              <a:t>µm </a:t>
            </a:r>
            <a:r>
              <a:rPr lang="en-GB" b="0" dirty="0"/>
              <a:t>range.</a:t>
            </a:r>
          </a:p>
          <a:p>
            <a:pPr marL="285750" indent="-285750">
              <a:buFontTx/>
              <a:buChar char="-"/>
            </a:pPr>
            <a:endParaRPr lang="en-GB" b="0" dirty="0"/>
          </a:p>
          <a:p>
            <a:r>
              <a:rPr lang="en-GB" u="sng" dirty="0"/>
              <a:t>Future improvement:</a:t>
            </a:r>
          </a:p>
          <a:p>
            <a:r>
              <a:rPr lang="en-GB" b="0" dirty="0"/>
              <a:t>Multi-levelled frame created with thin film technology.</a:t>
            </a:r>
          </a:p>
        </p:txBody>
      </p:sp>
      <p:sp>
        <p:nvSpPr>
          <p:cNvPr id="12" name="TextBox 11">
            <a:extLst>
              <a:ext uri="{FF2B5EF4-FFF2-40B4-BE49-F238E27FC236}">
                <a16:creationId xmlns:a16="http://schemas.microsoft.com/office/drawing/2014/main" id="{A4E78ECE-F6B6-4FBD-B419-C2E8CAD8209D}"/>
              </a:ext>
            </a:extLst>
          </p:cNvPr>
          <p:cNvSpPr txBox="1"/>
          <p:nvPr/>
        </p:nvSpPr>
        <p:spPr>
          <a:xfrm>
            <a:off x="240030" y="1227028"/>
            <a:ext cx="7237879" cy="369332"/>
          </a:xfrm>
          <a:prstGeom prst="rect">
            <a:avLst/>
          </a:prstGeom>
          <a:noFill/>
        </p:spPr>
        <p:txBody>
          <a:bodyPr wrap="none" rtlCol="0">
            <a:spAutoFit/>
          </a:bodyPr>
          <a:lstStyle/>
          <a:p>
            <a:r>
              <a:rPr lang="en-GB" dirty="0"/>
              <a:t>Polymerization during mechanical shaping between glass slides</a:t>
            </a:r>
          </a:p>
        </p:txBody>
      </p:sp>
      <p:sp>
        <p:nvSpPr>
          <p:cNvPr id="13" name="TextBox 12">
            <a:extLst>
              <a:ext uri="{FF2B5EF4-FFF2-40B4-BE49-F238E27FC236}">
                <a16:creationId xmlns:a16="http://schemas.microsoft.com/office/drawing/2014/main" id="{8C6CA0F7-3E35-4DD0-9648-1E8899E41552}"/>
              </a:ext>
            </a:extLst>
          </p:cNvPr>
          <p:cNvSpPr txBox="1"/>
          <p:nvPr/>
        </p:nvSpPr>
        <p:spPr>
          <a:xfrm>
            <a:off x="9893981" y="3416756"/>
            <a:ext cx="989073" cy="307777"/>
          </a:xfrm>
          <a:prstGeom prst="rect">
            <a:avLst/>
          </a:prstGeom>
          <a:noFill/>
        </p:spPr>
        <p:txBody>
          <a:bodyPr wrap="square">
            <a:spAutoFit/>
          </a:bodyPr>
          <a:lstStyle/>
          <a:p>
            <a:r>
              <a:rPr lang="en-GB" sz="1400" b="0" dirty="0"/>
              <a:t>Polymer</a:t>
            </a:r>
            <a:endParaRPr lang="en-GB" sz="1400" dirty="0"/>
          </a:p>
        </p:txBody>
      </p:sp>
      <p:sp>
        <p:nvSpPr>
          <p:cNvPr id="14" name="TextBox 13">
            <a:extLst>
              <a:ext uri="{FF2B5EF4-FFF2-40B4-BE49-F238E27FC236}">
                <a16:creationId xmlns:a16="http://schemas.microsoft.com/office/drawing/2014/main" id="{D1126961-BFB0-44EB-942B-E4F9F1A36C8F}"/>
              </a:ext>
            </a:extLst>
          </p:cNvPr>
          <p:cNvSpPr txBox="1"/>
          <p:nvPr/>
        </p:nvSpPr>
        <p:spPr>
          <a:xfrm>
            <a:off x="8640558" y="2392895"/>
            <a:ext cx="1121678" cy="307777"/>
          </a:xfrm>
          <a:prstGeom prst="rect">
            <a:avLst/>
          </a:prstGeom>
          <a:noFill/>
        </p:spPr>
        <p:txBody>
          <a:bodyPr wrap="square">
            <a:spAutoFit/>
          </a:bodyPr>
          <a:lstStyle/>
          <a:p>
            <a:r>
              <a:rPr lang="en-GB" sz="1400" b="0" dirty="0"/>
              <a:t>Glass slide</a:t>
            </a:r>
            <a:endParaRPr lang="en-GB" sz="1400" dirty="0"/>
          </a:p>
        </p:txBody>
      </p:sp>
      <p:sp>
        <p:nvSpPr>
          <p:cNvPr id="15" name="TextBox 14">
            <a:extLst>
              <a:ext uri="{FF2B5EF4-FFF2-40B4-BE49-F238E27FC236}">
                <a16:creationId xmlns:a16="http://schemas.microsoft.com/office/drawing/2014/main" id="{E534B20E-2723-4886-9F7D-0315D036570A}"/>
              </a:ext>
            </a:extLst>
          </p:cNvPr>
          <p:cNvSpPr txBox="1"/>
          <p:nvPr/>
        </p:nvSpPr>
        <p:spPr>
          <a:xfrm>
            <a:off x="8643059" y="3488609"/>
            <a:ext cx="1116676" cy="307777"/>
          </a:xfrm>
          <a:prstGeom prst="rect">
            <a:avLst/>
          </a:prstGeom>
          <a:noFill/>
        </p:spPr>
        <p:txBody>
          <a:bodyPr wrap="square">
            <a:spAutoFit/>
          </a:bodyPr>
          <a:lstStyle/>
          <a:p>
            <a:r>
              <a:rPr lang="en-GB" sz="1400" b="0" dirty="0"/>
              <a:t>Glass slide</a:t>
            </a:r>
            <a:endParaRPr lang="en-GB" sz="1400" dirty="0"/>
          </a:p>
        </p:txBody>
      </p:sp>
      <p:sp>
        <p:nvSpPr>
          <p:cNvPr id="16" name="TextBox 15">
            <a:extLst>
              <a:ext uri="{FF2B5EF4-FFF2-40B4-BE49-F238E27FC236}">
                <a16:creationId xmlns:a16="http://schemas.microsoft.com/office/drawing/2014/main" id="{EA856F3A-E259-4E6C-9C49-52346B55A4BC}"/>
              </a:ext>
            </a:extLst>
          </p:cNvPr>
          <p:cNvSpPr txBox="1"/>
          <p:nvPr/>
        </p:nvSpPr>
        <p:spPr>
          <a:xfrm>
            <a:off x="10517037" y="1181710"/>
            <a:ext cx="1447615" cy="307777"/>
          </a:xfrm>
          <a:prstGeom prst="rect">
            <a:avLst/>
          </a:prstGeom>
          <a:noFill/>
        </p:spPr>
        <p:txBody>
          <a:bodyPr wrap="square">
            <a:spAutoFit/>
          </a:bodyPr>
          <a:lstStyle/>
          <a:p>
            <a:r>
              <a:rPr lang="en-GB" sz="1400" b="0" dirty="0"/>
              <a:t>Light source</a:t>
            </a:r>
            <a:endParaRPr lang="en-GB" sz="1400" dirty="0"/>
          </a:p>
        </p:txBody>
      </p:sp>
      <p:cxnSp>
        <p:nvCxnSpPr>
          <p:cNvPr id="18" name="Straight Arrow Connector 17">
            <a:extLst>
              <a:ext uri="{FF2B5EF4-FFF2-40B4-BE49-F238E27FC236}">
                <a16:creationId xmlns:a16="http://schemas.microsoft.com/office/drawing/2014/main" id="{B3020AB5-85AB-4C78-A79B-E2ACAA765A09}"/>
              </a:ext>
            </a:extLst>
          </p:cNvPr>
          <p:cNvCxnSpPr/>
          <p:nvPr/>
        </p:nvCxnSpPr>
        <p:spPr bwMode="auto">
          <a:xfrm>
            <a:off x="9043833" y="2651602"/>
            <a:ext cx="0" cy="2868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506F2E15-2D45-4E5B-94CD-1C7894E591FA}"/>
              </a:ext>
            </a:extLst>
          </p:cNvPr>
          <p:cNvCxnSpPr>
            <a:cxnSpLocks/>
          </p:cNvCxnSpPr>
          <p:nvPr/>
        </p:nvCxnSpPr>
        <p:spPr bwMode="auto">
          <a:xfrm flipV="1">
            <a:off x="9043833" y="3204485"/>
            <a:ext cx="0" cy="3258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2B0FC382-AA4C-46BB-AEB5-C871D15C1680}"/>
              </a:ext>
            </a:extLst>
          </p:cNvPr>
          <p:cNvCxnSpPr>
            <a:cxnSpLocks/>
          </p:cNvCxnSpPr>
          <p:nvPr/>
        </p:nvCxnSpPr>
        <p:spPr bwMode="auto">
          <a:xfrm flipV="1">
            <a:off x="10267969" y="3165262"/>
            <a:ext cx="0" cy="27655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93EB5F76-00E3-4441-AD6B-38E30EEE9D15}"/>
              </a:ext>
            </a:extLst>
          </p:cNvPr>
          <p:cNvCxnSpPr>
            <a:cxnSpLocks/>
          </p:cNvCxnSpPr>
          <p:nvPr/>
        </p:nvCxnSpPr>
        <p:spPr bwMode="auto">
          <a:xfrm flipH="1">
            <a:off x="9367869" y="2700672"/>
            <a:ext cx="1512168" cy="38110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DFE5F1B6-A41C-484F-A007-D6E2232A9B73}"/>
              </a:ext>
            </a:extLst>
          </p:cNvPr>
          <p:cNvCxnSpPr/>
          <p:nvPr/>
        </p:nvCxnSpPr>
        <p:spPr bwMode="auto">
          <a:xfrm>
            <a:off x="11426578" y="2757744"/>
            <a:ext cx="0" cy="2868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8" name="TextBox 27">
            <a:extLst>
              <a:ext uri="{FF2B5EF4-FFF2-40B4-BE49-F238E27FC236}">
                <a16:creationId xmlns:a16="http://schemas.microsoft.com/office/drawing/2014/main" id="{4F82C29D-C27F-4339-8DDF-5365369DB657}"/>
              </a:ext>
            </a:extLst>
          </p:cNvPr>
          <p:cNvSpPr txBox="1"/>
          <p:nvPr/>
        </p:nvSpPr>
        <p:spPr>
          <a:xfrm>
            <a:off x="10944019" y="2481200"/>
            <a:ext cx="989073" cy="307777"/>
          </a:xfrm>
          <a:prstGeom prst="rect">
            <a:avLst/>
          </a:prstGeom>
          <a:noFill/>
        </p:spPr>
        <p:txBody>
          <a:bodyPr wrap="square">
            <a:spAutoFit/>
          </a:bodyPr>
          <a:lstStyle/>
          <a:p>
            <a:r>
              <a:rPr lang="en-GB" sz="1400" b="0" dirty="0"/>
              <a:t>Spacer</a:t>
            </a:r>
            <a:endParaRPr lang="en-GB" sz="1400" dirty="0"/>
          </a:p>
        </p:txBody>
      </p:sp>
      <p:pic>
        <p:nvPicPr>
          <p:cNvPr id="24" name="Picture 23">
            <a:extLst>
              <a:ext uri="{FF2B5EF4-FFF2-40B4-BE49-F238E27FC236}">
                <a16:creationId xmlns:a16="http://schemas.microsoft.com/office/drawing/2014/main" id="{6DF57064-C1DB-4811-BD8D-E9AB80759F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776" y="1856401"/>
            <a:ext cx="8141973" cy="1765919"/>
          </a:xfrm>
          <a:prstGeom prst="rect">
            <a:avLst/>
          </a:prstGeom>
          <a:noFill/>
          <a:ln>
            <a:noFill/>
          </a:ln>
        </p:spPr>
      </p:pic>
      <p:sp>
        <p:nvSpPr>
          <p:cNvPr id="29" name="TextBox 28">
            <a:extLst>
              <a:ext uri="{FF2B5EF4-FFF2-40B4-BE49-F238E27FC236}">
                <a16:creationId xmlns:a16="http://schemas.microsoft.com/office/drawing/2014/main" id="{D4B278C2-FD83-4AEC-8168-B1CB04C9474B}"/>
              </a:ext>
            </a:extLst>
          </p:cNvPr>
          <p:cNvSpPr txBox="1"/>
          <p:nvPr/>
        </p:nvSpPr>
        <p:spPr>
          <a:xfrm>
            <a:off x="286776" y="1794798"/>
            <a:ext cx="312906" cy="461665"/>
          </a:xfrm>
          <a:prstGeom prst="rect">
            <a:avLst/>
          </a:prstGeom>
          <a:solidFill>
            <a:schemeClr val="bg1"/>
          </a:solidFill>
        </p:spPr>
        <p:txBody>
          <a:bodyPr wrap="square" rtlCol="0">
            <a:spAutoFit/>
          </a:bodyPr>
          <a:lstStyle/>
          <a:p>
            <a:r>
              <a:rPr lang="en-GB" sz="2400" dirty="0">
                <a:solidFill>
                  <a:srgbClr val="FF0000"/>
                </a:solidFill>
              </a:rPr>
              <a:t>1</a:t>
            </a:r>
          </a:p>
        </p:txBody>
      </p:sp>
      <p:sp>
        <p:nvSpPr>
          <p:cNvPr id="30" name="TextBox 29">
            <a:extLst>
              <a:ext uri="{FF2B5EF4-FFF2-40B4-BE49-F238E27FC236}">
                <a16:creationId xmlns:a16="http://schemas.microsoft.com/office/drawing/2014/main" id="{6E301EFE-C926-4ADC-84C5-96A5C4F5A727}"/>
              </a:ext>
            </a:extLst>
          </p:cNvPr>
          <p:cNvSpPr txBox="1"/>
          <p:nvPr/>
        </p:nvSpPr>
        <p:spPr>
          <a:xfrm>
            <a:off x="3017594" y="1794798"/>
            <a:ext cx="312906" cy="461665"/>
          </a:xfrm>
          <a:prstGeom prst="rect">
            <a:avLst/>
          </a:prstGeom>
          <a:solidFill>
            <a:schemeClr val="bg1"/>
          </a:solidFill>
        </p:spPr>
        <p:txBody>
          <a:bodyPr wrap="square" rtlCol="0">
            <a:spAutoFit/>
          </a:bodyPr>
          <a:lstStyle/>
          <a:p>
            <a:r>
              <a:rPr lang="en-GB" sz="2400" dirty="0">
                <a:solidFill>
                  <a:srgbClr val="FF0000"/>
                </a:solidFill>
              </a:rPr>
              <a:t>2</a:t>
            </a:r>
          </a:p>
        </p:txBody>
      </p:sp>
      <p:sp>
        <p:nvSpPr>
          <p:cNvPr id="31" name="TextBox 30">
            <a:extLst>
              <a:ext uri="{FF2B5EF4-FFF2-40B4-BE49-F238E27FC236}">
                <a16:creationId xmlns:a16="http://schemas.microsoft.com/office/drawing/2014/main" id="{3018E2EE-620B-44BF-901F-252C1166AC62}"/>
              </a:ext>
            </a:extLst>
          </p:cNvPr>
          <p:cNvSpPr txBox="1"/>
          <p:nvPr/>
        </p:nvSpPr>
        <p:spPr>
          <a:xfrm>
            <a:off x="5939547" y="1794797"/>
            <a:ext cx="312906" cy="461665"/>
          </a:xfrm>
          <a:prstGeom prst="rect">
            <a:avLst/>
          </a:prstGeom>
          <a:solidFill>
            <a:schemeClr val="bg1"/>
          </a:solidFill>
        </p:spPr>
        <p:txBody>
          <a:bodyPr wrap="square" rtlCol="0">
            <a:spAutoFit/>
          </a:bodyPr>
          <a:lstStyle/>
          <a:p>
            <a:r>
              <a:rPr lang="en-GB" sz="2400" dirty="0">
                <a:solidFill>
                  <a:srgbClr val="FF0000"/>
                </a:solidFill>
              </a:rPr>
              <a:t>3</a:t>
            </a:r>
          </a:p>
        </p:txBody>
      </p:sp>
      <p:pic>
        <p:nvPicPr>
          <p:cNvPr id="25" name="Picture 24" descr="A picture containing circle&#10;&#10;Description automatically generated">
            <a:extLst>
              <a:ext uri="{FF2B5EF4-FFF2-40B4-BE49-F238E27FC236}">
                <a16:creationId xmlns:a16="http://schemas.microsoft.com/office/drawing/2014/main" id="{FFE08389-C179-417F-A20C-8A8413C087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4904" y="3891614"/>
            <a:ext cx="5303835" cy="2522355"/>
          </a:xfrm>
          <a:prstGeom prst="rect">
            <a:avLst/>
          </a:prstGeom>
          <a:noFill/>
          <a:ln>
            <a:noFill/>
          </a:ln>
        </p:spPr>
      </p:pic>
    </p:spTree>
    <p:extLst>
      <p:ext uri="{BB962C8B-B14F-4D97-AF65-F5344CB8AC3E}">
        <p14:creationId xmlns:p14="http://schemas.microsoft.com/office/powerpoint/2010/main" val="2011319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30F099-E248-48E3-8057-216AD71E50D7}"/>
              </a:ext>
            </a:extLst>
          </p:cNvPr>
          <p:cNvSpPr>
            <a:spLocks noGrp="1"/>
          </p:cNvSpPr>
          <p:nvPr>
            <p:ph type="sldNum" sz="quarter" idx="11"/>
          </p:nvPr>
        </p:nvSpPr>
        <p:spPr/>
        <p:txBody>
          <a:bodyPr/>
          <a:lstStyle/>
          <a:p>
            <a:pPr>
              <a:defRPr/>
            </a:pPr>
            <a:fld id="{BA18CA48-4A8E-49A9-971B-83D474A3DC7A}" type="slidenum">
              <a:rPr lang="en-GB" smtClean="0"/>
              <a:pPr>
                <a:defRPr/>
              </a:pPr>
              <a:t>11</a:t>
            </a:fld>
            <a:endParaRPr lang="en-GB"/>
          </a:p>
        </p:txBody>
      </p:sp>
      <p:sp>
        <p:nvSpPr>
          <p:cNvPr id="6" name="Title 1">
            <a:extLst>
              <a:ext uri="{FF2B5EF4-FFF2-40B4-BE49-F238E27FC236}">
                <a16:creationId xmlns:a16="http://schemas.microsoft.com/office/drawing/2014/main" id="{79253589-68FF-4D84-A9BA-F4395AB6111D}"/>
              </a:ext>
            </a:extLst>
          </p:cNvPr>
          <p:cNvSpPr>
            <a:spLocks noGrp="1"/>
          </p:cNvSpPr>
          <p:nvPr>
            <p:ph type="title"/>
          </p:nvPr>
        </p:nvSpPr>
        <p:spPr>
          <a:xfrm>
            <a:off x="227348" y="84027"/>
            <a:ext cx="10657184" cy="1143001"/>
          </a:xfrm>
        </p:spPr>
        <p:txBody>
          <a:bodyPr/>
          <a:lstStyle/>
          <a:p>
            <a:pPr eaLnBrk="1" hangingPunct="1"/>
            <a:r>
              <a:rPr lang="en-GB" dirty="0"/>
              <a:t>3. Target preparation – controlling the layer thickness</a:t>
            </a:r>
            <a:endParaRPr lang="hu-HU" dirty="0"/>
          </a:p>
        </p:txBody>
      </p:sp>
      <p:pic>
        <p:nvPicPr>
          <p:cNvPr id="8" name="Picture 7">
            <a:extLst>
              <a:ext uri="{FF2B5EF4-FFF2-40B4-BE49-F238E27FC236}">
                <a16:creationId xmlns:a16="http://schemas.microsoft.com/office/drawing/2014/main" id="{35BC8ADC-1D39-40EE-99A6-402187F89785}"/>
              </a:ext>
            </a:extLst>
          </p:cNvPr>
          <p:cNvPicPr>
            <a:picLocks noChangeAspect="1"/>
          </p:cNvPicPr>
          <p:nvPr/>
        </p:nvPicPr>
        <p:blipFill>
          <a:blip r:embed="rId2"/>
          <a:stretch>
            <a:fillRect/>
          </a:stretch>
        </p:blipFill>
        <p:spPr>
          <a:xfrm>
            <a:off x="5987988" y="3423481"/>
            <a:ext cx="5606075" cy="2703587"/>
          </a:xfrm>
          <a:prstGeom prst="rect">
            <a:avLst/>
          </a:prstGeom>
        </p:spPr>
      </p:pic>
      <p:pic>
        <p:nvPicPr>
          <p:cNvPr id="10" name="Picture 9">
            <a:extLst>
              <a:ext uri="{FF2B5EF4-FFF2-40B4-BE49-F238E27FC236}">
                <a16:creationId xmlns:a16="http://schemas.microsoft.com/office/drawing/2014/main" id="{70ED4D48-1F43-46AB-A0AE-E6E078CEF470}"/>
              </a:ext>
            </a:extLst>
          </p:cNvPr>
          <p:cNvPicPr>
            <a:picLocks noChangeAspect="1"/>
          </p:cNvPicPr>
          <p:nvPr/>
        </p:nvPicPr>
        <p:blipFill>
          <a:blip r:embed="rId3"/>
          <a:stretch>
            <a:fillRect/>
          </a:stretch>
        </p:blipFill>
        <p:spPr>
          <a:xfrm>
            <a:off x="136215" y="2240868"/>
            <a:ext cx="5419725" cy="3886200"/>
          </a:xfrm>
          <a:prstGeom prst="rect">
            <a:avLst/>
          </a:prstGeom>
        </p:spPr>
      </p:pic>
      <p:sp>
        <p:nvSpPr>
          <p:cNvPr id="11" name="Szövegdoboz 18">
            <a:extLst>
              <a:ext uri="{FF2B5EF4-FFF2-40B4-BE49-F238E27FC236}">
                <a16:creationId xmlns:a16="http://schemas.microsoft.com/office/drawing/2014/main" id="{A802BA5A-9D5A-4134-BAA5-B7E2D2051526}"/>
              </a:ext>
            </a:extLst>
          </p:cNvPr>
          <p:cNvSpPr txBox="1"/>
          <p:nvPr/>
        </p:nvSpPr>
        <p:spPr>
          <a:xfrm>
            <a:off x="227348" y="1071307"/>
            <a:ext cx="6084674" cy="369332"/>
          </a:xfrm>
          <a:prstGeom prst="rect">
            <a:avLst/>
          </a:prstGeom>
          <a:noFill/>
        </p:spPr>
        <p:txBody>
          <a:bodyPr wrap="square" rtlCol="0">
            <a:spAutoFit/>
          </a:bodyPr>
          <a:lstStyle/>
          <a:p>
            <a:r>
              <a:rPr lang="en-GB" dirty="0"/>
              <a:t>Plasma etching of the UDMA-TEGDMA material</a:t>
            </a:r>
            <a:endParaRPr lang="hu-HU" dirty="0"/>
          </a:p>
        </p:txBody>
      </p:sp>
      <p:sp>
        <p:nvSpPr>
          <p:cNvPr id="13" name="TextBox 12">
            <a:extLst>
              <a:ext uri="{FF2B5EF4-FFF2-40B4-BE49-F238E27FC236}">
                <a16:creationId xmlns:a16="http://schemas.microsoft.com/office/drawing/2014/main" id="{50E05F17-5018-4467-9B5A-5C02796EBD55}"/>
              </a:ext>
            </a:extLst>
          </p:cNvPr>
          <p:cNvSpPr txBox="1"/>
          <p:nvPr/>
        </p:nvSpPr>
        <p:spPr>
          <a:xfrm>
            <a:off x="227348" y="1603876"/>
            <a:ext cx="5328592" cy="646331"/>
          </a:xfrm>
          <a:prstGeom prst="rect">
            <a:avLst/>
          </a:prstGeom>
          <a:noFill/>
        </p:spPr>
        <p:txBody>
          <a:bodyPr wrap="square">
            <a:spAutoFit/>
          </a:bodyPr>
          <a:lstStyle/>
          <a:p>
            <a:r>
              <a:rPr lang="en-US" altLang="en-US" sz="1800" b="0" dirty="0">
                <a:latin typeface="Franklin Gothic Book" panose="020B0503020102020204" pitchFamily="34" charset="0"/>
              </a:rPr>
              <a:t>High-power plasma reactor using focused H plasma (left) and defocused </a:t>
            </a:r>
            <a:r>
              <a:rPr lang="en-US" altLang="en-US" sz="1800" b="0" dirty="0" err="1">
                <a:latin typeface="Franklin Gothic Book" panose="020B0503020102020204" pitchFamily="34" charset="0"/>
              </a:rPr>
              <a:t>Ar</a:t>
            </a:r>
            <a:r>
              <a:rPr lang="en-US" altLang="en-US" sz="1800" b="0" dirty="0">
                <a:latin typeface="Franklin Gothic Book" panose="020B0503020102020204" pitchFamily="34" charset="0"/>
              </a:rPr>
              <a:t> plasma (right).</a:t>
            </a:r>
            <a:endParaRPr lang="en-GB" b="0" dirty="0"/>
          </a:p>
        </p:txBody>
      </p:sp>
      <p:sp>
        <p:nvSpPr>
          <p:cNvPr id="15" name="TextBox 14">
            <a:extLst>
              <a:ext uri="{FF2B5EF4-FFF2-40B4-BE49-F238E27FC236}">
                <a16:creationId xmlns:a16="http://schemas.microsoft.com/office/drawing/2014/main" id="{0537A97A-EA84-40EC-B9FD-8396C86CB72A}"/>
              </a:ext>
            </a:extLst>
          </p:cNvPr>
          <p:cNvSpPr txBox="1"/>
          <p:nvPr/>
        </p:nvSpPr>
        <p:spPr>
          <a:xfrm>
            <a:off x="5987988" y="2777150"/>
            <a:ext cx="6105524" cy="646331"/>
          </a:xfrm>
          <a:prstGeom prst="rect">
            <a:avLst/>
          </a:prstGeom>
          <a:noFill/>
        </p:spPr>
        <p:txBody>
          <a:bodyPr wrap="square">
            <a:spAutoFit/>
          </a:bodyPr>
          <a:lstStyle/>
          <a:p>
            <a:r>
              <a:rPr lang="en-US" altLang="en-US" sz="1800" b="0" dirty="0">
                <a:latin typeface="Franklin Gothic Book" panose="020B0503020102020204" pitchFamily="34" charset="0"/>
              </a:rPr>
              <a:t>Low-pressure plasma chamber using O</a:t>
            </a:r>
            <a:r>
              <a:rPr lang="en-US" altLang="en-US" sz="1800" b="0" baseline="-25000" dirty="0">
                <a:latin typeface="Franklin Gothic Book" panose="020B0503020102020204" pitchFamily="34" charset="0"/>
              </a:rPr>
              <a:t>2 </a:t>
            </a:r>
            <a:r>
              <a:rPr lang="en-US" altLang="en-US" sz="1800" b="0" dirty="0">
                <a:latin typeface="Franklin Gothic Book" panose="020B0503020102020204" pitchFamily="34" charset="0"/>
              </a:rPr>
              <a:t>(left) and </a:t>
            </a:r>
            <a:r>
              <a:rPr lang="en-US" altLang="en-US" sz="1800" b="0" dirty="0" err="1">
                <a:latin typeface="Franklin Gothic Book" panose="020B0503020102020204" pitchFamily="34" charset="0"/>
              </a:rPr>
              <a:t>Ar+Hr</a:t>
            </a:r>
            <a:r>
              <a:rPr lang="en-US" altLang="en-US" sz="1800" b="0" dirty="0">
                <a:latin typeface="Franklin Gothic Book" panose="020B0503020102020204" pitchFamily="34" charset="0"/>
              </a:rPr>
              <a:t> (right) as process gases for plasma generation</a:t>
            </a:r>
            <a:r>
              <a:rPr lang="en-US" altLang="en-US" sz="1800" b="0" dirty="0"/>
              <a:t>. </a:t>
            </a:r>
            <a:endParaRPr lang="en-GB" b="0" dirty="0"/>
          </a:p>
        </p:txBody>
      </p:sp>
      <p:sp>
        <p:nvSpPr>
          <p:cNvPr id="16" name="TextBox 15">
            <a:extLst>
              <a:ext uri="{FF2B5EF4-FFF2-40B4-BE49-F238E27FC236}">
                <a16:creationId xmlns:a16="http://schemas.microsoft.com/office/drawing/2014/main" id="{16ED22CF-6297-4D51-8E6A-9C8ABD9513C6}"/>
              </a:ext>
            </a:extLst>
          </p:cNvPr>
          <p:cNvSpPr txBox="1"/>
          <p:nvPr/>
        </p:nvSpPr>
        <p:spPr>
          <a:xfrm>
            <a:off x="6090989" y="1873359"/>
            <a:ext cx="5580620" cy="646331"/>
          </a:xfrm>
          <a:prstGeom prst="rect">
            <a:avLst/>
          </a:prstGeom>
          <a:noFill/>
        </p:spPr>
        <p:txBody>
          <a:bodyPr wrap="square" rtlCol="0">
            <a:spAutoFit/>
          </a:bodyPr>
          <a:lstStyle/>
          <a:p>
            <a:r>
              <a:rPr lang="en-GB" b="0" dirty="0"/>
              <a:t>A reproducible etching rate of </a:t>
            </a:r>
            <a:r>
              <a:rPr lang="en-GB" dirty="0"/>
              <a:t>80 nm/min </a:t>
            </a:r>
            <a:r>
              <a:rPr lang="en-GB" b="0" dirty="0"/>
              <a:t>was found in </a:t>
            </a:r>
            <a:r>
              <a:rPr lang="en-US" altLang="en-US" sz="1800" b="0" dirty="0">
                <a:latin typeface="Franklin Gothic Book" panose="020B0503020102020204" pitchFamily="34" charset="0"/>
              </a:rPr>
              <a:t>O</a:t>
            </a:r>
            <a:r>
              <a:rPr lang="en-US" altLang="en-US" sz="1800" b="0" baseline="-25000" dirty="0">
                <a:latin typeface="Franklin Gothic Book" panose="020B0503020102020204" pitchFamily="34" charset="0"/>
              </a:rPr>
              <a:t>2</a:t>
            </a:r>
            <a:r>
              <a:rPr lang="en-GB" b="0" dirty="0"/>
              <a:t> plasma at 300 W power, 0.3 mbar pressure.</a:t>
            </a:r>
          </a:p>
        </p:txBody>
      </p:sp>
    </p:spTree>
    <p:extLst>
      <p:ext uri="{BB962C8B-B14F-4D97-AF65-F5344CB8AC3E}">
        <p14:creationId xmlns:p14="http://schemas.microsoft.com/office/powerpoint/2010/main" val="2311768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13D46F-46AC-4135-A8D2-22F7F4188940}"/>
              </a:ext>
            </a:extLst>
          </p:cNvPr>
          <p:cNvSpPr>
            <a:spLocks noGrp="1"/>
          </p:cNvSpPr>
          <p:nvPr>
            <p:ph type="sldNum" sz="quarter" idx="11"/>
          </p:nvPr>
        </p:nvSpPr>
        <p:spPr/>
        <p:txBody>
          <a:bodyPr/>
          <a:lstStyle/>
          <a:p>
            <a:pPr>
              <a:defRPr/>
            </a:pPr>
            <a:fld id="{BA18CA48-4A8E-49A9-971B-83D474A3DC7A}" type="slidenum">
              <a:rPr lang="en-GB" smtClean="0"/>
              <a:pPr>
                <a:defRPr/>
              </a:pPr>
              <a:t>12</a:t>
            </a:fld>
            <a:endParaRPr lang="en-GB"/>
          </a:p>
        </p:txBody>
      </p:sp>
      <p:pic>
        <p:nvPicPr>
          <p:cNvPr id="7" name="Picture 6">
            <a:extLst>
              <a:ext uri="{FF2B5EF4-FFF2-40B4-BE49-F238E27FC236}">
                <a16:creationId xmlns:a16="http://schemas.microsoft.com/office/drawing/2014/main" id="{72DD9042-E647-4836-87E1-4B0B6F0F95BF}"/>
              </a:ext>
            </a:extLst>
          </p:cNvPr>
          <p:cNvPicPr>
            <a:picLocks noChangeAspect="1"/>
          </p:cNvPicPr>
          <p:nvPr/>
        </p:nvPicPr>
        <p:blipFill>
          <a:blip r:embed="rId2"/>
          <a:stretch>
            <a:fillRect/>
          </a:stretch>
        </p:blipFill>
        <p:spPr>
          <a:xfrm>
            <a:off x="5298499" y="1064608"/>
            <a:ext cx="6004124" cy="2704252"/>
          </a:xfrm>
          <a:prstGeom prst="rect">
            <a:avLst/>
          </a:prstGeom>
        </p:spPr>
      </p:pic>
      <p:pic>
        <p:nvPicPr>
          <p:cNvPr id="9" name="Picture 8">
            <a:extLst>
              <a:ext uri="{FF2B5EF4-FFF2-40B4-BE49-F238E27FC236}">
                <a16:creationId xmlns:a16="http://schemas.microsoft.com/office/drawing/2014/main" id="{7B80EA19-5A59-48B2-9152-4A178B3C37A0}"/>
              </a:ext>
            </a:extLst>
          </p:cNvPr>
          <p:cNvPicPr>
            <a:picLocks noChangeAspect="1"/>
          </p:cNvPicPr>
          <p:nvPr/>
        </p:nvPicPr>
        <p:blipFill>
          <a:blip r:embed="rId3"/>
          <a:stretch>
            <a:fillRect/>
          </a:stretch>
        </p:blipFill>
        <p:spPr>
          <a:xfrm>
            <a:off x="652872" y="1196752"/>
            <a:ext cx="4002968" cy="2704252"/>
          </a:xfrm>
          <a:prstGeom prst="rect">
            <a:avLst/>
          </a:prstGeom>
        </p:spPr>
      </p:pic>
      <p:sp>
        <p:nvSpPr>
          <p:cNvPr id="8" name="TextBox 4">
            <a:extLst>
              <a:ext uri="{FF2B5EF4-FFF2-40B4-BE49-F238E27FC236}">
                <a16:creationId xmlns:a16="http://schemas.microsoft.com/office/drawing/2014/main" id="{C47A44A4-2314-44AD-A558-2016944AEFA7}"/>
              </a:ext>
            </a:extLst>
          </p:cNvPr>
          <p:cNvSpPr txBox="1">
            <a:spLocks noChangeArrowheads="1"/>
          </p:cNvSpPr>
          <p:nvPr/>
        </p:nvSpPr>
        <p:spPr bwMode="auto">
          <a:xfrm>
            <a:off x="357407" y="1121250"/>
            <a:ext cx="10945216" cy="400110"/>
          </a:xfrm>
          <a:prstGeom prst="rect">
            <a:avLst/>
          </a:prstGeom>
          <a:noFill/>
          <a:ln w="9525">
            <a:noFill/>
            <a:miter lim="800000"/>
            <a:headEnd/>
            <a:tailEnd/>
          </a:ln>
        </p:spPr>
        <p:txBody>
          <a:bodyPr wrap="square">
            <a:spAutoFit/>
          </a:bodyPr>
          <a:lstStyle/>
          <a:p>
            <a:r>
              <a:rPr lang="en-GB" sz="2000" dirty="0"/>
              <a:t>Ellipsometry</a:t>
            </a:r>
            <a:endParaRPr lang="hu-HU" sz="2000" b="0" dirty="0"/>
          </a:p>
        </p:txBody>
      </p:sp>
      <p:sp>
        <p:nvSpPr>
          <p:cNvPr id="10" name="TextBox 9">
            <a:extLst>
              <a:ext uri="{FF2B5EF4-FFF2-40B4-BE49-F238E27FC236}">
                <a16:creationId xmlns:a16="http://schemas.microsoft.com/office/drawing/2014/main" id="{E9CA7A26-59C2-434C-8458-D388C0E52D75}"/>
              </a:ext>
            </a:extLst>
          </p:cNvPr>
          <p:cNvSpPr txBox="1"/>
          <p:nvPr/>
        </p:nvSpPr>
        <p:spPr>
          <a:xfrm>
            <a:off x="3618732" y="1257806"/>
            <a:ext cx="4572000" cy="369332"/>
          </a:xfrm>
          <a:prstGeom prst="rect">
            <a:avLst/>
          </a:prstGeom>
          <a:noFill/>
        </p:spPr>
        <p:txBody>
          <a:bodyPr wrap="square">
            <a:spAutoFit/>
          </a:bodyPr>
          <a:lstStyle/>
          <a:p>
            <a:r>
              <a:rPr lang="en-GB" dirty="0" err="1">
                <a:effectLst/>
                <a:latin typeface="Arial" panose="020B0604020202020204" pitchFamily="34" charset="0"/>
              </a:rPr>
              <a:t>Woollam</a:t>
            </a:r>
            <a:r>
              <a:rPr lang="en-GB" dirty="0">
                <a:effectLst/>
                <a:latin typeface="Arial" panose="020B0604020202020204" pitchFamily="34" charset="0"/>
              </a:rPr>
              <a:t> M-2000DI</a:t>
            </a:r>
            <a:endParaRPr lang="en-GB" dirty="0"/>
          </a:p>
        </p:txBody>
      </p:sp>
      <p:sp>
        <p:nvSpPr>
          <p:cNvPr id="11" name="Oval 10">
            <a:extLst>
              <a:ext uri="{FF2B5EF4-FFF2-40B4-BE49-F238E27FC236}">
                <a16:creationId xmlns:a16="http://schemas.microsoft.com/office/drawing/2014/main" id="{2900D19D-D622-41AC-8B47-8B181BB52C9A}"/>
              </a:ext>
            </a:extLst>
          </p:cNvPr>
          <p:cNvSpPr/>
          <p:nvPr/>
        </p:nvSpPr>
        <p:spPr bwMode="auto">
          <a:xfrm>
            <a:off x="7680176" y="1916832"/>
            <a:ext cx="1216005" cy="808706"/>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pic>
        <p:nvPicPr>
          <p:cNvPr id="12" name="Kép 30">
            <a:extLst>
              <a:ext uri="{FF2B5EF4-FFF2-40B4-BE49-F238E27FC236}">
                <a16:creationId xmlns:a16="http://schemas.microsoft.com/office/drawing/2014/main" id="{664E395D-1502-474D-886F-B1548B561C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5400" y="3998006"/>
            <a:ext cx="4140460" cy="2492078"/>
          </a:xfrm>
          <a:prstGeom prst="rect">
            <a:avLst/>
          </a:prstGeom>
          <a:noFill/>
          <a:ln>
            <a:noFill/>
          </a:ln>
        </p:spPr>
      </p:pic>
      <p:pic>
        <p:nvPicPr>
          <p:cNvPr id="13" name="Kép 31">
            <a:extLst>
              <a:ext uri="{FF2B5EF4-FFF2-40B4-BE49-F238E27FC236}">
                <a16:creationId xmlns:a16="http://schemas.microsoft.com/office/drawing/2014/main" id="{74634805-1ABB-45CD-99EE-F54E07905C8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75041" y="3933056"/>
            <a:ext cx="4858947" cy="2568241"/>
          </a:xfrm>
          <a:prstGeom prst="rect">
            <a:avLst/>
          </a:prstGeom>
          <a:noFill/>
          <a:ln>
            <a:noFill/>
          </a:ln>
        </p:spPr>
      </p:pic>
      <p:sp>
        <p:nvSpPr>
          <p:cNvPr id="14" name="TextBox 13">
            <a:extLst>
              <a:ext uri="{FF2B5EF4-FFF2-40B4-BE49-F238E27FC236}">
                <a16:creationId xmlns:a16="http://schemas.microsoft.com/office/drawing/2014/main" id="{98AE36F7-9776-46FE-8494-A68BAF67F12F}"/>
              </a:ext>
            </a:extLst>
          </p:cNvPr>
          <p:cNvSpPr txBox="1"/>
          <p:nvPr/>
        </p:nvSpPr>
        <p:spPr>
          <a:xfrm>
            <a:off x="1993261" y="6332900"/>
            <a:ext cx="1717521" cy="338554"/>
          </a:xfrm>
          <a:prstGeom prst="rect">
            <a:avLst/>
          </a:prstGeom>
          <a:solidFill>
            <a:schemeClr val="bg1"/>
          </a:solidFill>
        </p:spPr>
        <p:txBody>
          <a:bodyPr wrap="none" rtlCol="0">
            <a:spAutoFit/>
          </a:bodyPr>
          <a:lstStyle/>
          <a:p>
            <a:r>
              <a:rPr lang="en-GB" sz="1600" b="0" dirty="0"/>
              <a:t>Wavelength [nm]</a:t>
            </a:r>
          </a:p>
        </p:txBody>
      </p:sp>
      <p:sp>
        <p:nvSpPr>
          <p:cNvPr id="15" name="TextBox 14">
            <a:extLst>
              <a:ext uri="{FF2B5EF4-FFF2-40B4-BE49-F238E27FC236}">
                <a16:creationId xmlns:a16="http://schemas.microsoft.com/office/drawing/2014/main" id="{8C581F07-3715-4FD1-9E4A-882BF57670DC}"/>
              </a:ext>
            </a:extLst>
          </p:cNvPr>
          <p:cNvSpPr txBox="1"/>
          <p:nvPr/>
        </p:nvSpPr>
        <p:spPr>
          <a:xfrm>
            <a:off x="7629228" y="6308648"/>
            <a:ext cx="1907317" cy="369332"/>
          </a:xfrm>
          <a:prstGeom prst="rect">
            <a:avLst/>
          </a:prstGeom>
          <a:solidFill>
            <a:schemeClr val="bg1"/>
          </a:solidFill>
        </p:spPr>
        <p:txBody>
          <a:bodyPr wrap="none" rtlCol="0">
            <a:spAutoFit/>
          </a:bodyPr>
          <a:lstStyle/>
          <a:p>
            <a:r>
              <a:rPr lang="en-GB" b="0" dirty="0"/>
              <a:t>Wavelength [nm]</a:t>
            </a:r>
          </a:p>
        </p:txBody>
      </p:sp>
      <p:sp>
        <p:nvSpPr>
          <p:cNvPr id="16" name="TextBox 15">
            <a:extLst>
              <a:ext uri="{FF2B5EF4-FFF2-40B4-BE49-F238E27FC236}">
                <a16:creationId xmlns:a16="http://schemas.microsoft.com/office/drawing/2014/main" id="{006EB580-0268-4BE6-9417-04500DA56CE6}"/>
              </a:ext>
            </a:extLst>
          </p:cNvPr>
          <p:cNvSpPr txBox="1"/>
          <p:nvPr/>
        </p:nvSpPr>
        <p:spPr>
          <a:xfrm rot="16200000">
            <a:off x="5785415" y="5018002"/>
            <a:ext cx="312906" cy="369332"/>
          </a:xfrm>
          <a:prstGeom prst="rect">
            <a:avLst/>
          </a:prstGeom>
          <a:solidFill>
            <a:schemeClr val="bg1"/>
          </a:solidFill>
        </p:spPr>
        <p:txBody>
          <a:bodyPr wrap="none" rtlCol="0">
            <a:spAutoFit/>
          </a:bodyPr>
          <a:lstStyle/>
          <a:p>
            <a:r>
              <a:rPr lang="en-GB" b="0" dirty="0"/>
              <a:t>n</a:t>
            </a:r>
          </a:p>
        </p:txBody>
      </p:sp>
      <p:sp>
        <p:nvSpPr>
          <p:cNvPr id="17" name="TextBox 16">
            <a:extLst>
              <a:ext uri="{FF2B5EF4-FFF2-40B4-BE49-F238E27FC236}">
                <a16:creationId xmlns:a16="http://schemas.microsoft.com/office/drawing/2014/main" id="{2D7212DB-CEA4-4B83-AAAC-59E7A9259845}"/>
              </a:ext>
            </a:extLst>
          </p:cNvPr>
          <p:cNvSpPr txBox="1"/>
          <p:nvPr/>
        </p:nvSpPr>
        <p:spPr>
          <a:xfrm rot="5400000">
            <a:off x="10701414" y="4981047"/>
            <a:ext cx="320160" cy="369332"/>
          </a:xfrm>
          <a:prstGeom prst="rect">
            <a:avLst/>
          </a:prstGeom>
          <a:solidFill>
            <a:schemeClr val="bg1"/>
          </a:solidFill>
        </p:spPr>
        <p:txBody>
          <a:bodyPr wrap="square" rtlCol="0">
            <a:spAutoFit/>
          </a:bodyPr>
          <a:lstStyle/>
          <a:p>
            <a:r>
              <a:rPr lang="en-GB" b="0" dirty="0"/>
              <a:t>k</a:t>
            </a:r>
          </a:p>
        </p:txBody>
      </p:sp>
      <p:sp>
        <p:nvSpPr>
          <p:cNvPr id="18" name="TextBox 17">
            <a:extLst>
              <a:ext uri="{FF2B5EF4-FFF2-40B4-BE49-F238E27FC236}">
                <a16:creationId xmlns:a16="http://schemas.microsoft.com/office/drawing/2014/main" id="{589D6A47-2BCF-46FE-9013-A654F6121D45}"/>
              </a:ext>
            </a:extLst>
          </p:cNvPr>
          <p:cNvSpPr txBox="1"/>
          <p:nvPr/>
        </p:nvSpPr>
        <p:spPr>
          <a:xfrm rot="16200000">
            <a:off x="415262" y="4921821"/>
            <a:ext cx="505267" cy="369332"/>
          </a:xfrm>
          <a:prstGeom prst="rect">
            <a:avLst/>
          </a:prstGeom>
          <a:solidFill>
            <a:schemeClr val="bg1"/>
          </a:solidFill>
        </p:spPr>
        <p:txBody>
          <a:bodyPr wrap="none" rtlCol="0">
            <a:spAutoFit/>
          </a:bodyPr>
          <a:lstStyle/>
          <a:p>
            <a:r>
              <a:rPr lang="en-GB" b="0" dirty="0"/>
              <a:t>Psi</a:t>
            </a:r>
          </a:p>
        </p:txBody>
      </p:sp>
      <p:sp>
        <p:nvSpPr>
          <p:cNvPr id="19" name="TextBox 18">
            <a:extLst>
              <a:ext uri="{FF2B5EF4-FFF2-40B4-BE49-F238E27FC236}">
                <a16:creationId xmlns:a16="http://schemas.microsoft.com/office/drawing/2014/main" id="{35ADD353-9076-4C4B-BE5B-E5180E5C9D75}"/>
              </a:ext>
            </a:extLst>
          </p:cNvPr>
          <p:cNvSpPr txBox="1"/>
          <p:nvPr/>
        </p:nvSpPr>
        <p:spPr>
          <a:xfrm rot="5400000">
            <a:off x="4471060" y="5084522"/>
            <a:ext cx="723275" cy="369332"/>
          </a:xfrm>
          <a:prstGeom prst="rect">
            <a:avLst/>
          </a:prstGeom>
          <a:solidFill>
            <a:schemeClr val="bg1"/>
          </a:solidFill>
        </p:spPr>
        <p:txBody>
          <a:bodyPr wrap="none" rtlCol="0">
            <a:spAutoFit/>
          </a:bodyPr>
          <a:lstStyle/>
          <a:p>
            <a:r>
              <a:rPr lang="en-GB" b="0" dirty="0"/>
              <a:t>Delta</a:t>
            </a:r>
          </a:p>
        </p:txBody>
      </p:sp>
      <p:sp>
        <p:nvSpPr>
          <p:cNvPr id="20" name="TextBox 19">
            <a:extLst>
              <a:ext uri="{FF2B5EF4-FFF2-40B4-BE49-F238E27FC236}">
                <a16:creationId xmlns:a16="http://schemas.microsoft.com/office/drawing/2014/main" id="{E849F241-F889-445B-9D4A-3DFFC9414B5D}"/>
              </a:ext>
            </a:extLst>
          </p:cNvPr>
          <p:cNvSpPr txBox="1"/>
          <p:nvPr/>
        </p:nvSpPr>
        <p:spPr>
          <a:xfrm>
            <a:off x="404165" y="3820677"/>
            <a:ext cx="4762842" cy="369332"/>
          </a:xfrm>
          <a:prstGeom prst="rect">
            <a:avLst/>
          </a:prstGeom>
          <a:solidFill>
            <a:schemeClr val="bg1"/>
          </a:solidFill>
        </p:spPr>
        <p:txBody>
          <a:bodyPr wrap="none" rtlCol="0">
            <a:spAutoFit/>
          </a:bodyPr>
          <a:lstStyle/>
          <a:p>
            <a:r>
              <a:rPr lang="en-GB" b="0" dirty="0"/>
              <a:t>The measured Psi-Delta and the fitted model</a:t>
            </a:r>
          </a:p>
        </p:txBody>
      </p:sp>
      <p:sp>
        <p:nvSpPr>
          <p:cNvPr id="21" name="TextBox 20">
            <a:extLst>
              <a:ext uri="{FF2B5EF4-FFF2-40B4-BE49-F238E27FC236}">
                <a16:creationId xmlns:a16="http://schemas.microsoft.com/office/drawing/2014/main" id="{60E045FB-B9D7-4552-94FA-E21D0E162050}"/>
              </a:ext>
            </a:extLst>
          </p:cNvPr>
          <p:cNvSpPr txBox="1"/>
          <p:nvPr/>
        </p:nvSpPr>
        <p:spPr>
          <a:xfrm>
            <a:off x="6242601" y="3728879"/>
            <a:ext cx="4434227" cy="369332"/>
          </a:xfrm>
          <a:prstGeom prst="rect">
            <a:avLst/>
          </a:prstGeom>
          <a:solidFill>
            <a:schemeClr val="bg1"/>
          </a:solidFill>
        </p:spPr>
        <p:txBody>
          <a:bodyPr wrap="none" rtlCol="0">
            <a:spAutoFit/>
          </a:bodyPr>
          <a:lstStyle/>
          <a:p>
            <a:r>
              <a:rPr lang="en-GB" b="0" dirty="0"/>
              <a:t>The complex refractive index (1 µm layer)</a:t>
            </a:r>
          </a:p>
        </p:txBody>
      </p:sp>
      <p:sp>
        <p:nvSpPr>
          <p:cNvPr id="22" name="Arrow: Right 21">
            <a:extLst>
              <a:ext uri="{FF2B5EF4-FFF2-40B4-BE49-F238E27FC236}">
                <a16:creationId xmlns:a16="http://schemas.microsoft.com/office/drawing/2014/main" id="{A90EF63B-7FD1-4ACD-99FD-58655C37C747}"/>
              </a:ext>
            </a:extLst>
          </p:cNvPr>
          <p:cNvSpPr/>
          <p:nvPr/>
        </p:nvSpPr>
        <p:spPr bwMode="auto">
          <a:xfrm>
            <a:off x="5167007" y="4673917"/>
            <a:ext cx="558334" cy="11402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24" name="Title 1">
            <a:extLst>
              <a:ext uri="{FF2B5EF4-FFF2-40B4-BE49-F238E27FC236}">
                <a16:creationId xmlns:a16="http://schemas.microsoft.com/office/drawing/2014/main" id="{0F7D3DD2-D6DE-45D4-9203-0E3E62864D59}"/>
              </a:ext>
            </a:extLst>
          </p:cNvPr>
          <p:cNvSpPr>
            <a:spLocks noGrp="1"/>
          </p:cNvSpPr>
          <p:nvPr>
            <p:ph type="title"/>
          </p:nvPr>
        </p:nvSpPr>
        <p:spPr>
          <a:xfrm>
            <a:off x="227348" y="84027"/>
            <a:ext cx="10657184" cy="1143001"/>
          </a:xfrm>
        </p:spPr>
        <p:txBody>
          <a:bodyPr/>
          <a:lstStyle/>
          <a:p>
            <a:pPr eaLnBrk="1" hangingPunct="1"/>
            <a:r>
              <a:rPr lang="en-GB" dirty="0"/>
              <a:t>3. Target preparation – layering technologies</a:t>
            </a:r>
            <a:endParaRPr lang="hu-HU" dirty="0"/>
          </a:p>
        </p:txBody>
      </p:sp>
    </p:spTree>
    <p:extLst>
      <p:ext uri="{BB962C8B-B14F-4D97-AF65-F5344CB8AC3E}">
        <p14:creationId xmlns:p14="http://schemas.microsoft.com/office/powerpoint/2010/main" val="571311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1F54DF-20D6-4112-8ED4-3B646DBDFCC4}"/>
              </a:ext>
            </a:extLst>
          </p:cNvPr>
          <p:cNvSpPr>
            <a:spLocks noGrp="1"/>
          </p:cNvSpPr>
          <p:nvPr>
            <p:ph type="sldNum" sz="quarter" idx="11"/>
          </p:nvPr>
        </p:nvSpPr>
        <p:spPr/>
        <p:txBody>
          <a:bodyPr/>
          <a:lstStyle/>
          <a:p>
            <a:pPr>
              <a:defRPr/>
            </a:pPr>
            <a:fld id="{BA18CA48-4A8E-49A9-971B-83D474A3DC7A}" type="slidenum">
              <a:rPr lang="en-GB" smtClean="0"/>
              <a:pPr>
                <a:defRPr/>
              </a:pPr>
              <a:t>13</a:t>
            </a:fld>
            <a:endParaRPr lang="en-GB"/>
          </a:p>
        </p:txBody>
      </p:sp>
      <p:sp>
        <p:nvSpPr>
          <p:cNvPr id="6" name="Title 1">
            <a:extLst>
              <a:ext uri="{FF2B5EF4-FFF2-40B4-BE49-F238E27FC236}">
                <a16:creationId xmlns:a16="http://schemas.microsoft.com/office/drawing/2014/main" id="{1022A1DC-0346-410C-B203-A24D060D5061}"/>
              </a:ext>
            </a:extLst>
          </p:cNvPr>
          <p:cNvSpPr>
            <a:spLocks noGrp="1"/>
          </p:cNvSpPr>
          <p:nvPr>
            <p:ph type="title"/>
          </p:nvPr>
        </p:nvSpPr>
        <p:spPr>
          <a:xfrm>
            <a:off x="227348" y="84027"/>
            <a:ext cx="10657184" cy="1143001"/>
          </a:xfrm>
        </p:spPr>
        <p:txBody>
          <a:bodyPr/>
          <a:lstStyle/>
          <a:p>
            <a:pPr eaLnBrk="1" hangingPunct="1"/>
            <a:r>
              <a:rPr lang="en-GB" dirty="0"/>
              <a:t>3. Target preparation – nanoparticle synthesis</a:t>
            </a:r>
            <a:endParaRPr lang="hu-HU" dirty="0"/>
          </a:p>
        </p:txBody>
      </p:sp>
      <p:cxnSp>
        <p:nvCxnSpPr>
          <p:cNvPr id="7" name="Egyenes összekötő 7">
            <a:extLst>
              <a:ext uri="{FF2B5EF4-FFF2-40B4-BE49-F238E27FC236}">
                <a16:creationId xmlns:a16="http://schemas.microsoft.com/office/drawing/2014/main" id="{D3AFAD33-BA64-435B-95B2-059017A8F6CF}"/>
              </a:ext>
            </a:extLst>
          </p:cNvPr>
          <p:cNvCxnSpPr/>
          <p:nvPr/>
        </p:nvCxnSpPr>
        <p:spPr bwMode="auto">
          <a:xfrm>
            <a:off x="1163452" y="6262067"/>
            <a:ext cx="2304256" cy="0"/>
          </a:xfrm>
          <a:prstGeom prst="line">
            <a:avLst/>
          </a:prstGeom>
          <a:solidFill>
            <a:schemeClr val="accent1"/>
          </a:solidFill>
          <a:ln w="22225" cap="flat" cmpd="sng" algn="ctr">
            <a:solidFill>
              <a:schemeClr val="tx1"/>
            </a:solidFill>
            <a:prstDash val="dash"/>
            <a:round/>
            <a:headEnd type="none" w="med" len="med"/>
            <a:tailEnd type="none" w="med" len="med"/>
          </a:ln>
          <a:effectLst/>
        </p:spPr>
      </p:cxnSp>
      <p:pic>
        <p:nvPicPr>
          <p:cNvPr id="8" name="Picture 5">
            <a:extLst>
              <a:ext uri="{FF2B5EF4-FFF2-40B4-BE49-F238E27FC236}">
                <a16:creationId xmlns:a16="http://schemas.microsoft.com/office/drawing/2014/main" id="{0F4E4CF4-514F-4EE7-AA31-F2EB600CBEFA}"/>
              </a:ext>
            </a:extLst>
          </p:cNvPr>
          <p:cNvPicPr>
            <a:picLocks noChangeAspect="1" noChangeArrowheads="1"/>
          </p:cNvPicPr>
          <p:nvPr/>
        </p:nvPicPr>
        <p:blipFill>
          <a:blip r:embed="rId2" cstate="print"/>
          <a:srcRect/>
          <a:stretch>
            <a:fillRect/>
          </a:stretch>
        </p:blipFill>
        <p:spPr bwMode="auto">
          <a:xfrm>
            <a:off x="83332" y="1797571"/>
            <a:ext cx="2782560" cy="4037273"/>
          </a:xfrm>
          <a:prstGeom prst="rect">
            <a:avLst/>
          </a:prstGeom>
          <a:noFill/>
          <a:ln w="9525">
            <a:noFill/>
            <a:miter lim="800000"/>
            <a:headEnd/>
            <a:tailEnd/>
          </a:ln>
        </p:spPr>
      </p:pic>
      <p:pic>
        <p:nvPicPr>
          <p:cNvPr id="9" name="Picture 8">
            <a:extLst>
              <a:ext uri="{FF2B5EF4-FFF2-40B4-BE49-F238E27FC236}">
                <a16:creationId xmlns:a16="http://schemas.microsoft.com/office/drawing/2014/main" id="{D153515D-F8B7-448B-B946-EFB959993339}"/>
              </a:ext>
            </a:extLst>
          </p:cNvPr>
          <p:cNvPicPr>
            <a:picLocks noChangeAspect="1" noChangeArrowheads="1"/>
          </p:cNvPicPr>
          <p:nvPr/>
        </p:nvPicPr>
        <p:blipFill>
          <a:blip r:embed="rId3" cstate="print"/>
          <a:srcRect/>
          <a:stretch>
            <a:fillRect/>
          </a:stretch>
        </p:blipFill>
        <p:spPr bwMode="auto">
          <a:xfrm>
            <a:off x="3539716" y="2431209"/>
            <a:ext cx="5328592" cy="3938870"/>
          </a:xfrm>
          <a:prstGeom prst="rect">
            <a:avLst/>
          </a:prstGeom>
          <a:noFill/>
          <a:ln w="9525">
            <a:noFill/>
            <a:miter lim="800000"/>
            <a:headEnd/>
            <a:tailEnd/>
          </a:ln>
        </p:spPr>
      </p:pic>
      <p:pic>
        <p:nvPicPr>
          <p:cNvPr id="10" name="Picture 9">
            <a:extLst>
              <a:ext uri="{FF2B5EF4-FFF2-40B4-BE49-F238E27FC236}">
                <a16:creationId xmlns:a16="http://schemas.microsoft.com/office/drawing/2014/main" id="{76479570-9F1F-4D0D-A815-5DFC96205DD1}"/>
              </a:ext>
            </a:extLst>
          </p:cNvPr>
          <p:cNvPicPr>
            <a:picLocks noChangeAspect="1" noChangeArrowheads="1"/>
          </p:cNvPicPr>
          <p:nvPr/>
        </p:nvPicPr>
        <p:blipFill>
          <a:blip r:embed="rId4" cstate="print"/>
          <a:srcRect/>
          <a:stretch>
            <a:fillRect/>
          </a:stretch>
        </p:blipFill>
        <p:spPr bwMode="auto">
          <a:xfrm>
            <a:off x="2063552" y="2589659"/>
            <a:ext cx="1314450" cy="352425"/>
          </a:xfrm>
          <a:prstGeom prst="rect">
            <a:avLst/>
          </a:prstGeom>
          <a:noFill/>
          <a:ln w="9525">
            <a:noFill/>
            <a:miter lim="800000"/>
            <a:headEnd/>
            <a:tailEnd/>
          </a:ln>
        </p:spPr>
      </p:pic>
      <p:pic>
        <p:nvPicPr>
          <p:cNvPr id="11" name="Picture 10">
            <a:extLst>
              <a:ext uri="{FF2B5EF4-FFF2-40B4-BE49-F238E27FC236}">
                <a16:creationId xmlns:a16="http://schemas.microsoft.com/office/drawing/2014/main" id="{4BF82A3D-72A8-48CA-8C53-B67DFA6D7E41}"/>
              </a:ext>
            </a:extLst>
          </p:cNvPr>
          <p:cNvPicPr>
            <a:picLocks noChangeAspect="1" noChangeArrowheads="1"/>
          </p:cNvPicPr>
          <p:nvPr/>
        </p:nvPicPr>
        <p:blipFill>
          <a:blip r:embed="rId5" cstate="print"/>
          <a:srcRect/>
          <a:stretch>
            <a:fillRect/>
          </a:stretch>
        </p:blipFill>
        <p:spPr bwMode="auto">
          <a:xfrm>
            <a:off x="1667508" y="5686003"/>
            <a:ext cx="1647825" cy="695325"/>
          </a:xfrm>
          <a:prstGeom prst="rect">
            <a:avLst/>
          </a:prstGeom>
          <a:noFill/>
          <a:ln w="9525">
            <a:noFill/>
            <a:miter lim="800000"/>
            <a:headEnd/>
            <a:tailEnd/>
          </a:ln>
        </p:spPr>
      </p:pic>
      <p:cxnSp>
        <p:nvCxnSpPr>
          <p:cNvPr id="12" name="Egyenes összekötő 13">
            <a:extLst>
              <a:ext uri="{FF2B5EF4-FFF2-40B4-BE49-F238E27FC236}">
                <a16:creationId xmlns:a16="http://schemas.microsoft.com/office/drawing/2014/main" id="{8331B8C6-6544-4DBF-9022-9DA1DF72304A}"/>
              </a:ext>
            </a:extLst>
          </p:cNvPr>
          <p:cNvCxnSpPr/>
          <p:nvPr/>
        </p:nvCxnSpPr>
        <p:spPr bwMode="auto">
          <a:xfrm>
            <a:off x="1163452" y="5974035"/>
            <a:ext cx="0" cy="324036"/>
          </a:xfrm>
          <a:prstGeom prst="line">
            <a:avLst/>
          </a:prstGeom>
          <a:solidFill>
            <a:schemeClr val="accent1"/>
          </a:solidFill>
          <a:ln w="22225" cap="flat" cmpd="sng" algn="ctr">
            <a:solidFill>
              <a:schemeClr val="tx1"/>
            </a:solidFill>
            <a:prstDash val="dash"/>
            <a:round/>
            <a:headEnd type="none" w="med" len="med"/>
            <a:tailEnd type="none" w="med" len="med"/>
          </a:ln>
          <a:effectLst/>
        </p:spPr>
      </p:cxnSp>
      <p:cxnSp>
        <p:nvCxnSpPr>
          <p:cNvPr id="13" name="Egyenes összekötő 14">
            <a:extLst>
              <a:ext uri="{FF2B5EF4-FFF2-40B4-BE49-F238E27FC236}">
                <a16:creationId xmlns:a16="http://schemas.microsoft.com/office/drawing/2014/main" id="{945E0BE3-AA81-4D62-A1BC-38F44045E0A2}"/>
              </a:ext>
            </a:extLst>
          </p:cNvPr>
          <p:cNvCxnSpPr/>
          <p:nvPr/>
        </p:nvCxnSpPr>
        <p:spPr bwMode="auto">
          <a:xfrm>
            <a:off x="3431704" y="2193615"/>
            <a:ext cx="0" cy="4068452"/>
          </a:xfrm>
          <a:prstGeom prst="line">
            <a:avLst/>
          </a:prstGeom>
          <a:solidFill>
            <a:schemeClr val="accent1"/>
          </a:solidFill>
          <a:ln w="22225" cap="flat" cmpd="sng" algn="ctr">
            <a:solidFill>
              <a:schemeClr val="tx1"/>
            </a:solidFill>
            <a:prstDash val="dash"/>
            <a:round/>
            <a:headEnd type="none" w="med" len="med"/>
            <a:tailEnd type="none" w="med" len="med"/>
          </a:ln>
          <a:effectLst/>
        </p:spPr>
      </p:cxnSp>
      <p:cxnSp>
        <p:nvCxnSpPr>
          <p:cNvPr id="14" name="Egyenes összekötő 16">
            <a:extLst>
              <a:ext uri="{FF2B5EF4-FFF2-40B4-BE49-F238E27FC236}">
                <a16:creationId xmlns:a16="http://schemas.microsoft.com/office/drawing/2014/main" id="{6EDB1EB3-E7AD-4239-93C7-7B46A3A080F6}"/>
              </a:ext>
            </a:extLst>
          </p:cNvPr>
          <p:cNvCxnSpPr/>
          <p:nvPr/>
        </p:nvCxnSpPr>
        <p:spPr bwMode="auto">
          <a:xfrm flipH="1">
            <a:off x="3431704" y="2193615"/>
            <a:ext cx="2556284" cy="0"/>
          </a:xfrm>
          <a:prstGeom prst="line">
            <a:avLst/>
          </a:prstGeom>
          <a:solidFill>
            <a:schemeClr val="accent1"/>
          </a:solidFill>
          <a:ln w="22225" cap="flat" cmpd="sng" algn="ctr">
            <a:solidFill>
              <a:schemeClr val="tx1"/>
            </a:solidFill>
            <a:prstDash val="dash"/>
            <a:round/>
            <a:headEnd type="none" w="med" len="med"/>
            <a:tailEnd type="none" w="med" len="med"/>
          </a:ln>
          <a:effectLst/>
        </p:spPr>
      </p:cxnSp>
      <p:cxnSp>
        <p:nvCxnSpPr>
          <p:cNvPr id="15" name="Egyenes összekötő nyíllal 17">
            <a:extLst>
              <a:ext uri="{FF2B5EF4-FFF2-40B4-BE49-F238E27FC236}">
                <a16:creationId xmlns:a16="http://schemas.microsoft.com/office/drawing/2014/main" id="{DD248DD0-F13B-4DE4-9FEA-F6D8BFCAF36D}"/>
              </a:ext>
            </a:extLst>
          </p:cNvPr>
          <p:cNvCxnSpPr/>
          <p:nvPr/>
        </p:nvCxnSpPr>
        <p:spPr bwMode="auto">
          <a:xfrm>
            <a:off x="5987988" y="2193615"/>
            <a:ext cx="0" cy="25202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8" name="Szövegdoboz 18">
            <a:extLst>
              <a:ext uri="{FF2B5EF4-FFF2-40B4-BE49-F238E27FC236}">
                <a16:creationId xmlns:a16="http://schemas.microsoft.com/office/drawing/2014/main" id="{6C612420-8C88-4A65-B04A-35C950191EA0}"/>
              </a:ext>
            </a:extLst>
          </p:cNvPr>
          <p:cNvSpPr txBox="1"/>
          <p:nvPr/>
        </p:nvSpPr>
        <p:spPr>
          <a:xfrm>
            <a:off x="227348" y="1071307"/>
            <a:ext cx="6084674" cy="369332"/>
          </a:xfrm>
          <a:prstGeom prst="rect">
            <a:avLst/>
          </a:prstGeom>
          <a:noFill/>
        </p:spPr>
        <p:txBody>
          <a:bodyPr wrap="square" rtlCol="0">
            <a:spAutoFit/>
          </a:bodyPr>
          <a:lstStyle/>
          <a:p>
            <a:r>
              <a:rPr lang="en-GB" b="0" dirty="0"/>
              <a:t>Gold nanoparticles from </a:t>
            </a:r>
            <a:r>
              <a:rPr lang="hu-HU" b="0" dirty="0"/>
              <a:t>HAuCl</a:t>
            </a:r>
            <a:r>
              <a:rPr lang="hu-HU" b="0" baseline="-25000" dirty="0"/>
              <a:t>4</a:t>
            </a:r>
            <a:r>
              <a:rPr lang="en-GB" b="0" dirty="0"/>
              <a:t> solutions</a:t>
            </a:r>
            <a:endParaRPr lang="hu-HU" b="0" dirty="0"/>
          </a:p>
        </p:txBody>
      </p:sp>
      <p:pic>
        <p:nvPicPr>
          <p:cNvPr id="20" name="Picture 19">
            <a:extLst>
              <a:ext uri="{FF2B5EF4-FFF2-40B4-BE49-F238E27FC236}">
                <a16:creationId xmlns:a16="http://schemas.microsoft.com/office/drawing/2014/main" id="{9C0AE36E-0E70-49E3-8690-CAC8EF371B8D}"/>
              </a:ext>
            </a:extLst>
          </p:cNvPr>
          <p:cNvPicPr>
            <a:picLocks noChangeAspect="1"/>
          </p:cNvPicPr>
          <p:nvPr/>
        </p:nvPicPr>
        <p:blipFill>
          <a:blip r:embed="rId6"/>
          <a:stretch>
            <a:fillRect/>
          </a:stretch>
        </p:blipFill>
        <p:spPr>
          <a:xfrm>
            <a:off x="9131539" y="1030049"/>
            <a:ext cx="2725101" cy="1559597"/>
          </a:xfrm>
          <a:prstGeom prst="rect">
            <a:avLst/>
          </a:prstGeom>
        </p:spPr>
      </p:pic>
      <p:sp>
        <p:nvSpPr>
          <p:cNvPr id="21" name="Szövegdoboz 19">
            <a:extLst>
              <a:ext uri="{FF2B5EF4-FFF2-40B4-BE49-F238E27FC236}">
                <a16:creationId xmlns:a16="http://schemas.microsoft.com/office/drawing/2014/main" id="{CCCE336F-1BA0-4D14-92E9-A9E7143FD3EF}"/>
              </a:ext>
            </a:extLst>
          </p:cNvPr>
          <p:cNvSpPr txBox="1"/>
          <p:nvPr/>
        </p:nvSpPr>
        <p:spPr>
          <a:xfrm>
            <a:off x="3155286" y="6428365"/>
            <a:ext cx="2880320" cy="276999"/>
          </a:xfrm>
          <a:prstGeom prst="rect">
            <a:avLst/>
          </a:prstGeom>
          <a:noFill/>
        </p:spPr>
        <p:txBody>
          <a:bodyPr wrap="square" rtlCol="0">
            <a:spAutoFit/>
          </a:bodyPr>
          <a:lstStyle/>
          <a:p>
            <a:pPr algn="ctr"/>
            <a:r>
              <a:rPr lang="en-GB" sz="1200" b="0" dirty="0"/>
              <a:t>(Source</a:t>
            </a:r>
            <a:r>
              <a:rPr lang="hu-HU" sz="1200" b="0" dirty="0"/>
              <a:t>: </a:t>
            </a:r>
            <a:r>
              <a:rPr lang="hu-HU" sz="1200" b="0" dirty="0" err="1"/>
              <a:t>Nguen</a:t>
            </a:r>
            <a:r>
              <a:rPr lang="hu-HU" sz="1200" b="0" dirty="0"/>
              <a:t> </a:t>
            </a:r>
            <a:r>
              <a:rPr lang="hu-HU" sz="1200" b="0" dirty="0" err="1"/>
              <a:t>et</a:t>
            </a:r>
            <a:r>
              <a:rPr lang="hu-HU" sz="1200" b="0" dirty="0"/>
              <a:t> </a:t>
            </a:r>
            <a:r>
              <a:rPr lang="hu-HU" sz="1200" b="0" dirty="0" err="1"/>
              <a:t>al</a:t>
            </a:r>
            <a:r>
              <a:rPr lang="en-GB" sz="1200" b="0" dirty="0"/>
              <a:t>, </a:t>
            </a:r>
            <a:r>
              <a:rPr lang="hu-HU" sz="1200" b="0" dirty="0"/>
              <a:t>2011)</a:t>
            </a:r>
            <a:endParaRPr lang="en-US" sz="1200" b="0" dirty="0"/>
          </a:p>
        </p:txBody>
      </p:sp>
      <p:pic>
        <p:nvPicPr>
          <p:cNvPr id="23" name="Picture 22" descr="A close-up of a drop of water&#10;&#10;Description automatically generated with low confidence">
            <a:extLst>
              <a:ext uri="{FF2B5EF4-FFF2-40B4-BE49-F238E27FC236}">
                <a16:creationId xmlns:a16="http://schemas.microsoft.com/office/drawing/2014/main" id="{9357CF17-CFF1-4A95-81AA-2E081D5FB8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3497" y="3414723"/>
            <a:ext cx="2776020" cy="2930763"/>
          </a:xfrm>
          <a:prstGeom prst="rect">
            <a:avLst/>
          </a:prstGeom>
        </p:spPr>
      </p:pic>
      <p:sp>
        <p:nvSpPr>
          <p:cNvPr id="17" name="TextBox 16">
            <a:extLst>
              <a:ext uri="{FF2B5EF4-FFF2-40B4-BE49-F238E27FC236}">
                <a16:creationId xmlns:a16="http://schemas.microsoft.com/office/drawing/2014/main" id="{3A849ED8-DCD1-4062-81E7-471986677CE6}"/>
              </a:ext>
            </a:extLst>
          </p:cNvPr>
          <p:cNvSpPr txBox="1"/>
          <p:nvPr/>
        </p:nvSpPr>
        <p:spPr>
          <a:xfrm>
            <a:off x="9516380" y="2625488"/>
            <a:ext cx="2124236" cy="338554"/>
          </a:xfrm>
          <a:prstGeom prst="rect">
            <a:avLst/>
          </a:prstGeom>
          <a:noFill/>
        </p:spPr>
        <p:txBody>
          <a:bodyPr wrap="square">
            <a:spAutoFit/>
          </a:bodyPr>
          <a:lstStyle/>
          <a:p>
            <a:r>
              <a:rPr lang="en-GB" sz="1600" b="0" dirty="0"/>
              <a:t>HAuCl</a:t>
            </a:r>
            <a:r>
              <a:rPr lang="en-GB" sz="1600" b="0" baseline="-25000" dirty="0"/>
              <a:t>4 </a:t>
            </a:r>
            <a:r>
              <a:rPr lang="en-GB" sz="1600" b="0" dirty="0"/>
              <a:t>salt crystals</a:t>
            </a:r>
            <a:endParaRPr lang="en-GB" sz="1600" dirty="0"/>
          </a:p>
        </p:txBody>
      </p:sp>
      <p:sp>
        <p:nvSpPr>
          <p:cNvPr id="19" name="TextBox 18">
            <a:extLst>
              <a:ext uri="{FF2B5EF4-FFF2-40B4-BE49-F238E27FC236}">
                <a16:creationId xmlns:a16="http://schemas.microsoft.com/office/drawing/2014/main" id="{25A3C1AD-ED49-4D68-A0DE-A79D3DE1825C}"/>
              </a:ext>
            </a:extLst>
          </p:cNvPr>
          <p:cNvSpPr txBox="1"/>
          <p:nvPr/>
        </p:nvSpPr>
        <p:spPr>
          <a:xfrm>
            <a:off x="9300356" y="3089025"/>
            <a:ext cx="2429620" cy="338554"/>
          </a:xfrm>
          <a:prstGeom prst="rect">
            <a:avLst/>
          </a:prstGeom>
          <a:noFill/>
        </p:spPr>
        <p:txBody>
          <a:bodyPr wrap="square">
            <a:spAutoFit/>
          </a:bodyPr>
          <a:lstStyle/>
          <a:p>
            <a:r>
              <a:rPr lang="en-GB" sz="1600" b="0" dirty="0"/>
              <a:t>Nanoparticle synthesis</a:t>
            </a:r>
            <a:endParaRPr lang="en-GB" sz="1600" dirty="0"/>
          </a:p>
        </p:txBody>
      </p:sp>
      <p:sp>
        <p:nvSpPr>
          <p:cNvPr id="2" name="TextBox 1">
            <a:extLst>
              <a:ext uri="{FF2B5EF4-FFF2-40B4-BE49-F238E27FC236}">
                <a16:creationId xmlns:a16="http://schemas.microsoft.com/office/drawing/2014/main" id="{0BF9F482-F343-4114-A37A-3718B5FF4167}"/>
              </a:ext>
            </a:extLst>
          </p:cNvPr>
          <p:cNvSpPr txBox="1"/>
          <p:nvPr/>
        </p:nvSpPr>
        <p:spPr>
          <a:xfrm>
            <a:off x="3539716" y="1705486"/>
            <a:ext cx="5845989" cy="369332"/>
          </a:xfrm>
          <a:prstGeom prst="rect">
            <a:avLst/>
          </a:prstGeom>
          <a:noFill/>
        </p:spPr>
        <p:txBody>
          <a:bodyPr wrap="square" rtlCol="0">
            <a:spAutoFit/>
          </a:bodyPr>
          <a:lstStyle/>
          <a:p>
            <a:r>
              <a:rPr lang="en-GB" dirty="0"/>
              <a:t>Size- (left) and size-controlled (right) growth</a:t>
            </a:r>
          </a:p>
        </p:txBody>
      </p:sp>
      <p:sp>
        <p:nvSpPr>
          <p:cNvPr id="3" name="Rectangle 2">
            <a:extLst>
              <a:ext uri="{FF2B5EF4-FFF2-40B4-BE49-F238E27FC236}">
                <a16:creationId xmlns:a16="http://schemas.microsoft.com/office/drawing/2014/main" id="{C1A53ECD-BBFE-44CC-B9B7-32000B7C9B59}"/>
              </a:ext>
            </a:extLst>
          </p:cNvPr>
          <p:cNvSpPr/>
          <p:nvPr/>
        </p:nvSpPr>
        <p:spPr bwMode="auto">
          <a:xfrm>
            <a:off x="2326790" y="2673411"/>
            <a:ext cx="744874" cy="2136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2EDC0867-214A-411C-A825-5940C91DEBED}"/>
              </a:ext>
            </a:extLst>
          </p:cNvPr>
          <p:cNvSpPr txBox="1"/>
          <p:nvPr/>
        </p:nvSpPr>
        <p:spPr>
          <a:xfrm>
            <a:off x="2250232" y="2611982"/>
            <a:ext cx="990977" cy="307777"/>
          </a:xfrm>
          <a:prstGeom prst="rect">
            <a:avLst/>
          </a:prstGeom>
          <a:noFill/>
        </p:spPr>
        <p:txBody>
          <a:bodyPr wrap="none" rtlCol="0">
            <a:spAutoFit/>
          </a:bodyPr>
          <a:lstStyle/>
          <a:p>
            <a:r>
              <a:rPr lang="en-GB" sz="1400" b="0" dirty="0"/>
              <a:t>Reduction</a:t>
            </a:r>
          </a:p>
        </p:txBody>
      </p:sp>
      <p:pic>
        <p:nvPicPr>
          <p:cNvPr id="16" name="Picture 15">
            <a:extLst>
              <a:ext uri="{FF2B5EF4-FFF2-40B4-BE49-F238E27FC236}">
                <a16:creationId xmlns:a16="http://schemas.microsoft.com/office/drawing/2014/main" id="{35D57136-0BDD-4FC5-BE22-4B9FCA0747F8}"/>
              </a:ext>
            </a:extLst>
          </p:cNvPr>
          <p:cNvPicPr>
            <a:picLocks noChangeAspect="1"/>
          </p:cNvPicPr>
          <p:nvPr/>
        </p:nvPicPr>
        <p:blipFill>
          <a:blip r:embed="rId8"/>
          <a:stretch>
            <a:fillRect/>
          </a:stretch>
        </p:blipFill>
        <p:spPr>
          <a:xfrm>
            <a:off x="880975" y="3121245"/>
            <a:ext cx="7643148" cy="1738092"/>
          </a:xfrm>
          <a:prstGeom prst="rect">
            <a:avLst/>
          </a:prstGeom>
        </p:spPr>
      </p:pic>
      <p:pic>
        <p:nvPicPr>
          <p:cNvPr id="25" name="Picture 24">
            <a:extLst>
              <a:ext uri="{FF2B5EF4-FFF2-40B4-BE49-F238E27FC236}">
                <a16:creationId xmlns:a16="http://schemas.microsoft.com/office/drawing/2014/main" id="{1A1D3C5F-D4F5-419A-BB8C-63F058A94DBC}"/>
              </a:ext>
            </a:extLst>
          </p:cNvPr>
          <p:cNvPicPr>
            <a:picLocks noChangeAspect="1"/>
          </p:cNvPicPr>
          <p:nvPr/>
        </p:nvPicPr>
        <p:blipFill>
          <a:blip r:embed="rId9"/>
          <a:stretch>
            <a:fillRect/>
          </a:stretch>
        </p:blipFill>
        <p:spPr>
          <a:xfrm>
            <a:off x="8465984" y="3106645"/>
            <a:ext cx="2310536" cy="1705655"/>
          </a:xfrm>
          <a:prstGeom prst="rect">
            <a:avLst/>
          </a:prstGeom>
        </p:spPr>
      </p:pic>
      <p:sp>
        <p:nvSpPr>
          <p:cNvPr id="26" name="Rectangle 25">
            <a:extLst>
              <a:ext uri="{FF2B5EF4-FFF2-40B4-BE49-F238E27FC236}">
                <a16:creationId xmlns:a16="http://schemas.microsoft.com/office/drawing/2014/main" id="{4FF57B5F-B572-4C96-9B57-AF79FB5F8FC7}"/>
              </a:ext>
            </a:extLst>
          </p:cNvPr>
          <p:cNvSpPr/>
          <p:nvPr/>
        </p:nvSpPr>
        <p:spPr bwMode="auto">
          <a:xfrm>
            <a:off x="897079" y="3089025"/>
            <a:ext cx="9879436" cy="1738076"/>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cxnSp>
        <p:nvCxnSpPr>
          <p:cNvPr id="28" name="Straight Arrow Connector 27">
            <a:extLst>
              <a:ext uri="{FF2B5EF4-FFF2-40B4-BE49-F238E27FC236}">
                <a16:creationId xmlns:a16="http://schemas.microsoft.com/office/drawing/2014/main" id="{EA3D5ACF-BB72-4F7D-B658-B685608AA93E}"/>
              </a:ext>
            </a:extLst>
          </p:cNvPr>
          <p:cNvCxnSpPr>
            <a:cxnSpLocks/>
          </p:cNvCxnSpPr>
          <p:nvPr/>
        </p:nvCxnSpPr>
        <p:spPr bwMode="auto">
          <a:xfrm flipV="1">
            <a:off x="9121425" y="3362939"/>
            <a:ext cx="849855" cy="676865"/>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9" name="TextBox 28">
            <a:extLst>
              <a:ext uri="{FF2B5EF4-FFF2-40B4-BE49-F238E27FC236}">
                <a16:creationId xmlns:a16="http://schemas.microsoft.com/office/drawing/2014/main" id="{489D4E90-9C4F-4193-A72D-7A8DB5CD523E}"/>
              </a:ext>
            </a:extLst>
          </p:cNvPr>
          <p:cNvSpPr txBox="1"/>
          <p:nvPr/>
        </p:nvSpPr>
        <p:spPr>
          <a:xfrm rot="19279186">
            <a:off x="8682342" y="3430204"/>
            <a:ext cx="1418978" cy="276999"/>
          </a:xfrm>
          <a:prstGeom prst="rect">
            <a:avLst/>
          </a:prstGeom>
          <a:noFill/>
        </p:spPr>
        <p:txBody>
          <a:bodyPr wrap="none" rtlCol="0">
            <a:spAutoFit/>
          </a:bodyPr>
          <a:lstStyle/>
          <a:p>
            <a:r>
              <a:rPr lang="en-GB" sz="1200" dirty="0"/>
              <a:t>Growth direction</a:t>
            </a:r>
          </a:p>
        </p:txBody>
      </p:sp>
      <p:pic>
        <p:nvPicPr>
          <p:cNvPr id="32" name="Picture 31">
            <a:extLst>
              <a:ext uri="{FF2B5EF4-FFF2-40B4-BE49-F238E27FC236}">
                <a16:creationId xmlns:a16="http://schemas.microsoft.com/office/drawing/2014/main" id="{A1C952B6-4283-4C91-AB16-FF4856A270A4}"/>
              </a:ext>
            </a:extLst>
          </p:cNvPr>
          <p:cNvPicPr>
            <a:picLocks noChangeAspect="1"/>
          </p:cNvPicPr>
          <p:nvPr/>
        </p:nvPicPr>
        <p:blipFill>
          <a:blip r:embed="rId10"/>
          <a:stretch>
            <a:fillRect/>
          </a:stretch>
        </p:blipFill>
        <p:spPr>
          <a:xfrm>
            <a:off x="982358" y="3149049"/>
            <a:ext cx="1264444" cy="440516"/>
          </a:xfrm>
          <a:prstGeom prst="rect">
            <a:avLst/>
          </a:prstGeom>
        </p:spPr>
      </p:pic>
    </p:spTree>
    <p:extLst>
      <p:ext uri="{BB962C8B-B14F-4D97-AF65-F5344CB8AC3E}">
        <p14:creationId xmlns:p14="http://schemas.microsoft.com/office/powerpoint/2010/main" val="427609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752A55-CD09-403C-84B2-FEED8ED2BF39}"/>
              </a:ext>
            </a:extLst>
          </p:cNvPr>
          <p:cNvSpPr>
            <a:spLocks noGrp="1"/>
          </p:cNvSpPr>
          <p:nvPr>
            <p:ph type="sldNum" sz="quarter" idx="11"/>
          </p:nvPr>
        </p:nvSpPr>
        <p:spPr/>
        <p:txBody>
          <a:bodyPr/>
          <a:lstStyle/>
          <a:p>
            <a:pPr>
              <a:defRPr/>
            </a:pPr>
            <a:fld id="{BA18CA48-4A8E-49A9-971B-83D474A3DC7A}" type="slidenum">
              <a:rPr lang="en-GB" smtClean="0"/>
              <a:pPr>
                <a:defRPr/>
              </a:pPr>
              <a:t>14</a:t>
            </a:fld>
            <a:endParaRPr lang="en-GB" dirty="0"/>
          </a:p>
        </p:txBody>
      </p:sp>
      <p:sp>
        <p:nvSpPr>
          <p:cNvPr id="6" name="Title 1">
            <a:extLst>
              <a:ext uri="{FF2B5EF4-FFF2-40B4-BE49-F238E27FC236}">
                <a16:creationId xmlns:a16="http://schemas.microsoft.com/office/drawing/2014/main" id="{E5376422-47FF-4943-833D-294430661A6F}"/>
              </a:ext>
            </a:extLst>
          </p:cNvPr>
          <p:cNvSpPr>
            <a:spLocks noGrp="1"/>
          </p:cNvSpPr>
          <p:nvPr>
            <p:ph type="title"/>
          </p:nvPr>
        </p:nvSpPr>
        <p:spPr>
          <a:xfrm>
            <a:off x="227348" y="84027"/>
            <a:ext cx="11413268" cy="1143001"/>
          </a:xfrm>
        </p:spPr>
        <p:txBody>
          <a:bodyPr/>
          <a:lstStyle/>
          <a:p>
            <a:pPr eaLnBrk="1" hangingPunct="1"/>
            <a:r>
              <a:rPr lang="en-GB" dirty="0"/>
              <a:t>3. Target preparation</a:t>
            </a:r>
            <a:endParaRPr lang="hu-HU" dirty="0"/>
          </a:p>
        </p:txBody>
      </p:sp>
      <p:pic>
        <p:nvPicPr>
          <p:cNvPr id="7" name="Picture 6">
            <a:extLst>
              <a:ext uri="{FF2B5EF4-FFF2-40B4-BE49-F238E27FC236}">
                <a16:creationId xmlns:a16="http://schemas.microsoft.com/office/drawing/2014/main" id="{71A02761-2D85-4B96-AEFA-AFF620A6ADAE}"/>
              </a:ext>
            </a:extLst>
          </p:cNvPr>
          <p:cNvPicPr>
            <a:picLocks noChangeAspect="1"/>
          </p:cNvPicPr>
          <p:nvPr/>
        </p:nvPicPr>
        <p:blipFill>
          <a:blip r:embed="rId2"/>
          <a:stretch>
            <a:fillRect/>
          </a:stretch>
        </p:blipFill>
        <p:spPr>
          <a:xfrm>
            <a:off x="227348" y="1736812"/>
            <a:ext cx="4572508" cy="4572508"/>
          </a:xfrm>
          <a:prstGeom prst="rect">
            <a:avLst/>
          </a:prstGeom>
          <a:ln>
            <a:noFill/>
          </a:ln>
          <a:effectLst>
            <a:softEdge rad="0"/>
          </a:effectLst>
        </p:spPr>
      </p:pic>
      <p:sp>
        <p:nvSpPr>
          <p:cNvPr id="8" name="TextBox 7">
            <a:extLst>
              <a:ext uri="{FF2B5EF4-FFF2-40B4-BE49-F238E27FC236}">
                <a16:creationId xmlns:a16="http://schemas.microsoft.com/office/drawing/2014/main" id="{A873BB02-30BA-4B54-9FDA-2334CA9D09CB}"/>
              </a:ext>
            </a:extLst>
          </p:cNvPr>
          <p:cNvSpPr txBox="1"/>
          <p:nvPr/>
        </p:nvSpPr>
        <p:spPr>
          <a:xfrm>
            <a:off x="1452921" y="5965539"/>
            <a:ext cx="1521314" cy="307777"/>
          </a:xfrm>
          <a:prstGeom prst="rect">
            <a:avLst/>
          </a:prstGeom>
          <a:solidFill>
            <a:schemeClr val="bg1"/>
          </a:solidFill>
        </p:spPr>
        <p:txBody>
          <a:bodyPr wrap="none" rtlCol="0">
            <a:spAutoFit/>
          </a:bodyPr>
          <a:lstStyle/>
          <a:p>
            <a:r>
              <a:rPr lang="en-GB" sz="1400" b="0" dirty="0"/>
              <a:t>Wavelength [nm]</a:t>
            </a:r>
          </a:p>
        </p:txBody>
      </p:sp>
      <p:sp>
        <p:nvSpPr>
          <p:cNvPr id="9" name="TextBox 8">
            <a:extLst>
              <a:ext uri="{FF2B5EF4-FFF2-40B4-BE49-F238E27FC236}">
                <a16:creationId xmlns:a16="http://schemas.microsoft.com/office/drawing/2014/main" id="{EDABD7C8-B47A-428A-B4E2-7124241E4C29}"/>
              </a:ext>
            </a:extLst>
          </p:cNvPr>
          <p:cNvSpPr txBox="1"/>
          <p:nvPr/>
        </p:nvSpPr>
        <p:spPr>
          <a:xfrm rot="16200000">
            <a:off x="-635290" y="3968382"/>
            <a:ext cx="2105063" cy="307777"/>
          </a:xfrm>
          <a:prstGeom prst="rect">
            <a:avLst/>
          </a:prstGeom>
          <a:solidFill>
            <a:schemeClr val="bg1"/>
          </a:solidFill>
        </p:spPr>
        <p:txBody>
          <a:bodyPr wrap="none" rtlCol="0">
            <a:spAutoFit/>
          </a:bodyPr>
          <a:lstStyle/>
          <a:p>
            <a:r>
              <a:rPr lang="en-GB" sz="1400" b="0" dirty="0"/>
              <a:t>Normalized extinction [-]</a:t>
            </a:r>
          </a:p>
        </p:txBody>
      </p:sp>
      <p:pic>
        <p:nvPicPr>
          <p:cNvPr id="11" name="Picture 10">
            <a:extLst>
              <a:ext uri="{FF2B5EF4-FFF2-40B4-BE49-F238E27FC236}">
                <a16:creationId xmlns:a16="http://schemas.microsoft.com/office/drawing/2014/main" id="{BD95CC1F-F3F1-4D61-B583-1130581E40C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4292" y="3609020"/>
            <a:ext cx="3024336" cy="2871689"/>
          </a:xfrm>
          <a:prstGeom prst="rect">
            <a:avLst/>
          </a:prstGeom>
          <a:noFill/>
          <a:ln>
            <a:noFill/>
          </a:ln>
        </p:spPr>
      </p:pic>
      <p:pic>
        <p:nvPicPr>
          <p:cNvPr id="13" name="Picture 12">
            <a:extLst>
              <a:ext uri="{FF2B5EF4-FFF2-40B4-BE49-F238E27FC236}">
                <a16:creationId xmlns:a16="http://schemas.microsoft.com/office/drawing/2014/main" id="{4078CD9A-0C8E-4CD8-8562-453A883ABDD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6049" y="152636"/>
            <a:ext cx="1990570" cy="3298159"/>
          </a:xfrm>
          <a:prstGeom prst="rect">
            <a:avLst/>
          </a:prstGeom>
          <a:noFill/>
          <a:ln>
            <a:noFill/>
          </a:ln>
        </p:spPr>
      </p:pic>
      <p:pic>
        <p:nvPicPr>
          <p:cNvPr id="15" name="Picture 14">
            <a:extLst>
              <a:ext uri="{FF2B5EF4-FFF2-40B4-BE49-F238E27FC236}">
                <a16:creationId xmlns:a16="http://schemas.microsoft.com/office/drawing/2014/main" id="{96C89682-D76C-4BD0-9736-118103FCA5BA}"/>
              </a:ext>
            </a:extLst>
          </p:cNvPr>
          <p:cNvPicPr>
            <a:picLocks noChangeAspect="1"/>
          </p:cNvPicPr>
          <p:nvPr/>
        </p:nvPicPr>
        <p:blipFill>
          <a:blip r:embed="rId5">
            <a:alphaModFix/>
          </a:blip>
          <a:stretch>
            <a:fillRect/>
          </a:stretch>
        </p:blipFill>
        <p:spPr>
          <a:xfrm>
            <a:off x="5087457" y="3549304"/>
            <a:ext cx="3401066" cy="2853951"/>
          </a:xfrm>
          <a:prstGeom prst="rect">
            <a:avLst/>
          </a:prstGeom>
        </p:spPr>
      </p:pic>
      <p:sp>
        <p:nvSpPr>
          <p:cNvPr id="16" name="TextBox 15">
            <a:extLst>
              <a:ext uri="{FF2B5EF4-FFF2-40B4-BE49-F238E27FC236}">
                <a16:creationId xmlns:a16="http://schemas.microsoft.com/office/drawing/2014/main" id="{B70780B7-D26A-4413-9A77-00273BD259C4}"/>
              </a:ext>
            </a:extLst>
          </p:cNvPr>
          <p:cNvSpPr txBox="1"/>
          <p:nvPr/>
        </p:nvSpPr>
        <p:spPr>
          <a:xfrm rot="16200000">
            <a:off x="7622619" y="4786129"/>
            <a:ext cx="2183611" cy="307777"/>
          </a:xfrm>
          <a:prstGeom prst="rect">
            <a:avLst/>
          </a:prstGeom>
          <a:solidFill>
            <a:schemeClr val="bg1"/>
          </a:solidFill>
        </p:spPr>
        <p:txBody>
          <a:bodyPr wrap="none" rtlCol="0">
            <a:spAutoFit/>
          </a:bodyPr>
          <a:lstStyle/>
          <a:p>
            <a:r>
              <a:rPr lang="en-GB" sz="1400" b="0" dirty="0"/>
              <a:t>Normalized absorption [-]</a:t>
            </a:r>
          </a:p>
        </p:txBody>
      </p:sp>
      <p:sp>
        <p:nvSpPr>
          <p:cNvPr id="17" name="TextBox 16">
            <a:extLst>
              <a:ext uri="{FF2B5EF4-FFF2-40B4-BE49-F238E27FC236}">
                <a16:creationId xmlns:a16="http://schemas.microsoft.com/office/drawing/2014/main" id="{D65CB319-5917-4E64-B42C-5F2C73E84A04}"/>
              </a:ext>
            </a:extLst>
          </p:cNvPr>
          <p:cNvSpPr txBox="1"/>
          <p:nvPr/>
        </p:nvSpPr>
        <p:spPr>
          <a:xfrm>
            <a:off x="9552384" y="6305804"/>
            <a:ext cx="1521314" cy="307777"/>
          </a:xfrm>
          <a:prstGeom prst="rect">
            <a:avLst/>
          </a:prstGeom>
          <a:solidFill>
            <a:schemeClr val="bg1"/>
          </a:solidFill>
        </p:spPr>
        <p:txBody>
          <a:bodyPr wrap="none" rtlCol="0">
            <a:spAutoFit/>
          </a:bodyPr>
          <a:lstStyle/>
          <a:p>
            <a:r>
              <a:rPr lang="en-GB" sz="1400" b="0" dirty="0"/>
              <a:t>Wavelength [nm]</a:t>
            </a:r>
          </a:p>
        </p:txBody>
      </p:sp>
      <p:sp>
        <p:nvSpPr>
          <p:cNvPr id="18" name="TextBox 17">
            <a:extLst>
              <a:ext uri="{FF2B5EF4-FFF2-40B4-BE49-F238E27FC236}">
                <a16:creationId xmlns:a16="http://schemas.microsoft.com/office/drawing/2014/main" id="{C74531D1-C4F2-414D-BAD7-EC7A0B738A2F}"/>
              </a:ext>
            </a:extLst>
          </p:cNvPr>
          <p:cNvSpPr txBox="1"/>
          <p:nvPr/>
        </p:nvSpPr>
        <p:spPr>
          <a:xfrm rot="16200000">
            <a:off x="4219181" y="4658636"/>
            <a:ext cx="1558440" cy="307777"/>
          </a:xfrm>
          <a:prstGeom prst="rect">
            <a:avLst/>
          </a:prstGeom>
          <a:solidFill>
            <a:schemeClr val="bg1"/>
          </a:solidFill>
        </p:spPr>
        <p:txBody>
          <a:bodyPr wrap="none" rtlCol="0">
            <a:spAutoFit/>
          </a:bodyPr>
          <a:lstStyle/>
          <a:p>
            <a:r>
              <a:rPr lang="en-GB" sz="1400" b="0" dirty="0"/>
              <a:t>Absorption [O.D.]</a:t>
            </a:r>
          </a:p>
        </p:txBody>
      </p:sp>
      <p:sp>
        <p:nvSpPr>
          <p:cNvPr id="19" name="TextBox 18">
            <a:extLst>
              <a:ext uri="{FF2B5EF4-FFF2-40B4-BE49-F238E27FC236}">
                <a16:creationId xmlns:a16="http://schemas.microsoft.com/office/drawing/2014/main" id="{EDB148E1-60D2-4640-A129-4B2E2717831C}"/>
              </a:ext>
            </a:extLst>
          </p:cNvPr>
          <p:cNvSpPr txBox="1"/>
          <p:nvPr/>
        </p:nvSpPr>
        <p:spPr>
          <a:xfrm>
            <a:off x="6104447" y="6326820"/>
            <a:ext cx="1521314" cy="307777"/>
          </a:xfrm>
          <a:prstGeom prst="rect">
            <a:avLst/>
          </a:prstGeom>
          <a:solidFill>
            <a:schemeClr val="bg1"/>
          </a:solidFill>
        </p:spPr>
        <p:txBody>
          <a:bodyPr wrap="none" rtlCol="0">
            <a:spAutoFit/>
          </a:bodyPr>
          <a:lstStyle/>
          <a:p>
            <a:r>
              <a:rPr lang="en-GB" sz="1400" b="0" dirty="0"/>
              <a:t>Wavelength [nm]</a:t>
            </a:r>
          </a:p>
        </p:txBody>
      </p:sp>
      <p:sp>
        <p:nvSpPr>
          <p:cNvPr id="20" name="TextBox 4">
            <a:extLst>
              <a:ext uri="{FF2B5EF4-FFF2-40B4-BE49-F238E27FC236}">
                <a16:creationId xmlns:a16="http://schemas.microsoft.com/office/drawing/2014/main" id="{E99D6904-6C79-459A-8283-3E262BBA6397}"/>
              </a:ext>
            </a:extLst>
          </p:cNvPr>
          <p:cNvSpPr txBox="1">
            <a:spLocks noChangeArrowheads="1"/>
          </p:cNvSpPr>
          <p:nvPr/>
        </p:nvSpPr>
        <p:spPr bwMode="auto">
          <a:xfrm>
            <a:off x="263352" y="1012666"/>
            <a:ext cx="10945216" cy="400110"/>
          </a:xfrm>
          <a:prstGeom prst="rect">
            <a:avLst/>
          </a:prstGeom>
          <a:noFill/>
          <a:ln w="9525">
            <a:noFill/>
            <a:miter lim="800000"/>
            <a:headEnd/>
            <a:tailEnd/>
          </a:ln>
        </p:spPr>
        <p:txBody>
          <a:bodyPr wrap="square">
            <a:spAutoFit/>
          </a:bodyPr>
          <a:lstStyle/>
          <a:p>
            <a:r>
              <a:rPr lang="en-GB" sz="2000" dirty="0"/>
              <a:t>Absorbance measurements with optical spectroscopy</a:t>
            </a:r>
            <a:endParaRPr lang="hu-HU" sz="2000" b="0" dirty="0"/>
          </a:p>
        </p:txBody>
      </p:sp>
      <p:sp>
        <p:nvSpPr>
          <p:cNvPr id="21" name="TextBox 20">
            <a:extLst>
              <a:ext uri="{FF2B5EF4-FFF2-40B4-BE49-F238E27FC236}">
                <a16:creationId xmlns:a16="http://schemas.microsoft.com/office/drawing/2014/main" id="{6F1F4011-556F-499C-91E8-6EA0A5BB2C4F}"/>
              </a:ext>
            </a:extLst>
          </p:cNvPr>
          <p:cNvSpPr txBox="1"/>
          <p:nvPr/>
        </p:nvSpPr>
        <p:spPr>
          <a:xfrm>
            <a:off x="4943872" y="2636912"/>
            <a:ext cx="4838228" cy="923330"/>
          </a:xfrm>
          <a:prstGeom prst="rect">
            <a:avLst/>
          </a:prstGeom>
          <a:noFill/>
        </p:spPr>
        <p:txBody>
          <a:bodyPr wrap="square" rtlCol="0">
            <a:spAutoFit/>
          </a:bodyPr>
          <a:lstStyle/>
          <a:p>
            <a:r>
              <a:rPr lang="en-GB" b="0" dirty="0"/>
              <a:t>Absorption spectra of 25 × 75 nm gold nanorods. Left: manufacturer. Right: own measurement</a:t>
            </a:r>
          </a:p>
        </p:txBody>
      </p:sp>
      <p:sp>
        <p:nvSpPr>
          <p:cNvPr id="23" name="TextBox 22">
            <a:extLst>
              <a:ext uri="{FF2B5EF4-FFF2-40B4-BE49-F238E27FC236}">
                <a16:creationId xmlns:a16="http://schemas.microsoft.com/office/drawing/2014/main" id="{79904B98-F35E-48D8-9A4A-A3E29F0F7ACB}"/>
              </a:ext>
            </a:extLst>
          </p:cNvPr>
          <p:cNvSpPr txBox="1"/>
          <p:nvPr/>
        </p:nvSpPr>
        <p:spPr>
          <a:xfrm>
            <a:off x="7028381" y="3717032"/>
            <a:ext cx="1731915" cy="338554"/>
          </a:xfrm>
          <a:prstGeom prst="rect">
            <a:avLst/>
          </a:prstGeom>
          <a:noFill/>
        </p:spPr>
        <p:txBody>
          <a:bodyPr wrap="square">
            <a:spAutoFit/>
          </a:bodyPr>
          <a:lstStyle/>
          <a:p>
            <a:r>
              <a:rPr lang="en-GB" sz="1600" dirty="0"/>
              <a:t>Nanopartz</a:t>
            </a:r>
            <a:r>
              <a:rPr lang="en-GB" sz="1600" baseline="30000" dirty="0"/>
              <a:t>TM</a:t>
            </a:r>
          </a:p>
        </p:txBody>
      </p:sp>
      <p:sp>
        <p:nvSpPr>
          <p:cNvPr id="24" name="TextBox 23">
            <a:extLst>
              <a:ext uri="{FF2B5EF4-FFF2-40B4-BE49-F238E27FC236}">
                <a16:creationId xmlns:a16="http://schemas.microsoft.com/office/drawing/2014/main" id="{80764115-191B-46EC-8554-4330985211E4}"/>
              </a:ext>
            </a:extLst>
          </p:cNvPr>
          <p:cNvSpPr txBox="1"/>
          <p:nvPr/>
        </p:nvSpPr>
        <p:spPr>
          <a:xfrm>
            <a:off x="4929155" y="1994352"/>
            <a:ext cx="4572509" cy="646331"/>
          </a:xfrm>
          <a:prstGeom prst="rect">
            <a:avLst/>
          </a:prstGeom>
          <a:noFill/>
        </p:spPr>
        <p:txBody>
          <a:bodyPr wrap="square" rtlCol="0">
            <a:spAutoFit/>
          </a:bodyPr>
          <a:lstStyle/>
          <a:p>
            <a:r>
              <a:rPr lang="en-GB" b="0" dirty="0"/>
              <a:t>Illustration of the optical (dip) probe measurement setup (right)</a:t>
            </a:r>
          </a:p>
        </p:txBody>
      </p:sp>
      <p:pic>
        <p:nvPicPr>
          <p:cNvPr id="1026" name="Picture 2" descr="A szabad atomok fényelnyelése. Lambert-Beer törvény">
            <a:extLst>
              <a:ext uri="{FF2B5EF4-FFF2-40B4-BE49-F238E27FC236}">
                <a16:creationId xmlns:a16="http://schemas.microsoft.com/office/drawing/2014/main" id="{1EB31051-13E5-4B7F-8B9A-AE7A51C24F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5410" y="136838"/>
            <a:ext cx="2333625" cy="196215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18B4D18-951D-46D2-8838-1854E8196245}"/>
              </a:ext>
            </a:extLst>
          </p:cNvPr>
          <p:cNvSpPr txBox="1"/>
          <p:nvPr/>
        </p:nvSpPr>
        <p:spPr>
          <a:xfrm>
            <a:off x="9853557" y="3717032"/>
            <a:ext cx="1895071" cy="738664"/>
          </a:xfrm>
          <a:prstGeom prst="rect">
            <a:avLst/>
          </a:prstGeom>
          <a:noFill/>
        </p:spPr>
        <p:txBody>
          <a:bodyPr wrap="none" rtlCol="0">
            <a:spAutoFit/>
          </a:bodyPr>
          <a:lstStyle/>
          <a:p>
            <a:r>
              <a:rPr lang="en-GB" sz="1400" dirty="0"/>
              <a:t>Own measurement</a:t>
            </a:r>
          </a:p>
          <a:p>
            <a:r>
              <a:rPr lang="en-GB" sz="1400" b="0" dirty="0"/>
              <a:t>Peak (water): 695 nm</a:t>
            </a:r>
          </a:p>
          <a:p>
            <a:r>
              <a:rPr lang="en-GB" sz="1400" b="0" dirty="0"/>
              <a:t>FWHM: 105 nm</a:t>
            </a:r>
          </a:p>
        </p:txBody>
      </p:sp>
      <p:sp>
        <p:nvSpPr>
          <p:cNvPr id="28" name="TextBox 27">
            <a:extLst>
              <a:ext uri="{FF2B5EF4-FFF2-40B4-BE49-F238E27FC236}">
                <a16:creationId xmlns:a16="http://schemas.microsoft.com/office/drawing/2014/main" id="{62750ACA-F0B1-47DC-BFB5-2FAA9770C20D}"/>
              </a:ext>
            </a:extLst>
          </p:cNvPr>
          <p:cNvSpPr txBox="1"/>
          <p:nvPr/>
        </p:nvSpPr>
        <p:spPr>
          <a:xfrm>
            <a:off x="9264352" y="5031044"/>
            <a:ext cx="989073" cy="307777"/>
          </a:xfrm>
          <a:prstGeom prst="rect">
            <a:avLst/>
          </a:prstGeom>
          <a:noFill/>
        </p:spPr>
        <p:txBody>
          <a:bodyPr wrap="square">
            <a:spAutoFit/>
          </a:bodyPr>
          <a:lstStyle/>
          <a:p>
            <a:r>
              <a:rPr lang="en-GB" sz="1400" b="0" dirty="0"/>
              <a:t>FWHM</a:t>
            </a:r>
            <a:endParaRPr lang="en-GB" sz="1400" dirty="0"/>
          </a:p>
        </p:txBody>
      </p:sp>
      <p:cxnSp>
        <p:nvCxnSpPr>
          <p:cNvPr id="29" name="Straight Arrow Connector 28">
            <a:extLst>
              <a:ext uri="{FF2B5EF4-FFF2-40B4-BE49-F238E27FC236}">
                <a16:creationId xmlns:a16="http://schemas.microsoft.com/office/drawing/2014/main" id="{47DE029C-FDD6-4E5B-9B1F-90477061348F}"/>
              </a:ext>
            </a:extLst>
          </p:cNvPr>
          <p:cNvCxnSpPr/>
          <p:nvPr/>
        </p:nvCxnSpPr>
        <p:spPr bwMode="auto">
          <a:xfrm>
            <a:off x="9372364" y="4905164"/>
            <a:ext cx="540060"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spTree>
    <p:extLst>
      <p:ext uri="{BB962C8B-B14F-4D97-AF65-F5344CB8AC3E}">
        <p14:creationId xmlns:p14="http://schemas.microsoft.com/office/powerpoint/2010/main" val="304518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0C54BCB-13C9-47C9-8A89-8CAF151F551C}"/>
              </a:ext>
            </a:extLst>
          </p:cNvPr>
          <p:cNvSpPr>
            <a:spLocks noGrp="1"/>
          </p:cNvSpPr>
          <p:nvPr>
            <p:ph type="title"/>
          </p:nvPr>
        </p:nvSpPr>
        <p:spPr>
          <a:xfrm>
            <a:off x="227348" y="84027"/>
            <a:ext cx="10657184" cy="1143001"/>
          </a:xfrm>
        </p:spPr>
        <p:txBody>
          <a:bodyPr/>
          <a:lstStyle/>
          <a:p>
            <a:pPr eaLnBrk="1" hangingPunct="1"/>
            <a:r>
              <a:rPr lang="en-GB" dirty="0"/>
              <a:t>3. Target preparation – nanoparticle size control</a:t>
            </a:r>
            <a:endParaRPr lang="hu-HU" dirty="0"/>
          </a:p>
        </p:txBody>
      </p:sp>
      <p:sp>
        <p:nvSpPr>
          <p:cNvPr id="5" name="Slide Number Placeholder 4">
            <a:extLst>
              <a:ext uri="{FF2B5EF4-FFF2-40B4-BE49-F238E27FC236}">
                <a16:creationId xmlns:a16="http://schemas.microsoft.com/office/drawing/2014/main" id="{046963CA-6828-4FDB-863A-B10ED5606FCF}"/>
              </a:ext>
            </a:extLst>
          </p:cNvPr>
          <p:cNvSpPr>
            <a:spLocks noGrp="1"/>
          </p:cNvSpPr>
          <p:nvPr>
            <p:ph type="sldNum" sz="quarter" idx="11"/>
          </p:nvPr>
        </p:nvSpPr>
        <p:spPr/>
        <p:txBody>
          <a:bodyPr/>
          <a:lstStyle/>
          <a:p>
            <a:pPr>
              <a:defRPr/>
            </a:pPr>
            <a:fld id="{BA18CA48-4A8E-49A9-971B-83D474A3DC7A}" type="slidenum">
              <a:rPr lang="en-GB" smtClean="0"/>
              <a:pPr>
                <a:defRPr/>
              </a:pPr>
              <a:t>15</a:t>
            </a:fld>
            <a:endParaRPr lang="en-GB"/>
          </a:p>
        </p:txBody>
      </p:sp>
      <p:sp>
        <p:nvSpPr>
          <p:cNvPr id="6" name="TextBox 4">
            <a:extLst>
              <a:ext uri="{FF2B5EF4-FFF2-40B4-BE49-F238E27FC236}">
                <a16:creationId xmlns:a16="http://schemas.microsoft.com/office/drawing/2014/main" id="{9228CF00-AB21-416F-B028-121904262D08}"/>
              </a:ext>
            </a:extLst>
          </p:cNvPr>
          <p:cNvSpPr txBox="1">
            <a:spLocks noChangeArrowheads="1"/>
          </p:cNvSpPr>
          <p:nvPr/>
        </p:nvSpPr>
        <p:spPr bwMode="auto">
          <a:xfrm>
            <a:off x="227348" y="976662"/>
            <a:ext cx="10945216" cy="400110"/>
          </a:xfrm>
          <a:prstGeom prst="rect">
            <a:avLst/>
          </a:prstGeom>
          <a:noFill/>
          <a:ln w="9525">
            <a:noFill/>
            <a:miter lim="800000"/>
            <a:headEnd/>
            <a:tailEnd/>
          </a:ln>
        </p:spPr>
        <p:txBody>
          <a:bodyPr wrap="square">
            <a:spAutoFit/>
          </a:bodyPr>
          <a:lstStyle/>
          <a:p>
            <a:r>
              <a:rPr lang="en-GB" sz="2000" dirty="0"/>
              <a:t>Transmission electron microscopy (TEM)</a:t>
            </a:r>
            <a:endParaRPr lang="hu-HU" sz="2000" b="0" dirty="0"/>
          </a:p>
        </p:txBody>
      </p:sp>
      <p:pic>
        <p:nvPicPr>
          <p:cNvPr id="9" name="Picture 8">
            <a:extLst>
              <a:ext uri="{FF2B5EF4-FFF2-40B4-BE49-F238E27FC236}">
                <a16:creationId xmlns:a16="http://schemas.microsoft.com/office/drawing/2014/main" id="{3C91EB6A-968B-442B-B54F-A1522AF05032}"/>
              </a:ext>
            </a:extLst>
          </p:cNvPr>
          <p:cNvPicPr>
            <a:picLocks noChangeAspect="1"/>
          </p:cNvPicPr>
          <p:nvPr/>
        </p:nvPicPr>
        <p:blipFill>
          <a:blip r:embed="rId2"/>
          <a:stretch>
            <a:fillRect/>
          </a:stretch>
        </p:blipFill>
        <p:spPr>
          <a:xfrm>
            <a:off x="371364" y="1844922"/>
            <a:ext cx="3048000" cy="4305300"/>
          </a:xfrm>
          <a:prstGeom prst="rect">
            <a:avLst/>
          </a:prstGeom>
        </p:spPr>
      </p:pic>
      <p:cxnSp>
        <p:nvCxnSpPr>
          <p:cNvPr id="11" name="Straight Connector 10">
            <a:extLst>
              <a:ext uri="{FF2B5EF4-FFF2-40B4-BE49-F238E27FC236}">
                <a16:creationId xmlns:a16="http://schemas.microsoft.com/office/drawing/2014/main" id="{E7EB6008-986D-45D8-B18A-B50A119C6472}"/>
              </a:ext>
            </a:extLst>
          </p:cNvPr>
          <p:cNvCxnSpPr>
            <a:cxnSpLocks/>
          </p:cNvCxnSpPr>
          <p:nvPr/>
        </p:nvCxnSpPr>
        <p:spPr bwMode="auto">
          <a:xfrm>
            <a:off x="2387588" y="5769358"/>
            <a:ext cx="576064"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E18871C5-155E-455B-BC61-BABCD9E8A4DD}"/>
              </a:ext>
            </a:extLst>
          </p:cNvPr>
          <p:cNvSpPr txBox="1"/>
          <p:nvPr/>
        </p:nvSpPr>
        <p:spPr>
          <a:xfrm>
            <a:off x="2185742" y="5805362"/>
            <a:ext cx="979755" cy="369332"/>
          </a:xfrm>
          <a:prstGeom prst="rect">
            <a:avLst/>
          </a:prstGeom>
          <a:noFill/>
        </p:spPr>
        <p:txBody>
          <a:bodyPr wrap="none" rtlCol="0">
            <a:spAutoFit/>
          </a:bodyPr>
          <a:lstStyle/>
          <a:p>
            <a:r>
              <a:rPr lang="en-GB" dirty="0"/>
              <a:t>100 nm</a:t>
            </a:r>
          </a:p>
        </p:txBody>
      </p:sp>
      <p:sp>
        <p:nvSpPr>
          <p:cNvPr id="14" name="TextBox 13">
            <a:extLst>
              <a:ext uri="{FF2B5EF4-FFF2-40B4-BE49-F238E27FC236}">
                <a16:creationId xmlns:a16="http://schemas.microsoft.com/office/drawing/2014/main" id="{AA9FF7CB-24BF-4258-8FEC-329FB8675556}"/>
              </a:ext>
            </a:extLst>
          </p:cNvPr>
          <p:cNvSpPr txBox="1"/>
          <p:nvPr/>
        </p:nvSpPr>
        <p:spPr>
          <a:xfrm>
            <a:off x="691348" y="1451118"/>
            <a:ext cx="2677336" cy="369332"/>
          </a:xfrm>
          <a:prstGeom prst="rect">
            <a:avLst/>
          </a:prstGeom>
          <a:noFill/>
        </p:spPr>
        <p:txBody>
          <a:bodyPr wrap="none" rtlCol="0">
            <a:spAutoFit/>
          </a:bodyPr>
          <a:lstStyle/>
          <a:p>
            <a:r>
              <a:rPr lang="en-GB" dirty="0" err="1"/>
              <a:t>Nanopartz</a:t>
            </a:r>
            <a:r>
              <a:rPr lang="en-GB" baseline="30000" dirty="0" err="1"/>
              <a:t>TM</a:t>
            </a:r>
            <a:r>
              <a:rPr lang="en-GB" dirty="0"/>
              <a:t> datasheet</a:t>
            </a:r>
          </a:p>
        </p:txBody>
      </p:sp>
      <p:pic>
        <p:nvPicPr>
          <p:cNvPr id="16" name="Picture 15">
            <a:extLst>
              <a:ext uri="{FF2B5EF4-FFF2-40B4-BE49-F238E27FC236}">
                <a16:creationId xmlns:a16="http://schemas.microsoft.com/office/drawing/2014/main" id="{D7592432-B45C-468E-9415-D5FC8D94D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0248" y="1844923"/>
            <a:ext cx="3429000" cy="3429000"/>
          </a:xfrm>
          <a:prstGeom prst="rect">
            <a:avLst/>
          </a:prstGeom>
        </p:spPr>
      </p:pic>
      <p:pic>
        <p:nvPicPr>
          <p:cNvPr id="18" name="Picture 17">
            <a:extLst>
              <a:ext uri="{FF2B5EF4-FFF2-40B4-BE49-F238E27FC236}">
                <a16:creationId xmlns:a16="http://schemas.microsoft.com/office/drawing/2014/main" id="{171A2E67-62E7-4573-BBA0-FD938FB81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6672" y="1844922"/>
            <a:ext cx="3429001" cy="3429001"/>
          </a:xfrm>
          <a:prstGeom prst="rect">
            <a:avLst/>
          </a:prstGeom>
        </p:spPr>
      </p:pic>
      <p:sp>
        <p:nvSpPr>
          <p:cNvPr id="19" name="TextBox 18">
            <a:extLst>
              <a:ext uri="{FF2B5EF4-FFF2-40B4-BE49-F238E27FC236}">
                <a16:creationId xmlns:a16="http://schemas.microsoft.com/office/drawing/2014/main" id="{1734A9E0-E0AE-4080-B6B4-8D82F1ACA59C}"/>
              </a:ext>
            </a:extLst>
          </p:cNvPr>
          <p:cNvSpPr txBox="1"/>
          <p:nvPr/>
        </p:nvSpPr>
        <p:spPr>
          <a:xfrm>
            <a:off x="4288268" y="1412776"/>
            <a:ext cx="5904245" cy="369332"/>
          </a:xfrm>
          <a:prstGeom prst="rect">
            <a:avLst/>
          </a:prstGeom>
          <a:noFill/>
        </p:spPr>
        <p:txBody>
          <a:bodyPr wrap="none" rtlCol="0">
            <a:spAutoFit/>
          </a:bodyPr>
          <a:lstStyle/>
          <a:p>
            <a:r>
              <a:rPr lang="en-GB" dirty="0"/>
              <a:t>Own measurements </a:t>
            </a:r>
            <a:r>
              <a:rPr lang="en-GB" b="0" dirty="0"/>
              <a:t>(</a:t>
            </a:r>
            <a:r>
              <a:rPr lang="en-GB" b="0" dirty="0" err="1"/>
              <a:t>Fogarassy</a:t>
            </a:r>
            <a:r>
              <a:rPr lang="en-GB" b="0" dirty="0"/>
              <a:t> </a:t>
            </a:r>
            <a:r>
              <a:rPr lang="en-GB" b="0" dirty="0" err="1"/>
              <a:t>Zsolt</a:t>
            </a:r>
            <a:r>
              <a:rPr lang="en-GB" b="0" dirty="0"/>
              <a:t>, ELKH-EK-MFA)</a:t>
            </a:r>
          </a:p>
        </p:txBody>
      </p:sp>
      <p:sp>
        <p:nvSpPr>
          <p:cNvPr id="20" name="TextBox 19">
            <a:extLst>
              <a:ext uri="{FF2B5EF4-FFF2-40B4-BE49-F238E27FC236}">
                <a16:creationId xmlns:a16="http://schemas.microsoft.com/office/drawing/2014/main" id="{95FF3B46-1AB8-4D78-9115-EB965537F6F5}"/>
              </a:ext>
            </a:extLst>
          </p:cNvPr>
          <p:cNvSpPr txBox="1"/>
          <p:nvPr/>
        </p:nvSpPr>
        <p:spPr>
          <a:xfrm>
            <a:off x="4259796" y="5480655"/>
            <a:ext cx="6966394" cy="1200329"/>
          </a:xfrm>
          <a:prstGeom prst="rect">
            <a:avLst/>
          </a:prstGeom>
          <a:noFill/>
        </p:spPr>
        <p:txBody>
          <a:bodyPr wrap="none" rtlCol="0">
            <a:spAutoFit/>
          </a:bodyPr>
          <a:lstStyle/>
          <a:p>
            <a:r>
              <a:rPr lang="en-GB" dirty="0"/>
              <a:t>Nominal values </a:t>
            </a:r>
            <a:r>
              <a:rPr lang="en-GB" b="0" dirty="0"/>
              <a:t>from the manufacturer: </a:t>
            </a:r>
            <a:r>
              <a:rPr lang="en-GB" dirty="0"/>
              <a:t>25 × 75 nm (±10 %)</a:t>
            </a:r>
          </a:p>
          <a:p>
            <a:endParaRPr lang="en-GB" b="0" dirty="0"/>
          </a:p>
          <a:p>
            <a:r>
              <a:rPr lang="en-GB" dirty="0"/>
              <a:t>Own measurements: </a:t>
            </a:r>
          </a:p>
          <a:p>
            <a:r>
              <a:rPr lang="en-GB" dirty="0"/>
              <a:t>Average </a:t>
            </a:r>
            <a:r>
              <a:rPr lang="en-GB" b="0" dirty="0"/>
              <a:t>(deviation) for 28 nanoparticles: </a:t>
            </a:r>
            <a:r>
              <a:rPr lang="en-GB" dirty="0"/>
              <a:t>26</a:t>
            </a:r>
            <a:r>
              <a:rPr lang="en-GB" b="0" dirty="0"/>
              <a:t> (1.65) </a:t>
            </a:r>
            <a:r>
              <a:rPr lang="en-GB" dirty="0"/>
              <a:t>×</a:t>
            </a:r>
            <a:r>
              <a:rPr lang="en-GB" b="0" dirty="0"/>
              <a:t> </a:t>
            </a:r>
            <a:r>
              <a:rPr lang="en-GB" dirty="0"/>
              <a:t>76</a:t>
            </a:r>
            <a:r>
              <a:rPr lang="en-GB" b="0" dirty="0"/>
              <a:t> (7.97) </a:t>
            </a:r>
            <a:r>
              <a:rPr lang="en-GB" dirty="0"/>
              <a:t>nm</a:t>
            </a:r>
          </a:p>
        </p:txBody>
      </p:sp>
    </p:spTree>
    <p:extLst>
      <p:ext uri="{BB962C8B-B14F-4D97-AF65-F5344CB8AC3E}">
        <p14:creationId xmlns:p14="http://schemas.microsoft.com/office/powerpoint/2010/main" val="1874614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EA6D959-31B3-4259-9A3E-3A35F88E8285}"/>
              </a:ext>
            </a:extLst>
          </p:cNvPr>
          <p:cNvSpPr>
            <a:spLocks noGrp="1"/>
          </p:cNvSpPr>
          <p:nvPr>
            <p:ph type="sldNum" sz="quarter" idx="11"/>
          </p:nvPr>
        </p:nvSpPr>
        <p:spPr/>
        <p:txBody>
          <a:bodyPr/>
          <a:lstStyle/>
          <a:p>
            <a:pPr>
              <a:defRPr/>
            </a:pPr>
            <a:fld id="{BA18CA48-4A8E-49A9-971B-83D474A3DC7A}" type="slidenum">
              <a:rPr lang="en-GB" smtClean="0"/>
              <a:pPr>
                <a:defRPr/>
              </a:pPr>
              <a:t>16</a:t>
            </a:fld>
            <a:endParaRPr lang="en-GB"/>
          </a:p>
        </p:txBody>
      </p:sp>
      <p:sp>
        <p:nvSpPr>
          <p:cNvPr id="6" name="Title 1">
            <a:extLst>
              <a:ext uri="{FF2B5EF4-FFF2-40B4-BE49-F238E27FC236}">
                <a16:creationId xmlns:a16="http://schemas.microsoft.com/office/drawing/2014/main" id="{523F56CA-149C-49C0-AA71-1A140224C617}"/>
              </a:ext>
            </a:extLst>
          </p:cNvPr>
          <p:cNvSpPr>
            <a:spLocks noGrp="1"/>
          </p:cNvSpPr>
          <p:nvPr>
            <p:ph type="title"/>
          </p:nvPr>
        </p:nvSpPr>
        <p:spPr>
          <a:xfrm>
            <a:off x="227348" y="84027"/>
            <a:ext cx="10657184" cy="1143001"/>
          </a:xfrm>
        </p:spPr>
        <p:txBody>
          <a:bodyPr/>
          <a:lstStyle/>
          <a:p>
            <a:pPr eaLnBrk="1" hangingPunct="1"/>
            <a:r>
              <a:rPr lang="en-GB" dirty="0"/>
              <a:t>3. Target preparation – nanoparticle size control</a:t>
            </a:r>
            <a:endParaRPr lang="hu-HU" dirty="0"/>
          </a:p>
        </p:txBody>
      </p:sp>
      <p:sp>
        <p:nvSpPr>
          <p:cNvPr id="7" name="TextBox 4">
            <a:extLst>
              <a:ext uri="{FF2B5EF4-FFF2-40B4-BE49-F238E27FC236}">
                <a16:creationId xmlns:a16="http://schemas.microsoft.com/office/drawing/2014/main" id="{56D5EB2E-F428-40F1-9200-9EF269D97FD9}"/>
              </a:ext>
            </a:extLst>
          </p:cNvPr>
          <p:cNvSpPr txBox="1">
            <a:spLocks noChangeArrowheads="1"/>
          </p:cNvSpPr>
          <p:nvPr/>
        </p:nvSpPr>
        <p:spPr bwMode="auto">
          <a:xfrm>
            <a:off x="227348" y="1048670"/>
            <a:ext cx="10945216" cy="400110"/>
          </a:xfrm>
          <a:prstGeom prst="rect">
            <a:avLst/>
          </a:prstGeom>
          <a:noFill/>
          <a:ln w="9525">
            <a:noFill/>
            <a:miter lim="800000"/>
            <a:headEnd/>
            <a:tailEnd/>
          </a:ln>
        </p:spPr>
        <p:txBody>
          <a:bodyPr wrap="square">
            <a:spAutoFit/>
          </a:bodyPr>
          <a:lstStyle/>
          <a:p>
            <a:r>
              <a:rPr lang="en-GB" sz="2000" dirty="0"/>
              <a:t>Transmission electron microscopy (TEM)</a:t>
            </a:r>
            <a:endParaRPr lang="hu-HU" sz="2000" b="0" dirty="0"/>
          </a:p>
        </p:txBody>
      </p:sp>
      <p:pic>
        <p:nvPicPr>
          <p:cNvPr id="9" name="Picture 8">
            <a:extLst>
              <a:ext uri="{FF2B5EF4-FFF2-40B4-BE49-F238E27FC236}">
                <a16:creationId xmlns:a16="http://schemas.microsoft.com/office/drawing/2014/main" id="{12074633-9B91-462D-A6C3-54CBDF72F188}"/>
              </a:ext>
            </a:extLst>
          </p:cNvPr>
          <p:cNvPicPr>
            <a:picLocks noChangeAspect="1"/>
          </p:cNvPicPr>
          <p:nvPr/>
        </p:nvPicPr>
        <p:blipFill>
          <a:blip r:embed="rId2"/>
          <a:stretch>
            <a:fillRect/>
          </a:stretch>
        </p:blipFill>
        <p:spPr>
          <a:xfrm>
            <a:off x="6217410" y="2024844"/>
            <a:ext cx="5454599" cy="4348345"/>
          </a:xfrm>
          <a:prstGeom prst="rect">
            <a:avLst/>
          </a:prstGeom>
        </p:spPr>
      </p:pic>
      <p:pic>
        <p:nvPicPr>
          <p:cNvPr id="11" name="Picture 10">
            <a:extLst>
              <a:ext uri="{FF2B5EF4-FFF2-40B4-BE49-F238E27FC236}">
                <a16:creationId xmlns:a16="http://schemas.microsoft.com/office/drawing/2014/main" id="{E07D0A47-2085-4477-B8B1-2F8F2948F3E3}"/>
              </a:ext>
            </a:extLst>
          </p:cNvPr>
          <p:cNvPicPr>
            <a:picLocks noChangeAspect="1"/>
          </p:cNvPicPr>
          <p:nvPr/>
        </p:nvPicPr>
        <p:blipFill>
          <a:blip r:embed="rId3"/>
          <a:stretch>
            <a:fillRect/>
          </a:stretch>
        </p:blipFill>
        <p:spPr>
          <a:xfrm>
            <a:off x="299356" y="2033068"/>
            <a:ext cx="5426510" cy="4340122"/>
          </a:xfrm>
          <a:prstGeom prst="rect">
            <a:avLst/>
          </a:prstGeom>
        </p:spPr>
      </p:pic>
      <p:sp>
        <p:nvSpPr>
          <p:cNvPr id="12" name="TextBox 11">
            <a:extLst>
              <a:ext uri="{FF2B5EF4-FFF2-40B4-BE49-F238E27FC236}">
                <a16:creationId xmlns:a16="http://schemas.microsoft.com/office/drawing/2014/main" id="{DE73D0B7-51E1-4E08-8CEE-EEDB41E3E78F}"/>
              </a:ext>
            </a:extLst>
          </p:cNvPr>
          <p:cNvSpPr txBox="1"/>
          <p:nvPr/>
        </p:nvSpPr>
        <p:spPr>
          <a:xfrm>
            <a:off x="227348" y="1523836"/>
            <a:ext cx="8575809" cy="369332"/>
          </a:xfrm>
          <a:prstGeom prst="rect">
            <a:avLst/>
          </a:prstGeom>
          <a:noFill/>
        </p:spPr>
        <p:txBody>
          <a:bodyPr wrap="none" rtlCol="0">
            <a:spAutoFit/>
          </a:bodyPr>
          <a:lstStyle/>
          <a:p>
            <a:r>
              <a:rPr lang="en-GB" dirty="0"/>
              <a:t>A new direction: gold and silver </a:t>
            </a:r>
            <a:r>
              <a:rPr lang="en-GB" dirty="0" err="1"/>
              <a:t>nanoprisms</a:t>
            </a:r>
            <a:r>
              <a:rPr lang="en-GB" dirty="0"/>
              <a:t>, synthetized in Jena (Germany).</a:t>
            </a:r>
          </a:p>
        </p:txBody>
      </p:sp>
      <p:pic>
        <p:nvPicPr>
          <p:cNvPr id="14" name="Picture 13">
            <a:extLst>
              <a:ext uri="{FF2B5EF4-FFF2-40B4-BE49-F238E27FC236}">
                <a16:creationId xmlns:a16="http://schemas.microsoft.com/office/drawing/2014/main" id="{4C9F46E1-0546-4E98-AEB4-17C917BCE34F}"/>
              </a:ext>
            </a:extLst>
          </p:cNvPr>
          <p:cNvPicPr>
            <a:picLocks noChangeAspect="1"/>
          </p:cNvPicPr>
          <p:nvPr/>
        </p:nvPicPr>
        <p:blipFill>
          <a:blip r:embed="rId4"/>
          <a:stretch>
            <a:fillRect/>
          </a:stretch>
        </p:blipFill>
        <p:spPr>
          <a:xfrm>
            <a:off x="8845607" y="916483"/>
            <a:ext cx="2831013" cy="1036353"/>
          </a:xfrm>
          <a:prstGeom prst="rect">
            <a:avLst/>
          </a:prstGeom>
        </p:spPr>
      </p:pic>
    </p:spTree>
    <p:extLst>
      <p:ext uri="{BB962C8B-B14F-4D97-AF65-F5344CB8AC3E}">
        <p14:creationId xmlns:p14="http://schemas.microsoft.com/office/powerpoint/2010/main" val="346187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95F838-C555-47FA-9659-94FAA3684286}"/>
              </a:ext>
            </a:extLst>
          </p:cNvPr>
          <p:cNvSpPr>
            <a:spLocks noGrp="1"/>
          </p:cNvSpPr>
          <p:nvPr>
            <p:ph type="sldNum" sz="quarter" idx="11"/>
          </p:nvPr>
        </p:nvSpPr>
        <p:spPr/>
        <p:txBody>
          <a:bodyPr/>
          <a:lstStyle/>
          <a:p>
            <a:pPr>
              <a:defRPr/>
            </a:pPr>
            <a:fld id="{BA18CA48-4A8E-49A9-971B-83D474A3DC7A}" type="slidenum">
              <a:rPr lang="en-GB" smtClean="0"/>
              <a:pPr>
                <a:defRPr/>
              </a:pPr>
              <a:t>17</a:t>
            </a:fld>
            <a:endParaRPr lang="en-GB"/>
          </a:p>
        </p:txBody>
      </p:sp>
      <p:sp>
        <p:nvSpPr>
          <p:cNvPr id="6" name="Title 1">
            <a:extLst>
              <a:ext uri="{FF2B5EF4-FFF2-40B4-BE49-F238E27FC236}">
                <a16:creationId xmlns:a16="http://schemas.microsoft.com/office/drawing/2014/main" id="{DB0D0D60-07AA-4579-B48A-FAA915A81A8E}"/>
              </a:ext>
            </a:extLst>
          </p:cNvPr>
          <p:cNvSpPr>
            <a:spLocks noGrp="1"/>
          </p:cNvSpPr>
          <p:nvPr>
            <p:ph type="title"/>
          </p:nvPr>
        </p:nvSpPr>
        <p:spPr>
          <a:xfrm>
            <a:off x="227348" y="84027"/>
            <a:ext cx="11413268" cy="1143001"/>
          </a:xfrm>
        </p:spPr>
        <p:txBody>
          <a:bodyPr/>
          <a:lstStyle/>
          <a:p>
            <a:pPr eaLnBrk="1" hangingPunct="1"/>
            <a:r>
              <a:rPr lang="en-GB" dirty="0"/>
              <a:t>3. Target preparation – nanoparticle phase transfer</a:t>
            </a:r>
            <a:endParaRPr lang="hu-HU" dirty="0"/>
          </a:p>
        </p:txBody>
      </p:sp>
      <p:pic>
        <p:nvPicPr>
          <p:cNvPr id="7" name="Kép 1">
            <a:extLst>
              <a:ext uri="{FF2B5EF4-FFF2-40B4-BE49-F238E27FC236}">
                <a16:creationId xmlns:a16="http://schemas.microsoft.com/office/drawing/2014/main" id="{861BE35A-F462-4A9C-9BCD-C54EBCFF54C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87134" y="1775088"/>
            <a:ext cx="4241534" cy="4915270"/>
          </a:xfrm>
          <a:prstGeom prst="rect">
            <a:avLst/>
          </a:prstGeom>
          <a:noFill/>
          <a:ln>
            <a:noFill/>
          </a:ln>
        </p:spPr>
      </p:pic>
      <p:sp>
        <p:nvSpPr>
          <p:cNvPr id="8" name="TextBox 7">
            <a:extLst>
              <a:ext uri="{FF2B5EF4-FFF2-40B4-BE49-F238E27FC236}">
                <a16:creationId xmlns:a16="http://schemas.microsoft.com/office/drawing/2014/main" id="{77E24838-0BB6-476A-9C29-A84D2DC6BB44}"/>
              </a:ext>
            </a:extLst>
          </p:cNvPr>
          <p:cNvSpPr txBox="1"/>
          <p:nvPr/>
        </p:nvSpPr>
        <p:spPr>
          <a:xfrm>
            <a:off x="10488488" y="2275070"/>
            <a:ext cx="1368152" cy="738664"/>
          </a:xfrm>
          <a:prstGeom prst="rect">
            <a:avLst/>
          </a:prstGeom>
          <a:noFill/>
        </p:spPr>
        <p:txBody>
          <a:bodyPr wrap="square" rtlCol="0">
            <a:spAutoFit/>
          </a:bodyPr>
          <a:lstStyle/>
          <a:p>
            <a:pPr algn="ctr"/>
            <a:r>
              <a:rPr lang="en-GB" sz="1400" dirty="0"/>
              <a:t>Water + nanoparticles (top)</a:t>
            </a:r>
          </a:p>
        </p:txBody>
      </p:sp>
      <p:sp>
        <p:nvSpPr>
          <p:cNvPr id="9" name="TextBox 8">
            <a:extLst>
              <a:ext uri="{FF2B5EF4-FFF2-40B4-BE49-F238E27FC236}">
                <a16:creationId xmlns:a16="http://schemas.microsoft.com/office/drawing/2014/main" id="{38533C7C-51C3-4A9D-94E2-97B2079207D5}"/>
              </a:ext>
            </a:extLst>
          </p:cNvPr>
          <p:cNvSpPr txBox="1"/>
          <p:nvPr/>
        </p:nvSpPr>
        <p:spPr>
          <a:xfrm>
            <a:off x="10728011" y="3124617"/>
            <a:ext cx="945720" cy="738664"/>
          </a:xfrm>
          <a:prstGeom prst="rect">
            <a:avLst/>
          </a:prstGeom>
          <a:noFill/>
        </p:spPr>
        <p:txBody>
          <a:bodyPr wrap="square" rtlCol="0">
            <a:spAutoFit/>
          </a:bodyPr>
          <a:lstStyle/>
          <a:p>
            <a:pPr algn="ctr"/>
            <a:r>
              <a:rPr lang="en-GB" sz="1400" dirty="0"/>
              <a:t>Organic solvent (bottom)</a:t>
            </a:r>
          </a:p>
        </p:txBody>
      </p:sp>
      <p:sp>
        <p:nvSpPr>
          <p:cNvPr id="10" name="TextBox 9">
            <a:extLst>
              <a:ext uri="{FF2B5EF4-FFF2-40B4-BE49-F238E27FC236}">
                <a16:creationId xmlns:a16="http://schemas.microsoft.com/office/drawing/2014/main" id="{E6DDE89F-8BE7-449F-ACD7-04D386DAED67}"/>
              </a:ext>
            </a:extLst>
          </p:cNvPr>
          <p:cNvSpPr txBox="1"/>
          <p:nvPr/>
        </p:nvSpPr>
        <p:spPr>
          <a:xfrm>
            <a:off x="10430593" y="5735781"/>
            <a:ext cx="1606339" cy="738664"/>
          </a:xfrm>
          <a:prstGeom prst="rect">
            <a:avLst/>
          </a:prstGeom>
          <a:noFill/>
        </p:spPr>
        <p:txBody>
          <a:bodyPr wrap="square" rtlCol="0">
            <a:spAutoFit/>
          </a:bodyPr>
          <a:lstStyle/>
          <a:p>
            <a:pPr algn="ctr"/>
            <a:r>
              <a:rPr lang="en-GB" sz="1400" dirty="0"/>
              <a:t>Organic solvent + nanoparticles (bottom)</a:t>
            </a:r>
          </a:p>
        </p:txBody>
      </p:sp>
      <p:sp>
        <p:nvSpPr>
          <p:cNvPr id="11" name="TextBox 10">
            <a:extLst>
              <a:ext uri="{FF2B5EF4-FFF2-40B4-BE49-F238E27FC236}">
                <a16:creationId xmlns:a16="http://schemas.microsoft.com/office/drawing/2014/main" id="{8F9BE244-B450-4D2F-8561-2B941F98C787}"/>
              </a:ext>
            </a:extLst>
          </p:cNvPr>
          <p:cNvSpPr txBox="1"/>
          <p:nvPr/>
        </p:nvSpPr>
        <p:spPr>
          <a:xfrm>
            <a:off x="10636608" y="5024142"/>
            <a:ext cx="945720" cy="523220"/>
          </a:xfrm>
          <a:prstGeom prst="rect">
            <a:avLst/>
          </a:prstGeom>
          <a:noFill/>
        </p:spPr>
        <p:txBody>
          <a:bodyPr wrap="square" rtlCol="0">
            <a:spAutoFit/>
          </a:bodyPr>
          <a:lstStyle/>
          <a:p>
            <a:r>
              <a:rPr lang="en-GB" sz="1400" dirty="0"/>
              <a:t>Water (top)</a:t>
            </a:r>
          </a:p>
        </p:txBody>
      </p:sp>
      <p:sp>
        <p:nvSpPr>
          <p:cNvPr id="12" name="TextBox 4">
            <a:extLst>
              <a:ext uri="{FF2B5EF4-FFF2-40B4-BE49-F238E27FC236}">
                <a16:creationId xmlns:a16="http://schemas.microsoft.com/office/drawing/2014/main" id="{12223A93-DC54-4E63-BF9A-A04B6CFB2236}"/>
              </a:ext>
            </a:extLst>
          </p:cNvPr>
          <p:cNvSpPr txBox="1">
            <a:spLocks noChangeArrowheads="1"/>
          </p:cNvSpPr>
          <p:nvPr/>
        </p:nvSpPr>
        <p:spPr bwMode="auto">
          <a:xfrm>
            <a:off x="227348" y="1078673"/>
            <a:ext cx="10945216" cy="400110"/>
          </a:xfrm>
          <a:prstGeom prst="rect">
            <a:avLst/>
          </a:prstGeom>
          <a:noFill/>
          <a:ln w="9525">
            <a:noFill/>
            <a:miter lim="800000"/>
            <a:headEnd/>
            <a:tailEnd/>
          </a:ln>
        </p:spPr>
        <p:txBody>
          <a:bodyPr wrap="square">
            <a:spAutoFit/>
          </a:bodyPr>
          <a:lstStyle/>
          <a:p>
            <a:r>
              <a:rPr lang="en-GB" sz="2000" dirty="0"/>
              <a:t>Importance of the molecular layer covering the nanoparticles (capping)</a:t>
            </a:r>
            <a:endParaRPr lang="hu-HU" sz="2000" b="0" dirty="0"/>
          </a:p>
        </p:txBody>
      </p:sp>
      <p:cxnSp>
        <p:nvCxnSpPr>
          <p:cNvPr id="14" name="Straight Arrow Connector 13">
            <a:extLst>
              <a:ext uri="{FF2B5EF4-FFF2-40B4-BE49-F238E27FC236}">
                <a16:creationId xmlns:a16="http://schemas.microsoft.com/office/drawing/2014/main" id="{59FCE728-46C0-4D36-9E94-9A75CDCDA5C5}"/>
              </a:ext>
            </a:extLst>
          </p:cNvPr>
          <p:cNvCxnSpPr>
            <a:cxnSpLocks/>
          </p:cNvCxnSpPr>
          <p:nvPr/>
        </p:nvCxnSpPr>
        <p:spPr bwMode="auto">
          <a:xfrm flipH="1">
            <a:off x="10236460" y="2832013"/>
            <a:ext cx="491551" cy="391600"/>
          </a:xfrm>
          <a:prstGeom prst="straightConnector1">
            <a:avLst/>
          </a:prstGeom>
          <a:solidFill>
            <a:schemeClr val="accent1"/>
          </a:solidFill>
          <a:ln w="25400" cap="flat" cmpd="sng" algn="ctr">
            <a:solidFill>
              <a:schemeClr val="accent2">
                <a:lumMod val="75000"/>
              </a:schemeClr>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F43ED8CC-9B78-4C74-9BFB-61E6E063AD35}"/>
              </a:ext>
            </a:extLst>
          </p:cNvPr>
          <p:cNvCxnSpPr>
            <a:cxnSpLocks/>
            <a:stCxn id="9" idx="1"/>
          </p:cNvCxnSpPr>
          <p:nvPr/>
        </p:nvCxnSpPr>
        <p:spPr bwMode="auto">
          <a:xfrm flipH="1">
            <a:off x="10231743" y="3493949"/>
            <a:ext cx="496268" cy="1189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9F30FF3-B12E-453E-9778-549C1EF45E6E}"/>
              </a:ext>
            </a:extLst>
          </p:cNvPr>
          <p:cNvCxnSpPr>
            <a:cxnSpLocks/>
          </p:cNvCxnSpPr>
          <p:nvPr/>
        </p:nvCxnSpPr>
        <p:spPr bwMode="auto">
          <a:xfrm flipH="1">
            <a:off x="10212914" y="5451570"/>
            <a:ext cx="435359" cy="55629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56124EE4-0D45-454E-AA7A-70664A4CCD76}"/>
              </a:ext>
            </a:extLst>
          </p:cNvPr>
          <p:cNvCxnSpPr>
            <a:cxnSpLocks/>
          </p:cNvCxnSpPr>
          <p:nvPr/>
        </p:nvCxnSpPr>
        <p:spPr bwMode="auto">
          <a:xfrm flipH="1">
            <a:off x="10156723" y="6085023"/>
            <a:ext cx="436705" cy="168975"/>
          </a:xfrm>
          <a:prstGeom prst="straightConnector1">
            <a:avLst/>
          </a:prstGeom>
          <a:solidFill>
            <a:schemeClr val="accent1"/>
          </a:solidFill>
          <a:ln w="25400" cap="flat" cmpd="sng" algn="ctr">
            <a:solidFill>
              <a:srgbClr val="7030A0"/>
            </a:solidFill>
            <a:prstDash val="solid"/>
            <a:round/>
            <a:headEnd type="none" w="med" len="med"/>
            <a:tailEnd type="triangle"/>
          </a:ln>
          <a:effectLst/>
        </p:spPr>
      </p:cxnSp>
      <p:sp>
        <p:nvSpPr>
          <p:cNvPr id="23" name="TextBox 22">
            <a:extLst>
              <a:ext uri="{FF2B5EF4-FFF2-40B4-BE49-F238E27FC236}">
                <a16:creationId xmlns:a16="http://schemas.microsoft.com/office/drawing/2014/main" id="{B9C73EF8-8C22-4F4F-8706-4760B9924A56}"/>
              </a:ext>
            </a:extLst>
          </p:cNvPr>
          <p:cNvSpPr txBox="1"/>
          <p:nvPr/>
        </p:nvSpPr>
        <p:spPr>
          <a:xfrm>
            <a:off x="7965229" y="4239703"/>
            <a:ext cx="3883884" cy="307777"/>
          </a:xfrm>
          <a:prstGeom prst="rect">
            <a:avLst/>
          </a:prstGeom>
          <a:solidFill>
            <a:schemeClr val="bg1"/>
          </a:solidFill>
        </p:spPr>
        <p:txBody>
          <a:bodyPr wrap="none" rtlCol="0">
            <a:spAutoFit/>
          </a:bodyPr>
          <a:lstStyle/>
          <a:p>
            <a:r>
              <a:rPr lang="en-GB" sz="1400" dirty="0"/>
              <a:t>Phase transfer: </a:t>
            </a:r>
            <a:r>
              <a:rPr lang="en-GB" sz="1400" b="0" dirty="0"/>
              <a:t>changing CTAB to alkanethiol</a:t>
            </a:r>
            <a:endParaRPr lang="en-GB" sz="1400" u="sng" dirty="0"/>
          </a:p>
        </p:txBody>
      </p:sp>
      <p:sp>
        <p:nvSpPr>
          <p:cNvPr id="27" name="TextBox 26">
            <a:extLst>
              <a:ext uri="{FF2B5EF4-FFF2-40B4-BE49-F238E27FC236}">
                <a16:creationId xmlns:a16="http://schemas.microsoft.com/office/drawing/2014/main" id="{20699193-AEE1-4026-A291-4875E06012C0}"/>
              </a:ext>
            </a:extLst>
          </p:cNvPr>
          <p:cNvSpPr txBox="1"/>
          <p:nvPr/>
        </p:nvSpPr>
        <p:spPr>
          <a:xfrm>
            <a:off x="2485786" y="6268553"/>
            <a:ext cx="1669363" cy="307777"/>
          </a:xfrm>
          <a:prstGeom prst="rect">
            <a:avLst/>
          </a:prstGeom>
          <a:solidFill>
            <a:schemeClr val="bg1"/>
          </a:solidFill>
        </p:spPr>
        <p:txBody>
          <a:bodyPr wrap="square" rtlCol="0">
            <a:spAutoFit/>
          </a:bodyPr>
          <a:lstStyle/>
          <a:p>
            <a:r>
              <a:rPr lang="en-GB" sz="1400" b="0" dirty="0"/>
              <a:t>Wavelength [nm]</a:t>
            </a:r>
          </a:p>
        </p:txBody>
      </p:sp>
      <p:pic>
        <p:nvPicPr>
          <p:cNvPr id="29" name="Picture 28">
            <a:extLst>
              <a:ext uri="{FF2B5EF4-FFF2-40B4-BE49-F238E27FC236}">
                <a16:creationId xmlns:a16="http://schemas.microsoft.com/office/drawing/2014/main" id="{384C40F6-4B90-41C8-9A3D-CB193A656E02}"/>
              </a:ext>
            </a:extLst>
          </p:cNvPr>
          <p:cNvPicPr>
            <a:picLocks noChangeAspect="1"/>
          </p:cNvPicPr>
          <p:nvPr/>
        </p:nvPicPr>
        <p:blipFill>
          <a:blip r:embed="rId3"/>
          <a:stretch>
            <a:fillRect/>
          </a:stretch>
        </p:blipFill>
        <p:spPr>
          <a:xfrm>
            <a:off x="1458386" y="4047539"/>
            <a:ext cx="3665505" cy="2245121"/>
          </a:xfrm>
          <a:prstGeom prst="rect">
            <a:avLst/>
          </a:prstGeom>
        </p:spPr>
      </p:pic>
      <p:sp>
        <p:nvSpPr>
          <p:cNvPr id="30" name="TextBox 29">
            <a:extLst>
              <a:ext uri="{FF2B5EF4-FFF2-40B4-BE49-F238E27FC236}">
                <a16:creationId xmlns:a16="http://schemas.microsoft.com/office/drawing/2014/main" id="{812409AC-CDFF-4989-AD52-C49829F7EDF8}"/>
              </a:ext>
            </a:extLst>
          </p:cNvPr>
          <p:cNvSpPr txBox="1"/>
          <p:nvPr/>
        </p:nvSpPr>
        <p:spPr>
          <a:xfrm rot="16200000">
            <a:off x="681424" y="4948728"/>
            <a:ext cx="1170513" cy="307777"/>
          </a:xfrm>
          <a:prstGeom prst="rect">
            <a:avLst/>
          </a:prstGeom>
          <a:solidFill>
            <a:schemeClr val="bg1"/>
          </a:solidFill>
        </p:spPr>
        <p:txBody>
          <a:bodyPr wrap="none" rtlCol="0">
            <a:spAutoFit/>
          </a:bodyPr>
          <a:lstStyle/>
          <a:p>
            <a:r>
              <a:rPr lang="en-GB" sz="1400" b="0" dirty="0"/>
              <a:t>Extinction [-]</a:t>
            </a:r>
          </a:p>
        </p:txBody>
      </p:sp>
      <p:sp>
        <p:nvSpPr>
          <p:cNvPr id="31" name="TextBox 30">
            <a:extLst>
              <a:ext uri="{FF2B5EF4-FFF2-40B4-BE49-F238E27FC236}">
                <a16:creationId xmlns:a16="http://schemas.microsoft.com/office/drawing/2014/main" id="{C7CB3700-B297-4A3D-8C1B-9FDCE1E8074C}"/>
              </a:ext>
            </a:extLst>
          </p:cNvPr>
          <p:cNvSpPr txBox="1"/>
          <p:nvPr/>
        </p:nvSpPr>
        <p:spPr>
          <a:xfrm>
            <a:off x="217507" y="1775088"/>
            <a:ext cx="6022509" cy="1754326"/>
          </a:xfrm>
          <a:prstGeom prst="rect">
            <a:avLst/>
          </a:prstGeom>
          <a:noFill/>
        </p:spPr>
        <p:txBody>
          <a:bodyPr wrap="square" rtlCol="0">
            <a:spAutoFit/>
          </a:bodyPr>
          <a:lstStyle/>
          <a:p>
            <a:r>
              <a:rPr lang="en-GB" b="0" dirty="0"/>
              <a:t>It is important to make the nanoparticles soluble in the polymer matrix, to avoid aggregation and to ensure uniform distribution.</a:t>
            </a:r>
          </a:p>
          <a:p>
            <a:endParaRPr lang="en-GB" b="0" dirty="0"/>
          </a:p>
          <a:p>
            <a:r>
              <a:rPr lang="en-GB" sz="1800" dirty="0"/>
              <a:t>Solubility is defined by the </a:t>
            </a:r>
            <a:r>
              <a:rPr lang="en-GB" sz="1800" u="sng" dirty="0"/>
              <a:t>molecular capping</a:t>
            </a:r>
            <a:r>
              <a:rPr lang="en-GB" sz="1800" dirty="0"/>
              <a:t>.</a:t>
            </a:r>
            <a:endParaRPr lang="hu-HU" sz="1800" b="0" dirty="0"/>
          </a:p>
          <a:p>
            <a:endParaRPr lang="en-GB" b="0" dirty="0"/>
          </a:p>
        </p:txBody>
      </p:sp>
      <p:sp>
        <p:nvSpPr>
          <p:cNvPr id="32" name="TextBox 31">
            <a:extLst>
              <a:ext uri="{FF2B5EF4-FFF2-40B4-BE49-F238E27FC236}">
                <a16:creationId xmlns:a16="http://schemas.microsoft.com/office/drawing/2014/main" id="{83D992D0-1174-41FA-92C0-B1679EBB8AA0}"/>
              </a:ext>
            </a:extLst>
          </p:cNvPr>
          <p:cNvSpPr txBox="1"/>
          <p:nvPr/>
        </p:nvSpPr>
        <p:spPr>
          <a:xfrm>
            <a:off x="1608301" y="3731479"/>
            <a:ext cx="3206327" cy="338554"/>
          </a:xfrm>
          <a:prstGeom prst="rect">
            <a:avLst/>
          </a:prstGeom>
          <a:noFill/>
        </p:spPr>
        <p:txBody>
          <a:bodyPr wrap="none" rtlCol="0">
            <a:spAutoFit/>
          </a:bodyPr>
          <a:lstStyle/>
          <a:p>
            <a:r>
              <a:rPr lang="en-GB" sz="1600" b="0" dirty="0"/>
              <a:t>Illustration of particle aggregation</a:t>
            </a:r>
          </a:p>
        </p:txBody>
      </p:sp>
    </p:spTree>
    <p:extLst>
      <p:ext uri="{BB962C8B-B14F-4D97-AF65-F5344CB8AC3E}">
        <p14:creationId xmlns:p14="http://schemas.microsoft.com/office/powerpoint/2010/main" val="3699543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6963CA-6828-4FDB-863A-B10ED5606FCF}"/>
              </a:ext>
            </a:extLst>
          </p:cNvPr>
          <p:cNvSpPr>
            <a:spLocks noGrp="1"/>
          </p:cNvSpPr>
          <p:nvPr>
            <p:ph type="sldNum" sz="quarter" idx="11"/>
          </p:nvPr>
        </p:nvSpPr>
        <p:spPr/>
        <p:txBody>
          <a:bodyPr/>
          <a:lstStyle/>
          <a:p>
            <a:pPr>
              <a:defRPr/>
            </a:pPr>
            <a:fld id="{BA18CA48-4A8E-49A9-971B-83D474A3DC7A}" type="slidenum">
              <a:rPr lang="en-GB" smtClean="0"/>
              <a:pPr>
                <a:defRPr/>
              </a:pPr>
              <a:t>18</a:t>
            </a:fld>
            <a:endParaRPr lang="en-GB"/>
          </a:p>
        </p:txBody>
      </p:sp>
      <p:sp>
        <p:nvSpPr>
          <p:cNvPr id="6" name="TextBox 4">
            <a:extLst>
              <a:ext uri="{FF2B5EF4-FFF2-40B4-BE49-F238E27FC236}">
                <a16:creationId xmlns:a16="http://schemas.microsoft.com/office/drawing/2014/main" id="{9228CF00-AB21-416F-B028-121904262D08}"/>
              </a:ext>
            </a:extLst>
          </p:cNvPr>
          <p:cNvSpPr txBox="1">
            <a:spLocks noChangeArrowheads="1"/>
          </p:cNvSpPr>
          <p:nvPr/>
        </p:nvSpPr>
        <p:spPr bwMode="auto">
          <a:xfrm>
            <a:off x="227348" y="1084674"/>
            <a:ext cx="10945216" cy="400110"/>
          </a:xfrm>
          <a:prstGeom prst="rect">
            <a:avLst/>
          </a:prstGeom>
          <a:noFill/>
          <a:ln w="9525">
            <a:noFill/>
            <a:miter lim="800000"/>
            <a:headEnd/>
            <a:tailEnd/>
          </a:ln>
        </p:spPr>
        <p:txBody>
          <a:bodyPr wrap="square">
            <a:spAutoFit/>
          </a:bodyPr>
          <a:lstStyle/>
          <a:p>
            <a:r>
              <a:rPr lang="en-GB" sz="2000" dirty="0"/>
              <a:t>Investigation of the embedded particles with TEM</a:t>
            </a:r>
            <a:endParaRPr lang="hu-HU" sz="2000" b="0" dirty="0"/>
          </a:p>
        </p:txBody>
      </p:sp>
      <p:pic>
        <p:nvPicPr>
          <p:cNvPr id="1026" name="Picture 2">
            <a:extLst>
              <a:ext uri="{FF2B5EF4-FFF2-40B4-BE49-F238E27FC236}">
                <a16:creationId xmlns:a16="http://schemas.microsoft.com/office/drawing/2014/main" id="{EAF810B5-81A9-4513-8204-F6609179D3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348" y="1726044"/>
            <a:ext cx="5004556" cy="500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C46D39E7-DF5D-4005-A337-A0739C0CD0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0097" y="2398398"/>
            <a:ext cx="3924436" cy="392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A7A4501-EA51-4D12-8772-543E37EDE91B}"/>
              </a:ext>
            </a:extLst>
          </p:cNvPr>
          <p:cNvSpPr txBox="1"/>
          <p:nvPr/>
        </p:nvSpPr>
        <p:spPr>
          <a:xfrm>
            <a:off x="6868106" y="1464247"/>
            <a:ext cx="6104658" cy="369332"/>
          </a:xfrm>
          <a:prstGeom prst="rect">
            <a:avLst/>
          </a:prstGeom>
          <a:noFill/>
        </p:spPr>
        <p:txBody>
          <a:bodyPr wrap="square">
            <a:spAutoFit/>
          </a:bodyPr>
          <a:lstStyle/>
          <a:p>
            <a:r>
              <a:rPr lang="en-GB" sz="1800" b="1" dirty="0">
                <a:effectLst/>
                <a:latin typeface="+mn-lt"/>
                <a:ea typeface="Calibri" panose="020F0502020204030204" pitchFamily="34" charset="0"/>
              </a:rPr>
              <a:t>Density of nanorods</a:t>
            </a:r>
            <a:r>
              <a:rPr lang="hu-HU" sz="1800" b="1" dirty="0">
                <a:effectLst/>
                <a:latin typeface="+mn-lt"/>
                <a:ea typeface="Calibri" panose="020F0502020204030204" pitchFamily="34" charset="0"/>
              </a:rPr>
              <a:t>:</a:t>
            </a:r>
            <a:r>
              <a:rPr lang="hu-HU" sz="1800" dirty="0">
                <a:effectLst/>
                <a:latin typeface="+mn-lt"/>
                <a:ea typeface="Calibri" panose="020F0502020204030204" pitchFamily="34" charset="0"/>
              </a:rPr>
              <a:t> </a:t>
            </a:r>
            <a:r>
              <a:rPr lang="hu-HU" sz="1800" b="1" dirty="0">
                <a:effectLst/>
                <a:latin typeface="+mn-lt"/>
                <a:ea typeface="Calibri" panose="020F0502020204030204" pitchFamily="34" charset="0"/>
              </a:rPr>
              <a:t>9-20</a:t>
            </a:r>
            <a:r>
              <a:rPr lang="en-GB" sz="1800" b="1" dirty="0">
                <a:effectLst/>
                <a:latin typeface="+mn-lt"/>
                <a:ea typeface="Calibri" panose="020F0502020204030204" pitchFamily="34" charset="0"/>
              </a:rPr>
              <a:t> </a:t>
            </a:r>
            <a:r>
              <a:rPr lang="en-GB" sz="1800" b="1" dirty="0" err="1">
                <a:effectLst/>
                <a:latin typeface="+mn-lt"/>
                <a:ea typeface="Calibri" panose="020F0502020204030204" pitchFamily="34" charset="0"/>
              </a:rPr>
              <a:t>db</a:t>
            </a:r>
            <a:r>
              <a:rPr lang="hu-HU" sz="1800" b="1" dirty="0">
                <a:effectLst/>
                <a:latin typeface="+mn-lt"/>
                <a:ea typeface="Calibri" panose="020F0502020204030204" pitchFamily="34" charset="0"/>
              </a:rPr>
              <a:t> </a:t>
            </a:r>
            <a:r>
              <a:rPr lang="hu-HU" sz="1800" b="1" dirty="0">
                <a:effectLst/>
                <a:latin typeface="Symbol" panose="05050102010706020507" pitchFamily="18" charset="2"/>
                <a:ea typeface="Calibri" panose="020F0502020204030204" pitchFamily="34" charset="0"/>
                <a:cs typeface="Times New Roman" panose="02020603050405020304" pitchFamily="18" charset="0"/>
              </a:rPr>
              <a:t>m</a:t>
            </a:r>
            <a:r>
              <a:rPr lang="hu-HU" sz="1800" b="1" dirty="0">
                <a:effectLst/>
                <a:latin typeface="+mn-lt"/>
                <a:ea typeface="Calibri" panose="020F0502020204030204" pitchFamily="34" charset="0"/>
              </a:rPr>
              <a:t>m</a:t>
            </a:r>
            <a:r>
              <a:rPr lang="hu-HU" sz="1800" b="1" baseline="30000" dirty="0">
                <a:effectLst/>
                <a:latin typeface="+mn-lt"/>
                <a:ea typeface="Calibri" panose="020F0502020204030204" pitchFamily="34" charset="0"/>
              </a:rPr>
              <a:t>-3</a:t>
            </a:r>
            <a:endParaRPr lang="en-GB" dirty="0">
              <a:latin typeface="+mn-lt"/>
            </a:endParaRPr>
          </a:p>
        </p:txBody>
      </p:sp>
      <p:sp>
        <p:nvSpPr>
          <p:cNvPr id="9" name="TextBox 8">
            <a:extLst>
              <a:ext uri="{FF2B5EF4-FFF2-40B4-BE49-F238E27FC236}">
                <a16:creationId xmlns:a16="http://schemas.microsoft.com/office/drawing/2014/main" id="{689E1938-41CB-4C57-9CC1-A135FD58A109}"/>
              </a:ext>
            </a:extLst>
          </p:cNvPr>
          <p:cNvSpPr txBox="1"/>
          <p:nvPr/>
        </p:nvSpPr>
        <p:spPr>
          <a:xfrm>
            <a:off x="6852084" y="1931322"/>
            <a:ext cx="6104658" cy="369332"/>
          </a:xfrm>
          <a:prstGeom prst="rect">
            <a:avLst/>
          </a:prstGeom>
          <a:noFill/>
        </p:spPr>
        <p:txBody>
          <a:bodyPr wrap="square">
            <a:spAutoFit/>
          </a:bodyPr>
          <a:lstStyle/>
          <a:p>
            <a:r>
              <a:rPr lang="en-GB" sz="1800" b="1" dirty="0">
                <a:effectLst/>
                <a:latin typeface="+mn-lt"/>
                <a:ea typeface="Calibri" panose="020F0502020204030204" pitchFamily="34" charset="0"/>
              </a:rPr>
              <a:t>Calculated from stock solution: 2 </a:t>
            </a:r>
            <a:r>
              <a:rPr lang="en-GB" sz="1800" b="1" dirty="0" err="1">
                <a:effectLst/>
                <a:latin typeface="+mn-lt"/>
                <a:ea typeface="Calibri" panose="020F0502020204030204" pitchFamily="34" charset="0"/>
              </a:rPr>
              <a:t>db</a:t>
            </a:r>
            <a:r>
              <a:rPr lang="en-GB" dirty="0">
                <a:latin typeface="+mn-lt"/>
                <a:ea typeface="Calibri" panose="020F0502020204030204" pitchFamily="34" charset="0"/>
              </a:rPr>
              <a:t> </a:t>
            </a:r>
            <a:r>
              <a:rPr lang="hu-HU" sz="1800" b="1" dirty="0">
                <a:effectLst/>
                <a:latin typeface="Symbol" panose="05050102010706020507" pitchFamily="18" charset="2"/>
                <a:ea typeface="Calibri" panose="020F0502020204030204" pitchFamily="34" charset="0"/>
                <a:cs typeface="Times New Roman" panose="02020603050405020304" pitchFamily="18" charset="0"/>
              </a:rPr>
              <a:t>m</a:t>
            </a:r>
            <a:r>
              <a:rPr lang="hu-HU" sz="1800" b="1" dirty="0">
                <a:effectLst/>
                <a:latin typeface="+mn-lt"/>
                <a:ea typeface="Calibri" panose="020F0502020204030204" pitchFamily="34" charset="0"/>
              </a:rPr>
              <a:t>m</a:t>
            </a:r>
            <a:r>
              <a:rPr lang="hu-HU" sz="1800" b="1" baseline="30000" dirty="0">
                <a:effectLst/>
                <a:latin typeface="+mn-lt"/>
                <a:ea typeface="Calibri" panose="020F0502020204030204" pitchFamily="34" charset="0"/>
              </a:rPr>
              <a:t>-3</a:t>
            </a:r>
            <a:r>
              <a:rPr lang="en-GB" sz="1800" b="1" dirty="0">
                <a:effectLst/>
                <a:latin typeface="+mn-lt"/>
                <a:ea typeface="Calibri" panose="020F0502020204030204" pitchFamily="34" charset="0"/>
              </a:rPr>
              <a:t> </a:t>
            </a:r>
            <a:endParaRPr lang="en-GB" dirty="0">
              <a:latin typeface="+mn-lt"/>
            </a:endParaRPr>
          </a:p>
        </p:txBody>
      </p:sp>
      <p:sp>
        <p:nvSpPr>
          <p:cNvPr id="10" name="Oval 9">
            <a:extLst>
              <a:ext uri="{FF2B5EF4-FFF2-40B4-BE49-F238E27FC236}">
                <a16:creationId xmlns:a16="http://schemas.microsoft.com/office/drawing/2014/main" id="{1C8FB255-E8BC-4B9A-85A1-948034013BC3}"/>
              </a:ext>
            </a:extLst>
          </p:cNvPr>
          <p:cNvSpPr/>
          <p:nvPr/>
        </p:nvSpPr>
        <p:spPr bwMode="auto">
          <a:xfrm>
            <a:off x="8508268" y="5234810"/>
            <a:ext cx="396044" cy="390434"/>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ADD12164-AEF4-43A9-B7FD-B63D44074696}"/>
              </a:ext>
            </a:extLst>
          </p:cNvPr>
          <p:cNvSpPr txBox="1"/>
          <p:nvPr/>
        </p:nvSpPr>
        <p:spPr>
          <a:xfrm>
            <a:off x="8893186" y="4865478"/>
            <a:ext cx="1001236" cy="369332"/>
          </a:xfrm>
          <a:prstGeom prst="rect">
            <a:avLst/>
          </a:prstGeom>
          <a:noFill/>
        </p:spPr>
        <p:txBody>
          <a:bodyPr wrap="none" rtlCol="0">
            <a:spAutoFit/>
          </a:bodyPr>
          <a:lstStyle/>
          <a:p>
            <a:r>
              <a:rPr lang="en-GB" dirty="0">
                <a:solidFill>
                  <a:srgbClr val="FF0000"/>
                </a:solidFill>
              </a:rPr>
              <a:t>Sn NP !</a:t>
            </a:r>
          </a:p>
        </p:txBody>
      </p:sp>
      <p:pic>
        <p:nvPicPr>
          <p:cNvPr id="4" name="Picture 3">
            <a:extLst>
              <a:ext uri="{FF2B5EF4-FFF2-40B4-BE49-F238E27FC236}">
                <a16:creationId xmlns:a16="http://schemas.microsoft.com/office/drawing/2014/main" id="{275D5D18-E286-402E-81E3-101488562493}"/>
              </a:ext>
            </a:extLst>
          </p:cNvPr>
          <p:cNvPicPr>
            <a:picLocks noChangeAspect="1"/>
          </p:cNvPicPr>
          <p:nvPr/>
        </p:nvPicPr>
        <p:blipFill>
          <a:blip r:embed="rId4"/>
          <a:stretch>
            <a:fillRect/>
          </a:stretch>
        </p:blipFill>
        <p:spPr>
          <a:xfrm>
            <a:off x="3403485" y="4493936"/>
            <a:ext cx="1828419" cy="2236664"/>
          </a:xfrm>
          <a:prstGeom prst="rect">
            <a:avLst/>
          </a:prstGeom>
        </p:spPr>
      </p:pic>
      <p:sp>
        <p:nvSpPr>
          <p:cNvPr id="12" name="Title 1">
            <a:extLst>
              <a:ext uri="{FF2B5EF4-FFF2-40B4-BE49-F238E27FC236}">
                <a16:creationId xmlns:a16="http://schemas.microsoft.com/office/drawing/2014/main" id="{0B8E8113-24BB-419C-BE02-5E92C350E158}"/>
              </a:ext>
            </a:extLst>
          </p:cNvPr>
          <p:cNvSpPr>
            <a:spLocks noGrp="1"/>
          </p:cNvSpPr>
          <p:nvPr>
            <p:ph type="title"/>
          </p:nvPr>
        </p:nvSpPr>
        <p:spPr>
          <a:xfrm>
            <a:off x="227348" y="84027"/>
            <a:ext cx="11413268" cy="1143001"/>
          </a:xfrm>
        </p:spPr>
        <p:txBody>
          <a:bodyPr/>
          <a:lstStyle/>
          <a:p>
            <a:pPr eaLnBrk="1" hangingPunct="1"/>
            <a:r>
              <a:rPr lang="en-GB" dirty="0"/>
              <a:t>3. Target preparation – particle distribution control</a:t>
            </a:r>
            <a:endParaRPr lang="hu-HU" dirty="0"/>
          </a:p>
        </p:txBody>
      </p:sp>
    </p:spTree>
    <p:extLst>
      <p:ext uri="{BB962C8B-B14F-4D97-AF65-F5344CB8AC3E}">
        <p14:creationId xmlns:p14="http://schemas.microsoft.com/office/powerpoint/2010/main" val="3250386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 line chart&#10;&#10;Description automatically generated">
            <a:extLst>
              <a:ext uri="{FF2B5EF4-FFF2-40B4-BE49-F238E27FC236}">
                <a16:creationId xmlns:a16="http://schemas.microsoft.com/office/drawing/2014/main" id="{00CFFC85-2720-43C0-A984-DF5FE8A2B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5413"/>
            <a:ext cx="6085235" cy="4481939"/>
          </a:xfrm>
          <a:prstGeom prst="rect">
            <a:avLst/>
          </a:prstGeom>
        </p:spPr>
      </p:pic>
      <p:sp>
        <p:nvSpPr>
          <p:cNvPr id="17" name="Rectangle 16">
            <a:extLst>
              <a:ext uri="{FF2B5EF4-FFF2-40B4-BE49-F238E27FC236}">
                <a16:creationId xmlns:a16="http://schemas.microsoft.com/office/drawing/2014/main" id="{09CB1F79-0BD2-41CB-8889-9293780C6963}"/>
              </a:ext>
            </a:extLst>
          </p:cNvPr>
          <p:cNvSpPr/>
          <p:nvPr/>
        </p:nvSpPr>
        <p:spPr bwMode="auto">
          <a:xfrm>
            <a:off x="83332" y="1852013"/>
            <a:ext cx="540060" cy="39213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5" name="Slide Number Placeholder 4">
            <a:extLst>
              <a:ext uri="{FF2B5EF4-FFF2-40B4-BE49-F238E27FC236}">
                <a16:creationId xmlns:a16="http://schemas.microsoft.com/office/drawing/2014/main" id="{2B5CF337-0E2B-4A5A-B31A-C85959DF859C}"/>
              </a:ext>
            </a:extLst>
          </p:cNvPr>
          <p:cNvSpPr>
            <a:spLocks noGrp="1"/>
          </p:cNvSpPr>
          <p:nvPr>
            <p:ph type="sldNum" sz="quarter" idx="11"/>
          </p:nvPr>
        </p:nvSpPr>
        <p:spPr/>
        <p:txBody>
          <a:bodyPr/>
          <a:lstStyle/>
          <a:p>
            <a:pPr>
              <a:defRPr/>
            </a:pPr>
            <a:fld id="{BA18CA48-4A8E-49A9-971B-83D474A3DC7A}" type="slidenum">
              <a:rPr lang="en-GB" smtClean="0"/>
              <a:pPr>
                <a:defRPr/>
              </a:pPr>
              <a:t>19</a:t>
            </a:fld>
            <a:endParaRPr lang="en-GB"/>
          </a:p>
        </p:txBody>
      </p:sp>
      <p:sp>
        <p:nvSpPr>
          <p:cNvPr id="6" name="Title 1">
            <a:extLst>
              <a:ext uri="{FF2B5EF4-FFF2-40B4-BE49-F238E27FC236}">
                <a16:creationId xmlns:a16="http://schemas.microsoft.com/office/drawing/2014/main" id="{7B04BD74-990D-4EE9-9D3E-FB23CB2DA2F4}"/>
              </a:ext>
            </a:extLst>
          </p:cNvPr>
          <p:cNvSpPr>
            <a:spLocks noGrp="1"/>
          </p:cNvSpPr>
          <p:nvPr>
            <p:ph type="title"/>
          </p:nvPr>
        </p:nvSpPr>
        <p:spPr>
          <a:xfrm>
            <a:off x="227348" y="84027"/>
            <a:ext cx="11413268" cy="1143001"/>
          </a:xfrm>
        </p:spPr>
        <p:txBody>
          <a:bodyPr/>
          <a:lstStyle/>
          <a:p>
            <a:pPr eaLnBrk="1" hangingPunct="1"/>
            <a:r>
              <a:rPr lang="en-GB" dirty="0"/>
              <a:t>3. Target preparation – particle distribution control</a:t>
            </a:r>
            <a:endParaRPr lang="hu-HU" dirty="0"/>
          </a:p>
        </p:txBody>
      </p:sp>
      <p:sp>
        <p:nvSpPr>
          <p:cNvPr id="7" name="TextBox 4">
            <a:extLst>
              <a:ext uri="{FF2B5EF4-FFF2-40B4-BE49-F238E27FC236}">
                <a16:creationId xmlns:a16="http://schemas.microsoft.com/office/drawing/2014/main" id="{C8DDDE80-8893-4893-8F34-5BB6C09DF9A3}"/>
              </a:ext>
            </a:extLst>
          </p:cNvPr>
          <p:cNvSpPr txBox="1">
            <a:spLocks noChangeArrowheads="1"/>
          </p:cNvSpPr>
          <p:nvPr/>
        </p:nvSpPr>
        <p:spPr bwMode="auto">
          <a:xfrm>
            <a:off x="227348" y="1084674"/>
            <a:ext cx="10945216" cy="400110"/>
          </a:xfrm>
          <a:prstGeom prst="rect">
            <a:avLst/>
          </a:prstGeom>
          <a:noFill/>
          <a:ln w="9525">
            <a:noFill/>
            <a:miter lim="800000"/>
            <a:headEnd/>
            <a:tailEnd/>
          </a:ln>
        </p:spPr>
        <p:txBody>
          <a:bodyPr wrap="square">
            <a:spAutoFit/>
          </a:bodyPr>
          <a:lstStyle/>
          <a:p>
            <a:r>
              <a:rPr lang="en-GB" sz="2000" dirty="0"/>
              <a:t>Investigation of the absorbance with optical spectroscopy</a:t>
            </a:r>
            <a:endParaRPr lang="hu-HU" sz="2000" b="0" dirty="0"/>
          </a:p>
        </p:txBody>
      </p:sp>
      <p:pic>
        <p:nvPicPr>
          <p:cNvPr id="9" name="Picture 8">
            <a:extLst>
              <a:ext uri="{FF2B5EF4-FFF2-40B4-BE49-F238E27FC236}">
                <a16:creationId xmlns:a16="http://schemas.microsoft.com/office/drawing/2014/main" id="{432DBA3E-8298-4B8A-B270-9ADDA0CE796C}"/>
              </a:ext>
            </a:extLst>
          </p:cNvPr>
          <p:cNvPicPr>
            <a:picLocks noChangeAspect="1"/>
          </p:cNvPicPr>
          <p:nvPr/>
        </p:nvPicPr>
        <p:blipFill>
          <a:blip r:embed="rId3"/>
          <a:stretch>
            <a:fillRect/>
          </a:stretch>
        </p:blipFill>
        <p:spPr>
          <a:xfrm>
            <a:off x="6096000" y="2081317"/>
            <a:ext cx="5535003" cy="4482573"/>
          </a:xfrm>
          <a:prstGeom prst="rect">
            <a:avLst/>
          </a:prstGeom>
        </p:spPr>
      </p:pic>
      <p:sp>
        <p:nvSpPr>
          <p:cNvPr id="10" name="TextBox 9">
            <a:extLst>
              <a:ext uri="{FF2B5EF4-FFF2-40B4-BE49-F238E27FC236}">
                <a16:creationId xmlns:a16="http://schemas.microsoft.com/office/drawing/2014/main" id="{7FE5DC1F-7C61-4747-BC1E-61F91700E9F9}"/>
              </a:ext>
            </a:extLst>
          </p:cNvPr>
          <p:cNvSpPr txBox="1"/>
          <p:nvPr/>
        </p:nvSpPr>
        <p:spPr>
          <a:xfrm>
            <a:off x="6722252" y="1655058"/>
            <a:ext cx="5235729" cy="369332"/>
          </a:xfrm>
          <a:prstGeom prst="rect">
            <a:avLst/>
          </a:prstGeom>
          <a:noFill/>
        </p:spPr>
        <p:txBody>
          <a:bodyPr wrap="none" rtlCol="0">
            <a:spAutoFit/>
          </a:bodyPr>
          <a:lstStyle/>
          <a:p>
            <a:r>
              <a:rPr lang="en-GB" b="0" dirty="0"/>
              <a:t>Nanoparticle aggregation starts at 3.8x10</a:t>
            </a:r>
            <a:r>
              <a:rPr lang="en-GB" b="0" baseline="30000" dirty="0"/>
              <a:t>12</a:t>
            </a:r>
            <a:r>
              <a:rPr lang="en-GB" b="0" dirty="0"/>
              <a:t> mL</a:t>
            </a:r>
            <a:r>
              <a:rPr lang="en-GB" b="0" baseline="30000" dirty="0"/>
              <a:t>-1</a:t>
            </a:r>
          </a:p>
        </p:txBody>
      </p:sp>
      <p:pic>
        <p:nvPicPr>
          <p:cNvPr id="16" name="Picture 15">
            <a:extLst>
              <a:ext uri="{FF2B5EF4-FFF2-40B4-BE49-F238E27FC236}">
                <a16:creationId xmlns:a16="http://schemas.microsoft.com/office/drawing/2014/main" id="{4C5C18BF-226D-4BD0-89F4-34517C408FFB}"/>
              </a:ext>
            </a:extLst>
          </p:cNvPr>
          <p:cNvPicPr>
            <a:picLocks noChangeAspect="1"/>
          </p:cNvPicPr>
          <p:nvPr/>
        </p:nvPicPr>
        <p:blipFill>
          <a:blip r:embed="rId4"/>
          <a:stretch>
            <a:fillRect/>
          </a:stretch>
        </p:blipFill>
        <p:spPr>
          <a:xfrm>
            <a:off x="190691" y="2132856"/>
            <a:ext cx="828745" cy="3832063"/>
          </a:xfrm>
          <a:prstGeom prst="rect">
            <a:avLst/>
          </a:prstGeom>
        </p:spPr>
      </p:pic>
      <p:sp>
        <p:nvSpPr>
          <p:cNvPr id="18" name="TextBox 17">
            <a:extLst>
              <a:ext uri="{FF2B5EF4-FFF2-40B4-BE49-F238E27FC236}">
                <a16:creationId xmlns:a16="http://schemas.microsoft.com/office/drawing/2014/main" id="{E5472F9F-B9A6-4021-8AE9-7AAE846BEF85}"/>
              </a:ext>
            </a:extLst>
          </p:cNvPr>
          <p:cNvSpPr txBox="1"/>
          <p:nvPr/>
        </p:nvSpPr>
        <p:spPr>
          <a:xfrm>
            <a:off x="612168" y="1655058"/>
            <a:ext cx="5583580" cy="369332"/>
          </a:xfrm>
          <a:prstGeom prst="rect">
            <a:avLst/>
          </a:prstGeom>
          <a:noFill/>
        </p:spPr>
        <p:txBody>
          <a:bodyPr wrap="none" rtlCol="0">
            <a:spAutoFit/>
          </a:bodyPr>
          <a:lstStyle/>
          <a:p>
            <a:r>
              <a:rPr lang="en-GB" b="0" dirty="0"/>
              <a:t>Full spectrum of the nanocomposite (25x85 nm rods)</a:t>
            </a:r>
            <a:endParaRPr lang="en-GB" b="0" baseline="30000" dirty="0"/>
          </a:p>
        </p:txBody>
      </p:sp>
      <p:sp>
        <p:nvSpPr>
          <p:cNvPr id="19" name="Rectangle 18">
            <a:extLst>
              <a:ext uri="{FF2B5EF4-FFF2-40B4-BE49-F238E27FC236}">
                <a16:creationId xmlns:a16="http://schemas.microsoft.com/office/drawing/2014/main" id="{A3B9AD8C-DE65-4D07-96CF-9707970E8E78}"/>
              </a:ext>
            </a:extLst>
          </p:cNvPr>
          <p:cNvSpPr/>
          <p:nvPr/>
        </p:nvSpPr>
        <p:spPr bwMode="auto">
          <a:xfrm>
            <a:off x="190691" y="6453336"/>
            <a:ext cx="1836857" cy="2931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0AB6315F-D854-42A6-B180-DD8DD347C9F2}"/>
              </a:ext>
            </a:extLst>
          </p:cNvPr>
          <p:cNvSpPr txBox="1"/>
          <p:nvPr/>
        </p:nvSpPr>
        <p:spPr>
          <a:xfrm>
            <a:off x="1203120" y="3222268"/>
            <a:ext cx="2082621" cy="369332"/>
          </a:xfrm>
          <a:prstGeom prst="rect">
            <a:avLst/>
          </a:prstGeom>
          <a:noFill/>
        </p:spPr>
        <p:txBody>
          <a:bodyPr wrap="none" rtlCol="0">
            <a:spAutoFit/>
          </a:bodyPr>
          <a:lstStyle/>
          <a:p>
            <a:r>
              <a:rPr lang="en-GB" dirty="0"/>
              <a:t>VIS spectrometer</a:t>
            </a:r>
          </a:p>
        </p:txBody>
      </p:sp>
      <p:sp>
        <p:nvSpPr>
          <p:cNvPr id="21" name="TextBox 20">
            <a:extLst>
              <a:ext uri="{FF2B5EF4-FFF2-40B4-BE49-F238E27FC236}">
                <a16:creationId xmlns:a16="http://schemas.microsoft.com/office/drawing/2014/main" id="{63C60A57-AD4C-433D-BF79-9BF1F3615F21}"/>
              </a:ext>
            </a:extLst>
          </p:cNvPr>
          <p:cNvSpPr txBox="1"/>
          <p:nvPr/>
        </p:nvSpPr>
        <p:spPr>
          <a:xfrm>
            <a:off x="3197042" y="2387213"/>
            <a:ext cx="2108269" cy="369332"/>
          </a:xfrm>
          <a:prstGeom prst="rect">
            <a:avLst/>
          </a:prstGeom>
          <a:noFill/>
        </p:spPr>
        <p:txBody>
          <a:bodyPr wrap="none" rtlCol="0">
            <a:spAutoFit/>
          </a:bodyPr>
          <a:lstStyle/>
          <a:p>
            <a:r>
              <a:rPr lang="en-GB" dirty="0"/>
              <a:t>NIR spectrometer</a:t>
            </a:r>
          </a:p>
        </p:txBody>
      </p:sp>
      <p:sp>
        <p:nvSpPr>
          <p:cNvPr id="22" name="TextBox 21">
            <a:extLst>
              <a:ext uri="{FF2B5EF4-FFF2-40B4-BE49-F238E27FC236}">
                <a16:creationId xmlns:a16="http://schemas.microsoft.com/office/drawing/2014/main" id="{230E8CB8-9B4A-4C50-A00A-ABD77AD4D617}"/>
              </a:ext>
            </a:extLst>
          </p:cNvPr>
          <p:cNvSpPr txBox="1"/>
          <p:nvPr/>
        </p:nvSpPr>
        <p:spPr>
          <a:xfrm>
            <a:off x="2444029" y="6249620"/>
            <a:ext cx="1717521" cy="338554"/>
          </a:xfrm>
          <a:prstGeom prst="rect">
            <a:avLst/>
          </a:prstGeom>
          <a:solidFill>
            <a:schemeClr val="bg1"/>
          </a:solidFill>
        </p:spPr>
        <p:txBody>
          <a:bodyPr wrap="none" rtlCol="0">
            <a:spAutoFit/>
          </a:bodyPr>
          <a:lstStyle/>
          <a:p>
            <a:r>
              <a:rPr lang="en-GB" sz="1600" b="0" dirty="0"/>
              <a:t>Wavelength [nm]</a:t>
            </a:r>
          </a:p>
        </p:txBody>
      </p:sp>
    </p:spTree>
    <p:extLst>
      <p:ext uri="{BB962C8B-B14F-4D97-AF65-F5344CB8AC3E}">
        <p14:creationId xmlns:p14="http://schemas.microsoft.com/office/powerpoint/2010/main" val="4136028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5B3E80-D045-4854-9C39-087544B96C8F}"/>
              </a:ext>
            </a:extLst>
          </p:cNvPr>
          <p:cNvSpPr>
            <a:spLocks noGrp="1"/>
          </p:cNvSpPr>
          <p:nvPr>
            <p:ph type="sldNum" sz="quarter" idx="11"/>
          </p:nvPr>
        </p:nvSpPr>
        <p:spPr/>
        <p:txBody>
          <a:bodyPr/>
          <a:lstStyle/>
          <a:p>
            <a:pPr>
              <a:defRPr/>
            </a:pPr>
            <a:fld id="{BA18CA48-4A8E-49A9-971B-83D474A3DC7A}" type="slidenum">
              <a:rPr lang="en-GB" smtClean="0"/>
              <a:pPr>
                <a:defRPr/>
              </a:pPr>
              <a:t>2</a:t>
            </a:fld>
            <a:endParaRPr lang="en-GB"/>
          </a:p>
        </p:txBody>
      </p:sp>
      <p:sp>
        <p:nvSpPr>
          <p:cNvPr id="6" name="Title 1">
            <a:extLst>
              <a:ext uri="{FF2B5EF4-FFF2-40B4-BE49-F238E27FC236}">
                <a16:creationId xmlns:a16="http://schemas.microsoft.com/office/drawing/2014/main" id="{BECFD2D1-4346-4454-BBB3-A43268378330}"/>
              </a:ext>
            </a:extLst>
          </p:cNvPr>
          <p:cNvSpPr>
            <a:spLocks noGrp="1"/>
          </p:cNvSpPr>
          <p:nvPr>
            <p:ph type="title"/>
          </p:nvPr>
        </p:nvSpPr>
        <p:spPr>
          <a:xfrm>
            <a:off x="142875" y="-71438"/>
            <a:ext cx="8229600" cy="1143001"/>
          </a:xfrm>
        </p:spPr>
        <p:txBody>
          <a:bodyPr/>
          <a:lstStyle/>
          <a:p>
            <a:pPr eaLnBrk="1" hangingPunct="1"/>
            <a:r>
              <a:rPr lang="en-GB" dirty="0"/>
              <a:t>Speaker Introduction</a:t>
            </a:r>
            <a:endParaRPr lang="hu-HU" dirty="0"/>
          </a:p>
        </p:txBody>
      </p:sp>
      <p:pic>
        <p:nvPicPr>
          <p:cNvPr id="7" name="Kép 7">
            <a:extLst>
              <a:ext uri="{FF2B5EF4-FFF2-40B4-BE49-F238E27FC236}">
                <a16:creationId xmlns:a16="http://schemas.microsoft.com/office/drawing/2014/main" id="{74DEF29A-FAE4-4B66-8893-B26A2CFA392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356" y="1664804"/>
            <a:ext cx="3000164" cy="3758919"/>
          </a:xfrm>
          <a:prstGeom prst="rect">
            <a:avLst/>
          </a:prstGeom>
          <a:noFill/>
          <a:ln>
            <a:noFill/>
          </a:ln>
        </p:spPr>
      </p:pic>
      <p:sp>
        <p:nvSpPr>
          <p:cNvPr id="8" name="TextBox 7">
            <a:extLst>
              <a:ext uri="{FF2B5EF4-FFF2-40B4-BE49-F238E27FC236}">
                <a16:creationId xmlns:a16="http://schemas.microsoft.com/office/drawing/2014/main" id="{7E3BD245-317E-46C9-B1B9-31A6491242C3}"/>
              </a:ext>
            </a:extLst>
          </p:cNvPr>
          <p:cNvSpPr txBox="1"/>
          <p:nvPr/>
        </p:nvSpPr>
        <p:spPr>
          <a:xfrm>
            <a:off x="3503712" y="1340768"/>
            <a:ext cx="8229600" cy="4570482"/>
          </a:xfrm>
          <a:prstGeom prst="rect">
            <a:avLst/>
          </a:prstGeom>
          <a:noFill/>
        </p:spPr>
        <p:txBody>
          <a:bodyPr wrap="square">
            <a:spAutoFit/>
          </a:bodyPr>
          <a:lstStyle/>
          <a:p>
            <a:pPr marL="285750" indent="-285750" algn="just">
              <a:spcAft>
                <a:spcPts val="1800"/>
              </a:spcAft>
              <a:buFont typeface="Wingdings" panose="05000000000000000000" pitchFamily="2" charset="2"/>
              <a:buChar char="Ø"/>
            </a:pPr>
            <a:r>
              <a:rPr lang="en-US" sz="1800" dirty="0"/>
              <a:t>Attila Bonyár </a:t>
            </a:r>
            <a:r>
              <a:rPr lang="en-US" sz="1800" b="0" dirty="0"/>
              <a:t>is an associate professor at the Department of Electronics Technology at Budapest University of Technology and Economics. </a:t>
            </a:r>
          </a:p>
          <a:p>
            <a:pPr marL="285750" indent="-285750" algn="just">
              <a:spcAft>
                <a:spcPts val="1800"/>
              </a:spcAft>
              <a:buFont typeface="Wingdings" panose="05000000000000000000" pitchFamily="2" charset="2"/>
              <a:buChar char="Ø"/>
            </a:pPr>
            <a:r>
              <a:rPr lang="en-US" sz="1800" b="0" dirty="0"/>
              <a:t>He has two M.Sc. degrees in electrical engineering and biomedical engineering and </a:t>
            </a:r>
            <a:r>
              <a:rPr lang="en-US" sz="1800" b="0" dirty="0" err="1"/>
              <a:t>Ph.D</a:t>
            </a:r>
            <a:r>
              <a:rPr lang="en-US" sz="1800" b="0" dirty="0"/>
              <a:t> + habilitation in electrical engineering. </a:t>
            </a:r>
          </a:p>
          <a:p>
            <a:pPr marL="285750" indent="-285750" algn="just">
              <a:spcAft>
                <a:spcPts val="1800"/>
              </a:spcAft>
              <a:buFont typeface="Wingdings" panose="05000000000000000000" pitchFamily="2" charset="2"/>
              <a:buChar char="Ø"/>
            </a:pPr>
            <a:r>
              <a:rPr lang="en-US" sz="1800" b="0" dirty="0"/>
              <a:t>His research activities are focused on the development of optical, affinity type biosensors, utilizing low-dimensional nanomaterials, </a:t>
            </a:r>
            <a:r>
              <a:rPr lang="en-US" sz="1800" b="0" dirty="0" err="1"/>
              <a:t>plasmonics</a:t>
            </a:r>
            <a:r>
              <a:rPr lang="en-US" sz="1800" b="0" dirty="0"/>
              <a:t> and nanometrology (AFM). </a:t>
            </a:r>
          </a:p>
          <a:p>
            <a:pPr marL="285750" indent="-285750" algn="just">
              <a:spcAft>
                <a:spcPts val="1800"/>
              </a:spcAft>
              <a:buFont typeface="Wingdings" panose="05000000000000000000" pitchFamily="2" charset="2"/>
              <a:buChar char="Ø"/>
            </a:pPr>
            <a:r>
              <a:rPr lang="en-US" b="0" dirty="0"/>
              <a:t>C</a:t>
            </a:r>
            <a:r>
              <a:rPr lang="en-US" sz="1800" b="0" dirty="0"/>
              <a:t>hair of the IEEE </a:t>
            </a:r>
            <a:r>
              <a:rPr lang="en-US" sz="1800" b="0" dirty="0" err="1"/>
              <a:t>Hungary&amp;Romania</a:t>
            </a:r>
            <a:r>
              <a:rPr lang="en-US" sz="1800" b="0" dirty="0"/>
              <a:t> EPS&amp;NTC (Electronics Packaging Society and Nanotechnology Council) joint chapter since 2019.</a:t>
            </a:r>
          </a:p>
          <a:p>
            <a:pPr marL="285750" indent="-285750" algn="just">
              <a:spcAft>
                <a:spcPts val="1800"/>
              </a:spcAft>
              <a:buFont typeface="Wingdings" panose="05000000000000000000" pitchFamily="2" charset="2"/>
              <a:buChar char="Ø"/>
            </a:pPr>
            <a:r>
              <a:rPr lang="en-US" b="0" dirty="0"/>
              <a:t>IEEE EPS/NTC Nanotechnology/</a:t>
            </a:r>
            <a:r>
              <a:rPr lang="en-US" b="0" dirty="0" err="1"/>
              <a:t>Nanopackaging</a:t>
            </a:r>
            <a:r>
              <a:rPr lang="en-US" b="0" dirty="0"/>
              <a:t> Technical Committee chair since 2022, co-chair since 2019.</a:t>
            </a:r>
          </a:p>
          <a:p>
            <a:pPr marL="285750" indent="-285750" algn="just">
              <a:spcAft>
                <a:spcPts val="1800"/>
              </a:spcAft>
              <a:buFont typeface="Wingdings" panose="05000000000000000000" pitchFamily="2" charset="2"/>
              <a:buChar char="Ø"/>
            </a:pPr>
            <a:r>
              <a:rPr lang="en-US" sz="1800" b="0" dirty="0"/>
              <a:t>IEEE NTC Region 8 Chapters Coordinator.</a:t>
            </a:r>
          </a:p>
        </p:txBody>
      </p:sp>
    </p:spTree>
    <p:extLst>
      <p:ext uri="{BB962C8B-B14F-4D97-AF65-F5344CB8AC3E}">
        <p14:creationId xmlns:p14="http://schemas.microsoft.com/office/powerpoint/2010/main" val="4098468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64DD2415-887B-4242-8C5D-C8C56D4D45BA}"/>
              </a:ext>
            </a:extLst>
          </p:cNvPr>
          <p:cNvSpPr>
            <a:spLocks noGrp="1"/>
          </p:cNvSpPr>
          <p:nvPr>
            <p:ph type="title"/>
          </p:nvPr>
        </p:nvSpPr>
        <p:spPr>
          <a:xfrm>
            <a:off x="227348" y="84027"/>
            <a:ext cx="11413268" cy="1143001"/>
          </a:xfrm>
        </p:spPr>
        <p:txBody>
          <a:bodyPr/>
          <a:lstStyle/>
          <a:p>
            <a:pPr eaLnBrk="1" hangingPunct="1"/>
            <a:r>
              <a:rPr lang="en-GB" dirty="0"/>
              <a:t>3. Target preparation – fine tuning the absorption band</a:t>
            </a:r>
            <a:endParaRPr lang="hu-HU" dirty="0"/>
          </a:p>
        </p:txBody>
      </p:sp>
      <p:sp>
        <p:nvSpPr>
          <p:cNvPr id="5" name="Slide Number Placeholder 4">
            <a:extLst>
              <a:ext uri="{FF2B5EF4-FFF2-40B4-BE49-F238E27FC236}">
                <a16:creationId xmlns:a16="http://schemas.microsoft.com/office/drawing/2014/main" id="{BB2CC36C-C59A-41BF-8D8A-443DBADB8E4A}"/>
              </a:ext>
            </a:extLst>
          </p:cNvPr>
          <p:cNvSpPr>
            <a:spLocks noGrp="1"/>
          </p:cNvSpPr>
          <p:nvPr>
            <p:ph type="sldNum" sz="quarter" idx="11"/>
          </p:nvPr>
        </p:nvSpPr>
        <p:spPr/>
        <p:txBody>
          <a:bodyPr/>
          <a:lstStyle/>
          <a:p>
            <a:pPr>
              <a:defRPr/>
            </a:pPr>
            <a:fld id="{BA18CA48-4A8E-49A9-971B-83D474A3DC7A}" type="slidenum">
              <a:rPr lang="en-GB" smtClean="0"/>
              <a:pPr>
                <a:defRPr/>
              </a:pPr>
              <a:t>20</a:t>
            </a:fld>
            <a:endParaRPr lang="en-GB" dirty="0"/>
          </a:p>
        </p:txBody>
      </p:sp>
      <p:sp>
        <p:nvSpPr>
          <p:cNvPr id="7" name="TextBox 4">
            <a:extLst>
              <a:ext uri="{FF2B5EF4-FFF2-40B4-BE49-F238E27FC236}">
                <a16:creationId xmlns:a16="http://schemas.microsoft.com/office/drawing/2014/main" id="{84FDA500-28D5-4940-B475-D0F9ACA02F2B}"/>
              </a:ext>
            </a:extLst>
          </p:cNvPr>
          <p:cNvSpPr txBox="1">
            <a:spLocks noChangeArrowheads="1"/>
          </p:cNvSpPr>
          <p:nvPr/>
        </p:nvSpPr>
        <p:spPr bwMode="auto">
          <a:xfrm>
            <a:off x="227348" y="1084674"/>
            <a:ext cx="10945216" cy="400110"/>
          </a:xfrm>
          <a:prstGeom prst="rect">
            <a:avLst/>
          </a:prstGeom>
          <a:noFill/>
          <a:ln w="9525">
            <a:noFill/>
            <a:miter lim="800000"/>
            <a:headEnd/>
            <a:tailEnd/>
          </a:ln>
        </p:spPr>
        <p:txBody>
          <a:bodyPr wrap="square">
            <a:spAutoFit/>
          </a:bodyPr>
          <a:lstStyle/>
          <a:p>
            <a:r>
              <a:rPr lang="en-GB" sz="2000" b="0" dirty="0"/>
              <a:t>Refractive index sensing with nanoparticles</a:t>
            </a:r>
            <a:endParaRPr lang="hu-HU" sz="2000" b="0" dirty="0"/>
          </a:p>
        </p:txBody>
      </p:sp>
      <p:pic>
        <p:nvPicPr>
          <p:cNvPr id="12" name="Picture 11">
            <a:extLst>
              <a:ext uri="{FF2B5EF4-FFF2-40B4-BE49-F238E27FC236}">
                <a16:creationId xmlns:a16="http://schemas.microsoft.com/office/drawing/2014/main" id="{F88424D7-EB56-4C54-9B49-B0F0AE1FD941}"/>
              </a:ext>
            </a:extLst>
          </p:cNvPr>
          <p:cNvPicPr>
            <a:picLocks noChangeAspect="1"/>
          </p:cNvPicPr>
          <p:nvPr/>
        </p:nvPicPr>
        <p:blipFill>
          <a:blip r:embed="rId2"/>
          <a:stretch>
            <a:fillRect/>
          </a:stretch>
        </p:blipFill>
        <p:spPr>
          <a:xfrm>
            <a:off x="808204" y="1980240"/>
            <a:ext cx="1104900" cy="762000"/>
          </a:xfrm>
          <a:prstGeom prst="rect">
            <a:avLst/>
          </a:prstGeom>
        </p:spPr>
      </p:pic>
      <p:pic>
        <p:nvPicPr>
          <p:cNvPr id="14" name="Picture 13">
            <a:extLst>
              <a:ext uri="{FF2B5EF4-FFF2-40B4-BE49-F238E27FC236}">
                <a16:creationId xmlns:a16="http://schemas.microsoft.com/office/drawing/2014/main" id="{789BDE2A-C594-4A58-9C91-0FBB0BCA6D37}"/>
              </a:ext>
            </a:extLst>
          </p:cNvPr>
          <p:cNvPicPr>
            <a:picLocks noChangeAspect="1"/>
          </p:cNvPicPr>
          <p:nvPr/>
        </p:nvPicPr>
        <p:blipFill>
          <a:blip r:embed="rId3"/>
          <a:stretch>
            <a:fillRect/>
          </a:stretch>
        </p:blipFill>
        <p:spPr>
          <a:xfrm>
            <a:off x="808204" y="3138566"/>
            <a:ext cx="3968694" cy="3024336"/>
          </a:xfrm>
          <a:prstGeom prst="rect">
            <a:avLst/>
          </a:prstGeom>
        </p:spPr>
      </p:pic>
      <p:sp>
        <p:nvSpPr>
          <p:cNvPr id="15" name="TextBox 14">
            <a:extLst>
              <a:ext uri="{FF2B5EF4-FFF2-40B4-BE49-F238E27FC236}">
                <a16:creationId xmlns:a16="http://schemas.microsoft.com/office/drawing/2014/main" id="{12AFFF89-8C98-422B-9661-91F0CD2C079C}"/>
              </a:ext>
            </a:extLst>
          </p:cNvPr>
          <p:cNvSpPr txBox="1"/>
          <p:nvPr/>
        </p:nvSpPr>
        <p:spPr>
          <a:xfrm>
            <a:off x="1553956" y="6011996"/>
            <a:ext cx="2035557" cy="369332"/>
          </a:xfrm>
          <a:prstGeom prst="rect">
            <a:avLst/>
          </a:prstGeom>
          <a:noFill/>
        </p:spPr>
        <p:txBody>
          <a:bodyPr wrap="none" rtlCol="0">
            <a:spAutoFit/>
          </a:bodyPr>
          <a:lstStyle/>
          <a:p>
            <a:r>
              <a:rPr lang="en-GB" dirty="0"/>
              <a:t>Wavelength [nm]</a:t>
            </a:r>
          </a:p>
        </p:txBody>
      </p:sp>
      <p:sp>
        <p:nvSpPr>
          <p:cNvPr id="17" name="TextBox 16">
            <a:extLst>
              <a:ext uri="{FF2B5EF4-FFF2-40B4-BE49-F238E27FC236}">
                <a16:creationId xmlns:a16="http://schemas.microsoft.com/office/drawing/2014/main" id="{5675C8E1-E473-44D4-A23F-D54D571CD857}"/>
              </a:ext>
            </a:extLst>
          </p:cNvPr>
          <p:cNvSpPr txBox="1"/>
          <p:nvPr/>
        </p:nvSpPr>
        <p:spPr>
          <a:xfrm rot="16200000">
            <a:off x="-419682" y="4460907"/>
            <a:ext cx="2095445" cy="369332"/>
          </a:xfrm>
          <a:prstGeom prst="rect">
            <a:avLst/>
          </a:prstGeom>
          <a:noFill/>
        </p:spPr>
        <p:txBody>
          <a:bodyPr wrap="none" rtlCol="0">
            <a:spAutoFit/>
          </a:bodyPr>
          <a:lstStyle/>
          <a:p>
            <a:r>
              <a:rPr lang="en-GB" dirty="0"/>
              <a:t>Absorption [A.U.]</a:t>
            </a:r>
          </a:p>
        </p:txBody>
      </p:sp>
      <p:pic>
        <p:nvPicPr>
          <p:cNvPr id="18" name="Picture 17">
            <a:extLst>
              <a:ext uri="{FF2B5EF4-FFF2-40B4-BE49-F238E27FC236}">
                <a16:creationId xmlns:a16="http://schemas.microsoft.com/office/drawing/2014/main" id="{A33E11E1-4010-4065-8E53-EDC3144912F4}"/>
              </a:ext>
            </a:extLst>
          </p:cNvPr>
          <p:cNvPicPr>
            <a:picLocks noChangeAspect="1"/>
          </p:cNvPicPr>
          <p:nvPr/>
        </p:nvPicPr>
        <p:blipFill>
          <a:blip r:embed="rId2"/>
          <a:stretch>
            <a:fillRect/>
          </a:stretch>
        </p:blipFill>
        <p:spPr>
          <a:xfrm>
            <a:off x="3173896" y="1980240"/>
            <a:ext cx="1104900" cy="762000"/>
          </a:xfrm>
          <a:prstGeom prst="rect">
            <a:avLst/>
          </a:prstGeom>
        </p:spPr>
      </p:pic>
      <p:sp>
        <p:nvSpPr>
          <p:cNvPr id="19" name="Oval 18">
            <a:extLst>
              <a:ext uri="{FF2B5EF4-FFF2-40B4-BE49-F238E27FC236}">
                <a16:creationId xmlns:a16="http://schemas.microsoft.com/office/drawing/2014/main" id="{FF785C81-39C5-46B3-9838-B8AE1F12474A}"/>
              </a:ext>
            </a:extLst>
          </p:cNvPr>
          <p:cNvSpPr/>
          <p:nvPr/>
        </p:nvSpPr>
        <p:spPr bwMode="auto">
          <a:xfrm>
            <a:off x="335360" y="1620088"/>
            <a:ext cx="1980220" cy="1508156"/>
          </a:xfrm>
          <a:prstGeom prst="ellipse">
            <a:avLst/>
          </a:prstGeom>
          <a:solidFill>
            <a:schemeClr val="accent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20" name="Oval 19">
            <a:extLst>
              <a:ext uri="{FF2B5EF4-FFF2-40B4-BE49-F238E27FC236}">
                <a16:creationId xmlns:a16="http://schemas.microsoft.com/office/drawing/2014/main" id="{3C3733B5-F0B4-463C-B7C7-4728EC65E012}"/>
              </a:ext>
            </a:extLst>
          </p:cNvPr>
          <p:cNvSpPr/>
          <p:nvPr/>
        </p:nvSpPr>
        <p:spPr bwMode="auto">
          <a:xfrm>
            <a:off x="2711624" y="1620234"/>
            <a:ext cx="1980220" cy="1508156"/>
          </a:xfrm>
          <a:prstGeom prst="ellipse">
            <a:avLst/>
          </a:prstGeom>
          <a:solidFill>
            <a:schemeClr val="accent2">
              <a:lumMod val="60000"/>
              <a:lumOff val="40000"/>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21" name="TextBox 20">
            <a:extLst>
              <a:ext uri="{FF2B5EF4-FFF2-40B4-BE49-F238E27FC236}">
                <a16:creationId xmlns:a16="http://schemas.microsoft.com/office/drawing/2014/main" id="{0F6D7B7E-3174-47AB-A29E-B60170E320D8}"/>
              </a:ext>
            </a:extLst>
          </p:cNvPr>
          <p:cNvSpPr txBox="1"/>
          <p:nvPr/>
        </p:nvSpPr>
        <p:spPr>
          <a:xfrm>
            <a:off x="1550737" y="1715144"/>
            <a:ext cx="486030" cy="461665"/>
          </a:xfrm>
          <a:prstGeom prst="rect">
            <a:avLst/>
          </a:prstGeom>
          <a:noFill/>
        </p:spPr>
        <p:txBody>
          <a:bodyPr wrap="none" rtlCol="0">
            <a:spAutoFit/>
          </a:bodyPr>
          <a:lstStyle/>
          <a:p>
            <a:r>
              <a:rPr lang="en-GB" sz="2400" i="1" dirty="0"/>
              <a:t>n</a:t>
            </a:r>
            <a:r>
              <a:rPr lang="en-GB" sz="2400" baseline="-25000" dirty="0"/>
              <a:t>1</a:t>
            </a:r>
          </a:p>
        </p:txBody>
      </p:sp>
      <p:sp>
        <p:nvSpPr>
          <p:cNvPr id="22" name="TextBox 21">
            <a:extLst>
              <a:ext uri="{FF2B5EF4-FFF2-40B4-BE49-F238E27FC236}">
                <a16:creationId xmlns:a16="http://schemas.microsoft.com/office/drawing/2014/main" id="{D64F3C55-EAD2-41E7-B11F-E1F9EDBD379A}"/>
              </a:ext>
            </a:extLst>
          </p:cNvPr>
          <p:cNvSpPr txBox="1"/>
          <p:nvPr/>
        </p:nvSpPr>
        <p:spPr>
          <a:xfrm>
            <a:off x="3999290" y="1715143"/>
            <a:ext cx="486030" cy="461665"/>
          </a:xfrm>
          <a:prstGeom prst="rect">
            <a:avLst/>
          </a:prstGeom>
          <a:noFill/>
        </p:spPr>
        <p:txBody>
          <a:bodyPr wrap="none" rtlCol="0">
            <a:spAutoFit/>
          </a:bodyPr>
          <a:lstStyle/>
          <a:p>
            <a:r>
              <a:rPr lang="en-GB" sz="2400" i="1" dirty="0"/>
              <a:t>n</a:t>
            </a:r>
            <a:r>
              <a:rPr lang="en-GB" sz="2400" baseline="-25000" dirty="0"/>
              <a:t>2</a:t>
            </a:r>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AE3B1BCB-6F0C-4EFF-9369-B0B5C7BE39FE}"/>
                  </a:ext>
                </a:extLst>
              </p:cNvPr>
              <p:cNvSpPr txBox="1"/>
              <p:nvPr/>
            </p:nvSpPr>
            <p:spPr>
              <a:xfrm>
                <a:off x="2629251" y="4481312"/>
                <a:ext cx="3399062" cy="6191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𝑹𝑰𝑺</m:t>
                      </m:r>
                      <m:r>
                        <a:rPr lang="en-GB" b="0" i="0">
                          <a:latin typeface="Cambria Math" panose="02040503050406030204" pitchFamily="18" charset="0"/>
                        </a:rPr>
                        <m:t>=</m:t>
                      </m:r>
                      <m:f>
                        <m:fPr>
                          <m:ctrlPr>
                            <a:rPr lang="en-GB" b="0" i="1" smtClean="0">
                              <a:solidFill>
                                <a:schemeClr val="tx1"/>
                              </a:solidFill>
                              <a:latin typeface="Cambria Math" panose="02040503050406030204" pitchFamily="18" charset="0"/>
                            </a:rPr>
                          </m:ctrlPr>
                        </m:fPr>
                        <m:num>
                          <m:r>
                            <a:rPr lang="en-GB" b="1" i="0">
                              <a:solidFill>
                                <a:schemeClr val="tx1"/>
                              </a:solidFill>
                              <a:latin typeface="Cambria Math" panose="02040503050406030204" pitchFamily="18" charset="0"/>
                            </a:rPr>
                            <m:t>𝚫</m:t>
                          </m:r>
                          <m:r>
                            <a:rPr lang="en-GB" b="1" i="1" smtClean="0">
                              <a:solidFill>
                                <a:schemeClr val="tx1"/>
                              </a:solidFill>
                              <a:latin typeface="Cambria Math" panose="02040503050406030204" pitchFamily="18" charset="0"/>
                              <a:ea typeface="Cambria Math" panose="02040503050406030204" pitchFamily="18" charset="0"/>
                            </a:rPr>
                            <m:t>𝝀</m:t>
                          </m:r>
                        </m:num>
                        <m:den>
                          <m:r>
                            <a:rPr lang="en-GB" b="1" i="0">
                              <a:solidFill>
                                <a:schemeClr val="tx1"/>
                              </a:solidFill>
                              <a:latin typeface="Cambria Math" panose="02040503050406030204" pitchFamily="18" charset="0"/>
                            </a:rPr>
                            <m:t>𝚫</m:t>
                          </m:r>
                          <m:r>
                            <a:rPr lang="en-GB" b="1" i="1" smtClean="0">
                              <a:solidFill>
                                <a:schemeClr val="tx1"/>
                              </a:solidFill>
                              <a:latin typeface="Cambria Math" panose="02040503050406030204" pitchFamily="18" charset="0"/>
                            </a:rPr>
                            <m:t>𝒏</m:t>
                          </m:r>
                        </m:den>
                      </m:f>
                    </m:oMath>
                  </m:oMathPara>
                </a14:m>
                <a:endParaRPr lang="en-GB" dirty="0"/>
              </a:p>
            </p:txBody>
          </p:sp>
        </mc:Choice>
        <mc:Fallback>
          <p:sp>
            <p:nvSpPr>
              <p:cNvPr id="23" name="TextBox 22">
                <a:extLst>
                  <a:ext uri="{FF2B5EF4-FFF2-40B4-BE49-F238E27FC236}">
                    <a16:creationId xmlns:a16="http://schemas.microsoft.com/office/drawing/2014/main" id="{AE3B1BCB-6F0C-4EFF-9369-B0B5C7BE39FE}"/>
                  </a:ext>
                </a:extLst>
              </p:cNvPr>
              <p:cNvSpPr txBox="1">
                <a:spLocks noRot="1" noChangeAspect="1" noMove="1" noResize="1" noEditPoints="1" noAdjustHandles="1" noChangeArrowheads="1" noChangeShapeType="1" noTextEdit="1"/>
              </p:cNvSpPr>
              <p:nvPr/>
            </p:nvSpPr>
            <p:spPr>
              <a:xfrm>
                <a:off x="2629251" y="4481312"/>
                <a:ext cx="3399062" cy="619144"/>
              </a:xfrm>
              <a:prstGeom prst="rect">
                <a:avLst/>
              </a:prstGeom>
              <a:blipFill>
                <a:blip r:embed="rId4"/>
                <a:stretch>
                  <a:fillRect/>
                </a:stretch>
              </a:blipFill>
            </p:spPr>
            <p:txBody>
              <a:bodyPr/>
              <a:lstStyle/>
              <a:p>
                <a:r>
                  <a:rPr lang="en-GB">
                    <a:noFill/>
                  </a:rPr>
                  <a:t> </a:t>
                </a:r>
              </a:p>
            </p:txBody>
          </p:sp>
        </mc:Fallback>
      </mc:AlternateContent>
      <p:sp>
        <p:nvSpPr>
          <p:cNvPr id="24" name="TextBox 23">
            <a:extLst>
              <a:ext uri="{FF2B5EF4-FFF2-40B4-BE49-F238E27FC236}">
                <a16:creationId xmlns:a16="http://schemas.microsoft.com/office/drawing/2014/main" id="{44E09644-22FE-4BED-9DC6-2D6C929CCAB1}"/>
              </a:ext>
            </a:extLst>
          </p:cNvPr>
          <p:cNvSpPr txBox="1"/>
          <p:nvPr/>
        </p:nvSpPr>
        <p:spPr>
          <a:xfrm>
            <a:off x="3323692" y="3467276"/>
            <a:ext cx="2196244" cy="923330"/>
          </a:xfrm>
          <a:prstGeom prst="rect">
            <a:avLst/>
          </a:prstGeom>
          <a:noFill/>
        </p:spPr>
        <p:txBody>
          <a:bodyPr wrap="square" rtlCol="0">
            <a:spAutoFit/>
          </a:bodyPr>
          <a:lstStyle/>
          <a:p>
            <a:pPr algn="ctr"/>
            <a:r>
              <a:rPr lang="en-GB" b="0" dirty="0"/>
              <a:t>Bulk refractive index sensitivity (RIS):</a:t>
            </a:r>
          </a:p>
        </p:txBody>
      </p:sp>
      <p:pic>
        <p:nvPicPr>
          <p:cNvPr id="26" name="Picture 25">
            <a:extLst>
              <a:ext uri="{FF2B5EF4-FFF2-40B4-BE49-F238E27FC236}">
                <a16:creationId xmlns:a16="http://schemas.microsoft.com/office/drawing/2014/main" id="{7BE81213-24B4-4425-8E8A-5AF4246DA96B}"/>
              </a:ext>
            </a:extLst>
          </p:cNvPr>
          <p:cNvPicPr>
            <a:picLocks noChangeAspect="1"/>
          </p:cNvPicPr>
          <p:nvPr/>
        </p:nvPicPr>
        <p:blipFill>
          <a:blip r:embed="rId5"/>
          <a:stretch>
            <a:fillRect/>
          </a:stretch>
        </p:blipFill>
        <p:spPr>
          <a:xfrm>
            <a:off x="6789782" y="2382653"/>
            <a:ext cx="4469742" cy="3341457"/>
          </a:xfrm>
          <a:prstGeom prst="rect">
            <a:avLst/>
          </a:prstGeom>
        </p:spPr>
      </p:pic>
      <p:sp>
        <p:nvSpPr>
          <p:cNvPr id="27" name="Szövegdoboz 1">
            <a:extLst>
              <a:ext uri="{FF2B5EF4-FFF2-40B4-BE49-F238E27FC236}">
                <a16:creationId xmlns:a16="http://schemas.microsoft.com/office/drawing/2014/main" id="{34E4FB11-7654-4AC0-8C91-E98F6DF2E12E}"/>
              </a:ext>
            </a:extLst>
          </p:cNvPr>
          <p:cNvSpPr txBox="1"/>
          <p:nvPr/>
        </p:nvSpPr>
        <p:spPr>
          <a:xfrm>
            <a:off x="6998960" y="5947327"/>
            <a:ext cx="4173604" cy="307777"/>
          </a:xfrm>
          <a:prstGeom prst="rect">
            <a:avLst/>
          </a:prstGeom>
          <a:noFill/>
        </p:spPr>
        <p:txBody>
          <a:bodyPr wrap="square" rtlCol="0">
            <a:spAutoFit/>
          </a:bodyPr>
          <a:lstStyle/>
          <a:p>
            <a:r>
              <a:rPr lang="en-GB" sz="1400" b="0" dirty="0"/>
              <a:t>Source</a:t>
            </a:r>
            <a:r>
              <a:rPr lang="hu-HU" sz="1400" b="0" dirty="0"/>
              <a:t>: Springer</a:t>
            </a:r>
            <a:r>
              <a:rPr lang="en-GB" sz="1400" b="0" dirty="0"/>
              <a:t>, </a:t>
            </a:r>
            <a:r>
              <a:rPr lang="hu-HU" sz="1400" b="0" dirty="0" err="1"/>
              <a:t>Nanoplasmonic</a:t>
            </a:r>
            <a:r>
              <a:rPr lang="hu-HU" sz="1400" b="0" dirty="0"/>
              <a:t> </a:t>
            </a:r>
            <a:r>
              <a:rPr lang="hu-HU" sz="1400" b="0" dirty="0" err="1"/>
              <a:t>Sensors</a:t>
            </a:r>
            <a:r>
              <a:rPr lang="hu-HU" sz="1400" b="0" dirty="0"/>
              <a:t> (2012)</a:t>
            </a:r>
            <a:endParaRPr lang="en-US" sz="1400" b="0" dirty="0"/>
          </a:p>
        </p:txBody>
      </p:sp>
      <p:sp>
        <p:nvSpPr>
          <p:cNvPr id="28" name="TextBox 27">
            <a:extLst>
              <a:ext uri="{FF2B5EF4-FFF2-40B4-BE49-F238E27FC236}">
                <a16:creationId xmlns:a16="http://schemas.microsoft.com/office/drawing/2014/main" id="{DAFE2890-0C4E-4243-9AE3-58B2D98CE993}"/>
              </a:ext>
            </a:extLst>
          </p:cNvPr>
          <p:cNvSpPr txBox="1"/>
          <p:nvPr/>
        </p:nvSpPr>
        <p:spPr>
          <a:xfrm>
            <a:off x="6563853" y="1513105"/>
            <a:ext cx="4814830" cy="646331"/>
          </a:xfrm>
          <a:prstGeom prst="rect">
            <a:avLst/>
          </a:prstGeom>
          <a:noFill/>
        </p:spPr>
        <p:txBody>
          <a:bodyPr wrap="square" rtlCol="0">
            <a:spAutoFit/>
          </a:bodyPr>
          <a:lstStyle/>
          <a:p>
            <a:pPr algn="ctr"/>
            <a:r>
              <a:rPr lang="en-GB" dirty="0"/>
              <a:t>Illustration: </a:t>
            </a:r>
            <a:r>
              <a:rPr lang="en-GB" b="0" dirty="0"/>
              <a:t>gold nanodiscs on glass in water and in air</a:t>
            </a:r>
          </a:p>
        </p:txBody>
      </p:sp>
      <p:sp>
        <p:nvSpPr>
          <p:cNvPr id="25" name="TextBox 24">
            <a:extLst>
              <a:ext uri="{FF2B5EF4-FFF2-40B4-BE49-F238E27FC236}">
                <a16:creationId xmlns:a16="http://schemas.microsoft.com/office/drawing/2014/main" id="{124EB7A7-95CA-4888-AFA3-26C92005390C}"/>
              </a:ext>
            </a:extLst>
          </p:cNvPr>
          <p:cNvSpPr txBox="1"/>
          <p:nvPr/>
        </p:nvSpPr>
        <p:spPr>
          <a:xfrm>
            <a:off x="7636373" y="4438261"/>
            <a:ext cx="979755" cy="461665"/>
          </a:xfrm>
          <a:prstGeom prst="rect">
            <a:avLst/>
          </a:prstGeom>
          <a:noFill/>
        </p:spPr>
        <p:txBody>
          <a:bodyPr wrap="none" rtlCol="0">
            <a:spAutoFit/>
          </a:bodyPr>
          <a:lstStyle/>
          <a:p>
            <a:r>
              <a:rPr lang="en-GB" sz="2400" i="1" dirty="0"/>
              <a:t>n</a:t>
            </a:r>
            <a:r>
              <a:rPr lang="en-GB" sz="2400" baseline="-25000" dirty="0"/>
              <a:t>1 </a:t>
            </a:r>
            <a:r>
              <a:rPr lang="en-GB" sz="2400" dirty="0"/>
              <a:t>= 1</a:t>
            </a:r>
          </a:p>
        </p:txBody>
      </p:sp>
      <p:sp>
        <p:nvSpPr>
          <p:cNvPr id="29" name="TextBox 28">
            <a:extLst>
              <a:ext uri="{FF2B5EF4-FFF2-40B4-BE49-F238E27FC236}">
                <a16:creationId xmlns:a16="http://schemas.microsoft.com/office/drawing/2014/main" id="{4879CD51-502D-4823-8BA6-8119AC29946E}"/>
              </a:ext>
            </a:extLst>
          </p:cNvPr>
          <p:cNvSpPr txBox="1"/>
          <p:nvPr/>
        </p:nvSpPr>
        <p:spPr>
          <a:xfrm>
            <a:off x="9251100" y="3143884"/>
            <a:ext cx="1407758" cy="461665"/>
          </a:xfrm>
          <a:prstGeom prst="rect">
            <a:avLst/>
          </a:prstGeom>
          <a:noFill/>
        </p:spPr>
        <p:txBody>
          <a:bodyPr wrap="none" rtlCol="0">
            <a:spAutoFit/>
          </a:bodyPr>
          <a:lstStyle/>
          <a:p>
            <a:r>
              <a:rPr lang="en-GB" sz="2400" i="1" dirty="0"/>
              <a:t>n</a:t>
            </a:r>
            <a:r>
              <a:rPr lang="en-GB" sz="2400" baseline="-25000" dirty="0"/>
              <a:t>2 </a:t>
            </a:r>
            <a:r>
              <a:rPr lang="en-GB" sz="2400" dirty="0"/>
              <a:t>= 1.33</a:t>
            </a:r>
          </a:p>
        </p:txBody>
      </p:sp>
    </p:spTree>
    <p:extLst>
      <p:ext uri="{BB962C8B-B14F-4D97-AF65-F5344CB8AC3E}">
        <p14:creationId xmlns:p14="http://schemas.microsoft.com/office/powerpoint/2010/main" val="3909182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F00B8-C42A-4AF4-A3AD-044E117FC676}"/>
              </a:ext>
            </a:extLst>
          </p:cNvPr>
          <p:cNvPicPr>
            <a:picLocks noChangeAspect="1"/>
          </p:cNvPicPr>
          <p:nvPr/>
        </p:nvPicPr>
        <p:blipFill>
          <a:blip r:embed="rId2"/>
          <a:stretch>
            <a:fillRect/>
          </a:stretch>
        </p:blipFill>
        <p:spPr>
          <a:xfrm>
            <a:off x="286937" y="1702561"/>
            <a:ext cx="5888776" cy="4474494"/>
          </a:xfrm>
          <a:prstGeom prst="rect">
            <a:avLst/>
          </a:prstGeom>
        </p:spPr>
      </p:pic>
      <p:sp>
        <p:nvSpPr>
          <p:cNvPr id="5" name="Dia számának helye 4"/>
          <p:cNvSpPr>
            <a:spLocks noGrp="1"/>
          </p:cNvSpPr>
          <p:nvPr>
            <p:ph type="sldNum" sz="quarter" idx="11"/>
          </p:nvPr>
        </p:nvSpPr>
        <p:spPr/>
        <p:txBody>
          <a:bodyPr/>
          <a:lstStyle/>
          <a:p>
            <a:pPr>
              <a:defRPr/>
            </a:pPr>
            <a:fld id="{BA18CA48-4A8E-49A9-971B-83D474A3DC7A}" type="slidenum">
              <a:rPr lang="en-GB" smtClean="0"/>
              <a:pPr>
                <a:defRPr/>
              </a:pPr>
              <a:t>21</a:t>
            </a:fld>
            <a:endParaRPr lang="en-GB"/>
          </a:p>
        </p:txBody>
      </p:sp>
      <p:sp>
        <p:nvSpPr>
          <p:cNvPr id="6" name="TextBox 4"/>
          <p:cNvSpPr txBox="1">
            <a:spLocks noChangeArrowheads="1"/>
          </p:cNvSpPr>
          <p:nvPr/>
        </p:nvSpPr>
        <p:spPr bwMode="auto">
          <a:xfrm>
            <a:off x="227348" y="1120678"/>
            <a:ext cx="11964652" cy="400110"/>
          </a:xfrm>
          <a:prstGeom prst="rect">
            <a:avLst/>
          </a:prstGeom>
          <a:noFill/>
          <a:ln w="9525">
            <a:noFill/>
            <a:miter lim="800000"/>
            <a:headEnd/>
            <a:tailEnd/>
          </a:ln>
        </p:spPr>
        <p:txBody>
          <a:bodyPr wrap="square">
            <a:spAutoFit/>
          </a:bodyPr>
          <a:lstStyle/>
          <a:p>
            <a:r>
              <a:rPr lang="en-GB" sz="2000" dirty="0"/>
              <a:t>Heat treatment was used to shift the absorption band – control with time and temperature</a:t>
            </a:r>
            <a:endParaRPr lang="hu-HU" sz="2000" b="0" dirty="0"/>
          </a:p>
        </p:txBody>
      </p:sp>
      <p:sp>
        <p:nvSpPr>
          <p:cNvPr id="61" name="Oval 60">
            <a:extLst>
              <a:ext uri="{FF2B5EF4-FFF2-40B4-BE49-F238E27FC236}">
                <a16:creationId xmlns:a16="http://schemas.microsoft.com/office/drawing/2014/main" id="{93C88378-BF92-48F1-A039-16A971181439}"/>
              </a:ext>
            </a:extLst>
          </p:cNvPr>
          <p:cNvSpPr/>
          <p:nvPr/>
        </p:nvSpPr>
        <p:spPr bwMode="auto">
          <a:xfrm>
            <a:off x="1451484" y="3478858"/>
            <a:ext cx="324036" cy="310182"/>
          </a:xfrm>
          <a:prstGeom prst="ellipse">
            <a:avLst/>
          </a:prstGeom>
          <a:noFill/>
          <a:ln w="25400" cap="flat" cmpd="sng" algn="ctr">
            <a:solidFill>
              <a:srgbClr val="298B2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62" name="Oval 61">
            <a:extLst>
              <a:ext uri="{FF2B5EF4-FFF2-40B4-BE49-F238E27FC236}">
                <a16:creationId xmlns:a16="http://schemas.microsoft.com/office/drawing/2014/main" id="{D2BB1E7B-1A34-4396-B685-840B367F4454}"/>
              </a:ext>
            </a:extLst>
          </p:cNvPr>
          <p:cNvSpPr/>
          <p:nvPr/>
        </p:nvSpPr>
        <p:spPr bwMode="auto">
          <a:xfrm>
            <a:off x="1199456" y="2387565"/>
            <a:ext cx="324036" cy="31018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63" name="Oval 62">
            <a:extLst>
              <a:ext uri="{FF2B5EF4-FFF2-40B4-BE49-F238E27FC236}">
                <a16:creationId xmlns:a16="http://schemas.microsoft.com/office/drawing/2014/main" id="{51B530FE-7D57-4E39-844C-821137C4D820}"/>
              </a:ext>
            </a:extLst>
          </p:cNvPr>
          <p:cNvSpPr/>
          <p:nvPr/>
        </p:nvSpPr>
        <p:spPr bwMode="auto">
          <a:xfrm>
            <a:off x="1955540" y="4775002"/>
            <a:ext cx="324036" cy="310182"/>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pic>
        <p:nvPicPr>
          <p:cNvPr id="3" name="Picture 2">
            <a:extLst>
              <a:ext uri="{FF2B5EF4-FFF2-40B4-BE49-F238E27FC236}">
                <a16:creationId xmlns:a16="http://schemas.microsoft.com/office/drawing/2014/main" id="{D0470F02-D540-4EE3-B90F-C14FE782DC5D}"/>
              </a:ext>
            </a:extLst>
          </p:cNvPr>
          <p:cNvPicPr>
            <a:picLocks noChangeAspect="1"/>
          </p:cNvPicPr>
          <p:nvPr/>
        </p:nvPicPr>
        <p:blipFill>
          <a:blip r:embed="rId3"/>
          <a:stretch>
            <a:fillRect/>
          </a:stretch>
        </p:blipFill>
        <p:spPr>
          <a:xfrm>
            <a:off x="6175713" y="1702561"/>
            <a:ext cx="5536911" cy="4483456"/>
          </a:xfrm>
          <a:prstGeom prst="rect">
            <a:avLst/>
          </a:prstGeom>
        </p:spPr>
      </p:pic>
      <p:sp>
        <p:nvSpPr>
          <p:cNvPr id="10" name="Title 1">
            <a:extLst>
              <a:ext uri="{FF2B5EF4-FFF2-40B4-BE49-F238E27FC236}">
                <a16:creationId xmlns:a16="http://schemas.microsoft.com/office/drawing/2014/main" id="{C9865147-BB3E-409C-AD25-4CBF29158F94}"/>
              </a:ext>
            </a:extLst>
          </p:cNvPr>
          <p:cNvSpPr>
            <a:spLocks noGrp="1"/>
          </p:cNvSpPr>
          <p:nvPr>
            <p:ph type="title"/>
          </p:nvPr>
        </p:nvSpPr>
        <p:spPr>
          <a:xfrm>
            <a:off x="227348" y="84027"/>
            <a:ext cx="11413268" cy="1143001"/>
          </a:xfrm>
        </p:spPr>
        <p:txBody>
          <a:bodyPr/>
          <a:lstStyle/>
          <a:p>
            <a:pPr eaLnBrk="1" hangingPunct="1"/>
            <a:r>
              <a:rPr lang="en-GB" dirty="0"/>
              <a:t>3. Target preparation – fine tuning the absorption band</a:t>
            </a:r>
            <a:endParaRPr lang="hu-HU" dirty="0"/>
          </a:p>
        </p:txBody>
      </p:sp>
      <p:sp>
        <p:nvSpPr>
          <p:cNvPr id="11" name="TextBox 10">
            <a:extLst>
              <a:ext uri="{FF2B5EF4-FFF2-40B4-BE49-F238E27FC236}">
                <a16:creationId xmlns:a16="http://schemas.microsoft.com/office/drawing/2014/main" id="{E3BE0DDB-B3BF-4CD4-9E96-594D084AA158}"/>
              </a:ext>
            </a:extLst>
          </p:cNvPr>
          <p:cNvSpPr txBox="1"/>
          <p:nvPr/>
        </p:nvSpPr>
        <p:spPr>
          <a:xfrm>
            <a:off x="8452752" y="5869278"/>
            <a:ext cx="1831335" cy="338554"/>
          </a:xfrm>
          <a:prstGeom prst="rect">
            <a:avLst/>
          </a:prstGeom>
          <a:solidFill>
            <a:schemeClr val="bg1"/>
          </a:solidFill>
        </p:spPr>
        <p:txBody>
          <a:bodyPr wrap="none" rtlCol="0">
            <a:spAutoFit/>
          </a:bodyPr>
          <a:lstStyle/>
          <a:p>
            <a:r>
              <a:rPr lang="en-GB" sz="1600" dirty="0"/>
              <a:t>Wavelength [nm]</a:t>
            </a:r>
          </a:p>
        </p:txBody>
      </p:sp>
      <p:sp>
        <p:nvSpPr>
          <p:cNvPr id="12" name="TextBox 11">
            <a:extLst>
              <a:ext uri="{FF2B5EF4-FFF2-40B4-BE49-F238E27FC236}">
                <a16:creationId xmlns:a16="http://schemas.microsoft.com/office/drawing/2014/main" id="{CFD03B47-EDBF-4138-B50E-DCFDC573B781}"/>
              </a:ext>
            </a:extLst>
          </p:cNvPr>
          <p:cNvSpPr txBox="1"/>
          <p:nvPr/>
        </p:nvSpPr>
        <p:spPr>
          <a:xfrm>
            <a:off x="2754321" y="5871156"/>
            <a:ext cx="1221296" cy="338554"/>
          </a:xfrm>
          <a:prstGeom prst="rect">
            <a:avLst/>
          </a:prstGeom>
          <a:solidFill>
            <a:schemeClr val="bg1"/>
          </a:solidFill>
        </p:spPr>
        <p:txBody>
          <a:bodyPr wrap="none" rtlCol="0">
            <a:spAutoFit/>
          </a:bodyPr>
          <a:lstStyle/>
          <a:p>
            <a:r>
              <a:rPr lang="en-GB" sz="1600" dirty="0"/>
              <a:t>Time [min]</a:t>
            </a:r>
          </a:p>
        </p:txBody>
      </p:sp>
      <p:sp>
        <p:nvSpPr>
          <p:cNvPr id="13" name="TextBox 12">
            <a:extLst>
              <a:ext uri="{FF2B5EF4-FFF2-40B4-BE49-F238E27FC236}">
                <a16:creationId xmlns:a16="http://schemas.microsoft.com/office/drawing/2014/main" id="{9101FA90-AF9A-4635-B8F4-96567516DC5E}"/>
              </a:ext>
            </a:extLst>
          </p:cNvPr>
          <p:cNvSpPr txBox="1"/>
          <p:nvPr/>
        </p:nvSpPr>
        <p:spPr>
          <a:xfrm rot="16200000">
            <a:off x="5046111" y="3709642"/>
            <a:ext cx="2672526" cy="338554"/>
          </a:xfrm>
          <a:prstGeom prst="rect">
            <a:avLst/>
          </a:prstGeom>
          <a:solidFill>
            <a:schemeClr val="bg1"/>
          </a:solidFill>
        </p:spPr>
        <p:txBody>
          <a:bodyPr wrap="none" rtlCol="0">
            <a:spAutoFit/>
          </a:bodyPr>
          <a:lstStyle/>
          <a:p>
            <a:r>
              <a:rPr lang="en-GB" sz="1600" dirty="0"/>
              <a:t>Normalized absorption [-]</a:t>
            </a:r>
          </a:p>
        </p:txBody>
      </p:sp>
      <p:sp>
        <p:nvSpPr>
          <p:cNvPr id="14" name="TextBox 13">
            <a:extLst>
              <a:ext uri="{FF2B5EF4-FFF2-40B4-BE49-F238E27FC236}">
                <a16:creationId xmlns:a16="http://schemas.microsoft.com/office/drawing/2014/main" id="{151DBA82-69B1-42AA-8ED4-1B44FEF7E874}"/>
              </a:ext>
            </a:extLst>
          </p:cNvPr>
          <p:cNvSpPr txBox="1"/>
          <p:nvPr/>
        </p:nvSpPr>
        <p:spPr>
          <a:xfrm rot="16200000">
            <a:off x="-1161882" y="3614032"/>
            <a:ext cx="3161443" cy="338554"/>
          </a:xfrm>
          <a:prstGeom prst="rect">
            <a:avLst/>
          </a:prstGeom>
          <a:solidFill>
            <a:schemeClr val="bg1"/>
          </a:solidFill>
        </p:spPr>
        <p:txBody>
          <a:bodyPr wrap="none" rtlCol="0">
            <a:spAutoFit/>
          </a:bodyPr>
          <a:lstStyle/>
          <a:p>
            <a:r>
              <a:rPr lang="en-GB" sz="1600" dirty="0"/>
              <a:t>Absorption peak position [nm]</a:t>
            </a:r>
          </a:p>
        </p:txBody>
      </p:sp>
      <p:sp>
        <p:nvSpPr>
          <p:cNvPr id="2" name="TextBox 1">
            <a:extLst>
              <a:ext uri="{FF2B5EF4-FFF2-40B4-BE49-F238E27FC236}">
                <a16:creationId xmlns:a16="http://schemas.microsoft.com/office/drawing/2014/main" id="{E876DC3A-B27B-476C-94CC-556B86F0FB2D}"/>
              </a:ext>
            </a:extLst>
          </p:cNvPr>
          <p:cNvSpPr txBox="1"/>
          <p:nvPr/>
        </p:nvSpPr>
        <p:spPr>
          <a:xfrm>
            <a:off x="2189006" y="1722447"/>
            <a:ext cx="2351926" cy="369332"/>
          </a:xfrm>
          <a:prstGeom prst="rect">
            <a:avLst/>
          </a:prstGeom>
          <a:noFill/>
        </p:spPr>
        <p:txBody>
          <a:bodyPr wrap="none" rtlCol="0">
            <a:spAutoFit/>
          </a:bodyPr>
          <a:lstStyle/>
          <a:p>
            <a:r>
              <a:rPr lang="en-GB" dirty="0"/>
              <a:t>25x75 nm nanorods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DDF906-8BC8-4BDF-A5A5-09A93F77936F}"/>
              </a:ext>
            </a:extLst>
          </p:cNvPr>
          <p:cNvSpPr>
            <a:spLocks noGrp="1"/>
          </p:cNvSpPr>
          <p:nvPr>
            <p:ph type="sldNum" sz="quarter" idx="11"/>
          </p:nvPr>
        </p:nvSpPr>
        <p:spPr/>
        <p:txBody>
          <a:bodyPr/>
          <a:lstStyle/>
          <a:p>
            <a:pPr>
              <a:defRPr/>
            </a:pPr>
            <a:fld id="{BA18CA48-4A8E-49A9-971B-83D474A3DC7A}" type="slidenum">
              <a:rPr lang="en-GB" smtClean="0"/>
              <a:pPr>
                <a:defRPr/>
              </a:pPr>
              <a:t>22</a:t>
            </a:fld>
            <a:endParaRPr lang="en-GB"/>
          </a:p>
        </p:txBody>
      </p:sp>
      <p:sp>
        <p:nvSpPr>
          <p:cNvPr id="6" name="Title 1">
            <a:extLst>
              <a:ext uri="{FF2B5EF4-FFF2-40B4-BE49-F238E27FC236}">
                <a16:creationId xmlns:a16="http://schemas.microsoft.com/office/drawing/2014/main" id="{728FEBED-BBF0-4CC5-8971-CEDB53EE1E22}"/>
              </a:ext>
            </a:extLst>
          </p:cNvPr>
          <p:cNvSpPr>
            <a:spLocks noGrp="1"/>
          </p:cNvSpPr>
          <p:nvPr>
            <p:ph type="title"/>
          </p:nvPr>
        </p:nvSpPr>
        <p:spPr>
          <a:xfrm>
            <a:off x="227348" y="84027"/>
            <a:ext cx="11413268" cy="1143001"/>
          </a:xfrm>
        </p:spPr>
        <p:txBody>
          <a:bodyPr/>
          <a:lstStyle/>
          <a:p>
            <a:pPr eaLnBrk="1" hangingPunct="1"/>
            <a:r>
              <a:rPr lang="en-GB" dirty="0"/>
              <a:t>3. Target preparation – fine tuning the absorption band</a:t>
            </a:r>
            <a:endParaRPr lang="hu-HU" dirty="0"/>
          </a:p>
        </p:txBody>
      </p:sp>
      <p:sp>
        <p:nvSpPr>
          <p:cNvPr id="7" name="TextBox 4">
            <a:extLst>
              <a:ext uri="{FF2B5EF4-FFF2-40B4-BE49-F238E27FC236}">
                <a16:creationId xmlns:a16="http://schemas.microsoft.com/office/drawing/2014/main" id="{65135514-520F-4A91-BB3A-5F7F3F79992E}"/>
              </a:ext>
            </a:extLst>
          </p:cNvPr>
          <p:cNvSpPr txBox="1">
            <a:spLocks noChangeArrowheads="1"/>
          </p:cNvSpPr>
          <p:nvPr/>
        </p:nvSpPr>
        <p:spPr bwMode="auto">
          <a:xfrm>
            <a:off x="227348" y="1120678"/>
            <a:ext cx="11964652" cy="400110"/>
          </a:xfrm>
          <a:prstGeom prst="rect">
            <a:avLst/>
          </a:prstGeom>
          <a:noFill/>
          <a:ln w="9525">
            <a:noFill/>
            <a:miter lim="800000"/>
            <a:headEnd/>
            <a:tailEnd/>
          </a:ln>
        </p:spPr>
        <p:txBody>
          <a:bodyPr wrap="square">
            <a:spAutoFit/>
          </a:bodyPr>
          <a:lstStyle/>
          <a:p>
            <a:r>
              <a:rPr lang="en-GB" sz="2000" dirty="0"/>
              <a:t>The charts can be used to control the absorption in a wide range</a:t>
            </a:r>
            <a:endParaRPr lang="hu-HU" sz="2000" b="0" dirty="0"/>
          </a:p>
        </p:txBody>
      </p:sp>
      <p:pic>
        <p:nvPicPr>
          <p:cNvPr id="8" name="Picture 7">
            <a:extLst>
              <a:ext uri="{FF2B5EF4-FFF2-40B4-BE49-F238E27FC236}">
                <a16:creationId xmlns:a16="http://schemas.microsoft.com/office/drawing/2014/main" id="{D390F3BE-97C1-42E9-A7E3-2AE1448D4E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344" y="1786601"/>
            <a:ext cx="5533247" cy="4455759"/>
          </a:xfrm>
          <a:prstGeom prst="rect">
            <a:avLst/>
          </a:prstGeom>
          <a:noFill/>
          <a:ln>
            <a:noFill/>
          </a:ln>
        </p:spPr>
      </p:pic>
      <p:pic>
        <p:nvPicPr>
          <p:cNvPr id="9" name="Picture 8">
            <a:extLst>
              <a:ext uri="{FF2B5EF4-FFF2-40B4-BE49-F238E27FC236}">
                <a16:creationId xmlns:a16="http://schemas.microsoft.com/office/drawing/2014/main" id="{F89A4362-FBD8-4918-A976-CC2E9B672C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6630" y="1711508"/>
            <a:ext cx="5706634" cy="4548203"/>
          </a:xfrm>
          <a:prstGeom prst="rect">
            <a:avLst/>
          </a:prstGeom>
          <a:noFill/>
          <a:ln>
            <a:noFill/>
          </a:ln>
        </p:spPr>
      </p:pic>
      <p:sp>
        <p:nvSpPr>
          <p:cNvPr id="10" name="TextBox 9">
            <a:extLst>
              <a:ext uri="{FF2B5EF4-FFF2-40B4-BE49-F238E27FC236}">
                <a16:creationId xmlns:a16="http://schemas.microsoft.com/office/drawing/2014/main" id="{EA3288C1-2AF9-444F-A893-2A100C0CFAA0}"/>
              </a:ext>
            </a:extLst>
          </p:cNvPr>
          <p:cNvSpPr txBox="1"/>
          <p:nvPr/>
        </p:nvSpPr>
        <p:spPr>
          <a:xfrm>
            <a:off x="2321654" y="1722447"/>
            <a:ext cx="2351926" cy="369332"/>
          </a:xfrm>
          <a:prstGeom prst="rect">
            <a:avLst/>
          </a:prstGeom>
          <a:noFill/>
        </p:spPr>
        <p:txBody>
          <a:bodyPr wrap="none" rtlCol="0">
            <a:spAutoFit/>
          </a:bodyPr>
          <a:lstStyle/>
          <a:p>
            <a:r>
              <a:rPr lang="en-GB" dirty="0"/>
              <a:t>25x85 nm nanorods</a:t>
            </a:r>
          </a:p>
        </p:txBody>
      </p:sp>
      <p:sp>
        <p:nvSpPr>
          <p:cNvPr id="11" name="TextBox 10">
            <a:extLst>
              <a:ext uri="{FF2B5EF4-FFF2-40B4-BE49-F238E27FC236}">
                <a16:creationId xmlns:a16="http://schemas.microsoft.com/office/drawing/2014/main" id="{9B20DF7A-0A99-468E-83A2-99D72C21580A}"/>
              </a:ext>
            </a:extLst>
          </p:cNvPr>
          <p:cNvSpPr txBox="1"/>
          <p:nvPr/>
        </p:nvSpPr>
        <p:spPr>
          <a:xfrm rot="16200000">
            <a:off x="-1220100" y="3551209"/>
            <a:ext cx="3161443" cy="338554"/>
          </a:xfrm>
          <a:prstGeom prst="rect">
            <a:avLst/>
          </a:prstGeom>
          <a:solidFill>
            <a:schemeClr val="bg1"/>
          </a:solidFill>
        </p:spPr>
        <p:txBody>
          <a:bodyPr wrap="none" rtlCol="0">
            <a:spAutoFit/>
          </a:bodyPr>
          <a:lstStyle/>
          <a:p>
            <a:r>
              <a:rPr lang="en-GB" sz="1600" dirty="0"/>
              <a:t>Absorption peak position [nm]</a:t>
            </a:r>
          </a:p>
        </p:txBody>
      </p:sp>
      <p:sp>
        <p:nvSpPr>
          <p:cNvPr id="12" name="TextBox 11">
            <a:extLst>
              <a:ext uri="{FF2B5EF4-FFF2-40B4-BE49-F238E27FC236}">
                <a16:creationId xmlns:a16="http://schemas.microsoft.com/office/drawing/2014/main" id="{C964C4DE-3234-47EF-BCF8-9D155BCC4F82}"/>
              </a:ext>
            </a:extLst>
          </p:cNvPr>
          <p:cNvSpPr txBox="1"/>
          <p:nvPr/>
        </p:nvSpPr>
        <p:spPr>
          <a:xfrm>
            <a:off x="8208868" y="5919626"/>
            <a:ext cx="1831335" cy="338554"/>
          </a:xfrm>
          <a:prstGeom prst="rect">
            <a:avLst/>
          </a:prstGeom>
          <a:solidFill>
            <a:schemeClr val="bg1"/>
          </a:solidFill>
        </p:spPr>
        <p:txBody>
          <a:bodyPr wrap="none" rtlCol="0">
            <a:spAutoFit/>
          </a:bodyPr>
          <a:lstStyle/>
          <a:p>
            <a:r>
              <a:rPr lang="en-GB" sz="1600" dirty="0"/>
              <a:t>Wavelength [nm]</a:t>
            </a:r>
          </a:p>
        </p:txBody>
      </p:sp>
      <p:sp>
        <p:nvSpPr>
          <p:cNvPr id="13" name="TextBox 12">
            <a:extLst>
              <a:ext uri="{FF2B5EF4-FFF2-40B4-BE49-F238E27FC236}">
                <a16:creationId xmlns:a16="http://schemas.microsoft.com/office/drawing/2014/main" id="{62D2B46A-E359-4BC0-A67D-79CD48627A6B}"/>
              </a:ext>
            </a:extLst>
          </p:cNvPr>
          <p:cNvSpPr txBox="1"/>
          <p:nvPr/>
        </p:nvSpPr>
        <p:spPr>
          <a:xfrm>
            <a:off x="2510437" y="5921504"/>
            <a:ext cx="1221296" cy="338554"/>
          </a:xfrm>
          <a:prstGeom prst="rect">
            <a:avLst/>
          </a:prstGeom>
          <a:solidFill>
            <a:schemeClr val="bg1"/>
          </a:solidFill>
        </p:spPr>
        <p:txBody>
          <a:bodyPr wrap="none" rtlCol="0">
            <a:spAutoFit/>
          </a:bodyPr>
          <a:lstStyle/>
          <a:p>
            <a:r>
              <a:rPr lang="en-GB" sz="1600" dirty="0"/>
              <a:t>Time [min]</a:t>
            </a:r>
          </a:p>
        </p:txBody>
      </p:sp>
      <p:sp>
        <p:nvSpPr>
          <p:cNvPr id="14" name="TextBox 13">
            <a:extLst>
              <a:ext uri="{FF2B5EF4-FFF2-40B4-BE49-F238E27FC236}">
                <a16:creationId xmlns:a16="http://schemas.microsoft.com/office/drawing/2014/main" id="{B0D246A5-8FED-4E7E-9C57-691DB9FFE77F}"/>
              </a:ext>
            </a:extLst>
          </p:cNvPr>
          <p:cNvSpPr txBox="1"/>
          <p:nvPr/>
        </p:nvSpPr>
        <p:spPr>
          <a:xfrm rot="16200000">
            <a:off x="4840205" y="3654669"/>
            <a:ext cx="2672526" cy="338554"/>
          </a:xfrm>
          <a:prstGeom prst="rect">
            <a:avLst/>
          </a:prstGeom>
          <a:solidFill>
            <a:schemeClr val="bg1"/>
          </a:solidFill>
        </p:spPr>
        <p:txBody>
          <a:bodyPr wrap="none" rtlCol="0">
            <a:spAutoFit/>
          </a:bodyPr>
          <a:lstStyle/>
          <a:p>
            <a:r>
              <a:rPr lang="en-GB" sz="1600" dirty="0"/>
              <a:t>Normalized absorption [-]</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12E28ED8-D20F-4729-B20B-1128F8FFBEA1}"/>
                  </a:ext>
                </a:extLst>
              </p:cNvPr>
              <p:cNvSpPr txBox="1"/>
              <p:nvPr/>
            </p:nvSpPr>
            <p:spPr>
              <a:xfrm>
                <a:off x="9048328" y="1868538"/>
                <a:ext cx="3399062" cy="6191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𝑹𝑰𝑺</m:t>
                      </m:r>
                      <m:r>
                        <a:rPr lang="en-GB" b="0" i="0">
                          <a:latin typeface="Cambria Math" panose="02040503050406030204" pitchFamily="18" charset="0"/>
                        </a:rPr>
                        <m:t>=</m:t>
                      </m:r>
                      <m:f>
                        <m:fPr>
                          <m:ctrlPr>
                            <a:rPr lang="en-GB" b="0" i="1" smtClean="0">
                              <a:solidFill>
                                <a:schemeClr val="tx1"/>
                              </a:solidFill>
                              <a:latin typeface="Cambria Math" panose="02040503050406030204" pitchFamily="18" charset="0"/>
                            </a:rPr>
                          </m:ctrlPr>
                        </m:fPr>
                        <m:num>
                          <m:r>
                            <a:rPr lang="en-GB" b="1" i="0">
                              <a:solidFill>
                                <a:schemeClr val="tx1"/>
                              </a:solidFill>
                              <a:latin typeface="Cambria Math" panose="02040503050406030204" pitchFamily="18" charset="0"/>
                            </a:rPr>
                            <m:t>𝚫</m:t>
                          </m:r>
                          <m:r>
                            <a:rPr lang="en-GB" b="1" i="1" smtClean="0">
                              <a:solidFill>
                                <a:schemeClr val="tx1"/>
                              </a:solidFill>
                              <a:latin typeface="Cambria Math" panose="02040503050406030204" pitchFamily="18" charset="0"/>
                              <a:ea typeface="Cambria Math" panose="02040503050406030204" pitchFamily="18" charset="0"/>
                            </a:rPr>
                            <m:t>𝝀</m:t>
                          </m:r>
                        </m:num>
                        <m:den>
                          <m:r>
                            <a:rPr lang="en-GB" b="1" i="0">
                              <a:solidFill>
                                <a:schemeClr val="tx1"/>
                              </a:solidFill>
                              <a:latin typeface="Cambria Math" panose="02040503050406030204" pitchFamily="18" charset="0"/>
                            </a:rPr>
                            <m:t>𝚫</m:t>
                          </m:r>
                          <m:r>
                            <a:rPr lang="en-GB" b="1" i="1" smtClean="0">
                              <a:solidFill>
                                <a:schemeClr val="tx1"/>
                              </a:solidFill>
                              <a:latin typeface="Cambria Math" panose="02040503050406030204" pitchFamily="18" charset="0"/>
                            </a:rPr>
                            <m:t>𝒏</m:t>
                          </m:r>
                        </m:den>
                      </m:f>
                    </m:oMath>
                  </m:oMathPara>
                </a14:m>
                <a:endParaRPr lang="en-GB" dirty="0"/>
              </a:p>
            </p:txBody>
          </p:sp>
        </mc:Choice>
        <mc:Fallback>
          <p:sp>
            <p:nvSpPr>
              <p:cNvPr id="15" name="TextBox 14">
                <a:extLst>
                  <a:ext uri="{FF2B5EF4-FFF2-40B4-BE49-F238E27FC236}">
                    <a16:creationId xmlns:a16="http://schemas.microsoft.com/office/drawing/2014/main" id="{12E28ED8-D20F-4729-B20B-1128F8FFBEA1}"/>
                  </a:ext>
                </a:extLst>
              </p:cNvPr>
              <p:cNvSpPr txBox="1">
                <a:spLocks noRot="1" noChangeAspect="1" noMove="1" noResize="1" noEditPoints="1" noAdjustHandles="1" noChangeArrowheads="1" noChangeShapeType="1" noTextEdit="1"/>
              </p:cNvSpPr>
              <p:nvPr/>
            </p:nvSpPr>
            <p:spPr>
              <a:xfrm>
                <a:off x="9048328" y="1868538"/>
                <a:ext cx="3399062" cy="619144"/>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145846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p:cNvSpPr>
            <a:spLocks noGrp="1"/>
          </p:cNvSpPr>
          <p:nvPr>
            <p:ph type="sldNum" sz="quarter" idx="11"/>
          </p:nvPr>
        </p:nvSpPr>
        <p:spPr/>
        <p:txBody>
          <a:bodyPr/>
          <a:lstStyle/>
          <a:p>
            <a:pPr>
              <a:defRPr/>
            </a:pPr>
            <a:fld id="{BA18CA48-4A8E-49A9-971B-83D474A3DC7A}" type="slidenum">
              <a:rPr lang="en-GB" smtClean="0"/>
              <a:pPr>
                <a:defRPr/>
              </a:pPr>
              <a:t>23</a:t>
            </a:fld>
            <a:endParaRPr lang="en-GB"/>
          </a:p>
        </p:txBody>
      </p:sp>
      <p:sp>
        <p:nvSpPr>
          <p:cNvPr id="4" name="Title 1">
            <a:extLst>
              <a:ext uri="{FF2B5EF4-FFF2-40B4-BE49-F238E27FC236}">
                <a16:creationId xmlns:a16="http://schemas.microsoft.com/office/drawing/2014/main" id="{4300E6E2-E135-4B9E-B80D-5799941494CF}"/>
              </a:ext>
            </a:extLst>
          </p:cNvPr>
          <p:cNvSpPr txBox="1">
            <a:spLocks/>
          </p:cNvSpPr>
          <p:nvPr/>
        </p:nvSpPr>
        <p:spPr>
          <a:xfrm>
            <a:off x="227348" y="215901"/>
            <a:ext cx="10513168" cy="620713"/>
          </a:xfrm>
          <a:prstGeom prst="rect">
            <a:avLst/>
          </a:prstGeom>
        </p:spPr>
        <p:txBody>
          <a:bodyPr/>
          <a:lstStyle/>
          <a:p>
            <a:pPr>
              <a:defRPr/>
            </a:pPr>
            <a:r>
              <a:rPr lang="en-GB" sz="3200" dirty="0"/>
              <a:t>Conclusions</a:t>
            </a:r>
            <a:endParaRPr lang="hu-HU" sz="3200" kern="0" dirty="0">
              <a:latin typeface="+mj-lt"/>
              <a:ea typeface="+mj-ea"/>
              <a:cs typeface="+mj-cs"/>
            </a:endParaRPr>
          </a:p>
        </p:txBody>
      </p:sp>
      <p:sp>
        <p:nvSpPr>
          <p:cNvPr id="2" name="TextBox 1">
            <a:extLst>
              <a:ext uri="{FF2B5EF4-FFF2-40B4-BE49-F238E27FC236}">
                <a16:creationId xmlns:a16="http://schemas.microsoft.com/office/drawing/2014/main" id="{F43F1B1E-620E-434B-8A79-A1E4CDB03440}"/>
              </a:ext>
            </a:extLst>
          </p:cNvPr>
          <p:cNvSpPr txBox="1"/>
          <p:nvPr/>
        </p:nvSpPr>
        <p:spPr>
          <a:xfrm>
            <a:off x="227348" y="1272820"/>
            <a:ext cx="11701300" cy="4524315"/>
          </a:xfrm>
          <a:prstGeom prst="rect">
            <a:avLst/>
          </a:prstGeom>
          <a:noFill/>
        </p:spPr>
        <p:txBody>
          <a:bodyPr wrap="square" rtlCol="0">
            <a:spAutoFit/>
          </a:bodyPr>
          <a:lstStyle/>
          <a:p>
            <a:r>
              <a:rPr lang="en-GB" sz="2400" b="0" dirty="0"/>
              <a:t>“</a:t>
            </a:r>
            <a:r>
              <a:rPr lang="en-GB" sz="2400" dirty="0"/>
              <a:t>Take-home messages”</a:t>
            </a:r>
          </a:p>
          <a:p>
            <a:endParaRPr lang="en-GB" sz="2400" b="0" dirty="0"/>
          </a:p>
          <a:p>
            <a:pPr marL="285750" indent="-285750">
              <a:buFont typeface="Wingdings" panose="05000000000000000000" pitchFamily="2" charset="2"/>
              <a:buChar char="Ø"/>
            </a:pPr>
            <a:r>
              <a:rPr lang="en-GB" sz="2400" b="0" dirty="0"/>
              <a:t>Our current target is a model material made of a nanocomposite (doped polymer).</a:t>
            </a:r>
          </a:p>
          <a:p>
            <a:pPr marL="285750" indent="-285750">
              <a:buFont typeface="Wingdings" panose="05000000000000000000" pitchFamily="2" charset="2"/>
              <a:buChar char="Ø"/>
            </a:pPr>
            <a:endParaRPr lang="en-GB" sz="2400" b="0" dirty="0"/>
          </a:p>
          <a:p>
            <a:pPr marL="285750" indent="-285750">
              <a:buFont typeface="Wingdings" panose="05000000000000000000" pitchFamily="2" charset="2"/>
              <a:buChar char="Ø"/>
            </a:pPr>
            <a:r>
              <a:rPr lang="en-GB" sz="2400" b="0" dirty="0"/>
              <a:t>Layering technologies are used to realize pre-defined nanoparticle distributions along the target’s thickness.</a:t>
            </a:r>
          </a:p>
          <a:p>
            <a:endParaRPr lang="en-GB" sz="2400" b="0" dirty="0"/>
          </a:p>
          <a:p>
            <a:pPr marL="285750" indent="-285750">
              <a:buFont typeface="Wingdings" panose="05000000000000000000" pitchFamily="2" charset="2"/>
              <a:buChar char="Ø"/>
            </a:pPr>
            <a:r>
              <a:rPr lang="en-GB" sz="2400" b="0" dirty="0"/>
              <a:t>Nanoparticle synthesis and doping are controlled with optical spectroscopy and TEM.</a:t>
            </a:r>
          </a:p>
          <a:p>
            <a:pPr marL="285750" indent="-285750">
              <a:buFont typeface="Wingdings" panose="05000000000000000000" pitchFamily="2" charset="2"/>
              <a:buChar char="Ø"/>
            </a:pPr>
            <a:endParaRPr lang="en-GB" sz="2400" b="0" dirty="0"/>
          </a:p>
          <a:p>
            <a:pPr marL="285750" indent="-285750">
              <a:buFont typeface="Wingdings" panose="05000000000000000000" pitchFamily="2" charset="2"/>
              <a:buChar char="Ø"/>
            </a:pPr>
            <a:r>
              <a:rPr lang="en-GB" sz="2400" b="0" dirty="0"/>
              <a:t>A method based on thermal treatment was developed to fine tune the plasmon absorption band of the nanocomposite.</a:t>
            </a:r>
          </a:p>
        </p:txBody>
      </p:sp>
    </p:spTree>
    <p:extLst>
      <p:ext uri="{BB962C8B-B14F-4D97-AF65-F5344CB8AC3E}">
        <p14:creationId xmlns:p14="http://schemas.microsoft.com/office/powerpoint/2010/main" val="3800871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964409-72F2-483D-BF0B-AE4CFFECF50E}"/>
              </a:ext>
            </a:extLst>
          </p:cNvPr>
          <p:cNvSpPr>
            <a:spLocks noGrp="1"/>
          </p:cNvSpPr>
          <p:nvPr>
            <p:ph type="sldNum" sz="quarter" idx="11"/>
          </p:nvPr>
        </p:nvSpPr>
        <p:spPr/>
        <p:txBody>
          <a:bodyPr/>
          <a:lstStyle/>
          <a:p>
            <a:pPr>
              <a:defRPr/>
            </a:pPr>
            <a:fld id="{BA18CA48-4A8E-49A9-971B-83D474A3DC7A}" type="slidenum">
              <a:rPr lang="en-GB" smtClean="0"/>
              <a:pPr>
                <a:defRPr/>
              </a:pPr>
              <a:t>24</a:t>
            </a:fld>
            <a:endParaRPr lang="en-GB"/>
          </a:p>
        </p:txBody>
      </p:sp>
      <p:sp>
        <p:nvSpPr>
          <p:cNvPr id="6" name="Title 1">
            <a:extLst>
              <a:ext uri="{FF2B5EF4-FFF2-40B4-BE49-F238E27FC236}">
                <a16:creationId xmlns:a16="http://schemas.microsoft.com/office/drawing/2014/main" id="{B82BDBE6-4147-45F9-BA01-FE5C8B626AC4}"/>
              </a:ext>
            </a:extLst>
          </p:cNvPr>
          <p:cNvSpPr txBox="1">
            <a:spLocks/>
          </p:cNvSpPr>
          <p:nvPr/>
        </p:nvSpPr>
        <p:spPr>
          <a:xfrm>
            <a:off x="227348" y="215901"/>
            <a:ext cx="10513168" cy="620713"/>
          </a:xfrm>
          <a:prstGeom prst="rect">
            <a:avLst/>
          </a:prstGeom>
        </p:spPr>
        <p:txBody>
          <a:bodyPr/>
          <a:lstStyle/>
          <a:p>
            <a:pPr>
              <a:defRPr/>
            </a:pPr>
            <a:r>
              <a:rPr lang="en-GB" sz="3200" dirty="0"/>
              <a:t>Acknowledgements</a:t>
            </a:r>
            <a:endParaRPr lang="hu-HU" sz="3200" kern="0" dirty="0">
              <a:latin typeface="+mj-lt"/>
              <a:ea typeface="+mj-ea"/>
              <a:cs typeface="+mj-cs"/>
            </a:endParaRPr>
          </a:p>
        </p:txBody>
      </p:sp>
      <p:pic>
        <p:nvPicPr>
          <p:cNvPr id="7" name="Picture 6" descr="A close up of a sign&#10;&#10;Description automatically generated">
            <a:extLst>
              <a:ext uri="{FF2B5EF4-FFF2-40B4-BE49-F238E27FC236}">
                <a16:creationId xmlns:a16="http://schemas.microsoft.com/office/drawing/2014/main" id="{B7FCCE91-38DA-4F6E-997E-06697E4294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57" y="3146753"/>
            <a:ext cx="3259581" cy="1828625"/>
          </a:xfrm>
          <a:prstGeom prst="rect">
            <a:avLst/>
          </a:prstGeom>
        </p:spPr>
      </p:pic>
      <p:pic>
        <p:nvPicPr>
          <p:cNvPr id="8" name="Picture 7">
            <a:extLst>
              <a:ext uri="{FF2B5EF4-FFF2-40B4-BE49-F238E27FC236}">
                <a16:creationId xmlns:a16="http://schemas.microsoft.com/office/drawing/2014/main" id="{A968E005-A1D2-434B-992B-6CAE17BBC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618" y="3502411"/>
            <a:ext cx="2879725"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A1163E24-E774-49E5-AB8A-89E8EF875FEA}"/>
              </a:ext>
            </a:extLst>
          </p:cNvPr>
          <p:cNvPicPr>
            <a:picLocks noChangeAspect="1"/>
          </p:cNvPicPr>
          <p:nvPr/>
        </p:nvPicPr>
        <p:blipFill>
          <a:blip r:embed="rId4"/>
          <a:stretch>
            <a:fillRect/>
          </a:stretch>
        </p:blipFill>
        <p:spPr>
          <a:xfrm>
            <a:off x="7508590" y="1971671"/>
            <a:ext cx="4264532" cy="953035"/>
          </a:xfrm>
          <a:prstGeom prst="rect">
            <a:avLst/>
          </a:prstGeom>
        </p:spPr>
      </p:pic>
      <p:sp>
        <p:nvSpPr>
          <p:cNvPr id="11" name="TextBox 10">
            <a:extLst>
              <a:ext uri="{FF2B5EF4-FFF2-40B4-BE49-F238E27FC236}">
                <a16:creationId xmlns:a16="http://schemas.microsoft.com/office/drawing/2014/main" id="{27E279DD-6BD3-44F5-A892-0186BFCFE17C}"/>
              </a:ext>
            </a:extLst>
          </p:cNvPr>
          <p:cNvSpPr txBox="1"/>
          <p:nvPr/>
        </p:nvSpPr>
        <p:spPr>
          <a:xfrm>
            <a:off x="189359" y="1029419"/>
            <a:ext cx="11521280" cy="1723549"/>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GB" sz="2400" b="0" dirty="0"/>
              <a:t>For the colleagues in the sample preparation group (Dr. </a:t>
            </a:r>
            <a:r>
              <a:rPr lang="en-GB" sz="2400" b="0" dirty="0" err="1"/>
              <a:t>Szalóki</a:t>
            </a:r>
            <a:r>
              <a:rPr lang="en-GB" sz="2400" b="0" dirty="0"/>
              <a:t> Melinda, Dr. Petrik </a:t>
            </a:r>
            <a:r>
              <a:rPr lang="en-GB" sz="2400" b="0" dirty="0" err="1"/>
              <a:t>Péter</a:t>
            </a:r>
            <a:r>
              <a:rPr lang="en-GB" sz="2400" b="0" dirty="0"/>
              <a:t>, </a:t>
            </a:r>
            <a:r>
              <a:rPr lang="en-GB" sz="2400" b="0" dirty="0" err="1"/>
              <a:t>Borók</a:t>
            </a:r>
            <a:r>
              <a:rPr lang="en-GB" sz="2400" b="0" dirty="0"/>
              <a:t> Alexandra, </a:t>
            </a:r>
            <a:r>
              <a:rPr lang="en-GB" sz="2400" b="0" dirty="0" err="1"/>
              <a:t>Kovács</a:t>
            </a:r>
            <a:r>
              <a:rPr lang="en-GB" sz="2400" b="0" dirty="0"/>
              <a:t> Rebeka, Shereen </a:t>
            </a:r>
            <a:r>
              <a:rPr lang="en-GB" sz="2400" b="0" dirty="0" err="1"/>
              <a:t>Zangana</a:t>
            </a:r>
            <a:r>
              <a:rPr lang="en-GB" sz="2400" b="0" dirty="0"/>
              <a:t>).</a:t>
            </a:r>
          </a:p>
          <a:p>
            <a:pPr marL="285750" indent="-285750">
              <a:spcAft>
                <a:spcPts val="600"/>
              </a:spcAft>
              <a:buFont typeface="Wingdings" panose="05000000000000000000" pitchFamily="2" charset="2"/>
              <a:buChar char="Ø"/>
            </a:pPr>
            <a:r>
              <a:rPr lang="en-GB" sz="2400" b="0" dirty="0"/>
              <a:t>Whole NAPLIFE collaboration.</a:t>
            </a:r>
          </a:p>
          <a:p>
            <a:pPr marL="285750" indent="-285750">
              <a:spcAft>
                <a:spcPts val="600"/>
              </a:spcAft>
              <a:buFont typeface="Wingdings" panose="05000000000000000000" pitchFamily="2" charset="2"/>
              <a:buChar char="Ø"/>
            </a:pPr>
            <a:r>
              <a:rPr lang="en-GB" sz="2400" b="0" dirty="0"/>
              <a:t>NKFIH, ELKH for financial support.</a:t>
            </a:r>
          </a:p>
        </p:txBody>
      </p:sp>
      <p:pic>
        <p:nvPicPr>
          <p:cNvPr id="3" name="Picture 2" descr="Graphical user interface&#10;&#10;Description automatically generated with low confidence">
            <a:extLst>
              <a:ext uri="{FF2B5EF4-FFF2-40B4-BE49-F238E27FC236}">
                <a16:creationId xmlns:a16="http://schemas.microsoft.com/office/drawing/2014/main" id="{C65F8A92-9188-4C51-8150-F763D87D7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3752" y="3054458"/>
            <a:ext cx="3409950" cy="1828800"/>
          </a:xfrm>
          <a:prstGeom prst="rect">
            <a:avLst/>
          </a:prstGeom>
        </p:spPr>
      </p:pic>
      <p:pic>
        <p:nvPicPr>
          <p:cNvPr id="13" name="Picture 12" descr="A picture containing red&#10;&#10;Description automatically generated">
            <a:extLst>
              <a:ext uri="{FF2B5EF4-FFF2-40B4-BE49-F238E27FC236}">
                <a16:creationId xmlns:a16="http://schemas.microsoft.com/office/drawing/2014/main" id="{3CACB565-14CB-43C3-8CCC-D5395CBED3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3752" y="5183469"/>
            <a:ext cx="1526952" cy="1304764"/>
          </a:xfrm>
          <a:prstGeom prst="rect">
            <a:avLst/>
          </a:prstGeom>
        </p:spPr>
      </p:pic>
      <p:pic>
        <p:nvPicPr>
          <p:cNvPr id="15" name="Picture 14" descr="Shape&#10;&#10;Description automatically generated with low confidence">
            <a:extLst>
              <a:ext uri="{FF2B5EF4-FFF2-40B4-BE49-F238E27FC236}">
                <a16:creationId xmlns:a16="http://schemas.microsoft.com/office/drawing/2014/main" id="{4F37C4A7-B029-4588-8A56-71BAAE7639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4533" y="5486238"/>
            <a:ext cx="3259581" cy="1059833"/>
          </a:xfrm>
          <a:prstGeom prst="rect">
            <a:avLst/>
          </a:prstGeom>
        </p:spPr>
      </p:pic>
      <p:pic>
        <p:nvPicPr>
          <p:cNvPr id="17" name="Picture 16" descr="Logo&#10;&#10;Description automatically generated">
            <a:extLst>
              <a:ext uri="{FF2B5EF4-FFF2-40B4-BE49-F238E27FC236}">
                <a16:creationId xmlns:a16="http://schemas.microsoft.com/office/drawing/2014/main" id="{29DAD726-E22E-4682-B101-F16184325D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754" y="5084259"/>
            <a:ext cx="3389388" cy="1304764"/>
          </a:xfrm>
          <a:prstGeom prst="rect">
            <a:avLst/>
          </a:prstGeom>
        </p:spPr>
      </p:pic>
      <p:pic>
        <p:nvPicPr>
          <p:cNvPr id="12" name="Picture 11">
            <a:extLst>
              <a:ext uri="{FF2B5EF4-FFF2-40B4-BE49-F238E27FC236}">
                <a16:creationId xmlns:a16="http://schemas.microsoft.com/office/drawing/2014/main" id="{E0792F61-04F7-41D2-9398-9FB13DE1CBC3}"/>
              </a:ext>
            </a:extLst>
          </p:cNvPr>
          <p:cNvPicPr>
            <a:picLocks noChangeAspect="1"/>
          </p:cNvPicPr>
          <p:nvPr/>
        </p:nvPicPr>
        <p:blipFill>
          <a:blip r:embed="rId9"/>
          <a:stretch>
            <a:fillRect/>
          </a:stretch>
        </p:blipFill>
        <p:spPr>
          <a:xfrm>
            <a:off x="6268818" y="3096445"/>
            <a:ext cx="2831013" cy="1036353"/>
          </a:xfrm>
          <a:prstGeom prst="rect">
            <a:avLst/>
          </a:prstGeom>
        </p:spPr>
      </p:pic>
    </p:spTree>
    <p:extLst>
      <p:ext uri="{BB962C8B-B14F-4D97-AF65-F5344CB8AC3E}">
        <p14:creationId xmlns:p14="http://schemas.microsoft.com/office/powerpoint/2010/main" val="699213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0B82D7-B648-4BCE-8697-E302A0213974}"/>
              </a:ext>
            </a:extLst>
          </p:cNvPr>
          <p:cNvSpPr>
            <a:spLocks noGrp="1"/>
          </p:cNvSpPr>
          <p:nvPr>
            <p:ph type="sldNum" sz="quarter" idx="11"/>
          </p:nvPr>
        </p:nvSpPr>
        <p:spPr/>
        <p:txBody>
          <a:bodyPr/>
          <a:lstStyle/>
          <a:p>
            <a:pPr>
              <a:defRPr/>
            </a:pPr>
            <a:fld id="{BA18CA48-4A8E-49A9-971B-83D474A3DC7A}" type="slidenum">
              <a:rPr lang="en-GB" smtClean="0"/>
              <a:pPr>
                <a:defRPr/>
              </a:pPr>
              <a:t>25</a:t>
            </a:fld>
            <a:endParaRPr lang="en-GB"/>
          </a:p>
        </p:txBody>
      </p:sp>
      <p:sp>
        <p:nvSpPr>
          <p:cNvPr id="15" name="Title 1">
            <a:extLst>
              <a:ext uri="{FF2B5EF4-FFF2-40B4-BE49-F238E27FC236}">
                <a16:creationId xmlns:a16="http://schemas.microsoft.com/office/drawing/2014/main" id="{796AFAB7-5DF7-4B7B-892D-42F8891B029A}"/>
              </a:ext>
            </a:extLst>
          </p:cNvPr>
          <p:cNvSpPr txBox="1">
            <a:spLocks/>
          </p:cNvSpPr>
          <p:nvPr/>
        </p:nvSpPr>
        <p:spPr>
          <a:xfrm>
            <a:off x="227348" y="215901"/>
            <a:ext cx="10513168" cy="620713"/>
          </a:xfrm>
          <a:prstGeom prst="rect">
            <a:avLst/>
          </a:prstGeom>
        </p:spPr>
        <p:txBody>
          <a:bodyPr/>
          <a:lstStyle/>
          <a:p>
            <a:pPr>
              <a:defRPr/>
            </a:pPr>
            <a:r>
              <a:rPr lang="en-GB" sz="3200" dirty="0"/>
              <a:t>Acknowledgements</a:t>
            </a:r>
            <a:endParaRPr lang="hu-HU" sz="3200" kern="0" dirty="0">
              <a:latin typeface="+mj-lt"/>
              <a:ea typeface="+mj-ea"/>
              <a:cs typeface="+mj-cs"/>
            </a:endParaRPr>
          </a:p>
        </p:txBody>
      </p:sp>
      <p:sp>
        <p:nvSpPr>
          <p:cNvPr id="21" name="TextBox 20">
            <a:extLst>
              <a:ext uri="{FF2B5EF4-FFF2-40B4-BE49-F238E27FC236}">
                <a16:creationId xmlns:a16="http://schemas.microsoft.com/office/drawing/2014/main" id="{EC2DF4E9-3A2D-4B55-A820-8DE6DF57B3F4}"/>
              </a:ext>
            </a:extLst>
          </p:cNvPr>
          <p:cNvSpPr txBox="1"/>
          <p:nvPr/>
        </p:nvSpPr>
        <p:spPr>
          <a:xfrm>
            <a:off x="227348" y="1581758"/>
            <a:ext cx="11413268" cy="3539430"/>
          </a:xfrm>
          <a:prstGeom prst="rect">
            <a:avLst/>
          </a:prstGeom>
          <a:noFill/>
        </p:spPr>
        <p:txBody>
          <a:bodyPr wrap="square">
            <a:spAutoFit/>
          </a:bodyPr>
          <a:lstStyle/>
          <a:p>
            <a:pPr algn="just"/>
            <a:r>
              <a:rPr lang="en-GB" sz="2800" b="0" dirty="0">
                <a:effectLst/>
                <a:latin typeface="Times New Roman" panose="02020603050405020304" pitchFamily="18" charset="0"/>
                <a:ea typeface="Calibri" panose="020F0502020204030204" pitchFamily="34" charset="0"/>
              </a:rPr>
              <a:t>This work was partially supported by </a:t>
            </a:r>
            <a:r>
              <a:rPr lang="en-GB" sz="2800" b="0" dirty="0" err="1">
                <a:effectLst/>
                <a:latin typeface="Times New Roman" panose="02020603050405020304" pitchFamily="18" charset="0"/>
                <a:ea typeface="Calibri" panose="020F0502020204030204" pitchFamily="34" charset="0"/>
              </a:rPr>
              <a:t>Nanoplasmonic</a:t>
            </a:r>
            <a:r>
              <a:rPr lang="en-GB" sz="2800" b="0" dirty="0">
                <a:effectLst/>
                <a:latin typeface="Times New Roman" panose="02020603050405020304" pitchFamily="18" charset="0"/>
                <a:ea typeface="Calibri" panose="020F0502020204030204" pitchFamily="34" charset="0"/>
              </a:rPr>
              <a:t> Laser Fusion Research Laboratory project financed by the National Research and Innovation Office (NKFIH-468-3/2021) and by the </a:t>
            </a:r>
            <a:r>
              <a:rPr lang="en-GB" sz="2800" b="0" dirty="0" err="1">
                <a:effectLst/>
                <a:latin typeface="Times New Roman" panose="02020603050405020304" pitchFamily="18" charset="0"/>
                <a:ea typeface="Calibri" panose="020F0502020204030204" pitchFamily="34" charset="0"/>
              </a:rPr>
              <a:t>Eötvös</a:t>
            </a:r>
            <a:r>
              <a:rPr lang="en-GB" sz="2800" b="0" dirty="0">
                <a:effectLst/>
                <a:latin typeface="Times New Roman" panose="02020603050405020304" pitchFamily="18" charset="0"/>
                <a:ea typeface="Calibri" panose="020F0502020204030204" pitchFamily="34" charset="0"/>
              </a:rPr>
              <a:t> </a:t>
            </a:r>
            <a:r>
              <a:rPr lang="en-GB" sz="2800" b="0" dirty="0" err="1">
                <a:effectLst/>
                <a:latin typeface="Times New Roman" panose="02020603050405020304" pitchFamily="18" charset="0"/>
                <a:ea typeface="Calibri" panose="020F0502020204030204" pitchFamily="34" charset="0"/>
              </a:rPr>
              <a:t>Lóránd</a:t>
            </a:r>
            <a:r>
              <a:rPr lang="en-GB" sz="2800" b="0" dirty="0">
                <a:effectLst/>
                <a:latin typeface="Times New Roman" panose="02020603050405020304" pitchFamily="18" charset="0"/>
                <a:ea typeface="Calibri" panose="020F0502020204030204" pitchFamily="34" charset="0"/>
              </a:rPr>
              <a:t> Research Network (ELKH), Hungary. The research reported in this paper and carried out at the Budapest University of Technology and Economics has been supported by the NRDI Fund (TKP2020 IES, Grant No. BME-IE-BIO) based on the charter of bolster issued by the NRDI Office under the auspices of the Ministry for Innovation and Technology. </a:t>
            </a:r>
            <a:endParaRPr lang="en-GB" sz="2800" b="0" dirty="0"/>
          </a:p>
        </p:txBody>
      </p:sp>
    </p:spTree>
    <p:extLst>
      <p:ext uri="{BB962C8B-B14F-4D97-AF65-F5344CB8AC3E}">
        <p14:creationId xmlns:p14="http://schemas.microsoft.com/office/powerpoint/2010/main" val="503614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4"/>
          <p:cNvSpPr>
            <a:spLocks noGrp="1"/>
          </p:cNvSpPr>
          <p:nvPr>
            <p:ph type="sldNum" sz="quarter" idx="11"/>
          </p:nvPr>
        </p:nvSpPr>
        <p:spPr bwMode="auto">
          <a:noFill/>
          <a:ln>
            <a:miter lim="800000"/>
            <a:headEnd/>
            <a:tailEnd/>
          </a:ln>
        </p:spPr>
        <p:txBody>
          <a:bodyPr/>
          <a:lstStyle/>
          <a:p>
            <a:fld id="{6B507CA1-EB46-4C66-BCD0-442FB2D833D5}" type="slidenum">
              <a:rPr lang="en-GB" smtClean="0"/>
              <a:pPr/>
              <a:t>3</a:t>
            </a:fld>
            <a:endParaRPr lang="en-GB"/>
          </a:p>
        </p:txBody>
      </p:sp>
      <p:sp>
        <p:nvSpPr>
          <p:cNvPr id="9219" name="Title 1"/>
          <p:cNvSpPr>
            <a:spLocks noGrp="1"/>
          </p:cNvSpPr>
          <p:nvPr>
            <p:ph type="title"/>
          </p:nvPr>
        </p:nvSpPr>
        <p:spPr>
          <a:xfrm>
            <a:off x="227348" y="84027"/>
            <a:ext cx="8229600" cy="1143001"/>
          </a:xfrm>
        </p:spPr>
        <p:txBody>
          <a:bodyPr/>
          <a:lstStyle/>
          <a:p>
            <a:pPr eaLnBrk="1" hangingPunct="1"/>
            <a:r>
              <a:rPr lang="en-GB" dirty="0"/>
              <a:t>Agenda</a:t>
            </a:r>
            <a:endParaRPr lang="hu-HU" dirty="0"/>
          </a:p>
        </p:txBody>
      </p:sp>
      <p:sp>
        <p:nvSpPr>
          <p:cNvPr id="9220" name="Text Box 6"/>
          <p:cNvSpPr txBox="1">
            <a:spLocks noChangeArrowheads="1"/>
          </p:cNvSpPr>
          <p:nvPr/>
        </p:nvSpPr>
        <p:spPr bwMode="auto">
          <a:xfrm>
            <a:off x="227348" y="872716"/>
            <a:ext cx="10427855" cy="6555641"/>
          </a:xfrm>
          <a:prstGeom prst="rect">
            <a:avLst/>
          </a:prstGeom>
          <a:noFill/>
          <a:ln w="9525">
            <a:noFill/>
            <a:miter lim="800000"/>
            <a:headEnd/>
            <a:tailEnd/>
          </a:ln>
        </p:spPr>
        <p:txBody>
          <a:bodyPr wrap="none">
            <a:spAutoFit/>
          </a:bodyPr>
          <a:lstStyle/>
          <a:p>
            <a:endParaRPr lang="en-GB" sz="2800" b="0" dirty="0">
              <a:cs typeface="Arial" charset="0"/>
            </a:endParaRPr>
          </a:p>
          <a:p>
            <a:pPr marL="342900" indent="-342900">
              <a:buFontTx/>
              <a:buAutoNum type="arabicPeriod"/>
            </a:pPr>
            <a:r>
              <a:rPr lang="en-GB" sz="2800" b="0" dirty="0">
                <a:cs typeface="Arial" charset="0"/>
              </a:rPr>
              <a:t>Introduction of the NAPLIFE Collaboration and our work group</a:t>
            </a:r>
            <a:endParaRPr lang="hu-HU" sz="2800" b="0" dirty="0">
              <a:cs typeface="Arial" charset="0"/>
            </a:endParaRPr>
          </a:p>
          <a:p>
            <a:pPr marL="342900" indent="-342900">
              <a:buFontTx/>
              <a:buAutoNum type="arabicPeriod"/>
            </a:pPr>
            <a:endParaRPr lang="hu-HU" sz="2800" b="0" dirty="0">
              <a:cs typeface="Arial" charset="0"/>
            </a:endParaRPr>
          </a:p>
          <a:p>
            <a:pPr marL="342900" indent="-342900">
              <a:buFontTx/>
              <a:buAutoNum type="arabicPeriod"/>
            </a:pPr>
            <a:r>
              <a:rPr lang="en-GB" sz="2800" b="0" dirty="0">
                <a:cs typeface="Arial" charset="0"/>
              </a:rPr>
              <a:t>Considerations for target fabrication</a:t>
            </a:r>
            <a:endParaRPr lang="hu-HU" sz="2800" b="0" dirty="0">
              <a:cs typeface="Arial" charset="0"/>
            </a:endParaRPr>
          </a:p>
          <a:p>
            <a:pPr marL="342900" indent="-342900">
              <a:buFontTx/>
              <a:buAutoNum type="arabicPeriod"/>
            </a:pPr>
            <a:endParaRPr lang="hu-HU" sz="2800" b="0" dirty="0">
              <a:cs typeface="Arial" charset="0"/>
            </a:endParaRPr>
          </a:p>
          <a:p>
            <a:pPr marL="342900" indent="-342900">
              <a:buFontTx/>
              <a:buAutoNum type="arabicPeriod"/>
            </a:pPr>
            <a:r>
              <a:rPr lang="en-GB" sz="2800" b="0" dirty="0">
                <a:cs typeface="Arial" charset="0"/>
              </a:rPr>
              <a:t>Nanocomposite target preparation – results </a:t>
            </a:r>
          </a:p>
          <a:p>
            <a:pPr marL="342900" indent="-342900">
              <a:buFontTx/>
              <a:buAutoNum type="arabicPeriod"/>
            </a:pPr>
            <a:endParaRPr lang="hu-HU" sz="2800" b="0" dirty="0">
              <a:cs typeface="Arial" charset="0"/>
            </a:endParaRPr>
          </a:p>
          <a:p>
            <a:pPr marL="914400" lvl="1" indent="-457200">
              <a:buFont typeface="Wingdings" panose="05000000000000000000" pitchFamily="2" charset="2"/>
              <a:buChar char="Ø"/>
            </a:pPr>
            <a:r>
              <a:rPr lang="en-GB" sz="2800" b="0" dirty="0">
                <a:cs typeface="Arial" charset="0"/>
              </a:rPr>
              <a:t>Tuning of plasmonic properties</a:t>
            </a:r>
          </a:p>
          <a:p>
            <a:pPr marL="914400" lvl="1" indent="-457200">
              <a:buFont typeface="Wingdings" panose="05000000000000000000" pitchFamily="2" charset="2"/>
              <a:buChar char="Ø"/>
            </a:pPr>
            <a:endParaRPr lang="en-GB" sz="2800" b="0" dirty="0">
              <a:cs typeface="Arial" charset="0"/>
            </a:endParaRPr>
          </a:p>
          <a:p>
            <a:pPr marL="914400" lvl="1" indent="-457200">
              <a:buFont typeface="Wingdings" panose="05000000000000000000" pitchFamily="2" charset="2"/>
              <a:buChar char="Ø"/>
            </a:pPr>
            <a:r>
              <a:rPr lang="en-GB" sz="2800" b="0" dirty="0">
                <a:cs typeface="Arial" charset="0"/>
              </a:rPr>
              <a:t>Controlling the layer thickness</a:t>
            </a:r>
          </a:p>
          <a:p>
            <a:pPr marL="342900" indent="-342900">
              <a:buFontTx/>
              <a:buAutoNum type="arabicPeriod"/>
            </a:pPr>
            <a:endParaRPr lang="en-GB" sz="2800" b="0" dirty="0">
              <a:cs typeface="Arial" charset="0"/>
            </a:endParaRPr>
          </a:p>
          <a:p>
            <a:pPr marL="342900" indent="-342900">
              <a:buFontTx/>
              <a:buAutoNum type="arabicPeriod"/>
            </a:pPr>
            <a:r>
              <a:rPr lang="en-GB" sz="2800" b="0" dirty="0">
                <a:cs typeface="Arial" charset="0"/>
              </a:rPr>
              <a:t>Conclusions</a:t>
            </a:r>
            <a:endParaRPr lang="hu-HU" sz="2800" b="0" dirty="0">
              <a:cs typeface="Arial" charset="0"/>
            </a:endParaRPr>
          </a:p>
          <a:p>
            <a:pPr marL="342900" indent="-342900"/>
            <a:endParaRPr lang="hu-HU" sz="2800" b="0" dirty="0">
              <a:cs typeface="Arial" charset="0"/>
            </a:endParaRPr>
          </a:p>
          <a:p>
            <a:pPr marL="342900" indent="-342900"/>
            <a:endParaRPr lang="hu-HU" sz="2800" b="0" dirty="0">
              <a:cs typeface="Arial" charset="0"/>
            </a:endParaRPr>
          </a:p>
          <a:p>
            <a:pPr marL="342900" indent="-342900"/>
            <a:endParaRPr lang="hu-HU" sz="2800" dirty="0">
              <a:latin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628243-49AF-4876-B243-31A3498BA1B5}"/>
              </a:ext>
            </a:extLst>
          </p:cNvPr>
          <p:cNvSpPr>
            <a:spLocks noGrp="1"/>
          </p:cNvSpPr>
          <p:nvPr>
            <p:ph type="sldNum" sz="quarter" idx="11"/>
          </p:nvPr>
        </p:nvSpPr>
        <p:spPr/>
        <p:txBody>
          <a:bodyPr/>
          <a:lstStyle/>
          <a:p>
            <a:pPr>
              <a:defRPr/>
            </a:pPr>
            <a:fld id="{BA18CA48-4A8E-49A9-971B-83D474A3DC7A}" type="slidenum">
              <a:rPr lang="en-GB" smtClean="0"/>
              <a:pPr>
                <a:defRPr/>
              </a:pPr>
              <a:t>4</a:t>
            </a:fld>
            <a:endParaRPr lang="en-GB"/>
          </a:p>
        </p:txBody>
      </p:sp>
      <p:sp>
        <p:nvSpPr>
          <p:cNvPr id="21" name="Title 1">
            <a:extLst>
              <a:ext uri="{FF2B5EF4-FFF2-40B4-BE49-F238E27FC236}">
                <a16:creationId xmlns:a16="http://schemas.microsoft.com/office/drawing/2014/main" id="{0F944F58-D9E1-4221-8E7B-9E51FF3A9AA1}"/>
              </a:ext>
            </a:extLst>
          </p:cNvPr>
          <p:cNvSpPr>
            <a:spLocks noGrp="1"/>
          </p:cNvSpPr>
          <p:nvPr>
            <p:ph type="title"/>
          </p:nvPr>
        </p:nvSpPr>
        <p:spPr>
          <a:xfrm>
            <a:off x="227348" y="84027"/>
            <a:ext cx="10657184" cy="1143001"/>
          </a:xfrm>
        </p:spPr>
        <p:txBody>
          <a:bodyPr/>
          <a:lstStyle/>
          <a:p>
            <a:pPr eaLnBrk="1" hangingPunct="1"/>
            <a:r>
              <a:rPr lang="en-GB" dirty="0"/>
              <a:t>1. Introduction of the NAPLIFE project</a:t>
            </a:r>
            <a:endParaRPr lang="hu-HU" dirty="0"/>
          </a:p>
        </p:txBody>
      </p:sp>
      <p:sp>
        <p:nvSpPr>
          <p:cNvPr id="22" name="TextBox 21">
            <a:extLst>
              <a:ext uri="{FF2B5EF4-FFF2-40B4-BE49-F238E27FC236}">
                <a16:creationId xmlns:a16="http://schemas.microsoft.com/office/drawing/2014/main" id="{9E94D551-9849-405A-A869-866453CFB040}"/>
              </a:ext>
            </a:extLst>
          </p:cNvPr>
          <p:cNvSpPr txBox="1"/>
          <p:nvPr/>
        </p:nvSpPr>
        <p:spPr>
          <a:xfrm>
            <a:off x="4269242" y="2226829"/>
            <a:ext cx="3338926" cy="646331"/>
          </a:xfrm>
          <a:prstGeom prst="rect">
            <a:avLst/>
          </a:prstGeom>
          <a:noFill/>
          <a:ln w="25400">
            <a:solidFill>
              <a:schemeClr val="tx1"/>
            </a:solidFill>
          </a:ln>
        </p:spPr>
        <p:txBody>
          <a:bodyPr wrap="square" rtlCol="0">
            <a:spAutoFit/>
          </a:bodyPr>
          <a:lstStyle/>
          <a:p>
            <a:pPr algn="ctr"/>
            <a:r>
              <a:rPr lang="en-GB" dirty="0"/>
              <a:t>Theoretical group (modelling, simulations)</a:t>
            </a:r>
          </a:p>
        </p:txBody>
      </p:sp>
      <p:sp>
        <p:nvSpPr>
          <p:cNvPr id="23" name="TextBox 22">
            <a:extLst>
              <a:ext uri="{FF2B5EF4-FFF2-40B4-BE49-F238E27FC236}">
                <a16:creationId xmlns:a16="http://schemas.microsoft.com/office/drawing/2014/main" id="{7F26BD78-CD5A-44F0-89F9-8BB51026B751}"/>
              </a:ext>
            </a:extLst>
          </p:cNvPr>
          <p:cNvSpPr txBox="1"/>
          <p:nvPr/>
        </p:nvSpPr>
        <p:spPr>
          <a:xfrm>
            <a:off x="4269242" y="3201072"/>
            <a:ext cx="3338926" cy="923330"/>
          </a:xfrm>
          <a:prstGeom prst="rect">
            <a:avLst/>
          </a:prstGeom>
          <a:noFill/>
          <a:ln w="25400">
            <a:solidFill>
              <a:schemeClr val="tx1"/>
            </a:solidFill>
          </a:ln>
        </p:spPr>
        <p:txBody>
          <a:bodyPr wrap="square" rtlCol="0">
            <a:spAutoFit/>
          </a:bodyPr>
          <a:lstStyle/>
          <a:p>
            <a:pPr algn="ctr"/>
            <a:r>
              <a:rPr lang="en-GB" dirty="0"/>
              <a:t>Target fabrication group (nanocomposite preparation, measurements)</a:t>
            </a:r>
          </a:p>
        </p:txBody>
      </p:sp>
      <p:sp>
        <p:nvSpPr>
          <p:cNvPr id="24" name="TextBox 23">
            <a:extLst>
              <a:ext uri="{FF2B5EF4-FFF2-40B4-BE49-F238E27FC236}">
                <a16:creationId xmlns:a16="http://schemas.microsoft.com/office/drawing/2014/main" id="{FE949EFA-3790-4A2C-8C99-86E2779E1788}"/>
              </a:ext>
            </a:extLst>
          </p:cNvPr>
          <p:cNvSpPr txBox="1"/>
          <p:nvPr/>
        </p:nvSpPr>
        <p:spPr>
          <a:xfrm>
            <a:off x="4269242" y="4452314"/>
            <a:ext cx="3338926" cy="646331"/>
          </a:xfrm>
          <a:prstGeom prst="rect">
            <a:avLst/>
          </a:prstGeom>
          <a:noFill/>
          <a:ln w="25400">
            <a:solidFill>
              <a:schemeClr val="tx1"/>
            </a:solidFill>
          </a:ln>
        </p:spPr>
        <p:txBody>
          <a:bodyPr wrap="square" rtlCol="0">
            <a:spAutoFit/>
          </a:bodyPr>
          <a:lstStyle/>
          <a:p>
            <a:pPr algn="ctr"/>
            <a:r>
              <a:rPr lang="en-GB" dirty="0"/>
              <a:t>Laser group</a:t>
            </a:r>
          </a:p>
          <a:p>
            <a:pPr algn="ctr"/>
            <a:r>
              <a:rPr lang="en-GB" dirty="0"/>
              <a:t>(Target irradiation)</a:t>
            </a:r>
          </a:p>
        </p:txBody>
      </p:sp>
      <p:sp>
        <p:nvSpPr>
          <p:cNvPr id="25" name="TextBox 24">
            <a:extLst>
              <a:ext uri="{FF2B5EF4-FFF2-40B4-BE49-F238E27FC236}">
                <a16:creationId xmlns:a16="http://schemas.microsoft.com/office/drawing/2014/main" id="{5691E50E-E26C-4D3C-B34E-816ADA44AD27}"/>
              </a:ext>
            </a:extLst>
          </p:cNvPr>
          <p:cNvSpPr txBox="1"/>
          <p:nvPr/>
        </p:nvSpPr>
        <p:spPr>
          <a:xfrm>
            <a:off x="4269242" y="5436256"/>
            <a:ext cx="3338926" cy="646331"/>
          </a:xfrm>
          <a:prstGeom prst="rect">
            <a:avLst/>
          </a:prstGeom>
          <a:noFill/>
          <a:ln w="25400">
            <a:solidFill>
              <a:schemeClr val="tx1"/>
            </a:solidFill>
          </a:ln>
        </p:spPr>
        <p:txBody>
          <a:bodyPr wrap="square" rtlCol="0">
            <a:spAutoFit/>
          </a:bodyPr>
          <a:lstStyle/>
          <a:p>
            <a:pPr algn="ctr"/>
            <a:r>
              <a:rPr lang="en-GB" dirty="0"/>
              <a:t>Analytical group</a:t>
            </a:r>
          </a:p>
          <a:p>
            <a:pPr algn="ctr"/>
            <a:r>
              <a:rPr lang="en-GB" dirty="0"/>
              <a:t>(Effect detection)</a:t>
            </a:r>
          </a:p>
        </p:txBody>
      </p:sp>
      <p:sp>
        <p:nvSpPr>
          <p:cNvPr id="26" name="Arrow: Curved Right 25">
            <a:extLst>
              <a:ext uri="{FF2B5EF4-FFF2-40B4-BE49-F238E27FC236}">
                <a16:creationId xmlns:a16="http://schemas.microsoft.com/office/drawing/2014/main" id="{906ED89B-27A6-46B6-B9B2-C58724AF1668}"/>
              </a:ext>
            </a:extLst>
          </p:cNvPr>
          <p:cNvSpPr/>
          <p:nvPr/>
        </p:nvSpPr>
        <p:spPr bwMode="auto">
          <a:xfrm>
            <a:off x="3683732" y="2694881"/>
            <a:ext cx="585510" cy="1044116"/>
          </a:xfrm>
          <a:prstGeom prst="curved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27" name="TextBox 26">
            <a:extLst>
              <a:ext uri="{FF2B5EF4-FFF2-40B4-BE49-F238E27FC236}">
                <a16:creationId xmlns:a16="http://schemas.microsoft.com/office/drawing/2014/main" id="{7E25DDBA-3E60-4440-8CB3-92D2DA04C29C}"/>
              </a:ext>
            </a:extLst>
          </p:cNvPr>
          <p:cNvSpPr txBox="1"/>
          <p:nvPr/>
        </p:nvSpPr>
        <p:spPr>
          <a:xfrm>
            <a:off x="1567543" y="3081633"/>
            <a:ext cx="2065502" cy="369332"/>
          </a:xfrm>
          <a:prstGeom prst="rect">
            <a:avLst/>
          </a:prstGeom>
          <a:noFill/>
        </p:spPr>
        <p:txBody>
          <a:bodyPr wrap="none" rtlCol="0">
            <a:spAutoFit/>
          </a:bodyPr>
          <a:lstStyle/>
          <a:p>
            <a:r>
              <a:rPr lang="en-GB" dirty="0"/>
              <a:t>Target properties</a:t>
            </a:r>
          </a:p>
        </p:txBody>
      </p:sp>
      <p:sp>
        <p:nvSpPr>
          <p:cNvPr id="28" name="Arrow: Curved Right 27">
            <a:extLst>
              <a:ext uri="{FF2B5EF4-FFF2-40B4-BE49-F238E27FC236}">
                <a16:creationId xmlns:a16="http://schemas.microsoft.com/office/drawing/2014/main" id="{C1EE4855-ED19-4E9F-BB3D-AF6B3289A25E}"/>
              </a:ext>
            </a:extLst>
          </p:cNvPr>
          <p:cNvSpPr/>
          <p:nvPr/>
        </p:nvSpPr>
        <p:spPr bwMode="auto">
          <a:xfrm>
            <a:off x="3683732" y="3730352"/>
            <a:ext cx="585510" cy="1128099"/>
          </a:xfrm>
          <a:prstGeom prst="curved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29" name="TextBox 28">
            <a:extLst>
              <a:ext uri="{FF2B5EF4-FFF2-40B4-BE49-F238E27FC236}">
                <a16:creationId xmlns:a16="http://schemas.microsoft.com/office/drawing/2014/main" id="{9C4B7F12-11A8-438B-ADC9-9B73D2C8192B}"/>
              </a:ext>
            </a:extLst>
          </p:cNvPr>
          <p:cNvSpPr txBox="1"/>
          <p:nvPr/>
        </p:nvSpPr>
        <p:spPr>
          <a:xfrm>
            <a:off x="2279576" y="4202404"/>
            <a:ext cx="872868" cy="369332"/>
          </a:xfrm>
          <a:prstGeom prst="rect">
            <a:avLst/>
          </a:prstGeom>
          <a:noFill/>
        </p:spPr>
        <p:txBody>
          <a:bodyPr wrap="none" rtlCol="0">
            <a:spAutoFit/>
          </a:bodyPr>
          <a:lstStyle/>
          <a:p>
            <a:r>
              <a:rPr lang="en-GB" dirty="0"/>
              <a:t>Target</a:t>
            </a:r>
          </a:p>
        </p:txBody>
      </p:sp>
      <p:sp>
        <p:nvSpPr>
          <p:cNvPr id="30" name="Arrow: Curved Right 29">
            <a:extLst>
              <a:ext uri="{FF2B5EF4-FFF2-40B4-BE49-F238E27FC236}">
                <a16:creationId xmlns:a16="http://schemas.microsoft.com/office/drawing/2014/main" id="{1469FBB1-DB66-4160-A1B7-2645B72190DD}"/>
              </a:ext>
            </a:extLst>
          </p:cNvPr>
          <p:cNvSpPr/>
          <p:nvPr/>
        </p:nvSpPr>
        <p:spPr bwMode="auto">
          <a:xfrm>
            <a:off x="3664997" y="4858451"/>
            <a:ext cx="585510" cy="1131508"/>
          </a:xfrm>
          <a:prstGeom prst="curved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31" name="TextBox 30">
            <a:extLst>
              <a:ext uri="{FF2B5EF4-FFF2-40B4-BE49-F238E27FC236}">
                <a16:creationId xmlns:a16="http://schemas.microsoft.com/office/drawing/2014/main" id="{B2F702B4-AC5D-4B69-8BD7-7B1A9568E974}"/>
              </a:ext>
            </a:extLst>
          </p:cNvPr>
          <p:cNvSpPr txBox="1"/>
          <p:nvPr/>
        </p:nvSpPr>
        <p:spPr>
          <a:xfrm>
            <a:off x="1606015" y="5251590"/>
            <a:ext cx="1988558" cy="369332"/>
          </a:xfrm>
          <a:prstGeom prst="rect">
            <a:avLst/>
          </a:prstGeom>
          <a:noFill/>
        </p:spPr>
        <p:txBody>
          <a:bodyPr wrap="none" rtlCol="0">
            <a:spAutoFit/>
          </a:bodyPr>
          <a:lstStyle/>
          <a:p>
            <a:r>
              <a:rPr lang="en-GB" dirty="0"/>
              <a:t>Irradiated target</a:t>
            </a:r>
          </a:p>
        </p:txBody>
      </p:sp>
      <p:sp>
        <p:nvSpPr>
          <p:cNvPr id="32" name="Arrow: Curved Right 31">
            <a:extLst>
              <a:ext uri="{FF2B5EF4-FFF2-40B4-BE49-F238E27FC236}">
                <a16:creationId xmlns:a16="http://schemas.microsoft.com/office/drawing/2014/main" id="{B3CE98CC-FAA6-4622-9373-F5B4E19EBF74}"/>
              </a:ext>
            </a:extLst>
          </p:cNvPr>
          <p:cNvSpPr/>
          <p:nvPr/>
        </p:nvSpPr>
        <p:spPr bwMode="auto">
          <a:xfrm flipH="1" flipV="1">
            <a:off x="7626897" y="2406847"/>
            <a:ext cx="566775" cy="1044117"/>
          </a:xfrm>
          <a:prstGeom prst="curved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33" name="Arrow: Curved Right 32">
            <a:extLst>
              <a:ext uri="{FF2B5EF4-FFF2-40B4-BE49-F238E27FC236}">
                <a16:creationId xmlns:a16="http://schemas.microsoft.com/office/drawing/2014/main" id="{0C1396EC-A584-45DC-BB99-DE5FD0C8ED2F}"/>
              </a:ext>
            </a:extLst>
          </p:cNvPr>
          <p:cNvSpPr/>
          <p:nvPr/>
        </p:nvSpPr>
        <p:spPr bwMode="auto">
          <a:xfrm flipH="1" flipV="1">
            <a:off x="7626894" y="3342953"/>
            <a:ext cx="809365" cy="2486564"/>
          </a:xfrm>
          <a:prstGeom prst="curved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34" name="Arrow: Curved Right 33">
            <a:extLst>
              <a:ext uri="{FF2B5EF4-FFF2-40B4-BE49-F238E27FC236}">
                <a16:creationId xmlns:a16="http://schemas.microsoft.com/office/drawing/2014/main" id="{0157FDEA-72B5-4C70-A152-A1A7891F9AC5}"/>
              </a:ext>
            </a:extLst>
          </p:cNvPr>
          <p:cNvSpPr/>
          <p:nvPr/>
        </p:nvSpPr>
        <p:spPr bwMode="auto">
          <a:xfrm flipH="1" flipV="1">
            <a:off x="7626899" y="3730351"/>
            <a:ext cx="566775" cy="1174879"/>
          </a:xfrm>
          <a:prstGeom prst="curved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35" name="TextBox 34">
            <a:extLst>
              <a:ext uri="{FF2B5EF4-FFF2-40B4-BE49-F238E27FC236}">
                <a16:creationId xmlns:a16="http://schemas.microsoft.com/office/drawing/2014/main" id="{4091B27C-0C4E-4971-9921-744395182F78}"/>
              </a:ext>
            </a:extLst>
          </p:cNvPr>
          <p:cNvSpPr txBox="1"/>
          <p:nvPr/>
        </p:nvSpPr>
        <p:spPr>
          <a:xfrm>
            <a:off x="8544272" y="4586235"/>
            <a:ext cx="1705040" cy="646331"/>
          </a:xfrm>
          <a:prstGeom prst="rect">
            <a:avLst/>
          </a:prstGeom>
          <a:noFill/>
        </p:spPr>
        <p:txBody>
          <a:bodyPr wrap="square" rtlCol="0">
            <a:spAutoFit/>
          </a:bodyPr>
          <a:lstStyle/>
          <a:p>
            <a:pPr algn="ctr"/>
            <a:r>
              <a:rPr lang="en-GB" dirty="0"/>
              <a:t>Target performance</a:t>
            </a:r>
          </a:p>
        </p:txBody>
      </p:sp>
      <p:sp>
        <p:nvSpPr>
          <p:cNvPr id="36" name="TextBox 35">
            <a:extLst>
              <a:ext uri="{FF2B5EF4-FFF2-40B4-BE49-F238E27FC236}">
                <a16:creationId xmlns:a16="http://schemas.microsoft.com/office/drawing/2014/main" id="{89E0B5F0-C3D5-4C2E-A979-138B787F5511}"/>
              </a:ext>
            </a:extLst>
          </p:cNvPr>
          <p:cNvSpPr txBox="1"/>
          <p:nvPr/>
        </p:nvSpPr>
        <p:spPr>
          <a:xfrm>
            <a:off x="8526401" y="2632238"/>
            <a:ext cx="1705040" cy="646331"/>
          </a:xfrm>
          <a:prstGeom prst="rect">
            <a:avLst/>
          </a:prstGeom>
          <a:noFill/>
        </p:spPr>
        <p:txBody>
          <a:bodyPr wrap="square" rtlCol="0">
            <a:spAutoFit/>
          </a:bodyPr>
          <a:lstStyle/>
          <a:p>
            <a:pPr algn="ctr"/>
            <a:r>
              <a:rPr lang="en-GB" dirty="0"/>
              <a:t>Material properties</a:t>
            </a:r>
          </a:p>
        </p:txBody>
      </p:sp>
      <p:sp>
        <p:nvSpPr>
          <p:cNvPr id="37" name="TextBox 36">
            <a:extLst>
              <a:ext uri="{FF2B5EF4-FFF2-40B4-BE49-F238E27FC236}">
                <a16:creationId xmlns:a16="http://schemas.microsoft.com/office/drawing/2014/main" id="{C3393BF8-0F90-4897-969A-3160CC51BC41}"/>
              </a:ext>
            </a:extLst>
          </p:cNvPr>
          <p:cNvSpPr txBox="1"/>
          <p:nvPr/>
        </p:nvSpPr>
        <p:spPr>
          <a:xfrm>
            <a:off x="2171564" y="1357661"/>
            <a:ext cx="7186583" cy="369332"/>
          </a:xfrm>
          <a:prstGeom prst="rect">
            <a:avLst/>
          </a:prstGeom>
          <a:noFill/>
        </p:spPr>
        <p:txBody>
          <a:bodyPr wrap="none" rtlCol="0">
            <a:spAutoFit/>
          </a:bodyPr>
          <a:lstStyle/>
          <a:p>
            <a:r>
              <a:rPr lang="en-GB" dirty="0"/>
              <a:t>Nano-Plasmonic Laser Inertial Fusion Experiment Collaboration</a:t>
            </a:r>
          </a:p>
        </p:txBody>
      </p:sp>
    </p:spTree>
    <p:extLst>
      <p:ext uri="{BB962C8B-B14F-4D97-AF65-F5344CB8AC3E}">
        <p14:creationId xmlns:p14="http://schemas.microsoft.com/office/powerpoint/2010/main" val="4065590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E7920F2-E70F-4F9A-8337-B4004A6FFD7E}"/>
              </a:ext>
            </a:extLst>
          </p:cNvPr>
          <p:cNvSpPr>
            <a:spLocks noGrp="1"/>
          </p:cNvSpPr>
          <p:nvPr>
            <p:ph type="sldNum" sz="quarter" idx="11"/>
          </p:nvPr>
        </p:nvSpPr>
        <p:spPr/>
        <p:txBody>
          <a:bodyPr/>
          <a:lstStyle/>
          <a:p>
            <a:pPr>
              <a:defRPr/>
            </a:pPr>
            <a:fld id="{BA18CA48-4A8E-49A9-971B-83D474A3DC7A}" type="slidenum">
              <a:rPr lang="en-GB" smtClean="0"/>
              <a:pPr>
                <a:defRPr/>
              </a:pPr>
              <a:t>5</a:t>
            </a:fld>
            <a:endParaRPr lang="en-GB"/>
          </a:p>
        </p:txBody>
      </p:sp>
      <p:sp>
        <p:nvSpPr>
          <p:cNvPr id="6" name="Title 1">
            <a:extLst>
              <a:ext uri="{FF2B5EF4-FFF2-40B4-BE49-F238E27FC236}">
                <a16:creationId xmlns:a16="http://schemas.microsoft.com/office/drawing/2014/main" id="{8D3C76C2-2DB7-4DF6-B4B1-DD503DDE527C}"/>
              </a:ext>
            </a:extLst>
          </p:cNvPr>
          <p:cNvSpPr txBox="1">
            <a:spLocks/>
          </p:cNvSpPr>
          <p:nvPr/>
        </p:nvSpPr>
        <p:spPr bwMode="auto">
          <a:xfrm>
            <a:off x="227348" y="84027"/>
            <a:ext cx="10657184"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fontAlgn="base">
              <a:spcBef>
                <a:spcPct val="0"/>
              </a:spcBef>
              <a:spcAft>
                <a:spcPct val="0"/>
              </a:spcAft>
              <a:defRPr sz="3200" b="1">
                <a:solidFill>
                  <a:schemeClr val="tx1"/>
                </a:solidFill>
                <a:latin typeface="Arial" charset="0"/>
              </a:defRPr>
            </a:lvl6pPr>
            <a:lvl7pPr marL="914400" algn="l" rtl="0" fontAlgn="base">
              <a:spcBef>
                <a:spcPct val="0"/>
              </a:spcBef>
              <a:spcAft>
                <a:spcPct val="0"/>
              </a:spcAft>
              <a:defRPr sz="3200" b="1">
                <a:solidFill>
                  <a:schemeClr val="tx1"/>
                </a:solidFill>
                <a:latin typeface="Arial" charset="0"/>
              </a:defRPr>
            </a:lvl7pPr>
            <a:lvl8pPr marL="1371600" algn="l" rtl="0" fontAlgn="base">
              <a:spcBef>
                <a:spcPct val="0"/>
              </a:spcBef>
              <a:spcAft>
                <a:spcPct val="0"/>
              </a:spcAft>
              <a:defRPr sz="3200" b="1">
                <a:solidFill>
                  <a:schemeClr val="tx1"/>
                </a:solidFill>
                <a:latin typeface="Arial" charset="0"/>
              </a:defRPr>
            </a:lvl8pPr>
            <a:lvl9pPr marL="1828800" algn="l" rtl="0" fontAlgn="base">
              <a:spcBef>
                <a:spcPct val="0"/>
              </a:spcBef>
              <a:spcAft>
                <a:spcPct val="0"/>
              </a:spcAft>
              <a:defRPr sz="3200" b="1">
                <a:solidFill>
                  <a:schemeClr val="tx1"/>
                </a:solidFill>
                <a:latin typeface="Arial" charset="0"/>
              </a:defRPr>
            </a:lvl9pPr>
          </a:lstStyle>
          <a:p>
            <a:pPr eaLnBrk="1" hangingPunct="1"/>
            <a:r>
              <a:rPr lang="en-GB" kern="0" dirty="0"/>
              <a:t>1. Introduction of the Target Fabrication Group</a:t>
            </a:r>
            <a:endParaRPr lang="hu-HU" kern="0" dirty="0"/>
          </a:p>
        </p:txBody>
      </p:sp>
      <p:pic>
        <p:nvPicPr>
          <p:cNvPr id="7" name="Kép 7">
            <a:extLst>
              <a:ext uri="{FF2B5EF4-FFF2-40B4-BE49-F238E27FC236}">
                <a16:creationId xmlns:a16="http://schemas.microsoft.com/office/drawing/2014/main" id="{D324AEF8-E2AA-4D4D-A42B-4ED1C2939B3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105" y="1534745"/>
            <a:ext cx="1839131" cy="2304256"/>
          </a:xfrm>
          <a:prstGeom prst="rect">
            <a:avLst/>
          </a:prstGeom>
          <a:noFill/>
          <a:ln>
            <a:noFill/>
          </a:ln>
        </p:spPr>
      </p:pic>
      <p:pic>
        <p:nvPicPr>
          <p:cNvPr id="9" name="Picture 8" descr="A picture containing person, posing&#10;&#10;Description automatically generated">
            <a:extLst>
              <a:ext uri="{FF2B5EF4-FFF2-40B4-BE49-F238E27FC236}">
                <a16:creationId xmlns:a16="http://schemas.microsoft.com/office/drawing/2014/main" id="{C41C122C-038D-4E2F-A53F-3E9B755C9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806" y="1206853"/>
            <a:ext cx="1737398" cy="2483346"/>
          </a:xfrm>
          <a:prstGeom prst="rect">
            <a:avLst/>
          </a:prstGeom>
        </p:spPr>
      </p:pic>
      <p:pic>
        <p:nvPicPr>
          <p:cNvPr id="13" name="Picture 12">
            <a:extLst>
              <a:ext uri="{FF2B5EF4-FFF2-40B4-BE49-F238E27FC236}">
                <a16:creationId xmlns:a16="http://schemas.microsoft.com/office/drawing/2014/main" id="{34D924C5-5844-4716-A714-E45492CCBB94}"/>
              </a:ext>
            </a:extLst>
          </p:cNvPr>
          <p:cNvPicPr>
            <a:picLocks noChangeAspect="1"/>
          </p:cNvPicPr>
          <p:nvPr/>
        </p:nvPicPr>
        <p:blipFill>
          <a:blip r:embed="rId4"/>
          <a:stretch>
            <a:fillRect/>
          </a:stretch>
        </p:blipFill>
        <p:spPr>
          <a:xfrm>
            <a:off x="5901528" y="3969060"/>
            <a:ext cx="2123244" cy="2496300"/>
          </a:xfrm>
          <a:prstGeom prst="rect">
            <a:avLst/>
          </a:prstGeom>
        </p:spPr>
      </p:pic>
      <p:sp>
        <p:nvSpPr>
          <p:cNvPr id="14" name="TextBox 13">
            <a:extLst>
              <a:ext uri="{FF2B5EF4-FFF2-40B4-BE49-F238E27FC236}">
                <a16:creationId xmlns:a16="http://schemas.microsoft.com/office/drawing/2014/main" id="{14ED8542-243F-42C0-93C0-E40EDF03D3B1}"/>
              </a:ext>
            </a:extLst>
          </p:cNvPr>
          <p:cNvSpPr txBox="1"/>
          <p:nvPr/>
        </p:nvSpPr>
        <p:spPr>
          <a:xfrm>
            <a:off x="128219" y="4168756"/>
            <a:ext cx="2253412" cy="646331"/>
          </a:xfrm>
          <a:prstGeom prst="rect">
            <a:avLst/>
          </a:prstGeom>
          <a:noFill/>
        </p:spPr>
        <p:txBody>
          <a:bodyPr wrap="square" rtlCol="0">
            <a:spAutoFit/>
          </a:bodyPr>
          <a:lstStyle/>
          <a:p>
            <a:pPr algn="ctr"/>
            <a:r>
              <a:rPr lang="en-GB" dirty="0"/>
              <a:t>Dr. Bonyár Attila</a:t>
            </a:r>
          </a:p>
          <a:p>
            <a:pPr algn="ctr"/>
            <a:r>
              <a:rPr lang="en-GB" b="0" dirty="0"/>
              <a:t>Associate Professor</a:t>
            </a:r>
          </a:p>
        </p:txBody>
      </p:sp>
      <p:sp>
        <p:nvSpPr>
          <p:cNvPr id="16" name="TextBox 15">
            <a:extLst>
              <a:ext uri="{FF2B5EF4-FFF2-40B4-BE49-F238E27FC236}">
                <a16:creationId xmlns:a16="http://schemas.microsoft.com/office/drawing/2014/main" id="{577E21C1-D129-4488-AE2F-FE8F1E94ACD7}"/>
              </a:ext>
            </a:extLst>
          </p:cNvPr>
          <p:cNvSpPr txBox="1"/>
          <p:nvPr/>
        </p:nvSpPr>
        <p:spPr>
          <a:xfrm>
            <a:off x="2423002" y="4168756"/>
            <a:ext cx="3420970" cy="923330"/>
          </a:xfrm>
          <a:prstGeom prst="rect">
            <a:avLst/>
          </a:prstGeom>
          <a:noFill/>
        </p:spPr>
        <p:txBody>
          <a:bodyPr wrap="square" rtlCol="0">
            <a:spAutoFit/>
          </a:bodyPr>
          <a:lstStyle/>
          <a:p>
            <a:pPr algn="ctr"/>
            <a:r>
              <a:rPr lang="en-GB" dirty="0"/>
              <a:t>Alexandra </a:t>
            </a:r>
            <a:r>
              <a:rPr lang="en-GB" dirty="0" err="1"/>
              <a:t>Borók</a:t>
            </a:r>
            <a:r>
              <a:rPr lang="en-GB" dirty="0"/>
              <a:t>, Shereen </a:t>
            </a:r>
            <a:r>
              <a:rPr lang="en-GB" dirty="0" err="1"/>
              <a:t>Zangana</a:t>
            </a:r>
            <a:r>
              <a:rPr lang="en-GB" dirty="0"/>
              <a:t>, Rebeka </a:t>
            </a:r>
            <a:r>
              <a:rPr lang="en-GB" dirty="0" err="1"/>
              <a:t>Kovács</a:t>
            </a:r>
            <a:endParaRPr lang="en-GB" dirty="0"/>
          </a:p>
          <a:p>
            <a:pPr algn="ctr"/>
            <a:r>
              <a:rPr lang="en-GB" b="0" dirty="0"/>
              <a:t>PhD Students</a:t>
            </a:r>
          </a:p>
        </p:txBody>
      </p:sp>
      <p:sp>
        <p:nvSpPr>
          <p:cNvPr id="17" name="TextBox 16">
            <a:extLst>
              <a:ext uri="{FF2B5EF4-FFF2-40B4-BE49-F238E27FC236}">
                <a16:creationId xmlns:a16="http://schemas.microsoft.com/office/drawing/2014/main" id="{6E6F7BED-577A-4338-99C0-23D86867AE89}"/>
              </a:ext>
            </a:extLst>
          </p:cNvPr>
          <p:cNvSpPr txBox="1"/>
          <p:nvPr/>
        </p:nvSpPr>
        <p:spPr>
          <a:xfrm>
            <a:off x="149383" y="5295913"/>
            <a:ext cx="4464496" cy="923330"/>
          </a:xfrm>
          <a:prstGeom prst="rect">
            <a:avLst/>
          </a:prstGeom>
          <a:noFill/>
        </p:spPr>
        <p:txBody>
          <a:bodyPr wrap="square" rtlCol="0">
            <a:spAutoFit/>
          </a:bodyPr>
          <a:lstStyle/>
          <a:p>
            <a:pPr algn="ctr"/>
            <a:r>
              <a:rPr lang="en-GB" b="0" dirty="0"/>
              <a:t>Coordination, target fabrication from nanocomposite, optical measurements, etc.</a:t>
            </a:r>
          </a:p>
        </p:txBody>
      </p:sp>
      <p:sp>
        <p:nvSpPr>
          <p:cNvPr id="18" name="TextBox 17">
            <a:extLst>
              <a:ext uri="{FF2B5EF4-FFF2-40B4-BE49-F238E27FC236}">
                <a16:creationId xmlns:a16="http://schemas.microsoft.com/office/drawing/2014/main" id="{3C5FF49F-4FF7-4192-A3F4-6C16C6B6BB3A}"/>
              </a:ext>
            </a:extLst>
          </p:cNvPr>
          <p:cNvSpPr txBox="1"/>
          <p:nvPr/>
        </p:nvSpPr>
        <p:spPr>
          <a:xfrm>
            <a:off x="8472264" y="1160748"/>
            <a:ext cx="2736304" cy="646331"/>
          </a:xfrm>
          <a:prstGeom prst="rect">
            <a:avLst/>
          </a:prstGeom>
          <a:noFill/>
        </p:spPr>
        <p:txBody>
          <a:bodyPr wrap="square" rtlCol="0">
            <a:spAutoFit/>
          </a:bodyPr>
          <a:lstStyle/>
          <a:p>
            <a:pPr algn="ctr"/>
            <a:r>
              <a:rPr lang="en-GB" dirty="0"/>
              <a:t>Dr. </a:t>
            </a:r>
            <a:r>
              <a:rPr lang="en-GB" dirty="0" err="1"/>
              <a:t>Szalóki</a:t>
            </a:r>
            <a:r>
              <a:rPr lang="en-GB" dirty="0"/>
              <a:t> Melinda</a:t>
            </a:r>
          </a:p>
          <a:p>
            <a:pPr algn="ctr"/>
            <a:r>
              <a:rPr lang="en-GB" b="0" dirty="0"/>
              <a:t>Assistant Professor</a:t>
            </a:r>
          </a:p>
        </p:txBody>
      </p:sp>
      <p:sp>
        <p:nvSpPr>
          <p:cNvPr id="19" name="TextBox 18">
            <a:extLst>
              <a:ext uri="{FF2B5EF4-FFF2-40B4-BE49-F238E27FC236}">
                <a16:creationId xmlns:a16="http://schemas.microsoft.com/office/drawing/2014/main" id="{D9C25A45-5A29-4AD8-B9CA-19823A679727}"/>
              </a:ext>
            </a:extLst>
          </p:cNvPr>
          <p:cNvSpPr txBox="1"/>
          <p:nvPr/>
        </p:nvSpPr>
        <p:spPr>
          <a:xfrm>
            <a:off x="8395084" y="3847509"/>
            <a:ext cx="2736304" cy="923330"/>
          </a:xfrm>
          <a:prstGeom prst="rect">
            <a:avLst/>
          </a:prstGeom>
          <a:noFill/>
        </p:spPr>
        <p:txBody>
          <a:bodyPr wrap="square" rtlCol="0">
            <a:spAutoFit/>
          </a:bodyPr>
          <a:lstStyle/>
          <a:p>
            <a:pPr algn="ctr"/>
            <a:r>
              <a:rPr lang="en-GB" dirty="0"/>
              <a:t>Dr. Petrik </a:t>
            </a:r>
            <a:r>
              <a:rPr lang="en-GB" dirty="0" err="1"/>
              <a:t>Péter</a:t>
            </a:r>
            <a:endParaRPr lang="en-GB" dirty="0"/>
          </a:p>
          <a:p>
            <a:pPr algn="ctr"/>
            <a:r>
              <a:rPr lang="en-GB" b="0" dirty="0"/>
              <a:t>Senior Research Fellow, Head of Laboratory</a:t>
            </a:r>
          </a:p>
        </p:txBody>
      </p:sp>
      <p:sp>
        <p:nvSpPr>
          <p:cNvPr id="20" name="TextBox 19">
            <a:extLst>
              <a:ext uri="{FF2B5EF4-FFF2-40B4-BE49-F238E27FC236}">
                <a16:creationId xmlns:a16="http://schemas.microsoft.com/office/drawing/2014/main" id="{6491674E-2BF5-479E-87D9-BDC34A82DCF5}"/>
              </a:ext>
            </a:extLst>
          </p:cNvPr>
          <p:cNvSpPr txBox="1"/>
          <p:nvPr/>
        </p:nvSpPr>
        <p:spPr>
          <a:xfrm>
            <a:off x="8201066" y="5505035"/>
            <a:ext cx="3475554" cy="1200329"/>
          </a:xfrm>
          <a:prstGeom prst="rect">
            <a:avLst/>
          </a:prstGeom>
          <a:noFill/>
        </p:spPr>
        <p:txBody>
          <a:bodyPr wrap="square" rtlCol="0">
            <a:spAutoFit/>
          </a:bodyPr>
          <a:lstStyle/>
          <a:p>
            <a:pPr algn="ctr"/>
            <a:r>
              <a:rPr lang="en-GB" b="0" dirty="0"/>
              <a:t>Optical measurements (ellipsometry), transmission electron microscopy (Dr. </a:t>
            </a:r>
            <a:r>
              <a:rPr lang="en-GB" dirty="0" err="1"/>
              <a:t>Zsolt</a:t>
            </a:r>
            <a:r>
              <a:rPr lang="en-GB" dirty="0"/>
              <a:t> </a:t>
            </a:r>
            <a:r>
              <a:rPr lang="en-GB" dirty="0" err="1"/>
              <a:t>Fogarassy</a:t>
            </a:r>
            <a:r>
              <a:rPr lang="en-GB" b="0" dirty="0"/>
              <a:t>)</a:t>
            </a:r>
          </a:p>
        </p:txBody>
      </p:sp>
      <p:sp>
        <p:nvSpPr>
          <p:cNvPr id="25" name="TextBox 24">
            <a:extLst>
              <a:ext uri="{FF2B5EF4-FFF2-40B4-BE49-F238E27FC236}">
                <a16:creationId xmlns:a16="http://schemas.microsoft.com/office/drawing/2014/main" id="{539A0CFB-D0DF-419D-82FF-5931FF2152F6}"/>
              </a:ext>
            </a:extLst>
          </p:cNvPr>
          <p:cNvSpPr txBox="1"/>
          <p:nvPr/>
        </p:nvSpPr>
        <p:spPr>
          <a:xfrm>
            <a:off x="8112224" y="2708920"/>
            <a:ext cx="3475554" cy="923330"/>
          </a:xfrm>
          <a:prstGeom prst="rect">
            <a:avLst/>
          </a:prstGeom>
          <a:noFill/>
        </p:spPr>
        <p:txBody>
          <a:bodyPr wrap="square" rtlCol="0">
            <a:spAutoFit/>
          </a:bodyPr>
          <a:lstStyle/>
          <a:p>
            <a:pPr algn="ctr"/>
            <a:r>
              <a:rPr lang="en-GB" b="0" dirty="0"/>
              <a:t>Polymer chemistry, doping of nanomaterials, nanocomposite preparation</a:t>
            </a:r>
          </a:p>
        </p:txBody>
      </p:sp>
      <p:pic>
        <p:nvPicPr>
          <p:cNvPr id="27" name="Picture 26">
            <a:extLst>
              <a:ext uri="{FF2B5EF4-FFF2-40B4-BE49-F238E27FC236}">
                <a16:creationId xmlns:a16="http://schemas.microsoft.com/office/drawing/2014/main" id="{3C7152BB-4485-407C-9301-C8FBFEEE4024}"/>
              </a:ext>
            </a:extLst>
          </p:cNvPr>
          <p:cNvPicPr>
            <a:picLocks noChangeAspect="1"/>
          </p:cNvPicPr>
          <p:nvPr/>
        </p:nvPicPr>
        <p:blipFill>
          <a:blip r:embed="rId5"/>
          <a:stretch>
            <a:fillRect/>
          </a:stretch>
        </p:blipFill>
        <p:spPr>
          <a:xfrm>
            <a:off x="8013895" y="1880828"/>
            <a:ext cx="3655120" cy="816844"/>
          </a:xfrm>
          <a:prstGeom prst="rect">
            <a:avLst/>
          </a:prstGeom>
        </p:spPr>
      </p:pic>
      <p:pic>
        <p:nvPicPr>
          <p:cNvPr id="21" name="Picture 20" descr="A picture containing red&#10;&#10;Description automatically generated">
            <a:extLst>
              <a:ext uri="{FF2B5EF4-FFF2-40B4-BE49-F238E27FC236}">
                <a16:creationId xmlns:a16="http://schemas.microsoft.com/office/drawing/2014/main" id="{4E8C4E28-E797-4AC1-AD23-8DE5807CD5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2264" y="4728709"/>
            <a:ext cx="864096" cy="738361"/>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3A660694-AEA8-4D1E-AE95-7137E028C5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5771" y="4780873"/>
            <a:ext cx="2123244" cy="690360"/>
          </a:xfrm>
          <a:prstGeom prst="rect">
            <a:avLst/>
          </a:prstGeom>
        </p:spPr>
      </p:pic>
      <p:pic>
        <p:nvPicPr>
          <p:cNvPr id="4" name="Picture 3">
            <a:extLst>
              <a:ext uri="{FF2B5EF4-FFF2-40B4-BE49-F238E27FC236}">
                <a16:creationId xmlns:a16="http://schemas.microsoft.com/office/drawing/2014/main" id="{1B6E9BD9-8537-4F6F-8142-D992FF43D37B}"/>
              </a:ext>
            </a:extLst>
          </p:cNvPr>
          <p:cNvPicPr>
            <a:picLocks noChangeAspect="1"/>
          </p:cNvPicPr>
          <p:nvPr/>
        </p:nvPicPr>
        <p:blipFill>
          <a:blip r:embed="rId8"/>
          <a:stretch>
            <a:fillRect/>
          </a:stretch>
        </p:blipFill>
        <p:spPr>
          <a:xfrm>
            <a:off x="2217709" y="1363847"/>
            <a:ext cx="3626263" cy="2479496"/>
          </a:xfrm>
          <a:prstGeom prst="rect">
            <a:avLst/>
          </a:prstGeom>
        </p:spPr>
      </p:pic>
      <p:pic>
        <p:nvPicPr>
          <p:cNvPr id="24" name="Picture 23">
            <a:extLst>
              <a:ext uri="{FF2B5EF4-FFF2-40B4-BE49-F238E27FC236}">
                <a16:creationId xmlns:a16="http://schemas.microsoft.com/office/drawing/2014/main" id="{40F653FD-1ED6-4CB6-9E50-A2EDDA54C8EE}"/>
              </a:ext>
            </a:extLst>
          </p:cNvPr>
          <p:cNvPicPr>
            <a:picLocks noChangeAspect="1"/>
          </p:cNvPicPr>
          <p:nvPr/>
        </p:nvPicPr>
        <p:blipFill>
          <a:blip r:embed="rId9"/>
          <a:stretch>
            <a:fillRect/>
          </a:stretch>
        </p:blipFill>
        <p:spPr>
          <a:xfrm>
            <a:off x="227348" y="1091020"/>
            <a:ext cx="2362879" cy="718384"/>
          </a:xfrm>
          <a:prstGeom prst="rect">
            <a:avLst/>
          </a:prstGeom>
        </p:spPr>
      </p:pic>
      <p:pic>
        <p:nvPicPr>
          <p:cNvPr id="10" name="Picture 9">
            <a:extLst>
              <a:ext uri="{FF2B5EF4-FFF2-40B4-BE49-F238E27FC236}">
                <a16:creationId xmlns:a16="http://schemas.microsoft.com/office/drawing/2014/main" id="{4E91101C-A7A3-4636-8172-6699C1E16872}"/>
              </a:ext>
            </a:extLst>
          </p:cNvPr>
          <p:cNvPicPr>
            <a:picLocks noChangeAspect="1"/>
          </p:cNvPicPr>
          <p:nvPr/>
        </p:nvPicPr>
        <p:blipFill>
          <a:blip r:embed="rId10"/>
          <a:stretch>
            <a:fillRect/>
          </a:stretch>
        </p:blipFill>
        <p:spPr>
          <a:xfrm>
            <a:off x="7400096" y="5309633"/>
            <a:ext cx="1072168" cy="1478060"/>
          </a:xfrm>
          <a:prstGeom prst="rect">
            <a:avLst/>
          </a:prstGeom>
        </p:spPr>
      </p:pic>
    </p:spTree>
    <p:extLst>
      <p:ext uri="{BB962C8B-B14F-4D97-AF65-F5344CB8AC3E}">
        <p14:creationId xmlns:p14="http://schemas.microsoft.com/office/powerpoint/2010/main" val="3011716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E31238-5DA5-4737-BE40-CC72B2F884B6}"/>
              </a:ext>
            </a:extLst>
          </p:cNvPr>
          <p:cNvSpPr>
            <a:spLocks noGrp="1"/>
          </p:cNvSpPr>
          <p:nvPr>
            <p:ph type="sldNum" sz="quarter" idx="11"/>
          </p:nvPr>
        </p:nvSpPr>
        <p:spPr/>
        <p:txBody>
          <a:bodyPr/>
          <a:lstStyle/>
          <a:p>
            <a:pPr>
              <a:defRPr/>
            </a:pPr>
            <a:fld id="{BA18CA48-4A8E-49A9-971B-83D474A3DC7A}" type="slidenum">
              <a:rPr lang="en-GB" smtClean="0"/>
              <a:pPr>
                <a:defRPr/>
              </a:pPr>
              <a:t>6</a:t>
            </a:fld>
            <a:endParaRPr lang="en-GB"/>
          </a:p>
        </p:txBody>
      </p:sp>
      <p:sp>
        <p:nvSpPr>
          <p:cNvPr id="6" name="Szövegdoboz 17">
            <a:extLst>
              <a:ext uri="{FF2B5EF4-FFF2-40B4-BE49-F238E27FC236}">
                <a16:creationId xmlns:a16="http://schemas.microsoft.com/office/drawing/2014/main" id="{CB078705-DC81-4D83-8406-4CE9454B1CBF}"/>
              </a:ext>
            </a:extLst>
          </p:cNvPr>
          <p:cNvSpPr txBox="1"/>
          <p:nvPr/>
        </p:nvSpPr>
        <p:spPr>
          <a:xfrm>
            <a:off x="8296704" y="4839879"/>
            <a:ext cx="3652543" cy="1908215"/>
          </a:xfrm>
          <a:prstGeom prst="rect">
            <a:avLst/>
          </a:prstGeom>
          <a:noFill/>
        </p:spPr>
        <p:txBody>
          <a:bodyPr wrap="square" rtlCol="0">
            <a:spAutoFit/>
          </a:bodyPr>
          <a:lstStyle/>
          <a:p>
            <a:pPr algn="ctr"/>
            <a:r>
              <a:rPr lang="en-GB" sz="2000" b="0" dirty="0"/>
              <a:t>Number of layers: </a:t>
            </a:r>
            <a:r>
              <a:rPr lang="hu-HU" sz="2000" b="0" i="1" dirty="0"/>
              <a:t>n</a:t>
            </a:r>
            <a:r>
              <a:rPr lang="hu-HU" sz="2000" b="0" dirty="0"/>
              <a:t>=10</a:t>
            </a:r>
          </a:p>
          <a:p>
            <a:pPr algn="ctr"/>
            <a:r>
              <a:rPr lang="hu-HU" sz="2000" b="0" i="1" dirty="0"/>
              <a:t>d</a:t>
            </a:r>
            <a:r>
              <a:rPr lang="hu-HU" sz="2000" b="0" baseline="-25000" dirty="0"/>
              <a:t>1</a:t>
            </a:r>
            <a:r>
              <a:rPr lang="hu-HU" sz="2000" b="0" dirty="0"/>
              <a:t>=</a:t>
            </a:r>
            <a:r>
              <a:rPr lang="hu-HU" sz="2000" b="0" i="1" dirty="0"/>
              <a:t>d</a:t>
            </a:r>
            <a:r>
              <a:rPr lang="hu-HU" sz="2000" b="0" baseline="-25000" dirty="0"/>
              <a:t>2</a:t>
            </a:r>
            <a:r>
              <a:rPr lang="hu-HU" sz="2000" b="0" dirty="0"/>
              <a:t>=…=</a:t>
            </a:r>
            <a:r>
              <a:rPr lang="hu-HU" sz="2000" b="0" i="1" dirty="0"/>
              <a:t>d</a:t>
            </a:r>
            <a:r>
              <a:rPr lang="hu-HU" sz="2000" b="0" baseline="-25000" dirty="0"/>
              <a:t>n</a:t>
            </a:r>
            <a:r>
              <a:rPr lang="hu-HU" sz="2000" b="0" dirty="0"/>
              <a:t>= 2 </a:t>
            </a:r>
            <a:r>
              <a:rPr lang="hu-HU" sz="2000" b="0" dirty="0">
                <a:latin typeface="Symbol" panose="05050102010706020507" pitchFamily="18" charset="2"/>
              </a:rPr>
              <a:t>m</a:t>
            </a:r>
            <a:r>
              <a:rPr lang="hu-HU" sz="2000" b="0" dirty="0"/>
              <a:t>m</a:t>
            </a:r>
          </a:p>
          <a:p>
            <a:pPr algn="ctr"/>
            <a:r>
              <a:rPr lang="hu-HU" sz="2000" b="0" i="1" dirty="0"/>
              <a:t>D </a:t>
            </a:r>
            <a:r>
              <a:rPr lang="hu-HU" sz="2000" b="0" dirty="0"/>
              <a:t>= sum(</a:t>
            </a:r>
            <a:r>
              <a:rPr lang="hu-HU" sz="2000" b="0" i="1" dirty="0"/>
              <a:t>d</a:t>
            </a:r>
            <a:r>
              <a:rPr lang="hu-HU" sz="2000" b="0" dirty="0"/>
              <a:t>) = 20 </a:t>
            </a:r>
            <a:r>
              <a:rPr lang="hu-HU" sz="2000" b="0" dirty="0">
                <a:latin typeface="Symbol" panose="05050102010706020507" pitchFamily="18" charset="2"/>
              </a:rPr>
              <a:t>m</a:t>
            </a:r>
            <a:r>
              <a:rPr lang="hu-HU" sz="2000" b="0" dirty="0"/>
              <a:t>m</a:t>
            </a:r>
          </a:p>
          <a:p>
            <a:pPr algn="ctr"/>
            <a:r>
              <a:rPr lang="en-GB" sz="2000" b="0" i="1" dirty="0" err="1">
                <a:latin typeface="Symbol" panose="05050102010706020507" pitchFamily="18" charset="2"/>
              </a:rPr>
              <a:t>r</a:t>
            </a:r>
            <a:r>
              <a:rPr lang="en-GB" sz="2000" b="0" baseline="-25000" dirty="0" err="1"/>
              <a:t>n</a:t>
            </a:r>
            <a:r>
              <a:rPr lang="en-GB" sz="2000" b="0" dirty="0"/>
              <a:t>: concentration of the nanoparticles in the layers.</a:t>
            </a:r>
            <a:endParaRPr lang="hu-HU" sz="2000" b="0" dirty="0"/>
          </a:p>
          <a:p>
            <a:endParaRPr lang="hu-HU" dirty="0"/>
          </a:p>
        </p:txBody>
      </p:sp>
      <p:sp>
        <p:nvSpPr>
          <p:cNvPr id="7" name="Isosceles Triangle 6">
            <a:extLst>
              <a:ext uri="{FF2B5EF4-FFF2-40B4-BE49-F238E27FC236}">
                <a16:creationId xmlns:a16="http://schemas.microsoft.com/office/drawing/2014/main" id="{9227087B-7700-4118-A91D-4F462DD2A2C1}"/>
              </a:ext>
            </a:extLst>
          </p:cNvPr>
          <p:cNvSpPr/>
          <p:nvPr/>
        </p:nvSpPr>
        <p:spPr bwMode="auto">
          <a:xfrm>
            <a:off x="6027768" y="4146871"/>
            <a:ext cx="806061" cy="2391592"/>
          </a:xfrm>
          <a:prstGeom prst="triangle">
            <a:avLst/>
          </a:prstGeom>
          <a:gradFill>
            <a:gsLst>
              <a:gs pos="0">
                <a:schemeClr val="accent2">
                  <a:lumMod val="20000"/>
                  <a:lumOff val="80000"/>
                </a:schemeClr>
              </a:gs>
              <a:gs pos="100000">
                <a:schemeClr val="accent2">
                  <a:lumMod val="20000"/>
                  <a:lumOff val="80000"/>
                </a:schemeClr>
              </a:gs>
              <a:gs pos="49000">
                <a:schemeClr val="accent2">
                  <a:lumMod val="75000"/>
                </a:schemeClr>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8" name="Isosceles Triangle 7">
            <a:extLst>
              <a:ext uri="{FF2B5EF4-FFF2-40B4-BE49-F238E27FC236}">
                <a16:creationId xmlns:a16="http://schemas.microsoft.com/office/drawing/2014/main" id="{2911FEB5-BAD7-49B0-A3BF-5C3E18AF745E}"/>
              </a:ext>
            </a:extLst>
          </p:cNvPr>
          <p:cNvSpPr/>
          <p:nvPr/>
        </p:nvSpPr>
        <p:spPr bwMode="auto">
          <a:xfrm rot="10800000">
            <a:off x="6033941" y="1368975"/>
            <a:ext cx="806061" cy="2391591"/>
          </a:xfrm>
          <a:prstGeom prst="triangle">
            <a:avLst/>
          </a:prstGeom>
          <a:gradFill>
            <a:gsLst>
              <a:gs pos="0">
                <a:schemeClr val="accent2">
                  <a:lumMod val="20000"/>
                  <a:lumOff val="80000"/>
                </a:schemeClr>
              </a:gs>
              <a:gs pos="100000">
                <a:schemeClr val="accent2">
                  <a:lumMod val="20000"/>
                  <a:lumOff val="80000"/>
                </a:schemeClr>
              </a:gs>
              <a:gs pos="49000">
                <a:schemeClr val="accent2">
                  <a:lumMod val="75000"/>
                </a:schemeClr>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9" name="Téglalap 3">
            <a:extLst>
              <a:ext uri="{FF2B5EF4-FFF2-40B4-BE49-F238E27FC236}">
                <a16:creationId xmlns:a16="http://schemas.microsoft.com/office/drawing/2014/main" id="{4D4215D3-9682-4BEF-99A9-5C625D8348E5}"/>
              </a:ext>
            </a:extLst>
          </p:cNvPr>
          <p:cNvSpPr/>
          <p:nvPr/>
        </p:nvSpPr>
        <p:spPr>
          <a:xfrm>
            <a:off x="5202634" y="4788245"/>
            <a:ext cx="2456330" cy="304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églalap 4">
            <a:extLst>
              <a:ext uri="{FF2B5EF4-FFF2-40B4-BE49-F238E27FC236}">
                <a16:creationId xmlns:a16="http://schemas.microsoft.com/office/drawing/2014/main" id="{89C31B42-C09A-4183-8A66-4101AC4889E2}"/>
              </a:ext>
            </a:extLst>
          </p:cNvPr>
          <p:cNvSpPr/>
          <p:nvPr/>
        </p:nvSpPr>
        <p:spPr>
          <a:xfrm>
            <a:off x="5202634" y="4473116"/>
            <a:ext cx="2456330" cy="3048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églalap 5">
            <a:extLst>
              <a:ext uri="{FF2B5EF4-FFF2-40B4-BE49-F238E27FC236}">
                <a16:creationId xmlns:a16="http://schemas.microsoft.com/office/drawing/2014/main" id="{6E0D0F60-6051-4281-976E-0D789BE96111}"/>
              </a:ext>
            </a:extLst>
          </p:cNvPr>
          <p:cNvSpPr/>
          <p:nvPr/>
        </p:nvSpPr>
        <p:spPr>
          <a:xfrm>
            <a:off x="5202634" y="4157987"/>
            <a:ext cx="2456330" cy="3048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églalap 6">
            <a:extLst>
              <a:ext uri="{FF2B5EF4-FFF2-40B4-BE49-F238E27FC236}">
                <a16:creationId xmlns:a16="http://schemas.microsoft.com/office/drawing/2014/main" id="{D74893DF-46EF-4370-A6E5-5E499D8438EE}"/>
              </a:ext>
            </a:extLst>
          </p:cNvPr>
          <p:cNvSpPr/>
          <p:nvPr/>
        </p:nvSpPr>
        <p:spPr>
          <a:xfrm>
            <a:off x="5202634" y="3420738"/>
            <a:ext cx="2456330" cy="3048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églalap 7">
            <a:extLst>
              <a:ext uri="{FF2B5EF4-FFF2-40B4-BE49-F238E27FC236}">
                <a16:creationId xmlns:a16="http://schemas.microsoft.com/office/drawing/2014/main" id="{25626026-56EC-4DFE-9A29-365A8BFEA362}"/>
              </a:ext>
            </a:extLst>
          </p:cNvPr>
          <p:cNvSpPr/>
          <p:nvPr/>
        </p:nvSpPr>
        <p:spPr>
          <a:xfrm>
            <a:off x="5202634" y="3105609"/>
            <a:ext cx="2456330" cy="3048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églalap 8">
            <a:extLst>
              <a:ext uri="{FF2B5EF4-FFF2-40B4-BE49-F238E27FC236}">
                <a16:creationId xmlns:a16="http://schemas.microsoft.com/office/drawing/2014/main" id="{C2089503-1C95-4A8D-945F-C54133F47F0C}"/>
              </a:ext>
            </a:extLst>
          </p:cNvPr>
          <p:cNvSpPr/>
          <p:nvPr/>
        </p:nvSpPr>
        <p:spPr>
          <a:xfrm>
            <a:off x="5202634" y="2790480"/>
            <a:ext cx="2456330" cy="304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zövegdoboz 9">
            <a:extLst>
              <a:ext uri="{FF2B5EF4-FFF2-40B4-BE49-F238E27FC236}">
                <a16:creationId xmlns:a16="http://schemas.microsoft.com/office/drawing/2014/main" id="{C5BAC643-DCD7-4C79-BCEF-E75C4CEC63C0}"/>
              </a:ext>
            </a:extLst>
          </p:cNvPr>
          <p:cNvSpPr txBox="1"/>
          <p:nvPr/>
        </p:nvSpPr>
        <p:spPr>
          <a:xfrm>
            <a:off x="6324039" y="3679973"/>
            <a:ext cx="213520" cy="507831"/>
          </a:xfrm>
          <a:prstGeom prst="rect">
            <a:avLst/>
          </a:prstGeom>
          <a:noFill/>
        </p:spPr>
        <p:txBody>
          <a:bodyPr wrap="none" rtlCol="0">
            <a:spAutoFit/>
          </a:bodyPr>
          <a:lstStyle/>
          <a:p>
            <a:r>
              <a:rPr lang="en-GB" sz="900" b="1" dirty="0"/>
              <a:t>.</a:t>
            </a:r>
          </a:p>
          <a:p>
            <a:r>
              <a:rPr lang="en-GB" sz="900" b="1" dirty="0"/>
              <a:t>.</a:t>
            </a:r>
          </a:p>
          <a:p>
            <a:r>
              <a:rPr lang="en-GB" sz="900" b="1" dirty="0"/>
              <a:t>.</a:t>
            </a:r>
          </a:p>
        </p:txBody>
      </p:sp>
      <p:sp>
        <p:nvSpPr>
          <p:cNvPr id="16" name="Szövegdoboz 10">
            <a:extLst>
              <a:ext uri="{FF2B5EF4-FFF2-40B4-BE49-F238E27FC236}">
                <a16:creationId xmlns:a16="http://schemas.microsoft.com/office/drawing/2014/main" id="{44BCA723-0B09-42BB-A120-ECEAA65753BB}"/>
              </a:ext>
            </a:extLst>
          </p:cNvPr>
          <p:cNvSpPr txBox="1"/>
          <p:nvPr/>
        </p:nvSpPr>
        <p:spPr>
          <a:xfrm>
            <a:off x="7194432" y="3664869"/>
            <a:ext cx="213520" cy="507831"/>
          </a:xfrm>
          <a:prstGeom prst="rect">
            <a:avLst/>
          </a:prstGeom>
          <a:noFill/>
        </p:spPr>
        <p:txBody>
          <a:bodyPr wrap="none" rtlCol="0">
            <a:spAutoFit/>
          </a:bodyPr>
          <a:lstStyle/>
          <a:p>
            <a:r>
              <a:rPr lang="en-GB" sz="900" b="1" dirty="0"/>
              <a:t>.</a:t>
            </a:r>
          </a:p>
          <a:p>
            <a:r>
              <a:rPr lang="en-GB" sz="900" b="1" dirty="0"/>
              <a:t>.</a:t>
            </a:r>
          </a:p>
          <a:p>
            <a:r>
              <a:rPr lang="en-GB" sz="900" b="1" dirty="0"/>
              <a:t>.</a:t>
            </a:r>
          </a:p>
        </p:txBody>
      </p:sp>
      <p:sp>
        <p:nvSpPr>
          <p:cNvPr id="17" name="Szövegdoboz 11">
            <a:extLst>
              <a:ext uri="{FF2B5EF4-FFF2-40B4-BE49-F238E27FC236}">
                <a16:creationId xmlns:a16="http://schemas.microsoft.com/office/drawing/2014/main" id="{6100D5E8-7A0F-4700-8B96-D0229501E966}"/>
              </a:ext>
            </a:extLst>
          </p:cNvPr>
          <p:cNvSpPr txBox="1"/>
          <p:nvPr/>
        </p:nvSpPr>
        <p:spPr>
          <a:xfrm>
            <a:off x="5560406" y="3685782"/>
            <a:ext cx="213520" cy="507831"/>
          </a:xfrm>
          <a:prstGeom prst="rect">
            <a:avLst/>
          </a:prstGeom>
          <a:noFill/>
        </p:spPr>
        <p:txBody>
          <a:bodyPr wrap="none" rtlCol="0">
            <a:spAutoFit/>
          </a:bodyPr>
          <a:lstStyle/>
          <a:p>
            <a:r>
              <a:rPr lang="en-GB" sz="900" b="1" dirty="0"/>
              <a:t>.</a:t>
            </a:r>
          </a:p>
          <a:p>
            <a:r>
              <a:rPr lang="en-GB" sz="900" b="1" dirty="0"/>
              <a:t>.</a:t>
            </a:r>
          </a:p>
          <a:p>
            <a:r>
              <a:rPr lang="en-GB" sz="900" b="1" dirty="0"/>
              <a:t>.</a:t>
            </a:r>
          </a:p>
        </p:txBody>
      </p:sp>
      <p:sp>
        <p:nvSpPr>
          <p:cNvPr id="18" name="Szövegdoboz 12">
            <a:extLst>
              <a:ext uri="{FF2B5EF4-FFF2-40B4-BE49-F238E27FC236}">
                <a16:creationId xmlns:a16="http://schemas.microsoft.com/office/drawing/2014/main" id="{E297E37B-08E8-4992-A511-F2C1EEBBE26B}"/>
              </a:ext>
            </a:extLst>
          </p:cNvPr>
          <p:cNvSpPr txBox="1"/>
          <p:nvPr/>
        </p:nvSpPr>
        <p:spPr>
          <a:xfrm>
            <a:off x="6941720" y="4755979"/>
            <a:ext cx="700833" cy="369332"/>
          </a:xfrm>
          <a:prstGeom prst="rect">
            <a:avLst/>
          </a:prstGeom>
          <a:noFill/>
        </p:spPr>
        <p:txBody>
          <a:bodyPr wrap="none" rtlCol="0">
            <a:spAutoFit/>
          </a:bodyPr>
          <a:lstStyle/>
          <a:p>
            <a:r>
              <a:rPr lang="en-GB" i="1" dirty="0"/>
              <a:t>d</a:t>
            </a:r>
            <a:r>
              <a:rPr lang="en-GB" baseline="-25000" dirty="0"/>
              <a:t>1</a:t>
            </a:r>
            <a:r>
              <a:rPr lang="en-GB" dirty="0"/>
              <a:t>, </a:t>
            </a:r>
            <a:r>
              <a:rPr lang="en-GB" i="1" dirty="0">
                <a:latin typeface="Symbol" panose="05050102010706020507" pitchFamily="18" charset="2"/>
              </a:rPr>
              <a:t>r</a:t>
            </a:r>
            <a:r>
              <a:rPr lang="en-GB" baseline="-25000" dirty="0"/>
              <a:t>1</a:t>
            </a:r>
          </a:p>
        </p:txBody>
      </p:sp>
      <p:sp>
        <p:nvSpPr>
          <p:cNvPr id="19" name="Szövegdoboz 13">
            <a:extLst>
              <a:ext uri="{FF2B5EF4-FFF2-40B4-BE49-F238E27FC236}">
                <a16:creationId xmlns:a16="http://schemas.microsoft.com/office/drawing/2014/main" id="{5AB42CE5-0F44-4585-8CB5-3CF85C60AC21}"/>
              </a:ext>
            </a:extLst>
          </p:cNvPr>
          <p:cNvSpPr txBox="1"/>
          <p:nvPr/>
        </p:nvSpPr>
        <p:spPr>
          <a:xfrm>
            <a:off x="6941719" y="4452518"/>
            <a:ext cx="696024" cy="369332"/>
          </a:xfrm>
          <a:prstGeom prst="rect">
            <a:avLst/>
          </a:prstGeom>
          <a:noFill/>
        </p:spPr>
        <p:txBody>
          <a:bodyPr wrap="none" rtlCol="0">
            <a:spAutoFit/>
          </a:bodyPr>
          <a:lstStyle/>
          <a:p>
            <a:r>
              <a:rPr lang="en-GB" i="1" dirty="0"/>
              <a:t>d</a:t>
            </a:r>
            <a:r>
              <a:rPr lang="en-GB" baseline="-25000" dirty="0"/>
              <a:t>2</a:t>
            </a:r>
            <a:r>
              <a:rPr lang="en-GB" dirty="0"/>
              <a:t>, </a:t>
            </a:r>
            <a:r>
              <a:rPr lang="en-GB" i="1" dirty="0">
                <a:latin typeface="Symbol" panose="05050102010706020507" pitchFamily="18" charset="2"/>
              </a:rPr>
              <a:t>r</a:t>
            </a:r>
            <a:r>
              <a:rPr lang="en-GB" i="1" baseline="-25000" dirty="0">
                <a:latin typeface="Symbol" panose="05050102010706020507" pitchFamily="18" charset="2"/>
              </a:rPr>
              <a:t>2</a:t>
            </a:r>
            <a:endParaRPr lang="en-GB" baseline="-25000" dirty="0"/>
          </a:p>
        </p:txBody>
      </p:sp>
      <p:sp>
        <p:nvSpPr>
          <p:cNvPr id="20" name="Szövegdoboz 14">
            <a:extLst>
              <a:ext uri="{FF2B5EF4-FFF2-40B4-BE49-F238E27FC236}">
                <a16:creationId xmlns:a16="http://schemas.microsoft.com/office/drawing/2014/main" id="{A84B5524-52F4-4A34-8557-8C21C10EFF10}"/>
              </a:ext>
            </a:extLst>
          </p:cNvPr>
          <p:cNvSpPr txBox="1"/>
          <p:nvPr/>
        </p:nvSpPr>
        <p:spPr>
          <a:xfrm>
            <a:off x="6947133" y="4129339"/>
            <a:ext cx="700833" cy="369332"/>
          </a:xfrm>
          <a:prstGeom prst="rect">
            <a:avLst/>
          </a:prstGeom>
          <a:noFill/>
        </p:spPr>
        <p:txBody>
          <a:bodyPr wrap="none" rtlCol="0">
            <a:spAutoFit/>
          </a:bodyPr>
          <a:lstStyle/>
          <a:p>
            <a:r>
              <a:rPr lang="en-GB" i="1" dirty="0"/>
              <a:t>d</a:t>
            </a:r>
            <a:r>
              <a:rPr lang="en-GB" baseline="-25000" dirty="0"/>
              <a:t>3</a:t>
            </a:r>
            <a:r>
              <a:rPr lang="en-GB" dirty="0"/>
              <a:t>, </a:t>
            </a:r>
            <a:r>
              <a:rPr lang="en-GB" i="1" dirty="0">
                <a:latin typeface="Symbol" panose="05050102010706020507" pitchFamily="18" charset="2"/>
              </a:rPr>
              <a:t>r</a:t>
            </a:r>
            <a:r>
              <a:rPr lang="en-GB" baseline="-25000" dirty="0"/>
              <a:t>3</a:t>
            </a:r>
          </a:p>
        </p:txBody>
      </p:sp>
      <p:sp>
        <p:nvSpPr>
          <p:cNvPr id="21" name="Szövegdoboz 15">
            <a:extLst>
              <a:ext uri="{FF2B5EF4-FFF2-40B4-BE49-F238E27FC236}">
                <a16:creationId xmlns:a16="http://schemas.microsoft.com/office/drawing/2014/main" id="{0998D807-712B-4870-8443-4A03C23367DD}"/>
              </a:ext>
            </a:extLst>
          </p:cNvPr>
          <p:cNvSpPr txBox="1"/>
          <p:nvPr/>
        </p:nvSpPr>
        <p:spPr>
          <a:xfrm>
            <a:off x="6899066" y="2730719"/>
            <a:ext cx="700833" cy="369332"/>
          </a:xfrm>
          <a:prstGeom prst="rect">
            <a:avLst/>
          </a:prstGeom>
          <a:noFill/>
        </p:spPr>
        <p:txBody>
          <a:bodyPr wrap="none" rtlCol="0">
            <a:spAutoFit/>
          </a:bodyPr>
          <a:lstStyle/>
          <a:p>
            <a:r>
              <a:rPr lang="en-GB" i="1" dirty="0"/>
              <a:t>d</a:t>
            </a:r>
            <a:r>
              <a:rPr lang="en-GB" baseline="-25000" dirty="0"/>
              <a:t>n</a:t>
            </a:r>
            <a:r>
              <a:rPr lang="en-GB" dirty="0"/>
              <a:t>, </a:t>
            </a:r>
            <a:r>
              <a:rPr lang="en-GB" i="1" dirty="0">
                <a:latin typeface="Symbol" panose="05050102010706020507" pitchFamily="18" charset="2"/>
              </a:rPr>
              <a:t>r</a:t>
            </a:r>
            <a:r>
              <a:rPr lang="en-GB" baseline="-25000" dirty="0"/>
              <a:t>n</a:t>
            </a:r>
          </a:p>
        </p:txBody>
      </p:sp>
      <p:sp>
        <p:nvSpPr>
          <p:cNvPr id="23" name="TextBox 22">
            <a:extLst>
              <a:ext uri="{FF2B5EF4-FFF2-40B4-BE49-F238E27FC236}">
                <a16:creationId xmlns:a16="http://schemas.microsoft.com/office/drawing/2014/main" id="{BF18161D-A301-47A3-ABE0-E9ADAEB69353}"/>
              </a:ext>
            </a:extLst>
          </p:cNvPr>
          <p:cNvSpPr txBox="1"/>
          <p:nvPr/>
        </p:nvSpPr>
        <p:spPr>
          <a:xfrm>
            <a:off x="5768197" y="1047527"/>
            <a:ext cx="1467068" cy="369332"/>
          </a:xfrm>
          <a:prstGeom prst="rect">
            <a:avLst/>
          </a:prstGeom>
          <a:noFill/>
        </p:spPr>
        <p:txBody>
          <a:bodyPr wrap="none" rtlCol="0">
            <a:spAutoFit/>
          </a:bodyPr>
          <a:lstStyle/>
          <a:p>
            <a:r>
              <a:rPr lang="en-GB" dirty="0"/>
              <a:t>Laser beam</a:t>
            </a:r>
          </a:p>
        </p:txBody>
      </p:sp>
      <p:sp>
        <p:nvSpPr>
          <p:cNvPr id="24" name="TextBox 23">
            <a:extLst>
              <a:ext uri="{FF2B5EF4-FFF2-40B4-BE49-F238E27FC236}">
                <a16:creationId xmlns:a16="http://schemas.microsoft.com/office/drawing/2014/main" id="{D701A9B6-5AB0-4E63-8ADF-DA15DF47EA23}"/>
              </a:ext>
            </a:extLst>
          </p:cNvPr>
          <p:cNvSpPr txBox="1"/>
          <p:nvPr/>
        </p:nvSpPr>
        <p:spPr>
          <a:xfrm>
            <a:off x="5727364" y="6479528"/>
            <a:ext cx="1467068" cy="369332"/>
          </a:xfrm>
          <a:prstGeom prst="rect">
            <a:avLst/>
          </a:prstGeom>
          <a:noFill/>
        </p:spPr>
        <p:txBody>
          <a:bodyPr wrap="none" rtlCol="0">
            <a:spAutoFit/>
          </a:bodyPr>
          <a:lstStyle/>
          <a:p>
            <a:r>
              <a:rPr lang="en-GB" dirty="0"/>
              <a:t>Laser beam</a:t>
            </a:r>
          </a:p>
        </p:txBody>
      </p:sp>
      <p:cxnSp>
        <p:nvCxnSpPr>
          <p:cNvPr id="25" name="Straight Arrow Connector 24">
            <a:extLst>
              <a:ext uri="{FF2B5EF4-FFF2-40B4-BE49-F238E27FC236}">
                <a16:creationId xmlns:a16="http://schemas.microsoft.com/office/drawing/2014/main" id="{A23D801D-232A-4443-9E87-1D78E421E412}"/>
              </a:ext>
            </a:extLst>
          </p:cNvPr>
          <p:cNvCxnSpPr/>
          <p:nvPr/>
        </p:nvCxnSpPr>
        <p:spPr bwMode="auto">
          <a:xfrm>
            <a:off x="5133575" y="2783636"/>
            <a:ext cx="0" cy="2367097"/>
          </a:xfrm>
          <a:prstGeom prst="straightConnector1">
            <a:avLst/>
          </a:prstGeom>
          <a:solidFill>
            <a:schemeClr val="accent1"/>
          </a:solidFill>
          <a:ln w="25400" cap="flat" cmpd="sng" algn="ctr">
            <a:solidFill>
              <a:schemeClr val="tx1"/>
            </a:solidFill>
            <a:prstDash val="solid"/>
            <a:round/>
            <a:headEnd type="triangle" w="med" len="med"/>
            <a:tailEnd type="triangle"/>
          </a:ln>
          <a:effectLst/>
        </p:spPr>
      </p:cxnSp>
      <p:sp>
        <p:nvSpPr>
          <p:cNvPr id="26" name="TextBox 25">
            <a:extLst>
              <a:ext uri="{FF2B5EF4-FFF2-40B4-BE49-F238E27FC236}">
                <a16:creationId xmlns:a16="http://schemas.microsoft.com/office/drawing/2014/main" id="{A50AB98D-8F81-42EE-BDEA-9C6E12277958}"/>
              </a:ext>
            </a:extLst>
          </p:cNvPr>
          <p:cNvSpPr txBox="1"/>
          <p:nvPr/>
        </p:nvSpPr>
        <p:spPr>
          <a:xfrm rot="16200000">
            <a:off x="4522761" y="3814229"/>
            <a:ext cx="851515" cy="369332"/>
          </a:xfrm>
          <a:prstGeom prst="rect">
            <a:avLst/>
          </a:prstGeom>
          <a:noFill/>
        </p:spPr>
        <p:txBody>
          <a:bodyPr wrap="none" rtlCol="0">
            <a:spAutoFit/>
          </a:bodyPr>
          <a:lstStyle/>
          <a:p>
            <a:r>
              <a:rPr lang="en-GB" dirty="0"/>
              <a:t>20 </a:t>
            </a:r>
            <a:r>
              <a:rPr lang="en-GB" sz="1800" dirty="0"/>
              <a:t>µ</a:t>
            </a:r>
            <a:r>
              <a:rPr lang="en-GB" dirty="0"/>
              <a:t>m</a:t>
            </a:r>
          </a:p>
        </p:txBody>
      </p:sp>
      <p:sp>
        <p:nvSpPr>
          <p:cNvPr id="27" name="Title 1">
            <a:extLst>
              <a:ext uri="{FF2B5EF4-FFF2-40B4-BE49-F238E27FC236}">
                <a16:creationId xmlns:a16="http://schemas.microsoft.com/office/drawing/2014/main" id="{98281D96-DA58-40E3-B4A6-1F87A93FC3DB}"/>
              </a:ext>
            </a:extLst>
          </p:cNvPr>
          <p:cNvSpPr>
            <a:spLocks noGrp="1"/>
          </p:cNvSpPr>
          <p:nvPr>
            <p:ph type="title"/>
          </p:nvPr>
        </p:nvSpPr>
        <p:spPr>
          <a:xfrm>
            <a:off x="227348" y="84027"/>
            <a:ext cx="10657184" cy="1143001"/>
          </a:xfrm>
        </p:spPr>
        <p:txBody>
          <a:bodyPr/>
          <a:lstStyle/>
          <a:p>
            <a:pPr eaLnBrk="1" hangingPunct="1"/>
            <a:r>
              <a:rPr lang="en-GB" dirty="0"/>
              <a:t>2. Considerations for the target</a:t>
            </a:r>
            <a:endParaRPr lang="hu-HU" dirty="0"/>
          </a:p>
        </p:txBody>
      </p:sp>
      <p:pic>
        <p:nvPicPr>
          <p:cNvPr id="29" name="Kép 30">
            <a:extLst>
              <a:ext uri="{FF2B5EF4-FFF2-40B4-BE49-F238E27FC236}">
                <a16:creationId xmlns:a16="http://schemas.microsoft.com/office/drawing/2014/main" id="{C44DE4AF-85E3-480D-A11B-C43EAE6ACFD7}"/>
              </a:ext>
            </a:extLst>
          </p:cNvPr>
          <p:cNvPicPr>
            <a:picLocks noChangeAspect="1"/>
          </p:cNvPicPr>
          <p:nvPr/>
        </p:nvPicPr>
        <p:blipFill>
          <a:blip r:embed="rId2"/>
          <a:stretch>
            <a:fillRect/>
          </a:stretch>
        </p:blipFill>
        <p:spPr>
          <a:xfrm>
            <a:off x="555840" y="2420888"/>
            <a:ext cx="3706906" cy="3065618"/>
          </a:xfrm>
          <a:prstGeom prst="rect">
            <a:avLst/>
          </a:prstGeom>
        </p:spPr>
      </p:pic>
      <p:sp>
        <p:nvSpPr>
          <p:cNvPr id="30" name="TextBox 29">
            <a:extLst>
              <a:ext uri="{FF2B5EF4-FFF2-40B4-BE49-F238E27FC236}">
                <a16:creationId xmlns:a16="http://schemas.microsoft.com/office/drawing/2014/main" id="{59AE1B06-2540-42A8-8A1A-E0DEE24C6259}"/>
              </a:ext>
            </a:extLst>
          </p:cNvPr>
          <p:cNvSpPr txBox="1"/>
          <p:nvPr/>
        </p:nvSpPr>
        <p:spPr>
          <a:xfrm>
            <a:off x="982121" y="5342667"/>
            <a:ext cx="2296591" cy="338554"/>
          </a:xfrm>
          <a:prstGeom prst="rect">
            <a:avLst/>
          </a:prstGeom>
          <a:solidFill>
            <a:schemeClr val="bg1"/>
          </a:solidFill>
        </p:spPr>
        <p:txBody>
          <a:bodyPr wrap="none" rtlCol="0">
            <a:spAutoFit/>
          </a:bodyPr>
          <a:lstStyle/>
          <a:p>
            <a:r>
              <a:rPr lang="en-GB" sz="1600" dirty="0"/>
              <a:t>Target thickness [µm]</a:t>
            </a:r>
          </a:p>
        </p:txBody>
      </p:sp>
      <p:sp>
        <p:nvSpPr>
          <p:cNvPr id="31" name="TextBox 30">
            <a:extLst>
              <a:ext uri="{FF2B5EF4-FFF2-40B4-BE49-F238E27FC236}">
                <a16:creationId xmlns:a16="http://schemas.microsoft.com/office/drawing/2014/main" id="{B8619E2E-E3C1-4B5A-BCFF-340B667C6DC5}"/>
              </a:ext>
            </a:extLst>
          </p:cNvPr>
          <p:cNvSpPr txBox="1"/>
          <p:nvPr/>
        </p:nvSpPr>
        <p:spPr>
          <a:xfrm rot="16200000">
            <a:off x="-928016" y="3797906"/>
            <a:ext cx="2866490" cy="338554"/>
          </a:xfrm>
          <a:prstGeom prst="rect">
            <a:avLst/>
          </a:prstGeom>
          <a:solidFill>
            <a:schemeClr val="bg1"/>
          </a:solidFill>
        </p:spPr>
        <p:txBody>
          <a:bodyPr wrap="none" rtlCol="0">
            <a:spAutoFit/>
          </a:bodyPr>
          <a:lstStyle/>
          <a:p>
            <a:r>
              <a:rPr lang="en-GB" sz="1600" dirty="0"/>
              <a:t>Number of nanoparticles [-]</a:t>
            </a:r>
          </a:p>
        </p:txBody>
      </p:sp>
      <p:sp>
        <p:nvSpPr>
          <p:cNvPr id="32" name="Rectangle 31">
            <a:extLst>
              <a:ext uri="{FF2B5EF4-FFF2-40B4-BE49-F238E27FC236}">
                <a16:creationId xmlns:a16="http://schemas.microsoft.com/office/drawing/2014/main" id="{4C85AC97-F10D-4133-BB83-B9953F26B076}"/>
              </a:ext>
            </a:extLst>
          </p:cNvPr>
          <p:cNvSpPr/>
          <p:nvPr/>
        </p:nvSpPr>
        <p:spPr bwMode="auto">
          <a:xfrm>
            <a:off x="618808" y="1691256"/>
            <a:ext cx="4229056" cy="10536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pic>
        <p:nvPicPr>
          <p:cNvPr id="28" name="Kép 5">
            <a:extLst>
              <a:ext uri="{FF2B5EF4-FFF2-40B4-BE49-F238E27FC236}">
                <a16:creationId xmlns:a16="http://schemas.microsoft.com/office/drawing/2014/main" id="{75158833-476A-48C8-842F-D9A5C11A93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8730" y="2370753"/>
            <a:ext cx="321731" cy="3146479"/>
          </a:xfrm>
          <a:prstGeom prst="rect">
            <a:avLst/>
          </a:prstGeom>
        </p:spPr>
      </p:pic>
      <p:sp>
        <p:nvSpPr>
          <p:cNvPr id="33" name="TextBox 32">
            <a:extLst>
              <a:ext uri="{FF2B5EF4-FFF2-40B4-BE49-F238E27FC236}">
                <a16:creationId xmlns:a16="http://schemas.microsoft.com/office/drawing/2014/main" id="{C9B85359-BA0E-48EC-BBD3-4BE279150B5E}"/>
              </a:ext>
            </a:extLst>
          </p:cNvPr>
          <p:cNvSpPr txBox="1"/>
          <p:nvPr/>
        </p:nvSpPr>
        <p:spPr>
          <a:xfrm>
            <a:off x="188394" y="1196752"/>
            <a:ext cx="4971501" cy="923330"/>
          </a:xfrm>
          <a:prstGeom prst="rect">
            <a:avLst/>
          </a:prstGeom>
          <a:noFill/>
        </p:spPr>
        <p:txBody>
          <a:bodyPr wrap="square" rtlCol="0">
            <a:spAutoFit/>
          </a:bodyPr>
          <a:lstStyle/>
          <a:p>
            <a:r>
              <a:rPr lang="en-GB" b="0" dirty="0"/>
              <a:t>The planned target is a </a:t>
            </a:r>
            <a:r>
              <a:rPr lang="en-GB" u="sng" dirty="0"/>
              <a:t>model material</a:t>
            </a:r>
            <a:r>
              <a:rPr lang="en-GB" b="0" dirty="0"/>
              <a:t>, where the density of the nanoparticles (and thus the absorption) in controlled in layers.</a:t>
            </a:r>
          </a:p>
        </p:txBody>
      </p:sp>
      <p:sp>
        <p:nvSpPr>
          <p:cNvPr id="34" name="Rectangle 33">
            <a:extLst>
              <a:ext uri="{FF2B5EF4-FFF2-40B4-BE49-F238E27FC236}">
                <a16:creationId xmlns:a16="http://schemas.microsoft.com/office/drawing/2014/main" id="{09193C4B-2C19-4C87-BFEC-01C77FA40FEB}"/>
              </a:ext>
            </a:extLst>
          </p:cNvPr>
          <p:cNvSpPr/>
          <p:nvPr/>
        </p:nvSpPr>
        <p:spPr bwMode="auto">
          <a:xfrm>
            <a:off x="263352" y="2370753"/>
            <a:ext cx="4346431" cy="3899486"/>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35" name="TextBox 34">
            <a:extLst>
              <a:ext uri="{FF2B5EF4-FFF2-40B4-BE49-F238E27FC236}">
                <a16:creationId xmlns:a16="http://schemas.microsoft.com/office/drawing/2014/main" id="{91523EAF-0630-42F7-8B33-810AF6FD70FA}"/>
              </a:ext>
            </a:extLst>
          </p:cNvPr>
          <p:cNvSpPr txBox="1"/>
          <p:nvPr/>
        </p:nvSpPr>
        <p:spPr>
          <a:xfrm>
            <a:off x="491620" y="5918146"/>
            <a:ext cx="3835345" cy="369332"/>
          </a:xfrm>
          <a:prstGeom prst="rect">
            <a:avLst/>
          </a:prstGeom>
          <a:noFill/>
        </p:spPr>
        <p:txBody>
          <a:bodyPr wrap="none" rtlCol="0">
            <a:spAutoFit/>
          </a:bodyPr>
          <a:lstStyle/>
          <a:p>
            <a:r>
              <a:rPr lang="en-GB" b="0" dirty="0"/>
              <a:t>Calculations from the Theory Group</a:t>
            </a:r>
          </a:p>
        </p:txBody>
      </p:sp>
      <p:sp>
        <p:nvSpPr>
          <p:cNvPr id="36" name="TextBox 35">
            <a:extLst>
              <a:ext uri="{FF2B5EF4-FFF2-40B4-BE49-F238E27FC236}">
                <a16:creationId xmlns:a16="http://schemas.microsoft.com/office/drawing/2014/main" id="{511DB652-ECE2-46DF-B5CF-7EC3FD0ECAFA}"/>
              </a:ext>
            </a:extLst>
          </p:cNvPr>
          <p:cNvSpPr txBox="1"/>
          <p:nvPr/>
        </p:nvSpPr>
        <p:spPr>
          <a:xfrm>
            <a:off x="8554580" y="3902622"/>
            <a:ext cx="3027024" cy="1015663"/>
          </a:xfrm>
          <a:prstGeom prst="rect">
            <a:avLst/>
          </a:prstGeom>
          <a:noFill/>
        </p:spPr>
        <p:txBody>
          <a:bodyPr wrap="square" rtlCol="0">
            <a:spAutoFit/>
          </a:bodyPr>
          <a:lstStyle/>
          <a:p>
            <a:pPr algn="ctr"/>
            <a:r>
              <a:rPr lang="en-GB" sz="2000" dirty="0"/>
              <a:t>Target schematics considering two-sided irradiation</a:t>
            </a:r>
          </a:p>
        </p:txBody>
      </p:sp>
      <p:cxnSp>
        <p:nvCxnSpPr>
          <p:cNvPr id="37" name="Straight Connector 36">
            <a:extLst>
              <a:ext uri="{FF2B5EF4-FFF2-40B4-BE49-F238E27FC236}">
                <a16:creationId xmlns:a16="http://schemas.microsoft.com/office/drawing/2014/main" id="{6CBA881A-CCCA-433F-8E4A-F10C5BF85405}"/>
              </a:ext>
            </a:extLst>
          </p:cNvPr>
          <p:cNvCxnSpPr>
            <a:cxnSpLocks/>
            <a:stCxn id="30" idx="3"/>
          </p:cNvCxnSpPr>
          <p:nvPr/>
        </p:nvCxnSpPr>
        <p:spPr bwMode="auto">
          <a:xfrm>
            <a:off x="3278712" y="5511944"/>
            <a:ext cx="1669806" cy="5288"/>
          </a:xfrm>
          <a:prstGeom prst="line">
            <a:avLst/>
          </a:prstGeom>
          <a:solidFill>
            <a:schemeClr val="accent1"/>
          </a:solidFill>
          <a:ln w="34925" cap="flat" cmpd="sng" algn="ctr">
            <a:solidFill>
              <a:srgbClr val="FF0000"/>
            </a:solidFill>
            <a:prstDash val="solid"/>
            <a:round/>
            <a:headEnd type="none" w="med" len="med"/>
            <a:tailEnd type="none" w="med" len="med"/>
          </a:ln>
          <a:effectLst/>
        </p:spPr>
      </p:cxnSp>
      <p:cxnSp>
        <p:nvCxnSpPr>
          <p:cNvPr id="41" name="Straight Arrow Connector 40">
            <a:extLst>
              <a:ext uri="{FF2B5EF4-FFF2-40B4-BE49-F238E27FC236}">
                <a16:creationId xmlns:a16="http://schemas.microsoft.com/office/drawing/2014/main" id="{EC51004B-6996-46B5-A5D7-9B9B3FCF7E20}"/>
              </a:ext>
            </a:extLst>
          </p:cNvPr>
          <p:cNvCxnSpPr>
            <a:cxnSpLocks/>
          </p:cNvCxnSpPr>
          <p:nvPr/>
        </p:nvCxnSpPr>
        <p:spPr bwMode="auto">
          <a:xfrm flipV="1">
            <a:off x="4925495" y="4509120"/>
            <a:ext cx="0" cy="1008112"/>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pic>
        <p:nvPicPr>
          <p:cNvPr id="38" name="Kép 6">
            <a:extLst>
              <a:ext uri="{FF2B5EF4-FFF2-40B4-BE49-F238E27FC236}">
                <a16:creationId xmlns:a16="http://schemas.microsoft.com/office/drawing/2014/main" id="{D642CBCD-14ED-4E9F-83D8-AD6A6710B0EA}"/>
              </a:ext>
            </a:extLst>
          </p:cNvPr>
          <p:cNvPicPr>
            <a:picLocks noChangeAspect="1"/>
          </p:cNvPicPr>
          <p:nvPr/>
        </p:nvPicPr>
        <p:blipFill rotWithShape="1">
          <a:blip r:embed="rId4">
            <a:extLst>
              <a:ext uri="{28A0092B-C50C-407E-A947-70E740481C1C}">
                <a14:useLocalDpi xmlns:a14="http://schemas.microsoft.com/office/drawing/2010/main" val="0"/>
              </a:ext>
            </a:extLst>
          </a:blip>
          <a:srcRect t="25636"/>
          <a:stretch/>
        </p:blipFill>
        <p:spPr>
          <a:xfrm>
            <a:off x="8517366" y="743953"/>
            <a:ext cx="3064238" cy="2469023"/>
          </a:xfrm>
          <a:prstGeom prst="rect">
            <a:avLst/>
          </a:prstGeom>
        </p:spPr>
      </p:pic>
      <p:sp>
        <p:nvSpPr>
          <p:cNvPr id="39" name="Rectangle 38">
            <a:extLst>
              <a:ext uri="{FF2B5EF4-FFF2-40B4-BE49-F238E27FC236}">
                <a16:creationId xmlns:a16="http://schemas.microsoft.com/office/drawing/2014/main" id="{B48CC59F-5BE1-48AE-B414-21F5AE67E3C6}"/>
              </a:ext>
            </a:extLst>
          </p:cNvPr>
          <p:cNvSpPr/>
          <p:nvPr/>
        </p:nvSpPr>
        <p:spPr bwMode="auto">
          <a:xfrm>
            <a:off x="8109706" y="84027"/>
            <a:ext cx="3746344" cy="3566021"/>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40" name="TextBox 39">
            <a:extLst>
              <a:ext uri="{FF2B5EF4-FFF2-40B4-BE49-F238E27FC236}">
                <a16:creationId xmlns:a16="http://schemas.microsoft.com/office/drawing/2014/main" id="{2EF45DD6-86E2-4BD9-8EED-D307F6E40E46}"/>
              </a:ext>
            </a:extLst>
          </p:cNvPr>
          <p:cNvSpPr txBox="1"/>
          <p:nvPr/>
        </p:nvSpPr>
        <p:spPr>
          <a:xfrm>
            <a:off x="8119813" y="3275692"/>
            <a:ext cx="3835345" cy="369332"/>
          </a:xfrm>
          <a:prstGeom prst="rect">
            <a:avLst/>
          </a:prstGeom>
          <a:noFill/>
        </p:spPr>
        <p:txBody>
          <a:bodyPr wrap="none" rtlCol="0">
            <a:spAutoFit/>
          </a:bodyPr>
          <a:lstStyle/>
          <a:p>
            <a:r>
              <a:rPr lang="en-GB" b="0" dirty="0"/>
              <a:t>Calculations from the Theory Group</a:t>
            </a:r>
          </a:p>
        </p:txBody>
      </p:sp>
      <p:sp>
        <p:nvSpPr>
          <p:cNvPr id="42" name="TextBox 41">
            <a:extLst>
              <a:ext uri="{FF2B5EF4-FFF2-40B4-BE49-F238E27FC236}">
                <a16:creationId xmlns:a16="http://schemas.microsoft.com/office/drawing/2014/main" id="{4F5B2F67-0754-41F3-BBDD-BE96D561F9A2}"/>
              </a:ext>
            </a:extLst>
          </p:cNvPr>
          <p:cNvSpPr txBox="1"/>
          <p:nvPr/>
        </p:nvSpPr>
        <p:spPr>
          <a:xfrm>
            <a:off x="9328935" y="2928453"/>
            <a:ext cx="1619098" cy="307777"/>
          </a:xfrm>
          <a:prstGeom prst="rect">
            <a:avLst/>
          </a:prstGeom>
          <a:solidFill>
            <a:schemeClr val="bg1"/>
          </a:solidFill>
        </p:spPr>
        <p:txBody>
          <a:bodyPr wrap="none" rtlCol="0">
            <a:spAutoFit/>
          </a:bodyPr>
          <a:lstStyle/>
          <a:p>
            <a:r>
              <a:rPr lang="en-GB" sz="1400" dirty="0"/>
              <a:t>Wavelength [nm]</a:t>
            </a:r>
          </a:p>
        </p:txBody>
      </p:sp>
      <p:sp>
        <p:nvSpPr>
          <p:cNvPr id="43" name="TextBox 42">
            <a:extLst>
              <a:ext uri="{FF2B5EF4-FFF2-40B4-BE49-F238E27FC236}">
                <a16:creationId xmlns:a16="http://schemas.microsoft.com/office/drawing/2014/main" id="{620CB08D-36B8-447A-B34E-8F219C7E7585}"/>
              </a:ext>
            </a:extLst>
          </p:cNvPr>
          <p:cNvSpPr txBox="1"/>
          <p:nvPr/>
        </p:nvSpPr>
        <p:spPr>
          <a:xfrm rot="16200000">
            <a:off x="7181327" y="1599648"/>
            <a:ext cx="2751074" cy="276999"/>
          </a:xfrm>
          <a:prstGeom prst="rect">
            <a:avLst/>
          </a:prstGeom>
          <a:solidFill>
            <a:schemeClr val="bg1"/>
          </a:solidFill>
        </p:spPr>
        <p:txBody>
          <a:bodyPr wrap="none" rtlCol="0">
            <a:spAutoFit/>
          </a:bodyPr>
          <a:lstStyle/>
          <a:p>
            <a:r>
              <a:rPr lang="en-GB" sz="1200" dirty="0"/>
              <a:t>Absorption cross-section [10</a:t>
            </a:r>
            <a:r>
              <a:rPr lang="en-GB" sz="1200" baseline="30000" dirty="0"/>
              <a:t>-14</a:t>
            </a:r>
            <a:r>
              <a:rPr lang="en-GB" sz="1200" dirty="0"/>
              <a:t> m</a:t>
            </a:r>
            <a:r>
              <a:rPr lang="en-GB" sz="1200" baseline="30000" dirty="0"/>
              <a:t>2</a:t>
            </a:r>
            <a:r>
              <a:rPr lang="en-GB" sz="1200" dirty="0"/>
              <a:t>]</a:t>
            </a:r>
          </a:p>
        </p:txBody>
      </p:sp>
      <p:pic>
        <p:nvPicPr>
          <p:cNvPr id="44" name="Kép 10">
            <a:extLst>
              <a:ext uri="{FF2B5EF4-FFF2-40B4-BE49-F238E27FC236}">
                <a16:creationId xmlns:a16="http://schemas.microsoft.com/office/drawing/2014/main" id="{677EF7C3-86A0-4845-93EF-55FEEA261A13}"/>
              </a:ext>
            </a:extLst>
          </p:cNvPr>
          <p:cNvPicPr>
            <a:picLocks noChangeAspect="1"/>
          </p:cNvPicPr>
          <p:nvPr/>
        </p:nvPicPr>
        <p:blipFill rotWithShape="1">
          <a:blip r:embed="rId4">
            <a:extLst>
              <a:ext uri="{28A0092B-C50C-407E-A947-70E740481C1C}">
                <a14:useLocalDpi xmlns:a14="http://schemas.microsoft.com/office/drawing/2010/main" val="0"/>
              </a:ext>
            </a:extLst>
          </a:blip>
          <a:srcRect l="9722" r="13889" b="74795"/>
          <a:stretch/>
        </p:blipFill>
        <p:spPr>
          <a:xfrm>
            <a:off x="9260794" y="116632"/>
            <a:ext cx="1839761" cy="657753"/>
          </a:xfrm>
          <a:prstGeom prst="rect">
            <a:avLst/>
          </a:prstGeom>
        </p:spPr>
      </p:pic>
      <p:cxnSp>
        <p:nvCxnSpPr>
          <p:cNvPr id="45" name="Straight Arrow Connector 44">
            <a:extLst>
              <a:ext uri="{FF2B5EF4-FFF2-40B4-BE49-F238E27FC236}">
                <a16:creationId xmlns:a16="http://schemas.microsoft.com/office/drawing/2014/main" id="{EBD3A64D-1FD2-46B4-8837-D140BFF6D33F}"/>
              </a:ext>
            </a:extLst>
          </p:cNvPr>
          <p:cNvCxnSpPr>
            <a:cxnSpLocks/>
          </p:cNvCxnSpPr>
          <p:nvPr/>
        </p:nvCxnSpPr>
        <p:spPr bwMode="auto">
          <a:xfrm flipH="1">
            <a:off x="7716180" y="2960948"/>
            <a:ext cx="696805" cy="0"/>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88811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70F8AE9-D5FF-4490-BA76-313383AE5628}"/>
              </a:ext>
            </a:extLst>
          </p:cNvPr>
          <p:cNvSpPr>
            <a:spLocks noGrp="1"/>
          </p:cNvSpPr>
          <p:nvPr>
            <p:ph type="sldNum" sz="quarter" idx="11"/>
          </p:nvPr>
        </p:nvSpPr>
        <p:spPr/>
        <p:txBody>
          <a:bodyPr/>
          <a:lstStyle/>
          <a:p>
            <a:pPr>
              <a:defRPr/>
            </a:pPr>
            <a:fld id="{BA18CA48-4A8E-49A9-971B-83D474A3DC7A}" type="slidenum">
              <a:rPr lang="en-GB" smtClean="0"/>
              <a:pPr>
                <a:defRPr/>
              </a:pPr>
              <a:t>7</a:t>
            </a:fld>
            <a:endParaRPr lang="en-GB"/>
          </a:p>
        </p:txBody>
      </p:sp>
      <p:sp>
        <p:nvSpPr>
          <p:cNvPr id="6" name="Title 1">
            <a:extLst>
              <a:ext uri="{FF2B5EF4-FFF2-40B4-BE49-F238E27FC236}">
                <a16:creationId xmlns:a16="http://schemas.microsoft.com/office/drawing/2014/main" id="{8766328F-2F3D-4FA5-A1A7-8BE0479E53B8}"/>
              </a:ext>
            </a:extLst>
          </p:cNvPr>
          <p:cNvSpPr>
            <a:spLocks noGrp="1"/>
          </p:cNvSpPr>
          <p:nvPr>
            <p:ph type="title"/>
          </p:nvPr>
        </p:nvSpPr>
        <p:spPr>
          <a:xfrm>
            <a:off x="227348" y="84027"/>
            <a:ext cx="10657184" cy="1143001"/>
          </a:xfrm>
        </p:spPr>
        <p:txBody>
          <a:bodyPr/>
          <a:lstStyle/>
          <a:p>
            <a:pPr eaLnBrk="1" hangingPunct="1"/>
            <a:r>
              <a:rPr lang="en-GB" dirty="0"/>
              <a:t>2. Considerations for the target</a:t>
            </a:r>
            <a:endParaRPr lang="hu-HU" dirty="0"/>
          </a:p>
        </p:txBody>
      </p:sp>
      <p:sp>
        <p:nvSpPr>
          <p:cNvPr id="7" name="TextBox 6">
            <a:extLst>
              <a:ext uri="{FF2B5EF4-FFF2-40B4-BE49-F238E27FC236}">
                <a16:creationId xmlns:a16="http://schemas.microsoft.com/office/drawing/2014/main" id="{78570D59-6D17-4AE3-87EB-E2B45744EDA2}"/>
              </a:ext>
            </a:extLst>
          </p:cNvPr>
          <p:cNvSpPr txBox="1"/>
          <p:nvPr/>
        </p:nvSpPr>
        <p:spPr>
          <a:xfrm>
            <a:off x="242020" y="1088740"/>
            <a:ext cx="11722632" cy="4893647"/>
          </a:xfrm>
          <a:prstGeom prst="rect">
            <a:avLst/>
          </a:prstGeom>
          <a:noFill/>
        </p:spPr>
        <p:txBody>
          <a:bodyPr wrap="square" rtlCol="0">
            <a:spAutoFit/>
          </a:bodyPr>
          <a:lstStyle/>
          <a:p>
            <a:r>
              <a:rPr lang="en-GB" sz="2400" dirty="0"/>
              <a:t>Boundary conditions (requirements)</a:t>
            </a:r>
            <a:r>
              <a:rPr lang="hu-HU" sz="2400" dirty="0"/>
              <a:t>:</a:t>
            </a:r>
          </a:p>
          <a:p>
            <a:pPr marL="285750" indent="-285750">
              <a:buFont typeface="Wingdings" panose="05000000000000000000" pitchFamily="2" charset="2"/>
              <a:buChar char="Ø"/>
            </a:pPr>
            <a:r>
              <a:rPr lang="en-GB" sz="2400" b="0" dirty="0"/>
              <a:t>The continuous nanoparticle distribution will be approximated with layers of constant nanoparticle densities</a:t>
            </a:r>
            <a:r>
              <a:rPr lang="hu-HU" sz="2400" b="0" dirty="0"/>
              <a:t>.</a:t>
            </a:r>
          </a:p>
          <a:p>
            <a:pPr marL="285750" indent="-285750">
              <a:buFont typeface="Wingdings" panose="05000000000000000000" pitchFamily="2" charset="2"/>
              <a:buChar char="Ø"/>
            </a:pPr>
            <a:r>
              <a:rPr lang="en-GB" sz="2400" b="0" dirty="0"/>
              <a:t>The layer thickness needs to be controlled </a:t>
            </a:r>
            <a:r>
              <a:rPr lang="hu-HU" sz="2400" b="0" dirty="0"/>
              <a:t>(</a:t>
            </a:r>
            <a:r>
              <a:rPr lang="en-GB" sz="2400" b="0" dirty="0"/>
              <a:t>approx.</a:t>
            </a:r>
            <a:r>
              <a:rPr lang="hu-HU" sz="2400" b="0" dirty="0"/>
              <a:t> 2 µm).</a:t>
            </a:r>
            <a:endParaRPr lang="en-GB" sz="2400" b="0" dirty="0"/>
          </a:p>
          <a:p>
            <a:pPr marL="285750" indent="-285750">
              <a:buFont typeface="Wingdings" panose="05000000000000000000" pitchFamily="2" charset="2"/>
              <a:buChar char="Ø"/>
            </a:pPr>
            <a:r>
              <a:rPr lang="en-GB" sz="2400" b="0" dirty="0"/>
              <a:t>The absorption peak should be at 795 nm. </a:t>
            </a:r>
          </a:p>
          <a:p>
            <a:pPr marL="285750" indent="-285750">
              <a:buFont typeface="Wingdings" panose="05000000000000000000" pitchFamily="2" charset="2"/>
              <a:buChar char="Ø"/>
            </a:pPr>
            <a:r>
              <a:rPr lang="en-GB" sz="2400" b="0" dirty="0"/>
              <a:t>The nanoparticle density should be controlled, aggregation should be avoided</a:t>
            </a:r>
            <a:r>
              <a:rPr lang="hu-HU" sz="2400" b="0" dirty="0"/>
              <a:t>.</a:t>
            </a:r>
            <a:endParaRPr lang="en-GB" sz="2400" b="0" dirty="0"/>
          </a:p>
          <a:p>
            <a:pPr marL="285750" indent="-285750">
              <a:buFont typeface="Wingdings" panose="05000000000000000000" pitchFamily="2" charset="2"/>
              <a:buChar char="Ø"/>
            </a:pPr>
            <a:r>
              <a:rPr lang="en-GB" sz="2400" b="0" dirty="0"/>
              <a:t>Multiple particle types should be tested (e.g. nanorods, </a:t>
            </a:r>
            <a:r>
              <a:rPr lang="en-GB" sz="2400" b="0" dirty="0" err="1"/>
              <a:t>nanoprisms</a:t>
            </a:r>
            <a:r>
              <a:rPr lang="en-GB" sz="2400" b="0" dirty="0"/>
              <a:t>, core-shells…)</a:t>
            </a:r>
            <a:endParaRPr lang="hu-HU" sz="2400" b="0" dirty="0"/>
          </a:p>
          <a:p>
            <a:pPr marL="285750" indent="-285750">
              <a:buFont typeface="Wingdings" panose="05000000000000000000" pitchFamily="2" charset="2"/>
              <a:buChar char="Ø"/>
            </a:pPr>
            <a:endParaRPr lang="hu-HU" sz="2400" dirty="0"/>
          </a:p>
          <a:p>
            <a:r>
              <a:rPr lang="en-GB" sz="2400" dirty="0"/>
              <a:t>Questions to be answered</a:t>
            </a:r>
            <a:r>
              <a:rPr lang="hu-HU" sz="2400" dirty="0"/>
              <a:t>:</a:t>
            </a:r>
          </a:p>
          <a:p>
            <a:pPr marL="285750" indent="-285750">
              <a:buFont typeface="Wingdings" panose="05000000000000000000" pitchFamily="2" charset="2"/>
              <a:buChar char="Ø"/>
            </a:pPr>
            <a:r>
              <a:rPr lang="en-GB" sz="2400" b="0" dirty="0"/>
              <a:t>What matrix material should we use</a:t>
            </a:r>
            <a:r>
              <a:rPr lang="hu-HU" sz="2400" b="0" dirty="0"/>
              <a:t>?</a:t>
            </a:r>
          </a:p>
          <a:p>
            <a:pPr marL="285750" indent="-285750">
              <a:buFont typeface="Wingdings" panose="05000000000000000000" pitchFamily="2" charset="2"/>
              <a:buChar char="Ø"/>
            </a:pPr>
            <a:r>
              <a:rPr lang="en-GB" sz="2400" b="0" dirty="0"/>
              <a:t>How to control the layer thickness and build layers on top of each other</a:t>
            </a:r>
            <a:r>
              <a:rPr lang="hu-HU" sz="2400" b="0" dirty="0"/>
              <a:t>?</a:t>
            </a:r>
          </a:p>
          <a:p>
            <a:pPr marL="285750" indent="-285750">
              <a:buFont typeface="Wingdings" panose="05000000000000000000" pitchFamily="2" charset="2"/>
              <a:buChar char="Ø"/>
            </a:pPr>
            <a:r>
              <a:rPr lang="en-GB" sz="2400" b="0" dirty="0"/>
              <a:t>How to synthetize nanoparticles with various shape and size</a:t>
            </a:r>
            <a:r>
              <a:rPr lang="hu-HU" sz="2400" b="0" dirty="0"/>
              <a:t>?</a:t>
            </a:r>
            <a:endParaRPr lang="en-GB" sz="2400" b="0" dirty="0"/>
          </a:p>
          <a:p>
            <a:pPr marL="285750" indent="-285750">
              <a:buFont typeface="Wingdings" panose="05000000000000000000" pitchFamily="2" charset="2"/>
              <a:buChar char="Ø"/>
            </a:pPr>
            <a:r>
              <a:rPr lang="en-GB" sz="2400" b="0" dirty="0"/>
              <a:t>How can we control the plasmon absorption peak of the final target material?</a:t>
            </a:r>
            <a:endParaRPr lang="hu-HU" sz="2400" b="0" dirty="0"/>
          </a:p>
        </p:txBody>
      </p:sp>
    </p:spTree>
    <p:extLst>
      <p:ext uri="{BB962C8B-B14F-4D97-AF65-F5344CB8AC3E}">
        <p14:creationId xmlns:p14="http://schemas.microsoft.com/office/powerpoint/2010/main" val="284967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F5C2905-A1EA-4C54-AAF4-5A4C699937AC}"/>
              </a:ext>
            </a:extLst>
          </p:cNvPr>
          <p:cNvSpPr txBox="1"/>
          <p:nvPr/>
        </p:nvSpPr>
        <p:spPr>
          <a:xfrm>
            <a:off x="268624" y="1000909"/>
            <a:ext cx="11552012" cy="3016210"/>
          </a:xfrm>
          <a:prstGeom prst="rect">
            <a:avLst/>
          </a:prstGeom>
          <a:noFill/>
        </p:spPr>
        <p:txBody>
          <a:bodyPr wrap="square" rtlCol="0">
            <a:spAutoFit/>
          </a:bodyPr>
          <a:lstStyle/>
          <a:p>
            <a:r>
              <a:rPr lang="en-GB" sz="2000" b="0" dirty="0"/>
              <a:t>The selected polymerization method is </a:t>
            </a:r>
            <a:r>
              <a:rPr lang="en-GB" sz="2000" dirty="0"/>
              <a:t>photopolymerization</a:t>
            </a:r>
            <a:r>
              <a:rPr lang="en-GB" sz="2000" b="0" dirty="0"/>
              <a:t>:</a:t>
            </a:r>
          </a:p>
          <a:p>
            <a:pPr marL="285750" indent="-285750">
              <a:buFont typeface="Wingdings" panose="05000000000000000000" pitchFamily="2" charset="2"/>
              <a:buChar char="Ø"/>
            </a:pPr>
            <a:r>
              <a:rPr lang="en-GB" sz="2000" b="0" dirty="0"/>
              <a:t>Works with thin layers (see microtechnology resists e.g. SU-8).</a:t>
            </a:r>
          </a:p>
          <a:p>
            <a:pPr marL="285750" indent="-285750">
              <a:buFont typeface="Wingdings" panose="05000000000000000000" pitchFamily="2" charset="2"/>
              <a:buChar char="Ø"/>
            </a:pPr>
            <a:r>
              <a:rPr lang="en-GB" sz="2000" b="0" dirty="0"/>
              <a:t>Fast polymerization (a couple of minutes).</a:t>
            </a:r>
          </a:p>
          <a:p>
            <a:pPr marL="285750" indent="-285750">
              <a:buFont typeface="Wingdings" panose="05000000000000000000" pitchFamily="2" charset="2"/>
              <a:buChar char="Ø"/>
            </a:pPr>
            <a:r>
              <a:rPr lang="en-GB" sz="2000" b="0" dirty="0"/>
              <a:t>Polymerized layers are stable in organic solvents.</a:t>
            </a:r>
          </a:p>
          <a:p>
            <a:pPr marL="285750" indent="-285750">
              <a:buFont typeface="Wingdings" panose="05000000000000000000" pitchFamily="2" charset="2"/>
              <a:buChar char="Ø"/>
            </a:pPr>
            <a:r>
              <a:rPr lang="en-GB" sz="2000" b="0" dirty="0"/>
              <a:t>Layers can be built on each other.</a:t>
            </a:r>
          </a:p>
          <a:p>
            <a:pPr marL="285750" indent="-285750">
              <a:buFont typeface="Wingdings" panose="05000000000000000000" pitchFamily="2" charset="2"/>
              <a:buChar char="Ø"/>
            </a:pPr>
            <a:endParaRPr lang="hu-HU" sz="1000" b="0" dirty="0"/>
          </a:p>
          <a:p>
            <a:pPr algn="just"/>
            <a:r>
              <a:rPr lang="en-GB" sz="2000" b="0" dirty="0"/>
              <a:t>The selected polymer is </a:t>
            </a:r>
            <a:r>
              <a:rPr lang="en-GB" sz="2000" dirty="0"/>
              <a:t>UDMA</a:t>
            </a:r>
            <a:r>
              <a:rPr lang="en-GB" sz="2000" b="0" dirty="0"/>
              <a:t> (urethane </a:t>
            </a:r>
            <a:r>
              <a:rPr lang="en-GB" sz="2000" b="0" dirty="0" err="1"/>
              <a:t>dimethacrylate</a:t>
            </a:r>
            <a:r>
              <a:rPr lang="en-GB" sz="2000" b="0" dirty="0"/>
              <a:t>) with </a:t>
            </a:r>
            <a:r>
              <a:rPr lang="en-GB" sz="2000" dirty="0"/>
              <a:t>TEGDMA</a:t>
            </a:r>
            <a:r>
              <a:rPr lang="en-GB" sz="2000" b="0" dirty="0"/>
              <a:t> (</a:t>
            </a:r>
            <a:r>
              <a:rPr lang="en-GB" sz="2000" b="0" dirty="0" err="1"/>
              <a:t>Triethylene</a:t>
            </a:r>
            <a:r>
              <a:rPr lang="en-GB" sz="2000" b="0" dirty="0"/>
              <a:t> Glycol </a:t>
            </a:r>
            <a:r>
              <a:rPr lang="en-GB" sz="2000" b="0" dirty="0" err="1"/>
              <a:t>Dimethacrylate</a:t>
            </a:r>
            <a:r>
              <a:rPr lang="en-GB" sz="2000" b="0" dirty="0"/>
              <a:t>) dilution monomer, </a:t>
            </a:r>
            <a:r>
              <a:rPr lang="en-GB" sz="2000" dirty="0"/>
              <a:t>CQ</a:t>
            </a:r>
            <a:r>
              <a:rPr lang="en-GB" sz="2000" b="0" dirty="0"/>
              <a:t> (</a:t>
            </a:r>
            <a:r>
              <a:rPr lang="en-GB" sz="2000" b="0" dirty="0" err="1"/>
              <a:t>Camphorquinone</a:t>
            </a:r>
            <a:r>
              <a:rPr lang="en-GB" sz="2000" b="0" dirty="0"/>
              <a:t>) photoinitiator and </a:t>
            </a:r>
            <a:r>
              <a:rPr lang="en-GB" sz="2000" dirty="0"/>
              <a:t>EDAB</a:t>
            </a:r>
            <a:r>
              <a:rPr lang="en-GB" sz="2000" b="0" dirty="0"/>
              <a:t> (ethyl 4-dimethylaminobenzoate) co-initiator, which is a well-known mixture in dentistry.</a:t>
            </a:r>
          </a:p>
          <a:p>
            <a:pPr algn="just"/>
            <a:endParaRPr lang="hu-HU" sz="2000" b="0" dirty="0"/>
          </a:p>
        </p:txBody>
      </p:sp>
      <p:sp>
        <p:nvSpPr>
          <p:cNvPr id="5" name="Slide Number Placeholder 4">
            <a:extLst>
              <a:ext uri="{FF2B5EF4-FFF2-40B4-BE49-F238E27FC236}">
                <a16:creationId xmlns:a16="http://schemas.microsoft.com/office/drawing/2014/main" id="{B6FF9710-782A-4D6D-B0C5-243D4068220C}"/>
              </a:ext>
            </a:extLst>
          </p:cNvPr>
          <p:cNvSpPr>
            <a:spLocks noGrp="1"/>
          </p:cNvSpPr>
          <p:nvPr>
            <p:ph type="sldNum" sz="quarter" idx="11"/>
          </p:nvPr>
        </p:nvSpPr>
        <p:spPr/>
        <p:txBody>
          <a:bodyPr/>
          <a:lstStyle/>
          <a:p>
            <a:pPr>
              <a:defRPr/>
            </a:pPr>
            <a:fld id="{BA18CA48-4A8E-49A9-971B-83D474A3DC7A}" type="slidenum">
              <a:rPr lang="en-GB" smtClean="0"/>
              <a:pPr>
                <a:defRPr/>
              </a:pPr>
              <a:t>8</a:t>
            </a:fld>
            <a:endParaRPr lang="en-GB"/>
          </a:p>
        </p:txBody>
      </p:sp>
      <p:pic>
        <p:nvPicPr>
          <p:cNvPr id="6" name="Kép 9">
            <a:extLst>
              <a:ext uri="{FF2B5EF4-FFF2-40B4-BE49-F238E27FC236}">
                <a16:creationId xmlns:a16="http://schemas.microsoft.com/office/drawing/2014/main" id="{BF8C59E2-58AB-404C-9C2D-4F83180B1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43" y="3809292"/>
            <a:ext cx="3420380" cy="2888903"/>
          </a:xfrm>
          <a:prstGeom prst="rect">
            <a:avLst/>
          </a:prstGeom>
          <a:noFill/>
          <a:extLst>
            <a:ext uri="{909E8E84-426E-40DD-AFC4-6F175D3DCCD1}">
              <a14:hiddenFill xmlns:a14="http://schemas.microsoft.com/office/drawing/2010/main">
                <a:solidFill>
                  <a:srgbClr val="FFFFFF"/>
                </a:solidFill>
              </a14:hiddenFill>
            </a:ext>
          </a:extLst>
        </p:spPr>
      </p:pic>
      <p:pic>
        <p:nvPicPr>
          <p:cNvPr id="7" name="Kép 10">
            <a:extLst>
              <a:ext uri="{FF2B5EF4-FFF2-40B4-BE49-F238E27FC236}">
                <a16:creationId xmlns:a16="http://schemas.microsoft.com/office/drawing/2014/main" id="{500A2B39-2505-44C1-8BD7-E181B3161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256" y="3945594"/>
            <a:ext cx="3420380" cy="25758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2B3D434-E589-4CE7-BB88-55A5F4E85335}"/>
              </a:ext>
            </a:extLst>
          </p:cNvPr>
          <p:cNvSpPr txBox="1"/>
          <p:nvPr/>
        </p:nvSpPr>
        <p:spPr>
          <a:xfrm>
            <a:off x="3232667" y="6528918"/>
            <a:ext cx="6408712" cy="338554"/>
          </a:xfrm>
          <a:prstGeom prst="rect">
            <a:avLst/>
          </a:prstGeom>
          <a:noFill/>
        </p:spPr>
        <p:txBody>
          <a:bodyPr wrap="square" rtlCol="0">
            <a:spAutoFit/>
          </a:bodyPr>
          <a:lstStyle/>
          <a:p>
            <a:r>
              <a:rPr lang="en-GB" sz="1600" b="0" dirty="0"/>
              <a:t>Emission spectrum of a standard blue-light lamp</a:t>
            </a:r>
          </a:p>
        </p:txBody>
      </p:sp>
      <p:pic>
        <p:nvPicPr>
          <p:cNvPr id="12" name="Picture 11">
            <a:extLst>
              <a:ext uri="{FF2B5EF4-FFF2-40B4-BE49-F238E27FC236}">
                <a16:creationId xmlns:a16="http://schemas.microsoft.com/office/drawing/2014/main" id="{5D6FB01D-6531-4789-BF1B-39CBBD450EF9}"/>
              </a:ext>
            </a:extLst>
          </p:cNvPr>
          <p:cNvPicPr>
            <a:picLocks noChangeAspect="1"/>
          </p:cNvPicPr>
          <p:nvPr/>
        </p:nvPicPr>
        <p:blipFill>
          <a:blip r:embed="rId4"/>
          <a:stretch>
            <a:fillRect/>
          </a:stretch>
        </p:blipFill>
        <p:spPr>
          <a:xfrm>
            <a:off x="7932204" y="3987008"/>
            <a:ext cx="3617943" cy="2492989"/>
          </a:xfrm>
          <a:prstGeom prst="rect">
            <a:avLst/>
          </a:prstGeom>
        </p:spPr>
      </p:pic>
      <p:sp>
        <p:nvSpPr>
          <p:cNvPr id="13" name="TextBox 12">
            <a:extLst>
              <a:ext uri="{FF2B5EF4-FFF2-40B4-BE49-F238E27FC236}">
                <a16:creationId xmlns:a16="http://schemas.microsoft.com/office/drawing/2014/main" id="{3F46EAF7-F1BE-4FF9-B7A9-C6BDEE16423D}"/>
              </a:ext>
            </a:extLst>
          </p:cNvPr>
          <p:cNvSpPr txBox="1"/>
          <p:nvPr/>
        </p:nvSpPr>
        <p:spPr>
          <a:xfrm rot="16200000">
            <a:off x="-234921" y="4982841"/>
            <a:ext cx="1120820" cy="307777"/>
          </a:xfrm>
          <a:prstGeom prst="rect">
            <a:avLst/>
          </a:prstGeom>
          <a:solidFill>
            <a:schemeClr val="bg1"/>
          </a:solidFill>
        </p:spPr>
        <p:txBody>
          <a:bodyPr wrap="none" rtlCol="0">
            <a:spAutoFit/>
          </a:bodyPr>
          <a:lstStyle/>
          <a:p>
            <a:r>
              <a:rPr lang="en-GB" sz="1400" b="0" dirty="0"/>
              <a:t>Emission [-]</a:t>
            </a:r>
          </a:p>
        </p:txBody>
      </p:sp>
      <p:sp>
        <p:nvSpPr>
          <p:cNvPr id="14" name="TextBox 13">
            <a:extLst>
              <a:ext uri="{FF2B5EF4-FFF2-40B4-BE49-F238E27FC236}">
                <a16:creationId xmlns:a16="http://schemas.microsoft.com/office/drawing/2014/main" id="{263F7FF3-D697-4B0D-8F97-5AF784BE1CCD}"/>
              </a:ext>
            </a:extLst>
          </p:cNvPr>
          <p:cNvSpPr txBox="1"/>
          <p:nvPr/>
        </p:nvSpPr>
        <p:spPr>
          <a:xfrm>
            <a:off x="1330582" y="6519057"/>
            <a:ext cx="1521314" cy="307777"/>
          </a:xfrm>
          <a:prstGeom prst="rect">
            <a:avLst/>
          </a:prstGeom>
          <a:solidFill>
            <a:schemeClr val="bg1"/>
          </a:solidFill>
        </p:spPr>
        <p:txBody>
          <a:bodyPr wrap="none" rtlCol="0">
            <a:spAutoFit/>
          </a:bodyPr>
          <a:lstStyle/>
          <a:p>
            <a:r>
              <a:rPr lang="en-GB" sz="1400" b="0" dirty="0"/>
              <a:t>Wavelength [nm]</a:t>
            </a:r>
          </a:p>
        </p:txBody>
      </p:sp>
      <p:cxnSp>
        <p:nvCxnSpPr>
          <p:cNvPr id="16" name="Straight Arrow Connector 15">
            <a:extLst>
              <a:ext uri="{FF2B5EF4-FFF2-40B4-BE49-F238E27FC236}">
                <a16:creationId xmlns:a16="http://schemas.microsoft.com/office/drawing/2014/main" id="{B78E0DF9-046A-4E6E-9FF9-8F15974519F2}"/>
              </a:ext>
            </a:extLst>
          </p:cNvPr>
          <p:cNvCxnSpPr/>
          <p:nvPr/>
        </p:nvCxnSpPr>
        <p:spPr bwMode="auto">
          <a:xfrm flipH="1" flipV="1">
            <a:off x="10416480" y="5253743"/>
            <a:ext cx="324036" cy="603348"/>
          </a:xfrm>
          <a:prstGeom prst="straightConnector1">
            <a:avLst/>
          </a:prstGeom>
          <a:solidFill>
            <a:schemeClr val="accent1"/>
          </a:solidFill>
          <a:ln w="60325" cap="flat" cmpd="sng" algn="ctr">
            <a:solidFill>
              <a:srgbClr val="FF0000"/>
            </a:solidFill>
            <a:prstDash val="solid"/>
            <a:round/>
            <a:headEnd type="none" w="med" len="med"/>
            <a:tailEnd type="triangle"/>
          </a:ln>
          <a:effectLst/>
        </p:spPr>
      </p:cxnSp>
      <p:sp>
        <p:nvSpPr>
          <p:cNvPr id="17" name="Title 1">
            <a:extLst>
              <a:ext uri="{FF2B5EF4-FFF2-40B4-BE49-F238E27FC236}">
                <a16:creationId xmlns:a16="http://schemas.microsoft.com/office/drawing/2014/main" id="{6E26E4A6-A6C2-4D01-AB92-B37BA98A8D03}"/>
              </a:ext>
            </a:extLst>
          </p:cNvPr>
          <p:cNvSpPr>
            <a:spLocks noGrp="1"/>
          </p:cNvSpPr>
          <p:nvPr>
            <p:ph type="title"/>
          </p:nvPr>
        </p:nvSpPr>
        <p:spPr>
          <a:xfrm>
            <a:off x="227348" y="84027"/>
            <a:ext cx="10657184" cy="1143001"/>
          </a:xfrm>
        </p:spPr>
        <p:txBody>
          <a:bodyPr/>
          <a:lstStyle/>
          <a:p>
            <a:pPr eaLnBrk="1" hangingPunct="1"/>
            <a:r>
              <a:rPr lang="en-GB" dirty="0"/>
              <a:t>2. Considerations for the target</a:t>
            </a:r>
            <a:endParaRPr lang="hu-HU" dirty="0"/>
          </a:p>
        </p:txBody>
      </p:sp>
      <p:sp>
        <p:nvSpPr>
          <p:cNvPr id="15" name="TextBox 14">
            <a:extLst>
              <a:ext uri="{FF2B5EF4-FFF2-40B4-BE49-F238E27FC236}">
                <a16:creationId xmlns:a16="http://schemas.microsoft.com/office/drawing/2014/main" id="{5909F26B-F204-4906-9185-985BBE75E5AF}"/>
              </a:ext>
            </a:extLst>
          </p:cNvPr>
          <p:cNvSpPr txBox="1"/>
          <p:nvPr/>
        </p:nvSpPr>
        <p:spPr>
          <a:xfrm>
            <a:off x="8898987" y="6519057"/>
            <a:ext cx="2916324" cy="338554"/>
          </a:xfrm>
          <a:prstGeom prst="rect">
            <a:avLst/>
          </a:prstGeom>
          <a:noFill/>
        </p:spPr>
        <p:txBody>
          <a:bodyPr wrap="square" rtlCol="0">
            <a:spAutoFit/>
          </a:bodyPr>
          <a:lstStyle/>
          <a:p>
            <a:r>
              <a:rPr lang="en-GB" sz="1600" b="0" dirty="0"/>
              <a:t>Acrylate resin in cavity</a:t>
            </a:r>
          </a:p>
        </p:txBody>
      </p:sp>
    </p:spTree>
    <p:extLst>
      <p:ext uri="{BB962C8B-B14F-4D97-AF65-F5344CB8AC3E}">
        <p14:creationId xmlns:p14="http://schemas.microsoft.com/office/powerpoint/2010/main" val="341227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D32B5DA9-8E51-47A7-8050-2246CF7E3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80" y="1402523"/>
            <a:ext cx="4320480" cy="3512296"/>
          </a:xfrm>
          <a:prstGeom prst="rect">
            <a:avLst/>
          </a:prstGeom>
        </p:spPr>
      </p:pic>
      <p:sp>
        <p:nvSpPr>
          <p:cNvPr id="5" name="Slide Number Placeholder 4">
            <a:extLst>
              <a:ext uri="{FF2B5EF4-FFF2-40B4-BE49-F238E27FC236}">
                <a16:creationId xmlns:a16="http://schemas.microsoft.com/office/drawing/2014/main" id="{12639716-6DA5-41B0-87E4-C394CC7CA674}"/>
              </a:ext>
            </a:extLst>
          </p:cNvPr>
          <p:cNvSpPr>
            <a:spLocks noGrp="1"/>
          </p:cNvSpPr>
          <p:nvPr>
            <p:ph type="sldNum" sz="quarter" idx="11"/>
          </p:nvPr>
        </p:nvSpPr>
        <p:spPr/>
        <p:txBody>
          <a:bodyPr/>
          <a:lstStyle/>
          <a:p>
            <a:pPr>
              <a:defRPr/>
            </a:pPr>
            <a:fld id="{BA18CA48-4A8E-49A9-971B-83D474A3DC7A}" type="slidenum">
              <a:rPr lang="en-GB" smtClean="0"/>
              <a:pPr>
                <a:defRPr/>
              </a:pPr>
              <a:t>9</a:t>
            </a:fld>
            <a:endParaRPr lang="en-GB"/>
          </a:p>
        </p:txBody>
      </p:sp>
      <p:pic>
        <p:nvPicPr>
          <p:cNvPr id="7" name="Picture 6" descr="A picture containing indoor, electronics, toilet, white&#10;&#10;Description automatically generated">
            <a:extLst>
              <a:ext uri="{FF2B5EF4-FFF2-40B4-BE49-F238E27FC236}">
                <a16:creationId xmlns:a16="http://schemas.microsoft.com/office/drawing/2014/main" id="{F21599E7-277C-4CFA-AD51-B4939AA1D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139" y="1483666"/>
            <a:ext cx="6112800" cy="3438450"/>
          </a:xfrm>
          <a:prstGeom prst="rect">
            <a:avLst/>
          </a:prstGeom>
        </p:spPr>
      </p:pic>
      <p:sp>
        <p:nvSpPr>
          <p:cNvPr id="9" name="Title 1">
            <a:extLst>
              <a:ext uri="{FF2B5EF4-FFF2-40B4-BE49-F238E27FC236}">
                <a16:creationId xmlns:a16="http://schemas.microsoft.com/office/drawing/2014/main" id="{41C11D4D-C61D-423B-8073-8D3F9A97F1F5}"/>
              </a:ext>
            </a:extLst>
          </p:cNvPr>
          <p:cNvSpPr>
            <a:spLocks noGrp="1"/>
          </p:cNvSpPr>
          <p:nvPr>
            <p:ph type="title"/>
          </p:nvPr>
        </p:nvSpPr>
        <p:spPr>
          <a:xfrm>
            <a:off x="227348" y="84027"/>
            <a:ext cx="10657184" cy="1143001"/>
          </a:xfrm>
        </p:spPr>
        <p:txBody>
          <a:bodyPr/>
          <a:lstStyle/>
          <a:p>
            <a:pPr eaLnBrk="1" hangingPunct="1"/>
            <a:r>
              <a:rPr lang="en-GB" dirty="0"/>
              <a:t>3. Target preparation – layering technologies</a:t>
            </a:r>
            <a:endParaRPr lang="hu-HU" dirty="0"/>
          </a:p>
        </p:txBody>
      </p:sp>
      <p:sp>
        <p:nvSpPr>
          <p:cNvPr id="10" name="TextBox 9">
            <a:extLst>
              <a:ext uri="{FF2B5EF4-FFF2-40B4-BE49-F238E27FC236}">
                <a16:creationId xmlns:a16="http://schemas.microsoft.com/office/drawing/2014/main" id="{C22DF7AA-C187-43BE-9085-EC96AC61A89E}"/>
              </a:ext>
            </a:extLst>
          </p:cNvPr>
          <p:cNvSpPr txBox="1"/>
          <p:nvPr/>
        </p:nvSpPr>
        <p:spPr>
          <a:xfrm>
            <a:off x="226073" y="5083214"/>
            <a:ext cx="4743606" cy="1200329"/>
          </a:xfrm>
          <a:prstGeom prst="rect">
            <a:avLst/>
          </a:prstGeom>
          <a:noFill/>
        </p:spPr>
        <p:txBody>
          <a:bodyPr wrap="none" rtlCol="0">
            <a:spAutoFit/>
          </a:bodyPr>
          <a:lstStyle/>
          <a:p>
            <a:r>
              <a:rPr lang="en-GB" u="sng" dirty="0"/>
              <a:t>Advantages / Disadvantages: </a:t>
            </a:r>
          </a:p>
          <a:p>
            <a:r>
              <a:rPr lang="en-GB" b="0" dirty="0"/>
              <a:t>+  Precise control over layer thickness.</a:t>
            </a:r>
          </a:p>
          <a:p>
            <a:pPr marL="285750" indent="-285750">
              <a:buFontTx/>
              <a:buChar char="-"/>
            </a:pPr>
            <a:r>
              <a:rPr lang="en-GB" b="0" dirty="0"/>
              <a:t>Viscosity has to be controlled.</a:t>
            </a:r>
          </a:p>
          <a:p>
            <a:pPr marL="285750" indent="-285750">
              <a:buFontTx/>
              <a:buChar char="-"/>
            </a:pPr>
            <a:r>
              <a:rPr lang="en-GB" b="0" dirty="0"/>
              <a:t>The polymerisation is sensitive to oxygen.</a:t>
            </a:r>
          </a:p>
        </p:txBody>
      </p:sp>
      <p:sp>
        <p:nvSpPr>
          <p:cNvPr id="13" name="TextBox 12">
            <a:extLst>
              <a:ext uri="{FF2B5EF4-FFF2-40B4-BE49-F238E27FC236}">
                <a16:creationId xmlns:a16="http://schemas.microsoft.com/office/drawing/2014/main" id="{95BC3FE7-09C6-43C1-A99D-CECDD5E05D5C}"/>
              </a:ext>
            </a:extLst>
          </p:cNvPr>
          <p:cNvSpPr txBox="1"/>
          <p:nvPr/>
        </p:nvSpPr>
        <p:spPr>
          <a:xfrm>
            <a:off x="3198798" y="1464701"/>
            <a:ext cx="1253869" cy="707886"/>
          </a:xfrm>
          <a:prstGeom prst="rect">
            <a:avLst/>
          </a:prstGeom>
          <a:solidFill>
            <a:schemeClr val="bg1"/>
          </a:solidFill>
        </p:spPr>
        <p:txBody>
          <a:bodyPr wrap="none" rtlCol="0">
            <a:spAutoFit/>
          </a:bodyPr>
          <a:lstStyle/>
          <a:p>
            <a:r>
              <a:rPr lang="en-GB" sz="2000" b="0" dirty="0" err="1"/>
              <a:t>réteg</a:t>
            </a:r>
            <a:r>
              <a:rPr lang="en-GB" sz="2000" b="0" dirty="0"/>
              <a:t> </a:t>
            </a:r>
          </a:p>
          <a:p>
            <a:r>
              <a:rPr lang="en-GB" sz="2000" b="0" dirty="0" err="1"/>
              <a:t>képzése</a:t>
            </a:r>
            <a:r>
              <a:rPr lang="en-GB" sz="2000" b="0" dirty="0"/>
              <a:t> </a:t>
            </a:r>
          </a:p>
        </p:txBody>
      </p:sp>
      <p:sp>
        <p:nvSpPr>
          <p:cNvPr id="14" name="TextBox 13">
            <a:extLst>
              <a:ext uri="{FF2B5EF4-FFF2-40B4-BE49-F238E27FC236}">
                <a16:creationId xmlns:a16="http://schemas.microsoft.com/office/drawing/2014/main" id="{A323E782-56A4-48F1-A263-65C4F061D801}"/>
              </a:ext>
            </a:extLst>
          </p:cNvPr>
          <p:cNvSpPr txBox="1"/>
          <p:nvPr/>
        </p:nvSpPr>
        <p:spPr>
          <a:xfrm>
            <a:off x="1005074" y="1464701"/>
            <a:ext cx="1766830" cy="400110"/>
          </a:xfrm>
          <a:prstGeom prst="rect">
            <a:avLst/>
          </a:prstGeom>
          <a:solidFill>
            <a:schemeClr val="bg1"/>
          </a:solidFill>
        </p:spPr>
        <p:txBody>
          <a:bodyPr wrap="none" rtlCol="0">
            <a:spAutoFit/>
          </a:bodyPr>
          <a:lstStyle/>
          <a:p>
            <a:r>
              <a:rPr lang="en-GB" sz="2000" b="0" dirty="0" err="1"/>
              <a:t>felcseppentés</a:t>
            </a:r>
            <a:endParaRPr lang="en-GB" sz="2000" b="0" dirty="0"/>
          </a:p>
        </p:txBody>
      </p:sp>
      <p:sp>
        <p:nvSpPr>
          <p:cNvPr id="15" name="TextBox 14">
            <a:extLst>
              <a:ext uri="{FF2B5EF4-FFF2-40B4-BE49-F238E27FC236}">
                <a16:creationId xmlns:a16="http://schemas.microsoft.com/office/drawing/2014/main" id="{8366B9F1-710D-4BE2-8E9D-BF69E0ADEC34}"/>
              </a:ext>
            </a:extLst>
          </p:cNvPr>
          <p:cNvSpPr txBox="1"/>
          <p:nvPr/>
        </p:nvSpPr>
        <p:spPr>
          <a:xfrm>
            <a:off x="986667" y="3285916"/>
            <a:ext cx="1609736" cy="400110"/>
          </a:xfrm>
          <a:prstGeom prst="rect">
            <a:avLst/>
          </a:prstGeom>
          <a:solidFill>
            <a:schemeClr val="bg1"/>
          </a:solidFill>
        </p:spPr>
        <p:txBody>
          <a:bodyPr wrap="none" rtlCol="0">
            <a:spAutoFit/>
          </a:bodyPr>
          <a:lstStyle/>
          <a:p>
            <a:r>
              <a:rPr lang="en-GB" sz="2000" b="0" dirty="0" err="1"/>
              <a:t>elvékonyítás</a:t>
            </a:r>
            <a:endParaRPr lang="en-GB" sz="2000" b="0" dirty="0"/>
          </a:p>
        </p:txBody>
      </p:sp>
      <p:sp>
        <p:nvSpPr>
          <p:cNvPr id="16" name="TextBox 15">
            <a:extLst>
              <a:ext uri="{FF2B5EF4-FFF2-40B4-BE49-F238E27FC236}">
                <a16:creationId xmlns:a16="http://schemas.microsoft.com/office/drawing/2014/main" id="{3BD9A0C8-3E8D-4478-8C64-D1254A418BC2}"/>
              </a:ext>
            </a:extLst>
          </p:cNvPr>
          <p:cNvSpPr txBox="1"/>
          <p:nvPr/>
        </p:nvSpPr>
        <p:spPr>
          <a:xfrm>
            <a:off x="3198798" y="3132028"/>
            <a:ext cx="2017171" cy="707886"/>
          </a:xfrm>
          <a:prstGeom prst="rect">
            <a:avLst/>
          </a:prstGeom>
          <a:solidFill>
            <a:schemeClr val="bg1"/>
          </a:solidFill>
        </p:spPr>
        <p:txBody>
          <a:bodyPr wrap="square" rtlCol="0">
            <a:spAutoFit/>
          </a:bodyPr>
          <a:lstStyle/>
          <a:p>
            <a:r>
              <a:rPr lang="en-GB" sz="2000" b="0" dirty="0" err="1"/>
              <a:t>szárítás</a:t>
            </a:r>
            <a:r>
              <a:rPr lang="en-GB" sz="2000" b="0" dirty="0"/>
              <a:t>, </a:t>
            </a:r>
            <a:r>
              <a:rPr lang="en-GB" sz="2000" b="0" dirty="0" err="1"/>
              <a:t>polimerizáció</a:t>
            </a:r>
            <a:endParaRPr lang="en-GB" sz="2000" b="0" dirty="0"/>
          </a:p>
        </p:txBody>
      </p:sp>
      <p:pic>
        <p:nvPicPr>
          <p:cNvPr id="17" name="Kép 16">
            <a:extLst>
              <a:ext uri="{FF2B5EF4-FFF2-40B4-BE49-F238E27FC236}">
                <a16:creationId xmlns:a16="http://schemas.microsoft.com/office/drawing/2014/main" id="{5AA747F1-C8FC-41F4-B4D9-795CB5E50B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3857" y="1255447"/>
            <a:ext cx="4563300" cy="3666669"/>
          </a:xfrm>
          <a:prstGeom prst="rect">
            <a:avLst/>
          </a:prstGeom>
          <a:noFill/>
          <a:ln>
            <a:noFill/>
          </a:ln>
        </p:spPr>
      </p:pic>
      <p:sp>
        <p:nvSpPr>
          <p:cNvPr id="18" name="TextBox 17">
            <a:extLst>
              <a:ext uri="{FF2B5EF4-FFF2-40B4-BE49-F238E27FC236}">
                <a16:creationId xmlns:a16="http://schemas.microsoft.com/office/drawing/2014/main" id="{BD9D483A-0808-4351-90BD-0F6008B47650}"/>
              </a:ext>
            </a:extLst>
          </p:cNvPr>
          <p:cNvSpPr txBox="1"/>
          <p:nvPr/>
        </p:nvSpPr>
        <p:spPr>
          <a:xfrm>
            <a:off x="2734480" y="1540896"/>
            <a:ext cx="1749197" cy="369332"/>
          </a:xfrm>
          <a:prstGeom prst="rect">
            <a:avLst/>
          </a:prstGeom>
          <a:noFill/>
        </p:spPr>
        <p:txBody>
          <a:bodyPr wrap="square" rtlCol="0">
            <a:spAutoFit/>
          </a:bodyPr>
          <a:lstStyle/>
          <a:p>
            <a:r>
              <a:rPr lang="en-GB" dirty="0">
                <a:solidFill>
                  <a:schemeClr val="bg1"/>
                </a:solidFill>
              </a:rPr>
              <a:t>Nitrogen flow</a:t>
            </a:r>
          </a:p>
        </p:txBody>
      </p:sp>
      <p:sp>
        <p:nvSpPr>
          <p:cNvPr id="19" name="TextBox 18">
            <a:extLst>
              <a:ext uri="{FF2B5EF4-FFF2-40B4-BE49-F238E27FC236}">
                <a16:creationId xmlns:a16="http://schemas.microsoft.com/office/drawing/2014/main" id="{9AFC55A1-F6BE-4D48-80CA-685085B61E94}"/>
              </a:ext>
            </a:extLst>
          </p:cNvPr>
          <p:cNvSpPr txBox="1"/>
          <p:nvPr/>
        </p:nvSpPr>
        <p:spPr>
          <a:xfrm>
            <a:off x="2650486" y="3246294"/>
            <a:ext cx="1980029" cy="369332"/>
          </a:xfrm>
          <a:prstGeom prst="rect">
            <a:avLst/>
          </a:prstGeom>
          <a:noFill/>
        </p:spPr>
        <p:txBody>
          <a:bodyPr wrap="square" rtlCol="0">
            <a:spAutoFit/>
          </a:bodyPr>
          <a:lstStyle/>
          <a:p>
            <a:r>
              <a:rPr lang="en-GB" dirty="0">
                <a:solidFill>
                  <a:schemeClr val="bg1"/>
                </a:solidFill>
              </a:rPr>
              <a:t>Blue light lamp</a:t>
            </a:r>
          </a:p>
        </p:txBody>
      </p:sp>
      <p:sp>
        <p:nvSpPr>
          <p:cNvPr id="20" name="TextBox 19">
            <a:extLst>
              <a:ext uri="{FF2B5EF4-FFF2-40B4-BE49-F238E27FC236}">
                <a16:creationId xmlns:a16="http://schemas.microsoft.com/office/drawing/2014/main" id="{99EFEF8D-87DC-44F1-8FF1-511AF3AE0EA1}"/>
              </a:ext>
            </a:extLst>
          </p:cNvPr>
          <p:cNvSpPr txBox="1"/>
          <p:nvPr/>
        </p:nvSpPr>
        <p:spPr>
          <a:xfrm>
            <a:off x="1040750" y="3522017"/>
            <a:ext cx="1130814" cy="369332"/>
          </a:xfrm>
          <a:prstGeom prst="rect">
            <a:avLst/>
          </a:prstGeom>
          <a:noFill/>
        </p:spPr>
        <p:txBody>
          <a:bodyPr wrap="square" rtlCol="0">
            <a:spAutoFit/>
          </a:bodyPr>
          <a:lstStyle/>
          <a:p>
            <a:r>
              <a:rPr lang="en-GB" dirty="0">
                <a:solidFill>
                  <a:schemeClr val="bg1"/>
                </a:solidFill>
              </a:rPr>
              <a:t>Sample</a:t>
            </a:r>
          </a:p>
        </p:txBody>
      </p:sp>
      <p:cxnSp>
        <p:nvCxnSpPr>
          <p:cNvPr id="21" name="Straight Arrow Connector 20">
            <a:extLst>
              <a:ext uri="{FF2B5EF4-FFF2-40B4-BE49-F238E27FC236}">
                <a16:creationId xmlns:a16="http://schemas.microsoft.com/office/drawing/2014/main" id="{2EBEADDE-701F-4632-A90B-8114E94FEA37}"/>
              </a:ext>
            </a:extLst>
          </p:cNvPr>
          <p:cNvCxnSpPr>
            <a:cxnSpLocks/>
          </p:cNvCxnSpPr>
          <p:nvPr/>
        </p:nvCxnSpPr>
        <p:spPr bwMode="auto">
          <a:xfrm flipH="1">
            <a:off x="2230551" y="1802608"/>
            <a:ext cx="419935" cy="271680"/>
          </a:xfrm>
          <a:prstGeom prst="straightConnector1">
            <a:avLst/>
          </a:prstGeom>
          <a:solidFill>
            <a:schemeClr val="accent1"/>
          </a:solidFill>
          <a:ln w="28575" cap="flat" cmpd="sng" algn="ctr">
            <a:solidFill>
              <a:schemeClr val="bg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2DC6816B-1775-482F-8F7C-99FA75A69AF5}"/>
              </a:ext>
            </a:extLst>
          </p:cNvPr>
          <p:cNvCxnSpPr>
            <a:cxnSpLocks/>
          </p:cNvCxnSpPr>
          <p:nvPr/>
        </p:nvCxnSpPr>
        <p:spPr bwMode="auto">
          <a:xfrm flipH="1" flipV="1">
            <a:off x="2596728" y="2615801"/>
            <a:ext cx="710082" cy="604211"/>
          </a:xfrm>
          <a:prstGeom prst="straightConnector1">
            <a:avLst/>
          </a:prstGeom>
          <a:solidFill>
            <a:schemeClr val="accent1"/>
          </a:solidFill>
          <a:ln w="28575" cap="flat" cmpd="sng" algn="ctr">
            <a:solidFill>
              <a:schemeClr val="bg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2018FE3E-DB41-4F51-A472-43E494887A7B}"/>
              </a:ext>
            </a:extLst>
          </p:cNvPr>
          <p:cNvCxnSpPr>
            <a:cxnSpLocks/>
          </p:cNvCxnSpPr>
          <p:nvPr/>
        </p:nvCxnSpPr>
        <p:spPr bwMode="auto">
          <a:xfrm flipV="1">
            <a:off x="1542614" y="3172409"/>
            <a:ext cx="509602" cy="349608"/>
          </a:xfrm>
          <a:prstGeom prst="straightConnector1">
            <a:avLst/>
          </a:prstGeom>
          <a:solidFill>
            <a:schemeClr val="accent1"/>
          </a:solidFill>
          <a:ln w="28575" cap="flat" cmpd="sng" algn="ctr">
            <a:solidFill>
              <a:schemeClr val="bg1"/>
            </a:solidFill>
            <a:prstDash val="solid"/>
            <a:round/>
            <a:headEnd type="none" w="med" len="med"/>
            <a:tailEnd type="triangle"/>
          </a:ln>
          <a:effectLst/>
        </p:spPr>
      </p:cxnSp>
      <p:pic>
        <p:nvPicPr>
          <p:cNvPr id="3" name="Picture 2">
            <a:extLst>
              <a:ext uri="{FF2B5EF4-FFF2-40B4-BE49-F238E27FC236}">
                <a16:creationId xmlns:a16="http://schemas.microsoft.com/office/drawing/2014/main" id="{E3892564-8A4C-4178-BC9E-D78D934A9F89}"/>
              </a:ext>
            </a:extLst>
          </p:cNvPr>
          <p:cNvPicPr>
            <a:picLocks noChangeAspect="1"/>
          </p:cNvPicPr>
          <p:nvPr/>
        </p:nvPicPr>
        <p:blipFill>
          <a:blip r:embed="rId5"/>
          <a:stretch>
            <a:fillRect/>
          </a:stretch>
        </p:blipFill>
        <p:spPr>
          <a:xfrm>
            <a:off x="5573469" y="5049180"/>
            <a:ext cx="3185098" cy="1301438"/>
          </a:xfrm>
          <a:prstGeom prst="rect">
            <a:avLst/>
          </a:prstGeom>
        </p:spPr>
      </p:pic>
      <p:pic>
        <p:nvPicPr>
          <p:cNvPr id="6" name="Picture 5">
            <a:extLst>
              <a:ext uri="{FF2B5EF4-FFF2-40B4-BE49-F238E27FC236}">
                <a16:creationId xmlns:a16="http://schemas.microsoft.com/office/drawing/2014/main" id="{40C53026-C88C-4181-BEC9-705840666D71}"/>
              </a:ext>
            </a:extLst>
          </p:cNvPr>
          <p:cNvPicPr>
            <a:picLocks noChangeAspect="1"/>
          </p:cNvPicPr>
          <p:nvPr/>
        </p:nvPicPr>
        <p:blipFill>
          <a:blip r:embed="rId6"/>
          <a:stretch>
            <a:fillRect/>
          </a:stretch>
        </p:blipFill>
        <p:spPr>
          <a:xfrm>
            <a:off x="8858146" y="5200336"/>
            <a:ext cx="2890482" cy="1236570"/>
          </a:xfrm>
          <a:prstGeom prst="rect">
            <a:avLst/>
          </a:prstGeom>
        </p:spPr>
      </p:pic>
      <p:sp>
        <p:nvSpPr>
          <p:cNvPr id="24" name="TextBox 23">
            <a:extLst>
              <a:ext uri="{FF2B5EF4-FFF2-40B4-BE49-F238E27FC236}">
                <a16:creationId xmlns:a16="http://schemas.microsoft.com/office/drawing/2014/main" id="{1642FB35-4AB9-4012-BBFB-7491E35F5703}"/>
              </a:ext>
            </a:extLst>
          </p:cNvPr>
          <p:cNvSpPr txBox="1"/>
          <p:nvPr/>
        </p:nvSpPr>
        <p:spPr>
          <a:xfrm>
            <a:off x="7464152" y="6436906"/>
            <a:ext cx="4572000" cy="276999"/>
          </a:xfrm>
          <a:prstGeom prst="rect">
            <a:avLst/>
          </a:prstGeom>
          <a:noFill/>
        </p:spPr>
        <p:txBody>
          <a:bodyPr wrap="square">
            <a:spAutoFit/>
          </a:bodyPr>
          <a:lstStyle/>
          <a:p>
            <a:r>
              <a:rPr lang="en-GB" sz="1200" b="0" dirty="0"/>
              <a:t>(Source: Rodrigo Perez </a:t>
            </a:r>
            <a:r>
              <a:rPr lang="en-GB" sz="1200" b="0" dirty="0" err="1"/>
              <a:t>Gartia</a:t>
            </a:r>
            <a:r>
              <a:rPr lang="en-GB" sz="1200" b="0" dirty="0"/>
              <a:t>)</a:t>
            </a:r>
          </a:p>
        </p:txBody>
      </p:sp>
    </p:spTree>
    <p:extLst>
      <p:ext uri="{BB962C8B-B14F-4D97-AF65-F5344CB8AC3E}">
        <p14:creationId xmlns:p14="http://schemas.microsoft.com/office/powerpoint/2010/main" val="11091812"/>
      </p:ext>
    </p:extLst>
  </p:cSld>
  <p:clrMapOvr>
    <a:masterClrMapping/>
  </p:clrMapOvr>
</p:sld>
</file>

<file path=ppt/theme/theme1.xml><?xml version="1.0" encoding="utf-8"?>
<a:theme xmlns:a="http://schemas.openxmlformats.org/drawingml/2006/main" name="3_Office-téma">
  <a:themeElements>
    <a:clrScheme name="3_Office-té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té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u-H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u-HU" sz="1800" b="1" i="0" u="none" strike="noStrike" cap="none" normalizeH="0" baseline="0" smtClean="0">
            <a:ln>
              <a:noFill/>
            </a:ln>
            <a:solidFill>
              <a:schemeClr val="tx1"/>
            </a:solidFill>
            <a:effectLst/>
            <a:latin typeface="Arial" charset="0"/>
          </a:defRPr>
        </a:defPPr>
      </a:lstStyle>
    </a:lnDef>
  </a:objectDefaults>
  <a:extraClrSchemeLst>
    <a:extraClrScheme>
      <a:clrScheme name="3_Office-tém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23092</TotalTime>
  <Words>1641</Words>
  <Application>Microsoft Office PowerPoint</Application>
  <PresentationFormat>Widescreen</PresentationFormat>
  <Paragraphs>283</Paragraphs>
  <Slides>25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Cambria Math</vt:lpstr>
      <vt:lpstr>Franklin Gothic Book</vt:lpstr>
      <vt:lpstr>Symbol</vt:lpstr>
      <vt:lpstr>Times New Roman</vt:lpstr>
      <vt:lpstr>Wingdings</vt:lpstr>
      <vt:lpstr>3_Office-téma</vt:lpstr>
      <vt:lpstr>NAPLIFE Collaboration </vt:lpstr>
      <vt:lpstr>Speaker Introduction</vt:lpstr>
      <vt:lpstr>Agenda</vt:lpstr>
      <vt:lpstr>1. Introduction of the NAPLIFE project</vt:lpstr>
      <vt:lpstr>PowerPoint Presentation</vt:lpstr>
      <vt:lpstr>2. Considerations for the target</vt:lpstr>
      <vt:lpstr>2. Considerations for the target</vt:lpstr>
      <vt:lpstr>2. Considerations for the target</vt:lpstr>
      <vt:lpstr>3. Target preparation – layering technologies</vt:lpstr>
      <vt:lpstr>3. Target preparation – layering technologies</vt:lpstr>
      <vt:lpstr>3. Target preparation – controlling the layer thickness</vt:lpstr>
      <vt:lpstr>3. Target preparation – layering technologies</vt:lpstr>
      <vt:lpstr>3. Target preparation – nanoparticle synthesis</vt:lpstr>
      <vt:lpstr>3. Target preparation</vt:lpstr>
      <vt:lpstr>3. Target preparation – nanoparticle size control</vt:lpstr>
      <vt:lpstr>3. Target preparation – nanoparticle size control</vt:lpstr>
      <vt:lpstr>3. Target preparation – nanoparticle phase transfer</vt:lpstr>
      <vt:lpstr>3. Target preparation – particle distribution control</vt:lpstr>
      <vt:lpstr>3. Target preparation – particle distribution control</vt:lpstr>
      <vt:lpstr>3. Target preparation – fine tuning the absorption band</vt:lpstr>
      <vt:lpstr>3. Target preparation – fine tuning the absorption band</vt:lpstr>
      <vt:lpstr>3. Target preparation – fine tuning the absorption band</vt:lpstr>
      <vt:lpstr>PowerPoint Presentation</vt:lpstr>
      <vt:lpstr>PowerPoint Presentation</vt:lpstr>
      <vt:lpstr>PowerPoint Presentation</vt:lpstr>
    </vt:vector>
  </TitlesOfParts>
  <Company>BME-ETT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BME-ETT intro</dc:title>
  <dc:creator>Balogh</dc:creator>
  <cp:lastModifiedBy>Bonyár Attila</cp:lastModifiedBy>
  <cp:revision>629</cp:revision>
  <dcterms:created xsi:type="dcterms:W3CDTF">2002-04-01T22:55:41Z</dcterms:created>
  <dcterms:modified xsi:type="dcterms:W3CDTF">2022-05-17T21:21:48Z</dcterms:modified>
</cp:coreProperties>
</file>