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15" r:id="rId3"/>
    <p:sldId id="259" r:id="rId4"/>
    <p:sldId id="318" r:id="rId5"/>
    <p:sldId id="319" r:id="rId6"/>
    <p:sldId id="316" r:id="rId7"/>
    <p:sldId id="317" r:id="rId8"/>
    <p:sldId id="321" r:id="rId9"/>
    <p:sldId id="322" r:id="rId10"/>
    <p:sldId id="313" r:id="rId11"/>
    <p:sldId id="262" r:id="rId12"/>
    <p:sldId id="312" r:id="rId13"/>
    <p:sldId id="314" r:id="rId14"/>
    <p:sldId id="263" r:id="rId15"/>
    <p:sldId id="323" r:id="rId16"/>
    <p:sldId id="311" r:id="rId17"/>
    <p:sldId id="265" r:id="rId18"/>
    <p:sldId id="320" r:id="rId19"/>
    <p:sldId id="324" r:id="rId20"/>
    <p:sldId id="267" r:id="rId21"/>
    <p:sldId id="325" r:id="rId22"/>
    <p:sldId id="271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 sssa" userId="e1066e9dad24a475" providerId="LiveId" clId="{3E6CDCD2-71E7-4548-BDA4-48AB016C6BE6}"/>
    <pc:docChg chg="undo custSel modSld modMainMaster">
      <pc:chgData name="sa sssa" userId="e1066e9dad24a475" providerId="LiveId" clId="{3E6CDCD2-71E7-4548-BDA4-48AB016C6BE6}" dt="2020-10-19T19:25:24.980" v="1243" actId="1076"/>
      <pc:docMkLst>
        <pc:docMk/>
      </pc:docMkLst>
      <pc:sldChg chg="addSp delSp modSp mod setBg">
        <pc:chgData name="sa sssa" userId="e1066e9dad24a475" providerId="LiveId" clId="{3E6CDCD2-71E7-4548-BDA4-48AB016C6BE6}" dt="2020-10-19T19:16:01.720" v="1147" actId="1038"/>
        <pc:sldMkLst>
          <pc:docMk/>
          <pc:sldMk cId="1841361532" sldId="257"/>
        </pc:sldMkLst>
        <pc:spChg chg="mod">
          <ac:chgData name="sa sssa" userId="e1066e9dad24a475" providerId="LiveId" clId="{3E6CDCD2-71E7-4548-BDA4-48AB016C6BE6}" dt="2020-10-19T19:05:19.882" v="1087" actId="1036"/>
          <ac:spMkLst>
            <pc:docMk/>
            <pc:sldMk cId="1841361532" sldId="257"/>
            <ac:spMk id="3" creationId="{1C4994E2-2323-419A-870C-C60BB3DA388D}"/>
          </ac:spMkLst>
        </pc:spChg>
        <pc:spChg chg="add mod">
          <ac:chgData name="sa sssa" userId="e1066e9dad24a475" providerId="LiveId" clId="{3E6CDCD2-71E7-4548-BDA4-48AB016C6BE6}" dt="2020-10-19T19:15:57.558" v="1130" actId="1037"/>
          <ac:spMkLst>
            <pc:docMk/>
            <pc:sldMk cId="1841361532" sldId="257"/>
            <ac:spMk id="19" creationId="{4AAD90D7-A4CB-4392-8839-297D89785B31}"/>
          </ac:spMkLst>
        </pc:spChg>
        <pc:grpChg chg="add mod">
          <ac:chgData name="sa sssa" userId="e1066e9dad24a475" providerId="LiveId" clId="{3E6CDCD2-71E7-4548-BDA4-48AB016C6BE6}" dt="2020-10-19T19:15:57.558" v="1130" actId="1037"/>
          <ac:grpSpMkLst>
            <pc:docMk/>
            <pc:sldMk cId="1841361532" sldId="257"/>
            <ac:grpSpMk id="20" creationId="{30A446F3-11EC-49A3-A649-7A9EE8A89BB5}"/>
          </ac:grpSpMkLst>
        </pc:grpChg>
        <pc:picChg chg="del mod ord">
          <ac:chgData name="sa sssa" userId="e1066e9dad24a475" providerId="LiveId" clId="{3E6CDCD2-71E7-4548-BDA4-48AB016C6BE6}" dt="2020-10-19T19:04:07.755" v="1038" actId="478"/>
          <ac:picMkLst>
            <pc:docMk/>
            <pc:sldMk cId="1841361532" sldId="257"/>
            <ac:picMk id="2" creationId="{626ED55A-22EF-48E2-B8BE-398E0802E917}"/>
          </ac:picMkLst>
        </pc:picChg>
        <pc:picChg chg="add mod">
          <ac:chgData name="sa sssa" userId="e1066e9dad24a475" providerId="LiveId" clId="{3E6CDCD2-71E7-4548-BDA4-48AB016C6BE6}" dt="2020-10-19T19:05:13.727" v="1071" actId="1036"/>
          <ac:picMkLst>
            <pc:docMk/>
            <pc:sldMk cId="1841361532" sldId="257"/>
            <ac:picMk id="4" creationId="{8ABCDF12-1797-4133-883C-BEB960B77EBF}"/>
          </ac:picMkLst>
        </pc:picChg>
        <pc:picChg chg="mod modCrop">
          <ac:chgData name="sa sssa" userId="e1066e9dad24a475" providerId="LiveId" clId="{3E6CDCD2-71E7-4548-BDA4-48AB016C6BE6}" dt="2020-10-19T19:04:51.105" v="1050" actId="1076"/>
          <ac:picMkLst>
            <pc:docMk/>
            <pc:sldMk cId="1841361532" sldId="257"/>
            <ac:picMk id="5" creationId="{FB645291-4BDC-4BA1-9D38-87EDB487693F}"/>
          </ac:picMkLst>
        </pc:picChg>
        <pc:picChg chg="mod">
          <ac:chgData name="sa sssa" userId="e1066e9dad24a475" providerId="LiveId" clId="{3E6CDCD2-71E7-4548-BDA4-48AB016C6BE6}" dt="2020-10-19T19:04:57.296" v="1051" actId="1076"/>
          <ac:picMkLst>
            <pc:docMk/>
            <pc:sldMk cId="1841361532" sldId="257"/>
            <ac:picMk id="7" creationId="{1DDE623E-2B09-4DFF-A972-D283AD073549}"/>
          </ac:picMkLst>
        </pc:picChg>
        <pc:picChg chg="add mod">
          <ac:chgData name="sa sssa" userId="e1066e9dad24a475" providerId="LiveId" clId="{3E6CDCD2-71E7-4548-BDA4-48AB016C6BE6}" dt="2020-10-19T19:05:13.727" v="1071" actId="1036"/>
          <ac:picMkLst>
            <pc:docMk/>
            <pc:sldMk cId="1841361532" sldId="257"/>
            <ac:picMk id="9" creationId="{323A7A1B-3BA2-41CB-9BBE-131BD91EF1F5}"/>
          </ac:picMkLst>
        </pc:picChg>
        <pc:picChg chg="add mod">
          <ac:chgData name="sa sssa" userId="e1066e9dad24a475" providerId="LiveId" clId="{3E6CDCD2-71E7-4548-BDA4-48AB016C6BE6}" dt="2020-10-19T19:05:13.727" v="1071" actId="1036"/>
          <ac:picMkLst>
            <pc:docMk/>
            <pc:sldMk cId="1841361532" sldId="257"/>
            <ac:picMk id="11" creationId="{B8725426-2D8E-4ABA-AAB9-78F6BD785FB3}"/>
          </ac:picMkLst>
        </pc:picChg>
        <pc:picChg chg="add del mod ord">
          <ac:chgData name="sa sssa" userId="e1066e9dad24a475" providerId="LiveId" clId="{3E6CDCD2-71E7-4548-BDA4-48AB016C6BE6}" dt="2020-10-19T19:01:07.875" v="975" actId="478"/>
          <ac:picMkLst>
            <pc:docMk/>
            <pc:sldMk cId="1841361532" sldId="257"/>
            <ac:picMk id="13" creationId="{CDF278CB-A7EA-4943-B054-BB8113AF8956}"/>
          </ac:picMkLst>
        </pc:picChg>
        <pc:picChg chg="add mod ord">
          <ac:chgData name="sa sssa" userId="e1066e9dad24a475" providerId="LiveId" clId="{3E6CDCD2-71E7-4548-BDA4-48AB016C6BE6}" dt="2020-10-19T19:05:13.727" v="1071" actId="1036"/>
          <ac:picMkLst>
            <pc:docMk/>
            <pc:sldMk cId="1841361532" sldId="257"/>
            <ac:picMk id="15" creationId="{C61BDC83-2B85-42BF-BCAA-2E1DB93A22E1}"/>
          </ac:picMkLst>
        </pc:picChg>
        <pc:picChg chg="add mod">
          <ac:chgData name="sa sssa" userId="e1066e9dad24a475" providerId="LiveId" clId="{3E6CDCD2-71E7-4548-BDA4-48AB016C6BE6}" dt="2020-10-19T19:15:57.558" v="1130" actId="1037"/>
          <ac:picMkLst>
            <pc:docMk/>
            <pc:sldMk cId="1841361532" sldId="257"/>
            <ac:picMk id="17" creationId="{C985C430-8E87-44A7-AC12-A2845A4F82C1}"/>
          </ac:picMkLst>
        </pc:picChg>
        <pc:picChg chg="add mod modCrop">
          <ac:chgData name="sa sssa" userId="e1066e9dad24a475" providerId="LiveId" clId="{3E6CDCD2-71E7-4548-BDA4-48AB016C6BE6}" dt="2020-10-19T19:16:01.720" v="1147" actId="1038"/>
          <ac:picMkLst>
            <pc:docMk/>
            <pc:sldMk cId="1841361532" sldId="257"/>
            <ac:picMk id="22" creationId="{2E41745E-0D4F-42E5-8157-8A31B81FFF69}"/>
          </ac:picMkLst>
        </pc:picChg>
      </pc:sldChg>
      <pc:sldChg chg="modSp">
        <pc:chgData name="sa sssa" userId="e1066e9dad24a475" providerId="LiveId" clId="{3E6CDCD2-71E7-4548-BDA4-48AB016C6BE6}" dt="2020-10-19T19:17:02.020" v="1150" actId="14100"/>
        <pc:sldMkLst>
          <pc:docMk/>
          <pc:sldMk cId="3041672441" sldId="262"/>
        </pc:sldMkLst>
        <pc:picChg chg="mod">
          <ac:chgData name="sa sssa" userId="e1066e9dad24a475" providerId="LiveId" clId="{3E6CDCD2-71E7-4548-BDA4-48AB016C6BE6}" dt="2020-10-19T19:17:02.020" v="1150" actId="14100"/>
          <ac:picMkLst>
            <pc:docMk/>
            <pc:sldMk cId="3041672441" sldId="262"/>
            <ac:picMk id="5" creationId="{15934C92-EA21-403A-99F9-8D154F9EF146}"/>
          </ac:picMkLst>
        </pc:picChg>
      </pc:sldChg>
      <pc:sldChg chg="modSp mod">
        <pc:chgData name="sa sssa" userId="e1066e9dad24a475" providerId="LiveId" clId="{3E6CDCD2-71E7-4548-BDA4-48AB016C6BE6}" dt="2020-10-19T18:49:27.633" v="819" actId="207"/>
        <pc:sldMkLst>
          <pc:docMk/>
          <pc:sldMk cId="2231542334" sldId="265"/>
        </pc:sldMkLst>
        <pc:spChg chg="mod">
          <ac:chgData name="sa sssa" userId="e1066e9dad24a475" providerId="LiveId" clId="{3E6CDCD2-71E7-4548-BDA4-48AB016C6BE6}" dt="2020-10-19T18:49:27.633" v="819" actId="207"/>
          <ac:spMkLst>
            <pc:docMk/>
            <pc:sldMk cId="2231542334" sldId="265"/>
            <ac:spMk id="3" creationId="{DDEC450F-5AA0-4CBA-8490-3C5CA02E77C2}"/>
          </ac:spMkLst>
        </pc:spChg>
      </pc:sldChg>
      <pc:sldChg chg="addSp delSp modSp mod setBg">
        <pc:chgData name="sa sssa" userId="e1066e9dad24a475" providerId="LiveId" clId="{3E6CDCD2-71E7-4548-BDA4-48AB016C6BE6}" dt="2020-10-19T19:24:15.940" v="1231" actId="1038"/>
        <pc:sldMkLst>
          <pc:docMk/>
          <pc:sldMk cId="623090126" sldId="267"/>
        </pc:sldMkLst>
        <pc:spChg chg="mod">
          <ac:chgData name="sa sssa" userId="e1066e9dad24a475" providerId="LiveId" clId="{3E6CDCD2-71E7-4548-BDA4-48AB016C6BE6}" dt="2020-10-19T19:24:15.940" v="1231" actId="1038"/>
          <ac:spMkLst>
            <pc:docMk/>
            <pc:sldMk cId="623090126" sldId="267"/>
            <ac:spMk id="7" creationId="{77FA11D5-FC64-4176-B7E4-63F42F1E0823}"/>
          </ac:spMkLst>
        </pc:spChg>
        <pc:spChg chg="mod">
          <ac:chgData name="sa sssa" userId="e1066e9dad24a475" providerId="LiveId" clId="{3E6CDCD2-71E7-4548-BDA4-48AB016C6BE6}" dt="2020-10-19T19:24:15.940" v="1231" actId="1038"/>
          <ac:spMkLst>
            <pc:docMk/>
            <pc:sldMk cId="623090126" sldId="267"/>
            <ac:spMk id="17" creationId="{9CCB6D3C-6A42-4D97-9422-7F4CA4152245}"/>
          </ac:spMkLst>
        </pc:spChg>
        <pc:spChg chg="mod">
          <ac:chgData name="sa sssa" userId="e1066e9dad24a475" providerId="LiveId" clId="{3E6CDCD2-71E7-4548-BDA4-48AB016C6BE6}" dt="2020-10-19T19:24:15.940" v="1231" actId="1038"/>
          <ac:spMkLst>
            <pc:docMk/>
            <pc:sldMk cId="623090126" sldId="267"/>
            <ac:spMk id="19" creationId="{A2774BC2-2B39-4DD7-A64A-0ACCF7CACD96}"/>
          </ac:spMkLst>
        </pc:spChg>
        <pc:spChg chg="mod">
          <ac:chgData name="sa sssa" userId="e1066e9dad24a475" providerId="LiveId" clId="{3E6CDCD2-71E7-4548-BDA4-48AB016C6BE6}" dt="2020-10-19T19:24:15.940" v="1231" actId="1038"/>
          <ac:spMkLst>
            <pc:docMk/>
            <pc:sldMk cId="623090126" sldId="267"/>
            <ac:spMk id="22" creationId="{2D035E97-DA9B-4FA8-8AB1-567F3A85F847}"/>
          </ac:spMkLst>
        </pc:spChg>
        <pc:grpChg chg="add mod">
          <ac:chgData name="sa sssa" userId="e1066e9dad24a475" providerId="LiveId" clId="{3E6CDCD2-71E7-4548-BDA4-48AB016C6BE6}" dt="2020-10-19T19:24:15.940" v="1231" actId="1038"/>
          <ac:grpSpMkLst>
            <pc:docMk/>
            <pc:sldMk cId="623090126" sldId="267"/>
            <ac:grpSpMk id="41" creationId="{E9DEE1B1-2A46-4940-85E7-F5BC83FC54F3}"/>
          </ac:grpSpMkLst>
        </pc:grpChg>
        <pc:grpChg chg="add mod">
          <ac:chgData name="sa sssa" userId="e1066e9dad24a475" providerId="LiveId" clId="{3E6CDCD2-71E7-4548-BDA4-48AB016C6BE6}" dt="2020-10-19T19:24:15.940" v="1231" actId="1038"/>
          <ac:grpSpMkLst>
            <pc:docMk/>
            <pc:sldMk cId="623090126" sldId="267"/>
            <ac:grpSpMk id="70" creationId="{94D367C2-6B5A-410E-8DF4-EDBC7A52B9AD}"/>
          </ac:grpSpMkLst>
        </pc:grp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2" creationId="{2669F16B-97FC-4FE2-B715-01110138D8C1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3" creationId="{231AC4B6-9B69-4E03-8ABF-E1FD2E34592D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5" creationId="{6584BDC9-1368-4D5C-A317-4C73F0587415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8" creationId="{0446C326-1902-4B6D-8B8C-18BD9710E4D6}"/>
          </ac:picMkLst>
        </pc:picChg>
        <pc:picChg chg="del">
          <ac:chgData name="sa sssa" userId="e1066e9dad24a475" providerId="LiveId" clId="{3E6CDCD2-71E7-4548-BDA4-48AB016C6BE6}" dt="2020-10-19T19:20:15.566" v="1157" actId="478"/>
          <ac:picMkLst>
            <pc:docMk/>
            <pc:sldMk cId="623090126" sldId="267"/>
            <ac:picMk id="9" creationId="{5BC0293E-7539-4AAD-9649-848C167B4BB6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10" creationId="{1B03D15A-D63C-4165-89C2-539DB9CBA31B}"/>
          </ac:picMkLst>
        </pc:picChg>
        <pc:picChg chg="del">
          <ac:chgData name="sa sssa" userId="e1066e9dad24a475" providerId="LiveId" clId="{3E6CDCD2-71E7-4548-BDA4-48AB016C6BE6}" dt="2020-10-19T19:20:36.527" v="1160" actId="478"/>
          <ac:picMkLst>
            <pc:docMk/>
            <pc:sldMk cId="623090126" sldId="267"/>
            <ac:picMk id="11" creationId="{2CDFB34E-F806-44FF-9290-813734A90A27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12" creationId="{2B98CCFE-5D21-4F12-B6B6-76BD23F5AD87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24" creationId="{6600204F-05F7-421B-90B5-41C3492D68C1}"/>
          </ac:picMkLst>
        </pc:picChg>
        <pc:picChg chg="mod">
          <ac:chgData name="sa sssa" userId="e1066e9dad24a475" providerId="LiveId" clId="{3E6CDCD2-71E7-4548-BDA4-48AB016C6BE6}" dt="2020-10-19T19:24:15.940" v="1231" actId="1038"/>
          <ac:picMkLst>
            <pc:docMk/>
            <pc:sldMk cId="623090126" sldId="267"/>
            <ac:picMk id="25" creationId="{D1C1042E-E72C-4A3E-8100-F82E9BAC1A0C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28" creationId="{D725052B-8EB9-4661-A80F-4ED609F29188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30" creationId="{04E7EFCC-66EF-44C7-AF2C-8F9AB4D02487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32" creationId="{9B6ECC20-CAC2-466E-B7A3-F159E247E621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34" creationId="{9B4F7158-0A16-42E8-8768-FD3519358F50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36" creationId="{34B34BA9-8ECC-4093-ADB1-FA769DA6F832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38" creationId="{636E611A-7C07-4F32-99F4-2F90F188F0AE}"/>
          </ac:picMkLst>
        </pc:picChg>
        <pc:picChg chg="add mod">
          <ac:chgData name="sa sssa" userId="e1066e9dad24a475" providerId="LiveId" clId="{3E6CDCD2-71E7-4548-BDA4-48AB016C6BE6}" dt="2020-10-19T19:20:06.819" v="1154" actId="164"/>
          <ac:picMkLst>
            <pc:docMk/>
            <pc:sldMk cId="623090126" sldId="267"/>
            <ac:picMk id="40" creationId="{E03405BE-992E-4954-A6EA-B0D9C13B838D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43" creationId="{AB3D035C-BAD2-4DD4-9623-5773445D6525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45" creationId="{80F8E49B-C687-490E-A243-8B29F8C1E654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47" creationId="{A4433104-8722-49B2-B907-ADA059369CBD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49" creationId="{E3216535-B988-43E6-9965-B5FA799EC27F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51" creationId="{D6D7B828-1D04-4A1B-8C4D-9D6194E22F70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53" creationId="{7FC3B333-E27B-4CB2-87C7-A40A6D80AE65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55" creationId="{B8A909AB-73E7-4E98-932F-E744BEC24282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57" creationId="{BE84E3FA-03A7-47B3-9C8A-BEE5F40F35E5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59" creationId="{CE1C1969-6FA1-4361-94ED-3563C31D614C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61" creationId="{688AC5B0-87F9-4600-90F2-1BC2182CA1A7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63" creationId="{E377BD77-9F18-42FD-895D-74C12F8C6F89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65" creationId="{C723E5F6-89B3-4C99-AAE8-546E1C747B66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67" creationId="{5C2D28B1-8EB2-4B88-ADBE-D215489AA6D6}"/>
          </ac:picMkLst>
        </pc:picChg>
        <pc:picChg chg="add del mod">
          <ac:chgData name="sa sssa" userId="e1066e9dad24a475" providerId="LiveId" clId="{3E6CDCD2-71E7-4548-BDA4-48AB016C6BE6}" dt="2020-10-19T19:20:45.582" v="1164" actId="22"/>
          <ac:picMkLst>
            <pc:docMk/>
            <pc:sldMk cId="623090126" sldId="267"/>
            <ac:picMk id="69" creationId="{754CC2BF-B79B-42FD-86CF-400B4C3A37CB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1" creationId="{60504F13-C223-4BD2-91E3-7191C703A10C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2" creationId="{8F779FE5-32CB-49BA-8239-B6EBE55A2263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3" creationId="{09867226-6CCC-454B-A86F-BC5A6F4A4AB2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4" creationId="{23CE4F49-41C4-4626-A2CB-EE5C7E43A486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5" creationId="{8EA702B6-2592-45D0-9DDA-21B059B7AC8E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6" creationId="{10B45C59-EC14-4A7E-9904-E5F7EB73A40A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7" creationId="{C98CB771-4091-4774-9C51-095AE4AAE064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8" creationId="{D9A8BD47-B403-4A27-BB9E-AE91B2409AB9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79" creationId="{38D25D09-AEF4-4E51-BE29-877444E0A1EB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80" creationId="{2399ACB4-653B-458F-AC84-90DC7C52E1BC}"/>
          </ac:picMkLst>
        </pc:picChg>
        <pc:picChg chg="mod">
          <ac:chgData name="sa sssa" userId="e1066e9dad24a475" providerId="LiveId" clId="{3E6CDCD2-71E7-4548-BDA4-48AB016C6BE6}" dt="2020-10-19T19:20:52.401" v="1165"/>
          <ac:picMkLst>
            <pc:docMk/>
            <pc:sldMk cId="623090126" sldId="267"/>
            <ac:picMk id="81" creationId="{CE7A2468-93A0-4546-9B76-8F8818C316F6}"/>
          </ac:picMkLst>
        </pc:picChg>
        <pc:cxnChg chg="mod">
          <ac:chgData name="sa sssa" userId="e1066e9dad24a475" providerId="LiveId" clId="{3E6CDCD2-71E7-4548-BDA4-48AB016C6BE6}" dt="2020-10-19T19:24:15.940" v="1231" actId="1038"/>
          <ac:cxnSpMkLst>
            <pc:docMk/>
            <pc:sldMk cId="623090126" sldId="267"/>
            <ac:cxnSpMk id="14" creationId="{82A49BF4-B28D-4679-B364-119982C6C8F5}"/>
          </ac:cxnSpMkLst>
        </pc:cxnChg>
        <pc:cxnChg chg="mod">
          <ac:chgData name="sa sssa" userId="e1066e9dad24a475" providerId="LiveId" clId="{3E6CDCD2-71E7-4548-BDA4-48AB016C6BE6}" dt="2020-10-19T19:24:15.940" v="1231" actId="1038"/>
          <ac:cxnSpMkLst>
            <pc:docMk/>
            <pc:sldMk cId="623090126" sldId="267"/>
            <ac:cxnSpMk id="16" creationId="{C5E8E4B7-45B2-4F36-AFF3-0C00F2273EA1}"/>
          </ac:cxnSpMkLst>
        </pc:cxnChg>
      </pc:sldChg>
      <pc:sldChg chg="addSp delSp modSp mod">
        <pc:chgData name="sa sssa" userId="e1066e9dad24a475" providerId="LiveId" clId="{3E6CDCD2-71E7-4548-BDA4-48AB016C6BE6}" dt="2020-10-19T19:25:24.980" v="1243" actId="1076"/>
        <pc:sldMkLst>
          <pc:docMk/>
          <pc:sldMk cId="1507269553" sldId="270"/>
        </pc:sldMkLst>
        <pc:picChg chg="del mod modCrop">
          <ac:chgData name="sa sssa" userId="e1066e9dad24a475" providerId="LiveId" clId="{3E6CDCD2-71E7-4548-BDA4-48AB016C6BE6}" dt="2020-10-19T19:24:44.827" v="1233" actId="478"/>
          <ac:picMkLst>
            <pc:docMk/>
            <pc:sldMk cId="1507269553" sldId="270"/>
            <ac:picMk id="3" creationId="{04A234C4-31E1-4B52-841C-57F94C854DCE}"/>
          </ac:picMkLst>
        </pc:picChg>
        <pc:picChg chg="del mod">
          <ac:chgData name="sa sssa" userId="e1066e9dad24a475" providerId="LiveId" clId="{3E6CDCD2-71E7-4548-BDA4-48AB016C6BE6}" dt="2020-10-19T19:25:00.782" v="1234" actId="478"/>
          <ac:picMkLst>
            <pc:docMk/>
            <pc:sldMk cId="1507269553" sldId="270"/>
            <ac:picMk id="4" creationId="{AF6CB83F-A2AB-4CB4-9CFB-A2EEC1A2CE8C}"/>
          </ac:picMkLst>
        </pc:picChg>
        <pc:picChg chg="del mod">
          <ac:chgData name="sa sssa" userId="e1066e9dad24a475" providerId="LiveId" clId="{3E6CDCD2-71E7-4548-BDA4-48AB016C6BE6}" dt="2020-10-19T19:25:14.499" v="1240" actId="478"/>
          <ac:picMkLst>
            <pc:docMk/>
            <pc:sldMk cId="1507269553" sldId="270"/>
            <ac:picMk id="6" creationId="{BF76CA26-69A4-4883-B6C6-967C24F61E2E}"/>
          </ac:picMkLst>
        </pc:picChg>
        <pc:picChg chg="add mod">
          <ac:chgData name="sa sssa" userId="e1066e9dad24a475" providerId="LiveId" clId="{3E6CDCD2-71E7-4548-BDA4-48AB016C6BE6}" dt="2020-10-19T19:25:08.787" v="1237" actId="1076"/>
          <ac:picMkLst>
            <pc:docMk/>
            <pc:sldMk cId="1507269553" sldId="270"/>
            <ac:picMk id="7" creationId="{B8DC11BC-1164-4F67-9E59-C31F4DF509B8}"/>
          </ac:picMkLst>
        </pc:picChg>
        <pc:picChg chg="add mod">
          <ac:chgData name="sa sssa" userId="e1066e9dad24a475" providerId="LiveId" clId="{3E6CDCD2-71E7-4548-BDA4-48AB016C6BE6}" dt="2020-10-19T19:25:11.691" v="1238" actId="1076"/>
          <ac:picMkLst>
            <pc:docMk/>
            <pc:sldMk cId="1507269553" sldId="270"/>
            <ac:picMk id="11" creationId="{C01D0C6D-710F-43FE-BADD-B89F90808357}"/>
          </ac:picMkLst>
        </pc:picChg>
        <pc:picChg chg="add mod">
          <ac:chgData name="sa sssa" userId="e1066e9dad24a475" providerId="LiveId" clId="{3E6CDCD2-71E7-4548-BDA4-48AB016C6BE6}" dt="2020-10-19T19:25:22.916" v="1242" actId="1076"/>
          <ac:picMkLst>
            <pc:docMk/>
            <pc:sldMk cId="1507269553" sldId="270"/>
            <ac:picMk id="12" creationId="{AB1DD602-864D-49D4-803B-54D2CADAF8EC}"/>
          </ac:picMkLst>
        </pc:picChg>
        <pc:picChg chg="mod">
          <ac:chgData name="sa sssa" userId="e1066e9dad24a475" providerId="LiveId" clId="{3E6CDCD2-71E7-4548-BDA4-48AB016C6BE6}" dt="2020-10-19T19:25:24.980" v="1243" actId="1076"/>
          <ac:picMkLst>
            <pc:docMk/>
            <pc:sldMk cId="1507269553" sldId="270"/>
            <ac:picMk id="1028" creationId="{209C12BB-3D92-4ADE-8D99-0F59400EB882}"/>
          </ac:picMkLst>
        </pc:picChg>
      </pc:sldChg>
      <pc:sldChg chg="modSp">
        <pc:chgData name="sa sssa" userId="e1066e9dad24a475" providerId="LiveId" clId="{3E6CDCD2-71E7-4548-BDA4-48AB016C6BE6}" dt="2020-10-19T19:16:44.570" v="1149" actId="1076"/>
        <pc:sldMkLst>
          <pc:docMk/>
          <pc:sldMk cId="3741381641" sldId="312"/>
        </pc:sldMkLst>
        <pc:picChg chg="mod">
          <ac:chgData name="sa sssa" userId="e1066e9dad24a475" providerId="LiveId" clId="{3E6CDCD2-71E7-4548-BDA4-48AB016C6BE6}" dt="2020-10-19T19:16:44.570" v="1149" actId="1076"/>
          <ac:picMkLst>
            <pc:docMk/>
            <pc:sldMk cId="3741381641" sldId="312"/>
            <ac:picMk id="4098" creationId="{24976145-2E46-40D8-9288-116FE4475ACB}"/>
          </ac:picMkLst>
        </pc:picChg>
      </pc:sldChg>
      <pc:sldChg chg="modSp modAnim">
        <pc:chgData name="sa sssa" userId="e1066e9dad24a475" providerId="LiveId" clId="{3E6CDCD2-71E7-4548-BDA4-48AB016C6BE6}" dt="2020-10-19T19:14:07.788" v="1111"/>
        <pc:sldMkLst>
          <pc:docMk/>
          <pc:sldMk cId="3114234518" sldId="313"/>
        </pc:sldMkLst>
        <pc:spChg chg="mod">
          <ac:chgData name="sa sssa" userId="e1066e9dad24a475" providerId="LiveId" clId="{3E6CDCD2-71E7-4548-BDA4-48AB016C6BE6}" dt="2020-10-19T18:46:51.219" v="770" actId="207"/>
          <ac:spMkLst>
            <pc:docMk/>
            <pc:sldMk cId="3114234518" sldId="313"/>
            <ac:spMk id="15" creationId="{BC702018-523F-49D1-AEE7-CF7624972C1F}"/>
          </ac:spMkLst>
        </pc:spChg>
        <pc:spChg chg="mod">
          <ac:chgData name="sa sssa" userId="e1066e9dad24a475" providerId="LiveId" clId="{3E6CDCD2-71E7-4548-BDA4-48AB016C6BE6}" dt="2020-10-19T18:46:51.219" v="770" actId="207"/>
          <ac:spMkLst>
            <pc:docMk/>
            <pc:sldMk cId="3114234518" sldId="313"/>
            <ac:spMk id="17" creationId="{2903F68C-1471-4ED5-A0FF-251C7253630D}"/>
          </ac:spMkLst>
        </pc:spChg>
      </pc:sldChg>
      <pc:sldChg chg="modSp mod">
        <pc:chgData name="sa sssa" userId="e1066e9dad24a475" providerId="LiveId" clId="{3E6CDCD2-71E7-4548-BDA4-48AB016C6BE6}" dt="2020-10-19T18:59:12.031" v="962" actId="1076"/>
        <pc:sldMkLst>
          <pc:docMk/>
          <pc:sldMk cId="198823872" sldId="316"/>
        </pc:sldMkLst>
        <pc:picChg chg="mod modCrop">
          <ac:chgData name="sa sssa" userId="e1066e9dad24a475" providerId="LiveId" clId="{3E6CDCD2-71E7-4548-BDA4-48AB016C6BE6}" dt="2020-10-19T18:59:07.622" v="961" actId="732"/>
          <ac:picMkLst>
            <pc:docMk/>
            <pc:sldMk cId="198823872" sldId="316"/>
            <ac:picMk id="2" creationId="{76ED84ED-9873-451D-A06C-2B494A9EA848}"/>
          </ac:picMkLst>
        </pc:picChg>
        <pc:picChg chg="mod">
          <ac:chgData name="sa sssa" userId="e1066e9dad24a475" providerId="LiveId" clId="{3E6CDCD2-71E7-4548-BDA4-48AB016C6BE6}" dt="2020-10-19T18:59:12.031" v="962" actId="1076"/>
          <ac:picMkLst>
            <pc:docMk/>
            <pc:sldMk cId="198823872" sldId="316"/>
            <ac:picMk id="4" creationId="{6A154CB4-37A1-4F95-81CB-2982D391D3B4}"/>
          </ac:picMkLst>
        </pc:picChg>
      </pc:sldChg>
      <pc:sldChg chg="modSp mod">
        <pc:chgData name="sa sssa" userId="e1066e9dad24a475" providerId="LiveId" clId="{3E6CDCD2-71E7-4548-BDA4-48AB016C6BE6}" dt="2020-10-19T18:59:40.996" v="966" actId="1076"/>
        <pc:sldMkLst>
          <pc:docMk/>
          <pc:sldMk cId="814425532" sldId="317"/>
        </pc:sldMkLst>
        <pc:picChg chg="mod">
          <ac:chgData name="sa sssa" userId="e1066e9dad24a475" providerId="LiveId" clId="{3E6CDCD2-71E7-4548-BDA4-48AB016C6BE6}" dt="2020-10-19T18:59:24.148" v="964" actId="1076"/>
          <ac:picMkLst>
            <pc:docMk/>
            <pc:sldMk cId="814425532" sldId="317"/>
            <ac:picMk id="3" creationId="{60E49063-0572-4419-86B1-5E2E4EECC042}"/>
          </ac:picMkLst>
        </pc:picChg>
        <pc:picChg chg="mod modCrop">
          <ac:chgData name="sa sssa" userId="e1066e9dad24a475" providerId="LiveId" clId="{3E6CDCD2-71E7-4548-BDA4-48AB016C6BE6}" dt="2020-10-19T18:59:40.996" v="966" actId="1076"/>
          <ac:picMkLst>
            <pc:docMk/>
            <pc:sldMk cId="814425532" sldId="317"/>
            <ac:picMk id="5" creationId="{20856619-014E-4E5E-A467-4025152E36E9}"/>
          </ac:picMkLst>
        </pc:picChg>
      </pc:sldChg>
      <pc:sldChg chg="modSp mod">
        <pc:chgData name="sa sssa" userId="e1066e9dad24a475" providerId="LiveId" clId="{3E6CDCD2-71E7-4548-BDA4-48AB016C6BE6}" dt="2020-10-19T19:08:37.902" v="1099" actId="20577"/>
        <pc:sldMkLst>
          <pc:docMk/>
          <pc:sldMk cId="2580576469" sldId="320"/>
        </pc:sldMkLst>
        <pc:spChg chg="mod">
          <ac:chgData name="sa sssa" userId="e1066e9dad24a475" providerId="LiveId" clId="{3E6CDCD2-71E7-4548-BDA4-48AB016C6BE6}" dt="2020-10-19T19:08:37.902" v="1099" actId="20577"/>
          <ac:spMkLst>
            <pc:docMk/>
            <pc:sldMk cId="2580576469" sldId="320"/>
            <ac:spMk id="2" creationId="{00000000-0000-0000-0000-000000000000}"/>
          </ac:spMkLst>
        </pc:spChg>
        <pc:spChg chg="mod">
          <ac:chgData name="sa sssa" userId="e1066e9dad24a475" providerId="LiveId" clId="{3E6CDCD2-71E7-4548-BDA4-48AB016C6BE6}" dt="2020-10-19T18:46:01.344" v="567" actId="207"/>
          <ac:spMkLst>
            <pc:docMk/>
            <pc:sldMk cId="2580576469" sldId="320"/>
            <ac:spMk id="12" creationId="{00000000-0000-0000-0000-000000000000}"/>
          </ac:spMkLst>
        </pc:spChg>
        <pc:spChg chg="mod">
          <ac:chgData name="sa sssa" userId="e1066e9dad24a475" providerId="LiveId" clId="{3E6CDCD2-71E7-4548-BDA4-48AB016C6BE6}" dt="2020-10-19T18:45:56.724" v="566" actId="207"/>
          <ac:spMkLst>
            <pc:docMk/>
            <pc:sldMk cId="2580576469" sldId="320"/>
            <ac:spMk id="14" creationId="{9EBEBAD2-226F-4E1A-8381-267221391F49}"/>
          </ac:spMkLst>
        </pc:spChg>
      </pc:sldChg>
      <pc:sldChg chg="modSp mod">
        <pc:chgData name="sa sssa" userId="e1066e9dad24a475" providerId="LiveId" clId="{3E6CDCD2-71E7-4548-BDA4-48AB016C6BE6}" dt="2020-10-19T18:49:57.856" v="820" actId="1076"/>
        <pc:sldMkLst>
          <pc:docMk/>
          <pc:sldMk cId="1932162808" sldId="323"/>
        </pc:sldMkLst>
        <pc:spChg chg="mod">
          <ac:chgData name="sa sssa" userId="e1066e9dad24a475" providerId="LiveId" clId="{3E6CDCD2-71E7-4548-BDA4-48AB016C6BE6}" dt="2020-10-19T18:49:57.856" v="820" actId="1076"/>
          <ac:spMkLst>
            <pc:docMk/>
            <pc:sldMk cId="1932162808" sldId="323"/>
            <ac:spMk id="5" creationId="{D8AAF660-9627-4C24-BF3D-E775AF4859F6}"/>
          </ac:spMkLst>
        </pc:spChg>
      </pc:sldChg>
      <pc:sldChg chg="addSp modSp">
        <pc:chgData name="sa sssa" userId="e1066e9dad24a475" providerId="LiveId" clId="{3E6CDCD2-71E7-4548-BDA4-48AB016C6BE6}" dt="2020-10-19T19:20:33.668" v="1159" actId="164"/>
        <pc:sldMkLst>
          <pc:docMk/>
          <pc:sldMk cId="3637167006" sldId="324"/>
        </pc:sldMkLst>
        <pc:grpChg chg="add mod">
          <ac:chgData name="sa sssa" userId="e1066e9dad24a475" providerId="LiveId" clId="{3E6CDCD2-71E7-4548-BDA4-48AB016C6BE6}" dt="2020-10-19T19:20:33.668" v="1159" actId="164"/>
          <ac:grpSpMkLst>
            <pc:docMk/>
            <pc:sldMk cId="3637167006" sldId="324"/>
            <ac:grpSpMk id="2" creationId="{36623BEE-DAE8-42C5-8D7F-164974FD2766}"/>
          </ac:grpSpMkLst>
        </pc:grp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35" creationId="{EFE6182E-3F4B-4937-BE85-73ED09D58066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37" creationId="{E22CCCF4-6B6E-4087-8926-638EDF55CDA2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39" creationId="{BB346167-A126-43C2-949A-474C10F676E1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41" creationId="{4E737FEA-F9FE-4BDB-93A9-35275F37E073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43" creationId="{13A865DE-E348-408B-9271-0072A6B9B24D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45" creationId="{618C402C-3CA9-4AB2-B13E-020D63229FC0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47" creationId="{59CE5B16-C426-4C17-85FB-C0A809FA9F58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49" creationId="{7F81D335-9E97-4DC0-AD1F-F1637FDA3D87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51" creationId="{44F9C20B-5748-45A1-BBAA-651AB277DDB3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53" creationId="{A49A2CCB-E652-415A-BB1D-B2E5E1FB2F72}"/>
          </ac:picMkLst>
        </pc:picChg>
        <pc:picChg chg="mod">
          <ac:chgData name="sa sssa" userId="e1066e9dad24a475" providerId="LiveId" clId="{3E6CDCD2-71E7-4548-BDA4-48AB016C6BE6}" dt="2020-10-19T19:20:33.668" v="1159" actId="164"/>
          <ac:picMkLst>
            <pc:docMk/>
            <pc:sldMk cId="3637167006" sldId="324"/>
            <ac:picMk id="55" creationId="{B4605F2D-06C7-4C7F-AAD7-C7075693C73F}"/>
          </ac:picMkLst>
        </pc:picChg>
      </pc:sldChg>
      <pc:sldChg chg="modSp mod">
        <pc:chgData name="sa sssa" userId="e1066e9dad24a475" providerId="LiveId" clId="{3E6CDCD2-71E7-4548-BDA4-48AB016C6BE6}" dt="2020-10-19T18:50:49.084" v="822" actId="1076"/>
        <pc:sldMkLst>
          <pc:docMk/>
          <pc:sldMk cId="4101639303" sldId="325"/>
        </pc:sldMkLst>
        <pc:spChg chg="mod">
          <ac:chgData name="sa sssa" userId="e1066e9dad24a475" providerId="LiveId" clId="{3E6CDCD2-71E7-4548-BDA4-48AB016C6BE6}" dt="2020-10-19T18:50:49.084" v="822" actId="1076"/>
          <ac:spMkLst>
            <pc:docMk/>
            <pc:sldMk cId="4101639303" sldId="325"/>
            <ac:spMk id="9" creationId="{C47D3933-9797-48A1-A389-A7993605E4F9}"/>
          </ac:spMkLst>
        </pc:spChg>
      </pc:sldChg>
      <pc:sldMasterChg chg="setBg modSldLayout">
        <pc:chgData name="sa sssa" userId="e1066e9dad24a475" providerId="LiveId" clId="{3E6CDCD2-71E7-4548-BDA4-48AB016C6BE6}" dt="2020-10-19T18:46:33.395" v="769"/>
        <pc:sldMasterMkLst>
          <pc:docMk/>
          <pc:sldMasterMk cId="3952323073" sldId="2147483648"/>
        </pc:sldMasterMkLst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4117065321" sldId="2147483649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1702852967" sldId="2147483650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1029172258" sldId="2147483651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3900665952" sldId="2147483652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2285425782" sldId="2147483653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2899085581" sldId="2147483654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3720656147" sldId="2147483655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3493323354" sldId="2147483656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3936590871" sldId="2147483657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98215100" sldId="2147483658"/>
          </pc:sldLayoutMkLst>
        </pc:sldLayoutChg>
        <pc:sldLayoutChg chg="setBg">
          <pc:chgData name="sa sssa" userId="e1066e9dad24a475" providerId="LiveId" clId="{3E6CDCD2-71E7-4548-BDA4-48AB016C6BE6}" dt="2020-10-19T18:46:33.395" v="769"/>
          <pc:sldLayoutMkLst>
            <pc:docMk/>
            <pc:sldMasterMk cId="3952323073" sldId="2147483648"/>
            <pc:sldLayoutMk cId="325692241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unka\barataud\SCATTER_DIAGRAMS_identification_Dec2019\Identification_Myotis_Barataud_Dec2019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unka\barataud\SCATTER_DIAGRAMS_identification_Dec2019\Identification_Myotis_Barataud_Dec20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/>
              <a:t>abs high</a:t>
            </a:r>
          </a:p>
        </c:rich>
      </c:tx>
      <c:layout>
        <c:manualLayout>
          <c:xMode val="edge"/>
          <c:yMode val="edge"/>
          <c:x val="0.45595359740337804"/>
          <c:y val="1.234602849870352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9620105156361355E-2"/>
          <c:y val="8.3336084558711845E-2"/>
          <c:w val="0.84102358007005062"/>
          <c:h val="0.80866867238453721"/>
        </c:manualLayout>
      </c:layout>
      <c:scatterChart>
        <c:scatterStyle val="lineMarker"/>
        <c:varyColors val="0"/>
        <c:ser>
          <c:idx val="0"/>
          <c:order val="0"/>
          <c:tx>
            <c:v>M. nattereri</c:v>
          </c:tx>
          <c:spPr>
            <a:ln w="28575">
              <a:noFill/>
            </a:ln>
          </c:spPr>
          <c:marker>
            <c:symbol val="star"/>
            <c:size val="8"/>
            <c:spPr>
              <a:noFill/>
              <a:ln>
                <a:solidFill>
                  <a:srgbClr val="0000D4"/>
                </a:solidFill>
                <a:prstDash val="solid"/>
              </a:ln>
            </c:spPr>
          </c:marker>
          <c:xVal>
            <c:numLit>
              <c:formatCode>General</c:formatCode>
              <c:ptCount val="29"/>
              <c:pt idx="0">
                <c:v>3.1</c:v>
              </c:pt>
              <c:pt idx="1">
                <c:v>2.4</c:v>
              </c:pt>
              <c:pt idx="2">
                <c:v>2.1</c:v>
              </c:pt>
              <c:pt idx="3">
                <c:v>2</c:v>
              </c:pt>
              <c:pt idx="4">
                <c:v>1.9</c:v>
              </c:pt>
              <c:pt idx="5">
                <c:v>3.8</c:v>
              </c:pt>
              <c:pt idx="6">
                <c:v>4</c:v>
              </c:pt>
              <c:pt idx="7">
                <c:v>6</c:v>
              </c:pt>
              <c:pt idx="8">
                <c:v>6.6</c:v>
              </c:pt>
              <c:pt idx="9">
                <c:v>7.2</c:v>
              </c:pt>
              <c:pt idx="10">
                <c:v>6.5</c:v>
              </c:pt>
              <c:pt idx="11">
                <c:v>6</c:v>
              </c:pt>
              <c:pt idx="12">
                <c:v>7.2</c:v>
              </c:pt>
              <c:pt idx="13">
                <c:v>3.2</c:v>
              </c:pt>
              <c:pt idx="14">
                <c:v>3.7</c:v>
              </c:pt>
              <c:pt idx="15">
                <c:v>5</c:v>
              </c:pt>
              <c:pt idx="16">
                <c:v>5</c:v>
              </c:pt>
              <c:pt idx="17">
                <c:v>4.3</c:v>
              </c:pt>
              <c:pt idx="18">
                <c:v>3.4</c:v>
              </c:pt>
              <c:pt idx="19">
                <c:v>3</c:v>
              </c:pt>
              <c:pt idx="20">
                <c:v>3.6</c:v>
              </c:pt>
              <c:pt idx="21">
                <c:v>3.5</c:v>
              </c:pt>
              <c:pt idx="22">
                <c:v>3.2</c:v>
              </c:pt>
              <c:pt idx="23">
                <c:v>3.4</c:v>
              </c:pt>
              <c:pt idx="24">
                <c:v>3</c:v>
              </c:pt>
              <c:pt idx="25">
                <c:v>3</c:v>
              </c:pt>
              <c:pt idx="26">
                <c:v>3.5</c:v>
              </c:pt>
              <c:pt idx="27">
                <c:v>3</c:v>
              </c:pt>
              <c:pt idx="28">
                <c:v>5</c:v>
              </c:pt>
            </c:numLit>
          </c:xVal>
          <c:yVal>
            <c:numLit>
              <c:formatCode>General</c:formatCode>
              <c:ptCount val="29"/>
              <c:pt idx="0">
                <c:v>41</c:v>
              </c:pt>
              <c:pt idx="1">
                <c:v>47.5</c:v>
              </c:pt>
              <c:pt idx="2">
                <c:v>44</c:v>
              </c:pt>
              <c:pt idx="3">
                <c:v>46</c:v>
              </c:pt>
              <c:pt idx="4">
                <c:v>47</c:v>
              </c:pt>
              <c:pt idx="5">
                <c:v>33</c:v>
              </c:pt>
              <c:pt idx="6">
                <c:v>32</c:v>
              </c:pt>
              <c:pt idx="7">
                <c:v>31</c:v>
              </c:pt>
              <c:pt idx="8">
                <c:v>25</c:v>
              </c:pt>
              <c:pt idx="9">
                <c:v>25</c:v>
              </c:pt>
              <c:pt idx="10">
                <c:v>30</c:v>
              </c:pt>
              <c:pt idx="11">
                <c:v>25</c:v>
              </c:pt>
              <c:pt idx="12">
                <c:v>30</c:v>
              </c:pt>
              <c:pt idx="13">
                <c:v>34</c:v>
              </c:pt>
              <c:pt idx="14">
                <c:v>39</c:v>
              </c:pt>
              <c:pt idx="15">
                <c:v>33</c:v>
              </c:pt>
              <c:pt idx="16">
                <c:v>41</c:v>
              </c:pt>
              <c:pt idx="17">
                <c:v>43</c:v>
              </c:pt>
              <c:pt idx="18">
                <c:v>35</c:v>
              </c:pt>
              <c:pt idx="19">
                <c:v>31</c:v>
              </c:pt>
              <c:pt idx="20">
                <c:v>55</c:v>
              </c:pt>
              <c:pt idx="21">
                <c:v>58</c:v>
              </c:pt>
              <c:pt idx="22">
                <c:v>55</c:v>
              </c:pt>
              <c:pt idx="23">
                <c:v>56</c:v>
              </c:pt>
              <c:pt idx="24">
                <c:v>56</c:v>
              </c:pt>
              <c:pt idx="25">
                <c:v>58</c:v>
              </c:pt>
              <c:pt idx="26">
                <c:v>58</c:v>
              </c:pt>
              <c:pt idx="27">
                <c:v>56</c:v>
              </c:pt>
              <c:pt idx="28">
                <c:v>49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CC7C-4DAE-83B9-2AFE61D9B579}"/>
            </c:ext>
          </c:extLst>
        </c:ser>
        <c:ser>
          <c:idx val="1"/>
          <c:order val="1"/>
          <c:tx>
            <c:v>M.emarginatus</c:v>
          </c:tx>
          <c:spPr>
            <a:ln w="28575">
              <a:noFill/>
            </a:ln>
          </c:spPr>
          <c:marker>
            <c:symbol val="triangle"/>
            <c:size val="6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xVal>
            <c:numLit>
              <c:formatCode>General</c:formatCode>
              <c:ptCount val="51"/>
              <c:pt idx="0">
                <c:v>3.9</c:v>
              </c:pt>
              <c:pt idx="1">
                <c:v>4.5</c:v>
              </c:pt>
              <c:pt idx="2">
                <c:v>4.4000000000000004</c:v>
              </c:pt>
              <c:pt idx="3">
                <c:v>4.7</c:v>
              </c:pt>
              <c:pt idx="4">
                <c:v>4.5</c:v>
              </c:pt>
              <c:pt idx="5">
                <c:v>4</c:v>
              </c:pt>
              <c:pt idx="6">
                <c:v>4</c:v>
              </c:pt>
              <c:pt idx="7">
                <c:v>4</c:v>
              </c:pt>
              <c:pt idx="8">
                <c:v>3.7</c:v>
              </c:pt>
              <c:pt idx="9">
                <c:v>2.6</c:v>
              </c:pt>
              <c:pt idx="10">
                <c:v>2.5</c:v>
              </c:pt>
              <c:pt idx="11">
                <c:v>2.2999999999999998</c:v>
              </c:pt>
              <c:pt idx="12">
                <c:v>3.4</c:v>
              </c:pt>
              <c:pt idx="13">
                <c:v>3.4</c:v>
              </c:pt>
              <c:pt idx="14">
                <c:v>3.6</c:v>
              </c:pt>
              <c:pt idx="15">
                <c:v>3.8</c:v>
              </c:pt>
              <c:pt idx="16">
                <c:v>3.4</c:v>
              </c:pt>
              <c:pt idx="17">
                <c:v>2.8</c:v>
              </c:pt>
              <c:pt idx="18">
                <c:v>2.8</c:v>
              </c:pt>
              <c:pt idx="19">
                <c:v>4.7</c:v>
              </c:pt>
              <c:pt idx="20">
                <c:v>4.5999999999999996</c:v>
              </c:pt>
              <c:pt idx="21">
                <c:v>5.4</c:v>
              </c:pt>
              <c:pt idx="22">
                <c:v>5</c:v>
              </c:pt>
              <c:pt idx="23">
                <c:v>5.6</c:v>
              </c:pt>
              <c:pt idx="24">
                <c:v>5.4</c:v>
              </c:pt>
              <c:pt idx="25">
                <c:v>5.8</c:v>
              </c:pt>
              <c:pt idx="26">
                <c:v>6</c:v>
              </c:pt>
              <c:pt idx="27">
                <c:v>5.5</c:v>
              </c:pt>
              <c:pt idx="28">
                <c:v>5.7</c:v>
              </c:pt>
              <c:pt idx="29">
                <c:v>5.3</c:v>
              </c:pt>
              <c:pt idx="30">
                <c:v>6</c:v>
              </c:pt>
              <c:pt idx="31">
                <c:v>5.9</c:v>
              </c:pt>
              <c:pt idx="32">
                <c:v>6.1</c:v>
              </c:pt>
              <c:pt idx="33">
                <c:v>6.2</c:v>
              </c:pt>
              <c:pt idx="34">
                <c:v>6.5</c:v>
              </c:pt>
              <c:pt idx="35">
                <c:v>6.1</c:v>
              </c:pt>
              <c:pt idx="36">
                <c:v>5.5</c:v>
              </c:pt>
              <c:pt idx="37">
                <c:v>5.9</c:v>
              </c:pt>
              <c:pt idx="38">
                <c:v>5.3</c:v>
              </c:pt>
              <c:pt idx="39">
                <c:v>5.9</c:v>
              </c:pt>
              <c:pt idx="40">
                <c:v>3</c:v>
              </c:pt>
              <c:pt idx="41">
                <c:v>3.8</c:v>
              </c:pt>
              <c:pt idx="42">
                <c:v>3.1</c:v>
              </c:pt>
              <c:pt idx="43">
                <c:v>2.9</c:v>
              </c:pt>
              <c:pt idx="44">
                <c:v>3.1</c:v>
              </c:pt>
              <c:pt idx="45">
                <c:v>2.9</c:v>
              </c:pt>
              <c:pt idx="46">
                <c:v>3.1</c:v>
              </c:pt>
              <c:pt idx="47">
                <c:v>2.9</c:v>
              </c:pt>
              <c:pt idx="48">
                <c:v>3.5</c:v>
              </c:pt>
              <c:pt idx="49">
                <c:v>3.5</c:v>
              </c:pt>
              <c:pt idx="50">
                <c:v>3</c:v>
              </c:pt>
            </c:numLit>
          </c:xVal>
          <c:yVal>
            <c:numLit>
              <c:formatCode>General</c:formatCode>
              <c:ptCount val="51"/>
              <c:pt idx="0">
                <c:v>34</c:v>
              </c:pt>
              <c:pt idx="1">
                <c:v>33</c:v>
              </c:pt>
              <c:pt idx="2">
                <c:v>37</c:v>
              </c:pt>
              <c:pt idx="3">
                <c:v>34</c:v>
              </c:pt>
              <c:pt idx="4">
                <c:v>32</c:v>
              </c:pt>
              <c:pt idx="5">
                <c:v>39</c:v>
              </c:pt>
              <c:pt idx="6">
                <c:v>36</c:v>
              </c:pt>
              <c:pt idx="7">
                <c:v>36</c:v>
              </c:pt>
              <c:pt idx="8">
                <c:v>34</c:v>
              </c:pt>
              <c:pt idx="9">
                <c:v>37</c:v>
              </c:pt>
              <c:pt idx="10">
                <c:v>36</c:v>
              </c:pt>
              <c:pt idx="11">
                <c:v>36</c:v>
              </c:pt>
              <c:pt idx="12">
                <c:v>35</c:v>
              </c:pt>
              <c:pt idx="13">
                <c:v>37</c:v>
              </c:pt>
              <c:pt idx="14">
                <c:v>35</c:v>
              </c:pt>
              <c:pt idx="15">
                <c:v>36</c:v>
              </c:pt>
              <c:pt idx="16">
                <c:v>37</c:v>
              </c:pt>
              <c:pt idx="17">
                <c:v>41</c:v>
              </c:pt>
              <c:pt idx="18">
                <c:v>35</c:v>
              </c:pt>
              <c:pt idx="19">
                <c:v>30.7</c:v>
              </c:pt>
              <c:pt idx="20">
                <c:v>32</c:v>
              </c:pt>
              <c:pt idx="21">
                <c:v>30.9</c:v>
              </c:pt>
              <c:pt idx="22">
                <c:v>31.1</c:v>
              </c:pt>
              <c:pt idx="23">
                <c:v>30.3</c:v>
              </c:pt>
              <c:pt idx="24">
                <c:v>30.7</c:v>
              </c:pt>
              <c:pt idx="25">
                <c:v>30.3</c:v>
              </c:pt>
              <c:pt idx="26">
                <c:v>30</c:v>
              </c:pt>
              <c:pt idx="27">
                <c:v>31.6</c:v>
              </c:pt>
              <c:pt idx="28">
                <c:v>30.7</c:v>
              </c:pt>
              <c:pt idx="29">
                <c:v>30.7</c:v>
              </c:pt>
              <c:pt idx="30">
                <c:v>34.6</c:v>
              </c:pt>
              <c:pt idx="31">
                <c:v>32.4</c:v>
              </c:pt>
              <c:pt idx="32">
                <c:v>34.6</c:v>
              </c:pt>
              <c:pt idx="33">
                <c:v>35.799999999999997</c:v>
              </c:pt>
              <c:pt idx="34">
                <c:v>33.299999999999997</c:v>
              </c:pt>
              <c:pt idx="35">
                <c:v>32.4</c:v>
              </c:pt>
              <c:pt idx="36">
                <c:v>32.9</c:v>
              </c:pt>
              <c:pt idx="37">
                <c:v>33.299999999999997</c:v>
              </c:pt>
              <c:pt idx="38">
                <c:v>31.6</c:v>
              </c:pt>
              <c:pt idx="39">
                <c:v>35</c:v>
              </c:pt>
              <c:pt idx="40">
                <c:v>35</c:v>
              </c:pt>
              <c:pt idx="41">
                <c:v>32</c:v>
              </c:pt>
              <c:pt idx="42">
                <c:v>33</c:v>
              </c:pt>
              <c:pt idx="43">
                <c:v>33</c:v>
              </c:pt>
              <c:pt idx="44">
                <c:v>30</c:v>
              </c:pt>
              <c:pt idx="45">
                <c:v>33</c:v>
              </c:pt>
              <c:pt idx="46">
                <c:v>30</c:v>
              </c:pt>
              <c:pt idx="47">
                <c:v>31</c:v>
              </c:pt>
              <c:pt idx="48">
                <c:v>33</c:v>
              </c:pt>
              <c:pt idx="49">
                <c:v>33</c:v>
              </c:pt>
              <c:pt idx="50">
                <c:v>30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CC7C-4DAE-83B9-2AFE61D9B579}"/>
            </c:ext>
          </c:extLst>
        </c:ser>
        <c:ser>
          <c:idx val="3"/>
          <c:order val="2"/>
          <c:tx>
            <c:v>M.daubentonii (transit)</c:v>
          </c:tx>
          <c:spPr>
            <a:ln w="28575">
              <a:noFill/>
            </a:ln>
          </c:spPr>
          <c:marker>
            <c:symbol val="square"/>
            <c:size val="6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xVal>
            <c:numLit>
              <c:formatCode>General</c:formatCode>
              <c:ptCount val="37"/>
              <c:pt idx="0">
                <c:v>5</c:v>
              </c:pt>
              <c:pt idx="1">
                <c:v>5.3</c:v>
              </c:pt>
              <c:pt idx="2">
                <c:v>5.5</c:v>
              </c:pt>
              <c:pt idx="3">
                <c:v>6</c:v>
              </c:pt>
              <c:pt idx="4">
                <c:v>5.8</c:v>
              </c:pt>
              <c:pt idx="5">
                <c:v>6</c:v>
              </c:pt>
              <c:pt idx="6">
                <c:v>6.5</c:v>
              </c:pt>
              <c:pt idx="7">
                <c:v>5.9</c:v>
              </c:pt>
              <c:pt idx="8">
                <c:v>5.8</c:v>
              </c:pt>
              <c:pt idx="9">
                <c:v>5.7</c:v>
              </c:pt>
              <c:pt idx="10">
                <c:v>5.8</c:v>
              </c:pt>
              <c:pt idx="11">
                <c:v>5</c:v>
              </c:pt>
              <c:pt idx="12">
                <c:v>4.5</c:v>
              </c:pt>
              <c:pt idx="13">
                <c:v>3.9</c:v>
              </c:pt>
              <c:pt idx="14">
                <c:v>3.9</c:v>
              </c:pt>
              <c:pt idx="15">
                <c:v>3.8</c:v>
              </c:pt>
              <c:pt idx="16">
                <c:v>4</c:v>
              </c:pt>
              <c:pt idx="17">
                <c:v>3.8</c:v>
              </c:pt>
              <c:pt idx="18">
                <c:v>4</c:v>
              </c:pt>
              <c:pt idx="19">
                <c:v>3.9</c:v>
              </c:pt>
              <c:pt idx="20">
                <c:v>3.9</c:v>
              </c:pt>
              <c:pt idx="21">
                <c:v>4.2</c:v>
              </c:pt>
              <c:pt idx="22">
                <c:v>4.2</c:v>
              </c:pt>
              <c:pt idx="23">
                <c:v>3.7</c:v>
              </c:pt>
              <c:pt idx="24">
                <c:v>3.8</c:v>
              </c:pt>
              <c:pt idx="25">
                <c:v>4.8</c:v>
              </c:pt>
              <c:pt idx="26">
                <c:v>4.9000000000000004</c:v>
              </c:pt>
              <c:pt idx="27">
                <c:v>4.4000000000000004</c:v>
              </c:pt>
              <c:pt idx="28">
                <c:v>4.4000000000000004</c:v>
              </c:pt>
              <c:pt idx="29">
                <c:v>4.0999999999999996</c:v>
              </c:pt>
              <c:pt idx="30">
                <c:v>4</c:v>
              </c:pt>
              <c:pt idx="31">
                <c:v>4.0999999999999996</c:v>
              </c:pt>
              <c:pt idx="32">
                <c:v>4.7</c:v>
              </c:pt>
              <c:pt idx="33">
                <c:v>4.5</c:v>
              </c:pt>
              <c:pt idx="34">
                <c:v>4.3</c:v>
              </c:pt>
              <c:pt idx="35">
                <c:v>4.5999999999999996</c:v>
              </c:pt>
              <c:pt idx="36">
                <c:v>4.5999999999999996</c:v>
              </c:pt>
            </c:numLit>
          </c:xVal>
          <c:yVal>
            <c:numLit>
              <c:formatCode>General</c:formatCode>
              <c:ptCount val="37"/>
              <c:pt idx="0">
                <c:v>32</c:v>
              </c:pt>
              <c:pt idx="1">
                <c:v>29</c:v>
              </c:pt>
              <c:pt idx="2">
                <c:v>29</c:v>
              </c:pt>
              <c:pt idx="3">
                <c:v>29</c:v>
              </c:pt>
              <c:pt idx="4">
                <c:v>30</c:v>
              </c:pt>
              <c:pt idx="5">
                <c:v>31</c:v>
              </c:pt>
              <c:pt idx="6">
                <c:v>29</c:v>
              </c:pt>
              <c:pt idx="7">
                <c:v>30</c:v>
              </c:pt>
              <c:pt idx="8">
                <c:v>29</c:v>
              </c:pt>
              <c:pt idx="9">
                <c:v>30</c:v>
              </c:pt>
              <c:pt idx="10">
                <c:v>28</c:v>
              </c:pt>
              <c:pt idx="11">
                <c:v>34</c:v>
              </c:pt>
              <c:pt idx="12">
                <c:v>30</c:v>
              </c:pt>
              <c:pt idx="13">
                <c:v>30</c:v>
              </c:pt>
              <c:pt idx="14">
                <c:v>29</c:v>
              </c:pt>
              <c:pt idx="15">
                <c:v>35</c:v>
              </c:pt>
              <c:pt idx="16">
                <c:v>32</c:v>
              </c:pt>
              <c:pt idx="17">
                <c:v>34</c:v>
              </c:pt>
              <c:pt idx="18">
                <c:v>31</c:v>
              </c:pt>
              <c:pt idx="19">
                <c:v>31</c:v>
              </c:pt>
              <c:pt idx="20">
                <c:v>31</c:v>
              </c:pt>
              <c:pt idx="21">
                <c:v>28</c:v>
              </c:pt>
              <c:pt idx="22">
                <c:v>31</c:v>
              </c:pt>
              <c:pt idx="23">
                <c:v>28</c:v>
              </c:pt>
              <c:pt idx="24">
                <c:v>27</c:v>
              </c:pt>
              <c:pt idx="25">
                <c:v>24</c:v>
              </c:pt>
              <c:pt idx="26">
                <c:v>25</c:v>
              </c:pt>
              <c:pt idx="27">
                <c:v>25</c:v>
              </c:pt>
              <c:pt idx="28">
                <c:v>25</c:v>
              </c:pt>
              <c:pt idx="29">
                <c:v>25</c:v>
              </c:pt>
              <c:pt idx="30">
                <c:v>27</c:v>
              </c:pt>
              <c:pt idx="31">
                <c:v>25</c:v>
              </c:pt>
              <c:pt idx="32">
                <c:v>28</c:v>
              </c:pt>
              <c:pt idx="33">
                <c:v>29</c:v>
              </c:pt>
              <c:pt idx="34">
                <c:v>32</c:v>
              </c:pt>
              <c:pt idx="35">
                <c:v>30</c:v>
              </c:pt>
              <c:pt idx="36">
                <c:v>27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CC7C-4DAE-83B9-2AFE61D9B579}"/>
            </c:ext>
          </c:extLst>
        </c:ser>
        <c:ser>
          <c:idx val="4"/>
          <c:order val="3"/>
          <c:tx>
            <c:v>M.daubentonii (hunting)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Lit>
              <c:formatCode>General</c:formatCode>
              <c:ptCount val="8"/>
              <c:pt idx="0">
                <c:v>4.4000000000000004</c:v>
              </c:pt>
              <c:pt idx="1">
                <c:v>3.3</c:v>
              </c:pt>
              <c:pt idx="2">
                <c:v>3.7</c:v>
              </c:pt>
              <c:pt idx="3">
                <c:v>4.4000000000000004</c:v>
              </c:pt>
              <c:pt idx="4">
                <c:v>4.4000000000000004</c:v>
              </c:pt>
              <c:pt idx="5">
                <c:v>3.8</c:v>
              </c:pt>
              <c:pt idx="6">
                <c:v>4.5999999999999996</c:v>
              </c:pt>
              <c:pt idx="7">
                <c:v>4.3</c:v>
              </c:pt>
            </c:numLit>
          </c:xVal>
          <c:yVal>
            <c:numLit>
              <c:formatCode>General</c:formatCode>
              <c:ptCount val="8"/>
              <c:pt idx="0">
                <c:v>33</c:v>
              </c:pt>
              <c:pt idx="1">
                <c:v>33</c:v>
              </c:pt>
              <c:pt idx="2">
                <c:v>33</c:v>
              </c:pt>
              <c:pt idx="3">
                <c:v>33</c:v>
              </c:pt>
              <c:pt idx="4">
                <c:v>32</c:v>
              </c:pt>
              <c:pt idx="5">
                <c:v>31</c:v>
              </c:pt>
              <c:pt idx="6">
                <c:v>33</c:v>
              </c:pt>
              <c:pt idx="7">
                <c:v>33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CC7C-4DAE-83B9-2AFE61D9B579}"/>
            </c:ext>
          </c:extLst>
        </c:ser>
        <c:ser>
          <c:idx val="2"/>
          <c:order val="4"/>
          <c:tx>
            <c:strRef>
              <c:f>'Abs-high'!$D$1</c:f>
              <c:strCache>
                <c:ptCount val="1"/>
                <c:pt idx="0">
                  <c:v>Signals to identify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8"/>
            <c:spPr>
              <a:solidFill>
                <a:srgbClr val="DD0806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xVal>
            <c:numRef>
              <c:f>'Abs-high'!$E$3:$E$8</c:f>
              <c:numCache>
                <c:formatCode>General</c:formatCode>
                <c:ptCount val="6"/>
              </c:numCache>
            </c:numRef>
          </c:xVal>
          <c:yVal>
            <c:numRef>
              <c:f>'Abs-high'!$D$3:$D$8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C7C-4DAE-83B9-2AFE61D9B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558248"/>
        <c:axId val="1"/>
      </c:scatterChart>
      <c:valAx>
        <c:axId val="432558248"/>
        <c:scaling>
          <c:orientation val="minMax"/>
          <c:max val="7.5"/>
          <c:min val="1.5"/>
        </c:scaling>
        <c:delete val="0"/>
        <c:axPos val="b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dirty="0"/>
                  <a:t>Signal </a:t>
                </a:r>
                <a:r>
                  <a:rPr lang="en-GB"/>
                  <a:t>duration (ms</a:t>
                </a:r>
                <a:r>
                  <a:rPr lang="en-GB" dirty="0"/>
                  <a:t>) </a:t>
                </a:r>
              </a:p>
            </c:rich>
          </c:tx>
          <c:layout>
            <c:manualLayout>
              <c:xMode val="edge"/>
              <c:yMode val="edge"/>
              <c:x val="0.43296432650117211"/>
              <c:y val="0.9413890144396602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0.5"/>
      </c:valAx>
      <c:valAx>
        <c:axId val="1"/>
        <c:scaling>
          <c:orientation val="minMax"/>
          <c:min val="20"/>
        </c:scaling>
        <c:delete val="0"/>
        <c:axPos val="l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EF (kHz</a:t>
                </a:r>
                <a:r>
                  <a:rPr lang="en-GB" dirty="0"/>
                  <a:t>)</a:t>
                </a:r>
              </a:p>
            </c:rich>
          </c:tx>
          <c:layout>
            <c:manualLayout>
              <c:xMode val="edge"/>
              <c:yMode val="edge"/>
              <c:x val="9.578800264470758E-3"/>
              <c:y val="0.4290265718295787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3255824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335403365313833"/>
          <c:y val="2.1857947797873575E-2"/>
          <c:w val="0.25509008140416967"/>
          <c:h val="0.2149364866790901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55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GB"/>
              <a:t>abs high</a:t>
            </a:r>
          </a:p>
        </c:rich>
      </c:tx>
      <c:layout>
        <c:manualLayout>
          <c:xMode val="edge"/>
          <c:yMode val="edge"/>
          <c:x val="0.45721272026683318"/>
          <c:y val="1.234602849870352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3932267803190982E-2"/>
          <c:y val="7.4076519607743863E-2"/>
          <c:w val="0.87745928366418779"/>
          <c:h val="0.81175519403485985"/>
        </c:manualLayout>
      </c:layout>
      <c:scatterChart>
        <c:scatterStyle val="lineMarker"/>
        <c:varyColors val="0"/>
        <c:ser>
          <c:idx val="1"/>
          <c:order val="0"/>
          <c:tx>
            <c:v>M.emarginatus</c:v>
          </c:tx>
          <c:spPr>
            <a:ln w="28575">
              <a:noFill/>
            </a:ln>
          </c:spPr>
          <c:marker>
            <c:symbol val="triangle"/>
            <c:size val="6"/>
            <c:spPr>
              <a:solidFill>
                <a:srgbClr val="DD0806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xVal>
            <c:numLit>
              <c:formatCode>General</c:formatCode>
              <c:ptCount val="51"/>
              <c:pt idx="0">
                <c:v>45</c:v>
              </c:pt>
              <c:pt idx="1">
                <c:v>55</c:v>
              </c:pt>
              <c:pt idx="2">
                <c:v>47</c:v>
              </c:pt>
              <c:pt idx="3">
                <c:v>56</c:v>
              </c:pt>
              <c:pt idx="4">
                <c:v>60</c:v>
              </c:pt>
              <c:pt idx="5">
                <c:v>57</c:v>
              </c:pt>
              <c:pt idx="6">
                <c:v>59</c:v>
              </c:pt>
              <c:pt idx="7">
                <c:v>58</c:v>
              </c:pt>
              <c:pt idx="8">
                <c:v>61</c:v>
              </c:pt>
              <c:pt idx="9">
                <c:v>50</c:v>
              </c:pt>
              <c:pt idx="10">
                <c:v>48</c:v>
              </c:pt>
              <c:pt idx="11">
                <c:v>51</c:v>
              </c:pt>
              <c:pt idx="12">
                <c:v>71</c:v>
              </c:pt>
              <c:pt idx="13">
                <c:v>68</c:v>
              </c:pt>
              <c:pt idx="14">
                <c:v>77</c:v>
              </c:pt>
              <c:pt idx="15">
                <c:v>84</c:v>
              </c:pt>
              <c:pt idx="16">
                <c:v>79</c:v>
              </c:pt>
              <c:pt idx="17">
                <c:v>61</c:v>
              </c:pt>
              <c:pt idx="18">
                <c:v>60</c:v>
              </c:pt>
              <c:pt idx="19">
                <c:v>46.1</c:v>
              </c:pt>
              <c:pt idx="20">
                <c:v>46.9</c:v>
              </c:pt>
              <c:pt idx="21">
                <c:v>55.5</c:v>
              </c:pt>
              <c:pt idx="22">
                <c:v>65.7</c:v>
              </c:pt>
              <c:pt idx="23">
                <c:v>73.8</c:v>
              </c:pt>
              <c:pt idx="24">
                <c:v>73</c:v>
              </c:pt>
              <c:pt idx="25">
                <c:v>73.400000000000006</c:v>
              </c:pt>
              <c:pt idx="26">
                <c:v>78.099999999999994</c:v>
              </c:pt>
              <c:pt idx="27">
                <c:v>78.5</c:v>
              </c:pt>
              <c:pt idx="28">
                <c:v>78.5</c:v>
              </c:pt>
              <c:pt idx="29">
                <c:v>72.099999999999994</c:v>
              </c:pt>
              <c:pt idx="30">
                <c:v>50.3</c:v>
              </c:pt>
              <c:pt idx="31">
                <c:v>60.2</c:v>
              </c:pt>
              <c:pt idx="32">
                <c:v>61</c:v>
              </c:pt>
              <c:pt idx="33">
                <c:v>52.1</c:v>
              </c:pt>
              <c:pt idx="34">
                <c:v>61.4</c:v>
              </c:pt>
              <c:pt idx="35">
                <c:v>55.5</c:v>
              </c:pt>
              <c:pt idx="36">
                <c:v>46.9</c:v>
              </c:pt>
              <c:pt idx="37">
                <c:v>47.8</c:v>
              </c:pt>
              <c:pt idx="38">
                <c:v>48.6</c:v>
              </c:pt>
              <c:pt idx="39">
                <c:v>44.8</c:v>
              </c:pt>
              <c:pt idx="40">
                <c:v>44</c:v>
              </c:pt>
              <c:pt idx="41">
                <c:v>47</c:v>
              </c:pt>
              <c:pt idx="42">
                <c:v>38</c:v>
              </c:pt>
              <c:pt idx="43">
                <c:v>46</c:v>
              </c:pt>
              <c:pt idx="44">
                <c:v>50</c:v>
              </c:pt>
              <c:pt idx="45">
                <c:v>41</c:v>
              </c:pt>
              <c:pt idx="46">
                <c:v>45</c:v>
              </c:pt>
              <c:pt idx="47">
                <c:v>44</c:v>
              </c:pt>
              <c:pt idx="48">
                <c:v>62</c:v>
              </c:pt>
              <c:pt idx="49">
                <c:v>57</c:v>
              </c:pt>
              <c:pt idx="50">
                <c:v>58</c:v>
              </c:pt>
            </c:numLit>
          </c:xVal>
          <c:yVal>
            <c:numLit>
              <c:formatCode>General</c:formatCode>
              <c:ptCount val="51"/>
              <c:pt idx="0">
                <c:v>49</c:v>
              </c:pt>
              <c:pt idx="1">
                <c:v>50</c:v>
              </c:pt>
              <c:pt idx="2">
                <c:v>50</c:v>
              </c:pt>
              <c:pt idx="3">
                <c:v>50</c:v>
              </c:pt>
              <c:pt idx="4">
                <c:v>54</c:v>
              </c:pt>
              <c:pt idx="5">
                <c:v>57</c:v>
              </c:pt>
              <c:pt idx="6">
                <c:v>56</c:v>
              </c:pt>
              <c:pt idx="7">
                <c:v>54</c:v>
              </c:pt>
              <c:pt idx="8">
                <c:v>57</c:v>
              </c:pt>
              <c:pt idx="9">
                <c:v>61</c:v>
              </c:pt>
              <c:pt idx="10">
                <c:v>62</c:v>
              </c:pt>
              <c:pt idx="11">
                <c:v>63</c:v>
              </c:pt>
              <c:pt idx="12">
                <c:v>59</c:v>
              </c:pt>
              <c:pt idx="13">
                <c:v>58</c:v>
              </c:pt>
              <c:pt idx="14">
                <c:v>52</c:v>
              </c:pt>
              <c:pt idx="15">
                <c:v>58</c:v>
              </c:pt>
              <c:pt idx="16">
                <c:v>58</c:v>
              </c:pt>
              <c:pt idx="17">
                <c:v>57</c:v>
              </c:pt>
              <c:pt idx="18">
                <c:v>53</c:v>
              </c:pt>
              <c:pt idx="19">
                <c:v>48.5</c:v>
              </c:pt>
              <c:pt idx="20">
                <c:v>51.1</c:v>
              </c:pt>
              <c:pt idx="21">
                <c:v>48.5</c:v>
              </c:pt>
              <c:pt idx="22">
                <c:v>50.6</c:v>
              </c:pt>
              <c:pt idx="23">
                <c:v>51.1</c:v>
              </c:pt>
              <c:pt idx="24">
                <c:v>52.7</c:v>
              </c:pt>
              <c:pt idx="25">
                <c:v>55.3</c:v>
              </c:pt>
              <c:pt idx="26">
                <c:v>56.1</c:v>
              </c:pt>
              <c:pt idx="27">
                <c:v>57</c:v>
              </c:pt>
              <c:pt idx="28">
                <c:v>51.1</c:v>
              </c:pt>
              <c:pt idx="29">
                <c:v>58.2</c:v>
              </c:pt>
              <c:pt idx="30">
                <c:v>48.1</c:v>
              </c:pt>
              <c:pt idx="31">
                <c:v>50.2</c:v>
              </c:pt>
              <c:pt idx="32">
                <c:v>48.9</c:v>
              </c:pt>
              <c:pt idx="33">
                <c:v>48.5</c:v>
              </c:pt>
              <c:pt idx="34">
                <c:v>50.2</c:v>
              </c:pt>
              <c:pt idx="35">
                <c:v>49.4</c:v>
              </c:pt>
              <c:pt idx="36">
                <c:v>48.5</c:v>
              </c:pt>
              <c:pt idx="37">
                <c:v>45.6</c:v>
              </c:pt>
              <c:pt idx="38">
                <c:v>46.8</c:v>
              </c:pt>
              <c:pt idx="39">
                <c:v>45.2</c:v>
              </c:pt>
              <c:pt idx="40">
                <c:v>52</c:v>
              </c:pt>
              <c:pt idx="41">
                <c:v>48</c:v>
              </c:pt>
              <c:pt idx="42">
                <c:v>48</c:v>
              </c:pt>
              <c:pt idx="43">
                <c:v>50</c:v>
              </c:pt>
              <c:pt idx="44">
                <c:v>50</c:v>
              </c:pt>
              <c:pt idx="45">
                <c:v>48</c:v>
              </c:pt>
              <c:pt idx="46">
                <c:v>49</c:v>
              </c:pt>
              <c:pt idx="47">
                <c:v>48</c:v>
              </c:pt>
              <c:pt idx="48">
                <c:v>49</c:v>
              </c:pt>
              <c:pt idx="49">
                <c:v>53</c:v>
              </c:pt>
              <c:pt idx="50">
                <c:v>49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4CF9-4691-BE4C-D0DB0C70B0DD}"/>
            </c:ext>
          </c:extLst>
        </c:ser>
        <c:ser>
          <c:idx val="3"/>
          <c:order val="1"/>
          <c:tx>
            <c:v>M.daubentonii (transit)</c:v>
          </c:tx>
          <c:spPr>
            <a:ln w="28575">
              <a:noFill/>
            </a:ln>
          </c:spPr>
          <c:marker>
            <c:symbol val="square"/>
            <c:size val="6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xVal>
            <c:numLit>
              <c:formatCode>General</c:formatCode>
              <c:ptCount val="37"/>
              <c:pt idx="0">
                <c:v>44</c:v>
              </c:pt>
              <c:pt idx="1">
                <c:v>56</c:v>
              </c:pt>
              <c:pt idx="2">
                <c:v>54</c:v>
              </c:pt>
              <c:pt idx="3">
                <c:v>62</c:v>
              </c:pt>
              <c:pt idx="4">
                <c:v>58</c:v>
              </c:pt>
              <c:pt idx="5">
                <c:v>57</c:v>
              </c:pt>
              <c:pt idx="6">
                <c:v>62</c:v>
              </c:pt>
              <c:pt idx="7">
                <c:v>62</c:v>
              </c:pt>
              <c:pt idx="8">
                <c:v>58</c:v>
              </c:pt>
              <c:pt idx="9">
                <c:v>60</c:v>
              </c:pt>
              <c:pt idx="10">
                <c:v>65</c:v>
              </c:pt>
              <c:pt idx="11">
                <c:v>32</c:v>
              </c:pt>
              <c:pt idx="12">
                <c:v>35</c:v>
              </c:pt>
              <c:pt idx="13">
                <c:v>34</c:v>
              </c:pt>
              <c:pt idx="14">
                <c:v>34</c:v>
              </c:pt>
              <c:pt idx="15">
                <c:v>29</c:v>
              </c:pt>
              <c:pt idx="16">
                <c:v>34</c:v>
              </c:pt>
              <c:pt idx="17">
                <c:v>36</c:v>
              </c:pt>
              <c:pt idx="18">
                <c:v>38</c:v>
              </c:pt>
              <c:pt idx="19">
                <c:v>37</c:v>
              </c:pt>
              <c:pt idx="20">
                <c:v>31</c:v>
              </c:pt>
              <c:pt idx="21">
                <c:v>40</c:v>
              </c:pt>
              <c:pt idx="22">
                <c:v>35</c:v>
              </c:pt>
              <c:pt idx="23">
                <c:v>33</c:v>
              </c:pt>
              <c:pt idx="24">
                <c:v>32</c:v>
              </c:pt>
              <c:pt idx="25">
                <c:v>58</c:v>
              </c:pt>
              <c:pt idx="26">
                <c:v>59</c:v>
              </c:pt>
              <c:pt idx="27">
                <c:v>51</c:v>
              </c:pt>
              <c:pt idx="28">
                <c:v>51</c:v>
              </c:pt>
              <c:pt idx="29">
                <c:v>47</c:v>
              </c:pt>
              <c:pt idx="30">
                <c:v>39</c:v>
              </c:pt>
              <c:pt idx="31">
                <c:v>45</c:v>
              </c:pt>
              <c:pt idx="32">
                <c:v>33</c:v>
              </c:pt>
              <c:pt idx="33">
                <c:v>27</c:v>
              </c:pt>
              <c:pt idx="34">
                <c:v>29</c:v>
              </c:pt>
              <c:pt idx="35">
                <c:v>30</c:v>
              </c:pt>
              <c:pt idx="36">
                <c:v>32</c:v>
              </c:pt>
            </c:numLit>
          </c:xVal>
          <c:yVal>
            <c:numLit>
              <c:formatCode>General</c:formatCode>
              <c:ptCount val="37"/>
              <c:pt idx="0">
                <c:v>48</c:v>
              </c:pt>
              <c:pt idx="1">
                <c:v>49</c:v>
              </c:pt>
              <c:pt idx="2">
                <c:v>49</c:v>
              </c:pt>
              <c:pt idx="3">
                <c:v>49</c:v>
              </c:pt>
              <c:pt idx="4">
                <c:v>49</c:v>
              </c:pt>
              <c:pt idx="5">
                <c:v>50</c:v>
              </c:pt>
              <c:pt idx="6">
                <c:v>49</c:v>
              </c:pt>
              <c:pt idx="7">
                <c:v>52</c:v>
              </c:pt>
              <c:pt idx="8">
                <c:v>49</c:v>
              </c:pt>
              <c:pt idx="9">
                <c:v>49.5</c:v>
              </c:pt>
              <c:pt idx="10">
                <c:v>51</c:v>
              </c:pt>
              <c:pt idx="11">
                <c:v>49</c:v>
              </c:pt>
              <c:pt idx="12">
                <c:v>48</c:v>
              </c:pt>
              <c:pt idx="13">
                <c:v>48</c:v>
              </c:pt>
              <c:pt idx="14">
                <c:v>47</c:v>
              </c:pt>
              <c:pt idx="15">
                <c:v>50</c:v>
              </c:pt>
              <c:pt idx="16">
                <c:v>50</c:v>
              </c:pt>
              <c:pt idx="17">
                <c:v>50</c:v>
              </c:pt>
              <c:pt idx="18">
                <c:v>49</c:v>
              </c:pt>
              <c:pt idx="19">
                <c:v>48</c:v>
              </c:pt>
              <c:pt idx="20">
                <c:v>44</c:v>
              </c:pt>
              <c:pt idx="21">
                <c:v>43</c:v>
              </c:pt>
              <c:pt idx="22">
                <c:v>44</c:v>
              </c:pt>
              <c:pt idx="23">
                <c:v>42</c:v>
              </c:pt>
              <c:pt idx="24">
                <c:v>43</c:v>
              </c:pt>
              <c:pt idx="25">
                <c:v>44</c:v>
              </c:pt>
              <c:pt idx="26">
                <c:v>43</c:v>
              </c:pt>
              <c:pt idx="27">
                <c:v>44</c:v>
              </c:pt>
              <c:pt idx="28">
                <c:v>38</c:v>
              </c:pt>
              <c:pt idx="29">
                <c:v>40.5</c:v>
              </c:pt>
              <c:pt idx="30">
                <c:v>38</c:v>
              </c:pt>
              <c:pt idx="31">
                <c:v>40</c:v>
              </c:pt>
              <c:pt idx="32">
                <c:v>40</c:v>
              </c:pt>
              <c:pt idx="33">
                <c:v>40</c:v>
              </c:pt>
              <c:pt idx="34">
                <c:v>41</c:v>
              </c:pt>
              <c:pt idx="35">
                <c:v>44</c:v>
              </c:pt>
              <c:pt idx="36">
                <c:v>40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4CF9-4691-BE4C-D0DB0C70B0DD}"/>
            </c:ext>
          </c:extLst>
        </c:ser>
        <c:ser>
          <c:idx val="4"/>
          <c:order val="2"/>
          <c:tx>
            <c:v>M.daubentonii (hunting)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Lit>
              <c:formatCode>General</c:formatCode>
              <c:ptCount val="8"/>
              <c:pt idx="0">
                <c:v>61</c:v>
              </c:pt>
              <c:pt idx="1">
                <c:v>51</c:v>
              </c:pt>
              <c:pt idx="2">
                <c:v>55</c:v>
              </c:pt>
              <c:pt idx="3">
                <c:v>53</c:v>
              </c:pt>
              <c:pt idx="4">
                <c:v>55</c:v>
              </c:pt>
              <c:pt idx="5">
                <c:v>55</c:v>
              </c:pt>
              <c:pt idx="6">
                <c:v>67</c:v>
              </c:pt>
              <c:pt idx="7">
                <c:v>64</c:v>
              </c:pt>
            </c:numLit>
          </c:xVal>
          <c:yVal>
            <c:numLit>
              <c:formatCode>General</c:formatCode>
              <c:ptCount val="8"/>
              <c:pt idx="0">
                <c:v>47</c:v>
              </c:pt>
              <c:pt idx="1">
                <c:v>50</c:v>
              </c:pt>
              <c:pt idx="2">
                <c:v>48</c:v>
              </c:pt>
              <c:pt idx="3">
                <c:v>47</c:v>
              </c:pt>
              <c:pt idx="4">
                <c:v>49</c:v>
              </c:pt>
              <c:pt idx="5">
                <c:v>48</c:v>
              </c:pt>
              <c:pt idx="6">
                <c:v>50</c:v>
              </c:pt>
              <c:pt idx="7">
                <c:v>48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4CF9-4691-BE4C-D0DB0C70B0DD}"/>
            </c:ext>
          </c:extLst>
        </c:ser>
        <c:ser>
          <c:idx val="0"/>
          <c:order val="3"/>
          <c:tx>
            <c:v>M. nattereri</c:v>
          </c:tx>
          <c:spPr>
            <a:ln w="28575">
              <a:noFill/>
            </a:ln>
          </c:spPr>
          <c:marker>
            <c:symbol val="star"/>
            <c:size val="8"/>
            <c:spPr>
              <a:noFill/>
              <a:ln>
                <a:solidFill>
                  <a:srgbClr val="0000D4"/>
                </a:solidFill>
                <a:prstDash val="solid"/>
              </a:ln>
            </c:spPr>
          </c:marker>
          <c:xVal>
            <c:numLit>
              <c:formatCode>General</c:formatCode>
              <c:ptCount val="29"/>
              <c:pt idx="0">
                <c:v>77</c:v>
              </c:pt>
              <c:pt idx="1">
                <c:v>47</c:v>
              </c:pt>
              <c:pt idx="2">
                <c:v>55</c:v>
              </c:pt>
              <c:pt idx="3">
                <c:v>56</c:v>
              </c:pt>
              <c:pt idx="4">
                <c:v>67</c:v>
              </c:pt>
              <c:pt idx="5">
                <c:v>67</c:v>
              </c:pt>
              <c:pt idx="6">
                <c:v>66</c:v>
              </c:pt>
              <c:pt idx="7">
                <c:v>94</c:v>
              </c:pt>
              <c:pt idx="8">
                <c:v>100</c:v>
              </c:pt>
              <c:pt idx="9">
                <c:v>99</c:v>
              </c:pt>
              <c:pt idx="10">
                <c:v>87</c:v>
              </c:pt>
              <c:pt idx="11">
                <c:v>101</c:v>
              </c:pt>
              <c:pt idx="12">
                <c:v>93</c:v>
              </c:pt>
              <c:pt idx="13">
                <c:v>84</c:v>
              </c:pt>
              <c:pt idx="14">
                <c:v>81</c:v>
              </c:pt>
              <c:pt idx="15">
                <c:v>83</c:v>
              </c:pt>
              <c:pt idx="16">
                <c:v>87</c:v>
              </c:pt>
              <c:pt idx="17">
                <c:v>82</c:v>
              </c:pt>
              <c:pt idx="18">
                <c:v>69</c:v>
              </c:pt>
              <c:pt idx="19">
                <c:v>63</c:v>
              </c:pt>
              <c:pt idx="20">
                <c:v>50</c:v>
              </c:pt>
              <c:pt idx="21">
                <c:v>51</c:v>
              </c:pt>
              <c:pt idx="22">
                <c:v>51</c:v>
              </c:pt>
              <c:pt idx="23">
                <c:v>47</c:v>
              </c:pt>
              <c:pt idx="24">
                <c:v>45</c:v>
              </c:pt>
              <c:pt idx="25">
                <c:v>42</c:v>
              </c:pt>
              <c:pt idx="26">
                <c:v>44</c:v>
              </c:pt>
              <c:pt idx="27">
                <c:v>44</c:v>
              </c:pt>
              <c:pt idx="28">
                <c:v>66</c:v>
              </c:pt>
            </c:numLit>
          </c:xVal>
          <c:yVal>
            <c:numLit>
              <c:formatCode>General</c:formatCode>
              <c:ptCount val="29"/>
              <c:pt idx="0">
                <c:v>77</c:v>
              </c:pt>
              <c:pt idx="1">
                <c:v>63</c:v>
              </c:pt>
              <c:pt idx="2">
                <c:v>63</c:v>
              </c:pt>
              <c:pt idx="3">
                <c:v>64</c:v>
              </c:pt>
              <c:pt idx="4">
                <c:v>69</c:v>
              </c:pt>
              <c:pt idx="5">
                <c:v>64</c:v>
              </c:pt>
              <c:pt idx="6">
                <c:v>67</c:v>
              </c:pt>
              <c:pt idx="7">
                <c:v>64</c:v>
              </c:pt>
              <c:pt idx="8">
                <c:v>65</c:v>
              </c:pt>
              <c:pt idx="9">
                <c:v>49</c:v>
              </c:pt>
              <c:pt idx="10">
                <c:v>64</c:v>
              </c:pt>
              <c:pt idx="11">
                <c:v>70</c:v>
              </c:pt>
              <c:pt idx="12">
                <c:v>67</c:v>
              </c:pt>
              <c:pt idx="13">
                <c:v>75</c:v>
              </c:pt>
              <c:pt idx="14">
                <c:v>91</c:v>
              </c:pt>
              <c:pt idx="15">
                <c:v>76</c:v>
              </c:pt>
              <c:pt idx="16">
                <c:v>86</c:v>
              </c:pt>
              <c:pt idx="17">
                <c:v>91</c:v>
              </c:pt>
              <c:pt idx="18">
                <c:v>67</c:v>
              </c:pt>
              <c:pt idx="19">
                <c:v>72</c:v>
              </c:pt>
              <c:pt idx="20">
                <c:v>76</c:v>
              </c:pt>
              <c:pt idx="21">
                <c:v>87</c:v>
              </c:pt>
              <c:pt idx="22">
                <c:v>70</c:v>
              </c:pt>
              <c:pt idx="23">
                <c:v>69</c:v>
              </c:pt>
              <c:pt idx="24">
                <c:v>73</c:v>
              </c:pt>
              <c:pt idx="25">
                <c:v>71</c:v>
              </c:pt>
              <c:pt idx="26">
                <c:v>68</c:v>
              </c:pt>
              <c:pt idx="27">
                <c:v>79</c:v>
              </c:pt>
              <c:pt idx="28">
                <c:v>72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4CF9-4691-BE4C-D0DB0C70B0DD}"/>
            </c:ext>
          </c:extLst>
        </c:ser>
        <c:ser>
          <c:idx val="2"/>
          <c:order val="4"/>
          <c:tx>
            <c:strRef>
              <c:f>'Abs-high'!$D$1</c:f>
              <c:strCache>
                <c:ptCount val="1"/>
                <c:pt idx="0">
                  <c:v>Signals to identify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8"/>
            <c:spPr>
              <a:solidFill>
                <a:srgbClr val="DD0806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xVal>
            <c:numRef>
              <c:f>'Abs-high'!$F$3:$F$8</c:f>
              <c:numCache>
                <c:formatCode>General</c:formatCode>
                <c:ptCount val="6"/>
              </c:numCache>
            </c:numRef>
          </c:xVal>
          <c:yVal>
            <c:numRef>
              <c:f>'Abs-high'!$G$3:$G$8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CF9-4691-BE4C-D0DB0C70B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555624"/>
        <c:axId val="1"/>
      </c:scatterChart>
      <c:valAx>
        <c:axId val="432555624"/>
        <c:scaling>
          <c:orientation val="minMax"/>
          <c:max val="105"/>
          <c:min val="25"/>
        </c:scaling>
        <c:delete val="0"/>
        <c:axPos val="b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BW (kHz</a:t>
                </a:r>
                <a:r>
                  <a:rPr lang="en-GB" dirty="0"/>
                  <a:t>)</a:t>
                </a:r>
              </a:p>
            </c:rich>
          </c:tx>
          <c:layout>
            <c:manualLayout>
              <c:xMode val="edge"/>
              <c:yMode val="edge"/>
              <c:x val="0.47083187377206476"/>
              <c:y val="0.9413890144396602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in val="35"/>
        </c:scaling>
        <c:delete val="0"/>
        <c:axPos val="l"/>
        <c:majorGridlines>
          <c:spPr>
            <a:ln w="3175">
              <a:solidFill>
                <a:srgbClr val="969696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FME (kHz</a:t>
                </a:r>
                <a:r>
                  <a:rPr lang="en-GB" dirty="0"/>
                  <a:t>)</a:t>
                </a:r>
              </a:p>
            </c:rich>
          </c:tx>
          <c:layout>
            <c:manualLayout>
              <c:xMode val="edge"/>
              <c:yMode val="edge"/>
              <c:x val="7.7823712405652046E-3"/>
              <c:y val="0.407420923649283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32555624"/>
        <c:crosses val="autoZero"/>
        <c:crossBetween val="midCat"/>
        <c:majorUnit val="5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8.2725195962525241E-2"/>
          <c:y val="2.0036452148050776E-2"/>
          <c:w val="0.25182522888592246"/>
          <c:h val="0.2021860171303305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55" b="0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2502C-98B1-45F6-9E5C-3F1DE55FBCD3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A886F-AF1E-4F6C-8D16-79417EB670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66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1818-BEF8-400E-A754-F9C3D25D9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0CC8E-5D7E-475C-85E3-9B8AA5530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2D637-536C-47A6-8F98-E52429B6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14A46-5E5A-4CF4-91A6-58AF2894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637FC-FD4B-44EE-B520-055AEA17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6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356B-A1B3-4339-815C-8BB09B87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81951-E22E-4E70-BA51-B2A33E535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48B2C-E545-4C0C-B7E8-D8052DDF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94F4F-D918-4D45-9703-5FDB63BB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494E-7DAE-4D82-B37B-3C784229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73AE9-A6CC-4CBB-9B48-918F33786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EDAF2B-1C89-40DA-8C1D-9F58AC69A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97731-96A9-42AB-B27E-A8ECE025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86871-E277-4255-85BE-3881865D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C1158-E8BB-4B83-8D15-6DBCD8BE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92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DD0E-0ED0-42C0-91F0-E1396E77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B275-0D08-4643-99CB-F4E01599B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B761F-28D7-4DBF-8944-772984F0B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8485A-431F-4307-B874-C212F86D5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0E6B1-DC10-4A37-B5C8-7017FA61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85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25DC-0347-426B-AD61-955BD659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6547-05DD-44C1-B3A3-D833E2AB1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0BAA2-4AB7-4D5C-A58A-149B0A72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C2930-6376-4756-BBD8-4F7A310D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FB0EF-D0C5-464F-85D0-CA880A031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7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7902-BCE3-429C-AC7F-ECE38A17E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3B2F-3717-48A2-8C22-5797F9257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864A8-E3E9-4FEA-A198-E64180631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CFC24-255A-4477-B6E6-60755DEF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EB8C4-18F4-44CB-B0A9-7AFC7B75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B4A96-1896-4D65-A6EA-4D30AE88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66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45BB-8D5B-4028-82FD-7EF9A36D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9B57B-8C4D-4947-B63C-3882AD0E2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3857C-5B24-45FF-882F-9380F93EA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2FFB9-9B97-4574-A759-6F6AD907F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222E5-89B3-4186-B405-F26E8DBCF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A033A-8935-45EF-97D3-F0CC8947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DF209E-A9E4-4D43-A50E-DE13AB58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66705-78B2-435A-BD44-F37AF6CE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42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6BAAB-02CE-4E96-8AE2-492F5121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D74C8-FD58-478C-BD0B-36F49B0C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B0EB32-B7B5-425A-9A22-E1306089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A8EEE-56DD-4955-8663-64955D91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08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490C8-F847-494C-B52B-44076496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C5423C-54C6-4ADD-951B-E01F4111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0E487-7132-4BF9-BB92-2E6ABBB9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65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778D-2E49-42F2-AD4D-3E976290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B45BD-BFE4-45FE-9487-0A797D31C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1C7C3C-D601-42D2-90E9-BAB5502B4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B93E5-31F9-4712-A285-A66E9221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5B416-B9B9-4C54-808A-32F0EC3A4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A3125-A17E-4903-9179-A2E666D4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32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8465-BE91-4CE7-A913-3BFA0FAF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7121B-636C-4186-9A48-79B251037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3D089-1878-4699-83DF-6656ED1EA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4D750-EC33-41A3-A8A9-B8B9CBD7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DCA-1492-4C15-BD31-1D4E6BA18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70C41-216A-40D7-AB29-350AABE3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590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D6DCE5"/>
            </a:gs>
            <a:gs pos="0">
              <a:srgbClr val="24164A"/>
            </a:gs>
            <a:gs pos="72000">
              <a:schemeClr val="tx2">
                <a:lumMod val="20000"/>
                <a:lumOff val="80000"/>
              </a:schemeClr>
            </a:gs>
            <a:gs pos="0">
              <a:schemeClr val="accent1">
                <a:lumMod val="5000"/>
                <a:lumOff val="95000"/>
              </a:schemeClr>
            </a:gs>
            <a:gs pos="0">
              <a:srgbClr val="24164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29773E-9AD0-4134-BDCE-639F82A2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30A3E-58EE-4E66-83D8-34D6D37FB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12429-0A85-49DD-9C69-A6909D26C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D353D-4020-49A7-A1B3-58EE2758D1A9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65CB9-E55D-4E69-A374-B7D582FFC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9C961-EDE7-46F0-9423-61CD49FFA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DCD56-4B6B-441C-99CF-2DEB42157B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3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1.png"/><Relationship Id="rId18" Type="http://schemas.openxmlformats.org/officeDocument/2006/relationships/image" Target="../media/image3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17" Type="http://schemas.openxmlformats.org/officeDocument/2006/relationships/image" Target="../media/image35.jpeg"/><Relationship Id="rId2" Type="http://schemas.openxmlformats.org/officeDocument/2006/relationships/audio" Target="../media/media1.mp3"/><Relationship Id="rId16" Type="http://schemas.openxmlformats.org/officeDocument/2006/relationships/image" Target="../media/image34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jpeg"/><Relationship Id="rId5" Type="http://schemas.openxmlformats.org/officeDocument/2006/relationships/image" Target="../media/image32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8.jpg"/><Relationship Id="rId18" Type="http://schemas.openxmlformats.org/officeDocument/2006/relationships/image" Target="../media/image73.jpg"/><Relationship Id="rId26" Type="http://schemas.openxmlformats.org/officeDocument/2006/relationships/image" Target="../media/image81.jpg"/><Relationship Id="rId3" Type="http://schemas.openxmlformats.org/officeDocument/2006/relationships/image" Target="../media/image58.jpg"/><Relationship Id="rId21" Type="http://schemas.openxmlformats.org/officeDocument/2006/relationships/image" Target="../media/image76.jpg"/><Relationship Id="rId7" Type="http://schemas.openxmlformats.org/officeDocument/2006/relationships/image" Target="../media/image62.jpg"/><Relationship Id="rId12" Type="http://schemas.openxmlformats.org/officeDocument/2006/relationships/image" Target="../media/image67.jpg"/><Relationship Id="rId17" Type="http://schemas.openxmlformats.org/officeDocument/2006/relationships/image" Target="../media/image72.jpg"/><Relationship Id="rId25" Type="http://schemas.openxmlformats.org/officeDocument/2006/relationships/image" Target="../media/image80.jpg"/><Relationship Id="rId2" Type="http://schemas.openxmlformats.org/officeDocument/2006/relationships/image" Target="../media/image57.jpg"/><Relationship Id="rId16" Type="http://schemas.openxmlformats.org/officeDocument/2006/relationships/image" Target="../media/image71.jpg"/><Relationship Id="rId20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11" Type="http://schemas.openxmlformats.org/officeDocument/2006/relationships/image" Target="../media/image66.jpg"/><Relationship Id="rId24" Type="http://schemas.openxmlformats.org/officeDocument/2006/relationships/image" Target="../media/image79.jpg"/><Relationship Id="rId5" Type="http://schemas.openxmlformats.org/officeDocument/2006/relationships/image" Target="../media/image60.jpg"/><Relationship Id="rId15" Type="http://schemas.openxmlformats.org/officeDocument/2006/relationships/image" Target="../media/image70.jpg"/><Relationship Id="rId23" Type="http://schemas.openxmlformats.org/officeDocument/2006/relationships/image" Target="../media/image78.jpg"/><Relationship Id="rId10" Type="http://schemas.openxmlformats.org/officeDocument/2006/relationships/image" Target="../media/image65.jpg"/><Relationship Id="rId19" Type="http://schemas.openxmlformats.org/officeDocument/2006/relationships/image" Target="../media/image74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Relationship Id="rId14" Type="http://schemas.openxmlformats.org/officeDocument/2006/relationships/image" Target="../media/image69.jpg"/><Relationship Id="rId22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18" Type="http://schemas.openxmlformats.org/officeDocument/2006/relationships/image" Target="../media/image71.jpg"/><Relationship Id="rId26" Type="http://schemas.openxmlformats.org/officeDocument/2006/relationships/image" Target="../media/image79.jpg"/><Relationship Id="rId3" Type="http://schemas.microsoft.com/office/2007/relationships/hdphoto" Target="../media/hdphoto1.wdp"/><Relationship Id="rId21" Type="http://schemas.openxmlformats.org/officeDocument/2006/relationships/image" Target="../media/image74.jp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17" Type="http://schemas.openxmlformats.org/officeDocument/2006/relationships/image" Target="../media/image70.jpg"/><Relationship Id="rId25" Type="http://schemas.openxmlformats.org/officeDocument/2006/relationships/image" Target="../media/image78.jpg"/><Relationship Id="rId2" Type="http://schemas.openxmlformats.org/officeDocument/2006/relationships/image" Target="../media/image82.png"/><Relationship Id="rId16" Type="http://schemas.openxmlformats.org/officeDocument/2006/relationships/image" Target="../media/image69.jpg"/><Relationship Id="rId20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24" Type="http://schemas.openxmlformats.org/officeDocument/2006/relationships/image" Target="../media/image77.jpg"/><Relationship Id="rId5" Type="http://schemas.openxmlformats.org/officeDocument/2006/relationships/image" Target="../media/image58.jpg"/><Relationship Id="rId15" Type="http://schemas.openxmlformats.org/officeDocument/2006/relationships/image" Target="../media/image68.jpg"/><Relationship Id="rId23" Type="http://schemas.openxmlformats.org/officeDocument/2006/relationships/image" Target="../media/image76.jpg"/><Relationship Id="rId28" Type="http://schemas.openxmlformats.org/officeDocument/2006/relationships/image" Target="../media/image81.jpg"/><Relationship Id="rId10" Type="http://schemas.openxmlformats.org/officeDocument/2006/relationships/image" Target="../media/image63.jpg"/><Relationship Id="rId19" Type="http://schemas.openxmlformats.org/officeDocument/2006/relationships/image" Target="../media/image72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Relationship Id="rId14" Type="http://schemas.openxmlformats.org/officeDocument/2006/relationships/image" Target="../media/image67.jpg"/><Relationship Id="rId22" Type="http://schemas.openxmlformats.org/officeDocument/2006/relationships/image" Target="../media/image75.jpg"/><Relationship Id="rId27" Type="http://schemas.openxmlformats.org/officeDocument/2006/relationships/image" Target="../media/image8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8.jpeg"/><Relationship Id="rId7" Type="http://schemas.openxmlformats.org/officeDocument/2006/relationships/image" Target="../media/image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4994E2-2323-419A-870C-C60BB3DA388D}"/>
              </a:ext>
            </a:extLst>
          </p:cNvPr>
          <p:cNvSpPr txBox="1"/>
          <p:nvPr/>
        </p:nvSpPr>
        <p:spPr>
          <a:xfrm>
            <a:off x="99239" y="1772997"/>
            <a:ext cx="11604395" cy="286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2416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classification for biodiversity assessment and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2416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 conservation based on acoustic recordings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n-GB" sz="2000" b="1" dirty="0">
              <a:solidFill>
                <a:srgbClr val="24164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sz="1800" dirty="0">
                <a:solidFill>
                  <a:srgbClr val="2416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1" dirty="0">
                <a:solidFill>
                  <a:srgbClr val="24164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Sándor Zsebők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n-GB" sz="1800" b="1" dirty="0">
              <a:solidFill>
                <a:srgbClr val="24164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19">
            <a:extLst>
              <a:ext uri="{FF2B5EF4-FFF2-40B4-BE49-F238E27FC236}">
                <a16:creationId xmlns:a16="http://schemas.microsoft.com/office/drawing/2014/main" id="{FB645291-4BDC-4BA1-9D38-87EDB4876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1" r="2053"/>
          <a:stretch/>
        </p:blipFill>
        <p:spPr>
          <a:xfrm>
            <a:off x="175439" y="130283"/>
            <a:ext cx="4424242" cy="115069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E623E-2B09-4DFF-A972-D283AD0735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606" y="143702"/>
            <a:ext cx="4108955" cy="115144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BCDF12-1797-4133-883C-BEB960B77E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0" y="3147311"/>
            <a:ext cx="1916467" cy="2080964"/>
          </a:xfrm>
          <a:prstGeom prst="rect">
            <a:avLst/>
          </a:prstGeom>
        </p:spPr>
      </p:pic>
      <p:pic>
        <p:nvPicPr>
          <p:cNvPr id="9" name="Picture 2" descr="Tawny owl - Wikipedia">
            <a:extLst>
              <a:ext uri="{FF2B5EF4-FFF2-40B4-BE49-F238E27FC236}">
                <a16:creationId xmlns:a16="http://schemas.microsoft.com/office/drawing/2014/main" id="{323A7A1B-3BA2-41CB-9BBE-131BD91E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460" y="4134568"/>
            <a:ext cx="1832313" cy="26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25426-2D8E-4ABA-AAB9-78F6BD785F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0" y="5180648"/>
            <a:ext cx="2011089" cy="1654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1BDC83-2B85-42BF-BCAA-2E1DB93A22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8341" y="3309876"/>
            <a:ext cx="3033862" cy="19207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0A446F3-11EC-49A3-A649-7A9EE8A89BB5}"/>
              </a:ext>
            </a:extLst>
          </p:cNvPr>
          <p:cNvGrpSpPr/>
          <p:nvPr/>
        </p:nvGrpSpPr>
        <p:grpSpPr>
          <a:xfrm>
            <a:off x="8155722" y="4913970"/>
            <a:ext cx="3541646" cy="1920799"/>
            <a:chOff x="4563062" y="3860248"/>
            <a:chExt cx="3541646" cy="1920799"/>
          </a:xfrm>
        </p:grpSpPr>
        <p:pic>
          <p:nvPicPr>
            <p:cNvPr id="17" name="Picture 2" descr="Daubenton's Bat - Bat Conservation Ireland">
              <a:extLst>
                <a:ext uri="{FF2B5EF4-FFF2-40B4-BE49-F238E27FC236}">
                  <a16:creationId xmlns:a16="http://schemas.microsoft.com/office/drawing/2014/main" id="{C985C430-8E87-44A7-AC12-A2845A4F8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98" y="3860248"/>
              <a:ext cx="3443110" cy="1912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AD90D7-A4CB-4392-8839-297D89785B31}"/>
                </a:ext>
              </a:extLst>
            </p:cNvPr>
            <p:cNvSpPr txBox="1"/>
            <p:nvPr/>
          </p:nvSpPr>
          <p:spPr>
            <a:xfrm>
              <a:off x="4563062" y="5473270"/>
              <a:ext cx="1820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© Paul van Hoof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E41745E-0D4F-42E5-8157-8A31B81FFF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36" t="2983" r="26806" b="7670"/>
          <a:stretch/>
        </p:blipFill>
        <p:spPr>
          <a:xfrm>
            <a:off x="3914629" y="5228275"/>
            <a:ext cx="3939476" cy="14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61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464BC-D647-485A-8290-FE132147BF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05" y="1053737"/>
            <a:ext cx="5879749" cy="2375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C80D2-A2E2-4A05-90EE-CAD639B1F3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627" y="1071156"/>
            <a:ext cx="5839391" cy="2331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41805E-BE46-4DC4-A6D9-91B479D5A7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09" y="3703320"/>
            <a:ext cx="5928345" cy="2375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A11D9-28D8-43A6-9C4B-E8F18A3704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627" y="3703320"/>
            <a:ext cx="5839391" cy="2375263"/>
          </a:xfrm>
          <a:prstGeom prst="rect">
            <a:avLst/>
          </a:prstGeom>
        </p:spPr>
      </p:pic>
      <p:pic>
        <p:nvPicPr>
          <p:cNvPr id="7" name="01_Rfer">
            <a:hlinkClick r:id="" action="ppaction://media"/>
            <a:extLst>
              <a:ext uri="{FF2B5EF4-FFF2-40B4-BE49-F238E27FC236}">
                <a16:creationId xmlns:a16="http://schemas.microsoft.com/office/drawing/2014/main" id="{169C09B3-0C05-4AF5-903D-517A5DA57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03825" y="2728028"/>
            <a:ext cx="487363" cy="487363"/>
          </a:xfrm>
          <a:prstGeom prst="rect">
            <a:avLst/>
          </a:prstGeom>
        </p:spPr>
      </p:pic>
      <p:pic>
        <p:nvPicPr>
          <p:cNvPr id="8" name="02_Mnat">
            <a:hlinkClick r:id="" action="ppaction://media"/>
            <a:extLst>
              <a:ext uri="{FF2B5EF4-FFF2-40B4-BE49-F238E27FC236}">
                <a16:creationId xmlns:a16="http://schemas.microsoft.com/office/drawing/2014/main" id="{351D22BC-ED84-4B13-8CD8-594C543F69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7420" y="2705055"/>
            <a:ext cx="487362" cy="487362"/>
          </a:xfrm>
          <a:prstGeom prst="rect">
            <a:avLst/>
          </a:prstGeom>
        </p:spPr>
      </p:pic>
      <p:pic>
        <p:nvPicPr>
          <p:cNvPr id="9" name="03_Ppip">
            <a:hlinkClick r:id="" action="ppaction://media"/>
            <a:extLst>
              <a:ext uri="{FF2B5EF4-FFF2-40B4-BE49-F238E27FC236}">
                <a16:creationId xmlns:a16="http://schemas.microsoft.com/office/drawing/2014/main" id="{AEC61585-6826-4507-8C2C-40D1BC2CE6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03825" y="5401081"/>
            <a:ext cx="487363" cy="487363"/>
          </a:xfrm>
          <a:prstGeom prst="rect">
            <a:avLst/>
          </a:prstGeom>
        </p:spPr>
      </p:pic>
      <p:pic>
        <p:nvPicPr>
          <p:cNvPr id="10" name="04_Bbar">
            <a:hlinkClick r:id="" action="ppaction://media"/>
            <a:extLst>
              <a:ext uri="{FF2B5EF4-FFF2-40B4-BE49-F238E27FC236}">
                <a16:creationId xmlns:a16="http://schemas.microsoft.com/office/drawing/2014/main" id="{80A1BFB1-0FE1-4F32-89C8-70F7CFCFE9D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7420" y="5401082"/>
            <a:ext cx="487362" cy="4873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64A90-E0AB-432B-BD64-6B28F2B00B79}"/>
              </a:ext>
            </a:extLst>
          </p:cNvPr>
          <p:cNvSpPr txBox="1"/>
          <p:nvPr/>
        </p:nvSpPr>
        <p:spPr>
          <a:xfrm>
            <a:off x="2941122" y="199771"/>
            <a:ext cx="617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Type of bat sounds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D8D684-1962-461F-88D8-386955E8F162}"/>
              </a:ext>
            </a:extLst>
          </p:cNvPr>
          <p:cNvSpPr txBox="1"/>
          <p:nvPr/>
        </p:nvSpPr>
        <p:spPr>
          <a:xfrm>
            <a:off x="245327" y="701824"/>
            <a:ext cx="578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0" dirty="0">
                <a:effectLst/>
                <a:latin typeface="arial" panose="020B0604020202020204" pitchFamily="34" charset="0"/>
              </a:rPr>
              <a:t>Greater horseshoe bat (</a:t>
            </a:r>
            <a:r>
              <a:rPr lang="en-GB" i="1" dirty="0">
                <a:effectLst/>
                <a:latin typeface="arial" panose="020B0604020202020204" pitchFamily="34" charset="0"/>
              </a:rPr>
              <a:t>Rhinolophus </a:t>
            </a:r>
            <a:r>
              <a:rPr lang="en-GB" i="1" dirty="0" err="1">
                <a:effectLst/>
                <a:latin typeface="arial" panose="020B0604020202020204" pitchFamily="34" charset="0"/>
              </a:rPr>
              <a:t>ferrumequinum</a:t>
            </a:r>
            <a:r>
              <a:rPr lang="en-GB" i="0" dirty="0">
                <a:effectLst/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17CB4-5D1C-4C69-A1BF-726EA6125C64}"/>
              </a:ext>
            </a:extLst>
          </p:cNvPr>
          <p:cNvSpPr txBox="1"/>
          <p:nvPr/>
        </p:nvSpPr>
        <p:spPr>
          <a:xfrm>
            <a:off x="6158247" y="701824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Natterer's bat (</a:t>
            </a:r>
            <a:r>
              <a:rPr lang="en-GB" i="1" dirty="0">
                <a:effectLst/>
                <a:latin typeface="arial" panose="020B0604020202020204" pitchFamily="34" charset="0"/>
              </a:rPr>
              <a:t>Myotis nattereri</a:t>
            </a:r>
            <a:r>
              <a:rPr lang="en-GB" b="0" i="0" dirty="0">
                <a:effectLst/>
                <a:latin typeface="arial" panose="020B0604020202020204" pitchFamily="34" charset="0"/>
              </a:rPr>
              <a:t>)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702018-523F-49D1-AEE7-CF7624972C1F}"/>
              </a:ext>
            </a:extLst>
          </p:cNvPr>
          <p:cNvSpPr txBox="1"/>
          <p:nvPr/>
        </p:nvSpPr>
        <p:spPr>
          <a:xfrm>
            <a:off x="154005" y="6078583"/>
            <a:ext cx="612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pipistrelle (</a:t>
            </a:r>
            <a:r>
              <a:rPr lang="en-GB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Pipistrellus pipistrellus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3F68C-1471-4ED5-A0FF-251C7253630D}"/>
              </a:ext>
            </a:extLst>
          </p:cNvPr>
          <p:cNvSpPr txBox="1"/>
          <p:nvPr/>
        </p:nvSpPr>
        <p:spPr>
          <a:xfrm>
            <a:off x="6330195" y="6078583"/>
            <a:ext cx="612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W</a:t>
            </a:r>
            <a:r>
              <a:rPr lang="en-GB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estern barbastelle (</a:t>
            </a:r>
            <a:r>
              <a:rPr lang="en-GB" b="0" i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Barbastella</a:t>
            </a:r>
            <a:r>
              <a:rPr lang="en-GB" b="0" i="1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barbastellus</a:t>
            </a:r>
            <a:r>
              <a:rPr lang="en-GB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How barbastelle bats trick moths that are able to hear their echolocation  calls">
            <a:extLst>
              <a:ext uri="{FF2B5EF4-FFF2-40B4-BE49-F238E27FC236}">
                <a16:creationId xmlns:a16="http://schemas.microsoft.com/office/drawing/2014/main" id="{BE8671C1-D68E-4D39-8E55-B53C31916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6627" y="3703320"/>
            <a:ext cx="895538" cy="86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mon pipistrelle | The Wildlife Trusts">
            <a:extLst>
              <a:ext uri="{FF2B5EF4-FFF2-40B4-BE49-F238E27FC236}">
                <a16:creationId xmlns:a16="http://schemas.microsoft.com/office/drawing/2014/main" id="{DC68B7D0-301D-490B-B755-75FEE575E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761" y="3690410"/>
            <a:ext cx="1226634" cy="93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rmal Imagery of Greater Horseshoe bats in Devon - BSG Ecology">
            <a:extLst>
              <a:ext uri="{FF2B5EF4-FFF2-40B4-BE49-F238E27FC236}">
                <a16:creationId xmlns:a16="http://schemas.microsoft.com/office/drawing/2014/main" id="{A9F66935-60DF-4311-86F0-B4F948FD6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004" y="1040946"/>
            <a:ext cx="1271125" cy="98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DAB8FB-0F27-437B-A157-BB231B6929F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626" y="1071156"/>
            <a:ext cx="846177" cy="107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3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F5255A-1B61-4B36-8391-54914BF3AD90}"/>
              </a:ext>
            </a:extLst>
          </p:cNvPr>
          <p:cNvSpPr txBox="1"/>
          <p:nvPr/>
        </p:nvSpPr>
        <p:spPr>
          <a:xfrm>
            <a:off x="2661052" y="95251"/>
            <a:ext cx="617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Many species with similar sounds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34C92-EA21-403A-99F9-8D154F9E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556" y="553743"/>
            <a:ext cx="3736146" cy="343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281CE-7729-44F6-A3AB-B66E15B8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172" y="542978"/>
            <a:ext cx="4076806" cy="343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B74F32-8F87-4151-B273-284C0CFC0AD4}"/>
              </a:ext>
            </a:extLst>
          </p:cNvPr>
          <p:cNvSpPr txBox="1"/>
          <p:nvPr/>
        </p:nvSpPr>
        <p:spPr>
          <a:xfrm>
            <a:off x="6022834" y="4070936"/>
            <a:ext cx="33294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Geoffroy’s bat</a:t>
            </a:r>
          </a:p>
          <a:p>
            <a:pPr algn="ctr"/>
            <a:r>
              <a:rPr lang="en-GB" dirty="0"/>
              <a:t>abs high signal in open areas			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236A8-CE17-4822-9455-7A440B7C0C87}"/>
              </a:ext>
            </a:extLst>
          </p:cNvPr>
          <p:cNvSpPr txBox="1"/>
          <p:nvPr/>
        </p:nvSpPr>
        <p:spPr>
          <a:xfrm>
            <a:off x="2244653" y="4087668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Daubenton’s</a:t>
            </a:r>
            <a:r>
              <a:rPr lang="en-GB" dirty="0"/>
              <a:t> bat</a:t>
            </a:r>
          </a:p>
          <a:p>
            <a:pPr algn="ctr"/>
            <a:r>
              <a:rPr lang="en-GB" dirty="0"/>
              <a:t>abs high signal in open areas			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0107CF-C3D6-4A62-BAEE-A0212E8DD7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644" y="4771515"/>
            <a:ext cx="3033862" cy="1920799"/>
          </a:xfrm>
          <a:prstGeom prst="rect">
            <a:avLst/>
          </a:prstGeom>
        </p:spPr>
      </p:pic>
      <p:pic>
        <p:nvPicPr>
          <p:cNvPr id="1026" name="Picture 2" descr="Daubenton's Bat - Bat Conservation Ireland">
            <a:extLst>
              <a:ext uri="{FF2B5EF4-FFF2-40B4-BE49-F238E27FC236}">
                <a16:creationId xmlns:a16="http://schemas.microsoft.com/office/drawing/2014/main" id="{D8CFA89B-787B-4700-8E19-B7E217D02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543" y="4771515"/>
            <a:ext cx="3443110" cy="19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6C7263-2DEC-4CF9-932D-89780561B95D}"/>
              </a:ext>
            </a:extLst>
          </p:cNvPr>
          <p:cNvSpPr txBox="1"/>
          <p:nvPr/>
        </p:nvSpPr>
        <p:spPr>
          <a:xfrm>
            <a:off x="1751007" y="6384537"/>
            <a:ext cx="1820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© Paul van Hoof</a:t>
            </a:r>
          </a:p>
        </p:txBody>
      </p:sp>
      <p:pic>
        <p:nvPicPr>
          <p:cNvPr id="3" name="Picture 2" descr="Acoustic Ecology of European Bats | NHBS Academic &amp; Professional Books">
            <a:extLst>
              <a:ext uri="{FF2B5EF4-FFF2-40B4-BE49-F238E27FC236}">
                <a16:creationId xmlns:a16="http://schemas.microsoft.com/office/drawing/2014/main" id="{10B333A1-31D0-467C-9385-CFF0C231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4897" y="5029487"/>
            <a:ext cx="1257103" cy="182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672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DCC797-F474-4771-BDD9-96493A940F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93" y="1553336"/>
            <a:ext cx="10337800" cy="3784600"/>
          </a:xfrm>
          <a:prstGeom prst="rect">
            <a:avLst/>
          </a:prstGeom>
        </p:spPr>
      </p:pic>
      <p:graphicFrame>
        <p:nvGraphicFramePr>
          <p:cNvPr id="2" name="Graphique 52">
            <a:extLst>
              <a:ext uri="{FF2B5EF4-FFF2-40B4-BE49-F238E27FC236}">
                <a16:creationId xmlns:a16="http://schemas.microsoft.com/office/drawing/2014/main" id="{509B4085-C9D9-4934-97CA-351A75204F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14696"/>
              </p:ext>
            </p:extLst>
          </p:nvPr>
        </p:nvGraphicFramePr>
        <p:xfrm>
          <a:off x="345622" y="2749532"/>
          <a:ext cx="5390160" cy="3551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phique 53">
            <a:extLst>
              <a:ext uri="{FF2B5EF4-FFF2-40B4-BE49-F238E27FC236}">
                <a16:creationId xmlns:a16="http://schemas.microsoft.com/office/drawing/2014/main" id="{2BD05DA1-06A7-44D9-884A-FEEF27AD38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188920"/>
              </p:ext>
            </p:extLst>
          </p:nvPr>
        </p:nvGraphicFramePr>
        <p:xfrm>
          <a:off x="5968803" y="2749533"/>
          <a:ext cx="6130833" cy="3551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34B987-C28F-4F65-8A20-5F3FB5EFC920}"/>
              </a:ext>
            </a:extLst>
          </p:cNvPr>
          <p:cNvSpPr txBox="1"/>
          <p:nvPr/>
        </p:nvSpPr>
        <p:spPr>
          <a:xfrm>
            <a:off x="2941122" y="199771"/>
            <a:ext cx="617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Identification based on acoustic measurements</a:t>
            </a:r>
          </a:p>
        </p:txBody>
      </p:sp>
      <p:pic>
        <p:nvPicPr>
          <p:cNvPr id="4098" name="Picture 2" descr="Acoustic Ecology of European Bats | NHBS Academic &amp; Professional Books">
            <a:extLst>
              <a:ext uri="{FF2B5EF4-FFF2-40B4-BE49-F238E27FC236}">
                <a16:creationId xmlns:a16="http://schemas.microsoft.com/office/drawing/2014/main" id="{24976145-2E46-40D8-9288-116FE447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5873" y="0"/>
            <a:ext cx="1257103" cy="182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5E5213-77D7-440C-BBE4-D067BD327E3A}"/>
              </a:ext>
            </a:extLst>
          </p:cNvPr>
          <p:cNvSpPr txBox="1"/>
          <p:nvPr/>
        </p:nvSpPr>
        <p:spPr>
          <a:xfrm>
            <a:off x="3259758" y="171628"/>
            <a:ext cx="5608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Automatic bat species identification</a:t>
            </a: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3385FB8E-2A55-48EF-879F-117C0102D7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53" y="4028467"/>
            <a:ext cx="5450809" cy="1371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AF2E2-F83E-401B-B5AE-0DC731076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918" y="4545818"/>
            <a:ext cx="5898239" cy="1950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81AD5-1A26-4F65-B5F4-9C2FA3923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91" y="683939"/>
            <a:ext cx="3317957" cy="198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46AF5-618E-474A-9F98-8B8C9AF5C0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190" y="361462"/>
            <a:ext cx="2800645" cy="3588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4FFC0-892D-4954-9234-DA4DF76825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2496" y="844199"/>
            <a:ext cx="4867713" cy="1985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F7648-F5DB-42D0-85F8-41B6B5B65F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823" y="1900154"/>
            <a:ext cx="3155741" cy="17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05234-20C3-4207-81D2-191E19354AB1}"/>
              </a:ext>
            </a:extLst>
          </p:cNvPr>
          <p:cNvSpPr txBox="1"/>
          <p:nvPr/>
        </p:nvSpPr>
        <p:spPr>
          <a:xfrm>
            <a:off x="2761102" y="221673"/>
            <a:ext cx="602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The Project: Acoustic sampling in Vas county, Hungary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F6566-0FC7-4758-AA40-1AD2DE705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71" y="831272"/>
            <a:ext cx="8113684" cy="5805055"/>
          </a:xfrm>
          <a:prstGeom prst="rect">
            <a:avLst/>
          </a:prstGeom>
        </p:spPr>
      </p:pic>
      <p:pic>
        <p:nvPicPr>
          <p:cNvPr id="3" name="Picture 4" descr="Címerünk">
            <a:extLst>
              <a:ext uri="{FF2B5EF4-FFF2-40B4-BE49-F238E27FC236}">
                <a16:creationId xmlns:a16="http://schemas.microsoft.com/office/drawing/2014/main" id="{174383D1-EB55-4799-9417-781CA58F5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6638" y="831272"/>
            <a:ext cx="2486095" cy="186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CCD8D-59E3-4E98-AA45-C86089D2CEA2}"/>
              </a:ext>
            </a:extLst>
          </p:cNvPr>
          <p:cNvSpPr txBox="1"/>
          <p:nvPr/>
        </p:nvSpPr>
        <p:spPr>
          <a:xfrm>
            <a:off x="8789821" y="3085865"/>
            <a:ext cx="318733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dirty="0"/>
              <a:t>1200 sampling points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GB" dirty="0"/>
              <a:t>4800 hours of recordings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8B260-200B-40A8-987E-A04F679E8A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9821" y="4250986"/>
            <a:ext cx="3035030" cy="21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66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F5816-B20F-4928-8DB9-E97C0F5FA3C8}"/>
              </a:ext>
            </a:extLst>
          </p:cNvPr>
          <p:cNvSpPr txBox="1"/>
          <p:nvPr/>
        </p:nvSpPr>
        <p:spPr>
          <a:xfrm>
            <a:off x="1011678" y="1624519"/>
            <a:ext cx="71984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/>
              <a:t>12 species:</a:t>
            </a:r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 err="1"/>
              <a:t>Barbastella</a:t>
            </a:r>
            <a:r>
              <a:rPr lang="en-GB" i="1" dirty="0"/>
              <a:t> </a:t>
            </a:r>
            <a:r>
              <a:rPr lang="en-GB" i="1" dirty="0" err="1"/>
              <a:t>barbastellus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Myotis </a:t>
            </a:r>
            <a:r>
              <a:rPr lang="en-GB" i="1" dirty="0" err="1"/>
              <a:t>bechsteinii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Myotis </a:t>
            </a:r>
            <a:r>
              <a:rPr lang="en-GB" i="1" dirty="0" err="1"/>
              <a:t>emarginatus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Myotis </a:t>
            </a:r>
            <a:r>
              <a:rPr lang="en-GB" i="1" dirty="0" err="1"/>
              <a:t>myotis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Myotis </a:t>
            </a:r>
            <a:r>
              <a:rPr lang="en-GB" i="1" dirty="0" err="1"/>
              <a:t>daubentonii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Eptesicus serotinus</a:t>
            </a:r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 err="1"/>
              <a:t>Nyctalus</a:t>
            </a:r>
            <a:r>
              <a:rPr lang="en-GB" i="1" dirty="0"/>
              <a:t> </a:t>
            </a:r>
            <a:r>
              <a:rPr lang="en-GB" i="1" dirty="0" err="1"/>
              <a:t>leisleri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 err="1"/>
              <a:t>Nyctalus</a:t>
            </a:r>
            <a:r>
              <a:rPr lang="en-GB" i="1" dirty="0"/>
              <a:t> </a:t>
            </a:r>
            <a:r>
              <a:rPr lang="en-GB" i="1" dirty="0" err="1"/>
              <a:t>noctula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Pipistrellus </a:t>
            </a:r>
            <a:r>
              <a:rPr lang="en-GB" i="1" dirty="0" err="1"/>
              <a:t>kuhlii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Pipistrellus </a:t>
            </a:r>
            <a:r>
              <a:rPr lang="en-GB" i="1" dirty="0" err="1"/>
              <a:t>nathusii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Pipistrellus </a:t>
            </a:r>
            <a:r>
              <a:rPr lang="en-GB" i="1" dirty="0" err="1"/>
              <a:t>pipistrellus</a:t>
            </a:r>
            <a:endParaRPr lang="en-GB" i="1" dirty="0"/>
          </a:p>
          <a:p>
            <a:pPr marL="742950" lvl="1" indent="-285750"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GB" i="1" dirty="0"/>
              <a:t>Pipistrellus pygmaeus</a:t>
            </a:r>
          </a:p>
          <a:p>
            <a:pPr marL="742950" lvl="1" indent="-285750">
              <a:buFontTx/>
              <a:buChar char="-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6C797-B605-4FEA-B7D5-7CFECA75FB08}"/>
              </a:ext>
            </a:extLst>
          </p:cNvPr>
          <p:cNvSpPr txBox="1"/>
          <p:nvPr/>
        </p:nvSpPr>
        <p:spPr>
          <a:xfrm>
            <a:off x="3897549" y="624245"/>
            <a:ext cx="43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- bat sound library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AF660-9627-4C24-BF3D-E775AF4859F6}"/>
              </a:ext>
            </a:extLst>
          </p:cNvPr>
          <p:cNvSpPr txBox="1"/>
          <p:nvPr/>
        </p:nvSpPr>
        <p:spPr>
          <a:xfrm>
            <a:off x="5719865" y="4394508"/>
            <a:ext cx="475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Σ</a:t>
            </a:r>
            <a:r>
              <a:rPr lang="en-GB" sz="2800" b="1" dirty="0">
                <a:solidFill>
                  <a:srgbClr val="FF0000"/>
                </a:solidFill>
              </a:rPr>
              <a:t>: ~ 65.000 samples (0.1 sec)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A708F-8B0C-49BC-BD78-7DFE4FAC345C}"/>
              </a:ext>
            </a:extLst>
          </p:cNvPr>
          <p:cNvSpPr txBox="1"/>
          <p:nvPr/>
        </p:nvSpPr>
        <p:spPr>
          <a:xfrm>
            <a:off x="5797686" y="2409349"/>
            <a:ext cx="5285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Manually identified sounds based on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Recordings from identified individuals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67933-1E9D-4EC5-854D-DF2958A9AAC9}"/>
              </a:ext>
            </a:extLst>
          </p:cNvPr>
          <p:cNvSpPr txBox="1"/>
          <p:nvPr/>
        </p:nvSpPr>
        <p:spPr>
          <a:xfrm>
            <a:off x="3588613" y="221734"/>
            <a:ext cx="520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Building automatic species identification model</a:t>
            </a:r>
          </a:p>
        </p:txBody>
      </p:sp>
    </p:spTree>
    <p:extLst>
      <p:ext uri="{BB962C8B-B14F-4D97-AF65-F5344CB8AC3E}">
        <p14:creationId xmlns:p14="http://schemas.microsoft.com/office/powerpoint/2010/main" val="1932162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D06C06-5956-4393-A1FA-0FDAE7EEF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27" y="1900053"/>
            <a:ext cx="9074331" cy="3537840"/>
          </a:xfrm>
          <a:prstGeom prst="rect">
            <a:avLst/>
          </a:prstGeom>
        </p:spPr>
      </p:pic>
      <p:pic>
        <p:nvPicPr>
          <p:cNvPr id="3" name="bagoly">
            <a:hlinkClick r:id="" action="ppaction://media"/>
            <a:extLst>
              <a:ext uri="{FF2B5EF4-FFF2-40B4-BE49-F238E27FC236}">
                <a16:creationId xmlns:a16="http://schemas.microsoft.com/office/drawing/2014/main" id="{58DF5061-A3E9-46BE-A64A-DA050102E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8920" y="4576671"/>
            <a:ext cx="487362" cy="487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4DF66-A560-41DC-BF97-EF26017F320D}"/>
              </a:ext>
            </a:extLst>
          </p:cNvPr>
          <p:cNvSpPr txBox="1"/>
          <p:nvPr/>
        </p:nvSpPr>
        <p:spPr>
          <a:xfrm>
            <a:off x="3057237" y="277090"/>
            <a:ext cx="5458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What else on the recordings?</a:t>
            </a:r>
          </a:p>
        </p:txBody>
      </p:sp>
      <p:pic>
        <p:nvPicPr>
          <p:cNvPr id="1026" name="Picture 2" descr="Tawny Owl chicks on a card from the RSPB">
            <a:extLst>
              <a:ext uri="{FF2B5EF4-FFF2-40B4-BE49-F238E27FC236}">
                <a16:creationId xmlns:a16="http://schemas.microsoft.com/office/drawing/2014/main" id="{BFDA998E-A3F4-4A7D-B91A-0163EDCA3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601" y="770068"/>
            <a:ext cx="3009089" cy="302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C90963-139D-47FF-9FED-86F52C16F4D1}"/>
              </a:ext>
            </a:extLst>
          </p:cNvPr>
          <p:cNvSpPr txBox="1"/>
          <p:nvPr/>
        </p:nvSpPr>
        <p:spPr>
          <a:xfrm>
            <a:off x="9832245" y="3902582"/>
            <a:ext cx="1939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tawny owl chicks</a:t>
            </a:r>
          </a:p>
        </p:txBody>
      </p:sp>
    </p:spTree>
    <p:extLst>
      <p:ext uri="{BB962C8B-B14F-4D97-AF65-F5344CB8AC3E}">
        <p14:creationId xmlns:p14="http://schemas.microsoft.com/office/powerpoint/2010/main" val="3409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1DF732-688E-41AC-BE37-C6A557B6A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400" y="4196023"/>
            <a:ext cx="2930267" cy="3181782"/>
          </a:xfrm>
          <a:prstGeom prst="rect">
            <a:avLst/>
          </a:prstGeom>
        </p:spPr>
      </p:pic>
      <p:pic>
        <p:nvPicPr>
          <p:cNvPr id="2050" name="Picture 2" descr="Tawny owl - Wikipedia">
            <a:extLst>
              <a:ext uri="{FF2B5EF4-FFF2-40B4-BE49-F238E27FC236}">
                <a16:creationId xmlns:a16="http://schemas.microsoft.com/office/drawing/2014/main" id="{FD91439A-38DD-4CC9-A9A6-9D1CC2C41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170" y="2250243"/>
            <a:ext cx="2801595" cy="401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6A2107-2F1E-454B-82D8-432C0008A9C5}"/>
              </a:ext>
            </a:extLst>
          </p:cNvPr>
          <p:cNvSpPr txBox="1"/>
          <p:nvPr/>
        </p:nvSpPr>
        <p:spPr>
          <a:xfrm>
            <a:off x="3380509" y="220403"/>
            <a:ext cx="480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Nocturnal birds</a:t>
            </a:r>
          </a:p>
        </p:txBody>
      </p:sp>
      <p:pic>
        <p:nvPicPr>
          <p:cNvPr id="4" name="Kép 12">
            <a:extLst>
              <a:ext uri="{FF2B5EF4-FFF2-40B4-BE49-F238E27FC236}">
                <a16:creationId xmlns:a16="http://schemas.microsoft.com/office/drawing/2014/main" id="{6332259A-E27F-4B1A-81F0-8037487C2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6184" y="819627"/>
            <a:ext cx="8671560" cy="1021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2949C0-0986-48ED-BC9A-387C727674D2}"/>
              </a:ext>
            </a:extLst>
          </p:cNvPr>
          <p:cNvSpPr txBox="1"/>
          <p:nvPr/>
        </p:nvSpPr>
        <p:spPr>
          <a:xfrm>
            <a:off x="451794" y="2250243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Aegolius</a:t>
            </a:r>
            <a:r>
              <a:rPr lang="en-GB" dirty="0"/>
              <a:t> </a:t>
            </a:r>
            <a:r>
              <a:rPr lang="en-GB" dirty="0" err="1"/>
              <a:t>funereus</a:t>
            </a:r>
            <a:r>
              <a:rPr lang="en-GB" dirty="0"/>
              <a:t> – 292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Asio</a:t>
            </a:r>
            <a:r>
              <a:rPr lang="en-GB" dirty="0"/>
              <a:t> </a:t>
            </a:r>
            <a:r>
              <a:rPr lang="en-GB" dirty="0" err="1"/>
              <a:t>flammeus</a:t>
            </a:r>
            <a:r>
              <a:rPr lang="en-GB" dirty="0"/>
              <a:t> – 102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Asio</a:t>
            </a:r>
            <a:r>
              <a:rPr lang="en-GB" dirty="0"/>
              <a:t> </a:t>
            </a:r>
            <a:r>
              <a:rPr lang="en-GB" dirty="0" err="1"/>
              <a:t>otus</a:t>
            </a:r>
            <a:r>
              <a:rPr lang="en-GB" dirty="0"/>
              <a:t> – 616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Athene </a:t>
            </a:r>
            <a:r>
              <a:rPr lang="en-GB" dirty="0" err="1"/>
              <a:t>noctua</a:t>
            </a:r>
            <a:r>
              <a:rPr lang="en-GB" dirty="0"/>
              <a:t> – 752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Bubo </a:t>
            </a:r>
            <a:r>
              <a:rPr lang="en-GB" dirty="0" err="1"/>
              <a:t>bubo</a:t>
            </a:r>
            <a:r>
              <a:rPr lang="en-GB" dirty="0"/>
              <a:t> – 335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Caprimulgus europaeus – 640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Crex </a:t>
            </a:r>
            <a:r>
              <a:rPr lang="en-GB" dirty="0" err="1"/>
              <a:t>crex</a:t>
            </a:r>
            <a:r>
              <a:rPr lang="en-GB" dirty="0"/>
              <a:t> – 455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Glaucidium </a:t>
            </a:r>
            <a:r>
              <a:rPr lang="en-GB" dirty="0" err="1"/>
              <a:t>passerinum</a:t>
            </a:r>
            <a:r>
              <a:rPr lang="en-GB" dirty="0"/>
              <a:t> – 343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Otus</a:t>
            </a:r>
            <a:r>
              <a:rPr lang="en-GB" dirty="0"/>
              <a:t> scops – 356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Strix</a:t>
            </a:r>
            <a:r>
              <a:rPr lang="en-GB" dirty="0"/>
              <a:t> </a:t>
            </a:r>
            <a:r>
              <a:rPr lang="en-GB" dirty="0" err="1"/>
              <a:t>aluco</a:t>
            </a:r>
            <a:r>
              <a:rPr lang="en-GB" dirty="0"/>
              <a:t> – 414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Strix</a:t>
            </a:r>
            <a:r>
              <a:rPr lang="en-GB" dirty="0"/>
              <a:t> </a:t>
            </a:r>
            <a:r>
              <a:rPr lang="en-GB" dirty="0" err="1"/>
              <a:t>uralensis</a:t>
            </a:r>
            <a:r>
              <a:rPr lang="en-GB" dirty="0"/>
              <a:t> – 180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Tyto alba – 374 recordings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B810A6-43EE-464C-AD7E-D7E74F688E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655" y="2014189"/>
            <a:ext cx="3074943" cy="2529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3C93E-1450-467D-BD0D-A2E020BF70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122" y="3130186"/>
            <a:ext cx="2335340" cy="350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EC450F-5AA0-4CBA-8490-3C5CA02E77C2}"/>
              </a:ext>
            </a:extLst>
          </p:cNvPr>
          <p:cNvSpPr txBox="1"/>
          <p:nvPr/>
        </p:nvSpPr>
        <p:spPr>
          <a:xfrm>
            <a:off x="521080" y="6030975"/>
            <a:ext cx="4064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Σ</a:t>
            </a:r>
            <a:r>
              <a:rPr lang="en-GB" sz="2400" b="1" dirty="0">
                <a:solidFill>
                  <a:srgbClr val="FF0000"/>
                </a:solidFill>
              </a:rPr>
              <a:t>: ~ 107.000 samples (3 sec)</a:t>
            </a:r>
          </a:p>
        </p:txBody>
      </p:sp>
    </p:spTree>
    <p:extLst>
      <p:ext uri="{BB962C8B-B14F-4D97-AF65-F5344CB8AC3E}">
        <p14:creationId xmlns:p14="http://schemas.microsoft.com/office/powerpoint/2010/main" val="2231542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2331" y="4580458"/>
            <a:ext cx="408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using</a:t>
            </a:r>
            <a:r>
              <a:rPr lang="hu-HU" b="1" dirty="0"/>
              <a:t> </a:t>
            </a:r>
            <a:r>
              <a:rPr lang="en-GB" b="1" dirty="0"/>
              <a:t>“Darknet YOLO”</a:t>
            </a:r>
            <a:r>
              <a:rPr lang="hu-HU" b="1" dirty="0"/>
              <a:t> </a:t>
            </a:r>
            <a:r>
              <a:rPr lang="en-GB" b="1" dirty="0"/>
              <a:t>program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485" y="946449"/>
            <a:ext cx="2119930" cy="14033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499" y="2900871"/>
            <a:ext cx="2267616" cy="14025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31" r="11411" b="18462"/>
          <a:stretch/>
        </p:blipFill>
        <p:spPr>
          <a:xfrm>
            <a:off x="4491332" y="4664982"/>
            <a:ext cx="3641271" cy="1789724"/>
          </a:xfrm>
          <a:prstGeom prst="rect">
            <a:avLst/>
          </a:prstGeom>
        </p:spPr>
      </p:pic>
      <p:sp>
        <p:nvSpPr>
          <p:cNvPr id="6" name="Lefelé nyíl 5"/>
          <p:cNvSpPr/>
          <p:nvPr/>
        </p:nvSpPr>
        <p:spPr>
          <a:xfrm>
            <a:off x="6311967" y="2440519"/>
            <a:ext cx="282966" cy="351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felé nyíl 6"/>
          <p:cNvSpPr/>
          <p:nvPr/>
        </p:nvSpPr>
        <p:spPr>
          <a:xfrm>
            <a:off x="6282393" y="4509706"/>
            <a:ext cx="282966" cy="351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7751178" y="133415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soundfile</a:t>
            </a:r>
            <a:endParaRPr lang="en-GB" dirty="0"/>
          </a:p>
        </p:txBody>
      </p:sp>
      <p:sp>
        <p:nvSpPr>
          <p:cNvPr id="9" name="Szövegdoboz 8"/>
          <p:cNvSpPr txBox="1"/>
          <p:nvPr/>
        </p:nvSpPr>
        <p:spPr>
          <a:xfrm>
            <a:off x="7923839" y="3241853"/>
            <a:ext cx="180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hu-HU" dirty="0"/>
              <a:t>pectrogram</a:t>
            </a:r>
            <a:endParaRPr lang="en-GB" dirty="0"/>
          </a:p>
        </p:txBody>
      </p:sp>
      <p:sp>
        <p:nvSpPr>
          <p:cNvPr id="11" name="Jobbra nyíl 10"/>
          <p:cNvSpPr/>
          <p:nvPr/>
        </p:nvSpPr>
        <p:spPr>
          <a:xfrm>
            <a:off x="8618826" y="5500443"/>
            <a:ext cx="47707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zövegdoboz 11"/>
          <p:cNvSpPr txBox="1"/>
          <p:nvPr/>
        </p:nvSpPr>
        <p:spPr>
          <a:xfrm>
            <a:off x="9582127" y="5277690"/>
            <a:ext cx="1683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image classification</a:t>
            </a:r>
          </a:p>
          <a:p>
            <a:pPr algn="ctr"/>
            <a:r>
              <a:rPr lang="en-GB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results</a:t>
            </a:r>
          </a:p>
        </p:txBody>
      </p:sp>
      <p:sp>
        <p:nvSpPr>
          <p:cNvPr id="14" name="Szövegdoboz 3">
            <a:extLst>
              <a:ext uri="{FF2B5EF4-FFF2-40B4-BE49-F238E27FC236}">
                <a16:creationId xmlns:a16="http://schemas.microsoft.com/office/drawing/2014/main" id="{9EBEBAD2-226F-4E1A-8381-267221391F49}"/>
              </a:ext>
            </a:extLst>
          </p:cNvPr>
          <p:cNvSpPr txBox="1"/>
          <p:nvPr/>
        </p:nvSpPr>
        <p:spPr>
          <a:xfrm>
            <a:off x="817401" y="5000691"/>
            <a:ext cx="33938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Freeware, </a:t>
            </a:r>
            <a:r>
              <a:rPr lang="hu-HU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open</a:t>
            </a: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source</a:t>
            </a:r>
            <a:endParaRPr lang="hu-H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 and 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OpenCV</a:t>
            </a: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/ CUDA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CPU and GPU </a:t>
            </a:r>
            <a:r>
              <a:rPr lang="hu-HU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supported</a:t>
            </a:r>
            <a:endParaRPr lang="hu-H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Chang</a:t>
            </a:r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</a:t>
            </a:r>
            <a:r>
              <a:rPr lang="hu-H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ble input dimensions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8FA1EE-896F-441D-AE4C-831B8F01659D}"/>
              </a:ext>
            </a:extLst>
          </p:cNvPr>
          <p:cNvSpPr txBox="1"/>
          <p:nvPr/>
        </p:nvSpPr>
        <p:spPr>
          <a:xfrm>
            <a:off x="2951018" y="151151"/>
            <a:ext cx="6289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Common approach –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580576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72BBA-CF9F-47D8-9778-B2A937EF4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073" y="487545"/>
            <a:ext cx="142875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D06FD-D847-4F6D-A30E-8884C3216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247" y="1569152"/>
            <a:ext cx="142875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B134E-E984-4FAE-B696-46C0EB7E0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488" y="4004452"/>
            <a:ext cx="142875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5D8864-2778-470B-844F-EED6650AB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99" y="3429000"/>
            <a:ext cx="142875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9C58EC-1465-4BAB-9513-7BECA4116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55" y="3722045"/>
            <a:ext cx="1428750" cy="2857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955458-4C52-4ACB-A4EA-231CC0174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2" y="1420847"/>
            <a:ext cx="1428750" cy="2857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090FEE-9661-4498-A417-93211E9271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022" y="2642276"/>
            <a:ext cx="1428750" cy="2857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42FD00-3914-4486-80AC-1673F315C1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349" y="972173"/>
            <a:ext cx="1428750" cy="2857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459BCC-D62B-47DA-832C-B262E99D9E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336" y="3920856"/>
            <a:ext cx="1428750" cy="2857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7DAE20-66DE-45CD-BCCF-06C86E36A1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29" y="590079"/>
            <a:ext cx="1428750" cy="2857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9874B8-6C5C-4A8D-BBE6-CDD34E46C0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54" y="2456234"/>
            <a:ext cx="1428750" cy="2857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F8723-7171-4613-B649-553DFBB17F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221" y="770918"/>
            <a:ext cx="1428750" cy="285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0453D9-885E-4DE0-A7F3-6F784A04F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80" y="588827"/>
            <a:ext cx="142875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512F7B-9259-479E-8DF6-4BD27FFBA6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576" y="2163796"/>
            <a:ext cx="1428750" cy="2857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623BEE-DAE8-42C5-8D7F-164974FD2766}"/>
              </a:ext>
            </a:extLst>
          </p:cNvPr>
          <p:cNvGrpSpPr/>
          <p:nvPr/>
        </p:nvGrpSpPr>
        <p:grpSpPr>
          <a:xfrm>
            <a:off x="6308923" y="907104"/>
            <a:ext cx="5696022" cy="5871252"/>
            <a:chOff x="6308923" y="907104"/>
            <a:chExt cx="5696022" cy="587125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E6182E-3F4B-4937-BE85-73ED09D5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5679" y="924888"/>
              <a:ext cx="2857500" cy="14287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22CCCF4-6B6E-4087-8926-638EDF55C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8923" y="1787761"/>
              <a:ext cx="2857500" cy="142875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346167-A126-43C2-949A-474C10F6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7445" y="5349606"/>
              <a:ext cx="2857500" cy="14287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E737FEA-F9FE-4BDB-93A9-35275F37E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0355" y="5236521"/>
              <a:ext cx="2857500" cy="142875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3A865DE-E348-408B-9271-0072A6B9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5507" y="4668365"/>
              <a:ext cx="2857500" cy="142875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18C402C-3CA9-4AB2-B13E-020D6322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3704" y="3501349"/>
              <a:ext cx="2857500" cy="142875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9CE5B16-C426-4C17-85FB-C0A809FA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9871" y="3007670"/>
              <a:ext cx="2857500" cy="142875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F81D335-9E97-4DC0-AD1F-F1637FDA3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6757" y="2135222"/>
              <a:ext cx="2857500" cy="142875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4F9C20B-5748-45A1-BBAA-651AB277D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815" y="907104"/>
              <a:ext cx="2857500" cy="142875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49A2CCB-E652-415A-BB1D-B2E5E1FB2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0232" y="2052536"/>
              <a:ext cx="2857500" cy="142875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4605F2D-06C7-4C7F-AAD7-C7075693C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8707" y="1243012"/>
              <a:ext cx="2857500" cy="142875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4214C8A-6C17-4C30-8A6C-79BDD23C7AAE}"/>
              </a:ext>
            </a:extLst>
          </p:cNvPr>
          <p:cNvSpPr txBox="1"/>
          <p:nvPr/>
        </p:nvSpPr>
        <p:spPr>
          <a:xfrm>
            <a:off x="1672349" y="52582"/>
            <a:ext cx="277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Bat pictures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0716AA-C832-43D9-86FA-2AEBE0A74F9E}"/>
              </a:ext>
            </a:extLst>
          </p:cNvPr>
          <p:cNvSpPr txBox="1"/>
          <p:nvPr/>
        </p:nvSpPr>
        <p:spPr>
          <a:xfrm>
            <a:off x="7484605" y="83601"/>
            <a:ext cx="277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Bird pictures</a:t>
            </a:r>
          </a:p>
        </p:txBody>
      </p:sp>
    </p:spTree>
    <p:extLst>
      <p:ext uri="{BB962C8B-B14F-4D97-AF65-F5344CB8AC3E}">
        <p14:creationId xmlns:p14="http://schemas.microsoft.com/office/powerpoint/2010/main" val="363716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3F4CD-2DAC-43B4-8C43-01E87F67A3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496"/>
          <a:stretch/>
        </p:blipFill>
        <p:spPr>
          <a:xfrm>
            <a:off x="5208406" y="1297131"/>
            <a:ext cx="6211317" cy="48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8406E-4B3B-404A-9AEB-73EFDD7D7F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8" y="81469"/>
            <a:ext cx="4727718" cy="12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9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AE4E4-B126-4F54-B8AF-ECBEA9A4824C}"/>
              </a:ext>
            </a:extLst>
          </p:cNvPr>
          <p:cNvSpPr txBox="1"/>
          <p:nvPr/>
        </p:nvSpPr>
        <p:spPr>
          <a:xfrm>
            <a:off x="1511128" y="233399"/>
            <a:ext cx="277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Bat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DF902-6CF6-4AE9-AD67-CA2F2D2291A6}"/>
              </a:ext>
            </a:extLst>
          </p:cNvPr>
          <p:cNvSpPr txBox="1"/>
          <p:nvPr/>
        </p:nvSpPr>
        <p:spPr>
          <a:xfrm>
            <a:off x="7507773" y="214927"/>
            <a:ext cx="277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Bird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A11D5-FC64-4176-B7E4-63F42F1E0823}"/>
              </a:ext>
            </a:extLst>
          </p:cNvPr>
          <p:cNvSpPr txBox="1"/>
          <p:nvPr/>
        </p:nvSpPr>
        <p:spPr>
          <a:xfrm>
            <a:off x="4057013" y="1776301"/>
            <a:ext cx="3192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64 x 64 input layer</a:t>
            </a:r>
          </a:p>
          <a:p>
            <a:pPr algn="ctr"/>
            <a:r>
              <a:rPr lang="en-GB" b="1" dirty="0"/>
              <a:t>10 convolutional layers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A49BF4-B28D-4679-B364-119982C6C8F5}"/>
              </a:ext>
            </a:extLst>
          </p:cNvPr>
          <p:cNvCxnSpPr>
            <a:cxnSpLocks/>
          </p:cNvCxnSpPr>
          <p:nvPr/>
        </p:nvCxnSpPr>
        <p:spPr>
          <a:xfrm>
            <a:off x="9012360" y="3343746"/>
            <a:ext cx="0" cy="205034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E8E4B7-45B2-4F36-AFF3-0C00F2273EA1}"/>
              </a:ext>
            </a:extLst>
          </p:cNvPr>
          <p:cNvCxnSpPr>
            <a:cxnSpLocks/>
          </p:cNvCxnSpPr>
          <p:nvPr/>
        </p:nvCxnSpPr>
        <p:spPr>
          <a:xfrm>
            <a:off x="2843875" y="3589538"/>
            <a:ext cx="0" cy="174676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CCB6D3C-6A42-4D97-9422-7F4CA4152245}"/>
              </a:ext>
            </a:extLst>
          </p:cNvPr>
          <p:cNvSpPr txBox="1"/>
          <p:nvPr/>
        </p:nvSpPr>
        <p:spPr>
          <a:xfrm>
            <a:off x="2024030" y="5569522"/>
            <a:ext cx="1819557" cy="36933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~ 90% accuracy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774BC2-2B39-4DD7-A64A-0ACCF7CACD96}"/>
              </a:ext>
            </a:extLst>
          </p:cNvPr>
          <p:cNvSpPr txBox="1"/>
          <p:nvPr/>
        </p:nvSpPr>
        <p:spPr>
          <a:xfrm>
            <a:off x="8308458" y="5569522"/>
            <a:ext cx="1819557" cy="369332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~ 85% accuracy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035E97-DA9B-4FA8-8AB1-567F3A85F847}"/>
              </a:ext>
            </a:extLst>
          </p:cNvPr>
          <p:cNvSpPr txBox="1"/>
          <p:nvPr/>
        </p:nvSpPr>
        <p:spPr>
          <a:xfrm>
            <a:off x="3861390" y="4184072"/>
            <a:ext cx="3841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GPU: 4 × Nvidia GeForce GTX 1080 Ti</a:t>
            </a:r>
          </a:p>
          <a:p>
            <a:pPr algn="ctr"/>
            <a:r>
              <a:rPr lang="pt-BR" b="1" dirty="0"/>
              <a:t>11.2 GB RAM</a:t>
            </a:r>
            <a:endParaRPr lang="en-GB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C1042E-E72C-4A3E-8100-F82E9BAC1A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479" y="3280712"/>
            <a:ext cx="2451976" cy="90336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DEE1B1-2A46-4940-85E7-F5BC83FC54F3}"/>
              </a:ext>
            </a:extLst>
          </p:cNvPr>
          <p:cNvGrpSpPr/>
          <p:nvPr/>
        </p:nvGrpSpPr>
        <p:grpSpPr>
          <a:xfrm>
            <a:off x="1788496" y="1020772"/>
            <a:ext cx="1883968" cy="2391552"/>
            <a:chOff x="108422" y="487545"/>
            <a:chExt cx="5941575" cy="637440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669F16B-97FC-4FE2-B715-01110138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4073" y="487545"/>
              <a:ext cx="1428750" cy="28575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1AC4B6-9B69-4E03-8ABF-E1FD2E34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1247" y="1569152"/>
              <a:ext cx="1428750" cy="2857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84BDC9-1368-4D5C-A317-4C73F058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4488" y="4004452"/>
              <a:ext cx="1428750" cy="2857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46C326-1902-4B6D-8B8C-18BD9710E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8499" y="3429000"/>
              <a:ext cx="1428750" cy="2857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03D15A-D63C-4165-89C2-539DB9CBA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055" y="3722045"/>
              <a:ext cx="1428750" cy="2857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98CCFE-5D21-4F12-B6B6-76BD23F5A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22" y="1420847"/>
              <a:ext cx="1428750" cy="28575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600204F-05F7-421B-90B5-41C3492D6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4022" y="2642276"/>
              <a:ext cx="1428750" cy="28575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25052B-8EB9-4661-A80F-4ED609F29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1349" y="972173"/>
              <a:ext cx="1428750" cy="28575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E7EFCC-66EF-44C7-AF2C-8F9AB4D02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9336" y="3920856"/>
              <a:ext cx="1428750" cy="28575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B6ECC20-CAC2-466E-B7A3-F159E247E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0429" y="590079"/>
              <a:ext cx="1428750" cy="28575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B4F7158-0A16-42E8-8768-FD3519358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254" y="2456234"/>
              <a:ext cx="1428750" cy="28575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4B34BA9-8ECC-4093-ADB1-FA769DA6F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5221" y="770918"/>
              <a:ext cx="1428750" cy="28575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36E611A-7C07-4F32-99F4-2F90F188F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680" y="588827"/>
              <a:ext cx="1428750" cy="28575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03405BE-992E-4954-A6EA-B0D9C13B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4576" y="2163796"/>
              <a:ext cx="1428750" cy="28575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4D367C2-6B5A-410E-8DF4-EDBC7A52B9AD}"/>
              </a:ext>
            </a:extLst>
          </p:cNvPr>
          <p:cNvGrpSpPr/>
          <p:nvPr/>
        </p:nvGrpSpPr>
        <p:grpSpPr>
          <a:xfrm>
            <a:off x="7772452" y="1114750"/>
            <a:ext cx="2334471" cy="2141914"/>
            <a:chOff x="6308923" y="907104"/>
            <a:chExt cx="5696022" cy="5871252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0504F13-C223-4BD2-91E3-7191C703A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5679" y="924888"/>
              <a:ext cx="2857500" cy="142875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F779FE5-32CB-49BA-8239-B6EBE55A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8923" y="1787761"/>
              <a:ext cx="2857500" cy="142875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9867226-6CCC-454B-A86F-BC5A6F4A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7445" y="5349606"/>
              <a:ext cx="2857500" cy="142875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3CE4F49-41C4-4626-A2CB-EE5C7E43A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0355" y="5236521"/>
              <a:ext cx="2857500" cy="142875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EA702B6-2592-45D0-9DDA-21B059B7A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5507" y="4668365"/>
              <a:ext cx="2857500" cy="142875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0B45C59-EC14-4A7E-9904-E5F7EB73A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3704" y="3501349"/>
              <a:ext cx="2857500" cy="142875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98CB771-4091-4774-9C51-095AE4AA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9871" y="3007670"/>
              <a:ext cx="2857500" cy="142875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9A8BD47-B403-4A27-BB9E-AE91B2409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6757" y="2135222"/>
              <a:ext cx="2857500" cy="142875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8D25D09-AEF4-4E51-BE29-877444E0A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815" y="907104"/>
              <a:ext cx="2857500" cy="142875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399ACB4-653B-458F-AC84-90DC7C52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0232" y="2052536"/>
              <a:ext cx="2857500" cy="142875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E7A2468-93A0-4546-9B76-8F8818C31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8707" y="1243012"/>
              <a:ext cx="2857500" cy="142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09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8825CC-379F-47E6-8772-FCF23FEE7F1B}"/>
              </a:ext>
            </a:extLst>
          </p:cNvPr>
          <p:cNvSpPr txBox="1"/>
          <p:nvPr/>
        </p:nvSpPr>
        <p:spPr>
          <a:xfrm>
            <a:off x="3325091" y="160286"/>
            <a:ext cx="5227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Directions of improvement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BBAF6-5126-4717-BC56-E74F828D6F1E}"/>
              </a:ext>
            </a:extLst>
          </p:cNvPr>
          <p:cNvSpPr txBox="1"/>
          <p:nvPr/>
        </p:nvSpPr>
        <p:spPr>
          <a:xfrm>
            <a:off x="877454" y="1142288"/>
            <a:ext cx="3011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Exploring other network architectures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CB925-6E32-48C7-A5F6-9428B7A89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836" y="938106"/>
            <a:ext cx="3125165" cy="237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44065-FBB2-47FB-88E0-0227B3D681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727" y="1958109"/>
            <a:ext cx="4186922" cy="1351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9359D-D427-4FD8-BF5C-E08FA06730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310" y="3544755"/>
            <a:ext cx="2897263" cy="2227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ED914-C57C-48A7-AC2F-92BA1AEC3A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169" y="4694941"/>
            <a:ext cx="3532382" cy="1077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45E4B6-AC26-44C8-9218-B9737BEFA4E3}"/>
              </a:ext>
            </a:extLst>
          </p:cNvPr>
          <p:cNvSpPr txBox="1"/>
          <p:nvPr/>
        </p:nvSpPr>
        <p:spPr>
          <a:xfrm>
            <a:off x="877454" y="381564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Pre-processing of recordings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augmentation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7D3933-9797-48A1-A389-A7993605E4F9}"/>
              </a:ext>
            </a:extLst>
          </p:cNvPr>
          <p:cNvSpPr txBox="1"/>
          <p:nvPr/>
        </p:nvSpPr>
        <p:spPr>
          <a:xfrm>
            <a:off x="900573" y="54033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Including more species</a:t>
            </a:r>
          </a:p>
        </p:txBody>
      </p:sp>
    </p:spTree>
    <p:extLst>
      <p:ext uri="{BB962C8B-B14F-4D97-AF65-F5344CB8AC3E}">
        <p14:creationId xmlns:p14="http://schemas.microsoft.com/office/powerpoint/2010/main" val="41016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02E4F5-B459-409D-9206-A4A9D2200D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8" t="2137" r="3983" b="3820"/>
          <a:stretch/>
        </p:blipFill>
        <p:spPr>
          <a:xfrm>
            <a:off x="4290358" y="1523868"/>
            <a:ext cx="7256834" cy="43482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65011E-FAB6-40B3-8DE4-4A33A48703F4}"/>
              </a:ext>
            </a:extLst>
          </p:cNvPr>
          <p:cNvSpPr txBox="1"/>
          <p:nvPr/>
        </p:nvSpPr>
        <p:spPr>
          <a:xfrm>
            <a:off x="2795801" y="201970"/>
            <a:ext cx="562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Usage of the method in our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4F856-3D8B-48A0-9BB1-4E9AAC2FE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43619" y="1603355"/>
            <a:ext cx="4212077" cy="3159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594BE-998A-4C9A-A366-327FCBFB26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32212" y="1250459"/>
            <a:ext cx="2996700" cy="7353782"/>
          </a:xfrm>
          <a:prstGeom prst="rect">
            <a:avLst/>
          </a:prstGeom>
        </p:spPr>
      </p:pic>
      <p:pic>
        <p:nvPicPr>
          <p:cNvPr id="3" name="Picture 4" descr="Are There Bright Futures in Solar Farming? - Growing Produce">
            <a:extLst>
              <a:ext uri="{FF2B5EF4-FFF2-40B4-BE49-F238E27FC236}">
                <a16:creationId xmlns:a16="http://schemas.microsoft.com/office/drawing/2014/main" id="{5C5747FA-D5D2-473E-A938-57536849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956" y="1523868"/>
            <a:ext cx="4532761" cy="254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29EBF5-7FEE-4D57-B792-8485022D2972}"/>
              </a:ext>
            </a:extLst>
          </p:cNvPr>
          <p:cNvSpPr txBox="1"/>
          <p:nvPr/>
        </p:nvSpPr>
        <p:spPr>
          <a:xfrm>
            <a:off x="3325090" y="272448"/>
            <a:ext cx="533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Acknowledgements</a:t>
            </a:r>
          </a:p>
        </p:txBody>
      </p:sp>
      <p:pic>
        <p:nvPicPr>
          <p:cNvPr id="1026" name="Picture 2" descr="Anikó KURALI | PhD in biology (Eötvös Loránd University) | Hungarian  Academy of Sciences, Budapest | HAS | Plant Protection Institute">
            <a:extLst>
              <a:ext uri="{FF2B5EF4-FFF2-40B4-BE49-F238E27FC236}">
                <a16:creationId xmlns:a16="http://schemas.microsoft.com/office/drawing/2014/main" id="{E71ABC7D-E66D-4F1B-8E6D-8E6C6836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8471" y="1563255"/>
            <a:ext cx="1865745" cy="18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ímerünk">
            <a:extLst>
              <a:ext uri="{FF2B5EF4-FFF2-40B4-BE49-F238E27FC236}">
                <a16:creationId xmlns:a16="http://schemas.microsoft.com/office/drawing/2014/main" id="{209C12BB-3D92-4ADE-8D99-0F59400EB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882" y="4067387"/>
            <a:ext cx="1641012" cy="12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CB8A1-AAAF-4B89-98A5-2310CB4E0524}"/>
              </a:ext>
            </a:extLst>
          </p:cNvPr>
          <p:cNvSpPr txBox="1"/>
          <p:nvPr/>
        </p:nvSpPr>
        <p:spPr>
          <a:xfrm>
            <a:off x="1186870" y="3513416"/>
            <a:ext cx="206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Kurali</a:t>
            </a:r>
            <a:r>
              <a:rPr lang="en-GB" dirty="0"/>
              <a:t> </a:t>
            </a:r>
            <a:r>
              <a:rPr lang="en-GB" dirty="0" err="1"/>
              <a:t>Anikó</a:t>
            </a:r>
            <a:endParaRPr lang="en-GB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4106C34-19B0-4B3C-8024-195EE99E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747" y="1374440"/>
            <a:ext cx="1807152" cy="18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4CF4AA-EC21-45E1-B4A9-DFEF66F7606F}"/>
              </a:ext>
            </a:extLst>
          </p:cNvPr>
          <p:cNvSpPr txBox="1"/>
          <p:nvPr/>
        </p:nvSpPr>
        <p:spPr>
          <a:xfrm>
            <a:off x="4839850" y="3271647"/>
            <a:ext cx="206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Varró</a:t>
            </a:r>
            <a:r>
              <a:rPr lang="en-GB" dirty="0"/>
              <a:t> Karolina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67C68-7314-4F9D-9CB9-27AABDF736D7}"/>
              </a:ext>
            </a:extLst>
          </p:cNvPr>
          <p:cNvSpPr txBox="1"/>
          <p:nvPr/>
        </p:nvSpPr>
        <p:spPr>
          <a:xfrm>
            <a:off x="8458866" y="3646481"/>
            <a:ext cx="2068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Jandó</a:t>
            </a:r>
            <a:r>
              <a:rPr lang="en-GB" dirty="0"/>
              <a:t> </a:t>
            </a:r>
            <a:r>
              <a:rPr lang="en-GB" dirty="0" err="1"/>
              <a:t>Benedek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95111-192E-46AC-B266-7B71F33EE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866" y="1533355"/>
            <a:ext cx="2167286" cy="1998530"/>
          </a:xfrm>
          <a:prstGeom prst="rect">
            <a:avLst/>
          </a:prstGeom>
        </p:spPr>
      </p:pic>
      <p:pic>
        <p:nvPicPr>
          <p:cNvPr id="7" name="Kép 19">
            <a:extLst>
              <a:ext uri="{FF2B5EF4-FFF2-40B4-BE49-F238E27FC236}">
                <a16:creationId xmlns:a16="http://schemas.microsoft.com/office/drawing/2014/main" id="{B8DC11BC-1164-4F67-9E59-C31F4DF509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1" r="2053"/>
          <a:stretch/>
        </p:blipFill>
        <p:spPr>
          <a:xfrm>
            <a:off x="748094" y="5483560"/>
            <a:ext cx="4424242" cy="115069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D0C6D-710F-43FE-BADD-B89F908083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666" y="5483560"/>
            <a:ext cx="4108955" cy="115144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1DD602-864D-49D4-803B-54D2CADAF8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371" y="4231474"/>
            <a:ext cx="2451976" cy="90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6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A5908F-21E9-4F61-8271-C871A738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7" y="0"/>
            <a:ext cx="7098251" cy="673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38A52-2CF8-4C17-9415-1E4BABA02E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" y="80407"/>
            <a:ext cx="4727718" cy="12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1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000D36-D7BC-4BA2-9797-5907844E5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37" y="1999804"/>
            <a:ext cx="7714146" cy="4571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C28DC-FC3E-4938-82ED-59D4A838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121" y="757076"/>
            <a:ext cx="5084442" cy="5052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DE8AD-DE49-41FD-9144-4D2BF2077CE9}"/>
              </a:ext>
            </a:extLst>
          </p:cNvPr>
          <p:cNvSpPr txBox="1"/>
          <p:nvPr/>
        </p:nvSpPr>
        <p:spPr>
          <a:xfrm>
            <a:off x="2687783" y="286197"/>
            <a:ext cx="598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Passive acoustic methods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6B2A3-D091-4B93-9192-5C279D38BAAE}"/>
              </a:ext>
            </a:extLst>
          </p:cNvPr>
          <p:cNvSpPr txBox="1"/>
          <p:nvPr/>
        </p:nvSpPr>
        <p:spPr>
          <a:xfrm>
            <a:off x="4664364" y="6571803"/>
            <a:ext cx="7527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https://www.wwf.org.uk/project/conservationtechnology/acoustic-monitoring</a:t>
            </a:r>
          </a:p>
        </p:txBody>
      </p:sp>
    </p:spTree>
    <p:extLst>
      <p:ext uri="{BB962C8B-B14F-4D97-AF65-F5344CB8AC3E}">
        <p14:creationId xmlns:p14="http://schemas.microsoft.com/office/powerpoint/2010/main" val="2254323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C2AE1-0AE2-4C63-8659-1E5393F84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510" y="646220"/>
            <a:ext cx="9144000" cy="5809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D58CF-5591-49B2-9901-DFE42D37FAE8}"/>
              </a:ext>
            </a:extLst>
          </p:cNvPr>
          <p:cNvSpPr txBox="1"/>
          <p:nvPr/>
        </p:nvSpPr>
        <p:spPr>
          <a:xfrm>
            <a:off x="2807855" y="111437"/>
            <a:ext cx="5985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Passive acoustic 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C9046-B883-4038-80C5-39B580651D86}"/>
              </a:ext>
            </a:extLst>
          </p:cNvPr>
          <p:cNvSpPr txBox="1"/>
          <p:nvPr/>
        </p:nvSpPr>
        <p:spPr>
          <a:xfrm>
            <a:off x="4036291" y="6488668"/>
            <a:ext cx="8321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https://e360.yale.edu/features/listening-to-nature-the-emerging-field-of-bioacoustics</a:t>
            </a:r>
          </a:p>
        </p:txBody>
      </p:sp>
    </p:spTree>
    <p:extLst>
      <p:ext uri="{BB962C8B-B14F-4D97-AF65-F5344CB8AC3E}">
        <p14:creationId xmlns:p14="http://schemas.microsoft.com/office/powerpoint/2010/main" val="140309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D84ED-9873-451D-A06C-2B494A9EA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9" r="48249" b="48404"/>
          <a:stretch/>
        </p:blipFill>
        <p:spPr>
          <a:xfrm>
            <a:off x="339636" y="2340370"/>
            <a:ext cx="5428160" cy="4048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54CB4-37A1-4F95-81CB-2982D391D3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10" r="48249"/>
          <a:stretch/>
        </p:blipFill>
        <p:spPr>
          <a:xfrm>
            <a:off x="6096000" y="2340370"/>
            <a:ext cx="5517161" cy="4048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F551A6-E45F-4CAF-BEE2-4F0292AC1C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64"/>
            <a:ext cx="5092861" cy="20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3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49063-0572-4419-86B1-5E2E4EECC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48" t="48779"/>
          <a:stretch/>
        </p:blipFill>
        <p:spPr>
          <a:xfrm>
            <a:off x="6582846" y="2353671"/>
            <a:ext cx="4943379" cy="4117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56619-014E-4E5E-A467-4025152E3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48" t="1249" b="50396"/>
          <a:stretch/>
        </p:blipFill>
        <p:spPr>
          <a:xfrm>
            <a:off x="492784" y="2353671"/>
            <a:ext cx="5236229" cy="4117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7937A-49FB-492C-BBD0-9CB128D699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164"/>
            <a:ext cx="5092861" cy="20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2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E67EA0-E3A2-458D-AE5A-15A4CAC08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36889" r="24453" b="24732"/>
          <a:stretch/>
        </p:blipFill>
        <p:spPr>
          <a:xfrm>
            <a:off x="3226413" y="3932317"/>
            <a:ext cx="5734707" cy="2228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06CD84-9872-4F2A-95AF-1E197A7C8D48}"/>
              </a:ext>
            </a:extLst>
          </p:cNvPr>
          <p:cNvSpPr txBox="1"/>
          <p:nvPr/>
        </p:nvSpPr>
        <p:spPr>
          <a:xfrm>
            <a:off x="2941122" y="199771"/>
            <a:ext cx="617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Bats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6B7C3-8368-47BF-A7C6-C5A2B733E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384" y="122164"/>
            <a:ext cx="4026394" cy="2673777"/>
          </a:xfrm>
          <a:prstGeom prst="rect">
            <a:avLst/>
          </a:prstGeom>
        </p:spPr>
      </p:pic>
      <p:pic>
        <p:nvPicPr>
          <p:cNvPr id="1028" name="Picture 4" descr="Are There Bright Futures in Solar Farming? - Growing Produce">
            <a:extLst>
              <a:ext uri="{FF2B5EF4-FFF2-40B4-BE49-F238E27FC236}">
                <a16:creationId xmlns:a16="http://schemas.microsoft.com/office/drawing/2014/main" id="{AEAEC509-86D6-4124-A9C5-36CCF7F17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12" y="118750"/>
            <a:ext cx="4928114" cy="27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ffects | Facts – Climate Change: Vital Signs of the Planet">
            <a:extLst>
              <a:ext uri="{FF2B5EF4-FFF2-40B4-BE49-F238E27FC236}">
                <a16:creationId xmlns:a16="http://schemas.microsoft.com/office/drawing/2014/main" id="{B78ECB0B-618E-4E4D-A3D7-88E183402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25" y="3495645"/>
            <a:ext cx="67722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E75508-6002-48F0-80B2-493B4F69B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20" y="3446678"/>
            <a:ext cx="5184675" cy="3430506"/>
          </a:xfrm>
          <a:prstGeom prst="rect">
            <a:avLst/>
          </a:prstGeom>
        </p:spPr>
      </p:pic>
      <p:pic>
        <p:nvPicPr>
          <p:cNvPr id="1032" name="Picture 8" descr="Repülőgépes szúnyogirtás lesz Gyálon | Gyal.hu">
            <a:extLst>
              <a:ext uri="{FF2B5EF4-FFF2-40B4-BE49-F238E27FC236}">
                <a16:creationId xmlns:a16="http://schemas.microsoft.com/office/drawing/2014/main" id="{EF555868-EE1C-450C-B063-3F228FD8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40" y="1798717"/>
            <a:ext cx="4321542" cy="282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B4C27-2D29-49B0-A8E7-5FCDAD6142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038" y="1339298"/>
            <a:ext cx="4488873" cy="29940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9B0515-6C97-4BF8-9EB6-2706F9CB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020" y="1798717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AC1C1E-AA68-4025-8050-23EBF989139D}"/>
              </a:ext>
            </a:extLst>
          </p:cNvPr>
          <p:cNvSpPr txBox="1"/>
          <p:nvPr/>
        </p:nvSpPr>
        <p:spPr>
          <a:xfrm>
            <a:off x="8013020" y="64735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https://askabiologist.asu.edu/echolocation</a:t>
            </a:r>
          </a:p>
        </p:txBody>
      </p:sp>
    </p:spTree>
    <p:extLst>
      <p:ext uri="{BB962C8B-B14F-4D97-AF65-F5344CB8AC3E}">
        <p14:creationId xmlns:p14="http://schemas.microsoft.com/office/powerpoint/2010/main" val="38519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1. ">
            <a:extLst>
              <a:ext uri="{FF2B5EF4-FFF2-40B4-BE49-F238E27FC236}">
                <a16:creationId xmlns:a16="http://schemas.microsoft.com/office/drawing/2014/main" id="{BC510A7D-7A33-4D31-91FD-0306DA8A6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967" y="1287636"/>
            <a:ext cx="5424988" cy="50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0EB1D7-60E2-4282-AF4C-5D230F566C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46" t="13538" r="472"/>
          <a:stretch/>
        </p:blipFill>
        <p:spPr>
          <a:xfrm>
            <a:off x="371676" y="253384"/>
            <a:ext cx="3762104" cy="1034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1EF723-6BBA-4749-9C0F-584F4A39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76" y="1396015"/>
            <a:ext cx="2298953" cy="1225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991C3-071F-453C-956C-8569C8F595F2}"/>
              </a:ext>
            </a:extLst>
          </p:cNvPr>
          <p:cNvSpPr txBox="1"/>
          <p:nvPr/>
        </p:nvSpPr>
        <p:spPr>
          <a:xfrm>
            <a:off x="3287513" y="145005"/>
            <a:ext cx="617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Bats as indicators species</a:t>
            </a:r>
          </a:p>
        </p:txBody>
      </p:sp>
    </p:spTree>
    <p:extLst>
      <p:ext uri="{BB962C8B-B14F-4D97-AF65-F5344CB8AC3E}">
        <p14:creationId xmlns:p14="http://schemas.microsoft.com/office/powerpoint/2010/main" val="1428355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410</Words>
  <Application>Microsoft Office PowerPoint</Application>
  <PresentationFormat>Widescreen</PresentationFormat>
  <Paragraphs>100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 sssa</dc:creator>
  <cp:lastModifiedBy>sa sssa</cp:lastModifiedBy>
  <cp:revision>39</cp:revision>
  <dcterms:created xsi:type="dcterms:W3CDTF">2020-10-17T05:26:45Z</dcterms:created>
  <dcterms:modified xsi:type="dcterms:W3CDTF">2020-10-19T19:25:54Z</dcterms:modified>
</cp:coreProperties>
</file>