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2.xml" ContentType="application/vnd.openxmlformats-officedocument.presentationml.notesSlide+xml"/>
  <Override PartName="/ppt/ink/ink9.xml" ContentType="application/inkml+xml"/>
  <Override PartName="/ppt/ink/ink10.xml" ContentType="application/inkml+xml"/>
  <Override PartName="/ppt/ink/ink11.xml" ContentType="application/inkml+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7" r:id="rId1"/>
    <p:sldMasterId id="2147483701" r:id="rId2"/>
    <p:sldMasterId id="2147483705" r:id="rId3"/>
  </p:sldMasterIdLst>
  <p:notesMasterIdLst>
    <p:notesMasterId r:id="rId29"/>
  </p:notesMasterIdLst>
  <p:sldIdLst>
    <p:sldId id="632" r:id="rId4"/>
    <p:sldId id="281" r:id="rId5"/>
    <p:sldId id="298" r:id="rId6"/>
    <p:sldId id="299" r:id="rId7"/>
    <p:sldId id="620" r:id="rId8"/>
    <p:sldId id="302" r:id="rId9"/>
    <p:sldId id="304" r:id="rId10"/>
    <p:sldId id="671" r:id="rId11"/>
    <p:sldId id="661" r:id="rId12"/>
    <p:sldId id="649" r:id="rId13"/>
    <p:sldId id="692" r:id="rId14"/>
    <p:sldId id="693" r:id="rId15"/>
    <p:sldId id="672" r:id="rId16"/>
    <p:sldId id="694" r:id="rId17"/>
    <p:sldId id="685" r:id="rId18"/>
    <p:sldId id="695" r:id="rId19"/>
    <p:sldId id="688" r:id="rId20"/>
    <p:sldId id="697" r:id="rId21"/>
    <p:sldId id="677" r:id="rId22"/>
    <p:sldId id="682" r:id="rId23"/>
    <p:sldId id="683" r:id="rId24"/>
    <p:sldId id="674" r:id="rId25"/>
    <p:sldId id="696" r:id="rId26"/>
    <p:sldId id="256" r:id="rId27"/>
    <p:sldId id="691" r:id="rId2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berto Di Meglio" initials="ADM" lastIdx="1" clrIdx="0">
    <p:extLst>
      <p:ext uri="{19B8F6BF-5375-455C-9EA6-DF929625EA0E}">
        <p15:presenceInfo xmlns:p15="http://schemas.microsoft.com/office/powerpoint/2012/main" userId="d7605418547838f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5AAE"/>
    <a:srgbClr val="FFFFFF"/>
    <a:srgbClr val="D4680E"/>
    <a:srgbClr val="F5B3A1"/>
    <a:srgbClr val="FF3737"/>
    <a:srgbClr val="F8C092"/>
    <a:srgbClr val="F39B53"/>
    <a:srgbClr val="EA5C33"/>
    <a:srgbClr val="19A491"/>
    <a:srgbClr val="03CF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2AD0A2-792A-4EB7-B8E6-7D79B44FE831}" v="2" dt="2020-10-10T09:36:27.244"/>
    <p1510:client id="{6A05F965-6E46-4475-BF79-2ACAEF057083}" v="122" dt="2020-10-09T18:32:14.381"/>
    <p1510:client id="{9D85A53F-526D-4CD2-BE4E-921DCFD54AFF}" v="68" dt="2020-10-09T22:06:39.1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5652" autoAdjust="0"/>
  </p:normalViewPr>
  <p:slideViewPr>
    <p:cSldViewPr snapToGrid="0" snapToObjects="1">
      <p:cViewPr varScale="1">
        <p:scale>
          <a:sx n="124" d="100"/>
          <a:sy n="124" d="100"/>
        </p:scale>
        <p:origin x="120" y="72"/>
      </p:cViewPr>
      <p:guideLst/>
    </p:cSldViewPr>
  </p:slideViewPr>
  <p:outlineViewPr>
    <p:cViewPr>
      <p:scale>
        <a:sx n="33" d="100"/>
        <a:sy n="33" d="100"/>
      </p:scale>
      <p:origin x="0" y="-4786"/>
    </p:cViewPr>
  </p:outlineViewPr>
  <p:notesTextViewPr>
    <p:cViewPr>
      <p:scale>
        <a:sx n="3" d="2"/>
        <a:sy n="3" d="2"/>
      </p:scale>
      <p:origin x="0" y="0"/>
    </p:cViewPr>
  </p:notesTextViewPr>
  <p:sorterViewPr>
    <p:cViewPr>
      <p:scale>
        <a:sx n="80" d="100"/>
        <a:sy n="80" d="100"/>
      </p:scale>
      <p:origin x="0" y="-588"/>
    </p:cViewPr>
  </p:sorterViewPr>
  <p:notesViewPr>
    <p:cSldViewPr snapToGrid="0" snapToObjects="1">
      <p:cViewPr varScale="1">
        <p:scale>
          <a:sx n="101" d="100"/>
          <a:sy n="101" d="100"/>
        </p:scale>
        <p:origin x="3533" y="6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commentAuthors" Target="commentAuthor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berto Di Meglio" userId="d7605418547838f6" providerId="LiveId" clId="{C4438BF6-4D0F-4602-8E8A-CE6D6D4E1826}"/>
    <pc:docChg chg="undo custSel addSld delSld modSld sldOrd">
      <pc:chgData name="Alberto Di Meglio" userId="d7605418547838f6" providerId="LiveId" clId="{C4438BF6-4D0F-4602-8E8A-CE6D6D4E1826}" dt="2019-11-25T06:56:38.772" v="2317" actId="1076"/>
      <pc:docMkLst>
        <pc:docMk/>
      </pc:docMkLst>
      <pc:sldChg chg="del ord">
        <pc:chgData name="Alberto Di Meglio" userId="d7605418547838f6" providerId="LiveId" clId="{C4438BF6-4D0F-4602-8E8A-CE6D6D4E1826}" dt="2019-11-24T17:19:49.608" v="2062" actId="2696"/>
        <pc:sldMkLst>
          <pc:docMk/>
          <pc:sldMk cId="2413695760" sldId="634"/>
        </pc:sldMkLst>
      </pc:sldChg>
      <pc:sldChg chg="ord">
        <pc:chgData name="Alberto Di Meglio" userId="d7605418547838f6" providerId="LiveId" clId="{C4438BF6-4D0F-4602-8E8A-CE6D6D4E1826}" dt="2019-11-24T16:49:38.451" v="1387"/>
        <pc:sldMkLst>
          <pc:docMk/>
          <pc:sldMk cId="2867551307" sldId="635"/>
        </pc:sldMkLst>
      </pc:sldChg>
      <pc:sldChg chg="del">
        <pc:chgData name="Alberto Di Meglio" userId="d7605418547838f6" providerId="LiveId" clId="{C4438BF6-4D0F-4602-8E8A-CE6D6D4E1826}" dt="2019-11-24T16:21:31.186" v="847" actId="2696"/>
        <pc:sldMkLst>
          <pc:docMk/>
          <pc:sldMk cId="1456374561" sldId="637"/>
        </pc:sldMkLst>
      </pc:sldChg>
      <pc:sldChg chg="modSp">
        <pc:chgData name="Alberto Di Meglio" userId="d7605418547838f6" providerId="LiveId" clId="{C4438BF6-4D0F-4602-8E8A-CE6D6D4E1826}" dt="2019-11-24T16:47:50.743" v="1386" actId="1076"/>
        <pc:sldMkLst>
          <pc:docMk/>
          <pc:sldMk cId="2131376998" sldId="638"/>
        </pc:sldMkLst>
        <pc:spChg chg="mod">
          <ac:chgData name="Alberto Di Meglio" userId="d7605418547838f6" providerId="LiveId" clId="{C4438BF6-4D0F-4602-8E8A-CE6D6D4E1826}" dt="2019-11-24T16:47:47.420" v="1385" actId="27636"/>
          <ac:spMkLst>
            <pc:docMk/>
            <pc:sldMk cId="2131376998" sldId="638"/>
            <ac:spMk id="3" creationId="{74292F95-20E0-4AFE-99B5-41B97852934B}"/>
          </ac:spMkLst>
        </pc:spChg>
        <pc:picChg chg="mod">
          <ac:chgData name="Alberto Di Meglio" userId="d7605418547838f6" providerId="LiveId" clId="{C4438BF6-4D0F-4602-8E8A-CE6D6D4E1826}" dt="2019-11-24T16:47:50.743" v="1386" actId="1076"/>
          <ac:picMkLst>
            <pc:docMk/>
            <pc:sldMk cId="2131376998" sldId="638"/>
            <ac:picMk id="2050" creationId="{885F693B-BEF2-426E-8C85-A40F69E7D735}"/>
          </ac:picMkLst>
        </pc:picChg>
      </pc:sldChg>
      <pc:sldChg chg="del">
        <pc:chgData name="Alberto Di Meglio" userId="d7605418547838f6" providerId="LiveId" clId="{C4438BF6-4D0F-4602-8E8A-CE6D6D4E1826}" dt="2019-11-24T17:19:41.999" v="2059" actId="2696"/>
        <pc:sldMkLst>
          <pc:docMk/>
          <pc:sldMk cId="3666680394" sldId="639"/>
        </pc:sldMkLst>
      </pc:sldChg>
      <pc:sldChg chg="del">
        <pc:chgData name="Alberto Di Meglio" userId="d7605418547838f6" providerId="LiveId" clId="{C4438BF6-4D0F-4602-8E8A-CE6D6D4E1826}" dt="2019-11-24T17:24:43.514" v="2299" actId="2696"/>
        <pc:sldMkLst>
          <pc:docMk/>
          <pc:sldMk cId="336241953" sldId="640"/>
        </pc:sldMkLst>
      </pc:sldChg>
      <pc:sldChg chg="del ord">
        <pc:chgData name="Alberto Di Meglio" userId="d7605418547838f6" providerId="LiveId" clId="{C4438BF6-4D0F-4602-8E8A-CE6D6D4E1826}" dt="2019-11-24T17:19:47.670" v="2060" actId="2696"/>
        <pc:sldMkLst>
          <pc:docMk/>
          <pc:sldMk cId="1961439673" sldId="641"/>
        </pc:sldMkLst>
      </pc:sldChg>
      <pc:sldChg chg="addSp delSp modSp">
        <pc:chgData name="Alberto Di Meglio" userId="d7605418547838f6" providerId="LiveId" clId="{C4438BF6-4D0F-4602-8E8A-CE6D6D4E1826}" dt="2019-11-24T16:46:10.355" v="1307" actId="1076"/>
        <pc:sldMkLst>
          <pc:docMk/>
          <pc:sldMk cId="2374910189" sldId="642"/>
        </pc:sldMkLst>
        <pc:spChg chg="del">
          <ac:chgData name="Alberto Di Meglio" userId="d7605418547838f6" providerId="LiveId" clId="{C4438BF6-4D0F-4602-8E8A-CE6D6D4E1826}" dt="2019-11-24T16:21:45.178" v="849" actId="478"/>
          <ac:spMkLst>
            <pc:docMk/>
            <pc:sldMk cId="2374910189" sldId="642"/>
            <ac:spMk id="8" creationId="{04CA403D-1082-4E60-95A6-506AEF971015}"/>
          </ac:spMkLst>
        </pc:spChg>
        <pc:spChg chg="del">
          <ac:chgData name="Alberto Di Meglio" userId="d7605418547838f6" providerId="LiveId" clId="{C4438BF6-4D0F-4602-8E8A-CE6D6D4E1826}" dt="2019-11-24T16:21:45.178" v="849" actId="478"/>
          <ac:spMkLst>
            <pc:docMk/>
            <pc:sldMk cId="2374910189" sldId="642"/>
            <ac:spMk id="9" creationId="{E4B1068A-17DB-4390-9643-4F27A569CAAB}"/>
          </ac:spMkLst>
        </pc:spChg>
        <pc:spChg chg="del">
          <ac:chgData name="Alberto Di Meglio" userId="d7605418547838f6" providerId="LiveId" clId="{C4438BF6-4D0F-4602-8E8A-CE6D6D4E1826}" dt="2019-11-24T16:21:45.178" v="849" actId="478"/>
          <ac:spMkLst>
            <pc:docMk/>
            <pc:sldMk cId="2374910189" sldId="642"/>
            <ac:spMk id="11" creationId="{69566AFD-AFB3-43AC-866A-38B48DFFED10}"/>
          </ac:spMkLst>
        </pc:spChg>
        <pc:spChg chg="del">
          <ac:chgData name="Alberto Di Meglio" userId="d7605418547838f6" providerId="LiveId" clId="{C4438BF6-4D0F-4602-8E8A-CE6D6D4E1826}" dt="2019-11-24T16:21:45.178" v="849" actId="478"/>
          <ac:spMkLst>
            <pc:docMk/>
            <pc:sldMk cId="2374910189" sldId="642"/>
            <ac:spMk id="13" creationId="{0E2451C9-92FD-487E-9818-9D6907C7164B}"/>
          </ac:spMkLst>
        </pc:spChg>
        <pc:spChg chg="del">
          <ac:chgData name="Alberto Di Meglio" userId="d7605418547838f6" providerId="LiveId" clId="{C4438BF6-4D0F-4602-8E8A-CE6D6D4E1826}" dt="2019-11-24T16:21:45.178" v="849" actId="478"/>
          <ac:spMkLst>
            <pc:docMk/>
            <pc:sldMk cId="2374910189" sldId="642"/>
            <ac:spMk id="15" creationId="{67C35053-639B-4F9C-B554-6E58B14B6873}"/>
          </ac:spMkLst>
        </pc:spChg>
        <pc:spChg chg="del">
          <ac:chgData name="Alberto Di Meglio" userId="d7605418547838f6" providerId="LiveId" clId="{C4438BF6-4D0F-4602-8E8A-CE6D6D4E1826}" dt="2019-11-24T16:21:47.600" v="850" actId="478"/>
          <ac:spMkLst>
            <pc:docMk/>
            <pc:sldMk cId="2374910189" sldId="642"/>
            <ac:spMk id="17" creationId="{0976C843-CB58-4831-AA01-FD7154215A3A}"/>
          </ac:spMkLst>
        </pc:spChg>
        <pc:spChg chg="add mod">
          <ac:chgData name="Alberto Di Meglio" userId="d7605418547838f6" providerId="LiveId" clId="{C4438BF6-4D0F-4602-8E8A-CE6D6D4E1826}" dt="2019-11-24T16:32:37.164" v="1041" actId="20577"/>
          <ac:spMkLst>
            <pc:docMk/>
            <pc:sldMk cId="2374910189" sldId="642"/>
            <ac:spMk id="18" creationId="{8A32A69F-2474-4088-9058-292C507A2E0E}"/>
          </ac:spMkLst>
        </pc:spChg>
        <pc:spChg chg="add mod">
          <ac:chgData name="Alberto Di Meglio" userId="d7605418547838f6" providerId="LiveId" clId="{C4438BF6-4D0F-4602-8E8A-CE6D6D4E1826}" dt="2019-11-24T16:27:19.350" v="950" actId="14100"/>
          <ac:spMkLst>
            <pc:docMk/>
            <pc:sldMk cId="2374910189" sldId="642"/>
            <ac:spMk id="20" creationId="{5A0F1814-A81C-4984-B6D0-64821AE2A972}"/>
          </ac:spMkLst>
        </pc:spChg>
        <pc:spChg chg="add mod">
          <ac:chgData name="Alberto Di Meglio" userId="d7605418547838f6" providerId="LiveId" clId="{C4438BF6-4D0F-4602-8E8A-CE6D6D4E1826}" dt="2019-11-24T16:29:21.236" v="999" actId="14100"/>
          <ac:spMkLst>
            <pc:docMk/>
            <pc:sldMk cId="2374910189" sldId="642"/>
            <ac:spMk id="22" creationId="{CE3376A0-E079-4BAC-A02C-19F43E295FB2}"/>
          </ac:spMkLst>
        </pc:spChg>
        <pc:spChg chg="add mod">
          <ac:chgData name="Alberto Di Meglio" userId="d7605418547838f6" providerId="LiveId" clId="{C4438BF6-4D0F-4602-8E8A-CE6D6D4E1826}" dt="2019-11-24T16:30:55.106" v="1031" actId="20577"/>
          <ac:spMkLst>
            <pc:docMk/>
            <pc:sldMk cId="2374910189" sldId="642"/>
            <ac:spMk id="25" creationId="{CE48F861-1961-411D-AB55-5BCD120C5F3B}"/>
          </ac:spMkLst>
        </pc:spChg>
        <pc:spChg chg="add mod">
          <ac:chgData name="Alberto Di Meglio" userId="d7605418547838f6" providerId="LiveId" clId="{C4438BF6-4D0F-4602-8E8A-CE6D6D4E1826}" dt="2019-11-24T16:41:08.479" v="1231" actId="20577"/>
          <ac:spMkLst>
            <pc:docMk/>
            <pc:sldMk cId="2374910189" sldId="642"/>
            <ac:spMk id="27" creationId="{C67378AE-DD96-4BE4-8CD3-102AD893AED0}"/>
          </ac:spMkLst>
        </pc:spChg>
        <pc:spChg chg="add mod">
          <ac:chgData name="Alberto Di Meglio" userId="d7605418547838f6" providerId="LiveId" clId="{C4438BF6-4D0F-4602-8E8A-CE6D6D4E1826}" dt="2019-11-24T16:39:07.144" v="1157" actId="14100"/>
          <ac:spMkLst>
            <pc:docMk/>
            <pc:sldMk cId="2374910189" sldId="642"/>
            <ac:spMk id="28" creationId="{0C3504AF-C891-440D-8F1B-1D3B626738A2}"/>
          </ac:spMkLst>
        </pc:spChg>
        <pc:spChg chg="add mod">
          <ac:chgData name="Alberto Di Meglio" userId="d7605418547838f6" providerId="LiveId" clId="{C4438BF6-4D0F-4602-8E8A-CE6D6D4E1826}" dt="2019-11-24T16:40:11.785" v="1221" actId="20577"/>
          <ac:spMkLst>
            <pc:docMk/>
            <pc:sldMk cId="2374910189" sldId="642"/>
            <ac:spMk id="30" creationId="{8CCAA097-EB3E-4D0E-983B-D7F990FCBCB3}"/>
          </ac:spMkLst>
        </pc:spChg>
        <pc:spChg chg="add mod">
          <ac:chgData name="Alberto Di Meglio" userId="d7605418547838f6" providerId="LiveId" clId="{C4438BF6-4D0F-4602-8E8A-CE6D6D4E1826}" dt="2019-11-24T16:42:47.085" v="1284" actId="20577"/>
          <ac:spMkLst>
            <pc:docMk/>
            <pc:sldMk cId="2374910189" sldId="642"/>
            <ac:spMk id="32" creationId="{7B9890BC-F912-4AAA-830B-5EA71896CE62}"/>
          </ac:spMkLst>
        </pc:spChg>
        <pc:spChg chg="add mod ord">
          <ac:chgData name="Alberto Di Meglio" userId="d7605418547838f6" providerId="LiveId" clId="{C4438BF6-4D0F-4602-8E8A-CE6D6D4E1826}" dt="2019-11-24T16:43:35.358" v="1293" actId="14100"/>
          <ac:spMkLst>
            <pc:docMk/>
            <pc:sldMk cId="2374910189" sldId="642"/>
            <ac:spMk id="33" creationId="{018C898A-52E3-4448-A7E0-818A43B98818}"/>
          </ac:spMkLst>
        </pc:spChg>
        <pc:picChg chg="add mod">
          <ac:chgData name="Alberto Di Meglio" userId="d7605418547838f6" providerId="LiveId" clId="{C4438BF6-4D0F-4602-8E8A-CE6D6D4E1826}" dt="2019-11-24T16:39:15.469" v="1161" actId="1076"/>
          <ac:picMkLst>
            <pc:docMk/>
            <pc:sldMk cId="2374910189" sldId="642"/>
            <ac:picMk id="3" creationId="{7D79939A-61A3-4A24-9B0B-D28C090CD377}"/>
          </ac:picMkLst>
        </pc:picChg>
        <pc:picChg chg="add del">
          <ac:chgData name="Alberto Di Meglio" userId="d7605418547838f6" providerId="LiveId" clId="{C4438BF6-4D0F-4602-8E8A-CE6D6D4E1826}" dt="2019-11-24T16:39:21.375" v="1163"/>
          <ac:picMkLst>
            <pc:docMk/>
            <pc:sldMk cId="2374910189" sldId="642"/>
            <ac:picMk id="6" creationId="{746615A2-9F0E-4165-915C-21BA815CF412}"/>
          </ac:picMkLst>
        </pc:picChg>
        <pc:picChg chg="add mod">
          <ac:chgData name="Alberto Di Meglio" userId="d7605418547838f6" providerId="LiveId" clId="{C4438BF6-4D0F-4602-8E8A-CE6D6D4E1826}" dt="2019-11-24T16:45:10.011" v="1298" actId="1076"/>
          <ac:picMkLst>
            <pc:docMk/>
            <pc:sldMk cId="2374910189" sldId="642"/>
            <ac:picMk id="7" creationId="{5DD52185-4FD7-4BD7-8EBF-2D1FE74CC79C}"/>
          </ac:picMkLst>
        </pc:picChg>
        <pc:picChg chg="add mod">
          <ac:chgData name="Alberto Di Meglio" userId="d7605418547838f6" providerId="LiveId" clId="{C4438BF6-4D0F-4602-8E8A-CE6D6D4E1826}" dt="2019-11-24T16:46:10.355" v="1307" actId="1076"/>
          <ac:picMkLst>
            <pc:docMk/>
            <pc:sldMk cId="2374910189" sldId="642"/>
            <ac:picMk id="10" creationId="{8F1DE8CA-1292-46A2-8A3B-6D15D874A7DB}"/>
          </ac:picMkLst>
        </pc:picChg>
        <pc:picChg chg="add mod">
          <ac:chgData name="Alberto Di Meglio" userId="d7605418547838f6" providerId="LiveId" clId="{C4438BF6-4D0F-4602-8E8A-CE6D6D4E1826}" dt="2019-11-24T16:31:38.944" v="1035" actId="14100"/>
          <ac:picMkLst>
            <pc:docMk/>
            <pc:sldMk cId="2374910189" sldId="642"/>
            <ac:picMk id="19" creationId="{09830D9D-290C-4028-9973-DED03E3D96B9}"/>
          </ac:picMkLst>
        </pc:picChg>
        <pc:picChg chg="add mod">
          <ac:chgData name="Alberto Di Meglio" userId="d7605418547838f6" providerId="LiveId" clId="{C4438BF6-4D0F-4602-8E8A-CE6D6D4E1826}" dt="2019-11-24T16:27:30.935" v="952" actId="1076"/>
          <ac:picMkLst>
            <pc:docMk/>
            <pc:sldMk cId="2374910189" sldId="642"/>
            <ac:picMk id="21" creationId="{28612493-A10E-49EE-820C-973E77BF7874}"/>
          </ac:picMkLst>
        </pc:picChg>
        <pc:picChg chg="add mod">
          <ac:chgData name="Alberto Di Meglio" userId="d7605418547838f6" providerId="LiveId" clId="{C4438BF6-4D0F-4602-8E8A-CE6D6D4E1826}" dt="2019-11-24T16:31:45.647" v="1036" actId="14100"/>
          <ac:picMkLst>
            <pc:docMk/>
            <pc:sldMk cId="2374910189" sldId="642"/>
            <ac:picMk id="23" creationId="{2E1CDD3B-258A-4BF1-9268-CD8BB6B420B2}"/>
          </ac:picMkLst>
        </pc:picChg>
        <pc:picChg chg="add del">
          <ac:chgData name="Alberto Di Meglio" userId="d7605418547838f6" providerId="LiveId" clId="{C4438BF6-4D0F-4602-8E8A-CE6D6D4E1826}" dt="2019-11-24T16:29:55.844" v="1005"/>
          <ac:picMkLst>
            <pc:docMk/>
            <pc:sldMk cId="2374910189" sldId="642"/>
            <ac:picMk id="24" creationId="{11B85040-B041-42B3-807D-B96947F0BDD1}"/>
          </ac:picMkLst>
        </pc:picChg>
        <pc:picChg chg="add mod">
          <ac:chgData name="Alberto Di Meglio" userId="d7605418547838f6" providerId="LiveId" clId="{C4438BF6-4D0F-4602-8E8A-CE6D6D4E1826}" dt="2019-11-24T16:31:08.518" v="1034" actId="1035"/>
          <ac:picMkLst>
            <pc:docMk/>
            <pc:sldMk cId="2374910189" sldId="642"/>
            <ac:picMk id="26" creationId="{97187E87-5B59-4491-A74B-04D57E33FD81}"/>
          </ac:picMkLst>
        </pc:picChg>
        <pc:picChg chg="add mod">
          <ac:chgData name="Alberto Di Meglio" userId="d7605418547838f6" providerId="LiveId" clId="{C4438BF6-4D0F-4602-8E8A-CE6D6D4E1826}" dt="2019-11-24T16:40:39.647" v="1227" actId="1076"/>
          <ac:picMkLst>
            <pc:docMk/>
            <pc:sldMk cId="2374910189" sldId="642"/>
            <ac:picMk id="31" creationId="{F67D6C10-7421-4B58-83C0-BAAA605825C6}"/>
          </ac:picMkLst>
        </pc:picChg>
        <pc:picChg chg="del">
          <ac:chgData name="Alberto Di Meglio" userId="d7605418547838f6" providerId="LiveId" clId="{C4438BF6-4D0F-4602-8E8A-CE6D6D4E1826}" dt="2019-11-24T16:21:45.178" v="849" actId="478"/>
          <ac:picMkLst>
            <pc:docMk/>
            <pc:sldMk cId="2374910189" sldId="642"/>
            <ac:picMk id="1028" creationId="{00000000-0000-0000-0000-000000000000}"/>
          </ac:picMkLst>
        </pc:picChg>
        <pc:picChg chg="add mod">
          <ac:chgData name="Alberto Di Meglio" userId="d7605418547838f6" providerId="LiveId" clId="{C4438BF6-4D0F-4602-8E8A-CE6D6D4E1826}" dt="2019-11-24T16:43:30.665" v="1292" actId="167"/>
          <ac:picMkLst>
            <pc:docMk/>
            <pc:sldMk cId="2374910189" sldId="642"/>
            <ac:picMk id="2050" creationId="{DB2D0BC4-6BCE-4B26-BBAD-74844790DD15}"/>
          </ac:picMkLst>
        </pc:picChg>
        <pc:picChg chg="del">
          <ac:chgData name="Alberto Di Meglio" userId="d7605418547838f6" providerId="LiveId" clId="{C4438BF6-4D0F-4602-8E8A-CE6D6D4E1826}" dt="2019-11-24T16:21:45.178" v="849" actId="478"/>
          <ac:picMkLst>
            <pc:docMk/>
            <pc:sldMk cId="2374910189" sldId="642"/>
            <ac:picMk id="2052" creationId="{216BD96B-EB7D-4ED2-B6AC-D56D20CF27E6}"/>
          </ac:picMkLst>
        </pc:picChg>
        <pc:picChg chg="del">
          <ac:chgData name="Alberto Di Meglio" userId="d7605418547838f6" providerId="LiveId" clId="{C4438BF6-4D0F-4602-8E8A-CE6D6D4E1826}" dt="2019-11-24T16:21:45.178" v="849" actId="478"/>
          <ac:picMkLst>
            <pc:docMk/>
            <pc:sldMk cId="2374910189" sldId="642"/>
            <ac:picMk id="2054" creationId="{0496CB92-9691-4A5E-BFC1-08D6A1C629FA}"/>
          </ac:picMkLst>
        </pc:picChg>
        <pc:picChg chg="del">
          <ac:chgData name="Alberto Di Meglio" userId="d7605418547838f6" providerId="LiveId" clId="{C4438BF6-4D0F-4602-8E8A-CE6D6D4E1826}" dt="2019-11-24T16:21:45.178" v="849" actId="478"/>
          <ac:picMkLst>
            <pc:docMk/>
            <pc:sldMk cId="2374910189" sldId="642"/>
            <ac:picMk id="2056" creationId="{75FEB12C-0663-4142-B541-1F2D11DB28F3}"/>
          </ac:picMkLst>
        </pc:picChg>
        <pc:picChg chg="del">
          <ac:chgData name="Alberto Di Meglio" userId="d7605418547838f6" providerId="LiveId" clId="{C4438BF6-4D0F-4602-8E8A-CE6D6D4E1826}" dt="2019-11-24T16:21:45.178" v="849" actId="478"/>
          <ac:picMkLst>
            <pc:docMk/>
            <pc:sldMk cId="2374910189" sldId="642"/>
            <ac:picMk id="2058" creationId="{62630FCE-4DDE-436E-B86A-ABB86F21BB35}"/>
          </ac:picMkLst>
        </pc:picChg>
      </pc:sldChg>
      <pc:sldChg chg="del ord">
        <pc:chgData name="Alberto Di Meglio" userId="d7605418547838f6" providerId="LiveId" clId="{C4438BF6-4D0F-4602-8E8A-CE6D6D4E1826}" dt="2019-11-24T17:19:48.601" v="2061" actId="2696"/>
        <pc:sldMkLst>
          <pc:docMk/>
          <pc:sldMk cId="3963039816" sldId="644"/>
        </pc:sldMkLst>
      </pc:sldChg>
      <pc:sldChg chg="addSp delSp modSp ord">
        <pc:chgData name="Alberto Di Meglio" userId="d7605418547838f6" providerId="LiveId" clId="{C4438BF6-4D0F-4602-8E8A-CE6D6D4E1826}" dt="2019-11-25T06:56:38.772" v="2317" actId="1076"/>
        <pc:sldMkLst>
          <pc:docMk/>
          <pc:sldMk cId="4088613260" sldId="649"/>
        </pc:sldMkLst>
        <pc:spChg chg="mod">
          <ac:chgData name="Alberto Di Meglio" userId="d7605418547838f6" providerId="LiveId" clId="{C4438BF6-4D0F-4602-8E8A-CE6D6D4E1826}" dt="2019-11-24T17:19:30.997" v="2058" actId="404"/>
          <ac:spMkLst>
            <pc:docMk/>
            <pc:sldMk cId="4088613260" sldId="649"/>
            <ac:spMk id="2" creationId="{00000000-0000-0000-0000-000000000000}"/>
          </ac:spMkLst>
        </pc:spChg>
        <pc:spChg chg="add mod">
          <ac:chgData name="Alberto Di Meglio" userId="d7605418547838f6" providerId="LiveId" clId="{C4438BF6-4D0F-4602-8E8A-CE6D6D4E1826}" dt="2019-11-25T06:53:52.677" v="2308" actId="207"/>
          <ac:spMkLst>
            <pc:docMk/>
            <pc:sldMk cId="4088613260" sldId="649"/>
            <ac:spMk id="3" creationId="{F7C24DF9-8E35-4C9F-B608-5102B8F3BB48}"/>
          </ac:spMkLst>
        </pc:spChg>
        <pc:spChg chg="mod topLvl">
          <ac:chgData name="Alberto Di Meglio" userId="d7605418547838f6" providerId="LiveId" clId="{C4438BF6-4D0F-4602-8E8A-CE6D6D4E1826}" dt="2019-11-24T16:50:45.198" v="1393" actId="1076"/>
          <ac:spMkLst>
            <pc:docMk/>
            <pc:sldMk cId="4088613260" sldId="649"/>
            <ac:spMk id="8" creationId="{00000000-0000-0000-0000-000000000000}"/>
          </ac:spMkLst>
        </pc:spChg>
        <pc:spChg chg="mod">
          <ac:chgData name="Alberto Di Meglio" userId="d7605418547838f6" providerId="LiveId" clId="{C4438BF6-4D0F-4602-8E8A-CE6D6D4E1826}" dt="2019-11-24T16:51:41.055" v="1406" actId="553"/>
          <ac:spMkLst>
            <pc:docMk/>
            <pc:sldMk cId="4088613260" sldId="649"/>
            <ac:spMk id="10" creationId="{00000000-0000-0000-0000-000000000000}"/>
          </ac:spMkLst>
        </pc:spChg>
        <pc:spChg chg="mod">
          <ac:chgData name="Alberto Di Meglio" userId="d7605418547838f6" providerId="LiveId" clId="{C4438BF6-4D0F-4602-8E8A-CE6D6D4E1826}" dt="2019-11-24T16:51:47.150" v="1407" actId="1076"/>
          <ac:spMkLst>
            <pc:docMk/>
            <pc:sldMk cId="4088613260" sldId="649"/>
            <ac:spMk id="11" creationId="{00000000-0000-0000-0000-000000000000}"/>
          </ac:spMkLst>
        </pc:spChg>
        <pc:spChg chg="mod">
          <ac:chgData name="Alberto Di Meglio" userId="d7605418547838f6" providerId="LiveId" clId="{C4438BF6-4D0F-4602-8E8A-CE6D6D4E1826}" dt="2019-11-24T16:51:41.055" v="1406" actId="553"/>
          <ac:spMkLst>
            <pc:docMk/>
            <pc:sldMk cId="4088613260" sldId="649"/>
            <ac:spMk id="12" creationId="{00000000-0000-0000-0000-000000000000}"/>
          </ac:spMkLst>
        </pc:spChg>
        <pc:spChg chg="mod">
          <ac:chgData name="Alberto Di Meglio" userId="d7605418547838f6" providerId="LiveId" clId="{C4438BF6-4D0F-4602-8E8A-CE6D6D4E1826}" dt="2019-11-24T16:51:41.055" v="1406" actId="553"/>
          <ac:spMkLst>
            <pc:docMk/>
            <pc:sldMk cId="4088613260" sldId="649"/>
            <ac:spMk id="13" creationId="{00000000-0000-0000-0000-000000000000}"/>
          </ac:spMkLst>
        </pc:spChg>
        <pc:spChg chg="add mod">
          <ac:chgData name="Alberto Di Meglio" userId="d7605418547838f6" providerId="LiveId" clId="{C4438BF6-4D0F-4602-8E8A-CE6D6D4E1826}" dt="2019-11-25T06:56:38.772" v="2317" actId="1076"/>
          <ac:spMkLst>
            <pc:docMk/>
            <pc:sldMk cId="4088613260" sldId="649"/>
            <ac:spMk id="15" creationId="{049A0957-68F2-47BE-B87F-12E65634B910}"/>
          </ac:spMkLst>
        </pc:spChg>
        <pc:grpChg chg="del mod">
          <ac:chgData name="Alberto Di Meglio" userId="d7605418547838f6" providerId="LiveId" clId="{C4438BF6-4D0F-4602-8E8A-CE6D6D4E1826}" dt="2019-11-24T16:50:35.047" v="1390" actId="165"/>
          <ac:grpSpMkLst>
            <pc:docMk/>
            <pc:sldMk cId="4088613260" sldId="649"/>
            <ac:grpSpMk id="9" creationId="{00000000-0000-0000-0000-000000000000}"/>
          </ac:grpSpMkLst>
        </pc:grpChg>
        <pc:graphicFrameChg chg="mod topLvl">
          <ac:chgData name="Alberto Di Meglio" userId="d7605418547838f6" providerId="LiveId" clId="{C4438BF6-4D0F-4602-8E8A-CE6D6D4E1826}" dt="2019-11-25T06:53:11.532" v="2303" actId="20577"/>
          <ac:graphicFrameMkLst>
            <pc:docMk/>
            <pc:sldMk cId="4088613260" sldId="649"/>
            <ac:graphicFrameMk id="7" creationId="{00000000-0000-0000-0000-000000000000}"/>
          </ac:graphicFrameMkLst>
        </pc:graphicFrameChg>
        <pc:picChg chg="add mod">
          <ac:chgData name="Alberto Di Meglio" userId="d7605418547838f6" providerId="LiveId" clId="{C4438BF6-4D0F-4602-8E8A-CE6D6D4E1826}" dt="2019-11-25T06:53:35.945" v="2304" actId="1076"/>
          <ac:picMkLst>
            <pc:docMk/>
            <pc:sldMk cId="4088613260" sldId="649"/>
            <ac:picMk id="14" creationId="{10A90952-4739-40E8-85E3-27350FB51C38}"/>
          </ac:picMkLst>
        </pc:picChg>
        <pc:picChg chg="add mod">
          <ac:chgData name="Alberto Di Meglio" userId="d7605418547838f6" providerId="LiveId" clId="{C4438BF6-4D0F-4602-8E8A-CE6D6D4E1826}" dt="2019-11-25T06:56:23.145" v="2313" actId="1076"/>
          <ac:picMkLst>
            <pc:docMk/>
            <pc:sldMk cId="4088613260" sldId="649"/>
            <ac:picMk id="1026" creationId="{B720D948-A766-4044-8C19-F1478F2A7E48}"/>
          </ac:picMkLst>
        </pc:picChg>
      </pc:sldChg>
      <pc:sldChg chg="modSp add">
        <pc:chgData name="Alberto Di Meglio" userId="d7605418547838f6" providerId="LiveId" clId="{C4438BF6-4D0F-4602-8E8A-CE6D6D4E1826}" dt="2019-11-24T17:04:06.193" v="1706" actId="20577"/>
        <pc:sldMkLst>
          <pc:docMk/>
          <pc:sldMk cId="256655610" sldId="651"/>
        </pc:sldMkLst>
        <pc:spChg chg="mod">
          <ac:chgData name="Alberto Di Meglio" userId="d7605418547838f6" providerId="LiveId" clId="{C4438BF6-4D0F-4602-8E8A-CE6D6D4E1826}" dt="2019-11-24T16:54:55.195" v="1430" actId="404"/>
          <ac:spMkLst>
            <pc:docMk/>
            <pc:sldMk cId="256655610" sldId="651"/>
            <ac:spMk id="2" creationId="{AFE47891-66DF-486B-A77B-2AF210D311C4}"/>
          </ac:spMkLst>
        </pc:spChg>
        <pc:spChg chg="mod">
          <ac:chgData name="Alberto Di Meglio" userId="d7605418547838f6" providerId="LiveId" clId="{C4438BF6-4D0F-4602-8E8A-CE6D6D4E1826}" dt="2019-11-24T17:04:06.193" v="1706" actId="20577"/>
          <ac:spMkLst>
            <pc:docMk/>
            <pc:sldMk cId="256655610" sldId="651"/>
            <ac:spMk id="3" creationId="{AA4F1E2E-95AA-438B-A27C-31D1E84AEBB5}"/>
          </ac:spMkLst>
        </pc:spChg>
      </pc:sldChg>
      <pc:sldChg chg="addSp delSp modSp add ord">
        <pc:chgData name="Alberto Di Meglio" userId="d7605418547838f6" providerId="LiveId" clId="{C4438BF6-4D0F-4602-8E8A-CE6D6D4E1826}" dt="2019-11-24T16:21:08.890" v="846" actId="1076"/>
        <pc:sldMkLst>
          <pc:docMk/>
          <pc:sldMk cId="2593449480" sldId="652"/>
        </pc:sldMkLst>
        <pc:spChg chg="mod">
          <ac:chgData name="Alberto Di Meglio" userId="d7605418547838f6" providerId="LiveId" clId="{C4438BF6-4D0F-4602-8E8A-CE6D6D4E1826}" dt="2019-11-24T15:40:43.692" v="38" actId="404"/>
          <ac:spMkLst>
            <pc:docMk/>
            <pc:sldMk cId="2593449480" sldId="652"/>
            <ac:spMk id="2" creationId="{47F81485-9945-4AF6-936D-6398392852BB}"/>
          </ac:spMkLst>
        </pc:spChg>
        <pc:spChg chg="del">
          <ac:chgData name="Alberto Di Meglio" userId="d7605418547838f6" providerId="LiveId" clId="{C4438BF6-4D0F-4602-8E8A-CE6D6D4E1826}" dt="2019-11-24T15:40:08.530" v="20" actId="478"/>
          <ac:spMkLst>
            <pc:docMk/>
            <pc:sldMk cId="2593449480" sldId="652"/>
            <ac:spMk id="3" creationId="{74292F95-20E0-4AFE-99B5-41B97852934B}"/>
          </ac:spMkLst>
        </pc:spChg>
        <pc:spChg chg="del">
          <ac:chgData name="Alberto Di Meglio" userId="d7605418547838f6" providerId="LiveId" clId="{C4438BF6-4D0F-4602-8E8A-CE6D6D4E1826}" dt="2019-11-24T15:40:12.106" v="22" actId="478"/>
          <ac:spMkLst>
            <pc:docMk/>
            <pc:sldMk cId="2593449480" sldId="652"/>
            <ac:spMk id="6" creationId="{FB8FB4CF-CF8F-4354-926D-282B05EC1B56}"/>
          </ac:spMkLst>
        </pc:spChg>
        <pc:spChg chg="del">
          <ac:chgData name="Alberto Di Meglio" userId="d7605418547838f6" providerId="LiveId" clId="{C4438BF6-4D0F-4602-8E8A-CE6D6D4E1826}" dt="2019-11-24T15:40:08.530" v="20" actId="478"/>
          <ac:spMkLst>
            <pc:docMk/>
            <pc:sldMk cId="2593449480" sldId="652"/>
            <ac:spMk id="7" creationId="{5002EBA9-9E23-4656-889B-C36EDCCBD9AA}"/>
          </ac:spMkLst>
        </pc:spChg>
        <pc:spChg chg="add del mod">
          <ac:chgData name="Alberto Di Meglio" userId="d7605418547838f6" providerId="LiveId" clId="{C4438BF6-4D0F-4602-8E8A-CE6D6D4E1826}" dt="2019-11-24T15:40:10.518" v="21" actId="478"/>
          <ac:spMkLst>
            <pc:docMk/>
            <pc:sldMk cId="2593449480" sldId="652"/>
            <ac:spMk id="9" creationId="{62735A78-DE76-40F1-9A45-7B5EE5775DAA}"/>
          </ac:spMkLst>
        </pc:spChg>
        <pc:spChg chg="add mod">
          <ac:chgData name="Alberto Di Meglio" userId="d7605418547838f6" providerId="LiveId" clId="{C4438BF6-4D0F-4602-8E8A-CE6D6D4E1826}" dt="2019-11-24T16:06:18.626" v="650" actId="1076"/>
          <ac:spMkLst>
            <pc:docMk/>
            <pc:sldMk cId="2593449480" sldId="652"/>
            <ac:spMk id="10" creationId="{44893AF3-9821-432B-8C80-E0064A744130}"/>
          </ac:spMkLst>
        </pc:spChg>
        <pc:spChg chg="add mod">
          <ac:chgData name="Alberto Di Meglio" userId="d7605418547838f6" providerId="LiveId" clId="{C4438BF6-4D0F-4602-8E8A-CE6D6D4E1826}" dt="2019-11-24T15:59:41.848" v="422" actId="465"/>
          <ac:spMkLst>
            <pc:docMk/>
            <pc:sldMk cId="2593449480" sldId="652"/>
            <ac:spMk id="11" creationId="{E6255D22-558B-4155-B5E9-38329F4026EB}"/>
          </ac:spMkLst>
        </pc:spChg>
        <pc:spChg chg="add mod">
          <ac:chgData name="Alberto Di Meglio" userId="d7605418547838f6" providerId="LiveId" clId="{C4438BF6-4D0F-4602-8E8A-CE6D6D4E1826}" dt="2019-11-24T16:06:23.606" v="651" actId="1076"/>
          <ac:spMkLst>
            <pc:docMk/>
            <pc:sldMk cId="2593449480" sldId="652"/>
            <ac:spMk id="12" creationId="{AADEF2B1-1B32-40B2-8D73-0B4D8CC84DBD}"/>
          </ac:spMkLst>
        </pc:spChg>
        <pc:spChg chg="add mod">
          <ac:chgData name="Alberto Di Meglio" userId="d7605418547838f6" providerId="LiveId" clId="{C4438BF6-4D0F-4602-8E8A-CE6D6D4E1826}" dt="2019-11-24T16:04:22.920" v="553" actId="1076"/>
          <ac:spMkLst>
            <pc:docMk/>
            <pc:sldMk cId="2593449480" sldId="652"/>
            <ac:spMk id="13" creationId="{DA20D9A6-2344-4BB2-AB5F-CCA36E2BC5FC}"/>
          </ac:spMkLst>
        </pc:spChg>
        <pc:spChg chg="add mod">
          <ac:chgData name="Alberto Di Meglio" userId="d7605418547838f6" providerId="LiveId" clId="{C4438BF6-4D0F-4602-8E8A-CE6D6D4E1826}" dt="2019-11-24T16:06:09.080" v="649" actId="1037"/>
          <ac:spMkLst>
            <pc:docMk/>
            <pc:sldMk cId="2593449480" sldId="652"/>
            <ac:spMk id="14" creationId="{B1B6A24E-4BD9-4245-99B1-26169977CCC0}"/>
          </ac:spMkLst>
        </pc:spChg>
        <pc:spChg chg="add del">
          <ac:chgData name="Alberto Di Meglio" userId="d7605418547838f6" providerId="LiveId" clId="{C4438BF6-4D0F-4602-8E8A-CE6D6D4E1826}" dt="2019-11-24T16:12:40.476" v="806"/>
          <ac:spMkLst>
            <pc:docMk/>
            <pc:sldMk cId="2593449480" sldId="652"/>
            <ac:spMk id="15" creationId="{B04C868B-28AC-48CB-96C1-AA90671FC73E}"/>
          </ac:spMkLst>
        </pc:spChg>
        <pc:spChg chg="add mod">
          <ac:chgData name="Alberto Di Meglio" userId="d7605418547838f6" providerId="LiveId" clId="{C4438BF6-4D0F-4602-8E8A-CE6D6D4E1826}" dt="2019-11-24T15:59:41.848" v="422" actId="465"/>
          <ac:spMkLst>
            <pc:docMk/>
            <pc:sldMk cId="2593449480" sldId="652"/>
            <ac:spMk id="16" creationId="{171AF085-2822-41B4-8148-185A739DF4A0}"/>
          </ac:spMkLst>
        </pc:spChg>
        <pc:spChg chg="add mod">
          <ac:chgData name="Alberto Di Meglio" userId="d7605418547838f6" providerId="LiveId" clId="{C4438BF6-4D0F-4602-8E8A-CE6D6D4E1826}" dt="2019-11-24T15:59:41.848" v="422" actId="465"/>
          <ac:spMkLst>
            <pc:docMk/>
            <pc:sldMk cId="2593449480" sldId="652"/>
            <ac:spMk id="17" creationId="{D178FDCD-C698-4F42-92C9-C80680313516}"/>
          </ac:spMkLst>
        </pc:spChg>
        <pc:spChg chg="add mod">
          <ac:chgData name="Alberto Di Meglio" userId="d7605418547838f6" providerId="LiveId" clId="{C4438BF6-4D0F-4602-8E8A-CE6D6D4E1826}" dt="2019-11-24T15:59:41.848" v="422" actId="465"/>
          <ac:spMkLst>
            <pc:docMk/>
            <pc:sldMk cId="2593449480" sldId="652"/>
            <ac:spMk id="19" creationId="{19BC00D2-D1F4-42AA-9FBE-F60B5DB1B18D}"/>
          </ac:spMkLst>
        </pc:spChg>
        <pc:spChg chg="add mod">
          <ac:chgData name="Alberto Di Meglio" userId="d7605418547838f6" providerId="LiveId" clId="{C4438BF6-4D0F-4602-8E8A-CE6D6D4E1826}" dt="2019-11-24T16:00:23.440" v="504" actId="20577"/>
          <ac:spMkLst>
            <pc:docMk/>
            <pc:sldMk cId="2593449480" sldId="652"/>
            <ac:spMk id="21" creationId="{7276D4B6-0A45-4D12-848A-920E7E05D82D}"/>
          </ac:spMkLst>
        </pc:spChg>
        <pc:spChg chg="add mod">
          <ac:chgData name="Alberto Di Meglio" userId="d7605418547838f6" providerId="LiveId" clId="{C4438BF6-4D0F-4602-8E8A-CE6D6D4E1826}" dt="2019-11-24T16:00:33.543" v="532" actId="20577"/>
          <ac:spMkLst>
            <pc:docMk/>
            <pc:sldMk cId="2593449480" sldId="652"/>
            <ac:spMk id="22" creationId="{9A7CEE7D-FF8F-478A-8218-94E3F7216189}"/>
          </ac:spMkLst>
        </pc:spChg>
        <pc:spChg chg="add del mod">
          <ac:chgData name="Alberto Di Meglio" userId="d7605418547838f6" providerId="LiveId" clId="{C4438BF6-4D0F-4602-8E8A-CE6D6D4E1826}" dt="2019-11-24T16:05:59.488" v="606" actId="478"/>
          <ac:spMkLst>
            <pc:docMk/>
            <pc:sldMk cId="2593449480" sldId="652"/>
            <ac:spMk id="27" creationId="{F6C88A1B-2B24-41C0-AFE8-0B7851849B99}"/>
          </ac:spMkLst>
        </pc:spChg>
        <pc:spChg chg="add mod">
          <ac:chgData name="Alberto Di Meglio" userId="d7605418547838f6" providerId="LiveId" clId="{C4438BF6-4D0F-4602-8E8A-CE6D6D4E1826}" dt="2019-11-24T16:18:47.203" v="842" actId="113"/>
          <ac:spMkLst>
            <pc:docMk/>
            <pc:sldMk cId="2593449480" sldId="652"/>
            <ac:spMk id="29" creationId="{CEEAEEDA-089B-4EB7-8908-BF16D70C67AD}"/>
          </ac:spMkLst>
        </pc:spChg>
        <pc:picChg chg="add mod">
          <ac:chgData name="Alberto Di Meglio" userId="d7605418547838f6" providerId="LiveId" clId="{C4438BF6-4D0F-4602-8E8A-CE6D6D4E1826}" dt="2019-11-24T15:41:49.882" v="43" actId="1076"/>
          <ac:picMkLst>
            <pc:docMk/>
            <pc:sldMk cId="2593449480" sldId="652"/>
            <ac:picMk id="1026" creationId="{0B6EFA9D-8828-4F16-84E7-1EE607B9C7F2}"/>
          </ac:picMkLst>
        </pc:picChg>
        <pc:picChg chg="add mod">
          <ac:chgData name="Alberto Di Meglio" userId="d7605418547838f6" providerId="LiveId" clId="{C4438BF6-4D0F-4602-8E8A-CE6D6D4E1826}" dt="2019-11-24T15:58:36.533" v="417" actId="1035"/>
          <ac:picMkLst>
            <pc:docMk/>
            <pc:sldMk cId="2593449480" sldId="652"/>
            <ac:picMk id="1028" creationId="{036EB35E-78B7-4E5D-B676-365C57A02E95}"/>
          </ac:picMkLst>
        </pc:picChg>
        <pc:picChg chg="add mod">
          <ac:chgData name="Alberto Di Meglio" userId="d7605418547838f6" providerId="LiveId" clId="{C4438BF6-4D0F-4602-8E8A-CE6D6D4E1826}" dt="2019-11-24T15:59:46.294" v="427" actId="1038"/>
          <ac:picMkLst>
            <pc:docMk/>
            <pc:sldMk cId="2593449480" sldId="652"/>
            <ac:picMk id="1030" creationId="{DB13C7E2-8954-4C02-92A3-582E348EBB5D}"/>
          </ac:picMkLst>
        </pc:picChg>
        <pc:picChg chg="add mod">
          <ac:chgData name="Alberto Di Meglio" userId="d7605418547838f6" providerId="LiveId" clId="{C4438BF6-4D0F-4602-8E8A-CE6D6D4E1826}" dt="2019-11-24T15:59:48.596" v="430" actId="1035"/>
          <ac:picMkLst>
            <pc:docMk/>
            <pc:sldMk cId="2593449480" sldId="652"/>
            <ac:picMk id="1032" creationId="{F7CD3E73-AEAC-4A66-A2D5-F6D7BC5422B9}"/>
          </ac:picMkLst>
        </pc:picChg>
        <pc:picChg chg="add mod">
          <ac:chgData name="Alberto Di Meglio" userId="d7605418547838f6" providerId="LiveId" clId="{C4438BF6-4D0F-4602-8E8A-CE6D6D4E1826}" dt="2019-11-24T15:59:52.765" v="441" actId="1035"/>
          <ac:picMkLst>
            <pc:docMk/>
            <pc:sldMk cId="2593449480" sldId="652"/>
            <ac:picMk id="1034" creationId="{DC631371-DF2D-402B-922E-EC727222541A}"/>
          </ac:picMkLst>
        </pc:picChg>
        <pc:picChg chg="add del mod">
          <ac:chgData name="Alberto Di Meglio" userId="d7605418547838f6" providerId="LiveId" clId="{C4438BF6-4D0F-4602-8E8A-CE6D6D4E1826}" dt="2019-11-24T16:02:18.108" v="539" actId="478"/>
          <ac:picMkLst>
            <pc:docMk/>
            <pc:sldMk cId="2593449480" sldId="652"/>
            <ac:picMk id="1036" creationId="{235E086B-31EF-480E-856F-1C32C9EF1FCC}"/>
          </ac:picMkLst>
        </pc:picChg>
        <pc:picChg chg="add mod">
          <ac:chgData name="Alberto Di Meglio" userId="d7605418547838f6" providerId="LiveId" clId="{C4438BF6-4D0F-4602-8E8A-CE6D6D4E1826}" dt="2019-11-24T16:04:04.967" v="549" actId="1035"/>
          <ac:picMkLst>
            <pc:docMk/>
            <pc:sldMk cId="2593449480" sldId="652"/>
            <ac:picMk id="1038" creationId="{A59EC406-911B-434F-8DF4-57A3D7AD228D}"/>
          </ac:picMkLst>
        </pc:picChg>
        <pc:picChg chg="add mod">
          <ac:chgData name="Alberto Di Meglio" userId="d7605418547838f6" providerId="LiveId" clId="{C4438BF6-4D0F-4602-8E8A-CE6D6D4E1826}" dt="2019-11-24T16:03:59.007" v="546" actId="1076"/>
          <ac:picMkLst>
            <pc:docMk/>
            <pc:sldMk cId="2593449480" sldId="652"/>
            <ac:picMk id="1040" creationId="{58E06B67-53CB-41F2-A2C2-5A6119B92176}"/>
          </ac:picMkLst>
        </pc:picChg>
        <pc:picChg chg="add mod">
          <ac:chgData name="Alberto Di Meglio" userId="d7605418547838f6" providerId="LiveId" clId="{C4438BF6-4D0F-4602-8E8A-CE6D6D4E1826}" dt="2019-11-24T16:13:13.220" v="809" actId="1076"/>
          <ac:picMkLst>
            <pc:docMk/>
            <pc:sldMk cId="2593449480" sldId="652"/>
            <ac:picMk id="1044" creationId="{0C95CA70-E634-4A80-A1D5-1A70EADFB9B7}"/>
          </ac:picMkLst>
        </pc:picChg>
        <pc:picChg chg="add mod">
          <ac:chgData name="Alberto Di Meglio" userId="d7605418547838f6" providerId="LiveId" clId="{C4438BF6-4D0F-4602-8E8A-CE6D6D4E1826}" dt="2019-11-24T16:15:59.990" v="817" actId="14100"/>
          <ac:picMkLst>
            <pc:docMk/>
            <pc:sldMk cId="2593449480" sldId="652"/>
            <ac:picMk id="1046" creationId="{F2949842-9306-4ABD-A2C8-056B5A7C07BF}"/>
          </ac:picMkLst>
        </pc:picChg>
        <pc:picChg chg="add mod">
          <ac:chgData name="Alberto Di Meglio" userId="d7605418547838f6" providerId="LiveId" clId="{C4438BF6-4D0F-4602-8E8A-CE6D6D4E1826}" dt="2019-11-24T16:16:15.382" v="821" actId="1076"/>
          <ac:picMkLst>
            <pc:docMk/>
            <pc:sldMk cId="2593449480" sldId="652"/>
            <ac:picMk id="1048" creationId="{F8BB5D3F-4082-4B9F-9359-CC940FD8B152}"/>
          </ac:picMkLst>
        </pc:picChg>
        <pc:picChg chg="add mod">
          <ac:chgData name="Alberto Di Meglio" userId="d7605418547838f6" providerId="LiveId" clId="{C4438BF6-4D0F-4602-8E8A-CE6D6D4E1826}" dt="2019-11-24T16:18:21.567" v="829" actId="14100"/>
          <ac:picMkLst>
            <pc:docMk/>
            <pc:sldMk cId="2593449480" sldId="652"/>
            <ac:picMk id="1050" creationId="{D35B2A90-6423-4ED4-9673-FE70FC972D4E}"/>
          </ac:picMkLst>
        </pc:picChg>
        <pc:picChg chg="add mod">
          <ac:chgData name="Alberto Di Meglio" userId="d7605418547838f6" providerId="LiveId" clId="{C4438BF6-4D0F-4602-8E8A-CE6D6D4E1826}" dt="2019-11-24T16:18:33.193" v="832" actId="1076"/>
          <ac:picMkLst>
            <pc:docMk/>
            <pc:sldMk cId="2593449480" sldId="652"/>
            <ac:picMk id="1052" creationId="{B1D9A9BB-6EA3-4359-B9AD-EEC7902AA2A5}"/>
          </ac:picMkLst>
        </pc:picChg>
        <pc:picChg chg="add mod">
          <ac:chgData name="Alberto Di Meglio" userId="d7605418547838f6" providerId="LiveId" clId="{C4438BF6-4D0F-4602-8E8A-CE6D6D4E1826}" dt="2019-11-24T16:21:08.890" v="846" actId="1076"/>
          <ac:picMkLst>
            <pc:docMk/>
            <pc:sldMk cId="2593449480" sldId="652"/>
            <ac:picMk id="1054" creationId="{E6AE5301-C942-456D-A425-F97E89552A7A}"/>
          </ac:picMkLst>
        </pc:picChg>
      </pc:sldChg>
      <pc:sldChg chg="addSp delSp add del setBg">
        <pc:chgData name="Alberto Di Meglio" userId="d7605418547838f6" providerId="LiveId" clId="{C4438BF6-4D0F-4602-8E8A-CE6D6D4E1826}" dt="2019-11-24T16:46:28.918" v="1308" actId="2696"/>
        <pc:sldMkLst>
          <pc:docMk/>
          <pc:sldMk cId="1143509645" sldId="653"/>
        </pc:sldMkLst>
        <pc:picChg chg="add del">
          <ac:chgData name="Alberto Di Meglio" userId="d7605418547838f6" providerId="LiveId" clId="{C4438BF6-4D0F-4602-8E8A-CE6D6D4E1826}" dt="2019-11-24T16:40:28.653" v="1223"/>
          <ac:picMkLst>
            <pc:docMk/>
            <pc:sldMk cId="1143509645" sldId="653"/>
            <ac:picMk id="16" creationId="{B04B5224-D7CB-4BE1-BC70-00A05F31DC8A}"/>
          </ac:picMkLst>
        </pc:picChg>
      </pc:sldChg>
      <pc:sldChg chg="addSp delSp modSp add">
        <pc:chgData name="Alberto Di Meglio" userId="d7605418547838f6" providerId="LiveId" clId="{C4438BF6-4D0F-4602-8E8A-CE6D6D4E1826}" dt="2019-11-24T17:24:17.853" v="2298" actId="20577"/>
        <pc:sldMkLst>
          <pc:docMk/>
          <pc:sldMk cId="4208995120" sldId="653"/>
        </pc:sldMkLst>
        <pc:spChg chg="mod">
          <ac:chgData name="Alberto Di Meglio" userId="d7605418547838f6" providerId="LiveId" clId="{C4438BF6-4D0F-4602-8E8A-CE6D6D4E1826}" dt="2019-11-24T17:13:54.381" v="1816" actId="20577"/>
          <ac:spMkLst>
            <pc:docMk/>
            <pc:sldMk cId="4208995120" sldId="653"/>
            <ac:spMk id="2" creationId="{47F81485-9945-4AF6-936D-6398392852BB}"/>
          </ac:spMkLst>
        </pc:spChg>
        <pc:spChg chg="del">
          <ac:chgData name="Alberto Di Meglio" userId="d7605418547838f6" providerId="LiveId" clId="{C4438BF6-4D0F-4602-8E8A-CE6D6D4E1826}" dt="2019-11-24T17:04:35.763" v="1708" actId="478"/>
          <ac:spMkLst>
            <pc:docMk/>
            <pc:sldMk cId="4208995120" sldId="653"/>
            <ac:spMk id="3" creationId="{74292F95-20E0-4AFE-99B5-41B97852934B}"/>
          </ac:spMkLst>
        </pc:spChg>
        <pc:spChg chg="add del mod">
          <ac:chgData name="Alberto Di Meglio" userId="d7605418547838f6" providerId="LiveId" clId="{C4438BF6-4D0F-4602-8E8A-CE6D6D4E1826}" dt="2019-11-24T17:04:39.117" v="1709" actId="478"/>
          <ac:spMkLst>
            <pc:docMk/>
            <pc:sldMk cId="4208995120" sldId="653"/>
            <ac:spMk id="7" creationId="{BB154988-EBFB-44EB-8A62-0FC921391F45}"/>
          </ac:spMkLst>
        </pc:spChg>
        <pc:spChg chg="add mod">
          <ac:chgData name="Alberto Di Meglio" userId="d7605418547838f6" providerId="LiveId" clId="{C4438BF6-4D0F-4602-8E8A-CE6D6D4E1826}" dt="2019-11-24T17:20:31.917" v="2073" actId="113"/>
          <ac:spMkLst>
            <pc:docMk/>
            <pc:sldMk cId="4208995120" sldId="653"/>
            <ac:spMk id="8" creationId="{B97AE95F-BB7A-4FBC-AD25-EB7FEF59F03A}"/>
          </ac:spMkLst>
        </pc:spChg>
        <pc:spChg chg="add mod">
          <ac:chgData name="Alberto Di Meglio" userId="d7605418547838f6" providerId="LiveId" clId="{C4438BF6-4D0F-4602-8E8A-CE6D6D4E1826}" dt="2019-11-24T17:24:17.853" v="2298" actId="20577"/>
          <ac:spMkLst>
            <pc:docMk/>
            <pc:sldMk cId="4208995120" sldId="653"/>
            <ac:spMk id="9" creationId="{909D14AA-FB95-45F3-985F-01C71DB21E94}"/>
          </ac:spMkLst>
        </pc:spChg>
        <pc:spChg chg="add mod">
          <ac:chgData name="Alberto Di Meglio" userId="d7605418547838f6" providerId="LiveId" clId="{C4438BF6-4D0F-4602-8E8A-CE6D6D4E1826}" dt="2019-11-24T17:19:00.521" v="2019" actId="1036"/>
          <ac:spMkLst>
            <pc:docMk/>
            <pc:sldMk cId="4208995120" sldId="653"/>
            <ac:spMk id="10" creationId="{BA26E954-06EE-46E4-8862-46A213A2F9D0}"/>
          </ac:spMkLst>
        </pc:spChg>
        <pc:spChg chg="add mod">
          <ac:chgData name="Alberto Di Meglio" userId="d7605418547838f6" providerId="LiveId" clId="{C4438BF6-4D0F-4602-8E8A-CE6D6D4E1826}" dt="2019-11-24T17:07:54.022" v="1761" actId="1076"/>
          <ac:spMkLst>
            <pc:docMk/>
            <pc:sldMk cId="4208995120" sldId="653"/>
            <ac:spMk id="11" creationId="{23C59EFD-2A78-48A3-9AFA-99D32E25A989}"/>
          </ac:spMkLst>
        </pc:spChg>
      </pc:sldChg>
    </pc:docChg>
  </pc:docChgLst>
  <pc:docChgLst>
    <pc:chgData name="Alberto Di Meglio" userId="d7605418547838f6" providerId="LiveId" clId="{525982A0-2F46-42A6-BE7F-F05EBB443A2E}"/>
    <pc:docChg chg="undo custSel addSld delSld modSld sldOrd modMainMaster">
      <pc:chgData name="Alberto Di Meglio" userId="d7605418547838f6" providerId="LiveId" clId="{525982A0-2F46-42A6-BE7F-F05EBB443A2E}" dt="2020-02-12T20:57:02.777" v="2076" actId="20577"/>
      <pc:docMkLst>
        <pc:docMk/>
      </pc:docMkLst>
      <pc:sldChg chg="addSp delSp modSp add del">
        <pc:chgData name="Alberto Di Meglio" userId="d7605418547838f6" providerId="LiveId" clId="{525982A0-2F46-42A6-BE7F-F05EBB443A2E}" dt="2020-02-12T19:05:51.748" v="28" actId="47"/>
        <pc:sldMkLst>
          <pc:docMk/>
          <pc:sldMk cId="1558256799" sldId="313"/>
        </pc:sldMkLst>
        <pc:spChg chg="mod">
          <ac:chgData name="Alberto Di Meglio" userId="d7605418547838f6" providerId="LiveId" clId="{525982A0-2F46-42A6-BE7F-F05EBB443A2E}" dt="2020-02-12T19:05:40.309" v="24"/>
          <ac:spMkLst>
            <pc:docMk/>
            <pc:sldMk cId="1558256799" sldId="313"/>
            <ac:spMk id="2" creationId="{00000000-0000-0000-0000-000000000000}"/>
          </ac:spMkLst>
        </pc:spChg>
        <pc:spChg chg="add del mod">
          <ac:chgData name="Alberto Di Meglio" userId="d7605418547838f6" providerId="LiveId" clId="{525982A0-2F46-42A6-BE7F-F05EBB443A2E}" dt="2020-02-12T19:05:40.309" v="24"/>
          <ac:spMkLst>
            <pc:docMk/>
            <pc:sldMk cId="1558256799" sldId="313"/>
            <ac:spMk id="4" creationId="{0AA1474A-29D3-44A4-B184-FDBDC16120F1}"/>
          </ac:spMkLst>
        </pc:spChg>
        <pc:spChg chg="add del mod">
          <ac:chgData name="Alberto Di Meglio" userId="d7605418547838f6" providerId="LiveId" clId="{525982A0-2F46-42A6-BE7F-F05EBB443A2E}" dt="2020-02-12T19:05:40.309" v="24"/>
          <ac:spMkLst>
            <pc:docMk/>
            <pc:sldMk cId="1558256799" sldId="313"/>
            <ac:spMk id="6" creationId="{9E9D04C1-EC14-45B9-B76D-FA13429EE33F}"/>
          </ac:spMkLst>
        </pc:spChg>
        <pc:spChg chg="add del mod">
          <ac:chgData name="Alberto Di Meglio" userId="d7605418547838f6" providerId="LiveId" clId="{525982A0-2F46-42A6-BE7F-F05EBB443A2E}" dt="2020-02-12T19:05:40.309" v="24"/>
          <ac:spMkLst>
            <pc:docMk/>
            <pc:sldMk cId="1558256799" sldId="313"/>
            <ac:spMk id="7" creationId="{F2ED7CCA-21C4-4624-AF17-7C7D2356DD7C}"/>
          </ac:spMkLst>
        </pc:spChg>
      </pc:sldChg>
      <pc:sldChg chg="ord">
        <pc:chgData name="Alberto Di Meglio" userId="d7605418547838f6" providerId="LiveId" clId="{525982A0-2F46-42A6-BE7F-F05EBB443A2E}" dt="2020-02-12T19:02:04.130" v="12"/>
        <pc:sldMkLst>
          <pc:docMk/>
          <pc:sldMk cId="2867551307" sldId="635"/>
        </pc:sldMkLst>
      </pc:sldChg>
      <pc:sldChg chg="ord">
        <pc:chgData name="Alberto Di Meglio" userId="d7605418547838f6" providerId="LiveId" clId="{525982A0-2F46-42A6-BE7F-F05EBB443A2E}" dt="2020-02-12T18:10:16.588" v="1"/>
        <pc:sldMkLst>
          <pc:docMk/>
          <pc:sldMk cId="2839349720" sldId="646"/>
        </pc:sldMkLst>
      </pc:sldChg>
      <pc:sldChg chg="ord">
        <pc:chgData name="Alberto Di Meglio" userId="d7605418547838f6" providerId="LiveId" clId="{525982A0-2F46-42A6-BE7F-F05EBB443A2E}" dt="2020-02-12T20:52:14.728" v="1546"/>
        <pc:sldMkLst>
          <pc:docMk/>
          <pc:sldMk cId="4088613260" sldId="649"/>
        </pc:sldMkLst>
      </pc:sldChg>
      <pc:sldChg chg="modSp">
        <pc:chgData name="Alberto Di Meglio" userId="d7605418547838f6" providerId="LiveId" clId="{525982A0-2F46-42A6-BE7F-F05EBB443A2E}" dt="2020-02-12T20:23:01.288" v="94" actId="20577"/>
        <pc:sldMkLst>
          <pc:docMk/>
          <pc:sldMk cId="3815978730" sldId="658"/>
        </pc:sldMkLst>
        <pc:spChg chg="mod">
          <ac:chgData name="Alberto Di Meglio" userId="d7605418547838f6" providerId="LiveId" clId="{525982A0-2F46-42A6-BE7F-F05EBB443A2E}" dt="2020-02-12T20:23:01.288" v="94" actId="20577"/>
          <ac:spMkLst>
            <pc:docMk/>
            <pc:sldMk cId="3815978730" sldId="658"/>
            <ac:spMk id="2" creationId="{00000000-0000-0000-0000-000000000000}"/>
          </ac:spMkLst>
        </pc:spChg>
      </pc:sldChg>
      <pc:sldChg chg="addSp modSp">
        <pc:chgData name="Alberto Di Meglio" userId="d7605418547838f6" providerId="LiveId" clId="{525982A0-2F46-42A6-BE7F-F05EBB443A2E}" dt="2020-02-12T18:59:31.385" v="4" actId="1076"/>
        <pc:sldMkLst>
          <pc:docMk/>
          <pc:sldMk cId="3530205195" sldId="660"/>
        </pc:sldMkLst>
        <pc:picChg chg="add mod">
          <ac:chgData name="Alberto Di Meglio" userId="d7605418547838f6" providerId="LiveId" clId="{525982A0-2F46-42A6-BE7F-F05EBB443A2E}" dt="2020-02-12T18:59:31.385" v="4" actId="1076"/>
          <ac:picMkLst>
            <pc:docMk/>
            <pc:sldMk cId="3530205195" sldId="660"/>
            <ac:picMk id="1026" creationId="{D7662482-11C1-4B8F-B162-218435925775}"/>
          </ac:picMkLst>
        </pc:picChg>
      </pc:sldChg>
      <pc:sldChg chg="addSp delSp modSp add del ord">
        <pc:chgData name="Alberto Di Meglio" userId="d7605418547838f6" providerId="LiveId" clId="{525982A0-2F46-42A6-BE7F-F05EBB443A2E}" dt="2020-02-12T19:06:59.580" v="59" actId="20577"/>
        <pc:sldMkLst>
          <pc:docMk/>
          <pc:sldMk cId="474412582" sldId="661"/>
        </pc:sldMkLst>
        <pc:spChg chg="del">
          <ac:chgData name="Alberto Di Meglio" userId="d7605418547838f6" providerId="LiveId" clId="{525982A0-2F46-42A6-BE7F-F05EBB443A2E}" dt="2020-02-12T19:02:10.631" v="15" actId="478"/>
          <ac:spMkLst>
            <pc:docMk/>
            <pc:sldMk cId="474412582" sldId="661"/>
            <ac:spMk id="3" creationId="{00000000-0000-0000-0000-000000000000}"/>
          </ac:spMkLst>
        </pc:spChg>
        <pc:spChg chg="add mod">
          <ac:chgData name="Alberto Di Meglio" userId="d7605418547838f6" providerId="LiveId" clId="{525982A0-2F46-42A6-BE7F-F05EBB443A2E}" dt="2020-02-12T19:06:59.580" v="59" actId="20577"/>
          <ac:spMkLst>
            <pc:docMk/>
            <pc:sldMk cId="474412582" sldId="661"/>
            <ac:spMk id="6" creationId="{234558FF-96EC-4558-AAD5-13D573FC2A1D}"/>
          </ac:spMkLst>
        </pc:spChg>
        <pc:picChg chg="add del mod ord">
          <ac:chgData name="Alberto Di Meglio" userId="d7605418547838f6" providerId="LiveId" clId="{525982A0-2F46-42A6-BE7F-F05EBB443A2E}" dt="2020-02-12T19:06:41.889" v="47" actId="478"/>
          <ac:picMkLst>
            <pc:docMk/>
            <pc:sldMk cId="474412582" sldId="661"/>
            <ac:picMk id="7" creationId="{6BC30386-3F96-4D9A-8517-D579F5198613}"/>
          </ac:picMkLst>
        </pc:picChg>
      </pc:sldChg>
      <pc:sldChg chg="addSp delSp modSp">
        <pc:chgData name="Alberto Di Meglio" userId="d7605418547838f6" providerId="LiveId" clId="{525982A0-2F46-42A6-BE7F-F05EBB443A2E}" dt="2020-02-12T19:07:07.904" v="60" actId="1076"/>
        <pc:sldMkLst>
          <pc:docMk/>
          <pc:sldMk cId="1400910592" sldId="662"/>
        </pc:sldMkLst>
        <pc:spChg chg="del">
          <ac:chgData name="Alberto Di Meglio" userId="d7605418547838f6" providerId="LiveId" clId="{525982A0-2F46-42A6-BE7F-F05EBB443A2E}" dt="2020-02-12T19:01:32.511" v="5" actId="478"/>
          <ac:spMkLst>
            <pc:docMk/>
            <pc:sldMk cId="1400910592" sldId="662"/>
            <ac:spMk id="3" creationId="{00000000-0000-0000-0000-000000000000}"/>
          </ac:spMkLst>
        </pc:spChg>
        <pc:picChg chg="add mod">
          <ac:chgData name="Alberto Di Meglio" userId="d7605418547838f6" providerId="LiveId" clId="{525982A0-2F46-42A6-BE7F-F05EBB443A2E}" dt="2020-02-12T19:07:07.904" v="60" actId="1076"/>
          <ac:picMkLst>
            <pc:docMk/>
            <pc:sldMk cId="1400910592" sldId="662"/>
            <ac:picMk id="6" creationId="{D6B90E19-B6A6-450A-9D8C-6E4132CE6061}"/>
          </ac:picMkLst>
        </pc:picChg>
      </pc:sldChg>
      <pc:sldChg chg="modSp">
        <pc:chgData name="Alberto Di Meglio" userId="d7605418547838f6" providerId="LiveId" clId="{525982A0-2F46-42A6-BE7F-F05EBB443A2E}" dt="2020-02-12T20:57:02.777" v="2076" actId="20577"/>
        <pc:sldMkLst>
          <pc:docMk/>
          <pc:sldMk cId="2491711339" sldId="663"/>
        </pc:sldMkLst>
        <pc:spChg chg="mod">
          <ac:chgData name="Alberto Di Meglio" userId="d7605418547838f6" providerId="LiveId" clId="{525982A0-2F46-42A6-BE7F-F05EBB443A2E}" dt="2020-02-12T20:57:02.777" v="2076" actId="20577"/>
          <ac:spMkLst>
            <pc:docMk/>
            <pc:sldMk cId="2491711339" sldId="663"/>
            <ac:spMk id="3" creationId="{00000000-0000-0000-0000-000000000000}"/>
          </ac:spMkLst>
        </pc:spChg>
      </pc:sldChg>
      <pc:sldChg chg="addSp modSp">
        <pc:chgData name="Alberto Di Meglio" userId="d7605418547838f6" providerId="LiveId" clId="{525982A0-2F46-42A6-BE7F-F05EBB443A2E}" dt="2020-02-12T20:40:58.705" v="1324" actId="20577"/>
        <pc:sldMkLst>
          <pc:docMk/>
          <pc:sldMk cId="944952179" sldId="664"/>
        </pc:sldMkLst>
        <pc:spChg chg="mod">
          <ac:chgData name="Alberto Di Meglio" userId="d7605418547838f6" providerId="LiveId" clId="{525982A0-2F46-42A6-BE7F-F05EBB443A2E}" dt="2020-02-12T20:23:05.169" v="99" actId="20577"/>
          <ac:spMkLst>
            <pc:docMk/>
            <pc:sldMk cId="944952179" sldId="664"/>
            <ac:spMk id="2" creationId="{00000000-0000-0000-0000-000000000000}"/>
          </ac:spMkLst>
        </pc:spChg>
        <pc:spChg chg="mod">
          <ac:chgData name="Alberto Di Meglio" userId="d7605418547838f6" providerId="LiveId" clId="{525982A0-2F46-42A6-BE7F-F05EBB443A2E}" dt="2020-02-12T20:40:51.367" v="1322" actId="207"/>
          <ac:spMkLst>
            <pc:docMk/>
            <pc:sldMk cId="944952179" sldId="664"/>
            <ac:spMk id="3" creationId="{00000000-0000-0000-0000-000000000000}"/>
          </ac:spMkLst>
        </pc:spChg>
        <pc:spChg chg="add mod">
          <ac:chgData name="Alberto Di Meglio" userId="d7605418547838f6" providerId="LiveId" clId="{525982A0-2F46-42A6-BE7F-F05EBB443A2E}" dt="2020-02-12T20:40:55.214" v="1323" actId="207"/>
          <ac:spMkLst>
            <pc:docMk/>
            <pc:sldMk cId="944952179" sldId="664"/>
            <ac:spMk id="6" creationId="{DD9B25CB-5E6F-42A0-8310-9CDD38940E31}"/>
          </ac:spMkLst>
        </pc:spChg>
        <pc:spChg chg="add mod">
          <ac:chgData name="Alberto Di Meglio" userId="d7605418547838f6" providerId="LiveId" clId="{525982A0-2F46-42A6-BE7F-F05EBB443A2E}" dt="2020-02-12T20:40:58.705" v="1324" actId="20577"/>
          <ac:spMkLst>
            <pc:docMk/>
            <pc:sldMk cId="944952179" sldId="664"/>
            <ac:spMk id="7" creationId="{0B85A844-FC44-4FC6-ADFB-E2E83F644E1B}"/>
          </ac:spMkLst>
        </pc:spChg>
      </pc:sldChg>
      <pc:sldChg chg="addSp modSp">
        <pc:chgData name="Alberto Di Meglio" userId="d7605418547838f6" providerId="LiveId" clId="{525982A0-2F46-42A6-BE7F-F05EBB443A2E}" dt="2020-02-12T19:21:50.397" v="81" actId="1076"/>
        <pc:sldMkLst>
          <pc:docMk/>
          <pc:sldMk cId="3799246007" sldId="665"/>
        </pc:sldMkLst>
        <pc:picChg chg="add mod">
          <ac:chgData name="Alberto Di Meglio" userId="d7605418547838f6" providerId="LiveId" clId="{525982A0-2F46-42A6-BE7F-F05EBB443A2E}" dt="2020-02-12T19:21:50.397" v="81" actId="1076"/>
          <ac:picMkLst>
            <pc:docMk/>
            <pc:sldMk cId="3799246007" sldId="665"/>
            <ac:picMk id="13" creationId="{D4CA000B-0C13-4AC5-9DA8-CE08B22FA422}"/>
          </ac:picMkLst>
        </pc:picChg>
        <pc:picChg chg="add mod">
          <ac:chgData name="Alberto Di Meglio" userId="d7605418547838f6" providerId="LiveId" clId="{525982A0-2F46-42A6-BE7F-F05EBB443A2E}" dt="2020-02-12T19:21:46.583" v="80" actId="1076"/>
          <ac:picMkLst>
            <pc:docMk/>
            <pc:sldMk cId="3799246007" sldId="665"/>
            <ac:picMk id="14" creationId="{5D2E5F36-48A2-40B8-B380-BA003116CB93}"/>
          </ac:picMkLst>
        </pc:picChg>
        <pc:picChg chg="add mod">
          <ac:chgData name="Alberto Di Meglio" userId="d7605418547838f6" providerId="LiveId" clId="{525982A0-2F46-42A6-BE7F-F05EBB443A2E}" dt="2020-02-12T19:21:46.583" v="80" actId="1076"/>
          <ac:picMkLst>
            <pc:docMk/>
            <pc:sldMk cId="3799246007" sldId="665"/>
            <ac:picMk id="15" creationId="{94598B1B-835E-4ED9-812B-F34524B4D58D}"/>
          </ac:picMkLst>
        </pc:picChg>
      </pc:sldChg>
      <pc:sldChg chg="addSp modSp">
        <pc:chgData name="Alberto Di Meglio" userId="d7605418547838f6" providerId="LiveId" clId="{525982A0-2F46-42A6-BE7F-F05EBB443A2E}" dt="2020-02-12T19:21:59.329" v="85" actId="1076"/>
        <pc:sldMkLst>
          <pc:docMk/>
          <pc:sldMk cId="3207324397" sldId="666"/>
        </pc:sldMkLst>
        <pc:picChg chg="add mod">
          <ac:chgData name="Alberto Di Meglio" userId="d7605418547838f6" providerId="LiveId" clId="{525982A0-2F46-42A6-BE7F-F05EBB443A2E}" dt="2020-02-12T19:21:55.968" v="83" actId="1076"/>
          <ac:picMkLst>
            <pc:docMk/>
            <pc:sldMk cId="3207324397" sldId="666"/>
            <ac:picMk id="12" creationId="{161031AC-7486-40CD-A5FD-E01A42673017}"/>
          </ac:picMkLst>
        </pc:picChg>
        <pc:picChg chg="mod">
          <ac:chgData name="Alberto Di Meglio" userId="d7605418547838f6" providerId="LiveId" clId="{525982A0-2F46-42A6-BE7F-F05EBB443A2E}" dt="2020-02-12T19:21:59.329" v="85" actId="1076"/>
          <ac:picMkLst>
            <pc:docMk/>
            <pc:sldMk cId="3207324397" sldId="666"/>
            <ac:picMk id="2050" creationId="{6C323F5D-4465-425B-98CF-F5B6E9B8BE08}"/>
          </ac:picMkLst>
        </pc:picChg>
      </pc:sldChg>
      <pc:sldChg chg="addSp delSp modSp">
        <pc:chgData name="Alberto Di Meglio" userId="d7605418547838f6" providerId="LiveId" clId="{525982A0-2F46-42A6-BE7F-F05EBB443A2E}" dt="2020-02-12T19:22:03.977" v="87" actId="1076"/>
        <pc:sldMkLst>
          <pc:docMk/>
          <pc:sldMk cId="826081765" sldId="667"/>
        </pc:sldMkLst>
        <pc:spChg chg="add del">
          <ac:chgData name="Alberto Di Meglio" userId="d7605418547838f6" providerId="LiveId" clId="{525982A0-2F46-42A6-BE7F-F05EBB443A2E}" dt="2020-02-12T19:07:46.165" v="62"/>
          <ac:spMkLst>
            <pc:docMk/>
            <pc:sldMk cId="826081765" sldId="667"/>
            <ac:spMk id="2" creationId="{6E62B567-54C6-4E91-9073-7DDEF6F54D7E}"/>
          </ac:spMkLst>
        </pc:spChg>
        <pc:spChg chg="mod">
          <ac:chgData name="Alberto Di Meglio" userId="d7605418547838f6" providerId="LiveId" clId="{525982A0-2F46-42A6-BE7F-F05EBB443A2E}" dt="2020-02-12T19:08:10.527" v="65" actId="14100"/>
          <ac:spMkLst>
            <pc:docMk/>
            <pc:sldMk cId="826081765" sldId="667"/>
            <ac:spMk id="13" creationId="{E7EEA40A-731A-4027-B5D6-5AFA9D4635F1}"/>
          </ac:spMkLst>
        </pc:spChg>
        <pc:picChg chg="add mod">
          <ac:chgData name="Alberto Di Meglio" userId="d7605418547838f6" providerId="LiveId" clId="{525982A0-2F46-42A6-BE7F-F05EBB443A2E}" dt="2020-02-12T19:22:03.977" v="87" actId="1076"/>
          <ac:picMkLst>
            <pc:docMk/>
            <pc:sldMk cId="826081765" sldId="667"/>
            <ac:picMk id="12" creationId="{28A27EDE-D113-4DF1-96DA-7CCB99794B26}"/>
          </ac:picMkLst>
        </pc:picChg>
        <pc:picChg chg="add mod">
          <ac:chgData name="Alberto Di Meglio" userId="d7605418547838f6" providerId="LiveId" clId="{525982A0-2F46-42A6-BE7F-F05EBB443A2E}" dt="2020-02-12T19:08:17.350" v="67" actId="1076"/>
          <ac:picMkLst>
            <pc:docMk/>
            <pc:sldMk cId="826081765" sldId="667"/>
            <ac:picMk id="2052" creationId="{1058DD5A-BC84-4C23-B08D-08377F0DEA7C}"/>
          </ac:picMkLst>
        </pc:picChg>
        <pc:picChg chg="add mod">
          <ac:chgData name="Alberto Di Meglio" userId="d7605418547838f6" providerId="LiveId" clId="{525982A0-2F46-42A6-BE7F-F05EBB443A2E}" dt="2020-02-12T19:08:44.474" v="72" actId="1076"/>
          <ac:picMkLst>
            <pc:docMk/>
            <pc:sldMk cId="826081765" sldId="667"/>
            <ac:picMk id="2054" creationId="{C1B7B53E-CB23-4225-A346-A59C01305F61}"/>
          </ac:picMkLst>
        </pc:picChg>
      </pc:sldChg>
      <pc:sldChg chg="addSp modSp">
        <pc:chgData name="Alberto Di Meglio" userId="d7605418547838f6" providerId="LiveId" clId="{525982A0-2F46-42A6-BE7F-F05EBB443A2E}" dt="2020-02-12T19:22:10.835" v="89" actId="1076"/>
        <pc:sldMkLst>
          <pc:docMk/>
          <pc:sldMk cId="2339822995" sldId="668"/>
        </pc:sldMkLst>
        <pc:picChg chg="add mod">
          <ac:chgData name="Alberto Di Meglio" userId="d7605418547838f6" providerId="LiveId" clId="{525982A0-2F46-42A6-BE7F-F05EBB443A2E}" dt="2020-02-12T19:22:10.835" v="89" actId="1076"/>
          <ac:picMkLst>
            <pc:docMk/>
            <pc:sldMk cId="2339822995" sldId="668"/>
            <ac:picMk id="14" creationId="{C1B99DFF-2CAA-4517-B502-AC2B80B5B8D7}"/>
          </ac:picMkLst>
        </pc:picChg>
      </pc:sldChg>
      <pc:sldChg chg="modSp">
        <pc:chgData name="Alberto Di Meglio" userId="d7605418547838f6" providerId="LiveId" clId="{525982A0-2F46-42A6-BE7F-F05EBB443A2E}" dt="2020-02-12T20:40:05.745" v="1320" actId="20577"/>
        <pc:sldMkLst>
          <pc:docMk/>
          <pc:sldMk cId="3591883562" sldId="670"/>
        </pc:sldMkLst>
        <pc:spChg chg="mod">
          <ac:chgData name="Alberto Di Meglio" userId="d7605418547838f6" providerId="LiveId" clId="{525982A0-2F46-42A6-BE7F-F05EBB443A2E}" dt="2020-02-12T20:40:05.745" v="1320" actId="20577"/>
          <ac:spMkLst>
            <pc:docMk/>
            <pc:sldMk cId="3591883562" sldId="670"/>
            <ac:spMk id="3" creationId="{00000000-0000-0000-0000-000000000000}"/>
          </ac:spMkLst>
        </pc:spChg>
      </pc:sldChg>
      <pc:sldChg chg="modSp">
        <pc:chgData name="Alberto Di Meglio" userId="d7605418547838f6" providerId="LiveId" clId="{525982A0-2F46-42A6-BE7F-F05EBB443A2E}" dt="2020-02-12T20:50:36.240" v="1433" actId="20577"/>
        <pc:sldMkLst>
          <pc:docMk/>
          <pc:sldMk cId="3172537650" sldId="671"/>
        </pc:sldMkLst>
        <pc:spChg chg="mod">
          <ac:chgData name="Alberto Di Meglio" userId="d7605418547838f6" providerId="LiveId" clId="{525982A0-2F46-42A6-BE7F-F05EBB443A2E}" dt="2020-02-12T20:50:36.240" v="1433" actId="20577"/>
          <ac:spMkLst>
            <pc:docMk/>
            <pc:sldMk cId="3172537650" sldId="671"/>
            <ac:spMk id="3" creationId="{00000000-0000-0000-0000-000000000000}"/>
          </ac:spMkLst>
        </pc:spChg>
      </pc:sldChg>
      <pc:sldMasterChg chg="modSldLayout">
        <pc:chgData name="Alberto Di Meglio" userId="d7605418547838f6" providerId="LiveId" clId="{525982A0-2F46-42A6-BE7F-F05EBB443A2E}" dt="2020-02-12T19:10:00.352" v="74" actId="478"/>
        <pc:sldMasterMkLst>
          <pc:docMk/>
          <pc:sldMasterMk cId="874152730" sldId="2147483705"/>
        </pc:sldMasterMkLst>
        <pc:sldLayoutChg chg="delSp">
          <pc:chgData name="Alberto Di Meglio" userId="d7605418547838f6" providerId="LiveId" clId="{525982A0-2F46-42A6-BE7F-F05EBB443A2E}" dt="2020-02-12T19:10:00.352" v="74" actId="478"/>
          <pc:sldLayoutMkLst>
            <pc:docMk/>
            <pc:sldMasterMk cId="874152730" sldId="2147483705"/>
            <pc:sldLayoutMk cId="2323264479" sldId="2147483731"/>
          </pc:sldLayoutMkLst>
          <pc:picChg chg="del">
            <ac:chgData name="Alberto Di Meglio" userId="d7605418547838f6" providerId="LiveId" clId="{525982A0-2F46-42A6-BE7F-F05EBB443A2E}" dt="2020-02-12T19:10:00.352" v="74" actId="478"/>
            <ac:picMkLst>
              <pc:docMk/>
              <pc:sldMasterMk cId="874152730" sldId="2147483705"/>
              <pc:sldLayoutMk cId="2323264479" sldId="2147483731"/>
              <ac:picMk id="24" creationId="{00000000-0000-0000-0000-000000000000}"/>
            </ac:picMkLst>
          </pc:picChg>
          <pc:picChg chg="del">
            <ac:chgData name="Alberto Di Meglio" userId="d7605418547838f6" providerId="LiveId" clId="{525982A0-2F46-42A6-BE7F-F05EBB443A2E}" dt="2020-02-12T19:09:57.519" v="73" actId="478"/>
            <ac:picMkLst>
              <pc:docMk/>
              <pc:sldMasterMk cId="874152730" sldId="2147483705"/>
              <pc:sldLayoutMk cId="2323264479" sldId="2147483731"/>
              <ac:picMk id="33" creationId="{00000000-0000-0000-0000-000000000000}"/>
            </ac:picMkLst>
          </pc:picChg>
        </pc:sldLayoutChg>
      </pc:sldMasterChg>
    </pc:docChg>
  </pc:docChgLst>
  <pc:docChgLst>
    <pc:chgData name="Alberto Di Meglio" userId="d7605418547838f6" providerId="LiveId" clId="{263DB932-ED9B-4048-B26E-8AE037081820}"/>
    <pc:docChg chg="undo custSel delSld modSld sldOrd">
      <pc:chgData name="Alberto Di Meglio" userId="d7605418547838f6" providerId="LiveId" clId="{263DB932-ED9B-4048-B26E-8AE037081820}" dt="2019-11-21T22:50:53.973" v="339" actId="20577"/>
      <pc:docMkLst>
        <pc:docMk/>
      </pc:docMkLst>
      <pc:sldChg chg="modSp">
        <pc:chgData name="Alberto Di Meglio" userId="d7605418547838f6" providerId="LiveId" clId="{263DB932-ED9B-4048-B26E-8AE037081820}" dt="2019-11-21T22:38:24.726" v="20" actId="20577"/>
        <pc:sldMkLst>
          <pc:docMk/>
          <pc:sldMk cId="2876083158" sldId="281"/>
        </pc:sldMkLst>
        <pc:spChg chg="mod">
          <ac:chgData name="Alberto Di Meglio" userId="d7605418547838f6" providerId="LiveId" clId="{263DB932-ED9B-4048-B26E-8AE037081820}" dt="2019-11-21T22:38:24.726" v="20" actId="20577"/>
          <ac:spMkLst>
            <pc:docMk/>
            <pc:sldMk cId="2876083158" sldId="281"/>
            <ac:spMk id="2" creationId="{00000000-0000-0000-0000-000000000000}"/>
          </ac:spMkLst>
        </pc:spChg>
      </pc:sldChg>
      <pc:sldChg chg="modSp">
        <pc:chgData name="Alberto Di Meglio" userId="d7605418547838f6" providerId="LiveId" clId="{263DB932-ED9B-4048-B26E-8AE037081820}" dt="2019-11-21T22:40:50.160" v="54" actId="14100"/>
        <pc:sldMkLst>
          <pc:docMk/>
          <pc:sldMk cId="1456374561" sldId="637"/>
        </pc:sldMkLst>
        <pc:spChg chg="mod">
          <ac:chgData name="Alberto Di Meglio" userId="d7605418547838f6" providerId="LiveId" clId="{263DB932-ED9B-4048-B26E-8AE037081820}" dt="2019-11-21T22:40:43.264" v="52" actId="1076"/>
          <ac:spMkLst>
            <pc:docMk/>
            <pc:sldMk cId="1456374561" sldId="637"/>
            <ac:spMk id="6" creationId="{FB8FB4CF-CF8F-4354-926D-282B05EC1B56}"/>
          </ac:spMkLst>
        </pc:spChg>
        <pc:spChg chg="mod">
          <ac:chgData name="Alberto Di Meglio" userId="d7605418547838f6" providerId="LiveId" clId="{263DB932-ED9B-4048-B26E-8AE037081820}" dt="2019-11-21T22:40:50.160" v="54" actId="14100"/>
          <ac:spMkLst>
            <pc:docMk/>
            <pc:sldMk cId="1456374561" sldId="637"/>
            <ac:spMk id="7" creationId="{5002EBA9-9E23-4656-889B-C36EDCCBD9AA}"/>
          </ac:spMkLst>
        </pc:spChg>
      </pc:sldChg>
      <pc:sldChg chg="modSp">
        <pc:chgData name="Alberto Di Meglio" userId="d7605418547838f6" providerId="LiveId" clId="{263DB932-ED9B-4048-B26E-8AE037081820}" dt="2019-11-21T22:39:36.587" v="37" actId="20577"/>
        <pc:sldMkLst>
          <pc:docMk/>
          <pc:sldMk cId="2131376998" sldId="638"/>
        </pc:sldMkLst>
        <pc:spChg chg="mod">
          <ac:chgData name="Alberto Di Meglio" userId="d7605418547838f6" providerId="LiveId" clId="{263DB932-ED9B-4048-B26E-8AE037081820}" dt="2019-11-21T22:39:36.587" v="37" actId="20577"/>
          <ac:spMkLst>
            <pc:docMk/>
            <pc:sldMk cId="2131376998" sldId="638"/>
            <ac:spMk id="2" creationId="{47F81485-9945-4AF6-936D-6398392852BB}"/>
          </ac:spMkLst>
        </pc:spChg>
      </pc:sldChg>
      <pc:sldChg chg="modSp ord">
        <pc:chgData name="Alberto Di Meglio" userId="d7605418547838f6" providerId="LiveId" clId="{263DB932-ED9B-4048-B26E-8AE037081820}" dt="2019-11-21T22:50:53.973" v="339" actId="20577"/>
        <pc:sldMkLst>
          <pc:docMk/>
          <pc:sldMk cId="3666680394" sldId="639"/>
        </pc:sldMkLst>
        <pc:spChg chg="mod">
          <ac:chgData name="Alberto Di Meglio" userId="d7605418547838f6" providerId="LiveId" clId="{263DB932-ED9B-4048-B26E-8AE037081820}" dt="2019-11-21T22:50:53.973" v="339" actId="20577"/>
          <ac:spMkLst>
            <pc:docMk/>
            <pc:sldMk cId="3666680394" sldId="639"/>
            <ac:spMk id="3" creationId="{74292F95-20E0-4AFE-99B5-41B97852934B}"/>
          </ac:spMkLst>
        </pc:spChg>
      </pc:sldChg>
      <pc:sldChg chg="del">
        <pc:chgData name="Alberto Di Meglio" userId="d7605418547838f6" providerId="LiveId" clId="{263DB932-ED9B-4048-B26E-8AE037081820}" dt="2019-11-21T22:38:34.749" v="21" actId="2696"/>
        <pc:sldMkLst>
          <pc:docMk/>
          <pc:sldMk cId="2515264248" sldId="647"/>
        </pc:sldMkLst>
      </pc:sldChg>
      <pc:sldChg chg="del">
        <pc:chgData name="Alberto Di Meglio" userId="d7605418547838f6" providerId="LiveId" clId="{263DB932-ED9B-4048-B26E-8AE037081820}" dt="2019-11-21T22:38:50.825" v="22" actId="2696"/>
        <pc:sldMkLst>
          <pc:docMk/>
          <pc:sldMk cId="379904297" sldId="648"/>
        </pc:sldMkLst>
      </pc:sldChg>
      <pc:sldChg chg="modSp">
        <pc:chgData name="Alberto Di Meglio" userId="d7605418547838f6" providerId="LiveId" clId="{263DB932-ED9B-4048-B26E-8AE037081820}" dt="2019-11-21T22:42:01.870" v="68" actId="20577"/>
        <pc:sldMkLst>
          <pc:docMk/>
          <pc:sldMk cId="4088613260" sldId="649"/>
        </pc:sldMkLst>
        <pc:graphicFrameChg chg="mod">
          <ac:chgData name="Alberto Di Meglio" userId="d7605418547838f6" providerId="LiveId" clId="{263DB932-ED9B-4048-B26E-8AE037081820}" dt="2019-11-21T22:42:01.870" v="68" actId="20577"/>
          <ac:graphicFrameMkLst>
            <pc:docMk/>
            <pc:sldMk cId="4088613260" sldId="649"/>
            <ac:graphicFrameMk id="7" creationId="{00000000-0000-0000-0000-000000000000}"/>
          </ac:graphicFrameMkLst>
        </pc:graphicFrameChg>
      </pc:sldChg>
    </pc:docChg>
  </pc:docChgLst>
  <pc:docChgLst>
    <pc:chgData name="Alberto Di Meglio" userId="d7605418547838f6" providerId="LiveId" clId="{4C88E6AA-88B4-4778-A97F-E1D78F879AF4}"/>
    <pc:docChg chg="undo custSel addSld delSld modSld">
      <pc:chgData name="Alberto Di Meglio" userId="d7605418547838f6" providerId="LiveId" clId="{4C88E6AA-88B4-4778-A97F-E1D78F879AF4}" dt="2019-11-12T23:17:59.946" v="933" actId="20577"/>
      <pc:docMkLst>
        <pc:docMk/>
      </pc:docMkLst>
      <pc:sldChg chg="modTransition">
        <pc:chgData name="Alberto Di Meglio" userId="d7605418547838f6" providerId="LiveId" clId="{4C88E6AA-88B4-4778-A97F-E1D78F879AF4}" dt="2019-11-12T22:42:36.583" v="919"/>
        <pc:sldMkLst>
          <pc:docMk/>
          <pc:sldMk cId="2876083158" sldId="281"/>
        </pc:sldMkLst>
      </pc:sldChg>
      <pc:sldChg chg="modTransition">
        <pc:chgData name="Alberto Di Meglio" userId="d7605418547838f6" providerId="LiveId" clId="{4C88E6AA-88B4-4778-A97F-E1D78F879AF4}" dt="2019-11-12T22:42:36.583" v="919"/>
        <pc:sldMkLst>
          <pc:docMk/>
          <pc:sldMk cId="3746749769" sldId="632"/>
        </pc:sldMkLst>
      </pc:sldChg>
      <pc:sldChg chg="modTransition">
        <pc:chgData name="Alberto Di Meglio" userId="d7605418547838f6" providerId="LiveId" clId="{4C88E6AA-88B4-4778-A97F-E1D78F879AF4}" dt="2019-11-12T22:42:36.583" v="919"/>
        <pc:sldMkLst>
          <pc:docMk/>
          <pc:sldMk cId="2413695760" sldId="634"/>
        </pc:sldMkLst>
      </pc:sldChg>
      <pc:sldChg chg="modTransition">
        <pc:chgData name="Alberto Di Meglio" userId="d7605418547838f6" providerId="LiveId" clId="{4C88E6AA-88B4-4778-A97F-E1D78F879AF4}" dt="2019-11-12T22:42:36.583" v="919"/>
        <pc:sldMkLst>
          <pc:docMk/>
          <pc:sldMk cId="2867551307" sldId="635"/>
        </pc:sldMkLst>
      </pc:sldChg>
      <pc:sldChg chg="modTransition">
        <pc:chgData name="Alberto Di Meglio" userId="d7605418547838f6" providerId="LiveId" clId="{4C88E6AA-88B4-4778-A97F-E1D78F879AF4}" dt="2019-11-12T22:42:36.583" v="919"/>
        <pc:sldMkLst>
          <pc:docMk/>
          <pc:sldMk cId="1456374561" sldId="637"/>
        </pc:sldMkLst>
      </pc:sldChg>
      <pc:sldChg chg="modTransition">
        <pc:chgData name="Alberto Di Meglio" userId="d7605418547838f6" providerId="LiveId" clId="{4C88E6AA-88B4-4778-A97F-E1D78F879AF4}" dt="2019-11-12T22:42:36.583" v="919"/>
        <pc:sldMkLst>
          <pc:docMk/>
          <pc:sldMk cId="2131376998" sldId="638"/>
        </pc:sldMkLst>
      </pc:sldChg>
      <pc:sldChg chg="modSp modTransition">
        <pc:chgData name="Alberto Di Meglio" userId="d7605418547838f6" providerId="LiveId" clId="{4C88E6AA-88B4-4778-A97F-E1D78F879AF4}" dt="2019-11-12T22:42:36.583" v="919"/>
        <pc:sldMkLst>
          <pc:docMk/>
          <pc:sldMk cId="3666680394" sldId="639"/>
        </pc:sldMkLst>
        <pc:spChg chg="mod">
          <ac:chgData name="Alberto Di Meglio" userId="d7605418547838f6" providerId="LiveId" clId="{4C88E6AA-88B4-4778-A97F-E1D78F879AF4}" dt="2019-11-12T22:42:11.945" v="918" actId="27636"/>
          <ac:spMkLst>
            <pc:docMk/>
            <pc:sldMk cId="3666680394" sldId="639"/>
            <ac:spMk id="3" creationId="{74292F95-20E0-4AFE-99B5-41B97852934B}"/>
          </ac:spMkLst>
        </pc:spChg>
      </pc:sldChg>
      <pc:sldChg chg="modTransition">
        <pc:chgData name="Alberto Di Meglio" userId="d7605418547838f6" providerId="LiveId" clId="{4C88E6AA-88B4-4778-A97F-E1D78F879AF4}" dt="2019-11-12T22:42:36.583" v="919"/>
        <pc:sldMkLst>
          <pc:docMk/>
          <pc:sldMk cId="336241953" sldId="640"/>
        </pc:sldMkLst>
      </pc:sldChg>
      <pc:sldChg chg="modTransition">
        <pc:chgData name="Alberto Di Meglio" userId="d7605418547838f6" providerId="LiveId" clId="{4C88E6AA-88B4-4778-A97F-E1D78F879AF4}" dt="2019-11-12T22:42:36.583" v="919"/>
        <pc:sldMkLst>
          <pc:docMk/>
          <pc:sldMk cId="1961439673" sldId="641"/>
        </pc:sldMkLst>
      </pc:sldChg>
      <pc:sldChg chg="modSp modTransition setBg">
        <pc:chgData name="Alberto Di Meglio" userId="d7605418547838f6" providerId="LiveId" clId="{4C88E6AA-88B4-4778-A97F-E1D78F879AF4}" dt="2019-11-12T22:42:36.583" v="919"/>
        <pc:sldMkLst>
          <pc:docMk/>
          <pc:sldMk cId="2374910189" sldId="642"/>
        </pc:sldMkLst>
        <pc:picChg chg="mod">
          <ac:chgData name="Alberto Di Meglio" userId="d7605418547838f6" providerId="LiveId" clId="{4C88E6AA-88B4-4778-A97F-E1D78F879AF4}" dt="2019-11-12T22:22:41.106" v="898" actId="1076"/>
          <ac:picMkLst>
            <pc:docMk/>
            <pc:sldMk cId="2374910189" sldId="642"/>
            <ac:picMk id="1028" creationId="{00000000-0000-0000-0000-000000000000}"/>
          </ac:picMkLst>
        </pc:picChg>
      </pc:sldChg>
      <pc:sldChg chg="modTransition">
        <pc:chgData name="Alberto Di Meglio" userId="d7605418547838f6" providerId="LiveId" clId="{4C88E6AA-88B4-4778-A97F-E1D78F879AF4}" dt="2019-11-12T22:42:36.583" v="919"/>
        <pc:sldMkLst>
          <pc:docMk/>
          <pc:sldMk cId="1795132327" sldId="643"/>
        </pc:sldMkLst>
      </pc:sldChg>
      <pc:sldChg chg="modTransition">
        <pc:chgData name="Alberto Di Meglio" userId="d7605418547838f6" providerId="LiveId" clId="{4C88E6AA-88B4-4778-A97F-E1D78F879AF4}" dt="2019-11-12T22:42:36.583" v="919"/>
        <pc:sldMkLst>
          <pc:docMk/>
          <pc:sldMk cId="3963039816" sldId="644"/>
        </pc:sldMkLst>
      </pc:sldChg>
      <pc:sldChg chg="del">
        <pc:chgData name="Alberto Di Meglio" userId="d7605418547838f6" providerId="LiveId" clId="{4C88E6AA-88B4-4778-A97F-E1D78F879AF4}" dt="2019-11-12T22:41:47.142" v="901" actId="2696"/>
        <pc:sldMkLst>
          <pc:docMk/>
          <pc:sldMk cId="3854971378" sldId="645"/>
        </pc:sldMkLst>
      </pc:sldChg>
      <pc:sldChg chg="addSp modSp modTransition">
        <pc:chgData name="Alberto Di Meglio" userId="d7605418547838f6" providerId="LiveId" clId="{4C88E6AA-88B4-4778-A97F-E1D78F879AF4}" dt="2019-11-12T22:42:36.583" v="919"/>
        <pc:sldMkLst>
          <pc:docMk/>
          <pc:sldMk cId="2839349720" sldId="646"/>
        </pc:sldMkLst>
        <pc:spChg chg="mod">
          <ac:chgData name="Alberto Di Meglio" userId="d7605418547838f6" providerId="LiveId" clId="{4C88E6AA-88B4-4778-A97F-E1D78F879AF4}" dt="2019-11-11T18:18:20.728" v="311" actId="14100"/>
          <ac:spMkLst>
            <pc:docMk/>
            <pc:sldMk cId="2839349720" sldId="646"/>
            <ac:spMk id="3" creationId="{00000000-0000-0000-0000-000000000000}"/>
          </ac:spMkLst>
        </pc:spChg>
        <pc:picChg chg="add mod">
          <ac:chgData name="Alberto Di Meglio" userId="d7605418547838f6" providerId="LiveId" clId="{4C88E6AA-88B4-4778-A97F-E1D78F879AF4}" dt="2019-11-11T18:17:55.490" v="310" actId="1076"/>
          <ac:picMkLst>
            <pc:docMk/>
            <pc:sldMk cId="2839349720" sldId="646"/>
            <ac:picMk id="1026" creationId="{6E16FE1D-FB3A-4C4C-AFCB-1946CDCACCF0}"/>
          </ac:picMkLst>
        </pc:picChg>
        <pc:picChg chg="add mod">
          <ac:chgData name="Alberto Di Meglio" userId="d7605418547838f6" providerId="LiveId" clId="{4C88E6AA-88B4-4778-A97F-E1D78F879AF4}" dt="2019-11-11T18:17:54.271" v="309" actId="1076"/>
          <ac:picMkLst>
            <pc:docMk/>
            <pc:sldMk cId="2839349720" sldId="646"/>
            <ac:picMk id="1028" creationId="{AFB1F912-030E-4F5B-8118-934B0CF6AD5A}"/>
          </ac:picMkLst>
        </pc:picChg>
        <pc:picChg chg="add mod">
          <ac:chgData name="Alberto Di Meglio" userId="d7605418547838f6" providerId="LiveId" clId="{4C88E6AA-88B4-4778-A97F-E1D78F879AF4}" dt="2019-11-11T18:17:53.015" v="308" actId="1076"/>
          <ac:picMkLst>
            <pc:docMk/>
            <pc:sldMk cId="2839349720" sldId="646"/>
            <ac:picMk id="1030" creationId="{158F00F8-43E0-495D-80B7-DA2FA65B7303}"/>
          </ac:picMkLst>
        </pc:picChg>
      </pc:sldChg>
      <pc:sldChg chg="modSp modTransition">
        <pc:chgData name="Alberto Di Meglio" userId="d7605418547838f6" providerId="LiveId" clId="{4C88E6AA-88B4-4778-A97F-E1D78F879AF4}" dt="2019-11-12T22:42:36.583" v="919"/>
        <pc:sldMkLst>
          <pc:docMk/>
          <pc:sldMk cId="2515264248" sldId="647"/>
        </pc:sldMkLst>
        <pc:spChg chg="mod">
          <ac:chgData name="Alberto Di Meglio" userId="d7605418547838f6" providerId="LiveId" clId="{4C88E6AA-88B4-4778-A97F-E1D78F879AF4}" dt="2019-11-11T18:33:24.746" v="827" actId="20577"/>
          <ac:spMkLst>
            <pc:docMk/>
            <pc:sldMk cId="2515264248" sldId="647"/>
            <ac:spMk id="3" creationId="{00000000-0000-0000-0000-000000000000}"/>
          </ac:spMkLst>
        </pc:spChg>
      </pc:sldChg>
      <pc:sldChg chg="modSp modTransition">
        <pc:chgData name="Alberto Di Meglio" userId="d7605418547838f6" providerId="LiveId" clId="{4C88E6AA-88B4-4778-A97F-E1D78F879AF4}" dt="2019-11-12T23:17:59.946" v="933" actId="20577"/>
        <pc:sldMkLst>
          <pc:docMk/>
          <pc:sldMk cId="379904297" sldId="648"/>
        </pc:sldMkLst>
        <pc:spChg chg="mod">
          <ac:chgData name="Alberto Di Meglio" userId="d7605418547838f6" providerId="LiveId" clId="{4C88E6AA-88B4-4778-A97F-E1D78F879AF4}" dt="2019-11-12T23:17:59.946" v="933" actId="20577"/>
          <ac:spMkLst>
            <pc:docMk/>
            <pc:sldMk cId="379904297" sldId="648"/>
            <ac:spMk id="3" creationId="{00000000-0000-0000-0000-000000000000}"/>
          </ac:spMkLst>
        </pc:spChg>
      </pc:sldChg>
      <pc:sldChg chg="add del modTransition">
        <pc:chgData name="Alberto Di Meglio" userId="d7605418547838f6" providerId="LiveId" clId="{4C88E6AA-88B4-4778-A97F-E1D78F879AF4}" dt="2019-11-12T22:42:36.583" v="919"/>
        <pc:sldMkLst>
          <pc:docMk/>
          <pc:sldMk cId="4088613260" sldId="649"/>
        </pc:sldMkLst>
      </pc:sldChg>
    </pc:docChg>
  </pc:docChgLst>
  <pc:docChgLst>
    <pc:chgData name="Guest User" providerId="Windows Live" clId="Web-{71D0EDC5-4B37-46FB-9201-7C906A21EF95}"/>
    <pc:docChg chg="modSld">
      <pc:chgData name="Guest User" userId="" providerId="Windows Live" clId="Web-{71D0EDC5-4B37-46FB-9201-7C906A21EF95}" dt="2020-09-27T09:44:56.230" v="1"/>
      <pc:docMkLst>
        <pc:docMk/>
      </pc:docMkLst>
      <pc:sldChg chg="addSp delSp modSp">
        <pc:chgData name="Guest User" userId="" providerId="Windows Live" clId="Web-{71D0EDC5-4B37-46FB-9201-7C906A21EF95}" dt="2020-09-27T09:44:56.230" v="1"/>
        <pc:sldMkLst>
          <pc:docMk/>
          <pc:sldMk cId="2677262981" sldId="680"/>
        </pc:sldMkLst>
        <pc:spChg chg="del">
          <ac:chgData name="Guest User" userId="" providerId="Windows Live" clId="Web-{71D0EDC5-4B37-46FB-9201-7C906A21EF95}" dt="2020-09-27T09:44:48.668" v="0"/>
          <ac:spMkLst>
            <pc:docMk/>
            <pc:sldMk cId="2677262981" sldId="680"/>
            <ac:spMk id="3" creationId="{00000000-0000-0000-0000-000000000000}"/>
          </ac:spMkLst>
        </pc:spChg>
        <pc:spChg chg="add mod">
          <ac:chgData name="Guest User" userId="" providerId="Windows Live" clId="Web-{71D0EDC5-4B37-46FB-9201-7C906A21EF95}" dt="2020-09-27T09:44:56.230" v="1"/>
          <ac:spMkLst>
            <pc:docMk/>
            <pc:sldMk cId="2677262981" sldId="680"/>
            <ac:spMk id="8" creationId="{D8381F80-26AB-4F46-9473-D76B22DA4C81}"/>
          </ac:spMkLst>
        </pc:spChg>
        <pc:picChg chg="add del mod ord">
          <ac:chgData name="Guest User" userId="" providerId="Windows Live" clId="Web-{71D0EDC5-4B37-46FB-9201-7C906A21EF95}" dt="2020-09-27T09:44:56.230" v="1"/>
          <ac:picMkLst>
            <pc:docMk/>
            <pc:sldMk cId="2677262981" sldId="680"/>
            <ac:picMk id="6" creationId="{2E82BB3F-F2FE-4933-B5AB-C911BEC6D436}"/>
          </ac:picMkLst>
        </pc:picChg>
      </pc:sldChg>
    </pc:docChg>
  </pc:docChgLst>
  <pc:docChgLst>
    <pc:chgData name="Alberto Di Meglio" userId="d7605418547838f6" providerId="LiveId" clId="{A61BFD61-02FE-4D3C-A123-22C43CC2057D}"/>
    <pc:docChg chg="undo custSel modSld">
      <pc:chgData name="Alberto Di Meglio" userId="d7605418547838f6" providerId="LiveId" clId="{A61BFD61-02FE-4D3C-A123-22C43CC2057D}" dt="2019-11-25T07:59:34.623" v="13" actId="27636"/>
      <pc:docMkLst>
        <pc:docMk/>
      </pc:docMkLst>
      <pc:sldChg chg="modSp">
        <pc:chgData name="Alberto Di Meglio" userId="d7605418547838f6" providerId="LiveId" clId="{A61BFD61-02FE-4D3C-A123-22C43CC2057D}" dt="2019-11-25T07:59:34.623" v="13" actId="27636"/>
        <pc:sldMkLst>
          <pc:docMk/>
          <pc:sldMk cId="4140782365" sldId="650"/>
        </pc:sldMkLst>
        <pc:spChg chg="mod">
          <ac:chgData name="Alberto Di Meglio" userId="d7605418547838f6" providerId="LiveId" clId="{A61BFD61-02FE-4D3C-A123-22C43CC2057D}" dt="2019-11-25T07:59:31.159" v="11" actId="27636"/>
          <ac:spMkLst>
            <pc:docMk/>
            <pc:sldMk cId="4140782365" sldId="650"/>
            <ac:spMk id="2" creationId="{47F81485-9945-4AF6-936D-6398392852BB}"/>
          </ac:spMkLst>
        </pc:spChg>
        <pc:spChg chg="mod">
          <ac:chgData name="Alberto Di Meglio" userId="d7605418547838f6" providerId="LiveId" clId="{A61BFD61-02FE-4D3C-A123-22C43CC2057D}" dt="2019-11-25T07:59:34.623" v="13" actId="27636"/>
          <ac:spMkLst>
            <pc:docMk/>
            <pc:sldMk cId="4140782365" sldId="650"/>
            <ac:spMk id="3" creationId="{74292F95-20E0-4AFE-99B5-41B97852934B}"/>
          </ac:spMkLst>
        </pc:spChg>
      </pc:sldChg>
    </pc:docChg>
  </pc:docChgLst>
  <pc:docChgLst>
    <pc:chgData name="Alberto Di Meglio" userId="d7605418547838f6" providerId="LiveId" clId="{9D85A53F-526D-4CD2-BE4E-921DCFD54AFF}"/>
    <pc:docChg chg="custSel addSld delSld modSld sldOrd delMainMaster">
      <pc:chgData name="Alberto Di Meglio" userId="d7605418547838f6" providerId="LiveId" clId="{9D85A53F-526D-4CD2-BE4E-921DCFD54AFF}" dt="2020-10-09T22:06:39.182" v="98"/>
      <pc:docMkLst>
        <pc:docMk/>
      </pc:docMkLst>
      <pc:sldChg chg="addSp delSp modSp modTransition modAnim">
        <pc:chgData name="Alberto Di Meglio" userId="d7605418547838f6" providerId="LiveId" clId="{9D85A53F-526D-4CD2-BE4E-921DCFD54AFF}" dt="2020-10-09T22:06:39.182" v="98"/>
        <pc:sldMkLst>
          <pc:docMk/>
          <pc:sldMk cId="0" sldId="256"/>
        </pc:sldMkLst>
        <pc:picChg chg="add del mod">
          <ac:chgData name="Alberto Di Meglio" userId="d7605418547838f6" providerId="LiveId" clId="{9D85A53F-526D-4CD2-BE4E-921DCFD54AFF}" dt="2020-10-09T22:06:35.904" v="97"/>
          <ac:picMkLst>
            <pc:docMk/>
            <pc:sldMk cId="0" sldId="256"/>
            <ac:picMk id="3" creationId="{3F23CCEF-D01A-42FF-A42A-B03EB9EBD2A6}"/>
          </ac:picMkLst>
        </pc:picChg>
      </pc:sldChg>
      <pc:sldChg chg="addSp delSp modSp mod modTransition modAnim">
        <pc:chgData name="Alberto Di Meglio" userId="d7605418547838f6" providerId="LiveId" clId="{9D85A53F-526D-4CD2-BE4E-921DCFD54AFF}" dt="2020-10-09T22:06:39.182" v="98"/>
        <pc:sldMkLst>
          <pc:docMk/>
          <pc:sldMk cId="2876083158" sldId="281"/>
        </pc:sldMkLst>
        <pc:picChg chg="add mod">
          <ac:chgData name="Alberto Di Meglio" userId="d7605418547838f6" providerId="LiveId" clId="{9D85A53F-526D-4CD2-BE4E-921DCFD54AFF}" dt="2020-10-09T20:16:07.904" v="35" actId="1036"/>
          <ac:picMkLst>
            <pc:docMk/>
            <pc:sldMk cId="2876083158" sldId="281"/>
            <ac:picMk id="8" creationId="{036EE521-41C4-4835-8DAE-A2A2A0CA3156}"/>
          </ac:picMkLst>
        </pc:picChg>
        <pc:picChg chg="add del mod">
          <ac:chgData name="Alberto Di Meglio" userId="d7605418547838f6" providerId="LiveId" clId="{9D85A53F-526D-4CD2-BE4E-921DCFD54AFF}" dt="2020-10-09T20:18:00.208" v="37"/>
          <ac:picMkLst>
            <pc:docMk/>
            <pc:sldMk cId="2876083158" sldId="281"/>
            <ac:picMk id="9" creationId="{5D583137-BC0F-4136-88CE-FB9B569DEE29}"/>
          </ac:picMkLst>
        </pc:picChg>
        <pc:picChg chg="add del mod">
          <ac:chgData name="Alberto Di Meglio" userId="d7605418547838f6" providerId="LiveId" clId="{9D85A53F-526D-4CD2-BE4E-921DCFD54AFF}" dt="2020-10-09T20:18:56.930" v="39"/>
          <ac:picMkLst>
            <pc:docMk/>
            <pc:sldMk cId="2876083158" sldId="281"/>
            <ac:picMk id="10" creationId="{3DB71D24-F1B0-4BF3-8013-5270E24F3D31}"/>
          </ac:picMkLst>
        </pc:picChg>
        <pc:picChg chg="add del mod">
          <ac:chgData name="Alberto Di Meglio" userId="d7605418547838f6" providerId="LiveId" clId="{9D85A53F-526D-4CD2-BE4E-921DCFD54AFF}" dt="2020-10-09T20:19:30.641" v="41"/>
          <ac:picMkLst>
            <pc:docMk/>
            <pc:sldMk cId="2876083158" sldId="281"/>
            <ac:picMk id="11" creationId="{05186BBC-2E03-4A4A-81F7-C686C6FA834F}"/>
          </ac:picMkLst>
        </pc:picChg>
        <pc:picChg chg="add del mod">
          <ac:chgData name="Alberto Di Meglio" userId="d7605418547838f6" providerId="LiveId" clId="{9D85A53F-526D-4CD2-BE4E-921DCFD54AFF}" dt="2020-10-09T21:05:58.093" v="88"/>
          <ac:picMkLst>
            <pc:docMk/>
            <pc:sldMk cId="2876083158" sldId="281"/>
            <ac:picMk id="12" creationId="{0B915D48-6483-4739-A7B2-DF71F7ED6CA3}"/>
          </ac:picMkLst>
        </pc:picChg>
        <pc:picChg chg="add del mod">
          <ac:chgData name="Alberto Di Meglio" userId="d7605418547838f6" providerId="LiveId" clId="{9D85A53F-526D-4CD2-BE4E-921DCFD54AFF}" dt="2020-10-09T21:06:28.419" v="90"/>
          <ac:picMkLst>
            <pc:docMk/>
            <pc:sldMk cId="2876083158" sldId="281"/>
            <ac:picMk id="13" creationId="{22DCFC88-3041-40DE-8CFD-931DD5A0DD0F}"/>
          </ac:picMkLst>
        </pc:picChg>
        <pc:picChg chg="add del mod">
          <ac:chgData name="Alberto Di Meglio" userId="d7605418547838f6" providerId="LiveId" clId="{9D85A53F-526D-4CD2-BE4E-921DCFD54AFF}" dt="2020-10-09T22:06:35.904" v="97"/>
          <ac:picMkLst>
            <pc:docMk/>
            <pc:sldMk cId="2876083158" sldId="281"/>
            <ac:picMk id="14" creationId="{2CBE2B6F-6F36-40A4-9AD4-04106F27A4A1}"/>
          </ac:picMkLst>
        </pc:picChg>
      </pc:sldChg>
      <pc:sldChg chg="addSp delSp modSp add modTransition modAnim">
        <pc:chgData name="Alberto Di Meglio" userId="d7605418547838f6" providerId="LiveId" clId="{9D85A53F-526D-4CD2-BE4E-921DCFD54AFF}" dt="2020-10-09T22:06:39.182" v="98"/>
        <pc:sldMkLst>
          <pc:docMk/>
          <pc:sldMk cId="3675022727" sldId="298"/>
        </pc:sldMkLst>
        <pc:picChg chg="add del mod">
          <ac:chgData name="Alberto Di Meglio" userId="d7605418547838f6" providerId="LiveId" clId="{9D85A53F-526D-4CD2-BE4E-921DCFD54AFF}" dt="2020-10-09T20:20:28.081" v="43"/>
          <ac:picMkLst>
            <pc:docMk/>
            <pc:sldMk cId="3675022727" sldId="298"/>
            <ac:picMk id="16" creationId="{7A72B881-9165-4608-8961-0CA7AED757F8}"/>
          </ac:picMkLst>
        </pc:picChg>
        <pc:picChg chg="add del mod">
          <ac:chgData name="Alberto Di Meglio" userId="d7605418547838f6" providerId="LiveId" clId="{9D85A53F-526D-4CD2-BE4E-921DCFD54AFF}" dt="2020-10-09T20:21:16.003" v="45"/>
          <ac:picMkLst>
            <pc:docMk/>
            <pc:sldMk cId="3675022727" sldId="298"/>
            <ac:picMk id="17" creationId="{95101C40-613D-48A5-A524-4FD558EB4EA3}"/>
          </ac:picMkLst>
        </pc:picChg>
        <pc:picChg chg="add del mod">
          <ac:chgData name="Alberto Di Meglio" userId="d7605418547838f6" providerId="LiveId" clId="{9D85A53F-526D-4CD2-BE4E-921DCFD54AFF}" dt="2020-10-09T20:21:56.741" v="47"/>
          <ac:picMkLst>
            <pc:docMk/>
            <pc:sldMk cId="3675022727" sldId="298"/>
            <ac:picMk id="25" creationId="{991B02D3-D641-450A-BFD6-3B82FE65D187}"/>
          </ac:picMkLst>
        </pc:picChg>
        <pc:picChg chg="add del mod">
          <ac:chgData name="Alberto Di Meglio" userId="d7605418547838f6" providerId="LiveId" clId="{9D85A53F-526D-4CD2-BE4E-921DCFD54AFF}" dt="2020-10-09T21:05:58.093" v="88"/>
          <ac:picMkLst>
            <pc:docMk/>
            <pc:sldMk cId="3675022727" sldId="298"/>
            <ac:picMk id="26" creationId="{314EC177-2F39-4E1C-ACB3-B606AFA76D1B}"/>
          </ac:picMkLst>
        </pc:picChg>
        <pc:picChg chg="add del mod">
          <ac:chgData name="Alberto Di Meglio" userId="d7605418547838f6" providerId="LiveId" clId="{9D85A53F-526D-4CD2-BE4E-921DCFD54AFF}" dt="2020-10-09T21:07:19.125" v="92"/>
          <ac:picMkLst>
            <pc:docMk/>
            <pc:sldMk cId="3675022727" sldId="298"/>
            <ac:picMk id="27" creationId="{FFA6C1C4-6CB3-4E74-96B3-453B9B32E843}"/>
          </ac:picMkLst>
        </pc:picChg>
        <pc:picChg chg="add del mod">
          <ac:chgData name="Alberto Di Meglio" userId="d7605418547838f6" providerId="LiveId" clId="{9D85A53F-526D-4CD2-BE4E-921DCFD54AFF}" dt="2020-10-09T22:06:35.904" v="97"/>
          <ac:picMkLst>
            <pc:docMk/>
            <pc:sldMk cId="3675022727" sldId="298"/>
            <ac:picMk id="28" creationId="{1F8A75A2-E6A6-4028-AC97-96043BD48F33}"/>
          </ac:picMkLst>
        </pc:picChg>
      </pc:sldChg>
      <pc:sldChg chg="addSp delSp modSp add modTransition modAnim">
        <pc:chgData name="Alberto Di Meglio" userId="d7605418547838f6" providerId="LiveId" clId="{9D85A53F-526D-4CD2-BE4E-921DCFD54AFF}" dt="2020-10-09T22:06:39.182" v="98"/>
        <pc:sldMkLst>
          <pc:docMk/>
          <pc:sldMk cId="3683649554" sldId="299"/>
        </pc:sldMkLst>
        <pc:picChg chg="add del mod">
          <ac:chgData name="Alberto Di Meglio" userId="d7605418547838f6" providerId="LiveId" clId="{9D85A53F-526D-4CD2-BE4E-921DCFD54AFF}" dt="2020-10-09T20:23:25.051" v="48"/>
          <ac:picMkLst>
            <pc:docMk/>
            <pc:sldMk cId="3683649554" sldId="299"/>
            <ac:picMk id="8" creationId="{592E1018-62BE-4C49-9A32-85CB39BE69F8}"/>
          </ac:picMkLst>
        </pc:picChg>
        <pc:picChg chg="add del mod">
          <ac:chgData name="Alberto Di Meglio" userId="d7605418547838f6" providerId="LiveId" clId="{9D85A53F-526D-4CD2-BE4E-921DCFD54AFF}" dt="2020-10-09T20:24:41.620" v="49"/>
          <ac:picMkLst>
            <pc:docMk/>
            <pc:sldMk cId="3683649554" sldId="299"/>
            <ac:picMk id="14" creationId="{FD22131A-0708-4BA8-B34F-54D52FD6CF09}"/>
          </ac:picMkLst>
        </pc:picChg>
        <pc:picChg chg="add del mod">
          <ac:chgData name="Alberto Di Meglio" userId="d7605418547838f6" providerId="LiveId" clId="{9D85A53F-526D-4CD2-BE4E-921DCFD54AFF}" dt="2020-10-09T20:24:59.849" v="51"/>
          <ac:picMkLst>
            <pc:docMk/>
            <pc:sldMk cId="3683649554" sldId="299"/>
            <ac:picMk id="15" creationId="{EA3FD480-AB1D-4D0D-B70D-0F542C140007}"/>
          </ac:picMkLst>
        </pc:picChg>
        <pc:picChg chg="add del mod">
          <ac:chgData name="Alberto Di Meglio" userId="d7605418547838f6" providerId="LiveId" clId="{9D85A53F-526D-4CD2-BE4E-921DCFD54AFF}" dt="2020-10-09T20:25:36.804" v="53"/>
          <ac:picMkLst>
            <pc:docMk/>
            <pc:sldMk cId="3683649554" sldId="299"/>
            <ac:picMk id="16" creationId="{68D5E2A8-5FD0-4185-ABD4-6E5DC1EEB395}"/>
          </ac:picMkLst>
        </pc:picChg>
        <pc:picChg chg="add del mod">
          <ac:chgData name="Alberto Di Meglio" userId="d7605418547838f6" providerId="LiveId" clId="{9D85A53F-526D-4CD2-BE4E-921DCFD54AFF}" dt="2020-10-09T20:25:50.778" v="55"/>
          <ac:picMkLst>
            <pc:docMk/>
            <pc:sldMk cId="3683649554" sldId="299"/>
            <ac:picMk id="17" creationId="{929F35BE-FC26-485F-9B01-49CEDD945695}"/>
          </ac:picMkLst>
        </pc:picChg>
        <pc:picChg chg="add del mod">
          <ac:chgData name="Alberto Di Meglio" userId="d7605418547838f6" providerId="LiveId" clId="{9D85A53F-526D-4CD2-BE4E-921DCFD54AFF}" dt="2020-10-09T20:26:28.042" v="57"/>
          <ac:picMkLst>
            <pc:docMk/>
            <pc:sldMk cId="3683649554" sldId="299"/>
            <ac:picMk id="18" creationId="{006D8C9E-8040-4838-9EA5-AC13E728643E}"/>
          </ac:picMkLst>
        </pc:picChg>
        <pc:picChg chg="add del mod">
          <ac:chgData name="Alberto Di Meglio" userId="d7605418547838f6" providerId="LiveId" clId="{9D85A53F-526D-4CD2-BE4E-921DCFD54AFF}" dt="2020-10-09T20:27:05.936" v="59"/>
          <ac:picMkLst>
            <pc:docMk/>
            <pc:sldMk cId="3683649554" sldId="299"/>
            <ac:picMk id="19" creationId="{F6F5DB15-EE07-4FAF-9DF5-AB4942C59F06}"/>
          </ac:picMkLst>
        </pc:picChg>
        <pc:picChg chg="add del mod">
          <ac:chgData name="Alberto Di Meglio" userId="d7605418547838f6" providerId="LiveId" clId="{9D85A53F-526D-4CD2-BE4E-921DCFD54AFF}" dt="2020-10-09T21:05:58.093" v="88"/>
          <ac:picMkLst>
            <pc:docMk/>
            <pc:sldMk cId="3683649554" sldId="299"/>
            <ac:picMk id="20" creationId="{FF904E76-7919-49B5-B023-37C38CDEFF32}"/>
          </ac:picMkLst>
        </pc:picChg>
        <pc:picChg chg="add del mod">
          <ac:chgData name="Alberto Di Meglio" userId="d7605418547838f6" providerId="LiveId" clId="{9D85A53F-526D-4CD2-BE4E-921DCFD54AFF}" dt="2020-10-09T22:06:35.904" v="97"/>
          <ac:picMkLst>
            <pc:docMk/>
            <pc:sldMk cId="3683649554" sldId="299"/>
            <ac:picMk id="21" creationId="{F93648BB-7CA0-499E-8C3D-72A6927B757C}"/>
          </ac:picMkLst>
        </pc:picChg>
      </pc:sldChg>
      <pc:sldChg chg="addSp delSp modSp add modTransition modAnim">
        <pc:chgData name="Alberto Di Meglio" userId="d7605418547838f6" providerId="LiveId" clId="{9D85A53F-526D-4CD2-BE4E-921DCFD54AFF}" dt="2020-10-09T22:06:39.182" v="98"/>
        <pc:sldMkLst>
          <pc:docMk/>
          <pc:sldMk cId="2108159992" sldId="302"/>
        </pc:sldMkLst>
        <pc:picChg chg="add del mod">
          <ac:chgData name="Alberto Di Meglio" userId="d7605418547838f6" providerId="LiveId" clId="{9D85A53F-526D-4CD2-BE4E-921DCFD54AFF}" dt="2020-10-09T21:05:58.093" v="88"/>
          <ac:picMkLst>
            <pc:docMk/>
            <pc:sldMk cId="2108159992" sldId="302"/>
            <ac:picMk id="3" creationId="{4B18C56F-D650-44C8-BAF9-ACB185B98EBD}"/>
          </ac:picMkLst>
        </pc:picChg>
        <pc:picChg chg="add del mod">
          <ac:chgData name="Alberto Di Meglio" userId="d7605418547838f6" providerId="LiveId" clId="{9D85A53F-526D-4CD2-BE4E-921DCFD54AFF}" dt="2020-10-09T22:06:35.904" v="97"/>
          <ac:picMkLst>
            <pc:docMk/>
            <pc:sldMk cId="2108159992" sldId="302"/>
            <ac:picMk id="5" creationId="{D987A6FD-1EBA-4682-902B-847AB6418BAD}"/>
          </ac:picMkLst>
        </pc:picChg>
      </pc:sldChg>
      <pc:sldChg chg="addSp delSp modSp add modTransition modAnim">
        <pc:chgData name="Alberto Di Meglio" userId="d7605418547838f6" providerId="LiveId" clId="{9D85A53F-526D-4CD2-BE4E-921DCFD54AFF}" dt="2020-10-09T22:06:39.182" v="98"/>
        <pc:sldMkLst>
          <pc:docMk/>
          <pc:sldMk cId="3111405491" sldId="304"/>
        </pc:sldMkLst>
        <pc:picChg chg="add del mod">
          <ac:chgData name="Alberto Di Meglio" userId="d7605418547838f6" providerId="LiveId" clId="{9D85A53F-526D-4CD2-BE4E-921DCFD54AFF}" dt="2020-10-09T21:05:58.093" v="88"/>
          <ac:picMkLst>
            <pc:docMk/>
            <pc:sldMk cId="3111405491" sldId="304"/>
            <ac:picMk id="7" creationId="{C58E3905-B967-46AA-BE3F-12620B6F5FCA}"/>
          </ac:picMkLst>
        </pc:picChg>
        <pc:picChg chg="add del mod">
          <ac:chgData name="Alberto Di Meglio" userId="d7605418547838f6" providerId="LiveId" clId="{9D85A53F-526D-4CD2-BE4E-921DCFD54AFF}" dt="2020-10-09T22:06:35.904" v="97"/>
          <ac:picMkLst>
            <pc:docMk/>
            <pc:sldMk cId="3111405491" sldId="304"/>
            <ac:picMk id="8" creationId="{44F6EBED-40E8-41E1-8E52-0B9459F4E053}"/>
          </ac:picMkLst>
        </pc:picChg>
      </pc:sldChg>
      <pc:sldChg chg="addSp delSp modSp add ord modTransition modAnim">
        <pc:chgData name="Alberto Di Meglio" userId="d7605418547838f6" providerId="LiveId" clId="{9D85A53F-526D-4CD2-BE4E-921DCFD54AFF}" dt="2020-10-09T22:06:39.182" v="98"/>
        <pc:sldMkLst>
          <pc:docMk/>
          <pc:sldMk cId="2280160858" sldId="620"/>
        </pc:sldMkLst>
        <pc:picChg chg="add del mod">
          <ac:chgData name="Alberto Di Meglio" userId="d7605418547838f6" providerId="LiveId" clId="{9D85A53F-526D-4CD2-BE4E-921DCFD54AFF}" dt="2020-10-09T20:28:34.282" v="60"/>
          <ac:picMkLst>
            <pc:docMk/>
            <pc:sldMk cId="2280160858" sldId="620"/>
            <ac:picMk id="3" creationId="{CD4FF555-68F6-458C-BD8F-A97A8CC2C59E}"/>
          </ac:picMkLst>
        </pc:picChg>
        <pc:picChg chg="add del mod">
          <ac:chgData name="Alberto Di Meglio" userId="d7605418547838f6" providerId="LiveId" clId="{9D85A53F-526D-4CD2-BE4E-921DCFD54AFF}" dt="2020-10-09T20:29:18.085" v="61"/>
          <ac:picMkLst>
            <pc:docMk/>
            <pc:sldMk cId="2280160858" sldId="620"/>
            <ac:picMk id="7" creationId="{2BED9D0A-7785-40F7-B46C-210F8A3D3200}"/>
          </ac:picMkLst>
        </pc:picChg>
        <pc:picChg chg="add del mod">
          <ac:chgData name="Alberto Di Meglio" userId="d7605418547838f6" providerId="LiveId" clId="{9D85A53F-526D-4CD2-BE4E-921DCFD54AFF}" dt="2020-10-09T20:29:24.056" v="62"/>
          <ac:picMkLst>
            <pc:docMk/>
            <pc:sldMk cId="2280160858" sldId="620"/>
            <ac:picMk id="8" creationId="{54D31EBD-5877-4F79-B8C4-B99B35DFFBA7}"/>
          </ac:picMkLst>
        </pc:picChg>
        <pc:picChg chg="add del mod">
          <ac:chgData name="Alberto Di Meglio" userId="d7605418547838f6" providerId="LiveId" clId="{9D85A53F-526D-4CD2-BE4E-921DCFD54AFF}" dt="2020-10-09T20:30:46.762" v="64"/>
          <ac:picMkLst>
            <pc:docMk/>
            <pc:sldMk cId="2280160858" sldId="620"/>
            <ac:picMk id="9" creationId="{FA3894D0-AF29-4A64-82B3-67EA7F1849C4}"/>
          </ac:picMkLst>
        </pc:picChg>
        <pc:picChg chg="add del mod">
          <ac:chgData name="Alberto Di Meglio" userId="d7605418547838f6" providerId="LiveId" clId="{9D85A53F-526D-4CD2-BE4E-921DCFD54AFF}" dt="2020-10-09T20:31:34.445" v="66"/>
          <ac:picMkLst>
            <pc:docMk/>
            <pc:sldMk cId="2280160858" sldId="620"/>
            <ac:picMk id="10" creationId="{DE72476F-025A-4DCE-96D5-130451206DC2}"/>
          </ac:picMkLst>
        </pc:picChg>
        <pc:picChg chg="add del mod">
          <ac:chgData name="Alberto Di Meglio" userId="d7605418547838f6" providerId="LiveId" clId="{9D85A53F-526D-4CD2-BE4E-921DCFD54AFF}" dt="2020-10-09T21:05:58.093" v="88"/>
          <ac:picMkLst>
            <pc:docMk/>
            <pc:sldMk cId="2280160858" sldId="620"/>
            <ac:picMk id="11" creationId="{1470D50D-E8AA-4405-AC7D-A2CE3459F956}"/>
          </ac:picMkLst>
        </pc:picChg>
        <pc:picChg chg="add del mod">
          <ac:chgData name="Alberto Di Meglio" userId="d7605418547838f6" providerId="LiveId" clId="{9D85A53F-526D-4CD2-BE4E-921DCFD54AFF}" dt="2020-10-09T22:06:35.904" v="97"/>
          <ac:picMkLst>
            <pc:docMk/>
            <pc:sldMk cId="2280160858" sldId="620"/>
            <ac:picMk id="12" creationId="{6D4605AC-ACBB-4BD4-9FE6-CEC454C63111}"/>
          </ac:picMkLst>
        </pc:picChg>
      </pc:sldChg>
      <pc:sldChg chg="addSp delSp modSp modTransition modAnim">
        <pc:chgData name="Alberto Di Meglio" userId="d7605418547838f6" providerId="LiveId" clId="{9D85A53F-526D-4CD2-BE4E-921DCFD54AFF}" dt="2020-10-09T22:06:39.182" v="98"/>
        <pc:sldMkLst>
          <pc:docMk/>
          <pc:sldMk cId="3746749769" sldId="632"/>
        </pc:sldMkLst>
        <pc:picChg chg="add del mod">
          <ac:chgData name="Alberto Di Meglio" userId="d7605418547838f6" providerId="LiveId" clId="{9D85A53F-526D-4CD2-BE4E-921DCFD54AFF}" dt="2020-10-09T20:18:00.208" v="37"/>
          <ac:picMkLst>
            <pc:docMk/>
            <pc:sldMk cId="3746749769" sldId="632"/>
            <ac:picMk id="2" creationId="{53095FE8-E45C-44DD-9DF8-427CD8047D43}"/>
          </ac:picMkLst>
        </pc:picChg>
        <pc:picChg chg="add del mod">
          <ac:chgData name="Alberto Di Meglio" userId="d7605418547838f6" providerId="LiveId" clId="{9D85A53F-526D-4CD2-BE4E-921DCFD54AFF}" dt="2020-10-09T20:18:56.930" v="39"/>
          <ac:picMkLst>
            <pc:docMk/>
            <pc:sldMk cId="3746749769" sldId="632"/>
            <ac:picMk id="3" creationId="{6BDC4CFF-E821-470E-8D13-F74361714976}"/>
          </ac:picMkLst>
        </pc:picChg>
        <pc:picChg chg="add del mod">
          <ac:chgData name="Alberto Di Meglio" userId="d7605418547838f6" providerId="LiveId" clId="{9D85A53F-526D-4CD2-BE4E-921DCFD54AFF}" dt="2020-10-09T20:19:30.641" v="41"/>
          <ac:picMkLst>
            <pc:docMk/>
            <pc:sldMk cId="3746749769" sldId="632"/>
            <ac:picMk id="4" creationId="{E364FA1B-34DE-4314-B54B-0FC5E4BE103C}"/>
          </ac:picMkLst>
        </pc:picChg>
        <pc:picChg chg="add del mod">
          <ac:chgData name="Alberto Di Meglio" userId="d7605418547838f6" providerId="LiveId" clId="{9D85A53F-526D-4CD2-BE4E-921DCFD54AFF}" dt="2020-10-09T21:05:58.093" v="88"/>
          <ac:picMkLst>
            <pc:docMk/>
            <pc:sldMk cId="3746749769" sldId="632"/>
            <ac:picMk id="5" creationId="{AD6EC365-95E6-4642-9FC6-050A860E0E39}"/>
          </ac:picMkLst>
        </pc:picChg>
        <pc:picChg chg="add del mod">
          <ac:chgData name="Alberto Di Meglio" userId="d7605418547838f6" providerId="LiveId" clId="{9D85A53F-526D-4CD2-BE4E-921DCFD54AFF}" dt="2020-10-09T21:06:28.419" v="90"/>
          <ac:picMkLst>
            <pc:docMk/>
            <pc:sldMk cId="3746749769" sldId="632"/>
            <ac:picMk id="6" creationId="{8AF18A2C-09AB-4D0D-A115-3EE384029000}"/>
          </ac:picMkLst>
        </pc:picChg>
        <pc:picChg chg="add del mod">
          <ac:chgData name="Alberto Di Meglio" userId="d7605418547838f6" providerId="LiveId" clId="{9D85A53F-526D-4CD2-BE4E-921DCFD54AFF}" dt="2020-10-09T22:06:31.971" v="96"/>
          <ac:picMkLst>
            <pc:docMk/>
            <pc:sldMk cId="3746749769" sldId="632"/>
            <ac:picMk id="7" creationId="{CC566EC5-AB9D-4402-9DDD-FC7552317D83}"/>
          </ac:picMkLst>
        </pc:picChg>
      </pc:sldChg>
      <pc:sldChg chg="addSp delSp modSp modTransition modAnim">
        <pc:chgData name="Alberto Di Meglio" userId="d7605418547838f6" providerId="LiveId" clId="{9D85A53F-526D-4CD2-BE4E-921DCFD54AFF}" dt="2020-10-09T22:06:39.182" v="98"/>
        <pc:sldMkLst>
          <pc:docMk/>
          <pc:sldMk cId="4088613260" sldId="649"/>
        </pc:sldMkLst>
        <pc:picChg chg="add del mod">
          <ac:chgData name="Alberto Di Meglio" userId="d7605418547838f6" providerId="LiveId" clId="{9D85A53F-526D-4CD2-BE4E-921DCFD54AFF}" dt="2020-10-09T20:35:52.319" v="70"/>
          <ac:picMkLst>
            <pc:docMk/>
            <pc:sldMk cId="4088613260" sldId="649"/>
            <ac:picMk id="9" creationId="{3EBDADF3-ECD0-425A-BE1A-6B9B8AA9B834}"/>
          </ac:picMkLst>
        </pc:picChg>
        <pc:picChg chg="add del mod">
          <ac:chgData name="Alberto Di Meglio" userId="d7605418547838f6" providerId="LiveId" clId="{9D85A53F-526D-4CD2-BE4E-921DCFD54AFF}" dt="2020-10-09T21:05:58.093" v="88"/>
          <ac:picMkLst>
            <pc:docMk/>
            <pc:sldMk cId="4088613260" sldId="649"/>
            <ac:picMk id="18" creationId="{5C9CF82A-B808-4C55-BC70-360AD89A137F}"/>
          </ac:picMkLst>
        </pc:picChg>
        <pc:picChg chg="add del mod">
          <ac:chgData name="Alberto Di Meglio" userId="d7605418547838f6" providerId="LiveId" clId="{9D85A53F-526D-4CD2-BE4E-921DCFD54AFF}" dt="2020-10-09T22:06:35.904" v="97"/>
          <ac:picMkLst>
            <pc:docMk/>
            <pc:sldMk cId="4088613260" sldId="649"/>
            <ac:picMk id="19" creationId="{A35E81DB-C4CA-4D61-A633-226670C644E1}"/>
          </ac:picMkLst>
        </pc:picChg>
      </pc:sldChg>
      <pc:sldChg chg="del">
        <pc:chgData name="Alberto Di Meglio" userId="d7605418547838f6" providerId="LiveId" clId="{9D85A53F-526D-4CD2-BE4E-921DCFD54AFF}" dt="2020-10-08T21:24:36.972" v="7" actId="47"/>
        <pc:sldMkLst>
          <pc:docMk/>
          <pc:sldMk cId="2084238249" sldId="659"/>
        </pc:sldMkLst>
      </pc:sldChg>
      <pc:sldChg chg="addSp delSp modSp modTransition modAnim">
        <pc:chgData name="Alberto Di Meglio" userId="d7605418547838f6" providerId="LiveId" clId="{9D85A53F-526D-4CD2-BE4E-921DCFD54AFF}" dt="2020-10-09T22:06:39.182" v="98"/>
        <pc:sldMkLst>
          <pc:docMk/>
          <pc:sldMk cId="474412582" sldId="661"/>
        </pc:sldMkLst>
        <pc:picChg chg="add del mod">
          <ac:chgData name="Alberto Di Meglio" userId="d7605418547838f6" providerId="LiveId" clId="{9D85A53F-526D-4CD2-BE4E-921DCFD54AFF}" dt="2020-10-09T20:34:43.093" v="68"/>
          <ac:picMkLst>
            <pc:docMk/>
            <pc:sldMk cId="474412582" sldId="661"/>
            <ac:picMk id="3" creationId="{0BB0D638-8404-4192-BDE2-CAD058882F8C}"/>
          </ac:picMkLst>
        </pc:picChg>
        <pc:picChg chg="add del mod">
          <ac:chgData name="Alberto Di Meglio" userId="d7605418547838f6" providerId="LiveId" clId="{9D85A53F-526D-4CD2-BE4E-921DCFD54AFF}" dt="2020-10-09T21:05:58.093" v="88"/>
          <ac:picMkLst>
            <pc:docMk/>
            <pc:sldMk cId="474412582" sldId="661"/>
            <ac:picMk id="7" creationId="{7141F6EA-0E31-4C43-8607-4DB9F992C1CF}"/>
          </ac:picMkLst>
        </pc:picChg>
        <pc:picChg chg="add del mod">
          <ac:chgData name="Alberto Di Meglio" userId="d7605418547838f6" providerId="LiveId" clId="{9D85A53F-526D-4CD2-BE4E-921DCFD54AFF}" dt="2020-10-09T22:06:35.904" v="97"/>
          <ac:picMkLst>
            <pc:docMk/>
            <pc:sldMk cId="474412582" sldId="661"/>
            <ac:picMk id="8" creationId="{71ECBAD1-2AB6-4780-98AF-422377DFEEDD}"/>
          </ac:picMkLst>
        </pc:picChg>
      </pc:sldChg>
      <pc:sldChg chg="addSp delSp modSp modTransition modAnim">
        <pc:chgData name="Alberto Di Meglio" userId="d7605418547838f6" providerId="LiveId" clId="{9D85A53F-526D-4CD2-BE4E-921DCFD54AFF}" dt="2020-10-09T22:06:39.182" v="98"/>
        <pc:sldMkLst>
          <pc:docMk/>
          <pc:sldMk cId="3669914046" sldId="671"/>
        </pc:sldMkLst>
        <pc:picChg chg="add del mod">
          <ac:chgData name="Alberto Di Meglio" userId="d7605418547838f6" providerId="LiveId" clId="{9D85A53F-526D-4CD2-BE4E-921DCFD54AFF}" dt="2020-10-09T21:05:58.093" v="88"/>
          <ac:picMkLst>
            <pc:docMk/>
            <pc:sldMk cId="3669914046" sldId="671"/>
            <ac:picMk id="16" creationId="{AE1C5275-2881-4F65-BF2A-C5F09E449A59}"/>
          </ac:picMkLst>
        </pc:picChg>
        <pc:picChg chg="add del mod">
          <ac:chgData name="Alberto Di Meglio" userId="d7605418547838f6" providerId="LiveId" clId="{9D85A53F-526D-4CD2-BE4E-921DCFD54AFF}" dt="2020-10-09T22:06:35.904" v="97"/>
          <ac:picMkLst>
            <pc:docMk/>
            <pc:sldMk cId="3669914046" sldId="671"/>
            <ac:picMk id="18" creationId="{315852D6-424E-441F-B4E0-D99BF3E7DA49}"/>
          </ac:picMkLst>
        </pc:picChg>
      </pc:sldChg>
      <pc:sldChg chg="addSp delSp modSp modTransition modAnim">
        <pc:chgData name="Alberto Di Meglio" userId="d7605418547838f6" providerId="LiveId" clId="{9D85A53F-526D-4CD2-BE4E-921DCFD54AFF}" dt="2020-10-09T22:06:39.182" v="98"/>
        <pc:sldMkLst>
          <pc:docMk/>
          <pc:sldMk cId="2318087105" sldId="672"/>
        </pc:sldMkLst>
        <pc:spChg chg="mod">
          <ac:chgData name="Alberto Di Meglio" userId="d7605418547838f6" providerId="LiveId" clId="{9D85A53F-526D-4CD2-BE4E-921DCFD54AFF}" dt="2020-10-08T21:21:44.849" v="2" actId="20578"/>
          <ac:spMkLst>
            <pc:docMk/>
            <pc:sldMk cId="2318087105" sldId="672"/>
            <ac:spMk id="3" creationId="{00000000-0000-0000-0000-000000000000}"/>
          </ac:spMkLst>
        </pc:spChg>
        <pc:picChg chg="add del mod">
          <ac:chgData name="Alberto Di Meglio" userId="d7605418547838f6" providerId="LiveId" clId="{9D85A53F-526D-4CD2-BE4E-921DCFD54AFF}" dt="2020-10-09T21:05:58.093" v="88"/>
          <ac:picMkLst>
            <pc:docMk/>
            <pc:sldMk cId="2318087105" sldId="672"/>
            <ac:picMk id="7" creationId="{431A4347-472A-4A15-9AA5-6BF93825BA3B}"/>
          </ac:picMkLst>
        </pc:picChg>
        <pc:picChg chg="add del mod">
          <ac:chgData name="Alberto Di Meglio" userId="d7605418547838f6" providerId="LiveId" clId="{9D85A53F-526D-4CD2-BE4E-921DCFD54AFF}" dt="2020-10-09T22:06:35.904" v="97"/>
          <ac:picMkLst>
            <pc:docMk/>
            <pc:sldMk cId="2318087105" sldId="672"/>
            <ac:picMk id="9" creationId="{A3D355E1-F03A-404D-848C-D60C3BB07BB2}"/>
          </ac:picMkLst>
        </pc:picChg>
      </pc:sldChg>
      <pc:sldChg chg="addSp delSp modSp modTransition modAnim">
        <pc:chgData name="Alberto Di Meglio" userId="d7605418547838f6" providerId="LiveId" clId="{9D85A53F-526D-4CD2-BE4E-921DCFD54AFF}" dt="2020-10-09T22:06:39.182" v="98"/>
        <pc:sldMkLst>
          <pc:docMk/>
          <pc:sldMk cId="3816384839" sldId="674"/>
        </pc:sldMkLst>
        <pc:picChg chg="add del mod">
          <ac:chgData name="Alberto Di Meglio" userId="d7605418547838f6" providerId="LiveId" clId="{9D85A53F-526D-4CD2-BE4E-921DCFD54AFF}" dt="2020-10-09T21:05:58.093" v="88"/>
          <ac:picMkLst>
            <pc:docMk/>
            <pc:sldMk cId="3816384839" sldId="674"/>
            <ac:picMk id="14" creationId="{82B95F8B-1619-49C0-BCE1-CD862C3D6B13}"/>
          </ac:picMkLst>
        </pc:picChg>
        <pc:picChg chg="add del mod">
          <ac:chgData name="Alberto Di Meglio" userId="d7605418547838f6" providerId="LiveId" clId="{9D85A53F-526D-4CD2-BE4E-921DCFD54AFF}" dt="2020-10-09T22:06:35.904" v="97"/>
          <ac:picMkLst>
            <pc:docMk/>
            <pc:sldMk cId="3816384839" sldId="674"/>
            <ac:picMk id="15" creationId="{D588C669-D38B-41A7-9F96-917B356C6E2E}"/>
          </ac:picMkLst>
        </pc:picChg>
      </pc:sldChg>
      <pc:sldChg chg="addSp delSp modSp modTransition modAnim">
        <pc:chgData name="Alberto Di Meglio" userId="d7605418547838f6" providerId="LiveId" clId="{9D85A53F-526D-4CD2-BE4E-921DCFD54AFF}" dt="2020-10-09T22:06:39.182" v="98"/>
        <pc:sldMkLst>
          <pc:docMk/>
          <pc:sldMk cId="904518819" sldId="677"/>
        </pc:sldMkLst>
        <pc:picChg chg="add del mod">
          <ac:chgData name="Alberto Di Meglio" userId="d7605418547838f6" providerId="LiveId" clId="{9D85A53F-526D-4CD2-BE4E-921DCFD54AFF}" dt="2020-10-09T21:05:58.093" v="88"/>
          <ac:picMkLst>
            <pc:docMk/>
            <pc:sldMk cId="904518819" sldId="677"/>
            <ac:picMk id="8" creationId="{EECD4431-0E90-445E-90BE-ED9A0A6B7FC3}"/>
          </ac:picMkLst>
        </pc:picChg>
        <pc:picChg chg="add del mod">
          <ac:chgData name="Alberto Di Meglio" userId="d7605418547838f6" providerId="LiveId" clId="{9D85A53F-526D-4CD2-BE4E-921DCFD54AFF}" dt="2020-10-09T22:06:35.904" v="97"/>
          <ac:picMkLst>
            <pc:docMk/>
            <pc:sldMk cId="904518819" sldId="677"/>
            <ac:picMk id="10" creationId="{71B60359-E488-4264-B082-A8A83FD4B4E1}"/>
          </ac:picMkLst>
        </pc:picChg>
      </pc:sldChg>
      <pc:sldChg chg="addSp delSp modSp modTransition modAnim">
        <pc:chgData name="Alberto Di Meglio" userId="d7605418547838f6" providerId="LiveId" clId="{9D85A53F-526D-4CD2-BE4E-921DCFD54AFF}" dt="2020-10-09T22:06:39.182" v="98"/>
        <pc:sldMkLst>
          <pc:docMk/>
          <pc:sldMk cId="71431364" sldId="678"/>
        </pc:sldMkLst>
        <pc:picChg chg="add del mod">
          <ac:chgData name="Alberto Di Meglio" userId="d7605418547838f6" providerId="LiveId" clId="{9D85A53F-526D-4CD2-BE4E-921DCFD54AFF}" dt="2020-10-09T22:06:35.904" v="97"/>
          <ac:picMkLst>
            <pc:docMk/>
            <pc:sldMk cId="71431364" sldId="678"/>
            <ac:picMk id="6" creationId="{E89AED93-81D3-4E05-A347-D05296C40F7C}"/>
          </ac:picMkLst>
        </pc:picChg>
      </pc:sldChg>
      <pc:sldChg chg="addSp delSp modSp modTransition modAnim">
        <pc:chgData name="Alberto Di Meglio" userId="d7605418547838f6" providerId="LiveId" clId="{9D85A53F-526D-4CD2-BE4E-921DCFD54AFF}" dt="2020-10-09T22:06:39.182" v="98"/>
        <pc:sldMkLst>
          <pc:docMk/>
          <pc:sldMk cId="374046068" sldId="682"/>
        </pc:sldMkLst>
        <pc:picChg chg="add del mod">
          <ac:chgData name="Alberto Di Meglio" userId="d7605418547838f6" providerId="LiveId" clId="{9D85A53F-526D-4CD2-BE4E-921DCFD54AFF}" dt="2020-10-09T21:05:58.093" v="88"/>
          <ac:picMkLst>
            <pc:docMk/>
            <pc:sldMk cId="374046068" sldId="682"/>
            <ac:picMk id="3" creationId="{093F9750-4F34-4049-98A6-C9DDB07FC025}"/>
          </ac:picMkLst>
        </pc:picChg>
        <pc:picChg chg="add del mod">
          <ac:chgData name="Alberto Di Meglio" userId="d7605418547838f6" providerId="LiveId" clId="{9D85A53F-526D-4CD2-BE4E-921DCFD54AFF}" dt="2020-10-09T22:06:35.904" v="97"/>
          <ac:picMkLst>
            <pc:docMk/>
            <pc:sldMk cId="374046068" sldId="682"/>
            <ac:picMk id="7" creationId="{A23C70BA-BE67-48A1-8489-4A8464C68258}"/>
          </ac:picMkLst>
        </pc:picChg>
      </pc:sldChg>
      <pc:sldChg chg="addSp delSp modSp modTransition modAnim">
        <pc:chgData name="Alberto Di Meglio" userId="d7605418547838f6" providerId="LiveId" clId="{9D85A53F-526D-4CD2-BE4E-921DCFD54AFF}" dt="2020-10-09T22:06:39.182" v="98"/>
        <pc:sldMkLst>
          <pc:docMk/>
          <pc:sldMk cId="1862115630" sldId="683"/>
        </pc:sldMkLst>
        <pc:picChg chg="add del mod">
          <ac:chgData name="Alberto Di Meglio" userId="d7605418547838f6" providerId="LiveId" clId="{9D85A53F-526D-4CD2-BE4E-921DCFD54AFF}" dt="2020-10-09T21:05:58.093" v="88"/>
          <ac:picMkLst>
            <pc:docMk/>
            <pc:sldMk cId="1862115630" sldId="683"/>
            <ac:picMk id="3" creationId="{0667228B-B7FF-4D64-81A3-D6E49DEC44D9}"/>
          </ac:picMkLst>
        </pc:picChg>
        <pc:picChg chg="add del mod">
          <ac:chgData name="Alberto Di Meglio" userId="d7605418547838f6" providerId="LiveId" clId="{9D85A53F-526D-4CD2-BE4E-921DCFD54AFF}" dt="2020-10-09T22:06:35.904" v="97"/>
          <ac:picMkLst>
            <pc:docMk/>
            <pc:sldMk cId="1862115630" sldId="683"/>
            <ac:picMk id="6" creationId="{6529B200-2834-4BBD-A820-829F21203EBA}"/>
          </ac:picMkLst>
        </pc:picChg>
      </pc:sldChg>
      <pc:sldChg chg="del">
        <pc:chgData name="Alberto Di Meglio" userId="d7605418547838f6" providerId="LiveId" clId="{9D85A53F-526D-4CD2-BE4E-921DCFD54AFF}" dt="2020-10-08T21:24:14.005" v="6" actId="47"/>
        <pc:sldMkLst>
          <pc:docMk/>
          <pc:sldMk cId="2383956185" sldId="684"/>
        </pc:sldMkLst>
      </pc:sldChg>
      <pc:sldChg chg="addSp delSp modSp modTransition modAnim">
        <pc:chgData name="Alberto Di Meglio" userId="d7605418547838f6" providerId="LiveId" clId="{9D85A53F-526D-4CD2-BE4E-921DCFD54AFF}" dt="2020-10-09T22:06:39.182" v="98"/>
        <pc:sldMkLst>
          <pc:docMk/>
          <pc:sldMk cId="2060166048" sldId="685"/>
        </pc:sldMkLst>
        <pc:picChg chg="add del mod">
          <ac:chgData name="Alberto Di Meglio" userId="d7605418547838f6" providerId="LiveId" clId="{9D85A53F-526D-4CD2-BE4E-921DCFD54AFF}" dt="2020-10-09T20:45:52.135" v="76"/>
          <ac:picMkLst>
            <pc:docMk/>
            <pc:sldMk cId="2060166048" sldId="685"/>
            <ac:picMk id="31" creationId="{09E1BB0F-09BD-4A1E-88B0-9A88ACCE8276}"/>
          </ac:picMkLst>
        </pc:picChg>
        <pc:picChg chg="add del mod">
          <ac:chgData name="Alberto Di Meglio" userId="d7605418547838f6" providerId="LiveId" clId="{9D85A53F-526D-4CD2-BE4E-921DCFD54AFF}" dt="2020-10-09T20:46:12.648" v="78"/>
          <ac:picMkLst>
            <pc:docMk/>
            <pc:sldMk cId="2060166048" sldId="685"/>
            <ac:picMk id="32" creationId="{84D14BA8-88D6-4EAC-A551-31CC8F5F8DEF}"/>
          </ac:picMkLst>
        </pc:picChg>
        <pc:picChg chg="add del mod">
          <ac:chgData name="Alberto Di Meglio" userId="d7605418547838f6" providerId="LiveId" clId="{9D85A53F-526D-4CD2-BE4E-921DCFD54AFF}" dt="2020-10-09T20:46:36.789" v="80"/>
          <ac:picMkLst>
            <pc:docMk/>
            <pc:sldMk cId="2060166048" sldId="685"/>
            <ac:picMk id="33" creationId="{3424A9C7-0C26-4BF2-AAFE-514512E7C744}"/>
          </ac:picMkLst>
        </pc:picChg>
        <pc:picChg chg="add del mod">
          <ac:chgData name="Alberto Di Meglio" userId="d7605418547838f6" providerId="LiveId" clId="{9D85A53F-526D-4CD2-BE4E-921DCFD54AFF}" dt="2020-10-09T20:50:22.070" v="82"/>
          <ac:picMkLst>
            <pc:docMk/>
            <pc:sldMk cId="2060166048" sldId="685"/>
            <ac:picMk id="34" creationId="{264EFC52-7FD7-41A0-8A9C-DD9A44878810}"/>
          </ac:picMkLst>
        </pc:picChg>
        <pc:picChg chg="add del mod">
          <ac:chgData name="Alberto Di Meglio" userId="d7605418547838f6" providerId="LiveId" clId="{9D85A53F-526D-4CD2-BE4E-921DCFD54AFF}" dt="2020-10-09T20:50:58.117" v="84"/>
          <ac:picMkLst>
            <pc:docMk/>
            <pc:sldMk cId="2060166048" sldId="685"/>
            <ac:picMk id="35" creationId="{6C61AC04-B289-4C65-9AF9-EC90E0BD5FA0}"/>
          </ac:picMkLst>
        </pc:picChg>
        <pc:picChg chg="add del mod">
          <ac:chgData name="Alberto Di Meglio" userId="d7605418547838f6" providerId="LiveId" clId="{9D85A53F-526D-4CD2-BE4E-921DCFD54AFF}" dt="2020-10-09T20:51:15.341" v="86"/>
          <ac:picMkLst>
            <pc:docMk/>
            <pc:sldMk cId="2060166048" sldId="685"/>
            <ac:picMk id="36" creationId="{A9F11571-8DD0-4BDB-B53C-AB36416FE9E3}"/>
          </ac:picMkLst>
        </pc:picChg>
        <pc:picChg chg="add del mod">
          <ac:chgData name="Alberto Di Meglio" userId="d7605418547838f6" providerId="LiveId" clId="{9D85A53F-526D-4CD2-BE4E-921DCFD54AFF}" dt="2020-10-09T21:05:58.093" v="88"/>
          <ac:picMkLst>
            <pc:docMk/>
            <pc:sldMk cId="2060166048" sldId="685"/>
            <ac:picMk id="37" creationId="{BE419F82-50D2-40F2-8E6F-9B0BAAAEB8D7}"/>
          </ac:picMkLst>
        </pc:picChg>
        <pc:picChg chg="add del mod">
          <ac:chgData name="Alberto Di Meglio" userId="d7605418547838f6" providerId="LiveId" clId="{9D85A53F-526D-4CD2-BE4E-921DCFD54AFF}" dt="2020-10-09T22:06:35.904" v="97"/>
          <ac:picMkLst>
            <pc:docMk/>
            <pc:sldMk cId="2060166048" sldId="685"/>
            <ac:picMk id="38" creationId="{12035864-61DB-4E79-A4DB-19AE22854A27}"/>
          </ac:picMkLst>
        </pc:picChg>
      </pc:sldChg>
      <pc:sldChg chg="del">
        <pc:chgData name="Alberto Di Meglio" userId="d7605418547838f6" providerId="LiveId" clId="{9D85A53F-526D-4CD2-BE4E-921DCFD54AFF}" dt="2020-10-08T21:22:00.377" v="3" actId="47"/>
        <pc:sldMkLst>
          <pc:docMk/>
          <pc:sldMk cId="1986123137" sldId="687"/>
        </pc:sldMkLst>
      </pc:sldChg>
      <pc:sldChg chg="addSp delSp modSp modTransition modAnim">
        <pc:chgData name="Alberto Di Meglio" userId="d7605418547838f6" providerId="LiveId" clId="{9D85A53F-526D-4CD2-BE4E-921DCFD54AFF}" dt="2020-10-09T22:06:39.182" v="98"/>
        <pc:sldMkLst>
          <pc:docMk/>
          <pc:sldMk cId="2721373250" sldId="688"/>
        </pc:sldMkLst>
        <pc:picChg chg="add del mod">
          <ac:chgData name="Alberto Di Meglio" userId="d7605418547838f6" providerId="LiveId" clId="{9D85A53F-526D-4CD2-BE4E-921DCFD54AFF}" dt="2020-10-09T21:05:58.093" v="88"/>
          <ac:picMkLst>
            <pc:docMk/>
            <pc:sldMk cId="2721373250" sldId="688"/>
            <ac:picMk id="30" creationId="{EC023C5A-A323-4295-B82B-8A64533FC398}"/>
          </ac:picMkLst>
        </pc:picChg>
        <pc:picChg chg="add del mod">
          <ac:chgData name="Alberto Di Meglio" userId="d7605418547838f6" providerId="LiveId" clId="{9D85A53F-526D-4CD2-BE4E-921DCFD54AFF}" dt="2020-10-09T22:06:35.904" v="97"/>
          <ac:picMkLst>
            <pc:docMk/>
            <pc:sldMk cId="2721373250" sldId="688"/>
            <ac:picMk id="31" creationId="{1FD20B02-5421-45A5-BA35-657BAA2646B0}"/>
          </ac:picMkLst>
        </pc:picChg>
      </pc:sldChg>
      <pc:sldChg chg="modSp new mod">
        <pc:chgData name="Alberto Di Meglio" userId="d7605418547838f6" providerId="LiveId" clId="{9D85A53F-526D-4CD2-BE4E-921DCFD54AFF}" dt="2020-10-08T21:25:45.739" v="10" actId="27636"/>
        <pc:sldMkLst>
          <pc:docMk/>
          <pc:sldMk cId="3640079525" sldId="690"/>
        </pc:sldMkLst>
        <pc:spChg chg="mod">
          <ac:chgData name="Alberto Di Meglio" userId="d7605418547838f6" providerId="LiveId" clId="{9D85A53F-526D-4CD2-BE4E-921DCFD54AFF}" dt="2020-10-08T21:25:45.739" v="10" actId="27636"/>
          <ac:spMkLst>
            <pc:docMk/>
            <pc:sldMk cId="3640079525" sldId="690"/>
            <ac:spMk id="2" creationId="{50E59100-4D25-4D05-8576-C445D79ECA5E}"/>
          </ac:spMkLst>
        </pc:spChg>
      </pc:sldChg>
      <pc:sldChg chg="addSp delSp modSp add modTransition modAnim">
        <pc:chgData name="Alberto Di Meglio" userId="d7605418547838f6" providerId="LiveId" clId="{9D85A53F-526D-4CD2-BE4E-921DCFD54AFF}" dt="2020-10-09T22:06:39.182" v="98"/>
        <pc:sldMkLst>
          <pc:docMk/>
          <pc:sldMk cId="2205844346" sldId="691"/>
        </pc:sldMkLst>
        <pc:picChg chg="add del mod">
          <ac:chgData name="Alberto Di Meglio" userId="d7605418547838f6" providerId="LiveId" clId="{9D85A53F-526D-4CD2-BE4E-921DCFD54AFF}" dt="2020-10-09T22:06:35.904" v="97"/>
          <ac:picMkLst>
            <pc:docMk/>
            <pc:sldMk cId="2205844346" sldId="691"/>
            <ac:picMk id="7" creationId="{DF860648-8462-407E-897C-D389C2040397}"/>
          </ac:picMkLst>
        </pc:picChg>
      </pc:sldChg>
      <pc:sldChg chg="addSp delSp modSp modTransition modAnim">
        <pc:chgData name="Alberto Di Meglio" userId="d7605418547838f6" providerId="LiveId" clId="{9D85A53F-526D-4CD2-BE4E-921DCFD54AFF}" dt="2020-10-09T22:06:39.182" v="98"/>
        <pc:sldMkLst>
          <pc:docMk/>
          <pc:sldMk cId="1498203257" sldId="692"/>
        </pc:sldMkLst>
        <pc:picChg chg="add del mod">
          <ac:chgData name="Alberto Di Meglio" userId="d7605418547838f6" providerId="LiveId" clId="{9D85A53F-526D-4CD2-BE4E-921DCFD54AFF}" dt="2020-10-09T20:38:59.005" v="72"/>
          <ac:picMkLst>
            <pc:docMk/>
            <pc:sldMk cId="1498203257" sldId="692"/>
            <ac:picMk id="5" creationId="{BD1C15B4-DEAC-4E4A-8B18-95F0C54B6DE0}"/>
          </ac:picMkLst>
        </pc:picChg>
        <pc:picChg chg="add del mod">
          <ac:chgData name="Alberto Di Meglio" userId="d7605418547838f6" providerId="LiveId" clId="{9D85A53F-526D-4CD2-BE4E-921DCFD54AFF}" dt="2020-10-09T20:40:47.797" v="74"/>
          <ac:picMkLst>
            <pc:docMk/>
            <pc:sldMk cId="1498203257" sldId="692"/>
            <ac:picMk id="12" creationId="{C2A532CB-F951-48DD-8361-FFE816F01B9D}"/>
          </ac:picMkLst>
        </pc:picChg>
        <pc:picChg chg="add del mod">
          <ac:chgData name="Alberto Di Meglio" userId="d7605418547838f6" providerId="LiveId" clId="{9D85A53F-526D-4CD2-BE4E-921DCFD54AFF}" dt="2020-10-09T21:05:58.093" v="88"/>
          <ac:picMkLst>
            <pc:docMk/>
            <pc:sldMk cId="1498203257" sldId="692"/>
            <ac:picMk id="14" creationId="{65D084B3-E91B-4E05-B132-B5FB40D7686C}"/>
          </ac:picMkLst>
        </pc:picChg>
        <pc:picChg chg="add del mod">
          <ac:chgData name="Alberto Di Meglio" userId="d7605418547838f6" providerId="LiveId" clId="{9D85A53F-526D-4CD2-BE4E-921DCFD54AFF}" dt="2020-10-09T21:14:15.473" v="94"/>
          <ac:picMkLst>
            <pc:docMk/>
            <pc:sldMk cId="1498203257" sldId="692"/>
            <ac:picMk id="16" creationId="{6D511AD5-ACC4-48C4-A48C-0F959439C81E}"/>
          </ac:picMkLst>
        </pc:picChg>
        <pc:picChg chg="add del mod">
          <ac:chgData name="Alberto Di Meglio" userId="d7605418547838f6" providerId="LiveId" clId="{9D85A53F-526D-4CD2-BE4E-921DCFD54AFF}" dt="2020-10-09T22:06:35.904" v="97"/>
          <ac:picMkLst>
            <pc:docMk/>
            <pc:sldMk cId="1498203257" sldId="692"/>
            <ac:picMk id="24" creationId="{D13A3D00-3991-4E5C-85C1-3CCBF3A5FC2B}"/>
          </ac:picMkLst>
        </pc:picChg>
      </pc:sldChg>
      <pc:sldMasterChg chg="del delSldLayout">
        <pc:chgData name="Alberto Di Meglio" userId="d7605418547838f6" providerId="LiveId" clId="{9D85A53F-526D-4CD2-BE4E-921DCFD54AFF}" dt="2020-10-08T21:24:36.972" v="7" actId="47"/>
        <pc:sldMasterMkLst>
          <pc:docMk/>
          <pc:sldMasterMk cId="969966012" sldId="2147483720"/>
        </pc:sldMasterMkLst>
        <pc:sldLayoutChg chg="del">
          <pc:chgData name="Alberto Di Meglio" userId="d7605418547838f6" providerId="LiveId" clId="{9D85A53F-526D-4CD2-BE4E-921DCFD54AFF}" dt="2020-10-08T21:24:36.972" v="7" actId="47"/>
          <pc:sldLayoutMkLst>
            <pc:docMk/>
            <pc:sldMasterMk cId="969966012" sldId="2147483720"/>
            <pc:sldLayoutMk cId="2227460289" sldId="2147483721"/>
          </pc:sldLayoutMkLst>
        </pc:sldLayoutChg>
        <pc:sldLayoutChg chg="del">
          <pc:chgData name="Alberto Di Meglio" userId="d7605418547838f6" providerId="LiveId" clId="{9D85A53F-526D-4CD2-BE4E-921DCFD54AFF}" dt="2020-10-08T21:24:36.972" v="7" actId="47"/>
          <pc:sldLayoutMkLst>
            <pc:docMk/>
            <pc:sldMasterMk cId="969966012" sldId="2147483720"/>
            <pc:sldLayoutMk cId="863922720" sldId="2147483722"/>
          </pc:sldLayoutMkLst>
        </pc:sldLayoutChg>
        <pc:sldLayoutChg chg="del">
          <pc:chgData name="Alberto Di Meglio" userId="d7605418547838f6" providerId="LiveId" clId="{9D85A53F-526D-4CD2-BE4E-921DCFD54AFF}" dt="2020-10-08T21:24:36.972" v="7" actId="47"/>
          <pc:sldLayoutMkLst>
            <pc:docMk/>
            <pc:sldMasterMk cId="969966012" sldId="2147483720"/>
            <pc:sldLayoutMk cId="3506599807" sldId="2147483723"/>
          </pc:sldLayoutMkLst>
        </pc:sldLayoutChg>
        <pc:sldLayoutChg chg="del">
          <pc:chgData name="Alberto Di Meglio" userId="d7605418547838f6" providerId="LiveId" clId="{9D85A53F-526D-4CD2-BE4E-921DCFD54AFF}" dt="2020-10-08T21:24:36.972" v="7" actId="47"/>
          <pc:sldLayoutMkLst>
            <pc:docMk/>
            <pc:sldMasterMk cId="969966012" sldId="2147483720"/>
            <pc:sldLayoutMk cId="3285081537" sldId="2147483724"/>
          </pc:sldLayoutMkLst>
        </pc:sldLayoutChg>
        <pc:sldLayoutChg chg="del">
          <pc:chgData name="Alberto Di Meglio" userId="d7605418547838f6" providerId="LiveId" clId="{9D85A53F-526D-4CD2-BE4E-921DCFD54AFF}" dt="2020-10-08T21:24:36.972" v="7" actId="47"/>
          <pc:sldLayoutMkLst>
            <pc:docMk/>
            <pc:sldMasterMk cId="969966012" sldId="2147483720"/>
            <pc:sldLayoutMk cId="3975330558" sldId="2147483725"/>
          </pc:sldLayoutMkLst>
        </pc:sldLayoutChg>
        <pc:sldLayoutChg chg="del">
          <pc:chgData name="Alberto Di Meglio" userId="d7605418547838f6" providerId="LiveId" clId="{9D85A53F-526D-4CD2-BE4E-921DCFD54AFF}" dt="2020-10-08T21:24:36.972" v="7" actId="47"/>
          <pc:sldLayoutMkLst>
            <pc:docMk/>
            <pc:sldMasterMk cId="969966012" sldId="2147483720"/>
            <pc:sldLayoutMk cId="645996916" sldId="2147483726"/>
          </pc:sldLayoutMkLst>
        </pc:sldLayoutChg>
        <pc:sldLayoutChg chg="del">
          <pc:chgData name="Alberto Di Meglio" userId="d7605418547838f6" providerId="LiveId" clId="{9D85A53F-526D-4CD2-BE4E-921DCFD54AFF}" dt="2020-10-08T21:24:36.972" v="7" actId="47"/>
          <pc:sldLayoutMkLst>
            <pc:docMk/>
            <pc:sldMasterMk cId="969966012" sldId="2147483720"/>
            <pc:sldLayoutMk cId="602081677" sldId="2147483727"/>
          </pc:sldLayoutMkLst>
        </pc:sldLayoutChg>
        <pc:sldLayoutChg chg="del">
          <pc:chgData name="Alberto Di Meglio" userId="d7605418547838f6" providerId="LiveId" clId="{9D85A53F-526D-4CD2-BE4E-921DCFD54AFF}" dt="2020-10-08T21:24:36.972" v="7" actId="47"/>
          <pc:sldLayoutMkLst>
            <pc:docMk/>
            <pc:sldMasterMk cId="969966012" sldId="2147483720"/>
            <pc:sldLayoutMk cId="2210013398" sldId="2147483728"/>
          </pc:sldLayoutMkLst>
        </pc:sldLayoutChg>
        <pc:sldLayoutChg chg="del">
          <pc:chgData name="Alberto Di Meglio" userId="d7605418547838f6" providerId="LiveId" clId="{9D85A53F-526D-4CD2-BE4E-921DCFD54AFF}" dt="2020-10-08T21:24:36.972" v="7" actId="47"/>
          <pc:sldLayoutMkLst>
            <pc:docMk/>
            <pc:sldMasterMk cId="969966012" sldId="2147483720"/>
            <pc:sldLayoutMk cId="4061359065" sldId="2147483729"/>
          </pc:sldLayoutMkLst>
        </pc:sldLayoutChg>
        <pc:sldLayoutChg chg="del">
          <pc:chgData name="Alberto Di Meglio" userId="d7605418547838f6" providerId="LiveId" clId="{9D85A53F-526D-4CD2-BE4E-921DCFD54AFF}" dt="2020-10-08T21:24:36.972" v="7" actId="47"/>
          <pc:sldLayoutMkLst>
            <pc:docMk/>
            <pc:sldMasterMk cId="969966012" sldId="2147483720"/>
            <pc:sldLayoutMk cId="716441436" sldId="2147483730"/>
          </pc:sldLayoutMkLst>
        </pc:sldLayoutChg>
      </pc:sldMasterChg>
    </pc:docChg>
  </pc:docChgLst>
  <pc:docChgLst>
    <pc:chgData name="Alberto Di Meglio" userId="d7605418547838f6" providerId="LiveId" clId="{AEBB6A11-68A8-4335-99DF-26646AB33C43}"/>
    <pc:docChg chg="undo custSel addSld modSld">
      <pc:chgData name="Alberto Di Meglio" userId="d7605418547838f6" providerId="LiveId" clId="{AEBB6A11-68A8-4335-99DF-26646AB33C43}" dt="2019-10-31T23:42:21.576" v="2484" actId="20577"/>
      <pc:docMkLst>
        <pc:docMk/>
      </pc:docMkLst>
      <pc:sldChg chg="modTransition">
        <pc:chgData name="Alberto Di Meglio" userId="d7605418547838f6" providerId="LiveId" clId="{AEBB6A11-68A8-4335-99DF-26646AB33C43}" dt="2019-10-31T23:35:38.969" v="2429"/>
        <pc:sldMkLst>
          <pc:docMk/>
          <pc:sldMk cId="2876083158" sldId="281"/>
        </pc:sldMkLst>
      </pc:sldChg>
      <pc:sldChg chg="modTransition">
        <pc:chgData name="Alberto Di Meglio" userId="d7605418547838f6" providerId="LiveId" clId="{AEBB6A11-68A8-4335-99DF-26646AB33C43}" dt="2019-10-31T23:35:38.969" v="2429"/>
        <pc:sldMkLst>
          <pc:docMk/>
          <pc:sldMk cId="3746749769" sldId="632"/>
        </pc:sldMkLst>
      </pc:sldChg>
      <pc:sldChg chg="modTransition">
        <pc:chgData name="Alberto Di Meglio" userId="d7605418547838f6" providerId="LiveId" clId="{AEBB6A11-68A8-4335-99DF-26646AB33C43}" dt="2019-10-31T23:35:38.969" v="2429"/>
        <pc:sldMkLst>
          <pc:docMk/>
          <pc:sldMk cId="2413695760" sldId="634"/>
        </pc:sldMkLst>
      </pc:sldChg>
      <pc:sldChg chg="modTransition">
        <pc:chgData name="Alberto Di Meglio" userId="d7605418547838f6" providerId="LiveId" clId="{AEBB6A11-68A8-4335-99DF-26646AB33C43}" dt="2019-10-31T23:35:38.969" v="2429"/>
        <pc:sldMkLst>
          <pc:docMk/>
          <pc:sldMk cId="2867551307" sldId="635"/>
        </pc:sldMkLst>
      </pc:sldChg>
      <pc:sldChg chg="modTransition">
        <pc:chgData name="Alberto Di Meglio" userId="d7605418547838f6" providerId="LiveId" clId="{AEBB6A11-68A8-4335-99DF-26646AB33C43}" dt="2019-10-31T23:35:38.969" v="2429"/>
        <pc:sldMkLst>
          <pc:docMk/>
          <pc:sldMk cId="1456374561" sldId="637"/>
        </pc:sldMkLst>
      </pc:sldChg>
      <pc:sldChg chg="addSp delSp modSp modTransition">
        <pc:chgData name="Alberto Di Meglio" userId="d7605418547838f6" providerId="LiveId" clId="{AEBB6A11-68A8-4335-99DF-26646AB33C43}" dt="2019-10-31T23:39:32.976" v="2449" actId="20577"/>
        <pc:sldMkLst>
          <pc:docMk/>
          <pc:sldMk cId="2131376998" sldId="638"/>
        </pc:sldMkLst>
        <pc:spChg chg="mod">
          <ac:chgData name="Alberto Di Meglio" userId="d7605418547838f6" providerId="LiveId" clId="{AEBB6A11-68A8-4335-99DF-26646AB33C43}" dt="2019-10-31T23:39:32.976" v="2449" actId="20577"/>
          <ac:spMkLst>
            <pc:docMk/>
            <pc:sldMk cId="2131376998" sldId="638"/>
            <ac:spMk id="3" creationId="{74292F95-20E0-4AFE-99B5-41B97852934B}"/>
          </ac:spMkLst>
        </pc:spChg>
        <pc:spChg chg="add mod">
          <ac:chgData name="Alberto Di Meglio" userId="d7605418547838f6" providerId="LiveId" clId="{AEBB6A11-68A8-4335-99DF-26646AB33C43}" dt="2019-10-31T23:03:07.801" v="337" actId="20577"/>
          <ac:spMkLst>
            <pc:docMk/>
            <pc:sldMk cId="2131376998" sldId="638"/>
            <ac:spMk id="11" creationId="{C71332F2-F301-43DD-B43F-89A13E12426D}"/>
          </ac:spMkLst>
        </pc:spChg>
        <pc:spChg chg="add del mod">
          <ac:chgData name="Alberto Di Meglio" userId="d7605418547838f6" providerId="LiveId" clId="{AEBB6A11-68A8-4335-99DF-26646AB33C43}" dt="2019-10-31T23:05:04.964" v="358" actId="478"/>
          <ac:spMkLst>
            <pc:docMk/>
            <pc:sldMk cId="2131376998" sldId="638"/>
            <ac:spMk id="12" creationId="{4AB2C02F-F59C-4FDC-A87D-0FD4589981DA}"/>
          </ac:spMkLst>
        </pc:spChg>
        <pc:spChg chg="add mod">
          <ac:chgData name="Alberto Di Meglio" userId="d7605418547838f6" providerId="LiveId" clId="{AEBB6A11-68A8-4335-99DF-26646AB33C43}" dt="2019-10-31T23:03:15.169" v="344" actId="20577"/>
          <ac:spMkLst>
            <pc:docMk/>
            <pc:sldMk cId="2131376998" sldId="638"/>
            <ac:spMk id="13" creationId="{127B4D8E-D23C-42DA-AC5F-38A198147B0A}"/>
          </ac:spMkLst>
        </pc:spChg>
        <pc:spChg chg="add mod">
          <ac:chgData name="Alberto Di Meglio" userId="d7605418547838f6" providerId="LiveId" clId="{AEBB6A11-68A8-4335-99DF-26646AB33C43}" dt="2019-10-31T23:02:45.346" v="301" actId="1076"/>
          <ac:spMkLst>
            <pc:docMk/>
            <pc:sldMk cId="2131376998" sldId="638"/>
            <ac:spMk id="14" creationId="{AE8C7B22-0FA1-49C8-B3AF-72A3095A9627}"/>
          </ac:spMkLst>
        </pc:spChg>
        <pc:spChg chg="add mod">
          <ac:chgData name="Alberto Di Meglio" userId="d7605418547838f6" providerId="LiveId" clId="{AEBB6A11-68A8-4335-99DF-26646AB33C43}" dt="2019-10-31T23:03:23.444" v="345" actId="1076"/>
          <ac:spMkLst>
            <pc:docMk/>
            <pc:sldMk cId="2131376998" sldId="638"/>
            <ac:spMk id="15" creationId="{B333CF53-029E-477A-9F6F-8BBE3F01C12C}"/>
          </ac:spMkLst>
        </pc:spChg>
        <pc:picChg chg="add mod modCrop">
          <ac:chgData name="Alberto Di Meglio" userId="d7605418547838f6" providerId="LiveId" clId="{AEBB6A11-68A8-4335-99DF-26646AB33C43}" dt="2019-10-31T23:01:33.865" v="230" actId="732"/>
          <ac:picMkLst>
            <pc:docMk/>
            <pc:sldMk cId="2131376998" sldId="638"/>
            <ac:picMk id="6" creationId="{EED70C06-1714-4702-9BCE-63616D94EDA7}"/>
          </ac:picMkLst>
        </pc:picChg>
        <pc:picChg chg="add mod modCrop">
          <ac:chgData name="Alberto Di Meglio" userId="d7605418547838f6" providerId="LiveId" clId="{AEBB6A11-68A8-4335-99DF-26646AB33C43}" dt="2019-10-31T22:57:58.979" v="38" actId="1076"/>
          <ac:picMkLst>
            <pc:docMk/>
            <pc:sldMk cId="2131376998" sldId="638"/>
            <ac:picMk id="7" creationId="{1DFD3119-77CA-4DC6-90DA-2E9D7B5D8E6F}"/>
          </ac:picMkLst>
        </pc:picChg>
        <pc:picChg chg="add mod">
          <ac:chgData name="Alberto Di Meglio" userId="d7605418547838f6" providerId="LiveId" clId="{AEBB6A11-68A8-4335-99DF-26646AB33C43}" dt="2019-10-31T22:52:21.713" v="30" actId="1076"/>
          <ac:picMkLst>
            <pc:docMk/>
            <pc:sldMk cId="2131376998" sldId="638"/>
            <ac:picMk id="8" creationId="{B9FB9DAE-4B10-4370-9822-08B5FB1C526D}"/>
          </ac:picMkLst>
        </pc:picChg>
        <pc:picChg chg="add mod">
          <ac:chgData name="Alberto Di Meglio" userId="d7605418547838f6" providerId="LiveId" clId="{AEBB6A11-68A8-4335-99DF-26646AB33C43}" dt="2019-10-31T22:52:23.545" v="31" actId="1076"/>
          <ac:picMkLst>
            <pc:docMk/>
            <pc:sldMk cId="2131376998" sldId="638"/>
            <ac:picMk id="9" creationId="{F1D2678B-9C2B-4CEF-BD48-D579095C910F}"/>
          </ac:picMkLst>
        </pc:picChg>
        <pc:picChg chg="add mod">
          <ac:chgData name="Alberto Di Meglio" userId="d7605418547838f6" providerId="LiveId" clId="{AEBB6A11-68A8-4335-99DF-26646AB33C43}" dt="2019-10-31T22:58:01.116" v="39" actId="1076"/>
          <ac:picMkLst>
            <pc:docMk/>
            <pc:sldMk cId="2131376998" sldId="638"/>
            <ac:picMk id="10" creationId="{64D84416-8243-4B37-A607-A17443FA4F12}"/>
          </ac:picMkLst>
        </pc:picChg>
      </pc:sldChg>
      <pc:sldChg chg="modSp modTransition">
        <pc:chgData name="Alberto Di Meglio" userId="d7605418547838f6" providerId="LiveId" clId="{AEBB6A11-68A8-4335-99DF-26646AB33C43}" dt="2019-10-31T23:42:21.576" v="2484" actId="20577"/>
        <pc:sldMkLst>
          <pc:docMk/>
          <pc:sldMk cId="3666680394" sldId="639"/>
        </pc:sldMkLst>
        <pc:spChg chg="mod">
          <ac:chgData name="Alberto Di Meglio" userId="d7605418547838f6" providerId="LiveId" clId="{AEBB6A11-68A8-4335-99DF-26646AB33C43}" dt="2019-10-31T23:10:39.508" v="882" actId="20577"/>
          <ac:spMkLst>
            <pc:docMk/>
            <pc:sldMk cId="3666680394" sldId="639"/>
            <ac:spMk id="2" creationId="{47F81485-9945-4AF6-936D-6398392852BB}"/>
          </ac:spMkLst>
        </pc:spChg>
        <pc:spChg chg="mod">
          <ac:chgData name="Alberto Di Meglio" userId="d7605418547838f6" providerId="LiveId" clId="{AEBB6A11-68A8-4335-99DF-26646AB33C43}" dt="2019-10-31T23:42:21.576" v="2484" actId="20577"/>
          <ac:spMkLst>
            <pc:docMk/>
            <pc:sldMk cId="3666680394" sldId="639"/>
            <ac:spMk id="3" creationId="{74292F95-20E0-4AFE-99B5-41B97852934B}"/>
          </ac:spMkLst>
        </pc:spChg>
      </pc:sldChg>
      <pc:sldChg chg="modSp modTransition">
        <pc:chgData name="Alberto Di Meglio" userId="d7605418547838f6" providerId="LiveId" clId="{AEBB6A11-68A8-4335-99DF-26646AB33C43}" dt="2019-10-31T23:41:04.144" v="2470" actId="20577"/>
        <pc:sldMkLst>
          <pc:docMk/>
          <pc:sldMk cId="336241953" sldId="640"/>
        </pc:sldMkLst>
        <pc:spChg chg="mod">
          <ac:chgData name="Alberto Di Meglio" userId="d7605418547838f6" providerId="LiveId" clId="{AEBB6A11-68A8-4335-99DF-26646AB33C43}" dt="2019-10-31T23:29:04.228" v="1962" actId="20577"/>
          <ac:spMkLst>
            <pc:docMk/>
            <pc:sldMk cId="336241953" sldId="640"/>
            <ac:spMk id="2" creationId="{47F81485-9945-4AF6-936D-6398392852BB}"/>
          </ac:spMkLst>
        </pc:spChg>
        <pc:spChg chg="mod">
          <ac:chgData name="Alberto Di Meglio" userId="d7605418547838f6" providerId="LiveId" clId="{AEBB6A11-68A8-4335-99DF-26646AB33C43}" dt="2019-10-31T23:41:04.144" v="2470" actId="20577"/>
          <ac:spMkLst>
            <pc:docMk/>
            <pc:sldMk cId="336241953" sldId="640"/>
            <ac:spMk id="3" creationId="{74292F95-20E0-4AFE-99B5-41B97852934B}"/>
          </ac:spMkLst>
        </pc:spChg>
      </pc:sldChg>
      <pc:sldChg chg="modTransition">
        <pc:chgData name="Alberto Di Meglio" userId="d7605418547838f6" providerId="LiveId" clId="{AEBB6A11-68A8-4335-99DF-26646AB33C43}" dt="2019-10-31T23:35:38.969" v="2429"/>
        <pc:sldMkLst>
          <pc:docMk/>
          <pc:sldMk cId="1961439673" sldId="641"/>
        </pc:sldMkLst>
      </pc:sldChg>
      <pc:sldChg chg="modTransition">
        <pc:chgData name="Alberto Di Meglio" userId="d7605418547838f6" providerId="LiveId" clId="{AEBB6A11-68A8-4335-99DF-26646AB33C43}" dt="2019-10-31T23:35:38.969" v="2429"/>
        <pc:sldMkLst>
          <pc:docMk/>
          <pc:sldMk cId="2374910189" sldId="642"/>
        </pc:sldMkLst>
      </pc:sldChg>
      <pc:sldChg chg="modSp modTransition">
        <pc:chgData name="Alberto Di Meglio" userId="d7605418547838f6" providerId="LiveId" clId="{AEBB6A11-68A8-4335-99DF-26646AB33C43}" dt="2019-10-31T23:38:29.208" v="2439" actId="14100"/>
        <pc:sldMkLst>
          <pc:docMk/>
          <pc:sldMk cId="1795132327" sldId="643"/>
        </pc:sldMkLst>
        <pc:spChg chg="mod">
          <ac:chgData name="Alberto Di Meglio" userId="d7605418547838f6" providerId="LiveId" clId="{AEBB6A11-68A8-4335-99DF-26646AB33C43}" dt="2019-10-31T23:38:29.208" v="2439" actId="14100"/>
          <ac:spMkLst>
            <pc:docMk/>
            <pc:sldMk cId="1795132327" sldId="643"/>
            <ac:spMk id="14" creationId="{06A2D7BB-CFB9-45A7-B33A-E89DE66269C6}"/>
          </ac:spMkLst>
        </pc:spChg>
      </pc:sldChg>
      <pc:sldChg chg="modSp modTransition">
        <pc:chgData name="Alberto Di Meglio" userId="d7605418547838f6" providerId="LiveId" clId="{AEBB6A11-68A8-4335-99DF-26646AB33C43}" dt="2019-10-31T23:36:23.641" v="2438" actId="20577"/>
        <pc:sldMkLst>
          <pc:docMk/>
          <pc:sldMk cId="3963039816" sldId="644"/>
        </pc:sldMkLst>
        <pc:spChg chg="mod">
          <ac:chgData name="Alberto Di Meglio" userId="d7605418547838f6" providerId="LiveId" clId="{AEBB6A11-68A8-4335-99DF-26646AB33C43}" dt="2019-10-31T23:36:23.641" v="2438" actId="20577"/>
          <ac:spMkLst>
            <pc:docMk/>
            <pc:sldMk cId="3963039816" sldId="644"/>
            <ac:spMk id="2" creationId="{AFE47891-66DF-486B-A77B-2AF210D311C4}"/>
          </ac:spMkLst>
        </pc:spChg>
        <pc:spChg chg="mod">
          <ac:chgData name="Alberto Di Meglio" userId="d7605418547838f6" providerId="LiveId" clId="{AEBB6A11-68A8-4335-99DF-26646AB33C43}" dt="2019-10-31T23:35:58.977" v="2431" actId="20577"/>
          <ac:spMkLst>
            <pc:docMk/>
            <pc:sldMk cId="3963039816" sldId="644"/>
            <ac:spMk id="3" creationId="{AA4F1E2E-95AA-438B-A27C-31D1E84AEBB5}"/>
          </ac:spMkLst>
        </pc:spChg>
      </pc:sldChg>
      <pc:sldChg chg="modSp add modTransition">
        <pc:chgData name="Alberto Di Meglio" userId="d7605418547838f6" providerId="LiveId" clId="{AEBB6A11-68A8-4335-99DF-26646AB33C43}" dt="2019-10-31T23:35:38.969" v="2429"/>
        <pc:sldMkLst>
          <pc:docMk/>
          <pc:sldMk cId="3854971378" sldId="645"/>
        </pc:sldMkLst>
        <pc:spChg chg="mod">
          <ac:chgData name="Alberto Di Meglio" userId="d7605418547838f6" providerId="LiveId" clId="{AEBB6A11-68A8-4335-99DF-26646AB33C43}" dt="2019-10-31T23:34:56.372" v="2428" actId="20577"/>
          <ac:spMkLst>
            <pc:docMk/>
            <pc:sldMk cId="3854971378" sldId="645"/>
            <ac:spMk id="3" creationId="{74292F95-20E0-4AFE-99B5-41B97852934B}"/>
          </ac:spMkLst>
        </pc:spChg>
      </pc:sldChg>
    </pc:docChg>
  </pc:docChgLst>
  <pc:docChgLst>
    <pc:chgData name="Alberto Di Meglio" userId="d7605418547838f6" providerId="LiveId" clId="{6A05F965-6E46-4475-BF79-2ACAEF057083}"/>
    <pc:docChg chg="undo redo custSel addSld delSld modSld">
      <pc:chgData name="Alberto Di Meglio" userId="d7605418547838f6" providerId="LiveId" clId="{6A05F965-6E46-4475-BF79-2ACAEF057083}" dt="2020-10-09T20:07:07.116" v="1176" actId="47"/>
      <pc:docMkLst>
        <pc:docMk/>
      </pc:docMkLst>
      <pc:sldChg chg="addSp delSp modSp add mod modTransition modAnim addCm delCm">
        <pc:chgData name="Alberto Di Meglio" userId="d7605418547838f6" providerId="LiveId" clId="{6A05F965-6E46-4475-BF79-2ACAEF057083}" dt="2020-10-09T18:32:14.381" v="1054"/>
        <pc:sldMkLst>
          <pc:docMk/>
          <pc:sldMk cId="0" sldId="256"/>
        </pc:sldMkLst>
        <pc:spChg chg="add mod">
          <ac:chgData name="Alberto Di Meglio" userId="d7605418547838f6" providerId="LiveId" clId="{6A05F965-6E46-4475-BF79-2ACAEF057083}" dt="2020-10-09T18:30:32.513" v="1046" actId="1076"/>
          <ac:spMkLst>
            <pc:docMk/>
            <pc:sldMk cId="0" sldId="256"/>
            <ac:spMk id="2" creationId="{2EFD187A-DE21-4C30-96C3-710B40CA4BBB}"/>
          </ac:spMkLst>
        </pc:spChg>
        <pc:spChg chg="add mod">
          <ac:chgData name="Alberto Di Meglio" userId="d7605418547838f6" providerId="LiveId" clId="{6A05F965-6E46-4475-BF79-2ACAEF057083}" dt="2020-10-09T18:30:27.570" v="1045" actId="1076"/>
          <ac:spMkLst>
            <pc:docMk/>
            <pc:sldMk cId="0" sldId="256"/>
            <ac:spMk id="4" creationId="{D3018604-428D-4F88-82DD-BE5B3D58B4A3}"/>
          </ac:spMkLst>
        </pc:spChg>
        <pc:spChg chg="add mod">
          <ac:chgData name="Alberto Di Meglio" userId="d7605418547838f6" providerId="LiveId" clId="{6A05F965-6E46-4475-BF79-2ACAEF057083}" dt="2020-10-09T18:19:48.387" v="910"/>
          <ac:spMkLst>
            <pc:docMk/>
            <pc:sldMk cId="0" sldId="256"/>
            <ac:spMk id="15" creationId="{6BF19FCA-3E93-462E-BA4B-6E7E377268E1}"/>
          </ac:spMkLst>
        </pc:spChg>
        <pc:spChg chg="add mod">
          <ac:chgData name="Alberto Di Meglio" userId="d7605418547838f6" providerId="LiveId" clId="{6A05F965-6E46-4475-BF79-2ACAEF057083}" dt="2020-10-09T18:19:48.387" v="910"/>
          <ac:spMkLst>
            <pc:docMk/>
            <pc:sldMk cId="0" sldId="256"/>
            <ac:spMk id="16" creationId="{71074C39-27AC-42ED-8DF0-42E7F23D7DC8}"/>
          </ac:spMkLst>
        </pc:spChg>
        <pc:spChg chg="add mod">
          <ac:chgData name="Alberto Di Meglio" userId="d7605418547838f6" providerId="LiveId" clId="{6A05F965-6E46-4475-BF79-2ACAEF057083}" dt="2020-10-09T18:28:39.216" v="1022" actId="1076"/>
          <ac:spMkLst>
            <pc:docMk/>
            <pc:sldMk cId="0" sldId="256"/>
            <ac:spMk id="17" creationId="{00E26132-288E-4804-880B-6281464655FF}"/>
          </ac:spMkLst>
        </pc:spChg>
        <pc:spChg chg="add del mod">
          <ac:chgData name="Alberto Di Meglio" userId="d7605418547838f6" providerId="LiveId" clId="{6A05F965-6E46-4475-BF79-2ACAEF057083}" dt="2020-10-09T18:22:33.334" v="939" actId="478"/>
          <ac:spMkLst>
            <pc:docMk/>
            <pc:sldMk cId="0" sldId="256"/>
            <ac:spMk id="18" creationId="{7C30F48F-7758-4AED-954F-5F36388F307E}"/>
          </ac:spMkLst>
        </pc:spChg>
        <pc:spChg chg="add del mod">
          <ac:chgData name="Alberto Di Meglio" userId="d7605418547838f6" providerId="LiveId" clId="{6A05F965-6E46-4475-BF79-2ACAEF057083}" dt="2020-10-09T18:22:33.334" v="939" actId="478"/>
          <ac:spMkLst>
            <pc:docMk/>
            <pc:sldMk cId="0" sldId="256"/>
            <ac:spMk id="19" creationId="{B15586AA-188E-44C2-8B7E-C37708469489}"/>
          </ac:spMkLst>
        </pc:spChg>
        <pc:spChg chg="add mod">
          <ac:chgData name="Alberto Di Meglio" userId="d7605418547838f6" providerId="LiveId" clId="{6A05F965-6E46-4475-BF79-2ACAEF057083}" dt="2020-10-09T18:28:43.115" v="1023" actId="1076"/>
          <ac:spMkLst>
            <pc:docMk/>
            <pc:sldMk cId="0" sldId="256"/>
            <ac:spMk id="20" creationId="{8CFFCEB5-8014-48B5-A0C4-F9C782AF2046}"/>
          </ac:spMkLst>
        </pc:spChg>
        <pc:spChg chg="add mod">
          <ac:chgData name="Alberto Di Meglio" userId="d7605418547838f6" providerId="LiveId" clId="{6A05F965-6E46-4475-BF79-2ACAEF057083}" dt="2020-10-09T18:30:37.060" v="1047" actId="1076"/>
          <ac:spMkLst>
            <pc:docMk/>
            <pc:sldMk cId="0" sldId="256"/>
            <ac:spMk id="21" creationId="{4EB76A41-159F-4F89-8515-FC74B947FDFD}"/>
          </ac:spMkLst>
        </pc:spChg>
        <pc:spChg chg="add del mod">
          <ac:chgData name="Alberto Di Meglio" userId="d7605418547838f6" providerId="LiveId" clId="{6A05F965-6E46-4475-BF79-2ACAEF057083}" dt="2020-10-09T18:28:56.937" v="1026" actId="478"/>
          <ac:spMkLst>
            <pc:docMk/>
            <pc:sldMk cId="0" sldId="256"/>
            <ac:spMk id="25" creationId="{03D9CA5A-8185-41F5-8C40-C88B89B96AE9}"/>
          </ac:spMkLst>
        </pc:spChg>
        <pc:spChg chg="del">
          <ac:chgData name="Alberto Di Meglio" userId="d7605418547838f6" providerId="LiveId" clId="{6A05F965-6E46-4475-BF79-2ACAEF057083}" dt="2020-10-09T18:20:02.458" v="911" actId="478"/>
          <ac:spMkLst>
            <pc:docMk/>
            <pc:sldMk cId="0" sldId="256"/>
            <ac:spMk id="3073" creationId="{983CB7C3-565E-415C-B29C-B32A27F889FA}"/>
          </ac:spMkLst>
        </pc:spChg>
        <pc:spChg chg="del">
          <ac:chgData name="Alberto Di Meglio" userId="d7605418547838f6" providerId="LiveId" clId="{6A05F965-6E46-4475-BF79-2ACAEF057083}" dt="2020-10-09T18:20:02.458" v="911" actId="478"/>
          <ac:spMkLst>
            <pc:docMk/>
            <pc:sldMk cId="0" sldId="256"/>
            <ac:spMk id="3074" creationId="{01F2DAA0-B47D-48CE-97D6-C78F082A2F44}"/>
          </ac:spMkLst>
        </pc:spChg>
        <pc:spChg chg="mod">
          <ac:chgData name="Alberto Di Meglio" userId="d7605418547838f6" providerId="LiveId" clId="{6A05F965-6E46-4475-BF79-2ACAEF057083}" dt="2020-10-09T18:28:31.672" v="1021" actId="1076"/>
          <ac:spMkLst>
            <pc:docMk/>
            <pc:sldMk cId="0" sldId="256"/>
            <ac:spMk id="3075" creationId="{A524BC11-4E21-4B98-999A-0065617C4A32}"/>
          </ac:spMkLst>
        </pc:spChg>
        <pc:spChg chg="add del">
          <ac:chgData name="Alberto Di Meglio" userId="d7605418547838f6" providerId="LiveId" clId="{6A05F965-6E46-4475-BF79-2ACAEF057083}" dt="2020-10-09T18:19:41.747" v="909" actId="478"/>
          <ac:spMkLst>
            <pc:docMk/>
            <pc:sldMk cId="0" sldId="256"/>
            <ac:spMk id="3076" creationId="{00E26132-288E-4804-880B-6281464655FF}"/>
          </ac:spMkLst>
        </pc:spChg>
        <pc:spChg chg="add del">
          <ac:chgData name="Alberto Di Meglio" userId="d7605418547838f6" providerId="LiveId" clId="{6A05F965-6E46-4475-BF79-2ACAEF057083}" dt="2020-10-09T18:19:41.747" v="909" actId="478"/>
          <ac:spMkLst>
            <pc:docMk/>
            <pc:sldMk cId="0" sldId="256"/>
            <ac:spMk id="3077" creationId="{7C30F48F-7758-4AED-954F-5F36388F307E}"/>
          </ac:spMkLst>
        </pc:spChg>
        <pc:spChg chg="add del">
          <ac:chgData name="Alberto Di Meglio" userId="d7605418547838f6" providerId="LiveId" clId="{6A05F965-6E46-4475-BF79-2ACAEF057083}" dt="2020-10-09T18:19:41.747" v="909" actId="478"/>
          <ac:spMkLst>
            <pc:docMk/>
            <pc:sldMk cId="0" sldId="256"/>
            <ac:spMk id="3078" creationId="{B15586AA-188E-44C2-8B7E-C37708469489}"/>
          </ac:spMkLst>
        </pc:spChg>
        <pc:spChg chg="add del">
          <ac:chgData name="Alberto Di Meglio" userId="d7605418547838f6" providerId="LiveId" clId="{6A05F965-6E46-4475-BF79-2ACAEF057083}" dt="2020-10-09T18:19:41.747" v="909" actId="478"/>
          <ac:spMkLst>
            <pc:docMk/>
            <pc:sldMk cId="0" sldId="256"/>
            <ac:spMk id="3079" creationId="{8CFFCEB5-8014-48B5-A0C4-F9C782AF2046}"/>
          </ac:spMkLst>
        </pc:spChg>
        <pc:spChg chg="add del">
          <ac:chgData name="Alberto Di Meglio" userId="d7605418547838f6" providerId="LiveId" clId="{6A05F965-6E46-4475-BF79-2ACAEF057083}" dt="2020-10-09T18:19:41.747" v="909" actId="478"/>
          <ac:spMkLst>
            <pc:docMk/>
            <pc:sldMk cId="0" sldId="256"/>
            <ac:spMk id="3080" creationId="{4EB76A41-159F-4F89-8515-FC74B947FDFD}"/>
          </ac:spMkLst>
        </pc:spChg>
        <pc:spChg chg="add del">
          <ac:chgData name="Alberto Di Meglio" userId="d7605418547838f6" providerId="LiveId" clId="{6A05F965-6E46-4475-BF79-2ACAEF057083}" dt="2020-10-09T18:19:41.747" v="909" actId="478"/>
          <ac:spMkLst>
            <pc:docMk/>
            <pc:sldMk cId="0" sldId="256"/>
            <ac:spMk id="3081" creationId="{8096E77D-6A01-4677-B160-2D7496BE3542}"/>
          </ac:spMkLst>
        </pc:spChg>
        <pc:spChg chg="add del">
          <ac:chgData name="Alberto Di Meglio" userId="d7605418547838f6" providerId="LiveId" clId="{6A05F965-6E46-4475-BF79-2ACAEF057083}" dt="2020-10-09T18:19:41.747" v="909" actId="478"/>
          <ac:spMkLst>
            <pc:docMk/>
            <pc:sldMk cId="0" sldId="256"/>
            <ac:spMk id="3082" creationId="{5834AEAB-4352-424A-BF00-352A06D84DD5}"/>
          </ac:spMkLst>
        </pc:spChg>
        <pc:spChg chg="add del">
          <ac:chgData name="Alberto Di Meglio" userId="d7605418547838f6" providerId="LiveId" clId="{6A05F965-6E46-4475-BF79-2ACAEF057083}" dt="2020-10-09T18:19:41.747" v="909" actId="478"/>
          <ac:spMkLst>
            <pc:docMk/>
            <pc:sldMk cId="0" sldId="256"/>
            <ac:spMk id="3083" creationId="{BF8A7E2A-DEC9-4C5D-A3E5-9EB06543EC0E}"/>
          </ac:spMkLst>
        </pc:spChg>
        <pc:spChg chg="add del">
          <ac:chgData name="Alberto Di Meglio" userId="d7605418547838f6" providerId="LiveId" clId="{6A05F965-6E46-4475-BF79-2ACAEF057083}" dt="2020-10-09T18:19:41.747" v="909" actId="478"/>
          <ac:spMkLst>
            <pc:docMk/>
            <pc:sldMk cId="0" sldId="256"/>
            <ac:spMk id="3084" creationId="{02B17718-07DB-4B8A-B28A-62F6801450B3}"/>
          </ac:spMkLst>
        </pc:spChg>
        <pc:spChg chg="add del">
          <ac:chgData name="Alberto Di Meglio" userId="d7605418547838f6" providerId="LiveId" clId="{6A05F965-6E46-4475-BF79-2ACAEF057083}" dt="2020-10-09T18:19:41.747" v="909" actId="478"/>
          <ac:spMkLst>
            <pc:docMk/>
            <pc:sldMk cId="0" sldId="256"/>
            <ac:spMk id="3085" creationId="{581C40FF-06C2-419A-9DFA-9064EBDABA02}"/>
          </ac:spMkLst>
        </pc:spChg>
      </pc:sldChg>
      <pc:sldChg chg="del modTransition">
        <pc:chgData name="Alberto Di Meglio" userId="d7605418547838f6" providerId="LiveId" clId="{6A05F965-6E46-4475-BF79-2ACAEF057083}" dt="2020-10-09T20:07:07.116" v="1176" actId="47"/>
        <pc:sldMkLst>
          <pc:docMk/>
          <pc:sldMk cId="1893925257" sldId="269"/>
        </pc:sldMkLst>
      </pc:sldChg>
      <pc:sldChg chg="modSp mod modTransition">
        <pc:chgData name="Alberto Di Meglio" userId="d7605418547838f6" providerId="LiveId" clId="{6A05F965-6E46-4475-BF79-2ACAEF057083}" dt="2020-10-09T18:33:57.516" v="1154" actId="20577"/>
        <pc:sldMkLst>
          <pc:docMk/>
          <pc:sldMk cId="2876083158" sldId="281"/>
        </pc:sldMkLst>
        <pc:spChg chg="mod">
          <ac:chgData name="Alberto Di Meglio" userId="d7605418547838f6" providerId="LiveId" clId="{6A05F965-6E46-4475-BF79-2ACAEF057083}" dt="2020-10-09T18:33:46.178" v="1150" actId="20577"/>
          <ac:spMkLst>
            <pc:docMk/>
            <pc:sldMk cId="2876083158" sldId="281"/>
            <ac:spMk id="3" creationId="{00000000-0000-0000-0000-000000000000}"/>
          </ac:spMkLst>
        </pc:spChg>
        <pc:spChg chg="mod">
          <ac:chgData name="Alberto Di Meglio" userId="d7605418547838f6" providerId="LiveId" clId="{6A05F965-6E46-4475-BF79-2ACAEF057083}" dt="2020-10-09T18:33:57.516" v="1154" actId="20577"/>
          <ac:spMkLst>
            <pc:docMk/>
            <pc:sldMk cId="2876083158" sldId="281"/>
            <ac:spMk id="4" creationId="{00000000-0000-0000-0000-000000000000}"/>
          </ac:spMkLst>
        </pc:spChg>
      </pc:sldChg>
      <pc:sldChg chg="modTransition">
        <pc:chgData name="Alberto Di Meglio" userId="d7605418547838f6" providerId="LiveId" clId="{6A05F965-6E46-4475-BF79-2ACAEF057083}" dt="2020-10-09T18:31:07.733" v="1050"/>
        <pc:sldMkLst>
          <pc:docMk/>
          <pc:sldMk cId="3675022727" sldId="298"/>
        </pc:sldMkLst>
      </pc:sldChg>
      <pc:sldChg chg="modTransition">
        <pc:chgData name="Alberto Di Meglio" userId="d7605418547838f6" providerId="LiveId" clId="{6A05F965-6E46-4475-BF79-2ACAEF057083}" dt="2020-10-09T18:31:07.733" v="1050"/>
        <pc:sldMkLst>
          <pc:docMk/>
          <pc:sldMk cId="3683649554" sldId="299"/>
        </pc:sldMkLst>
      </pc:sldChg>
      <pc:sldChg chg="modTransition">
        <pc:chgData name="Alberto Di Meglio" userId="d7605418547838f6" providerId="LiveId" clId="{6A05F965-6E46-4475-BF79-2ACAEF057083}" dt="2020-10-09T18:31:07.733" v="1050"/>
        <pc:sldMkLst>
          <pc:docMk/>
          <pc:sldMk cId="2108159992" sldId="302"/>
        </pc:sldMkLst>
      </pc:sldChg>
      <pc:sldChg chg="modTransition">
        <pc:chgData name="Alberto Di Meglio" userId="d7605418547838f6" providerId="LiveId" clId="{6A05F965-6E46-4475-BF79-2ACAEF057083}" dt="2020-10-09T18:31:07.733" v="1050"/>
        <pc:sldMkLst>
          <pc:docMk/>
          <pc:sldMk cId="3111405491" sldId="304"/>
        </pc:sldMkLst>
      </pc:sldChg>
      <pc:sldChg chg="modTransition">
        <pc:chgData name="Alberto Di Meglio" userId="d7605418547838f6" providerId="LiveId" clId="{6A05F965-6E46-4475-BF79-2ACAEF057083}" dt="2020-10-09T18:31:07.733" v="1050"/>
        <pc:sldMkLst>
          <pc:docMk/>
          <pc:sldMk cId="2280160858" sldId="620"/>
        </pc:sldMkLst>
      </pc:sldChg>
      <pc:sldChg chg="modTransition">
        <pc:chgData name="Alberto Di Meglio" userId="d7605418547838f6" providerId="LiveId" clId="{6A05F965-6E46-4475-BF79-2ACAEF057083}" dt="2020-10-09T18:31:07.733" v="1050"/>
        <pc:sldMkLst>
          <pc:docMk/>
          <pc:sldMk cId="3746749769" sldId="632"/>
        </pc:sldMkLst>
      </pc:sldChg>
      <pc:sldChg chg="modTransition">
        <pc:chgData name="Alberto Di Meglio" userId="d7605418547838f6" providerId="LiveId" clId="{6A05F965-6E46-4475-BF79-2ACAEF057083}" dt="2020-10-09T18:31:07.733" v="1050"/>
        <pc:sldMkLst>
          <pc:docMk/>
          <pc:sldMk cId="4088613260" sldId="649"/>
        </pc:sldMkLst>
      </pc:sldChg>
      <pc:sldChg chg="modTransition">
        <pc:chgData name="Alberto Di Meglio" userId="d7605418547838f6" providerId="LiveId" clId="{6A05F965-6E46-4475-BF79-2ACAEF057083}" dt="2020-10-09T18:31:07.733" v="1050"/>
        <pc:sldMkLst>
          <pc:docMk/>
          <pc:sldMk cId="474412582" sldId="661"/>
        </pc:sldMkLst>
      </pc:sldChg>
      <pc:sldChg chg="del">
        <pc:chgData name="Alberto Di Meglio" userId="d7605418547838f6" providerId="LiveId" clId="{6A05F965-6E46-4475-BF79-2ACAEF057083}" dt="2020-10-09T17:28:13.426" v="556" actId="47"/>
        <pc:sldMkLst>
          <pc:docMk/>
          <pc:sldMk cId="944952179" sldId="664"/>
        </pc:sldMkLst>
      </pc:sldChg>
      <pc:sldChg chg="modSp mod modTransition">
        <pc:chgData name="Alberto Di Meglio" userId="d7605418547838f6" providerId="LiveId" clId="{6A05F965-6E46-4475-BF79-2ACAEF057083}" dt="2020-10-09T18:34:50.171" v="1174" actId="20577"/>
        <pc:sldMkLst>
          <pc:docMk/>
          <pc:sldMk cId="3669914046" sldId="671"/>
        </pc:sldMkLst>
        <pc:spChg chg="mod">
          <ac:chgData name="Alberto Di Meglio" userId="d7605418547838f6" providerId="LiveId" clId="{6A05F965-6E46-4475-BF79-2ACAEF057083}" dt="2020-10-09T18:34:50.171" v="1174" actId="20577"/>
          <ac:spMkLst>
            <pc:docMk/>
            <pc:sldMk cId="3669914046" sldId="671"/>
            <ac:spMk id="33" creationId="{A6294D39-A967-4491-ABE3-91310E50EF87}"/>
          </ac:spMkLst>
        </pc:spChg>
      </pc:sldChg>
      <pc:sldChg chg="modTransition">
        <pc:chgData name="Alberto Di Meglio" userId="d7605418547838f6" providerId="LiveId" clId="{6A05F965-6E46-4475-BF79-2ACAEF057083}" dt="2020-10-09T18:31:07.733" v="1050"/>
        <pc:sldMkLst>
          <pc:docMk/>
          <pc:sldMk cId="2318087105" sldId="672"/>
        </pc:sldMkLst>
      </pc:sldChg>
      <pc:sldChg chg="addSp modSp mod modTransition">
        <pc:chgData name="Alberto Di Meglio" userId="d7605418547838f6" providerId="LiveId" clId="{6A05F965-6E46-4475-BF79-2ACAEF057083}" dt="2020-10-09T18:31:07.733" v="1050"/>
        <pc:sldMkLst>
          <pc:docMk/>
          <pc:sldMk cId="3816384839" sldId="674"/>
        </pc:sldMkLst>
        <pc:spChg chg="mod">
          <ac:chgData name="Alberto Di Meglio" userId="d7605418547838f6" providerId="LiveId" clId="{6A05F965-6E46-4475-BF79-2ACAEF057083}" dt="2020-10-09T17:42:02.246" v="699" actId="121"/>
          <ac:spMkLst>
            <pc:docMk/>
            <pc:sldMk cId="3816384839" sldId="674"/>
            <ac:spMk id="2" creationId="{00000000-0000-0000-0000-000000000000}"/>
          </ac:spMkLst>
        </pc:spChg>
        <pc:spChg chg="mod">
          <ac:chgData name="Alberto Di Meglio" userId="d7605418547838f6" providerId="LiveId" clId="{6A05F965-6E46-4475-BF79-2ACAEF057083}" dt="2020-10-09T17:43:49.163" v="813" actId="20577"/>
          <ac:spMkLst>
            <pc:docMk/>
            <pc:sldMk cId="3816384839" sldId="674"/>
            <ac:spMk id="3" creationId="{00000000-0000-0000-0000-000000000000}"/>
          </ac:spMkLst>
        </pc:spChg>
        <pc:spChg chg="add mod">
          <ac:chgData name="Alberto Di Meglio" userId="d7605418547838f6" providerId="LiveId" clId="{6A05F965-6E46-4475-BF79-2ACAEF057083}" dt="2020-10-09T17:41:58.580" v="698"/>
          <ac:spMkLst>
            <pc:docMk/>
            <pc:sldMk cId="3816384839" sldId="674"/>
            <ac:spMk id="6" creationId="{E8A1F843-AED5-40B5-B036-DC25054BAA20}"/>
          </ac:spMkLst>
        </pc:spChg>
        <pc:spChg chg="add mod">
          <ac:chgData name="Alberto Di Meglio" userId="d7605418547838f6" providerId="LiveId" clId="{6A05F965-6E46-4475-BF79-2ACAEF057083}" dt="2020-10-09T17:41:58.580" v="698"/>
          <ac:spMkLst>
            <pc:docMk/>
            <pc:sldMk cId="3816384839" sldId="674"/>
            <ac:spMk id="8" creationId="{5FA5B80C-5D4A-4FFF-97FE-E6A4B39100FA}"/>
          </ac:spMkLst>
        </pc:spChg>
        <pc:spChg chg="add mod">
          <ac:chgData name="Alberto Di Meglio" userId="d7605418547838f6" providerId="LiveId" clId="{6A05F965-6E46-4475-BF79-2ACAEF057083}" dt="2020-10-09T17:41:58.580" v="698"/>
          <ac:spMkLst>
            <pc:docMk/>
            <pc:sldMk cId="3816384839" sldId="674"/>
            <ac:spMk id="9" creationId="{E555BDD2-8727-490C-A07A-7677E626F7E3}"/>
          </ac:spMkLst>
        </pc:spChg>
        <pc:spChg chg="add mod">
          <ac:chgData name="Alberto Di Meglio" userId="d7605418547838f6" providerId="LiveId" clId="{6A05F965-6E46-4475-BF79-2ACAEF057083}" dt="2020-10-09T17:41:58.580" v="698"/>
          <ac:spMkLst>
            <pc:docMk/>
            <pc:sldMk cId="3816384839" sldId="674"/>
            <ac:spMk id="10" creationId="{9ADA5FD7-4D3B-48F6-B1E3-346524472744}"/>
          </ac:spMkLst>
        </pc:spChg>
        <pc:picChg chg="add mod">
          <ac:chgData name="Alberto Di Meglio" userId="d7605418547838f6" providerId="LiveId" clId="{6A05F965-6E46-4475-BF79-2ACAEF057083}" dt="2020-10-09T17:41:58.580" v="698"/>
          <ac:picMkLst>
            <pc:docMk/>
            <pc:sldMk cId="3816384839" sldId="674"/>
            <ac:picMk id="7" creationId="{1CD6214B-851B-416D-8411-3173F07D96DF}"/>
          </ac:picMkLst>
        </pc:picChg>
        <pc:cxnChg chg="add mod">
          <ac:chgData name="Alberto Di Meglio" userId="d7605418547838f6" providerId="LiveId" clId="{6A05F965-6E46-4475-BF79-2ACAEF057083}" dt="2020-10-09T17:41:58.580" v="698"/>
          <ac:cxnSpMkLst>
            <pc:docMk/>
            <pc:sldMk cId="3816384839" sldId="674"/>
            <ac:cxnSpMk id="11" creationId="{F9872091-66C1-46EB-8356-0C25AD38E1E2}"/>
          </ac:cxnSpMkLst>
        </pc:cxnChg>
        <pc:cxnChg chg="add mod">
          <ac:chgData name="Alberto Di Meglio" userId="d7605418547838f6" providerId="LiveId" clId="{6A05F965-6E46-4475-BF79-2ACAEF057083}" dt="2020-10-09T17:41:58.580" v="698"/>
          <ac:cxnSpMkLst>
            <pc:docMk/>
            <pc:sldMk cId="3816384839" sldId="674"/>
            <ac:cxnSpMk id="12" creationId="{50245D7B-D347-469E-8AB7-31C333D2ABEF}"/>
          </ac:cxnSpMkLst>
        </pc:cxnChg>
        <pc:cxnChg chg="add mod">
          <ac:chgData name="Alberto Di Meglio" userId="d7605418547838f6" providerId="LiveId" clId="{6A05F965-6E46-4475-BF79-2ACAEF057083}" dt="2020-10-09T17:41:58.580" v="698"/>
          <ac:cxnSpMkLst>
            <pc:docMk/>
            <pc:sldMk cId="3816384839" sldId="674"/>
            <ac:cxnSpMk id="13" creationId="{B0DA3FFB-1069-4553-A4C4-1D73B6654124}"/>
          </ac:cxnSpMkLst>
        </pc:cxnChg>
      </pc:sldChg>
      <pc:sldChg chg="del">
        <pc:chgData name="Alberto Di Meglio" userId="d7605418547838f6" providerId="LiveId" clId="{6A05F965-6E46-4475-BF79-2ACAEF057083}" dt="2020-10-09T17:10:29.152" v="115" actId="47"/>
        <pc:sldMkLst>
          <pc:docMk/>
          <pc:sldMk cId="3320051024" sldId="676"/>
        </pc:sldMkLst>
      </pc:sldChg>
      <pc:sldChg chg="addSp delSp modSp mod modTransition">
        <pc:chgData name="Alberto Di Meglio" userId="d7605418547838f6" providerId="LiveId" clId="{6A05F965-6E46-4475-BF79-2ACAEF057083}" dt="2020-10-09T18:31:07.733" v="1050"/>
        <pc:sldMkLst>
          <pc:docMk/>
          <pc:sldMk cId="904518819" sldId="677"/>
        </pc:sldMkLst>
        <pc:spChg chg="mod ord">
          <ac:chgData name="Alberto Di Meglio" userId="d7605418547838f6" providerId="LiveId" clId="{6A05F965-6E46-4475-BF79-2ACAEF057083}" dt="2020-10-09T17:25:58.488" v="539" actId="14100"/>
          <ac:spMkLst>
            <pc:docMk/>
            <pc:sldMk cId="904518819" sldId="677"/>
            <ac:spMk id="2" creationId="{00000000-0000-0000-0000-000000000000}"/>
          </ac:spMkLst>
        </pc:spChg>
        <pc:spChg chg="mod">
          <ac:chgData name="Alberto Di Meglio" userId="d7605418547838f6" providerId="LiveId" clId="{6A05F965-6E46-4475-BF79-2ACAEF057083}" dt="2020-10-09T17:22:36.488" v="471" actId="20577"/>
          <ac:spMkLst>
            <pc:docMk/>
            <pc:sldMk cId="904518819" sldId="677"/>
            <ac:spMk id="3" creationId="{00000000-0000-0000-0000-000000000000}"/>
          </ac:spMkLst>
        </pc:spChg>
        <pc:spChg chg="add mod ord">
          <ac:chgData name="Alberto Di Meglio" userId="d7605418547838f6" providerId="LiveId" clId="{6A05F965-6E46-4475-BF79-2ACAEF057083}" dt="2020-10-09T17:25:31.929" v="536" actId="167"/>
          <ac:spMkLst>
            <pc:docMk/>
            <pc:sldMk cId="904518819" sldId="677"/>
            <ac:spMk id="6" creationId="{64831065-1FBA-46A9-9D02-2E3CE9B39BAF}"/>
          </ac:spMkLst>
        </pc:spChg>
        <pc:spChg chg="add mod">
          <ac:chgData name="Alberto Di Meglio" userId="d7605418547838f6" providerId="LiveId" clId="{6A05F965-6E46-4475-BF79-2ACAEF057083}" dt="2020-10-09T17:26:19.072" v="541" actId="207"/>
          <ac:spMkLst>
            <pc:docMk/>
            <pc:sldMk cId="904518819" sldId="677"/>
            <ac:spMk id="7" creationId="{C3E572F3-88B7-426F-B58C-EC0611ADC804}"/>
          </ac:spMkLst>
        </pc:spChg>
        <pc:spChg chg="add mod">
          <ac:chgData name="Alberto Di Meglio" userId="d7605418547838f6" providerId="LiveId" clId="{6A05F965-6E46-4475-BF79-2ACAEF057083}" dt="2020-10-09T17:26:19.072" v="541" actId="207"/>
          <ac:spMkLst>
            <pc:docMk/>
            <pc:sldMk cId="904518819" sldId="677"/>
            <ac:spMk id="9" creationId="{F8004FCC-17B6-49AF-9445-DA7C7E4F149C}"/>
          </ac:spMkLst>
        </pc:spChg>
        <pc:spChg chg="add mod">
          <ac:chgData name="Alberto Di Meglio" userId="d7605418547838f6" providerId="LiveId" clId="{6A05F965-6E46-4475-BF79-2ACAEF057083}" dt="2020-10-09T17:26:19.072" v="541" actId="207"/>
          <ac:spMkLst>
            <pc:docMk/>
            <pc:sldMk cId="904518819" sldId="677"/>
            <ac:spMk id="11" creationId="{9C01B2FB-AB85-49BF-9418-22FAFE9BA761}"/>
          </ac:spMkLst>
        </pc:spChg>
        <pc:spChg chg="add del mod">
          <ac:chgData name="Alberto Di Meglio" userId="d7605418547838f6" providerId="LiveId" clId="{6A05F965-6E46-4475-BF79-2ACAEF057083}" dt="2020-10-09T17:20:42.842" v="259" actId="478"/>
          <ac:spMkLst>
            <pc:docMk/>
            <pc:sldMk cId="904518819" sldId="677"/>
            <ac:spMk id="13" creationId="{0BC3372E-4446-4326-A6A7-F639BB4118D5}"/>
          </ac:spMkLst>
        </pc:spChg>
        <pc:picChg chg="add mod">
          <ac:chgData name="Alberto Di Meglio" userId="d7605418547838f6" providerId="LiveId" clId="{6A05F965-6E46-4475-BF79-2ACAEF057083}" dt="2020-10-09T17:25:29.723" v="535" actId="167"/>
          <ac:picMkLst>
            <pc:docMk/>
            <pc:sldMk cId="904518819" sldId="677"/>
            <ac:picMk id="2050" creationId="{F21BBC67-1848-4FC1-987A-A7578C767334}"/>
          </ac:picMkLst>
        </pc:picChg>
        <pc:cxnChg chg="add mod">
          <ac:chgData name="Alberto Di Meglio" userId="d7605418547838f6" providerId="LiveId" clId="{6A05F965-6E46-4475-BF79-2ACAEF057083}" dt="2020-10-09T17:23:25.989" v="474"/>
          <ac:cxnSpMkLst>
            <pc:docMk/>
            <pc:sldMk cId="904518819" sldId="677"/>
            <ac:cxnSpMk id="15" creationId="{E069B374-5BE2-4C62-B8A6-AA3D626996AD}"/>
          </ac:cxnSpMkLst>
        </pc:cxnChg>
        <pc:cxnChg chg="add mod">
          <ac:chgData name="Alberto Di Meglio" userId="d7605418547838f6" providerId="LiveId" clId="{6A05F965-6E46-4475-BF79-2ACAEF057083}" dt="2020-10-09T17:23:36.516" v="523" actId="1037"/>
          <ac:cxnSpMkLst>
            <pc:docMk/>
            <pc:sldMk cId="904518819" sldId="677"/>
            <ac:cxnSpMk id="16" creationId="{AF655853-732F-4398-AAFF-385D974F2AC2}"/>
          </ac:cxnSpMkLst>
        </pc:cxnChg>
        <pc:cxnChg chg="add mod">
          <ac:chgData name="Alberto Di Meglio" userId="d7605418547838f6" providerId="LiveId" clId="{6A05F965-6E46-4475-BF79-2ACAEF057083}" dt="2020-10-09T17:23:47.253" v="525" actId="1076"/>
          <ac:cxnSpMkLst>
            <pc:docMk/>
            <pc:sldMk cId="904518819" sldId="677"/>
            <ac:cxnSpMk id="17" creationId="{5F60CABD-7B4F-4E6E-B963-3F9D8563568E}"/>
          </ac:cxnSpMkLst>
        </pc:cxnChg>
      </pc:sldChg>
      <pc:sldChg chg="addSp modSp mod modTransition">
        <pc:chgData name="Alberto Di Meglio" userId="d7605418547838f6" providerId="LiveId" clId="{6A05F965-6E46-4475-BF79-2ACAEF057083}" dt="2020-10-09T18:31:07.733" v="1050"/>
        <pc:sldMkLst>
          <pc:docMk/>
          <pc:sldMk cId="71431364" sldId="678"/>
        </pc:sldMkLst>
        <pc:spChg chg="mod">
          <ac:chgData name="Alberto Di Meglio" userId="d7605418547838f6" providerId="LiveId" clId="{6A05F965-6E46-4475-BF79-2ACAEF057083}" dt="2020-10-09T17:47:07.338" v="900" actId="20577"/>
          <ac:spMkLst>
            <pc:docMk/>
            <pc:sldMk cId="71431364" sldId="678"/>
            <ac:spMk id="3" creationId="{00000000-0000-0000-0000-000000000000}"/>
          </ac:spMkLst>
        </pc:spChg>
        <pc:graphicFrameChg chg="mod">
          <ac:chgData name="Alberto Di Meglio" userId="d7605418547838f6" providerId="LiveId" clId="{6A05F965-6E46-4475-BF79-2ACAEF057083}" dt="2020-10-09T17:44:47.279" v="819" actId="20577"/>
          <ac:graphicFrameMkLst>
            <pc:docMk/>
            <pc:sldMk cId="71431364" sldId="678"/>
            <ac:graphicFrameMk id="8" creationId="{00000000-0000-0000-0000-000000000000}"/>
          </ac:graphicFrameMkLst>
        </pc:graphicFrameChg>
        <pc:picChg chg="add mod">
          <ac:chgData name="Alberto Di Meglio" userId="d7605418547838f6" providerId="LiveId" clId="{6A05F965-6E46-4475-BF79-2ACAEF057083}" dt="2020-10-09T17:44:41.199" v="817" actId="1076"/>
          <ac:picMkLst>
            <pc:docMk/>
            <pc:sldMk cId="71431364" sldId="678"/>
            <ac:picMk id="6146" creationId="{743E874D-2230-4DFF-8B66-7161348D3D81}"/>
          </ac:picMkLst>
        </pc:picChg>
      </pc:sldChg>
      <pc:sldChg chg="del modTransition">
        <pc:chgData name="Alberto Di Meglio" userId="d7605418547838f6" providerId="LiveId" clId="{6A05F965-6E46-4475-BF79-2ACAEF057083}" dt="2020-10-09T18:35:16.432" v="1175" actId="47"/>
        <pc:sldMkLst>
          <pc:docMk/>
          <pc:sldMk cId="209324574" sldId="679"/>
        </pc:sldMkLst>
      </pc:sldChg>
      <pc:sldChg chg="addSp modSp mod modTransition">
        <pc:chgData name="Alberto Di Meglio" userId="d7605418547838f6" providerId="LiveId" clId="{6A05F965-6E46-4475-BF79-2ACAEF057083}" dt="2020-10-09T18:31:07.733" v="1050"/>
        <pc:sldMkLst>
          <pc:docMk/>
          <pc:sldMk cId="374046068" sldId="682"/>
        </pc:sldMkLst>
        <pc:spChg chg="mod">
          <ac:chgData name="Alberto Di Meglio" userId="d7605418547838f6" providerId="LiveId" clId="{6A05F965-6E46-4475-BF79-2ACAEF057083}" dt="2020-10-09T17:28:46.258" v="581" actId="404"/>
          <ac:spMkLst>
            <pc:docMk/>
            <pc:sldMk cId="374046068" sldId="682"/>
            <ac:spMk id="2" creationId="{00000000-0000-0000-0000-000000000000}"/>
          </ac:spMkLst>
        </pc:spChg>
        <pc:spChg chg="mod">
          <ac:chgData name="Alberto Di Meglio" userId="d7605418547838f6" providerId="LiveId" clId="{6A05F965-6E46-4475-BF79-2ACAEF057083}" dt="2020-10-09T17:35:27.101" v="617" actId="14100"/>
          <ac:spMkLst>
            <pc:docMk/>
            <pc:sldMk cId="374046068" sldId="682"/>
            <ac:spMk id="9" creationId="{BEB8963D-A634-4D91-9A94-1C8B6046523C}"/>
          </ac:spMkLst>
        </pc:spChg>
        <pc:spChg chg="mod">
          <ac:chgData name="Alberto Di Meglio" userId="d7605418547838f6" providerId="LiveId" clId="{6A05F965-6E46-4475-BF79-2ACAEF057083}" dt="2020-10-09T17:35:44.297" v="619" actId="1076"/>
          <ac:spMkLst>
            <pc:docMk/>
            <pc:sldMk cId="374046068" sldId="682"/>
            <ac:spMk id="11" creationId="{9FC6A046-6B71-4A48-89AE-DB25C27ED916}"/>
          </ac:spMkLst>
        </pc:spChg>
        <pc:spChg chg="mod">
          <ac:chgData name="Alberto Di Meglio" userId="d7605418547838f6" providerId="LiveId" clId="{6A05F965-6E46-4475-BF79-2ACAEF057083}" dt="2020-10-09T17:40:54.454" v="686" actId="1076"/>
          <ac:spMkLst>
            <pc:docMk/>
            <pc:sldMk cId="374046068" sldId="682"/>
            <ac:spMk id="13" creationId="{A0E40796-F8F6-4C77-8975-E13EA8C4FB6F}"/>
          </ac:spMkLst>
        </pc:spChg>
        <pc:spChg chg="mod">
          <ac:chgData name="Alberto Di Meglio" userId="d7605418547838f6" providerId="LiveId" clId="{6A05F965-6E46-4475-BF79-2ACAEF057083}" dt="2020-10-09T17:35:37.561" v="618" actId="1076"/>
          <ac:spMkLst>
            <pc:docMk/>
            <pc:sldMk cId="374046068" sldId="682"/>
            <ac:spMk id="16" creationId="{DFD6A0AA-9931-407A-9428-0383947A1F88}"/>
          </ac:spMkLst>
        </pc:spChg>
        <pc:spChg chg="mod">
          <ac:chgData name="Alberto Di Meglio" userId="d7605418547838f6" providerId="LiveId" clId="{6A05F965-6E46-4475-BF79-2ACAEF057083}" dt="2020-10-09T17:40:54.454" v="686" actId="1076"/>
          <ac:spMkLst>
            <pc:docMk/>
            <pc:sldMk cId="374046068" sldId="682"/>
            <ac:spMk id="18" creationId="{7C0BA7A5-7399-43D3-B846-0C05999894F5}"/>
          </ac:spMkLst>
        </pc:spChg>
        <pc:picChg chg="add mod">
          <ac:chgData name="Alberto Di Meglio" userId="d7605418547838f6" providerId="LiveId" clId="{6A05F965-6E46-4475-BF79-2ACAEF057083}" dt="2020-10-09T17:40:12.896" v="672" actId="1076"/>
          <ac:picMkLst>
            <pc:docMk/>
            <pc:sldMk cId="374046068" sldId="682"/>
            <ac:picMk id="3074" creationId="{FC14945C-4EDE-46A1-B165-4842AE3D6AB1}"/>
          </ac:picMkLst>
        </pc:picChg>
        <pc:cxnChg chg="add mod">
          <ac:chgData name="Alberto Di Meglio" userId="d7605418547838f6" providerId="LiveId" clId="{6A05F965-6E46-4475-BF79-2ACAEF057083}" dt="2020-10-09T17:36:37.936" v="638" actId="14100"/>
          <ac:cxnSpMkLst>
            <pc:docMk/>
            <pc:sldMk cId="374046068" sldId="682"/>
            <ac:cxnSpMk id="6" creationId="{235226DC-E0AD-467F-969E-CF19A259C241}"/>
          </ac:cxnSpMkLst>
        </pc:cxnChg>
        <pc:cxnChg chg="add mod">
          <ac:chgData name="Alberto Di Meglio" userId="d7605418547838f6" providerId="LiveId" clId="{6A05F965-6E46-4475-BF79-2ACAEF057083}" dt="2020-10-09T17:36:32.566" v="636" actId="14100"/>
          <ac:cxnSpMkLst>
            <pc:docMk/>
            <pc:sldMk cId="374046068" sldId="682"/>
            <ac:cxnSpMk id="15" creationId="{F3C6333F-07FC-4B6A-908C-7EAF3E528D2E}"/>
          </ac:cxnSpMkLst>
        </pc:cxnChg>
        <pc:cxnChg chg="add mod">
          <ac:chgData name="Alberto Di Meglio" userId="d7605418547838f6" providerId="LiveId" clId="{6A05F965-6E46-4475-BF79-2ACAEF057083}" dt="2020-10-09T17:40:54.454" v="686" actId="1076"/>
          <ac:cxnSpMkLst>
            <pc:docMk/>
            <pc:sldMk cId="374046068" sldId="682"/>
            <ac:cxnSpMk id="17" creationId="{841B09DE-AEA9-4599-BF30-F3AADDD6D32C}"/>
          </ac:cxnSpMkLst>
        </pc:cxnChg>
      </pc:sldChg>
      <pc:sldChg chg="addSp modSp mod modTransition">
        <pc:chgData name="Alberto Di Meglio" userId="d7605418547838f6" providerId="LiveId" clId="{6A05F965-6E46-4475-BF79-2ACAEF057083}" dt="2020-10-09T18:31:07.733" v="1050"/>
        <pc:sldMkLst>
          <pc:docMk/>
          <pc:sldMk cId="1862115630" sldId="683"/>
        </pc:sldMkLst>
        <pc:spChg chg="mod">
          <ac:chgData name="Alberto Di Meglio" userId="d7605418547838f6" providerId="LiveId" clId="{6A05F965-6E46-4475-BF79-2ACAEF057083}" dt="2020-10-09T17:29:50.740" v="613" actId="404"/>
          <ac:spMkLst>
            <pc:docMk/>
            <pc:sldMk cId="1862115630" sldId="683"/>
            <ac:spMk id="2" creationId="{00000000-0000-0000-0000-000000000000}"/>
          </ac:spMkLst>
        </pc:spChg>
        <pc:spChg chg="mod">
          <ac:chgData name="Alberto Di Meglio" userId="d7605418547838f6" providerId="LiveId" clId="{6A05F965-6E46-4475-BF79-2ACAEF057083}" dt="2020-10-09T17:40:30.904" v="685" actId="1036"/>
          <ac:spMkLst>
            <pc:docMk/>
            <pc:sldMk cId="1862115630" sldId="683"/>
            <ac:spMk id="9" creationId="{BEB8963D-A634-4D91-9A94-1C8B6046523C}"/>
          </ac:spMkLst>
        </pc:spChg>
        <pc:spChg chg="mod">
          <ac:chgData name="Alberto Di Meglio" userId="d7605418547838f6" providerId="LiveId" clId="{6A05F965-6E46-4475-BF79-2ACAEF057083}" dt="2020-10-09T17:38:40.664" v="651" actId="1076"/>
          <ac:spMkLst>
            <pc:docMk/>
            <pc:sldMk cId="1862115630" sldId="683"/>
            <ac:spMk id="11" creationId="{9FC6A046-6B71-4A48-89AE-DB25C27ED916}"/>
          </ac:spMkLst>
        </pc:spChg>
        <pc:spChg chg="mod">
          <ac:chgData name="Alberto Di Meglio" userId="d7605418547838f6" providerId="LiveId" clId="{6A05F965-6E46-4475-BF79-2ACAEF057083}" dt="2020-10-09T17:38:35.377" v="650" actId="1076"/>
          <ac:spMkLst>
            <pc:docMk/>
            <pc:sldMk cId="1862115630" sldId="683"/>
            <ac:spMk id="13" creationId="{A0E40796-F8F6-4C77-8975-E13EA8C4FB6F}"/>
          </ac:spMkLst>
        </pc:spChg>
        <pc:spChg chg="mod">
          <ac:chgData name="Alberto Di Meglio" userId="d7605418547838f6" providerId="LiveId" clId="{6A05F965-6E46-4475-BF79-2ACAEF057083}" dt="2020-10-09T17:40:30.904" v="685" actId="1036"/>
          <ac:spMkLst>
            <pc:docMk/>
            <pc:sldMk cId="1862115630" sldId="683"/>
            <ac:spMk id="16" creationId="{DFD6A0AA-9931-407A-9428-0383947A1F88}"/>
          </ac:spMkLst>
        </pc:spChg>
        <pc:spChg chg="mod">
          <ac:chgData name="Alberto Di Meglio" userId="d7605418547838f6" providerId="LiveId" clId="{6A05F965-6E46-4475-BF79-2ACAEF057083}" dt="2020-10-09T17:38:35.377" v="650" actId="1076"/>
          <ac:spMkLst>
            <pc:docMk/>
            <pc:sldMk cId="1862115630" sldId="683"/>
            <ac:spMk id="18" creationId="{7C0BA7A5-7399-43D3-B846-0C05999894F5}"/>
          </ac:spMkLst>
        </pc:spChg>
        <pc:picChg chg="add mod">
          <ac:chgData name="Alberto Di Meglio" userId="d7605418547838f6" providerId="LiveId" clId="{6A05F965-6E46-4475-BF79-2ACAEF057083}" dt="2020-10-09T17:39:55.162" v="666" actId="1076"/>
          <ac:picMkLst>
            <pc:docMk/>
            <pc:sldMk cId="1862115630" sldId="683"/>
            <ac:picMk id="5122" creationId="{4B05D33E-4C3D-4241-AE8F-9482986EDDDF}"/>
          </ac:picMkLst>
        </pc:picChg>
        <pc:cxnChg chg="add mod">
          <ac:chgData name="Alberto Di Meglio" userId="d7605418547838f6" providerId="LiveId" clId="{6A05F965-6E46-4475-BF79-2ACAEF057083}" dt="2020-10-09T17:38:43.616" v="652" actId="14100"/>
          <ac:cxnSpMkLst>
            <pc:docMk/>
            <pc:sldMk cId="1862115630" sldId="683"/>
            <ac:cxnSpMk id="12" creationId="{0C991824-AA6E-4C50-A149-E0481A82220E}"/>
          </ac:cxnSpMkLst>
        </pc:cxnChg>
        <pc:cxnChg chg="add mod">
          <ac:chgData name="Alberto Di Meglio" userId="d7605418547838f6" providerId="LiveId" clId="{6A05F965-6E46-4475-BF79-2ACAEF057083}" dt="2020-10-09T17:40:30.904" v="685" actId="1036"/>
          <ac:cxnSpMkLst>
            <pc:docMk/>
            <pc:sldMk cId="1862115630" sldId="683"/>
            <ac:cxnSpMk id="15" creationId="{5465CFC4-F110-411A-9C82-ABA712D1DB8C}"/>
          </ac:cxnSpMkLst>
        </pc:cxnChg>
        <pc:cxnChg chg="add mod">
          <ac:chgData name="Alberto Di Meglio" userId="d7605418547838f6" providerId="LiveId" clId="{6A05F965-6E46-4475-BF79-2ACAEF057083}" dt="2020-10-09T17:39:07.877" v="661" actId="14100"/>
          <ac:cxnSpMkLst>
            <pc:docMk/>
            <pc:sldMk cId="1862115630" sldId="683"/>
            <ac:cxnSpMk id="17" creationId="{EEEB4B47-DF38-4921-B929-084F7E91F4C3}"/>
          </ac:cxnSpMkLst>
        </pc:cxnChg>
      </pc:sldChg>
      <pc:sldChg chg="modTransition">
        <pc:chgData name="Alberto Di Meglio" userId="d7605418547838f6" providerId="LiveId" clId="{6A05F965-6E46-4475-BF79-2ACAEF057083}" dt="2020-10-09T18:31:07.733" v="1050"/>
        <pc:sldMkLst>
          <pc:docMk/>
          <pc:sldMk cId="2060166048" sldId="685"/>
        </pc:sldMkLst>
      </pc:sldChg>
      <pc:sldChg chg="del">
        <pc:chgData name="Alberto Di Meglio" userId="d7605418547838f6" providerId="LiveId" clId="{6A05F965-6E46-4475-BF79-2ACAEF057083}" dt="2020-10-09T17:10:58.992" v="116" actId="47"/>
        <pc:sldMkLst>
          <pc:docMk/>
          <pc:sldMk cId="3554403610" sldId="686"/>
        </pc:sldMkLst>
      </pc:sldChg>
      <pc:sldChg chg="modSp mod modTransition">
        <pc:chgData name="Alberto Di Meglio" userId="d7605418547838f6" providerId="LiveId" clId="{6A05F965-6E46-4475-BF79-2ACAEF057083}" dt="2020-10-09T18:31:07.733" v="1050"/>
        <pc:sldMkLst>
          <pc:docMk/>
          <pc:sldMk cId="2721373250" sldId="688"/>
        </pc:sldMkLst>
        <pc:spChg chg="mod">
          <ac:chgData name="Alberto Di Meglio" userId="d7605418547838f6" providerId="LiveId" clId="{6A05F965-6E46-4475-BF79-2ACAEF057083}" dt="2020-10-09T17:33:08.068" v="615" actId="20577"/>
          <ac:spMkLst>
            <pc:docMk/>
            <pc:sldMk cId="2721373250" sldId="688"/>
            <ac:spMk id="3" creationId="{00000000-0000-0000-0000-000000000000}"/>
          </ac:spMkLst>
        </pc:spChg>
      </pc:sldChg>
      <pc:sldChg chg="del">
        <pc:chgData name="Alberto Di Meglio" userId="d7605418547838f6" providerId="LiveId" clId="{6A05F965-6E46-4475-BF79-2ACAEF057083}" dt="2020-10-09T17:10:21.849" v="114" actId="47"/>
        <pc:sldMkLst>
          <pc:docMk/>
          <pc:sldMk cId="1119281682" sldId="689"/>
        </pc:sldMkLst>
      </pc:sldChg>
      <pc:sldChg chg="del">
        <pc:chgData name="Alberto Di Meglio" userId="d7605418547838f6" providerId="LiveId" clId="{6A05F965-6E46-4475-BF79-2ACAEF057083}" dt="2020-10-09T18:18:46.164" v="906" actId="47"/>
        <pc:sldMkLst>
          <pc:docMk/>
          <pc:sldMk cId="3640079525" sldId="690"/>
        </pc:sldMkLst>
      </pc:sldChg>
      <pc:sldChg chg="modTransition">
        <pc:chgData name="Alberto Di Meglio" userId="d7605418547838f6" providerId="LiveId" clId="{6A05F965-6E46-4475-BF79-2ACAEF057083}" dt="2020-10-09T18:31:07.733" v="1050"/>
        <pc:sldMkLst>
          <pc:docMk/>
          <pc:sldMk cId="2205844346" sldId="691"/>
        </pc:sldMkLst>
      </pc:sldChg>
      <pc:sldChg chg="addSp delSp modSp add mod modTransition modAnim">
        <pc:chgData name="Alberto Di Meglio" userId="d7605418547838f6" providerId="LiveId" clId="{6A05F965-6E46-4475-BF79-2ACAEF057083}" dt="2020-10-09T18:31:07.733" v="1050"/>
        <pc:sldMkLst>
          <pc:docMk/>
          <pc:sldMk cId="1498203257" sldId="692"/>
        </pc:sldMkLst>
        <pc:spChg chg="add mod">
          <ac:chgData name="Alberto Di Meglio" userId="d7605418547838f6" providerId="LiveId" clId="{6A05F965-6E46-4475-BF79-2ACAEF057083}" dt="2020-10-09T16:52:02.554" v="6" actId="14100"/>
          <ac:spMkLst>
            <pc:docMk/>
            <pc:sldMk cId="1498203257" sldId="692"/>
            <ac:spMk id="3" creationId="{1620F77E-802C-4967-8C5E-DB71F0832F0C}"/>
          </ac:spMkLst>
        </pc:spChg>
        <pc:spChg chg="add del mod">
          <ac:chgData name="Alberto Di Meglio" userId="d7605418547838f6" providerId="LiveId" clId="{6A05F965-6E46-4475-BF79-2ACAEF057083}" dt="2020-10-09T17:09:28.611" v="108" actId="478"/>
          <ac:spMkLst>
            <pc:docMk/>
            <pc:sldMk cId="1498203257" sldId="692"/>
            <ac:spMk id="5" creationId="{2F88FB90-7EA4-4581-934E-ACD592673F30}"/>
          </ac:spMkLst>
        </pc:spChg>
        <pc:spChg chg="add mod">
          <ac:chgData name="Alberto Di Meglio" userId="d7605418547838f6" providerId="LiveId" clId="{6A05F965-6E46-4475-BF79-2ACAEF057083}" dt="2020-10-09T17:09:40.332" v="111" actId="1076"/>
          <ac:spMkLst>
            <pc:docMk/>
            <pc:sldMk cId="1498203257" sldId="692"/>
            <ac:spMk id="8" creationId="{1E2560F0-FC2A-41FC-A760-D7D36E998730}"/>
          </ac:spMkLst>
        </pc:spChg>
        <pc:picChg chg="add mod">
          <ac:chgData name="Alberto Di Meglio" userId="d7605418547838f6" providerId="LiveId" clId="{6A05F965-6E46-4475-BF79-2ACAEF057083}" dt="2020-10-09T17:09:37.750" v="110" actId="1076"/>
          <ac:picMkLst>
            <pc:docMk/>
            <pc:sldMk cId="1498203257" sldId="692"/>
            <ac:picMk id="4" creationId="{08F96E8F-3D66-4640-A096-C7BAFBA643CD}"/>
          </ac:picMkLst>
        </pc:picChg>
        <pc:picChg chg="add del mod">
          <ac:chgData name="Alberto Di Meglio" userId="d7605418547838f6" providerId="LiveId" clId="{6A05F965-6E46-4475-BF79-2ACAEF057083}" dt="2020-10-09T17:07:33.084" v="14" actId="478"/>
          <ac:picMkLst>
            <pc:docMk/>
            <pc:sldMk cId="1498203257" sldId="692"/>
            <ac:picMk id="1026" creationId="{EEA1418C-8EFA-4DB8-BC76-7D175A3B0EB3}"/>
          </ac:picMkLst>
        </pc:picChg>
      </pc:sldChg>
      <pc:sldChg chg="delSp add del mod delAnim modAnim">
        <pc:chgData name="Alberto Di Meglio" userId="d7605418547838f6" providerId="LiveId" clId="{6A05F965-6E46-4475-BF79-2ACAEF057083}" dt="2020-10-09T17:28:14.678" v="557" actId="47"/>
        <pc:sldMkLst>
          <pc:docMk/>
          <pc:sldMk cId="4064823128" sldId="693"/>
        </pc:sldMkLst>
        <pc:spChg chg="del">
          <ac:chgData name="Alberto Di Meglio" userId="d7605418547838f6" providerId="LiveId" clId="{6A05F965-6E46-4475-BF79-2ACAEF057083}" dt="2020-10-09T17:27:03.857" v="545" actId="478"/>
          <ac:spMkLst>
            <pc:docMk/>
            <pc:sldMk cId="4064823128" sldId="693"/>
            <ac:spMk id="3" creationId="{1620F77E-802C-4967-8C5E-DB71F0832F0C}"/>
          </ac:spMkLst>
        </pc:spChg>
        <pc:spChg chg="del">
          <ac:chgData name="Alberto Di Meglio" userId="d7605418547838f6" providerId="LiveId" clId="{6A05F965-6E46-4475-BF79-2ACAEF057083}" dt="2020-10-09T17:27:00.933" v="543" actId="478"/>
          <ac:spMkLst>
            <pc:docMk/>
            <pc:sldMk cId="4064823128" sldId="693"/>
            <ac:spMk id="8" creationId="{1E2560F0-FC2A-41FC-A760-D7D36E998730}"/>
          </ac:spMkLst>
        </pc:spChg>
        <pc:picChg chg="del">
          <ac:chgData name="Alberto Di Meglio" userId="d7605418547838f6" providerId="LiveId" clId="{6A05F965-6E46-4475-BF79-2ACAEF057083}" dt="2020-10-09T17:27:02.600" v="544" actId="478"/>
          <ac:picMkLst>
            <pc:docMk/>
            <pc:sldMk cId="4064823128" sldId="693"/>
            <ac:picMk id="4" creationId="{08F96E8F-3D66-4640-A096-C7BAFBA643CD}"/>
          </ac:picMkLst>
        </pc:picChg>
      </pc:sldChg>
      <pc:sldChg chg="add del">
        <pc:chgData name="Alberto Di Meglio" userId="d7605418547838f6" providerId="LiveId" clId="{6A05F965-6E46-4475-BF79-2ACAEF057083}" dt="2020-10-09T17:44:08.147" v="814" actId="47"/>
        <pc:sldMkLst>
          <pc:docMk/>
          <pc:sldMk cId="537754631" sldId="694"/>
        </pc:sldMkLst>
      </pc:sldChg>
    </pc:docChg>
  </pc:docChgLst>
  <pc:docChgLst>
    <pc:chgData name="Alberto Di Meglio" userId="d7605418547838f6" providerId="LiveId" clId="{4DFA5275-F039-443A-AA6F-179C74B276FC}"/>
    <pc:docChg chg="undo custSel addSld delSld modSld sldOrd modMainMaster">
      <pc:chgData name="Alberto Di Meglio" userId="d7605418547838f6" providerId="LiveId" clId="{4DFA5275-F039-443A-AA6F-179C74B276FC}" dt="2020-05-28T19:16:43.134" v="523"/>
      <pc:docMkLst>
        <pc:docMk/>
      </pc:docMkLst>
      <pc:sldChg chg="addSp modSp add mod modTransition">
        <pc:chgData name="Alberto Di Meglio" userId="d7605418547838f6" providerId="LiveId" clId="{4DFA5275-F039-443A-AA6F-179C74B276FC}" dt="2020-05-28T19:14:07.796" v="489"/>
        <pc:sldMkLst>
          <pc:docMk/>
          <pc:sldMk cId="3991977350" sldId="257"/>
        </pc:sldMkLst>
        <pc:spChg chg="mod">
          <ac:chgData name="Alberto Di Meglio" userId="d7605418547838f6" providerId="LiveId" clId="{4DFA5275-F039-443A-AA6F-179C74B276FC}" dt="2020-05-28T18:51:08.623" v="80" actId="113"/>
          <ac:spMkLst>
            <pc:docMk/>
            <pc:sldMk cId="3991977350" sldId="257"/>
            <ac:spMk id="3" creationId="{F679C09A-1E5C-44A0-AFBC-8F0A7760292F}"/>
          </ac:spMkLst>
        </pc:spChg>
        <pc:picChg chg="add mod">
          <ac:chgData name="Alberto Di Meglio" userId="d7605418547838f6" providerId="LiveId" clId="{4DFA5275-F039-443A-AA6F-179C74B276FC}" dt="2020-05-28T18:50:37.005" v="78" actId="1076"/>
          <ac:picMkLst>
            <pc:docMk/>
            <pc:sldMk cId="3991977350" sldId="257"/>
            <ac:picMk id="5" creationId="{DE5E0B4E-4397-40C6-B902-F76186C84345}"/>
          </ac:picMkLst>
        </pc:picChg>
        <pc:picChg chg="add mod">
          <ac:chgData name="Alberto Di Meglio" userId="d7605418547838f6" providerId="LiveId" clId="{4DFA5275-F039-443A-AA6F-179C74B276FC}" dt="2020-05-28T18:52:13.697" v="127" actId="1076"/>
          <ac:picMkLst>
            <pc:docMk/>
            <pc:sldMk cId="3991977350" sldId="257"/>
            <ac:picMk id="6" creationId="{628610B6-A206-4222-84F3-380C7DEBAA74}"/>
          </ac:picMkLst>
        </pc:picChg>
        <pc:picChg chg="mod">
          <ac:chgData name="Alberto Di Meglio" userId="d7605418547838f6" providerId="LiveId" clId="{4DFA5275-F039-443A-AA6F-179C74B276FC}" dt="2020-05-28T18:50:33.829" v="76" actId="1076"/>
          <ac:picMkLst>
            <pc:docMk/>
            <pc:sldMk cId="3991977350" sldId="257"/>
            <ac:picMk id="16" creationId="{7CD9E912-8F71-43DE-85AB-B7255F128E75}"/>
          </ac:picMkLst>
        </pc:picChg>
      </pc:sldChg>
      <pc:sldChg chg="modSp mod modTransition">
        <pc:chgData name="Alberto Di Meglio" userId="d7605418547838f6" providerId="LiveId" clId="{4DFA5275-F039-443A-AA6F-179C74B276FC}" dt="2020-05-28T19:15:16.687" v="521" actId="20577"/>
        <pc:sldMkLst>
          <pc:docMk/>
          <pc:sldMk cId="2876083158" sldId="281"/>
        </pc:sldMkLst>
        <pc:spChg chg="mod">
          <ac:chgData name="Alberto Di Meglio" userId="d7605418547838f6" providerId="LiveId" clId="{4DFA5275-F039-443A-AA6F-179C74B276FC}" dt="2020-05-28T18:49:24.254" v="60"/>
          <ac:spMkLst>
            <pc:docMk/>
            <pc:sldMk cId="2876083158" sldId="281"/>
            <ac:spMk id="2" creationId="{00000000-0000-0000-0000-000000000000}"/>
          </ac:spMkLst>
        </pc:spChg>
        <pc:spChg chg="mod">
          <ac:chgData name="Alberto Di Meglio" userId="d7605418547838f6" providerId="LiveId" clId="{4DFA5275-F039-443A-AA6F-179C74B276FC}" dt="2020-05-28T19:15:16.687" v="521" actId="20577"/>
          <ac:spMkLst>
            <pc:docMk/>
            <pc:sldMk cId="2876083158" sldId="281"/>
            <ac:spMk id="3" creationId="{00000000-0000-0000-0000-000000000000}"/>
          </ac:spMkLst>
        </pc:spChg>
        <pc:spChg chg="mod">
          <ac:chgData name="Alberto Di Meglio" userId="d7605418547838f6" providerId="LiveId" clId="{4DFA5275-F039-443A-AA6F-179C74B276FC}" dt="2020-05-28T18:45:07.884" v="25" actId="20577"/>
          <ac:spMkLst>
            <pc:docMk/>
            <pc:sldMk cId="2876083158" sldId="281"/>
            <ac:spMk id="4" creationId="{00000000-0000-0000-0000-000000000000}"/>
          </ac:spMkLst>
        </pc:spChg>
      </pc:sldChg>
      <pc:sldChg chg="addSp modSp add mod modTransition">
        <pc:chgData name="Alberto Di Meglio" userId="d7605418547838f6" providerId="LiveId" clId="{4DFA5275-F039-443A-AA6F-179C74B276FC}" dt="2020-05-28T19:14:07.796" v="489"/>
        <pc:sldMkLst>
          <pc:docMk/>
          <pc:sldMk cId="2280160858" sldId="620"/>
        </pc:sldMkLst>
        <pc:spChg chg="add mod ord">
          <ac:chgData name="Alberto Di Meglio" userId="d7605418547838f6" providerId="LiveId" clId="{4DFA5275-F039-443A-AA6F-179C74B276FC}" dt="2020-05-28T19:00:24.095" v="291" actId="339"/>
          <ac:spMkLst>
            <pc:docMk/>
            <pc:sldMk cId="2280160858" sldId="620"/>
            <ac:spMk id="2" creationId="{96DA36E6-906F-49DA-84E1-EBF2A89F2DFA}"/>
          </ac:spMkLst>
        </pc:spChg>
        <pc:spChg chg="mod">
          <ac:chgData name="Alberto Di Meglio" userId="d7605418547838f6" providerId="LiveId" clId="{4DFA5275-F039-443A-AA6F-179C74B276FC}" dt="2020-05-28T18:59:35.863" v="284" actId="108"/>
          <ac:spMkLst>
            <pc:docMk/>
            <pc:sldMk cId="2280160858" sldId="620"/>
            <ac:spMk id="5" creationId="{493FE84E-58C5-4352-B36E-1054DB93BFC1}"/>
          </ac:spMkLst>
        </pc:spChg>
        <pc:spChg chg="mod">
          <ac:chgData name="Alberto Di Meglio" userId="d7605418547838f6" providerId="LiveId" clId="{4DFA5275-F039-443A-AA6F-179C74B276FC}" dt="2020-05-28T18:58:56.242" v="277" actId="1076"/>
          <ac:spMkLst>
            <pc:docMk/>
            <pc:sldMk cId="2280160858" sldId="620"/>
            <ac:spMk id="6" creationId="{AAB7B6A2-16DE-466E-9864-921A90D5EB7F}"/>
          </ac:spMkLst>
        </pc:spChg>
        <pc:spChg chg="mod">
          <ac:chgData name="Alberto Di Meglio" userId="d7605418547838f6" providerId="LiveId" clId="{4DFA5275-F039-443A-AA6F-179C74B276FC}" dt="2020-05-28T18:59:00.995" v="278" actId="1076"/>
          <ac:spMkLst>
            <pc:docMk/>
            <pc:sldMk cId="2280160858" sldId="620"/>
            <ac:spMk id="14" creationId="{751728AD-7A83-437F-B3D4-80C79EB21034}"/>
          </ac:spMkLst>
        </pc:spChg>
        <pc:spChg chg="mod">
          <ac:chgData name="Alberto Di Meglio" userId="d7605418547838f6" providerId="LiveId" clId="{4DFA5275-F039-443A-AA6F-179C74B276FC}" dt="2020-05-28T18:59:10.069" v="282" actId="1076"/>
          <ac:spMkLst>
            <pc:docMk/>
            <pc:sldMk cId="2280160858" sldId="620"/>
            <ac:spMk id="15" creationId="{BA1F5624-1C90-41E0-8838-E9D7308A23E0}"/>
          </ac:spMkLst>
        </pc:spChg>
        <pc:spChg chg="mod">
          <ac:chgData name="Alberto Di Meglio" userId="d7605418547838f6" providerId="LiveId" clId="{4DFA5275-F039-443A-AA6F-179C74B276FC}" dt="2020-05-28T18:59:03.408" v="279" actId="1076"/>
          <ac:spMkLst>
            <pc:docMk/>
            <pc:sldMk cId="2280160858" sldId="620"/>
            <ac:spMk id="18" creationId="{C8374573-9519-408F-8D5C-DD3010F4170B}"/>
          </ac:spMkLst>
        </pc:spChg>
        <pc:spChg chg="mod">
          <ac:chgData name="Alberto Di Meglio" userId="d7605418547838f6" providerId="LiveId" clId="{4DFA5275-F039-443A-AA6F-179C74B276FC}" dt="2020-05-28T18:59:17.486" v="283" actId="1076"/>
          <ac:spMkLst>
            <pc:docMk/>
            <pc:sldMk cId="2280160858" sldId="620"/>
            <ac:spMk id="21" creationId="{6B77751E-3235-4188-9629-2235E1037CF1}"/>
          </ac:spMkLst>
        </pc:spChg>
        <pc:spChg chg="mod">
          <ac:chgData name="Alberto Di Meglio" userId="d7605418547838f6" providerId="LiveId" clId="{4DFA5275-F039-443A-AA6F-179C74B276FC}" dt="2020-05-28T18:59:00.995" v="278" actId="1076"/>
          <ac:spMkLst>
            <pc:docMk/>
            <pc:sldMk cId="2280160858" sldId="620"/>
            <ac:spMk id="22" creationId="{07B6B71E-B4BC-46D1-BED4-664F34ED43C2}"/>
          </ac:spMkLst>
        </pc:spChg>
        <pc:picChg chg="mod">
          <ac:chgData name="Alberto Di Meglio" userId="d7605418547838f6" providerId="LiveId" clId="{4DFA5275-F039-443A-AA6F-179C74B276FC}" dt="2020-05-28T18:59:10.069" v="282" actId="1076"/>
          <ac:picMkLst>
            <pc:docMk/>
            <pc:sldMk cId="2280160858" sldId="620"/>
            <ac:picMk id="13" creationId="{071B8827-4BEB-4525-BA3C-D16CAE8A105D}"/>
          </ac:picMkLst>
        </pc:picChg>
        <pc:picChg chg="mod">
          <ac:chgData name="Alberto Di Meglio" userId="d7605418547838f6" providerId="LiveId" clId="{4DFA5275-F039-443A-AA6F-179C74B276FC}" dt="2020-05-28T18:59:03.408" v="279" actId="1076"/>
          <ac:picMkLst>
            <pc:docMk/>
            <pc:sldMk cId="2280160858" sldId="620"/>
            <ac:picMk id="19" creationId="{DA0BF0A2-CBFC-418E-8451-6F5CBC3DF3F4}"/>
          </ac:picMkLst>
        </pc:picChg>
        <pc:picChg chg="mod">
          <ac:chgData name="Alberto Di Meglio" userId="d7605418547838f6" providerId="LiveId" clId="{4DFA5275-F039-443A-AA6F-179C74B276FC}" dt="2020-05-28T18:59:17.486" v="283" actId="1076"/>
          <ac:picMkLst>
            <pc:docMk/>
            <pc:sldMk cId="2280160858" sldId="620"/>
            <ac:picMk id="20" creationId="{20B8855D-27E4-4381-9E89-7991759ECE3F}"/>
          </ac:picMkLst>
        </pc:picChg>
        <pc:picChg chg="mod">
          <ac:chgData name="Alberto Di Meglio" userId="d7605418547838f6" providerId="LiveId" clId="{4DFA5275-F039-443A-AA6F-179C74B276FC}" dt="2020-05-28T18:59:00.995" v="278" actId="1076"/>
          <ac:picMkLst>
            <pc:docMk/>
            <pc:sldMk cId="2280160858" sldId="620"/>
            <ac:picMk id="1026" creationId="{24D6B3E9-83CF-443A-93A2-66241DAA2007}"/>
          </ac:picMkLst>
        </pc:picChg>
      </pc:sldChg>
      <pc:sldChg chg="modTransition">
        <pc:chgData name="Alberto Di Meglio" userId="d7605418547838f6" providerId="LiveId" clId="{4DFA5275-F039-443A-AA6F-179C74B276FC}" dt="2020-05-28T19:14:07.796" v="489"/>
        <pc:sldMkLst>
          <pc:docMk/>
          <pc:sldMk cId="3746749769" sldId="632"/>
        </pc:sldMkLst>
      </pc:sldChg>
      <pc:sldChg chg="modSp mod modTransition">
        <pc:chgData name="Alberto Di Meglio" userId="d7605418547838f6" providerId="LiveId" clId="{4DFA5275-F039-443A-AA6F-179C74B276FC}" dt="2020-05-28T19:14:07.796" v="489"/>
        <pc:sldMkLst>
          <pc:docMk/>
          <pc:sldMk cId="2867551307" sldId="635"/>
        </pc:sldMkLst>
        <pc:spChg chg="mod">
          <ac:chgData name="Alberto Di Meglio" userId="d7605418547838f6" providerId="LiveId" clId="{4DFA5275-F039-443A-AA6F-179C74B276FC}" dt="2020-05-28T19:12:31.623" v="488" actId="20577"/>
          <ac:spMkLst>
            <pc:docMk/>
            <pc:sldMk cId="2867551307" sldId="635"/>
            <ac:spMk id="2" creationId="{47F81485-9945-4AF6-936D-6398392852BB}"/>
          </ac:spMkLst>
        </pc:spChg>
      </pc:sldChg>
      <pc:sldChg chg="addSp delSp modSp mod modTransition">
        <pc:chgData name="Alberto Di Meglio" userId="d7605418547838f6" providerId="LiveId" clId="{4DFA5275-F039-443A-AA6F-179C74B276FC}" dt="2020-05-28T19:14:07.796" v="489"/>
        <pc:sldMkLst>
          <pc:docMk/>
          <pc:sldMk cId="2374910189" sldId="642"/>
        </pc:sldMkLst>
        <pc:spChg chg="add del mod">
          <ac:chgData name="Alberto Di Meglio" userId="d7605418547838f6" providerId="LiveId" clId="{4DFA5275-F039-443A-AA6F-179C74B276FC}" dt="2020-05-28T19:08:31.268" v="405" actId="478"/>
          <ac:spMkLst>
            <pc:docMk/>
            <pc:sldMk cId="2374910189" sldId="642"/>
            <ac:spMk id="6" creationId="{6ABF0AE7-6EE3-4096-8E33-ABAAD13E2B59}"/>
          </ac:spMkLst>
        </pc:spChg>
        <pc:spChg chg="add mod">
          <ac:chgData name="Alberto Di Meglio" userId="d7605418547838f6" providerId="LiveId" clId="{4DFA5275-F039-443A-AA6F-179C74B276FC}" dt="2020-05-28T19:11:25.814" v="458" actId="20577"/>
          <ac:spMkLst>
            <pc:docMk/>
            <pc:sldMk cId="2374910189" sldId="642"/>
            <ac:spMk id="29" creationId="{E400468D-AF8F-47AB-B588-BA8ED87EBD3A}"/>
          </ac:spMkLst>
        </pc:spChg>
        <pc:spChg chg="mod">
          <ac:chgData name="Alberto Di Meglio" userId="d7605418547838f6" providerId="LiveId" clId="{4DFA5275-F039-443A-AA6F-179C74B276FC}" dt="2020-05-28T19:03:33.488" v="306" actId="14100"/>
          <ac:spMkLst>
            <pc:docMk/>
            <pc:sldMk cId="2374910189" sldId="642"/>
            <ac:spMk id="30" creationId="{8CCAA097-EB3E-4D0E-983B-D7F990FCBCB3}"/>
          </ac:spMkLst>
        </pc:spChg>
        <pc:picChg chg="add del mod">
          <ac:chgData name="Alberto Di Meglio" userId="d7605418547838f6" providerId="LiveId" clId="{4DFA5275-F039-443A-AA6F-179C74B276FC}" dt="2020-05-28T19:03:24.875" v="303"/>
          <ac:picMkLst>
            <pc:docMk/>
            <pc:sldMk cId="2374910189" sldId="642"/>
            <ac:picMk id="24" creationId="{5FFF6A35-FE9C-41CB-B994-D3573F45E6E4}"/>
          </ac:picMkLst>
        </pc:picChg>
        <pc:picChg chg="mod">
          <ac:chgData name="Alberto Di Meglio" userId="d7605418547838f6" providerId="LiveId" clId="{4DFA5275-F039-443A-AA6F-179C74B276FC}" dt="2020-05-28T19:03:37.420" v="307" actId="1076"/>
          <ac:picMkLst>
            <pc:docMk/>
            <pc:sldMk cId="2374910189" sldId="642"/>
            <ac:picMk id="31" creationId="{F67D6C10-7421-4B58-83C0-BAAA605825C6}"/>
          </ac:picMkLst>
        </pc:picChg>
      </pc:sldChg>
      <pc:sldChg chg="ord modTransition">
        <pc:chgData name="Alberto Di Meglio" userId="d7605418547838f6" providerId="LiveId" clId="{4DFA5275-F039-443A-AA6F-179C74B276FC}" dt="2020-05-28T19:14:07.796" v="489"/>
        <pc:sldMkLst>
          <pc:docMk/>
          <pc:sldMk cId="2839349720" sldId="646"/>
        </pc:sldMkLst>
      </pc:sldChg>
      <pc:sldChg chg="modTransition">
        <pc:chgData name="Alberto Di Meglio" userId="d7605418547838f6" providerId="LiveId" clId="{4DFA5275-F039-443A-AA6F-179C74B276FC}" dt="2020-05-28T19:14:07.796" v="489"/>
        <pc:sldMkLst>
          <pc:docMk/>
          <pc:sldMk cId="4088613260" sldId="649"/>
        </pc:sldMkLst>
      </pc:sldChg>
      <pc:sldChg chg="modSp mod modTransition">
        <pc:chgData name="Alberto Di Meglio" userId="d7605418547838f6" providerId="LiveId" clId="{4DFA5275-F039-443A-AA6F-179C74B276FC}" dt="2020-05-28T19:14:07.796" v="489"/>
        <pc:sldMkLst>
          <pc:docMk/>
          <pc:sldMk cId="904177114" sldId="657"/>
        </pc:sldMkLst>
        <pc:spChg chg="mod">
          <ac:chgData name="Alberto Di Meglio" userId="d7605418547838f6" providerId="LiveId" clId="{4DFA5275-F039-443A-AA6F-179C74B276FC}" dt="2020-05-28T19:11:58.415" v="459" actId="14100"/>
          <ac:spMkLst>
            <pc:docMk/>
            <pc:sldMk cId="904177114" sldId="657"/>
            <ac:spMk id="14" creationId="{06A2D7BB-CFB9-45A7-B33A-E89DE66269C6}"/>
          </ac:spMkLst>
        </pc:spChg>
      </pc:sldChg>
      <pc:sldChg chg="modSp mod modTransition">
        <pc:chgData name="Alberto Di Meglio" userId="d7605418547838f6" providerId="LiveId" clId="{4DFA5275-F039-443A-AA6F-179C74B276FC}" dt="2020-05-28T19:14:07.796" v="489"/>
        <pc:sldMkLst>
          <pc:docMk/>
          <pc:sldMk cId="3815978730" sldId="658"/>
        </pc:sldMkLst>
        <pc:spChg chg="mod">
          <ac:chgData name="Alberto Di Meglio" userId="d7605418547838f6" providerId="LiveId" clId="{4DFA5275-F039-443A-AA6F-179C74B276FC}" dt="2020-05-28T18:53:06.071" v="145" actId="20577"/>
          <ac:spMkLst>
            <pc:docMk/>
            <pc:sldMk cId="3815978730" sldId="658"/>
            <ac:spMk id="2" creationId="{00000000-0000-0000-0000-000000000000}"/>
          </ac:spMkLst>
        </pc:spChg>
      </pc:sldChg>
      <pc:sldChg chg="modTransition modAnim">
        <pc:chgData name="Alberto Di Meglio" userId="d7605418547838f6" providerId="LiveId" clId="{4DFA5275-F039-443A-AA6F-179C74B276FC}" dt="2020-05-28T19:16:43.134" v="523"/>
        <pc:sldMkLst>
          <pc:docMk/>
          <pc:sldMk cId="2084238249" sldId="659"/>
        </pc:sldMkLst>
      </pc:sldChg>
      <pc:sldChg chg="modSp mod modTransition">
        <pc:chgData name="Alberto Di Meglio" userId="d7605418547838f6" providerId="LiveId" clId="{4DFA5275-F039-443A-AA6F-179C74B276FC}" dt="2020-05-28T19:14:07.796" v="489"/>
        <pc:sldMkLst>
          <pc:docMk/>
          <pc:sldMk cId="3530205195" sldId="660"/>
        </pc:sldMkLst>
        <pc:spChg chg="mod">
          <ac:chgData name="Alberto Di Meglio" userId="d7605418547838f6" providerId="LiveId" clId="{4DFA5275-F039-443A-AA6F-179C74B276FC}" dt="2020-05-28T19:01:20.992" v="297" actId="1076"/>
          <ac:spMkLst>
            <pc:docMk/>
            <pc:sldMk cId="3530205195" sldId="660"/>
            <ac:spMk id="3" creationId="{00000000-0000-0000-0000-000000000000}"/>
          </ac:spMkLst>
        </pc:spChg>
        <pc:picChg chg="mod">
          <ac:chgData name="Alberto Di Meglio" userId="d7605418547838f6" providerId="LiveId" clId="{4DFA5275-F039-443A-AA6F-179C74B276FC}" dt="2020-05-28T19:01:26.725" v="301" actId="1076"/>
          <ac:picMkLst>
            <pc:docMk/>
            <pc:sldMk cId="3530205195" sldId="660"/>
            <ac:picMk id="1026" creationId="{D7662482-11C1-4B8F-B162-218435925775}"/>
          </ac:picMkLst>
        </pc:picChg>
      </pc:sldChg>
      <pc:sldChg chg="modTransition">
        <pc:chgData name="Alberto Di Meglio" userId="d7605418547838f6" providerId="LiveId" clId="{4DFA5275-F039-443A-AA6F-179C74B276FC}" dt="2020-05-28T19:14:07.796" v="489"/>
        <pc:sldMkLst>
          <pc:docMk/>
          <pc:sldMk cId="474412582" sldId="661"/>
        </pc:sldMkLst>
      </pc:sldChg>
      <pc:sldChg chg="del">
        <pc:chgData name="Alberto Di Meglio" userId="d7605418547838f6" providerId="LiveId" clId="{4DFA5275-F039-443A-AA6F-179C74B276FC}" dt="2020-05-28T18:46:31.085" v="30" actId="47"/>
        <pc:sldMkLst>
          <pc:docMk/>
          <pc:sldMk cId="1400910592" sldId="662"/>
        </pc:sldMkLst>
      </pc:sldChg>
      <pc:sldChg chg="del">
        <pc:chgData name="Alberto Di Meglio" userId="d7605418547838f6" providerId="LiveId" clId="{4DFA5275-F039-443A-AA6F-179C74B276FC}" dt="2020-05-28T18:54:52.222" v="189" actId="47"/>
        <pc:sldMkLst>
          <pc:docMk/>
          <pc:sldMk cId="2491711339" sldId="663"/>
        </pc:sldMkLst>
      </pc:sldChg>
      <pc:sldChg chg="modSp mod modTransition">
        <pc:chgData name="Alberto Di Meglio" userId="d7605418547838f6" providerId="LiveId" clId="{4DFA5275-F039-443A-AA6F-179C74B276FC}" dt="2020-05-28T19:14:07.796" v="489"/>
        <pc:sldMkLst>
          <pc:docMk/>
          <pc:sldMk cId="944952179" sldId="664"/>
        </pc:sldMkLst>
        <pc:spChg chg="mod">
          <ac:chgData name="Alberto Di Meglio" userId="d7605418547838f6" providerId="LiveId" clId="{4DFA5275-F039-443A-AA6F-179C74B276FC}" dt="2020-05-28T18:53:12.526" v="157" actId="20577"/>
          <ac:spMkLst>
            <pc:docMk/>
            <pc:sldMk cId="944952179" sldId="664"/>
            <ac:spMk id="2" creationId="{00000000-0000-0000-0000-000000000000}"/>
          </ac:spMkLst>
        </pc:spChg>
        <pc:spChg chg="mod">
          <ac:chgData name="Alberto Di Meglio" userId="d7605418547838f6" providerId="LiveId" clId="{4DFA5275-F039-443A-AA6F-179C74B276FC}" dt="2020-05-28T18:54:02.317" v="166" actId="14100"/>
          <ac:spMkLst>
            <pc:docMk/>
            <pc:sldMk cId="944952179" sldId="664"/>
            <ac:spMk id="3" creationId="{00000000-0000-0000-0000-000000000000}"/>
          </ac:spMkLst>
        </pc:spChg>
        <pc:spChg chg="mod">
          <ac:chgData name="Alberto Di Meglio" userId="d7605418547838f6" providerId="LiveId" clId="{4DFA5275-F039-443A-AA6F-179C74B276FC}" dt="2020-05-28T18:54:06.693" v="168" actId="20577"/>
          <ac:spMkLst>
            <pc:docMk/>
            <pc:sldMk cId="944952179" sldId="664"/>
            <ac:spMk id="6" creationId="{DD9B25CB-5E6F-42A0-8310-9CDD38940E31}"/>
          </ac:spMkLst>
        </pc:spChg>
        <pc:spChg chg="mod">
          <ac:chgData name="Alberto Di Meglio" userId="d7605418547838f6" providerId="LiveId" clId="{4DFA5275-F039-443A-AA6F-179C74B276FC}" dt="2020-05-28T18:53:54.348" v="165" actId="1076"/>
          <ac:spMkLst>
            <pc:docMk/>
            <pc:sldMk cId="944952179" sldId="664"/>
            <ac:spMk id="7" creationId="{0B85A844-FC44-4FC6-ADFB-E2E83F644E1B}"/>
          </ac:spMkLst>
        </pc:spChg>
      </pc:sldChg>
      <pc:sldChg chg="addSp delSp modSp del mod">
        <pc:chgData name="Alberto Di Meglio" userId="d7605418547838f6" providerId="LiveId" clId="{4DFA5275-F039-443A-AA6F-179C74B276FC}" dt="2020-05-28T18:51:21.668" v="81" actId="47"/>
        <pc:sldMkLst>
          <pc:docMk/>
          <pc:sldMk cId="3799246007" sldId="665"/>
        </pc:sldMkLst>
        <pc:spChg chg="mod">
          <ac:chgData name="Alberto Di Meglio" userId="d7605418547838f6" providerId="LiveId" clId="{4DFA5275-F039-443A-AA6F-179C74B276FC}" dt="2020-05-28T18:47:51.240" v="39" actId="20577"/>
          <ac:spMkLst>
            <pc:docMk/>
            <pc:sldMk cId="3799246007" sldId="665"/>
            <ac:spMk id="2" creationId="{00000000-0000-0000-0000-000000000000}"/>
          </ac:spMkLst>
        </pc:spChg>
        <pc:spChg chg="add del mod">
          <ac:chgData name="Alberto Di Meglio" userId="d7605418547838f6" providerId="LiveId" clId="{4DFA5275-F039-443A-AA6F-179C74B276FC}" dt="2020-05-28T18:50:28.694" v="75"/>
          <ac:spMkLst>
            <pc:docMk/>
            <pc:sldMk cId="3799246007" sldId="665"/>
            <ac:spMk id="5" creationId="{545C2038-5CED-4D53-8FE9-C5747CF80491}"/>
          </ac:spMkLst>
        </pc:spChg>
      </pc:sldChg>
      <pc:sldChg chg="modSp mod modTransition modAnim">
        <pc:chgData name="Alberto Di Meglio" userId="d7605418547838f6" providerId="LiveId" clId="{4DFA5275-F039-443A-AA6F-179C74B276FC}" dt="2020-05-28T19:16:17.614" v="522"/>
        <pc:sldMkLst>
          <pc:docMk/>
          <pc:sldMk cId="3207324397" sldId="666"/>
        </pc:sldMkLst>
        <pc:spChg chg="mod">
          <ac:chgData name="Alberto Di Meglio" userId="d7605418547838f6" providerId="LiveId" clId="{4DFA5275-F039-443A-AA6F-179C74B276FC}" dt="2020-05-28T18:56:15.406" v="259" actId="20577"/>
          <ac:spMkLst>
            <pc:docMk/>
            <pc:sldMk cId="3207324397" sldId="666"/>
            <ac:spMk id="4" creationId="{00000000-0000-0000-0000-000000000000}"/>
          </ac:spMkLst>
        </pc:spChg>
        <pc:spChg chg="mod">
          <ac:chgData name="Alberto Di Meglio" userId="d7605418547838f6" providerId="LiveId" clId="{4DFA5275-F039-443A-AA6F-179C74B276FC}" dt="2020-05-28T18:57:06.605" v="264" actId="14100"/>
          <ac:spMkLst>
            <pc:docMk/>
            <pc:sldMk cId="3207324397" sldId="666"/>
            <ac:spMk id="6" creationId="{00000000-0000-0000-0000-000000000000}"/>
          </ac:spMkLst>
        </pc:spChg>
        <pc:picChg chg="mod">
          <ac:chgData name="Alberto Di Meglio" userId="d7605418547838f6" providerId="LiveId" clId="{4DFA5275-F039-443A-AA6F-179C74B276FC}" dt="2020-05-28T18:56:46.712" v="260" actId="1076"/>
          <ac:picMkLst>
            <pc:docMk/>
            <pc:sldMk cId="3207324397" sldId="666"/>
            <ac:picMk id="10" creationId="{D3BC27B7-92C1-714A-8E15-7DB07984064C}"/>
          </ac:picMkLst>
        </pc:picChg>
      </pc:sldChg>
      <pc:sldChg chg="modSp mod modTransition">
        <pc:chgData name="Alberto Di Meglio" userId="d7605418547838f6" providerId="LiveId" clId="{4DFA5275-F039-443A-AA6F-179C74B276FC}" dt="2020-05-28T19:14:07.796" v="489"/>
        <pc:sldMkLst>
          <pc:docMk/>
          <pc:sldMk cId="826081765" sldId="667"/>
        </pc:sldMkLst>
        <pc:spChg chg="mod">
          <ac:chgData name="Alberto Di Meglio" userId="d7605418547838f6" providerId="LiveId" clId="{4DFA5275-F039-443A-AA6F-179C74B276FC}" dt="2020-05-28T18:51:48.554" v="120" actId="20577"/>
          <ac:spMkLst>
            <pc:docMk/>
            <pc:sldMk cId="826081765" sldId="667"/>
            <ac:spMk id="13" creationId="{E7EEA40A-731A-4027-B5D6-5AFA9D4635F1}"/>
          </ac:spMkLst>
        </pc:spChg>
        <pc:picChg chg="mod">
          <ac:chgData name="Alberto Di Meglio" userId="d7605418547838f6" providerId="LiveId" clId="{4DFA5275-F039-443A-AA6F-179C74B276FC}" dt="2020-05-28T18:52:04.503" v="125" actId="1076"/>
          <ac:picMkLst>
            <pc:docMk/>
            <pc:sldMk cId="826081765" sldId="667"/>
            <ac:picMk id="12" creationId="{28A27EDE-D113-4DF1-96DA-7CCB99794B26}"/>
          </ac:picMkLst>
        </pc:picChg>
        <pc:picChg chg="mod">
          <ac:chgData name="Alberto Di Meglio" userId="d7605418547838f6" providerId="LiveId" clId="{4DFA5275-F039-443A-AA6F-179C74B276FC}" dt="2020-05-28T18:52:00.133" v="123" actId="1076"/>
          <ac:picMkLst>
            <pc:docMk/>
            <pc:sldMk cId="826081765" sldId="667"/>
            <ac:picMk id="2052" creationId="{1058DD5A-BC84-4C23-B08D-08377F0DEA7C}"/>
          </ac:picMkLst>
        </pc:picChg>
        <pc:picChg chg="mod">
          <ac:chgData name="Alberto Di Meglio" userId="d7605418547838f6" providerId="LiveId" clId="{4DFA5275-F039-443A-AA6F-179C74B276FC}" dt="2020-05-28T18:52:01.525" v="124" actId="1076"/>
          <ac:picMkLst>
            <pc:docMk/>
            <pc:sldMk cId="826081765" sldId="667"/>
            <ac:picMk id="2054" creationId="{C1B7B53E-CB23-4225-A346-A59C01305F61}"/>
          </ac:picMkLst>
        </pc:picChg>
      </pc:sldChg>
      <pc:sldChg chg="modSp mod modTransition">
        <pc:chgData name="Alberto Di Meglio" userId="d7605418547838f6" providerId="LiveId" clId="{4DFA5275-F039-443A-AA6F-179C74B276FC}" dt="2020-05-28T19:14:07.796" v="489"/>
        <pc:sldMkLst>
          <pc:docMk/>
          <pc:sldMk cId="2339822995" sldId="668"/>
        </pc:sldMkLst>
        <pc:spChg chg="mod">
          <ac:chgData name="Alberto Di Meglio" userId="d7605418547838f6" providerId="LiveId" clId="{4DFA5275-F039-443A-AA6F-179C74B276FC}" dt="2020-05-28T18:52:44.619" v="135" actId="1076"/>
          <ac:spMkLst>
            <pc:docMk/>
            <pc:sldMk cId="2339822995" sldId="668"/>
            <ac:spMk id="10" creationId="{B4B3D559-7749-4AA8-8E7B-7DA579EE6765}"/>
          </ac:spMkLst>
        </pc:spChg>
        <pc:spChg chg="mod">
          <ac:chgData name="Alberto Di Meglio" userId="d7605418547838f6" providerId="LiveId" clId="{4DFA5275-F039-443A-AA6F-179C74B276FC}" dt="2020-05-28T18:52:18.618" v="128" actId="20577"/>
          <ac:spMkLst>
            <pc:docMk/>
            <pc:sldMk cId="2339822995" sldId="668"/>
            <ac:spMk id="12" creationId="{065F599B-75FC-4CC7-A6FE-C2C06C441818}"/>
          </ac:spMkLst>
        </pc:spChg>
        <pc:picChg chg="mod">
          <ac:chgData name="Alberto Di Meglio" userId="d7605418547838f6" providerId="LiveId" clId="{4DFA5275-F039-443A-AA6F-179C74B276FC}" dt="2020-05-28T18:52:42.026" v="134" actId="1076"/>
          <ac:picMkLst>
            <pc:docMk/>
            <pc:sldMk cId="2339822995" sldId="668"/>
            <ac:picMk id="2" creationId="{313888BF-300B-4936-A50B-DDA6B2707116}"/>
          </ac:picMkLst>
        </pc:picChg>
        <pc:picChg chg="mod">
          <ac:chgData name="Alberto Di Meglio" userId="d7605418547838f6" providerId="LiveId" clId="{4DFA5275-F039-443A-AA6F-179C74B276FC}" dt="2020-05-28T18:52:29.172" v="132" actId="1076"/>
          <ac:picMkLst>
            <pc:docMk/>
            <pc:sldMk cId="2339822995" sldId="668"/>
            <ac:picMk id="14" creationId="{C1B99DFF-2CAA-4517-B502-AC2B80B5B8D7}"/>
          </ac:picMkLst>
        </pc:picChg>
        <pc:picChg chg="mod">
          <ac:chgData name="Alberto Di Meglio" userId="d7605418547838f6" providerId="LiveId" clId="{4DFA5275-F039-443A-AA6F-179C74B276FC}" dt="2020-05-28T18:52:26.265" v="130" actId="1076"/>
          <ac:picMkLst>
            <pc:docMk/>
            <pc:sldMk cId="2339822995" sldId="668"/>
            <ac:picMk id="3074" creationId="{B67C4E7E-057D-414D-9ADA-011E29699FC5}"/>
          </ac:picMkLst>
        </pc:picChg>
      </pc:sldChg>
      <pc:sldChg chg="modSp mod modTransition">
        <pc:chgData name="Alberto Di Meglio" userId="d7605418547838f6" providerId="LiveId" clId="{4DFA5275-F039-443A-AA6F-179C74B276FC}" dt="2020-05-28T19:14:07.796" v="489"/>
        <pc:sldMkLst>
          <pc:docMk/>
          <pc:sldMk cId="1312902784" sldId="669"/>
        </pc:sldMkLst>
        <pc:spChg chg="mod">
          <ac:chgData name="Alberto Di Meglio" userId="d7605418547838f6" providerId="LiveId" clId="{4DFA5275-F039-443A-AA6F-179C74B276FC}" dt="2020-05-28T18:55:22.303" v="225" actId="20577"/>
          <ac:spMkLst>
            <pc:docMk/>
            <pc:sldMk cId="1312902784" sldId="669"/>
            <ac:spMk id="4" creationId="{00000000-0000-0000-0000-000000000000}"/>
          </ac:spMkLst>
        </pc:spChg>
        <pc:spChg chg="mod">
          <ac:chgData name="Alberto Di Meglio" userId="d7605418547838f6" providerId="LiveId" clId="{4DFA5275-F039-443A-AA6F-179C74B276FC}" dt="2020-05-28T18:55:27.444" v="226" actId="1076"/>
          <ac:spMkLst>
            <pc:docMk/>
            <pc:sldMk cId="1312902784" sldId="669"/>
            <ac:spMk id="10" creationId="{3988D875-0C61-40B5-88A7-76041E30EAB7}"/>
          </ac:spMkLst>
        </pc:spChg>
        <pc:spChg chg="mod">
          <ac:chgData name="Alberto Di Meglio" userId="d7605418547838f6" providerId="LiveId" clId="{4DFA5275-F039-443A-AA6F-179C74B276FC}" dt="2020-05-28T18:55:32.293" v="228" actId="1076"/>
          <ac:spMkLst>
            <pc:docMk/>
            <pc:sldMk cId="1312902784" sldId="669"/>
            <ac:spMk id="13" creationId="{00000000-0000-0000-0000-000000000000}"/>
          </ac:spMkLst>
        </pc:spChg>
        <pc:picChg chg="mod">
          <ac:chgData name="Alberto Di Meglio" userId="d7605418547838f6" providerId="LiveId" clId="{4DFA5275-F039-443A-AA6F-179C74B276FC}" dt="2020-05-28T18:55:30.228" v="227" actId="1076"/>
          <ac:picMkLst>
            <pc:docMk/>
            <pc:sldMk cId="1312902784" sldId="669"/>
            <ac:picMk id="12" creationId="{00000000-0000-0000-0000-000000000000}"/>
          </ac:picMkLst>
        </pc:picChg>
      </pc:sldChg>
      <pc:sldChg chg="modSp del mod">
        <pc:chgData name="Alberto Di Meglio" userId="d7605418547838f6" providerId="LiveId" clId="{4DFA5275-F039-443A-AA6F-179C74B276FC}" dt="2020-05-28T18:54:37.102" v="188" actId="47"/>
        <pc:sldMkLst>
          <pc:docMk/>
          <pc:sldMk cId="3591883562" sldId="670"/>
        </pc:sldMkLst>
        <pc:spChg chg="mod">
          <ac:chgData name="Alberto Di Meglio" userId="d7605418547838f6" providerId="LiveId" clId="{4DFA5275-F039-443A-AA6F-179C74B276FC}" dt="2020-05-28T18:54:25.129" v="187" actId="27636"/>
          <ac:spMkLst>
            <pc:docMk/>
            <pc:sldMk cId="3591883562" sldId="670"/>
            <ac:spMk id="2" creationId="{00000000-0000-0000-0000-000000000000}"/>
          </ac:spMkLst>
        </pc:spChg>
      </pc:sldChg>
      <pc:sldChg chg="del">
        <pc:chgData name="Alberto Di Meglio" userId="d7605418547838f6" providerId="LiveId" clId="{4DFA5275-F039-443A-AA6F-179C74B276FC}" dt="2020-05-28T18:54:37.102" v="188" actId="47"/>
        <pc:sldMkLst>
          <pc:docMk/>
          <pc:sldMk cId="3172537650" sldId="671"/>
        </pc:sldMkLst>
      </pc:sldChg>
      <pc:sldMasterChg chg="modSldLayout">
        <pc:chgData name="Alberto Di Meglio" userId="d7605418547838f6" providerId="LiveId" clId="{4DFA5275-F039-443A-AA6F-179C74B276FC}" dt="2020-05-28T19:00:34.367" v="292" actId="478"/>
        <pc:sldMasterMkLst>
          <pc:docMk/>
          <pc:sldMasterMk cId="874152730" sldId="2147483705"/>
        </pc:sldMasterMkLst>
        <pc:sldLayoutChg chg="delSp mod">
          <pc:chgData name="Alberto Di Meglio" userId="d7605418547838f6" providerId="LiveId" clId="{4DFA5275-F039-443A-AA6F-179C74B276FC}" dt="2020-05-28T19:00:34.367" v="292" actId="478"/>
          <pc:sldLayoutMkLst>
            <pc:docMk/>
            <pc:sldMasterMk cId="874152730" sldId="2147483705"/>
            <pc:sldLayoutMk cId="3848209851" sldId="2147483732"/>
          </pc:sldLayoutMkLst>
          <pc:picChg chg="del">
            <ac:chgData name="Alberto Di Meglio" userId="d7605418547838f6" providerId="LiveId" clId="{4DFA5275-F039-443A-AA6F-179C74B276FC}" dt="2020-05-28T19:00:34.367" v="292" actId="478"/>
            <ac:picMkLst>
              <pc:docMk/>
              <pc:sldMasterMk cId="874152730" sldId="2147483705"/>
              <pc:sldLayoutMk cId="3848209851" sldId="2147483732"/>
              <ac:picMk id="19" creationId="{00000000-0000-0000-0000-000000000000}"/>
            </ac:picMkLst>
          </pc:picChg>
        </pc:sldLayoutChg>
      </pc:sldMasterChg>
    </pc:docChg>
  </pc:docChgLst>
  <pc:docChgLst>
    <pc:chgData name="Alberto Di Meglio" userId="d7605418547838f6" providerId="LiveId" clId="{D180D69D-6642-460E-A84C-4B76ABA4181D}"/>
    <pc:docChg chg="modSld">
      <pc:chgData name="Alberto Di Meglio" userId="d7605418547838f6" providerId="LiveId" clId="{D180D69D-6642-460E-A84C-4B76ABA4181D}" dt="2019-11-13T15:05:56.840" v="19" actId="404"/>
      <pc:docMkLst>
        <pc:docMk/>
      </pc:docMkLst>
      <pc:sldChg chg="modSp">
        <pc:chgData name="Alberto Di Meglio" userId="d7605418547838f6" providerId="LiveId" clId="{D180D69D-6642-460E-A84C-4B76ABA4181D}" dt="2019-11-13T15:05:39.773" v="13" actId="20577"/>
        <pc:sldMkLst>
          <pc:docMk/>
          <pc:sldMk cId="2876083158" sldId="281"/>
        </pc:sldMkLst>
        <pc:spChg chg="mod">
          <ac:chgData name="Alberto Di Meglio" userId="d7605418547838f6" providerId="LiveId" clId="{D180D69D-6642-460E-A84C-4B76ABA4181D}" dt="2019-11-13T15:05:39.773" v="13" actId="20577"/>
          <ac:spMkLst>
            <pc:docMk/>
            <pc:sldMk cId="2876083158" sldId="281"/>
            <ac:spMk id="2" creationId="{00000000-0000-0000-0000-000000000000}"/>
          </ac:spMkLst>
        </pc:spChg>
      </pc:sldChg>
      <pc:sldChg chg="modSp">
        <pc:chgData name="Alberto Di Meglio" userId="d7605418547838f6" providerId="LiveId" clId="{D180D69D-6642-460E-A84C-4B76ABA4181D}" dt="2019-11-13T15:05:56.840" v="19" actId="404"/>
        <pc:sldMkLst>
          <pc:docMk/>
          <pc:sldMk cId="2839349720" sldId="646"/>
        </pc:sldMkLst>
        <pc:spChg chg="mod">
          <ac:chgData name="Alberto Di Meglio" userId="d7605418547838f6" providerId="LiveId" clId="{D180D69D-6642-460E-A84C-4B76ABA4181D}" dt="2019-11-13T15:05:56.840" v="19" actId="404"/>
          <ac:spMkLst>
            <pc:docMk/>
            <pc:sldMk cId="2839349720" sldId="646"/>
            <ac:spMk id="2" creationId="{00000000-0000-0000-0000-000000000000}"/>
          </ac:spMkLst>
        </pc:spChg>
      </pc:sldChg>
      <pc:sldChg chg="modSp">
        <pc:chgData name="Alberto Di Meglio" userId="d7605418547838f6" providerId="LiveId" clId="{D180D69D-6642-460E-A84C-4B76ABA4181D}" dt="2019-11-13T13:03:22.819" v="9" actId="20577"/>
        <pc:sldMkLst>
          <pc:docMk/>
          <pc:sldMk cId="379904297" sldId="648"/>
        </pc:sldMkLst>
        <pc:spChg chg="mod">
          <ac:chgData name="Alberto Di Meglio" userId="d7605418547838f6" providerId="LiveId" clId="{D180D69D-6642-460E-A84C-4B76ABA4181D}" dt="2019-11-13T13:03:22.819" v="9" actId="20577"/>
          <ac:spMkLst>
            <pc:docMk/>
            <pc:sldMk cId="379904297" sldId="648"/>
            <ac:spMk id="3" creationId="{00000000-0000-0000-0000-000000000000}"/>
          </ac:spMkLst>
        </pc:spChg>
      </pc:sldChg>
    </pc:docChg>
  </pc:docChgLst>
  <pc:docChgLst>
    <pc:chgData name="Alberto Di Meglio" userId="d7605418547838f6" providerId="LiveId" clId="{57FA8C70-6F77-4CDE-BCF3-DC0942FB9BCE}"/>
    <pc:docChg chg="custSel addSld modSld sldOrd modMainMaster">
      <pc:chgData name="Alberto Di Meglio" userId="d7605418547838f6" providerId="LiveId" clId="{57FA8C70-6F77-4CDE-BCF3-DC0942FB9BCE}" dt="2020-05-29T06:32:09.346" v="9"/>
      <pc:docMkLst>
        <pc:docMk/>
      </pc:docMkLst>
      <pc:sldChg chg="add">
        <pc:chgData name="Alberto Di Meglio" userId="d7605418547838f6" providerId="LiveId" clId="{57FA8C70-6F77-4CDE-BCF3-DC0942FB9BCE}" dt="2020-05-29T05:59:43.796" v="0"/>
        <pc:sldMkLst>
          <pc:docMk/>
          <pc:sldMk cId="1893925257" sldId="269"/>
        </pc:sldMkLst>
      </pc:sldChg>
      <pc:sldChg chg="ord">
        <pc:chgData name="Alberto Di Meglio" userId="d7605418547838f6" providerId="LiveId" clId="{57FA8C70-6F77-4CDE-BCF3-DC0942FB9BCE}" dt="2020-05-29T06:32:09.346" v="9"/>
        <pc:sldMkLst>
          <pc:docMk/>
          <pc:sldMk cId="2867551307" sldId="635"/>
        </pc:sldMkLst>
      </pc:sldChg>
      <pc:sldChg chg="ord">
        <pc:chgData name="Alberto Di Meglio" userId="d7605418547838f6" providerId="LiveId" clId="{57FA8C70-6F77-4CDE-BCF3-DC0942FB9BCE}" dt="2020-05-29T06:05:00.380" v="6"/>
        <pc:sldMkLst>
          <pc:docMk/>
          <pc:sldMk cId="3815978730" sldId="658"/>
        </pc:sldMkLst>
      </pc:sldChg>
      <pc:sldChg chg="ord">
        <pc:chgData name="Alberto Di Meglio" userId="d7605418547838f6" providerId="LiveId" clId="{57FA8C70-6F77-4CDE-BCF3-DC0942FB9BCE}" dt="2020-05-29T06:03:36.910" v="2"/>
        <pc:sldMkLst>
          <pc:docMk/>
          <pc:sldMk cId="2084238249" sldId="659"/>
        </pc:sldMkLst>
      </pc:sldChg>
      <pc:sldMasterChg chg="modSldLayout">
        <pc:chgData name="Alberto Di Meglio" userId="d7605418547838f6" providerId="LiveId" clId="{57FA8C70-6F77-4CDE-BCF3-DC0942FB9BCE}" dt="2020-05-29T06:05:18.847" v="7" actId="478"/>
        <pc:sldMasterMkLst>
          <pc:docMk/>
          <pc:sldMasterMk cId="874152730" sldId="2147483705"/>
        </pc:sldMasterMkLst>
        <pc:sldLayoutChg chg="delSp mod">
          <pc:chgData name="Alberto Di Meglio" userId="d7605418547838f6" providerId="LiveId" clId="{57FA8C70-6F77-4CDE-BCF3-DC0942FB9BCE}" dt="2020-05-29T06:05:18.847" v="7" actId="478"/>
          <pc:sldLayoutMkLst>
            <pc:docMk/>
            <pc:sldMasterMk cId="874152730" sldId="2147483705"/>
            <pc:sldLayoutMk cId="64530660" sldId="2147483719"/>
          </pc:sldLayoutMkLst>
          <pc:picChg chg="del">
            <ac:chgData name="Alberto Di Meglio" userId="d7605418547838f6" providerId="LiveId" clId="{57FA8C70-6F77-4CDE-BCF3-DC0942FB9BCE}" dt="2020-05-29T06:05:18.847" v="7" actId="478"/>
            <ac:picMkLst>
              <pc:docMk/>
              <pc:sldMasterMk cId="874152730" sldId="2147483705"/>
              <pc:sldLayoutMk cId="64530660" sldId="2147483719"/>
              <ac:picMk id="20" creationId="{00000000-0000-0000-0000-000000000000}"/>
            </ac:picMkLst>
          </pc:picChg>
        </pc:sldLayoutChg>
      </pc:sldMasterChg>
    </pc:docChg>
  </pc:docChgLst>
  <pc:docChgLst>
    <pc:chgData name="Alberto Di Meglio" userId="d7605418547838f6" providerId="LiveId" clId="{821053E2-6175-459A-9C7B-12A93A4A139E}"/>
    <pc:docChg chg="addSld modSld sldOrd">
      <pc:chgData name="Alberto Di Meglio" userId="d7605418547838f6" providerId="LiveId" clId="{821053E2-6175-459A-9C7B-12A93A4A139E}" dt="2020-07-08T19:39:39.498" v="57" actId="2711"/>
      <pc:docMkLst>
        <pc:docMk/>
      </pc:docMkLst>
      <pc:sldChg chg="ord">
        <pc:chgData name="Alberto Di Meglio" userId="d7605418547838f6" providerId="LiveId" clId="{821053E2-6175-459A-9C7B-12A93A4A139E}" dt="2020-07-08T19:35:25.748" v="5"/>
        <pc:sldMkLst>
          <pc:docMk/>
          <pc:sldMk cId="2867551307" sldId="635"/>
        </pc:sldMkLst>
      </pc:sldChg>
      <pc:sldChg chg="modSp mod">
        <pc:chgData name="Alberto Di Meglio" userId="d7605418547838f6" providerId="LiveId" clId="{821053E2-6175-459A-9C7B-12A93A4A139E}" dt="2020-07-08T19:36:26.275" v="38" actId="20577"/>
        <pc:sldMkLst>
          <pc:docMk/>
          <pc:sldMk cId="3207324397" sldId="666"/>
        </pc:sldMkLst>
        <pc:spChg chg="mod">
          <ac:chgData name="Alberto Di Meglio" userId="d7605418547838f6" providerId="LiveId" clId="{821053E2-6175-459A-9C7B-12A93A4A139E}" dt="2020-07-08T19:36:26.275" v="38" actId="20577"/>
          <ac:spMkLst>
            <pc:docMk/>
            <pc:sldMk cId="3207324397" sldId="666"/>
            <ac:spMk id="14" creationId="{00000000-0000-0000-0000-000000000000}"/>
          </ac:spMkLst>
        </pc:spChg>
      </pc:sldChg>
      <pc:sldChg chg="modSp mod">
        <pc:chgData name="Alberto Di Meglio" userId="d7605418547838f6" providerId="LiveId" clId="{821053E2-6175-459A-9C7B-12A93A4A139E}" dt="2020-07-08T19:39:39.498" v="57" actId="2711"/>
        <pc:sldMkLst>
          <pc:docMk/>
          <pc:sldMk cId="2339822995" sldId="668"/>
        </pc:sldMkLst>
        <pc:spChg chg="mod">
          <ac:chgData name="Alberto Di Meglio" userId="d7605418547838f6" providerId="LiveId" clId="{821053E2-6175-459A-9C7B-12A93A4A139E}" dt="2020-07-08T19:39:39.498" v="57" actId="2711"/>
          <ac:spMkLst>
            <pc:docMk/>
            <pc:sldMk cId="2339822995" sldId="668"/>
            <ac:spMk id="11" creationId="{29566897-7A2E-47BB-9CE0-002F76540B34}"/>
          </ac:spMkLst>
        </pc:spChg>
      </pc:sldChg>
      <pc:sldChg chg="add ord">
        <pc:chgData name="Alberto Di Meglio" userId="d7605418547838f6" providerId="LiveId" clId="{821053E2-6175-459A-9C7B-12A93A4A139E}" dt="2020-07-08T19:34:08.485" v="3"/>
        <pc:sldMkLst>
          <pc:docMk/>
          <pc:sldMk cId="1387550767" sldId="670"/>
        </pc:sldMkLst>
      </pc:sldChg>
      <pc:sldChg chg="add">
        <pc:chgData name="Alberto Di Meglio" userId="d7605418547838f6" providerId="LiveId" clId="{821053E2-6175-459A-9C7B-12A93A4A139E}" dt="2020-07-08T19:33:57.023" v="1" actId="22"/>
        <pc:sldMkLst>
          <pc:docMk/>
          <pc:sldMk cId="3669914046" sldId="671"/>
        </pc:sldMkLst>
      </pc:sldChg>
    </pc:docChg>
  </pc:docChgLst>
  <pc:docChgLst>
    <pc:chgData name="Guest User" providerId="Windows Live" clId="Web-{96E8A60A-10FB-4EBC-9FA1-01C9133812A1}"/>
    <pc:docChg chg="addSld delSld modSld">
      <pc:chgData name="Guest User" userId="" providerId="Windows Live" clId="Web-{96E8A60A-10FB-4EBC-9FA1-01C9133812A1}" dt="2020-09-27T09:42:42.111" v="3"/>
      <pc:docMkLst>
        <pc:docMk/>
      </pc:docMkLst>
      <pc:sldChg chg="addSp delSp modSp">
        <pc:chgData name="Guest User" userId="" providerId="Windows Live" clId="Web-{96E8A60A-10FB-4EBC-9FA1-01C9133812A1}" dt="2020-09-27T09:42:41.330" v="2"/>
        <pc:sldMkLst>
          <pc:docMk/>
          <pc:sldMk cId="2318087105" sldId="672"/>
        </pc:sldMkLst>
        <pc:picChg chg="add del mod">
          <ac:chgData name="Guest User" userId="" providerId="Windows Live" clId="Web-{96E8A60A-10FB-4EBC-9FA1-01C9133812A1}" dt="2020-09-27T09:42:41.330" v="2"/>
          <ac:picMkLst>
            <pc:docMk/>
            <pc:sldMk cId="2318087105" sldId="672"/>
            <ac:picMk id="6" creationId="{EB34EA98-E884-4A9B-AD81-E313C999E135}"/>
          </ac:picMkLst>
        </pc:picChg>
      </pc:sldChg>
      <pc:sldChg chg="add del">
        <pc:chgData name="Guest User" userId="" providerId="Windows Live" clId="Web-{96E8A60A-10FB-4EBC-9FA1-01C9133812A1}" dt="2020-09-27T09:42:42.111" v="3"/>
        <pc:sldMkLst>
          <pc:docMk/>
          <pc:sldMk cId="2677262981" sldId="680"/>
        </pc:sldMkLst>
      </pc:sldChg>
    </pc:docChg>
  </pc:docChgLst>
  <pc:docChgLst>
    <pc:chgData name="Alberto Di Meglio" userId="d7605418547838f6" providerId="LiveId" clId="{D238FB36-EF8B-42C9-91AE-6410C618E883}"/>
    <pc:docChg chg="undo custSel addSld delSld modSld sldOrd">
      <pc:chgData name="Alberto Di Meglio" userId="d7605418547838f6" providerId="LiveId" clId="{D238FB36-EF8B-42C9-91AE-6410C618E883}" dt="2020-09-27T14:59:06.390" v="1403" actId="20577"/>
      <pc:docMkLst>
        <pc:docMk/>
      </pc:docMkLst>
      <pc:sldChg chg="modSp mod">
        <pc:chgData name="Alberto Di Meglio" userId="d7605418547838f6" providerId="LiveId" clId="{D238FB36-EF8B-42C9-91AE-6410C618E883}" dt="2020-09-27T13:56:34.926" v="15" actId="20577"/>
        <pc:sldMkLst>
          <pc:docMk/>
          <pc:sldMk cId="2876083158" sldId="281"/>
        </pc:sldMkLst>
        <pc:spChg chg="mod">
          <ac:chgData name="Alberto Di Meglio" userId="d7605418547838f6" providerId="LiveId" clId="{D238FB36-EF8B-42C9-91AE-6410C618E883}" dt="2020-09-27T13:56:34.926" v="15" actId="20577"/>
          <ac:spMkLst>
            <pc:docMk/>
            <pc:sldMk cId="2876083158" sldId="281"/>
            <ac:spMk id="2" creationId="{00000000-0000-0000-0000-000000000000}"/>
          </ac:spMkLst>
        </pc:spChg>
        <pc:spChg chg="mod">
          <ac:chgData name="Alberto Di Meglio" userId="d7605418547838f6" providerId="LiveId" clId="{D238FB36-EF8B-42C9-91AE-6410C618E883}" dt="2020-09-27T13:56:24.605" v="4" actId="20577"/>
          <ac:spMkLst>
            <pc:docMk/>
            <pc:sldMk cId="2876083158" sldId="281"/>
            <ac:spMk id="3" creationId="{00000000-0000-0000-0000-000000000000}"/>
          </ac:spMkLst>
        </pc:spChg>
        <pc:spChg chg="mod">
          <ac:chgData name="Alberto Di Meglio" userId="d7605418547838f6" providerId="LiveId" clId="{D238FB36-EF8B-42C9-91AE-6410C618E883}" dt="2020-09-27T13:56:20.774" v="3" actId="20577"/>
          <ac:spMkLst>
            <pc:docMk/>
            <pc:sldMk cId="2876083158" sldId="281"/>
            <ac:spMk id="4" creationId="{00000000-0000-0000-0000-000000000000}"/>
          </ac:spMkLst>
        </pc:spChg>
      </pc:sldChg>
      <pc:sldChg chg="del">
        <pc:chgData name="Alberto Di Meglio" userId="d7605418547838f6" providerId="LiveId" clId="{D238FB36-EF8B-42C9-91AE-6410C618E883}" dt="2020-09-27T14:18:25.761" v="661" actId="47"/>
        <pc:sldMkLst>
          <pc:docMk/>
          <pc:sldMk cId="452705249" sldId="673"/>
        </pc:sldMkLst>
      </pc:sldChg>
      <pc:sldChg chg="modSp mod ord">
        <pc:chgData name="Alberto Di Meglio" userId="d7605418547838f6" providerId="LiveId" clId="{D238FB36-EF8B-42C9-91AE-6410C618E883}" dt="2020-09-27T14:56:31.720" v="1310" actId="404"/>
        <pc:sldMkLst>
          <pc:docMk/>
          <pc:sldMk cId="3816384839" sldId="674"/>
        </pc:sldMkLst>
        <pc:spChg chg="mod">
          <ac:chgData name="Alberto Di Meglio" userId="d7605418547838f6" providerId="LiveId" clId="{D238FB36-EF8B-42C9-91AE-6410C618E883}" dt="2020-09-27T14:56:31.720" v="1310" actId="404"/>
          <ac:spMkLst>
            <pc:docMk/>
            <pc:sldMk cId="3816384839" sldId="674"/>
            <ac:spMk id="2" creationId="{00000000-0000-0000-0000-000000000000}"/>
          </ac:spMkLst>
        </pc:spChg>
      </pc:sldChg>
      <pc:sldChg chg="modSp mod">
        <pc:chgData name="Alberto Di Meglio" userId="d7605418547838f6" providerId="LiveId" clId="{D238FB36-EF8B-42C9-91AE-6410C618E883}" dt="2020-09-27T14:59:06.390" v="1403" actId="20577"/>
        <pc:sldMkLst>
          <pc:docMk/>
          <pc:sldMk cId="71431364" sldId="678"/>
        </pc:sldMkLst>
        <pc:spChg chg="mod">
          <ac:chgData name="Alberto Di Meglio" userId="d7605418547838f6" providerId="LiveId" clId="{D238FB36-EF8B-42C9-91AE-6410C618E883}" dt="2020-09-27T14:57:51.222" v="1334" actId="20577"/>
          <ac:spMkLst>
            <pc:docMk/>
            <pc:sldMk cId="71431364" sldId="678"/>
            <ac:spMk id="2" creationId="{00000000-0000-0000-0000-000000000000}"/>
          </ac:spMkLst>
        </pc:spChg>
        <pc:spChg chg="mod">
          <ac:chgData name="Alberto Di Meglio" userId="d7605418547838f6" providerId="LiveId" clId="{D238FB36-EF8B-42C9-91AE-6410C618E883}" dt="2020-09-27T14:59:06.390" v="1403" actId="20577"/>
          <ac:spMkLst>
            <pc:docMk/>
            <pc:sldMk cId="71431364" sldId="678"/>
            <ac:spMk id="3" creationId="{00000000-0000-0000-0000-000000000000}"/>
          </ac:spMkLst>
        </pc:spChg>
        <pc:graphicFrameChg chg="mod">
          <ac:chgData name="Alberto Di Meglio" userId="d7605418547838f6" providerId="LiveId" clId="{D238FB36-EF8B-42C9-91AE-6410C618E883}" dt="2020-09-27T14:58:36.315" v="1381" actId="1037"/>
          <ac:graphicFrameMkLst>
            <pc:docMk/>
            <pc:sldMk cId="71431364" sldId="678"/>
            <ac:graphicFrameMk id="8" creationId="{00000000-0000-0000-0000-000000000000}"/>
          </ac:graphicFrameMkLst>
        </pc:graphicFrameChg>
      </pc:sldChg>
      <pc:sldChg chg="del">
        <pc:chgData name="Alberto Di Meglio" userId="d7605418547838f6" providerId="LiveId" clId="{D238FB36-EF8B-42C9-91AE-6410C618E883}" dt="2020-09-27T14:56:34.579" v="1311" actId="47"/>
        <pc:sldMkLst>
          <pc:docMk/>
          <pc:sldMk cId="421462277" sldId="681"/>
        </pc:sldMkLst>
      </pc:sldChg>
      <pc:sldChg chg="addSp delSp modSp add mod">
        <pc:chgData name="Alberto Di Meglio" userId="d7605418547838f6" providerId="LiveId" clId="{D238FB36-EF8B-42C9-91AE-6410C618E883}" dt="2020-09-27T14:56:50.286" v="1313" actId="1076"/>
        <pc:sldMkLst>
          <pc:docMk/>
          <pc:sldMk cId="374046068" sldId="682"/>
        </pc:sldMkLst>
        <pc:spChg chg="mod">
          <ac:chgData name="Alberto Di Meglio" userId="d7605418547838f6" providerId="LiveId" clId="{D238FB36-EF8B-42C9-91AE-6410C618E883}" dt="2020-09-27T14:05:43.071" v="225" actId="20577"/>
          <ac:spMkLst>
            <pc:docMk/>
            <pc:sldMk cId="374046068" sldId="682"/>
            <ac:spMk id="2" creationId="{00000000-0000-0000-0000-000000000000}"/>
          </ac:spMkLst>
        </pc:spChg>
        <pc:spChg chg="del">
          <ac:chgData name="Alberto Di Meglio" userId="d7605418547838f6" providerId="LiveId" clId="{D238FB36-EF8B-42C9-91AE-6410C618E883}" dt="2020-09-27T13:57:29.832" v="40" actId="478"/>
          <ac:spMkLst>
            <pc:docMk/>
            <pc:sldMk cId="374046068" sldId="682"/>
            <ac:spMk id="3" creationId="{00000000-0000-0000-0000-000000000000}"/>
          </ac:spMkLst>
        </pc:spChg>
        <pc:spChg chg="del">
          <ac:chgData name="Alberto Di Meglio" userId="d7605418547838f6" providerId="LiveId" clId="{D238FB36-EF8B-42C9-91AE-6410C618E883}" dt="2020-09-27T13:57:29.832" v="40" actId="478"/>
          <ac:spMkLst>
            <pc:docMk/>
            <pc:sldMk cId="374046068" sldId="682"/>
            <ac:spMk id="6" creationId="{DD9B25CB-5E6F-42A0-8310-9CDD38940E31}"/>
          </ac:spMkLst>
        </pc:spChg>
        <pc:spChg chg="add del mod">
          <ac:chgData name="Alberto Di Meglio" userId="d7605418547838f6" providerId="LiveId" clId="{D238FB36-EF8B-42C9-91AE-6410C618E883}" dt="2020-09-27T13:57:32.126" v="41" actId="478"/>
          <ac:spMkLst>
            <pc:docMk/>
            <pc:sldMk cId="374046068" sldId="682"/>
            <ac:spMk id="8" creationId="{C155A0E4-FA0C-4D26-8C3B-495735CE69FB}"/>
          </ac:spMkLst>
        </pc:spChg>
        <pc:spChg chg="add mod">
          <ac:chgData name="Alberto Di Meglio" userId="d7605418547838f6" providerId="LiveId" clId="{D238FB36-EF8B-42C9-91AE-6410C618E883}" dt="2020-09-27T14:56:50.286" v="1313" actId="1076"/>
          <ac:spMkLst>
            <pc:docMk/>
            <pc:sldMk cId="374046068" sldId="682"/>
            <ac:spMk id="9" creationId="{BEB8963D-A634-4D91-9A94-1C8B6046523C}"/>
          </ac:spMkLst>
        </pc:spChg>
        <pc:spChg chg="add mod">
          <ac:chgData name="Alberto Di Meglio" userId="d7605418547838f6" providerId="LiveId" clId="{D238FB36-EF8B-42C9-91AE-6410C618E883}" dt="2020-09-27T14:18:08.076" v="660" actId="20577"/>
          <ac:spMkLst>
            <pc:docMk/>
            <pc:sldMk cId="374046068" sldId="682"/>
            <ac:spMk id="11" creationId="{9FC6A046-6B71-4A48-89AE-DB25C27ED916}"/>
          </ac:spMkLst>
        </pc:spChg>
        <pc:spChg chg="add mod">
          <ac:chgData name="Alberto Di Meglio" userId="d7605418547838f6" providerId="LiveId" clId="{D238FB36-EF8B-42C9-91AE-6410C618E883}" dt="2020-09-27T14:17:28.964" v="635" actId="20577"/>
          <ac:spMkLst>
            <pc:docMk/>
            <pc:sldMk cId="374046068" sldId="682"/>
            <ac:spMk id="13" creationId="{A0E40796-F8F6-4C77-8975-E13EA8C4FB6F}"/>
          </ac:spMkLst>
        </pc:spChg>
        <pc:spChg chg="add mod">
          <ac:chgData name="Alberto Di Meglio" userId="d7605418547838f6" providerId="LiveId" clId="{D238FB36-EF8B-42C9-91AE-6410C618E883}" dt="2020-09-27T14:56:50.286" v="1313" actId="1076"/>
          <ac:spMkLst>
            <pc:docMk/>
            <pc:sldMk cId="374046068" sldId="682"/>
            <ac:spMk id="14" creationId="{2F958FB8-4C9F-4EC2-AEF0-2EB53D73F4B4}"/>
          </ac:spMkLst>
        </pc:spChg>
        <pc:spChg chg="add mod">
          <ac:chgData name="Alberto Di Meglio" userId="d7605418547838f6" providerId="LiveId" clId="{D238FB36-EF8B-42C9-91AE-6410C618E883}" dt="2020-09-27T14:56:50.286" v="1313" actId="1076"/>
          <ac:spMkLst>
            <pc:docMk/>
            <pc:sldMk cId="374046068" sldId="682"/>
            <ac:spMk id="16" creationId="{DFD6A0AA-9931-407A-9428-0383947A1F88}"/>
          </ac:spMkLst>
        </pc:spChg>
        <pc:spChg chg="add mod">
          <ac:chgData name="Alberto Di Meglio" userId="d7605418547838f6" providerId="LiveId" clId="{D238FB36-EF8B-42C9-91AE-6410C618E883}" dt="2020-09-27T14:17:20.655" v="630" actId="1076"/>
          <ac:spMkLst>
            <pc:docMk/>
            <pc:sldMk cId="374046068" sldId="682"/>
            <ac:spMk id="18" creationId="{7C0BA7A5-7399-43D3-B846-0C05999894F5}"/>
          </ac:spMkLst>
        </pc:spChg>
      </pc:sldChg>
      <pc:sldChg chg="modSp add mod">
        <pc:chgData name="Alberto Di Meglio" userId="d7605418547838f6" providerId="LiveId" clId="{D238FB36-EF8B-42C9-91AE-6410C618E883}" dt="2020-09-27T14:57:08.533" v="1316" actId="1076"/>
        <pc:sldMkLst>
          <pc:docMk/>
          <pc:sldMk cId="1862115630" sldId="683"/>
        </pc:sldMkLst>
        <pc:spChg chg="mod">
          <ac:chgData name="Alberto Di Meglio" userId="d7605418547838f6" providerId="LiveId" clId="{D238FB36-EF8B-42C9-91AE-6410C618E883}" dt="2020-09-27T14:05:48.121" v="227" actId="20577"/>
          <ac:spMkLst>
            <pc:docMk/>
            <pc:sldMk cId="1862115630" sldId="683"/>
            <ac:spMk id="2" creationId="{00000000-0000-0000-0000-000000000000}"/>
          </ac:spMkLst>
        </pc:spChg>
        <pc:spChg chg="mod">
          <ac:chgData name="Alberto Di Meglio" userId="d7605418547838f6" providerId="LiveId" clId="{D238FB36-EF8B-42C9-91AE-6410C618E883}" dt="2020-09-27T14:56:57.165" v="1314" actId="1076"/>
          <ac:spMkLst>
            <pc:docMk/>
            <pc:sldMk cId="1862115630" sldId="683"/>
            <ac:spMk id="9" creationId="{BEB8963D-A634-4D91-9A94-1C8B6046523C}"/>
          </ac:spMkLst>
        </pc:spChg>
        <pc:spChg chg="mod">
          <ac:chgData name="Alberto Di Meglio" userId="d7605418547838f6" providerId="LiveId" clId="{D238FB36-EF8B-42C9-91AE-6410C618E883}" dt="2020-09-27T14:57:08.533" v="1316" actId="1076"/>
          <ac:spMkLst>
            <pc:docMk/>
            <pc:sldMk cId="1862115630" sldId="683"/>
            <ac:spMk id="11" creationId="{9FC6A046-6B71-4A48-89AE-DB25C27ED916}"/>
          </ac:spMkLst>
        </pc:spChg>
        <pc:spChg chg="mod">
          <ac:chgData name="Alberto Di Meglio" userId="d7605418547838f6" providerId="LiveId" clId="{D238FB36-EF8B-42C9-91AE-6410C618E883}" dt="2020-09-27T14:57:02.995" v="1315" actId="1076"/>
          <ac:spMkLst>
            <pc:docMk/>
            <pc:sldMk cId="1862115630" sldId="683"/>
            <ac:spMk id="13" creationId="{A0E40796-F8F6-4C77-8975-E13EA8C4FB6F}"/>
          </ac:spMkLst>
        </pc:spChg>
        <pc:spChg chg="mod">
          <ac:chgData name="Alberto Di Meglio" userId="d7605418547838f6" providerId="LiveId" clId="{D238FB36-EF8B-42C9-91AE-6410C618E883}" dt="2020-09-27T14:57:08.533" v="1316" actId="1076"/>
          <ac:spMkLst>
            <pc:docMk/>
            <pc:sldMk cId="1862115630" sldId="683"/>
            <ac:spMk id="14" creationId="{2F958FB8-4C9F-4EC2-AEF0-2EB53D73F4B4}"/>
          </ac:spMkLst>
        </pc:spChg>
        <pc:spChg chg="mod">
          <ac:chgData name="Alberto Di Meglio" userId="d7605418547838f6" providerId="LiveId" clId="{D238FB36-EF8B-42C9-91AE-6410C618E883}" dt="2020-09-27T14:56:57.165" v="1314" actId="1076"/>
          <ac:spMkLst>
            <pc:docMk/>
            <pc:sldMk cId="1862115630" sldId="683"/>
            <ac:spMk id="16" creationId="{DFD6A0AA-9931-407A-9428-0383947A1F88}"/>
          </ac:spMkLst>
        </pc:spChg>
        <pc:spChg chg="mod">
          <ac:chgData name="Alberto Di Meglio" userId="d7605418547838f6" providerId="LiveId" clId="{D238FB36-EF8B-42C9-91AE-6410C618E883}" dt="2020-09-27T14:57:02.995" v="1315" actId="1076"/>
          <ac:spMkLst>
            <pc:docMk/>
            <pc:sldMk cId="1862115630" sldId="683"/>
            <ac:spMk id="18" creationId="{7C0BA7A5-7399-43D3-B846-0C05999894F5}"/>
          </ac:spMkLst>
        </pc:spChg>
      </pc:sldChg>
      <pc:sldChg chg="modSp add del mod">
        <pc:chgData name="Alberto Di Meglio" userId="d7605418547838f6" providerId="LiveId" clId="{D238FB36-EF8B-42C9-91AE-6410C618E883}" dt="2020-09-27T13:59:11.012" v="53" actId="47"/>
        <pc:sldMkLst>
          <pc:docMk/>
          <pc:sldMk cId="3902608665" sldId="683"/>
        </pc:sldMkLst>
        <pc:spChg chg="mod">
          <ac:chgData name="Alberto Di Meglio" userId="d7605418547838f6" providerId="LiveId" clId="{D238FB36-EF8B-42C9-91AE-6410C618E883}" dt="2020-09-27T13:58:38.638" v="52" actId="20577"/>
          <ac:spMkLst>
            <pc:docMk/>
            <pc:sldMk cId="3902608665" sldId="683"/>
            <ac:spMk id="2" creationId="{00000000-0000-0000-0000-000000000000}"/>
          </ac:spMkLst>
        </pc:spChg>
      </pc:sldChg>
    </pc:docChg>
  </pc:docChgLst>
  <pc:docChgLst>
    <pc:chgData name="Alberto Di Meglio" userId="d7605418547838f6" providerId="LiveId" clId="{602AD0A2-792A-4EB7-B8E6-7D79B44FE831}"/>
    <pc:docChg chg="custSel addSld modSld">
      <pc:chgData name="Alberto Di Meglio" userId="d7605418547838f6" providerId="LiveId" clId="{602AD0A2-792A-4EB7-B8E6-7D79B44FE831}" dt="2020-10-10T09:36:27.244" v="2" actId="478"/>
      <pc:docMkLst>
        <pc:docMk/>
      </pc:docMkLst>
      <pc:sldChg chg="delSp mod delAnim modAnim">
        <pc:chgData name="Alberto Di Meglio" userId="d7605418547838f6" providerId="LiveId" clId="{602AD0A2-792A-4EB7-B8E6-7D79B44FE831}" dt="2020-10-10T09:36:27.244" v="2" actId="478"/>
        <pc:sldMkLst>
          <pc:docMk/>
          <pc:sldMk cId="1498203257" sldId="692"/>
        </pc:sldMkLst>
        <pc:spChg chg="del">
          <ac:chgData name="Alberto Di Meglio" userId="d7605418547838f6" providerId="LiveId" clId="{602AD0A2-792A-4EB7-B8E6-7D79B44FE831}" dt="2020-10-10T09:36:25.014" v="1" actId="478"/>
          <ac:spMkLst>
            <pc:docMk/>
            <pc:sldMk cId="1498203257" sldId="692"/>
            <ac:spMk id="3" creationId="{1620F77E-802C-4967-8C5E-DB71F0832F0C}"/>
          </ac:spMkLst>
        </pc:spChg>
        <pc:spChg chg="del">
          <ac:chgData name="Alberto Di Meglio" userId="d7605418547838f6" providerId="LiveId" clId="{602AD0A2-792A-4EB7-B8E6-7D79B44FE831}" dt="2020-10-10T09:36:25.014" v="1" actId="478"/>
          <ac:spMkLst>
            <pc:docMk/>
            <pc:sldMk cId="1498203257" sldId="692"/>
            <ac:spMk id="8" creationId="{1E2560F0-FC2A-41FC-A760-D7D36E998730}"/>
          </ac:spMkLst>
        </pc:spChg>
        <pc:picChg chg="del">
          <ac:chgData name="Alberto Di Meglio" userId="d7605418547838f6" providerId="LiveId" clId="{602AD0A2-792A-4EB7-B8E6-7D79B44FE831}" dt="2020-10-10T09:36:27.244" v="2" actId="478"/>
          <ac:picMkLst>
            <pc:docMk/>
            <pc:sldMk cId="1498203257" sldId="692"/>
            <ac:picMk id="4" creationId="{08F96E8F-3D66-4640-A096-C7BAFBA643CD}"/>
          </ac:picMkLst>
        </pc:picChg>
      </pc:sldChg>
      <pc:sldChg chg="add">
        <pc:chgData name="Alberto Di Meglio" userId="d7605418547838f6" providerId="LiveId" clId="{602AD0A2-792A-4EB7-B8E6-7D79B44FE831}" dt="2020-10-10T09:36:19.842" v="0"/>
        <pc:sldMkLst>
          <pc:docMk/>
          <pc:sldMk cId="3742547443" sldId="693"/>
        </pc:sldMkLst>
      </pc:sldChg>
    </pc:docChg>
  </pc:docChgLst>
  <pc:docChgLst>
    <pc:chgData name="Alberto Di Meglio" userId="d7605418547838f6" providerId="LiveId" clId="{6C3C5503-7529-4EFD-B64B-596B1C3387F0}"/>
    <pc:docChg chg="custSel modSld">
      <pc:chgData name="Alberto Di Meglio" userId="d7605418547838f6" providerId="LiveId" clId="{6C3C5503-7529-4EFD-B64B-596B1C3387F0}" dt="2020-05-23T22:06:20.134" v="204" actId="20577"/>
      <pc:docMkLst>
        <pc:docMk/>
      </pc:docMkLst>
      <pc:sldChg chg="addSp delSp modSp mod">
        <pc:chgData name="Alberto Di Meglio" userId="d7605418547838f6" providerId="LiveId" clId="{6C3C5503-7529-4EFD-B64B-596B1C3387F0}" dt="2020-05-23T22:06:20.134" v="204" actId="20577"/>
        <pc:sldMkLst>
          <pc:docMk/>
          <pc:sldMk cId="4088613260" sldId="649"/>
        </pc:sldMkLst>
        <pc:spChg chg="del">
          <ac:chgData name="Alberto Di Meglio" userId="d7605418547838f6" providerId="LiveId" clId="{6C3C5503-7529-4EFD-B64B-596B1C3387F0}" dt="2020-05-23T22:00:41.323" v="35" actId="478"/>
          <ac:spMkLst>
            <pc:docMk/>
            <pc:sldMk cId="4088613260" sldId="649"/>
            <ac:spMk id="3" creationId="{F7C24DF9-8E35-4C9F-B608-5102B8F3BB48}"/>
          </ac:spMkLst>
        </pc:spChg>
        <pc:spChg chg="add mod">
          <ac:chgData name="Alberto Di Meglio" userId="d7605418547838f6" providerId="LiveId" clId="{6C3C5503-7529-4EFD-B64B-596B1C3387F0}" dt="2020-05-23T22:04:13.246" v="164" actId="207"/>
          <ac:spMkLst>
            <pc:docMk/>
            <pc:sldMk cId="4088613260" sldId="649"/>
            <ac:spMk id="6" creationId="{EB1E3BED-D76E-40D4-A82A-C9A381187E19}"/>
          </ac:spMkLst>
        </pc:spChg>
        <pc:spChg chg="mod">
          <ac:chgData name="Alberto Di Meglio" userId="d7605418547838f6" providerId="LiveId" clId="{6C3C5503-7529-4EFD-B64B-596B1C3387F0}" dt="2020-05-23T22:02:47.334" v="128" actId="1038"/>
          <ac:spMkLst>
            <pc:docMk/>
            <pc:sldMk cId="4088613260" sldId="649"/>
            <ac:spMk id="8" creationId="{00000000-0000-0000-0000-000000000000}"/>
          </ac:spMkLst>
        </pc:spChg>
        <pc:spChg chg="mod">
          <ac:chgData name="Alberto Di Meglio" userId="d7605418547838f6" providerId="LiveId" clId="{6C3C5503-7529-4EFD-B64B-596B1C3387F0}" dt="2020-05-23T22:02:47.334" v="128" actId="1038"/>
          <ac:spMkLst>
            <pc:docMk/>
            <pc:sldMk cId="4088613260" sldId="649"/>
            <ac:spMk id="10" creationId="{00000000-0000-0000-0000-000000000000}"/>
          </ac:spMkLst>
        </pc:spChg>
        <pc:spChg chg="mod">
          <ac:chgData name="Alberto Di Meglio" userId="d7605418547838f6" providerId="LiveId" clId="{6C3C5503-7529-4EFD-B64B-596B1C3387F0}" dt="2020-05-23T22:02:47.334" v="128" actId="1038"/>
          <ac:spMkLst>
            <pc:docMk/>
            <pc:sldMk cId="4088613260" sldId="649"/>
            <ac:spMk id="11" creationId="{00000000-0000-0000-0000-000000000000}"/>
          </ac:spMkLst>
        </pc:spChg>
        <pc:spChg chg="mod">
          <ac:chgData name="Alberto Di Meglio" userId="d7605418547838f6" providerId="LiveId" clId="{6C3C5503-7529-4EFD-B64B-596B1C3387F0}" dt="2020-05-23T22:02:47.334" v="128" actId="1038"/>
          <ac:spMkLst>
            <pc:docMk/>
            <pc:sldMk cId="4088613260" sldId="649"/>
            <ac:spMk id="12" creationId="{00000000-0000-0000-0000-000000000000}"/>
          </ac:spMkLst>
        </pc:spChg>
        <pc:spChg chg="mod">
          <ac:chgData name="Alberto Di Meglio" userId="d7605418547838f6" providerId="LiveId" clId="{6C3C5503-7529-4EFD-B64B-596B1C3387F0}" dt="2020-05-23T22:02:47.334" v="128" actId="1038"/>
          <ac:spMkLst>
            <pc:docMk/>
            <pc:sldMk cId="4088613260" sldId="649"/>
            <ac:spMk id="13" creationId="{00000000-0000-0000-0000-000000000000}"/>
          </ac:spMkLst>
        </pc:spChg>
        <pc:spChg chg="del">
          <ac:chgData name="Alberto Di Meglio" userId="d7605418547838f6" providerId="LiveId" clId="{6C3C5503-7529-4EFD-B64B-596B1C3387F0}" dt="2020-05-23T22:00:45.900" v="36" actId="478"/>
          <ac:spMkLst>
            <pc:docMk/>
            <pc:sldMk cId="4088613260" sldId="649"/>
            <ac:spMk id="15" creationId="{049A0957-68F2-47BE-B87F-12E65634B910}"/>
          </ac:spMkLst>
        </pc:spChg>
        <pc:spChg chg="add mod">
          <ac:chgData name="Alberto Di Meglio" userId="d7605418547838f6" providerId="LiveId" clId="{6C3C5503-7529-4EFD-B64B-596B1C3387F0}" dt="2020-05-23T22:04:43.994" v="178" actId="1037"/>
          <ac:spMkLst>
            <pc:docMk/>
            <pc:sldMk cId="4088613260" sldId="649"/>
            <ac:spMk id="16" creationId="{E673F68E-4DF8-4D32-951F-452181B648CB}"/>
          </ac:spMkLst>
        </pc:spChg>
        <pc:graphicFrameChg chg="mod">
          <ac:chgData name="Alberto Di Meglio" userId="d7605418547838f6" providerId="LiveId" clId="{6C3C5503-7529-4EFD-B64B-596B1C3387F0}" dt="2020-05-23T22:06:20.134" v="204" actId="20577"/>
          <ac:graphicFrameMkLst>
            <pc:docMk/>
            <pc:sldMk cId="4088613260" sldId="649"/>
            <ac:graphicFrameMk id="7" creationId="{00000000-0000-0000-0000-000000000000}"/>
          </ac:graphicFrameMkLst>
        </pc:graphicFrameChg>
        <pc:picChg chg="del">
          <ac:chgData name="Alberto Di Meglio" userId="d7605418547838f6" providerId="LiveId" clId="{6C3C5503-7529-4EFD-B64B-596B1C3387F0}" dt="2020-05-23T22:00:54.404" v="38" actId="478"/>
          <ac:picMkLst>
            <pc:docMk/>
            <pc:sldMk cId="4088613260" sldId="649"/>
            <ac:picMk id="14" creationId="{10A90952-4739-40E8-85E3-27350FB51C38}"/>
          </ac:picMkLst>
        </pc:picChg>
        <pc:picChg chg="del">
          <ac:chgData name="Alberto Di Meglio" userId="d7605418547838f6" providerId="LiveId" clId="{6C3C5503-7529-4EFD-B64B-596B1C3387F0}" dt="2020-05-23T22:00:46.651" v="37" actId="478"/>
          <ac:picMkLst>
            <pc:docMk/>
            <pc:sldMk cId="4088613260" sldId="649"/>
            <ac:picMk id="1026" creationId="{B720D948-A766-4044-8C19-F1478F2A7E48}"/>
          </ac:picMkLst>
        </pc:picChg>
      </pc:sldChg>
    </pc:docChg>
  </pc:docChgLst>
  <pc:docChgLst>
    <pc:chgData name="Alberto Di Meglio" userId="d7605418547838f6" providerId="LiveId" clId="{5D92F3A2-2A4C-49E2-A3F9-4739C8D53623}"/>
    <pc:docChg chg="custSel modSld">
      <pc:chgData name="Alberto Di Meglio" userId="d7605418547838f6" providerId="LiveId" clId="{5D92F3A2-2A4C-49E2-A3F9-4739C8D53623}" dt="2020-04-21T13:31:57.229" v="22" actId="20577"/>
      <pc:docMkLst>
        <pc:docMk/>
      </pc:docMkLst>
      <pc:sldChg chg="modSp mod">
        <pc:chgData name="Alberto Di Meglio" userId="d7605418547838f6" providerId="LiveId" clId="{5D92F3A2-2A4C-49E2-A3F9-4739C8D53623}" dt="2020-04-08T09:48:16.471" v="16" actId="400"/>
        <pc:sldMkLst>
          <pc:docMk/>
          <pc:sldMk cId="2491711339" sldId="663"/>
        </pc:sldMkLst>
        <pc:spChg chg="mod">
          <ac:chgData name="Alberto Di Meglio" userId="d7605418547838f6" providerId="LiveId" clId="{5D92F3A2-2A4C-49E2-A3F9-4739C8D53623}" dt="2020-04-08T09:48:16.471" v="16" actId="400"/>
          <ac:spMkLst>
            <pc:docMk/>
            <pc:sldMk cId="2491711339" sldId="663"/>
            <ac:spMk id="3" creationId="{00000000-0000-0000-0000-000000000000}"/>
          </ac:spMkLst>
        </pc:spChg>
      </pc:sldChg>
      <pc:sldChg chg="modSp mod">
        <pc:chgData name="Alberto Di Meglio" userId="d7605418547838f6" providerId="LiveId" clId="{5D92F3A2-2A4C-49E2-A3F9-4739C8D53623}" dt="2020-04-08T09:45:01.226" v="3" actId="1076"/>
        <pc:sldMkLst>
          <pc:docMk/>
          <pc:sldMk cId="3799246007" sldId="665"/>
        </pc:sldMkLst>
        <pc:spChg chg="mod">
          <ac:chgData name="Alberto Di Meglio" userId="d7605418547838f6" providerId="LiveId" clId="{5D92F3A2-2A4C-49E2-A3F9-4739C8D53623}" dt="2020-04-08T09:45:01.226" v="3" actId="1076"/>
          <ac:spMkLst>
            <pc:docMk/>
            <pc:sldMk cId="3799246007" sldId="665"/>
            <ac:spMk id="3" creationId="{00000000-0000-0000-0000-000000000000}"/>
          </ac:spMkLst>
        </pc:spChg>
      </pc:sldChg>
      <pc:sldChg chg="modSp mod">
        <pc:chgData name="Alberto Di Meglio" userId="d7605418547838f6" providerId="LiveId" clId="{5D92F3A2-2A4C-49E2-A3F9-4739C8D53623}" dt="2020-04-08T09:44:51.023" v="2" actId="404"/>
        <pc:sldMkLst>
          <pc:docMk/>
          <pc:sldMk cId="3207324397" sldId="666"/>
        </pc:sldMkLst>
        <pc:spChg chg="mod">
          <ac:chgData name="Alberto Di Meglio" userId="d7605418547838f6" providerId="LiveId" clId="{5D92F3A2-2A4C-49E2-A3F9-4739C8D53623}" dt="2020-04-08T09:44:51.023" v="2" actId="404"/>
          <ac:spMkLst>
            <pc:docMk/>
            <pc:sldMk cId="3207324397" sldId="666"/>
            <ac:spMk id="14" creationId="{00000000-0000-0000-0000-000000000000}"/>
          </ac:spMkLst>
        </pc:spChg>
      </pc:sldChg>
      <pc:sldChg chg="modSp mod">
        <pc:chgData name="Alberto Di Meglio" userId="d7605418547838f6" providerId="LiveId" clId="{5D92F3A2-2A4C-49E2-A3F9-4739C8D53623}" dt="2020-04-21T13:31:57.229" v="22" actId="20577"/>
        <pc:sldMkLst>
          <pc:docMk/>
          <pc:sldMk cId="3591883562" sldId="670"/>
        </pc:sldMkLst>
        <pc:spChg chg="mod">
          <ac:chgData name="Alberto Di Meglio" userId="d7605418547838f6" providerId="LiveId" clId="{5D92F3A2-2A4C-49E2-A3F9-4739C8D53623}" dt="2020-04-21T13:31:57.229" v="22" actId="20577"/>
          <ac:spMkLst>
            <pc:docMk/>
            <pc:sldMk cId="3591883562" sldId="670"/>
            <ac:spMk id="2" creationId="{00000000-0000-0000-0000-000000000000}"/>
          </ac:spMkLst>
        </pc:spChg>
      </pc:sldChg>
    </pc:docChg>
  </pc:docChgLst>
  <pc:docChgLst>
    <pc:chgData name="Alberto Di Meglio" userId="d7605418547838f6" providerId="LiveId" clId="{D3A2F8CD-C4D0-401E-94B4-1F4AF95F11F8}"/>
    <pc:docChg chg="custSel modSld">
      <pc:chgData name="Alberto Di Meglio" userId="d7605418547838f6" providerId="LiveId" clId="{D3A2F8CD-C4D0-401E-94B4-1F4AF95F11F8}" dt="2020-05-27T14:09:29.378" v="83" actId="14100"/>
      <pc:docMkLst>
        <pc:docMk/>
      </pc:docMkLst>
      <pc:sldChg chg="modSp mod">
        <pc:chgData name="Alberto Di Meglio" userId="d7605418547838f6" providerId="LiveId" clId="{D3A2F8CD-C4D0-401E-94B4-1F4AF95F11F8}" dt="2020-05-26T19:33:38.784" v="79" actId="20577"/>
        <pc:sldMkLst>
          <pc:docMk/>
          <pc:sldMk cId="2839349720" sldId="646"/>
        </pc:sldMkLst>
        <pc:spChg chg="mod">
          <ac:chgData name="Alberto Di Meglio" userId="d7605418547838f6" providerId="LiveId" clId="{D3A2F8CD-C4D0-401E-94B4-1F4AF95F11F8}" dt="2020-05-26T19:33:38.784" v="79" actId="20577"/>
          <ac:spMkLst>
            <pc:docMk/>
            <pc:sldMk cId="2839349720" sldId="646"/>
            <ac:spMk id="3" creationId="{00000000-0000-0000-0000-000000000000}"/>
          </ac:spMkLst>
        </pc:spChg>
      </pc:sldChg>
      <pc:sldChg chg="modSp">
        <pc:chgData name="Alberto Di Meglio" userId="d7605418547838f6" providerId="LiveId" clId="{D3A2F8CD-C4D0-401E-94B4-1F4AF95F11F8}" dt="2020-05-27T14:09:29.378" v="83" actId="14100"/>
        <pc:sldMkLst>
          <pc:docMk/>
          <pc:sldMk cId="3530205195" sldId="660"/>
        </pc:sldMkLst>
        <pc:picChg chg="mod">
          <ac:chgData name="Alberto Di Meglio" userId="d7605418547838f6" providerId="LiveId" clId="{D3A2F8CD-C4D0-401E-94B4-1F4AF95F11F8}" dt="2020-05-27T14:09:29.378" v="83" actId="14100"/>
          <ac:picMkLst>
            <pc:docMk/>
            <pc:sldMk cId="3530205195" sldId="660"/>
            <ac:picMk id="1026" creationId="{D7662482-11C1-4B8F-B162-218435925775}"/>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image" Target="../media/image30.png"/><Relationship Id="rId1" Type="http://schemas.openxmlformats.org/officeDocument/2006/relationships/image" Target="../media/image29.png"/><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image" Target="../media/image30.png"/><Relationship Id="rId1" Type="http://schemas.openxmlformats.org/officeDocument/2006/relationships/image" Target="../media/image29.png"/><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2B9808-AD39-4460-99D1-8D4D0F05AB69}" type="doc">
      <dgm:prSet loTypeId="urn:microsoft.com/office/officeart/2009/layout/CirclePictureHierarchy" loCatId="hierarchy" qsTypeId="urn:microsoft.com/office/officeart/2005/8/quickstyle/simple1" qsCatId="simple" csTypeId="urn:microsoft.com/office/officeart/2005/8/colors/accent1_2" csCatId="accent1" phldr="1"/>
      <dgm:spPr/>
      <dgm:t>
        <a:bodyPr/>
        <a:lstStyle/>
        <a:p>
          <a:endParaRPr lang="en-US"/>
        </a:p>
      </dgm:t>
    </dgm:pt>
    <dgm:pt modelId="{88992082-DB6B-400B-98ED-0FE0E2E7FE23}">
      <dgm:prSet phldrT="[Text]"/>
      <dgm:spPr/>
      <dgm:t>
        <a:bodyPr/>
        <a:lstStyle/>
        <a:p>
          <a:r>
            <a:rPr lang="en-US" dirty="0"/>
            <a:t>CERN Management</a:t>
          </a:r>
        </a:p>
      </dgm:t>
    </dgm:pt>
    <dgm:pt modelId="{2FE286DE-B701-4FB8-9E08-C6FC49133D8C}" type="parTrans" cxnId="{CDAA8635-406E-4A3B-969C-7F81AC45CEE8}">
      <dgm:prSet/>
      <dgm:spPr/>
      <dgm:t>
        <a:bodyPr/>
        <a:lstStyle/>
        <a:p>
          <a:endParaRPr lang="en-US"/>
        </a:p>
      </dgm:t>
    </dgm:pt>
    <dgm:pt modelId="{569BA1D0-1A79-4289-90C6-73CF73E4DA17}" type="sibTrans" cxnId="{CDAA8635-406E-4A3B-969C-7F81AC45CEE8}">
      <dgm:prSet/>
      <dgm:spPr/>
      <dgm:t>
        <a:bodyPr/>
        <a:lstStyle/>
        <a:p>
          <a:endParaRPr lang="en-US"/>
        </a:p>
      </dgm:t>
    </dgm:pt>
    <dgm:pt modelId="{679F85D0-1BAE-4107-89C0-9B4C5F9A2F9C}">
      <dgm:prSet phldrT="[Text]"/>
      <dgm:spPr/>
      <dgm:t>
        <a:bodyPr/>
        <a:lstStyle/>
        <a:p>
          <a:r>
            <a:rPr lang="en-150" dirty="0"/>
            <a:t>Sensing,</a:t>
          </a:r>
          <a:br>
            <a:rPr lang="en-150" dirty="0"/>
          </a:br>
          <a:r>
            <a:rPr lang="en-US" dirty="0"/>
            <a:t>Detectors R&amp;D</a:t>
          </a:r>
        </a:p>
      </dgm:t>
    </dgm:pt>
    <dgm:pt modelId="{629F27A1-696F-41FD-814F-CC2ED8D2F7A9}" type="parTrans" cxnId="{32FD0193-EFBE-48CC-A9F4-326DC56B7439}">
      <dgm:prSet/>
      <dgm:spPr/>
      <dgm:t>
        <a:bodyPr/>
        <a:lstStyle/>
        <a:p>
          <a:endParaRPr lang="en-US"/>
        </a:p>
      </dgm:t>
    </dgm:pt>
    <dgm:pt modelId="{82AB821D-6AFE-4ED6-BE73-F028FD6098FB}" type="sibTrans" cxnId="{32FD0193-EFBE-48CC-A9F4-326DC56B7439}">
      <dgm:prSet/>
      <dgm:spPr/>
      <dgm:t>
        <a:bodyPr/>
        <a:lstStyle/>
        <a:p>
          <a:endParaRPr lang="en-US"/>
        </a:p>
      </dgm:t>
    </dgm:pt>
    <dgm:pt modelId="{E8D7BD8D-221C-4857-BD3B-13638C685FD9}">
      <dgm:prSet phldrT="[Text]"/>
      <dgm:spPr/>
      <dgm:t>
        <a:bodyPr/>
        <a:lstStyle/>
        <a:p>
          <a:r>
            <a:rPr lang="en-US" dirty="0"/>
            <a:t>Communication</a:t>
          </a:r>
        </a:p>
      </dgm:t>
    </dgm:pt>
    <dgm:pt modelId="{5FF5BBF1-8653-409B-9E69-02CA4F0F1837}" type="parTrans" cxnId="{11968594-B4C6-4931-81CA-66322E728CB2}">
      <dgm:prSet/>
      <dgm:spPr/>
      <dgm:t>
        <a:bodyPr/>
        <a:lstStyle/>
        <a:p>
          <a:endParaRPr lang="en-US"/>
        </a:p>
      </dgm:t>
    </dgm:pt>
    <dgm:pt modelId="{574C2513-E5D3-4EF0-8F7B-D5C5E126CDF1}" type="sibTrans" cxnId="{11968594-B4C6-4931-81CA-66322E728CB2}">
      <dgm:prSet/>
      <dgm:spPr/>
      <dgm:t>
        <a:bodyPr/>
        <a:lstStyle/>
        <a:p>
          <a:endParaRPr lang="en-US"/>
        </a:p>
      </dgm:t>
    </dgm:pt>
    <dgm:pt modelId="{085EEA38-E606-4821-A852-F7558221D730}">
      <dgm:prSet phldrT="[Text]"/>
      <dgm:spPr/>
      <dgm:t>
        <a:bodyPr/>
        <a:lstStyle/>
        <a:p>
          <a:r>
            <a:rPr lang="en-US" dirty="0"/>
            <a:t>Joint HEP R&amp;D </a:t>
          </a:r>
          <a:r>
            <a:rPr lang="en-US" dirty="0" err="1"/>
            <a:t>Programme</a:t>
          </a:r>
          <a:endParaRPr lang="en-US" dirty="0"/>
        </a:p>
      </dgm:t>
    </dgm:pt>
    <dgm:pt modelId="{0A74CCD1-D134-43FC-AC59-6CBB8DB03B40}" type="parTrans" cxnId="{45820F6C-9DCD-4E9C-B792-85AE290AD5BF}">
      <dgm:prSet/>
      <dgm:spPr/>
      <dgm:t>
        <a:bodyPr/>
        <a:lstStyle/>
        <a:p>
          <a:endParaRPr lang="en-US"/>
        </a:p>
      </dgm:t>
    </dgm:pt>
    <dgm:pt modelId="{D57F7E66-2465-4993-88D1-6E70A20AB905}" type="sibTrans" cxnId="{45820F6C-9DCD-4E9C-B792-85AE290AD5BF}">
      <dgm:prSet/>
      <dgm:spPr/>
      <dgm:t>
        <a:bodyPr/>
        <a:lstStyle/>
        <a:p>
          <a:endParaRPr lang="en-US"/>
        </a:p>
      </dgm:t>
    </dgm:pt>
    <dgm:pt modelId="{AF823064-8413-4C1C-8060-410D56D33ED4}">
      <dgm:prSet phldrT="[Text]"/>
      <dgm:spPr/>
      <dgm:t>
        <a:bodyPr/>
        <a:lstStyle/>
        <a:p>
          <a:r>
            <a:rPr lang="en-US" dirty="0"/>
            <a:t>QT Advisory Board</a:t>
          </a:r>
          <a:br>
            <a:rPr lang="en-US" dirty="0"/>
          </a:br>
          <a:r>
            <a:rPr lang="en-US" dirty="0"/>
            <a:t>(Member States)</a:t>
          </a:r>
        </a:p>
      </dgm:t>
    </dgm:pt>
    <dgm:pt modelId="{49DCF3DB-87F9-442F-8268-73C189B20265}" type="parTrans" cxnId="{1A4B2253-9875-4975-8DFA-20C132975701}">
      <dgm:prSet/>
      <dgm:spPr/>
      <dgm:t>
        <a:bodyPr/>
        <a:lstStyle/>
        <a:p>
          <a:endParaRPr lang="en-US"/>
        </a:p>
      </dgm:t>
    </dgm:pt>
    <dgm:pt modelId="{136B6797-75AD-44F0-A187-B48167F28D8B}" type="sibTrans" cxnId="{1A4B2253-9875-4975-8DFA-20C132975701}">
      <dgm:prSet/>
      <dgm:spPr/>
      <dgm:t>
        <a:bodyPr/>
        <a:lstStyle/>
        <a:p>
          <a:endParaRPr lang="en-US"/>
        </a:p>
      </dgm:t>
    </dgm:pt>
    <dgm:pt modelId="{8527BE23-73CF-4E3C-8414-9A4412F2BDA4}">
      <dgm:prSet phldrT="[Text]"/>
      <dgm:spPr/>
      <dgm:t>
        <a:bodyPr/>
        <a:lstStyle/>
        <a:p>
          <a:r>
            <a:rPr lang="en-US" dirty="0"/>
            <a:t>QT Initiative </a:t>
          </a:r>
          <a:r>
            <a:rPr lang="en-150" dirty="0"/>
            <a:t>Management</a:t>
          </a:r>
          <a:endParaRPr lang="en-US" dirty="0"/>
        </a:p>
      </dgm:t>
    </dgm:pt>
    <dgm:pt modelId="{7E9CA83D-0703-4537-A53D-AC098FB82ECB}" type="parTrans" cxnId="{2AF6CC84-3ACB-4047-A766-3C80526B9C2A}">
      <dgm:prSet/>
      <dgm:spPr/>
      <dgm:t>
        <a:bodyPr/>
        <a:lstStyle/>
        <a:p>
          <a:endParaRPr lang="en-US"/>
        </a:p>
      </dgm:t>
    </dgm:pt>
    <dgm:pt modelId="{9E068E08-D8D4-4F56-9B12-8BFEA985A114}" type="sibTrans" cxnId="{2AF6CC84-3ACB-4047-A766-3C80526B9C2A}">
      <dgm:prSet/>
      <dgm:spPr/>
      <dgm:t>
        <a:bodyPr/>
        <a:lstStyle/>
        <a:p>
          <a:endParaRPr lang="en-US"/>
        </a:p>
      </dgm:t>
    </dgm:pt>
    <dgm:pt modelId="{0EF90F82-92FE-4946-9E66-EB34DD1FCFA9}">
      <dgm:prSet phldrT="[Text]"/>
      <dgm:spPr/>
      <dgm:t>
        <a:bodyPr/>
        <a:lstStyle/>
        <a:p>
          <a:r>
            <a:rPr lang="en-US" dirty="0"/>
            <a:t>Computing</a:t>
          </a:r>
          <a:r>
            <a:rPr lang="en-150" dirty="0"/>
            <a:t> &amp; Engineering</a:t>
          </a:r>
          <a:endParaRPr lang="en-US" dirty="0"/>
        </a:p>
      </dgm:t>
    </dgm:pt>
    <dgm:pt modelId="{D5113BDB-2A55-4A7E-8AB0-F275A8156479}" type="parTrans" cxnId="{18D2468B-2BB7-4E56-ADD9-775A00DDC8FA}">
      <dgm:prSet/>
      <dgm:spPr/>
      <dgm:t>
        <a:bodyPr/>
        <a:lstStyle/>
        <a:p>
          <a:endParaRPr lang="en-US"/>
        </a:p>
      </dgm:t>
    </dgm:pt>
    <dgm:pt modelId="{7B68B959-0910-46F1-A9D1-F076F6C79BC2}" type="sibTrans" cxnId="{18D2468B-2BB7-4E56-ADD9-775A00DDC8FA}">
      <dgm:prSet/>
      <dgm:spPr/>
      <dgm:t>
        <a:bodyPr/>
        <a:lstStyle/>
        <a:p>
          <a:endParaRPr lang="en-US"/>
        </a:p>
      </dgm:t>
    </dgm:pt>
    <dgm:pt modelId="{E15557FE-1E54-4D8A-BAF6-3F2872C9C051}">
      <dgm:prSet phldrT="[Text]"/>
      <dgm:spPr/>
      <dgm:t>
        <a:bodyPr/>
        <a:lstStyle/>
        <a:p>
          <a:r>
            <a:rPr lang="en-150" dirty="0"/>
            <a:t>Simulation,</a:t>
          </a:r>
          <a:br>
            <a:rPr lang="en-150" dirty="0"/>
          </a:br>
          <a:r>
            <a:rPr lang="en-150" dirty="0"/>
            <a:t>Information Processing</a:t>
          </a:r>
          <a:endParaRPr lang="en-US" dirty="0"/>
        </a:p>
      </dgm:t>
    </dgm:pt>
    <dgm:pt modelId="{4C572E5F-1F01-409D-9FA4-3554DB9C86CE}" type="parTrans" cxnId="{025DBC8A-3B67-49BA-97A7-6C1E95B07F56}">
      <dgm:prSet/>
      <dgm:spPr/>
      <dgm:t>
        <a:bodyPr/>
        <a:lstStyle/>
        <a:p>
          <a:endParaRPr lang="en-US"/>
        </a:p>
      </dgm:t>
    </dgm:pt>
    <dgm:pt modelId="{7547B222-3C18-4BA0-831B-E6002203ADA1}" type="sibTrans" cxnId="{025DBC8A-3B67-49BA-97A7-6C1E95B07F56}">
      <dgm:prSet/>
      <dgm:spPr/>
      <dgm:t>
        <a:bodyPr/>
        <a:lstStyle/>
        <a:p>
          <a:endParaRPr lang="en-US"/>
        </a:p>
      </dgm:t>
    </dgm:pt>
    <dgm:pt modelId="{44E7B605-0046-4B3F-A1C5-0ACB8D5D909A}" type="pres">
      <dgm:prSet presAssocID="{312B9808-AD39-4460-99D1-8D4D0F05AB69}" presName="hierChild1" presStyleCnt="0">
        <dgm:presLayoutVars>
          <dgm:chPref val="1"/>
          <dgm:dir/>
          <dgm:animOne val="branch"/>
          <dgm:animLvl val="lvl"/>
          <dgm:resizeHandles/>
        </dgm:presLayoutVars>
      </dgm:prSet>
      <dgm:spPr/>
      <dgm:t>
        <a:bodyPr/>
        <a:lstStyle/>
        <a:p>
          <a:endParaRPr lang="en-US"/>
        </a:p>
      </dgm:t>
    </dgm:pt>
    <dgm:pt modelId="{A95C723D-BC1C-4902-B212-978ACC2196E0}" type="pres">
      <dgm:prSet presAssocID="{085EEA38-E606-4821-A852-F7558221D730}" presName="hierRoot1" presStyleCnt="0"/>
      <dgm:spPr/>
    </dgm:pt>
    <dgm:pt modelId="{47A35796-2777-4614-8A01-BA4D697A0F3D}" type="pres">
      <dgm:prSet presAssocID="{085EEA38-E606-4821-A852-F7558221D730}" presName="composite" presStyleCnt="0"/>
      <dgm:spPr/>
    </dgm:pt>
    <dgm:pt modelId="{5E35944C-CE0D-4599-BFE6-6A8764E41CF7}" type="pres">
      <dgm:prSet presAssocID="{085EEA38-E606-4821-A852-F7558221D730}" presName="image" presStyleLbl="node0" presStyleIdx="0" presStyleCnt="3"/>
      <dgm:spPr>
        <a:blipFill>
          <a:blip xmlns:r="http://schemas.openxmlformats.org/officeDocument/2006/relationships" r:embed="rId1">
            <a:extLst>
              <a:ext uri="{28A0092B-C50C-407E-A947-70E740481C1C}">
                <a14:useLocalDpi xmlns:a14="http://schemas.microsoft.com/office/drawing/2010/main"/>
              </a:ext>
            </a:extLst>
          </a:blip>
          <a:srcRect/>
          <a:stretch>
            <a:fillRect/>
          </a:stretch>
        </a:blipFill>
      </dgm:spPr>
    </dgm:pt>
    <dgm:pt modelId="{BF1F38C8-26E6-4A6C-AA37-DBCBA98E0D59}" type="pres">
      <dgm:prSet presAssocID="{085EEA38-E606-4821-A852-F7558221D730}" presName="text" presStyleLbl="revTx" presStyleIdx="0" presStyleCnt="8">
        <dgm:presLayoutVars>
          <dgm:chPref val="3"/>
        </dgm:presLayoutVars>
      </dgm:prSet>
      <dgm:spPr/>
      <dgm:t>
        <a:bodyPr/>
        <a:lstStyle/>
        <a:p>
          <a:endParaRPr lang="en-US"/>
        </a:p>
      </dgm:t>
    </dgm:pt>
    <dgm:pt modelId="{4251AA7C-3F84-41A8-80AB-7B0F5ECD994F}" type="pres">
      <dgm:prSet presAssocID="{085EEA38-E606-4821-A852-F7558221D730}" presName="hierChild2" presStyleCnt="0"/>
      <dgm:spPr/>
    </dgm:pt>
    <dgm:pt modelId="{C8D04208-800B-4013-BE03-D1BC456FAD03}" type="pres">
      <dgm:prSet presAssocID="{88992082-DB6B-400B-98ED-0FE0E2E7FE23}" presName="hierRoot1" presStyleCnt="0"/>
      <dgm:spPr/>
    </dgm:pt>
    <dgm:pt modelId="{441F9DAD-7AD9-474C-A9A1-490095013942}" type="pres">
      <dgm:prSet presAssocID="{88992082-DB6B-400B-98ED-0FE0E2E7FE23}" presName="composite" presStyleCnt="0"/>
      <dgm:spPr/>
    </dgm:pt>
    <dgm:pt modelId="{2F43E45C-1F58-4C6F-8482-3E28E937DF91}" type="pres">
      <dgm:prSet presAssocID="{88992082-DB6B-400B-98ED-0FE0E2E7FE23}" presName="image" presStyleLbl="node0" presStyleIdx="1" presStyleCnt="3"/>
      <dgm:spPr>
        <a:blipFill>
          <a:blip xmlns:r="http://schemas.openxmlformats.org/officeDocument/2006/relationships" r:embed="rId2" cstate="hqprint">
            <a:extLst>
              <a:ext uri="{28A0092B-C50C-407E-A947-70E740481C1C}">
                <a14:useLocalDpi xmlns:a14="http://schemas.microsoft.com/office/drawing/2010/main"/>
              </a:ext>
            </a:extLst>
          </a:blip>
          <a:srcRect/>
          <a:stretch>
            <a:fillRect l="-40000" r="-40000"/>
          </a:stretch>
        </a:blipFill>
      </dgm:spPr>
    </dgm:pt>
    <dgm:pt modelId="{FE7C60A7-7A67-40A6-A338-8300EFCFA26C}" type="pres">
      <dgm:prSet presAssocID="{88992082-DB6B-400B-98ED-0FE0E2E7FE23}" presName="text" presStyleLbl="revTx" presStyleIdx="1" presStyleCnt="8">
        <dgm:presLayoutVars>
          <dgm:chPref val="3"/>
        </dgm:presLayoutVars>
      </dgm:prSet>
      <dgm:spPr/>
      <dgm:t>
        <a:bodyPr/>
        <a:lstStyle/>
        <a:p>
          <a:endParaRPr lang="en-US"/>
        </a:p>
      </dgm:t>
    </dgm:pt>
    <dgm:pt modelId="{232F2F4A-0794-4DB4-98D2-490185522AE0}" type="pres">
      <dgm:prSet presAssocID="{88992082-DB6B-400B-98ED-0FE0E2E7FE23}" presName="hierChild2" presStyleCnt="0"/>
      <dgm:spPr/>
    </dgm:pt>
    <dgm:pt modelId="{8E94CE46-36AD-44A2-8AFC-0D4168D6E6B0}" type="pres">
      <dgm:prSet presAssocID="{7E9CA83D-0703-4537-A53D-AC098FB82ECB}" presName="Name10" presStyleLbl="parChTrans1D2" presStyleIdx="0" presStyleCnt="1"/>
      <dgm:spPr/>
      <dgm:t>
        <a:bodyPr/>
        <a:lstStyle/>
        <a:p>
          <a:endParaRPr lang="en-US"/>
        </a:p>
      </dgm:t>
    </dgm:pt>
    <dgm:pt modelId="{F3A3D985-A91D-4664-BCC7-944B62DD68E6}" type="pres">
      <dgm:prSet presAssocID="{8527BE23-73CF-4E3C-8414-9A4412F2BDA4}" presName="hierRoot2" presStyleCnt="0"/>
      <dgm:spPr/>
    </dgm:pt>
    <dgm:pt modelId="{B1D5090C-E6C6-468C-B89C-43A1CBE0AF5D}" type="pres">
      <dgm:prSet presAssocID="{8527BE23-73CF-4E3C-8414-9A4412F2BDA4}" presName="composite2" presStyleCnt="0"/>
      <dgm:spPr/>
    </dgm:pt>
    <dgm:pt modelId="{D446D9A0-B4B3-43C6-A37D-46FC53D2B02E}" type="pres">
      <dgm:prSet presAssocID="{8527BE23-73CF-4E3C-8414-9A4412F2BDA4}" presName="image2" presStyleLbl="node2" presStyleIdx="0" presStyleCnt="1"/>
      <dgm:spPr>
        <a:blipFill>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dgm:spPr>
    </dgm:pt>
    <dgm:pt modelId="{2D76C4FC-3DA8-44CD-9AB1-612840FA7DA4}" type="pres">
      <dgm:prSet presAssocID="{8527BE23-73CF-4E3C-8414-9A4412F2BDA4}" presName="text2" presStyleLbl="revTx" presStyleIdx="2" presStyleCnt="8">
        <dgm:presLayoutVars>
          <dgm:chPref val="3"/>
        </dgm:presLayoutVars>
      </dgm:prSet>
      <dgm:spPr/>
      <dgm:t>
        <a:bodyPr/>
        <a:lstStyle/>
        <a:p>
          <a:endParaRPr lang="en-US"/>
        </a:p>
      </dgm:t>
    </dgm:pt>
    <dgm:pt modelId="{12E331E0-AFB6-4C42-8E04-42A62496EEFB}" type="pres">
      <dgm:prSet presAssocID="{8527BE23-73CF-4E3C-8414-9A4412F2BDA4}" presName="hierChild3" presStyleCnt="0"/>
      <dgm:spPr/>
    </dgm:pt>
    <dgm:pt modelId="{1420727B-4AE4-4B6F-854C-1285F4B72F02}" type="pres">
      <dgm:prSet presAssocID="{629F27A1-696F-41FD-814F-CC2ED8D2F7A9}" presName="Name17" presStyleLbl="parChTrans1D3" presStyleIdx="0" presStyleCnt="4"/>
      <dgm:spPr/>
      <dgm:t>
        <a:bodyPr/>
        <a:lstStyle/>
        <a:p>
          <a:endParaRPr lang="en-US"/>
        </a:p>
      </dgm:t>
    </dgm:pt>
    <dgm:pt modelId="{E4C773E7-FDBD-4674-9989-D61A8387F33B}" type="pres">
      <dgm:prSet presAssocID="{679F85D0-1BAE-4107-89C0-9B4C5F9A2F9C}" presName="hierRoot3" presStyleCnt="0"/>
      <dgm:spPr/>
    </dgm:pt>
    <dgm:pt modelId="{04073DA7-DC92-409C-806D-CD4F363D25B3}" type="pres">
      <dgm:prSet presAssocID="{679F85D0-1BAE-4107-89C0-9B4C5F9A2F9C}" presName="composite3" presStyleCnt="0"/>
      <dgm:spPr/>
    </dgm:pt>
    <dgm:pt modelId="{40806B40-F87B-4B9B-BE94-10D58622A0A9}" type="pres">
      <dgm:prSet presAssocID="{679F85D0-1BAE-4107-89C0-9B4C5F9A2F9C}" presName="image3" presStyleLbl="node3" presStyleIdx="0" presStyleCnt="4"/>
      <dgm:spPr>
        <a:blipFill>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dgm:spPr>
    </dgm:pt>
    <dgm:pt modelId="{9862770B-C7E8-4647-9E04-BA2F436959CE}" type="pres">
      <dgm:prSet presAssocID="{679F85D0-1BAE-4107-89C0-9B4C5F9A2F9C}" presName="text3" presStyleLbl="revTx" presStyleIdx="3" presStyleCnt="8">
        <dgm:presLayoutVars>
          <dgm:chPref val="3"/>
        </dgm:presLayoutVars>
      </dgm:prSet>
      <dgm:spPr/>
      <dgm:t>
        <a:bodyPr/>
        <a:lstStyle/>
        <a:p>
          <a:endParaRPr lang="en-US"/>
        </a:p>
      </dgm:t>
    </dgm:pt>
    <dgm:pt modelId="{707363FB-4B59-4A00-8A68-8D148EE34A70}" type="pres">
      <dgm:prSet presAssocID="{679F85D0-1BAE-4107-89C0-9B4C5F9A2F9C}" presName="hierChild4" presStyleCnt="0"/>
      <dgm:spPr/>
    </dgm:pt>
    <dgm:pt modelId="{6A7B1607-A341-4F27-AE97-47C9D6F3B9E5}" type="pres">
      <dgm:prSet presAssocID="{D5113BDB-2A55-4A7E-8AB0-F275A8156479}" presName="Name17" presStyleLbl="parChTrans1D3" presStyleIdx="1" presStyleCnt="4"/>
      <dgm:spPr/>
      <dgm:t>
        <a:bodyPr/>
        <a:lstStyle/>
        <a:p>
          <a:endParaRPr lang="en-US"/>
        </a:p>
      </dgm:t>
    </dgm:pt>
    <dgm:pt modelId="{361692C8-8178-4A3C-8F74-DADDAE0C9E15}" type="pres">
      <dgm:prSet presAssocID="{0EF90F82-92FE-4946-9E66-EB34DD1FCFA9}" presName="hierRoot3" presStyleCnt="0"/>
      <dgm:spPr/>
    </dgm:pt>
    <dgm:pt modelId="{A316CB44-7C78-423A-B93A-AE978229B6CB}" type="pres">
      <dgm:prSet presAssocID="{0EF90F82-92FE-4946-9E66-EB34DD1FCFA9}" presName="composite3" presStyleCnt="0"/>
      <dgm:spPr/>
    </dgm:pt>
    <dgm:pt modelId="{70581A99-ED1E-46CD-A2CD-58ED5D81C6BF}" type="pres">
      <dgm:prSet presAssocID="{0EF90F82-92FE-4946-9E66-EB34DD1FCFA9}" presName="image3" presStyleLbl="node3" presStyleIdx="1" presStyleCnt="4"/>
      <dgm:spPr>
        <a:blipFill>
          <a:blip xmlns:r="http://schemas.openxmlformats.org/officeDocument/2006/relationships" r:embed="rId5">
            <a:extLst>
              <a:ext uri="{28A0092B-C50C-407E-A947-70E740481C1C}">
                <a14:useLocalDpi xmlns:a14="http://schemas.microsoft.com/office/drawing/2010/main"/>
              </a:ext>
            </a:extLst>
          </a:blip>
          <a:srcRect/>
          <a:stretch>
            <a:fillRect/>
          </a:stretch>
        </a:blipFill>
      </dgm:spPr>
    </dgm:pt>
    <dgm:pt modelId="{A2370B6F-8E7C-4695-939B-4AAA3A21E47C}" type="pres">
      <dgm:prSet presAssocID="{0EF90F82-92FE-4946-9E66-EB34DD1FCFA9}" presName="text3" presStyleLbl="revTx" presStyleIdx="4" presStyleCnt="8">
        <dgm:presLayoutVars>
          <dgm:chPref val="3"/>
        </dgm:presLayoutVars>
      </dgm:prSet>
      <dgm:spPr/>
      <dgm:t>
        <a:bodyPr/>
        <a:lstStyle/>
        <a:p>
          <a:endParaRPr lang="en-US"/>
        </a:p>
      </dgm:t>
    </dgm:pt>
    <dgm:pt modelId="{E7FE5360-71C0-48EE-8AF5-29B33CF825BF}" type="pres">
      <dgm:prSet presAssocID="{0EF90F82-92FE-4946-9E66-EB34DD1FCFA9}" presName="hierChild4" presStyleCnt="0"/>
      <dgm:spPr/>
    </dgm:pt>
    <dgm:pt modelId="{E00BEB18-5C71-47DC-8788-73A23F27A86A}" type="pres">
      <dgm:prSet presAssocID="{5FF5BBF1-8653-409B-9E69-02CA4F0F1837}" presName="Name17" presStyleLbl="parChTrans1D3" presStyleIdx="2" presStyleCnt="4"/>
      <dgm:spPr/>
      <dgm:t>
        <a:bodyPr/>
        <a:lstStyle/>
        <a:p>
          <a:endParaRPr lang="en-US"/>
        </a:p>
      </dgm:t>
    </dgm:pt>
    <dgm:pt modelId="{BC3DF3BB-ED82-49C5-9192-BE96FCF39221}" type="pres">
      <dgm:prSet presAssocID="{E8D7BD8D-221C-4857-BD3B-13638C685FD9}" presName="hierRoot3" presStyleCnt="0"/>
      <dgm:spPr/>
    </dgm:pt>
    <dgm:pt modelId="{2308401C-AF78-4F51-A0ED-C35E243D2D3C}" type="pres">
      <dgm:prSet presAssocID="{E8D7BD8D-221C-4857-BD3B-13638C685FD9}" presName="composite3" presStyleCnt="0"/>
      <dgm:spPr/>
    </dgm:pt>
    <dgm:pt modelId="{90933DAC-4923-4BA8-9B6A-1134E04722E7}" type="pres">
      <dgm:prSet presAssocID="{E8D7BD8D-221C-4857-BD3B-13638C685FD9}" presName="image3" presStyleLbl="node3" presStyleIdx="2" presStyleCnt="4"/>
      <dgm:spPr>
        <a:blipFill>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dgm:spPr>
    </dgm:pt>
    <dgm:pt modelId="{D4E94171-0BF5-4243-8808-7E389A3E7B88}" type="pres">
      <dgm:prSet presAssocID="{E8D7BD8D-221C-4857-BD3B-13638C685FD9}" presName="text3" presStyleLbl="revTx" presStyleIdx="5" presStyleCnt="8">
        <dgm:presLayoutVars>
          <dgm:chPref val="3"/>
        </dgm:presLayoutVars>
      </dgm:prSet>
      <dgm:spPr/>
      <dgm:t>
        <a:bodyPr/>
        <a:lstStyle/>
        <a:p>
          <a:endParaRPr lang="en-US"/>
        </a:p>
      </dgm:t>
    </dgm:pt>
    <dgm:pt modelId="{96A371C3-2CF9-41B9-B7B9-A366450D836A}" type="pres">
      <dgm:prSet presAssocID="{E8D7BD8D-221C-4857-BD3B-13638C685FD9}" presName="hierChild4" presStyleCnt="0"/>
      <dgm:spPr/>
    </dgm:pt>
    <dgm:pt modelId="{B82CBF27-A415-4D7C-BF65-E9838EEE7195}" type="pres">
      <dgm:prSet presAssocID="{4C572E5F-1F01-409D-9FA4-3554DB9C86CE}" presName="Name17" presStyleLbl="parChTrans1D3" presStyleIdx="3" presStyleCnt="4"/>
      <dgm:spPr/>
      <dgm:t>
        <a:bodyPr/>
        <a:lstStyle/>
        <a:p>
          <a:endParaRPr lang="en-US"/>
        </a:p>
      </dgm:t>
    </dgm:pt>
    <dgm:pt modelId="{8DE4D648-F5C6-4A32-B931-607C622E59DC}" type="pres">
      <dgm:prSet presAssocID="{E15557FE-1E54-4D8A-BAF6-3F2872C9C051}" presName="hierRoot3" presStyleCnt="0"/>
      <dgm:spPr/>
    </dgm:pt>
    <dgm:pt modelId="{8C7C96C8-A931-42D5-B806-9DB89ED264B4}" type="pres">
      <dgm:prSet presAssocID="{E15557FE-1E54-4D8A-BAF6-3F2872C9C051}" presName="composite3" presStyleCnt="0"/>
      <dgm:spPr/>
    </dgm:pt>
    <dgm:pt modelId="{AFAADED6-7E62-4313-86C6-A5AC6BC4747A}" type="pres">
      <dgm:prSet presAssocID="{E15557FE-1E54-4D8A-BAF6-3F2872C9C051}" presName="image3" presStyleLbl="node3" presStyleIdx="3" presStyleCnt="4"/>
      <dgm:spPr>
        <a:blipFill>
          <a:blip xmlns:r="http://schemas.openxmlformats.org/officeDocument/2006/relationships" r:embed="rId7">
            <a:extLst>
              <a:ext uri="{28A0092B-C50C-407E-A947-70E740481C1C}">
                <a14:useLocalDpi xmlns:a14="http://schemas.microsoft.com/office/drawing/2010/main"/>
              </a:ext>
            </a:extLst>
          </a:blip>
          <a:srcRect/>
          <a:stretch>
            <a:fillRect/>
          </a:stretch>
        </a:blipFill>
      </dgm:spPr>
    </dgm:pt>
    <dgm:pt modelId="{4DF6944F-A9F6-486A-B728-CB52F5F4046A}" type="pres">
      <dgm:prSet presAssocID="{E15557FE-1E54-4D8A-BAF6-3F2872C9C051}" presName="text3" presStyleLbl="revTx" presStyleIdx="6" presStyleCnt="8">
        <dgm:presLayoutVars>
          <dgm:chPref val="3"/>
        </dgm:presLayoutVars>
      </dgm:prSet>
      <dgm:spPr/>
      <dgm:t>
        <a:bodyPr/>
        <a:lstStyle/>
        <a:p>
          <a:endParaRPr lang="en-US"/>
        </a:p>
      </dgm:t>
    </dgm:pt>
    <dgm:pt modelId="{19015F1D-E939-48F5-9BBB-8810A1E37B76}" type="pres">
      <dgm:prSet presAssocID="{E15557FE-1E54-4D8A-BAF6-3F2872C9C051}" presName="hierChild4" presStyleCnt="0"/>
      <dgm:spPr/>
    </dgm:pt>
    <dgm:pt modelId="{D9E65930-1A08-416F-B7B1-C88625B76B8E}" type="pres">
      <dgm:prSet presAssocID="{AF823064-8413-4C1C-8060-410D56D33ED4}" presName="hierRoot1" presStyleCnt="0"/>
      <dgm:spPr/>
    </dgm:pt>
    <dgm:pt modelId="{B2CCCBCB-1D7B-459A-B8F7-853BEF2BD312}" type="pres">
      <dgm:prSet presAssocID="{AF823064-8413-4C1C-8060-410D56D33ED4}" presName="composite" presStyleCnt="0"/>
      <dgm:spPr/>
    </dgm:pt>
    <dgm:pt modelId="{1A4F1720-DBB8-4EBE-BD55-C60BA5536501}" type="pres">
      <dgm:prSet presAssocID="{AF823064-8413-4C1C-8060-410D56D33ED4}" presName="image" presStyleLbl="node0" presStyleIdx="2" presStyleCnt="3"/>
      <dgm:spPr>
        <a:blipFill>
          <a:blip xmlns:r="http://schemas.openxmlformats.org/officeDocument/2006/relationships" r:embed="rId8" cstate="hqprint">
            <a:extLst>
              <a:ext uri="{28A0092B-C50C-407E-A947-70E740481C1C}">
                <a14:useLocalDpi xmlns:a14="http://schemas.microsoft.com/office/drawing/2010/main"/>
              </a:ext>
            </a:extLst>
          </a:blip>
          <a:srcRect/>
          <a:stretch>
            <a:fillRect/>
          </a:stretch>
        </a:blipFill>
      </dgm:spPr>
    </dgm:pt>
    <dgm:pt modelId="{0763ABE1-404D-4202-B2ED-1CDE6A93994E}" type="pres">
      <dgm:prSet presAssocID="{AF823064-8413-4C1C-8060-410D56D33ED4}" presName="text" presStyleLbl="revTx" presStyleIdx="7" presStyleCnt="8" custScaleX="135940" custLinFactNeighborX="18634" custLinFactNeighborY="-3894">
        <dgm:presLayoutVars>
          <dgm:chPref val="3"/>
        </dgm:presLayoutVars>
      </dgm:prSet>
      <dgm:spPr/>
      <dgm:t>
        <a:bodyPr/>
        <a:lstStyle/>
        <a:p>
          <a:endParaRPr lang="en-US"/>
        </a:p>
      </dgm:t>
    </dgm:pt>
    <dgm:pt modelId="{957C3E8F-61AC-4A8E-B425-0F87EDFB96D6}" type="pres">
      <dgm:prSet presAssocID="{AF823064-8413-4C1C-8060-410D56D33ED4}" presName="hierChild2" presStyleCnt="0"/>
      <dgm:spPr/>
    </dgm:pt>
  </dgm:ptLst>
  <dgm:cxnLst>
    <dgm:cxn modelId="{395EA8C5-8C91-408F-8CB8-2C262F701785}" type="presOf" srcId="{D5113BDB-2A55-4A7E-8AB0-F275A8156479}" destId="{6A7B1607-A341-4F27-AE97-47C9D6F3B9E5}" srcOrd="0" destOrd="0" presId="urn:microsoft.com/office/officeart/2009/layout/CirclePictureHierarchy"/>
    <dgm:cxn modelId="{4EA032A5-7188-456A-A583-04A81145102F}" type="presOf" srcId="{679F85D0-1BAE-4107-89C0-9B4C5F9A2F9C}" destId="{9862770B-C7E8-4647-9E04-BA2F436959CE}" srcOrd="0" destOrd="0" presId="urn:microsoft.com/office/officeart/2009/layout/CirclePictureHierarchy"/>
    <dgm:cxn modelId="{2AF6CC84-3ACB-4047-A766-3C80526B9C2A}" srcId="{88992082-DB6B-400B-98ED-0FE0E2E7FE23}" destId="{8527BE23-73CF-4E3C-8414-9A4412F2BDA4}" srcOrd="0" destOrd="0" parTransId="{7E9CA83D-0703-4537-A53D-AC098FB82ECB}" sibTransId="{9E068E08-D8D4-4F56-9B12-8BFEA985A114}"/>
    <dgm:cxn modelId="{1A4B2253-9875-4975-8DFA-20C132975701}" srcId="{312B9808-AD39-4460-99D1-8D4D0F05AB69}" destId="{AF823064-8413-4C1C-8060-410D56D33ED4}" srcOrd="2" destOrd="0" parTransId="{49DCF3DB-87F9-442F-8268-73C189B20265}" sibTransId="{136B6797-75AD-44F0-A187-B48167F28D8B}"/>
    <dgm:cxn modelId="{ADBC4B6C-1272-4385-B9D6-9E8A168639F7}" type="presOf" srcId="{4C572E5F-1F01-409D-9FA4-3554DB9C86CE}" destId="{B82CBF27-A415-4D7C-BF65-E9838EEE7195}" srcOrd="0" destOrd="0" presId="urn:microsoft.com/office/officeart/2009/layout/CirclePictureHierarchy"/>
    <dgm:cxn modelId="{32FD0193-EFBE-48CC-A9F4-326DC56B7439}" srcId="{8527BE23-73CF-4E3C-8414-9A4412F2BDA4}" destId="{679F85D0-1BAE-4107-89C0-9B4C5F9A2F9C}" srcOrd="0" destOrd="0" parTransId="{629F27A1-696F-41FD-814F-CC2ED8D2F7A9}" sibTransId="{82AB821D-6AFE-4ED6-BE73-F028FD6098FB}"/>
    <dgm:cxn modelId="{70F81451-9A65-4A16-A133-CBC32EDFC6A3}" type="presOf" srcId="{312B9808-AD39-4460-99D1-8D4D0F05AB69}" destId="{44E7B605-0046-4B3F-A1C5-0ACB8D5D909A}" srcOrd="0" destOrd="0" presId="urn:microsoft.com/office/officeart/2009/layout/CirclePictureHierarchy"/>
    <dgm:cxn modelId="{025DBC8A-3B67-49BA-97A7-6C1E95B07F56}" srcId="{8527BE23-73CF-4E3C-8414-9A4412F2BDA4}" destId="{E15557FE-1E54-4D8A-BAF6-3F2872C9C051}" srcOrd="3" destOrd="0" parTransId="{4C572E5F-1F01-409D-9FA4-3554DB9C86CE}" sibTransId="{7547B222-3C18-4BA0-831B-E6002203ADA1}"/>
    <dgm:cxn modelId="{39BE0B98-9E3A-4BD0-B374-885FE94CEE7E}" type="presOf" srcId="{AF823064-8413-4C1C-8060-410D56D33ED4}" destId="{0763ABE1-404D-4202-B2ED-1CDE6A93994E}" srcOrd="0" destOrd="0" presId="urn:microsoft.com/office/officeart/2009/layout/CirclePictureHierarchy"/>
    <dgm:cxn modelId="{CD4380B8-97A6-4115-BBB5-85A93E512151}" type="presOf" srcId="{629F27A1-696F-41FD-814F-CC2ED8D2F7A9}" destId="{1420727B-4AE4-4B6F-854C-1285F4B72F02}" srcOrd="0" destOrd="0" presId="urn:microsoft.com/office/officeart/2009/layout/CirclePictureHierarchy"/>
    <dgm:cxn modelId="{96EE2C0F-FBC4-4053-8080-78FEADEFA2D5}" type="presOf" srcId="{7E9CA83D-0703-4537-A53D-AC098FB82ECB}" destId="{8E94CE46-36AD-44A2-8AFC-0D4168D6E6B0}" srcOrd="0" destOrd="0" presId="urn:microsoft.com/office/officeart/2009/layout/CirclePictureHierarchy"/>
    <dgm:cxn modelId="{45820F6C-9DCD-4E9C-B792-85AE290AD5BF}" srcId="{312B9808-AD39-4460-99D1-8D4D0F05AB69}" destId="{085EEA38-E606-4821-A852-F7558221D730}" srcOrd="0" destOrd="0" parTransId="{0A74CCD1-D134-43FC-AC59-6CBB8DB03B40}" sibTransId="{D57F7E66-2465-4993-88D1-6E70A20AB905}"/>
    <dgm:cxn modelId="{480BDC47-B634-4792-B12A-7D486335B63F}" type="presOf" srcId="{88992082-DB6B-400B-98ED-0FE0E2E7FE23}" destId="{FE7C60A7-7A67-40A6-A338-8300EFCFA26C}" srcOrd="0" destOrd="0" presId="urn:microsoft.com/office/officeart/2009/layout/CirclePictureHierarchy"/>
    <dgm:cxn modelId="{CDAA8635-406E-4A3B-969C-7F81AC45CEE8}" srcId="{312B9808-AD39-4460-99D1-8D4D0F05AB69}" destId="{88992082-DB6B-400B-98ED-0FE0E2E7FE23}" srcOrd="1" destOrd="0" parTransId="{2FE286DE-B701-4FB8-9E08-C6FC49133D8C}" sibTransId="{569BA1D0-1A79-4289-90C6-73CF73E4DA17}"/>
    <dgm:cxn modelId="{06B7E983-B8A6-4455-8249-EA83D55F3130}" type="presOf" srcId="{8527BE23-73CF-4E3C-8414-9A4412F2BDA4}" destId="{2D76C4FC-3DA8-44CD-9AB1-612840FA7DA4}" srcOrd="0" destOrd="0" presId="urn:microsoft.com/office/officeart/2009/layout/CirclePictureHierarchy"/>
    <dgm:cxn modelId="{C9B22FAD-696B-48B7-8D74-6AC1BA412F5A}" type="presOf" srcId="{E15557FE-1E54-4D8A-BAF6-3F2872C9C051}" destId="{4DF6944F-A9F6-486A-B728-CB52F5F4046A}" srcOrd="0" destOrd="0" presId="urn:microsoft.com/office/officeart/2009/layout/CirclePictureHierarchy"/>
    <dgm:cxn modelId="{B6178C0E-C88D-4402-81EA-FE4F593FDD18}" type="presOf" srcId="{0EF90F82-92FE-4946-9E66-EB34DD1FCFA9}" destId="{A2370B6F-8E7C-4695-939B-4AAA3A21E47C}" srcOrd="0" destOrd="0" presId="urn:microsoft.com/office/officeart/2009/layout/CirclePictureHierarchy"/>
    <dgm:cxn modelId="{2B94C35A-814B-4F81-BD60-7B95EB884811}" type="presOf" srcId="{085EEA38-E606-4821-A852-F7558221D730}" destId="{BF1F38C8-26E6-4A6C-AA37-DBCBA98E0D59}" srcOrd="0" destOrd="0" presId="urn:microsoft.com/office/officeart/2009/layout/CirclePictureHierarchy"/>
    <dgm:cxn modelId="{7A5B29AE-27DF-4079-97AD-C34FCC09D366}" type="presOf" srcId="{5FF5BBF1-8653-409B-9E69-02CA4F0F1837}" destId="{E00BEB18-5C71-47DC-8788-73A23F27A86A}" srcOrd="0" destOrd="0" presId="urn:microsoft.com/office/officeart/2009/layout/CirclePictureHierarchy"/>
    <dgm:cxn modelId="{18D2468B-2BB7-4E56-ADD9-775A00DDC8FA}" srcId="{8527BE23-73CF-4E3C-8414-9A4412F2BDA4}" destId="{0EF90F82-92FE-4946-9E66-EB34DD1FCFA9}" srcOrd="1" destOrd="0" parTransId="{D5113BDB-2A55-4A7E-8AB0-F275A8156479}" sibTransId="{7B68B959-0910-46F1-A9D1-F076F6C79BC2}"/>
    <dgm:cxn modelId="{11968594-B4C6-4931-81CA-66322E728CB2}" srcId="{8527BE23-73CF-4E3C-8414-9A4412F2BDA4}" destId="{E8D7BD8D-221C-4857-BD3B-13638C685FD9}" srcOrd="2" destOrd="0" parTransId="{5FF5BBF1-8653-409B-9E69-02CA4F0F1837}" sibTransId="{574C2513-E5D3-4EF0-8F7B-D5C5E126CDF1}"/>
    <dgm:cxn modelId="{BC078FF5-A3C6-4D4D-8FF0-18A244D83304}" type="presOf" srcId="{E8D7BD8D-221C-4857-BD3B-13638C685FD9}" destId="{D4E94171-0BF5-4243-8808-7E389A3E7B88}" srcOrd="0" destOrd="0" presId="urn:microsoft.com/office/officeart/2009/layout/CirclePictureHierarchy"/>
    <dgm:cxn modelId="{4304BACF-E744-42B5-9483-521AAC4DB3ED}" type="presParOf" srcId="{44E7B605-0046-4B3F-A1C5-0ACB8D5D909A}" destId="{A95C723D-BC1C-4902-B212-978ACC2196E0}" srcOrd="0" destOrd="0" presId="urn:microsoft.com/office/officeart/2009/layout/CirclePictureHierarchy"/>
    <dgm:cxn modelId="{9CDFCFA6-BF1D-4DDD-A085-69FA4EE68A6F}" type="presParOf" srcId="{A95C723D-BC1C-4902-B212-978ACC2196E0}" destId="{47A35796-2777-4614-8A01-BA4D697A0F3D}" srcOrd="0" destOrd="0" presId="urn:microsoft.com/office/officeart/2009/layout/CirclePictureHierarchy"/>
    <dgm:cxn modelId="{8AFFA171-5351-4A44-A7A0-750051DA71A4}" type="presParOf" srcId="{47A35796-2777-4614-8A01-BA4D697A0F3D}" destId="{5E35944C-CE0D-4599-BFE6-6A8764E41CF7}" srcOrd="0" destOrd="0" presId="urn:microsoft.com/office/officeart/2009/layout/CirclePictureHierarchy"/>
    <dgm:cxn modelId="{BD6C69BC-F739-4554-80C4-B509A0EC8020}" type="presParOf" srcId="{47A35796-2777-4614-8A01-BA4D697A0F3D}" destId="{BF1F38C8-26E6-4A6C-AA37-DBCBA98E0D59}" srcOrd="1" destOrd="0" presId="urn:microsoft.com/office/officeart/2009/layout/CirclePictureHierarchy"/>
    <dgm:cxn modelId="{1213459C-868C-474C-849E-B5A5F208B4DC}" type="presParOf" srcId="{A95C723D-BC1C-4902-B212-978ACC2196E0}" destId="{4251AA7C-3F84-41A8-80AB-7B0F5ECD994F}" srcOrd="1" destOrd="0" presId="urn:microsoft.com/office/officeart/2009/layout/CirclePictureHierarchy"/>
    <dgm:cxn modelId="{2487400B-D9D1-4068-AAC1-98FE81D4BCDA}" type="presParOf" srcId="{44E7B605-0046-4B3F-A1C5-0ACB8D5D909A}" destId="{C8D04208-800B-4013-BE03-D1BC456FAD03}" srcOrd="1" destOrd="0" presId="urn:microsoft.com/office/officeart/2009/layout/CirclePictureHierarchy"/>
    <dgm:cxn modelId="{B41E5BC8-11B1-4629-8A52-F39F039DC07D}" type="presParOf" srcId="{C8D04208-800B-4013-BE03-D1BC456FAD03}" destId="{441F9DAD-7AD9-474C-A9A1-490095013942}" srcOrd="0" destOrd="0" presId="urn:microsoft.com/office/officeart/2009/layout/CirclePictureHierarchy"/>
    <dgm:cxn modelId="{36C452F5-6173-410D-A8FC-8DAC35E8D3FF}" type="presParOf" srcId="{441F9DAD-7AD9-474C-A9A1-490095013942}" destId="{2F43E45C-1F58-4C6F-8482-3E28E937DF91}" srcOrd="0" destOrd="0" presId="urn:microsoft.com/office/officeart/2009/layout/CirclePictureHierarchy"/>
    <dgm:cxn modelId="{44D9AC46-174D-40BF-A382-89106E487BBA}" type="presParOf" srcId="{441F9DAD-7AD9-474C-A9A1-490095013942}" destId="{FE7C60A7-7A67-40A6-A338-8300EFCFA26C}" srcOrd="1" destOrd="0" presId="urn:microsoft.com/office/officeart/2009/layout/CirclePictureHierarchy"/>
    <dgm:cxn modelId="{0388C7A0-3793-4FC0-AF70-DAB992D3D79C}" type="presParOf" srcId="{C8D04208-800B-4013-BE03-D1BC456FAD03}" destId="{232F2F4A-0794-4DB4-98D2-490185522AE0}" srcOrd="1" destOrd="0" presId="urn:microsoft.com/office/officeart/2009/layout/CirclePictureHierarchy"/>
    <dgm:cxn modelId="{532CFD47-B446-4F15-8753-023159ED00A7}" type="presParOf" srcId="{232F2F4A-0794-4DB4-98D2-490185522AE0}" destId="{8E94CE46-36AD-44A2-8AFC-0D4168D6E6B0}" srcOrd="0" destOrd="0" presId="urn:microsoft.com/office/officeart/2009/layout/CirclePictureHierarchy"/>
    <dgm:cxn modelId="{8BCDB0F7-0DC6-47A4-BB9D-6CF659591E02}" type="presParOf" srcId="{232F2F4A-0794-4DB4-98D2-490185522AE0}" destId="{F3A3D985-A91D-4664-BCC7-944B62DD68E6}" srcOrd="1" destOrd="0" presId="urn:microsoft.com/office/officeart/2009/layout/CirclePictureHierarchy"/>
    <dgm:cxn modelId="{549D9797-E4BF-4856-A39B-9349459DB34F}" type="presParOf" srcId="{F3A3D985-A91D-4664-BCC7-944B62DD68E6}" destId="{B1D5090C-E6C6-468C-B89C-43A1CBE0AF5D}" srcOrd="0" destOrd="0" presId="urn:microsoft.com/office/officeart/2009/layout/CirclePictureHierarchy"/>
    <dgm:cxn modelId="{EB714D9A-4523-475E-A316-E63C68A57FEE}" type="presParOf" srcId="{B1D5090C-E6C6-468C-B89C-43A1CBE0AF5D}" destId="{D446D9A0-B4B3-43C6-A37D-46FC53D2B02E}" srcOrd="0" destOrd="0" presId="urn:microsoft.com/office/officeart/2009/layout/CirclePictureHierarchy"/>
    <dgm:cxn modelId="{36D7A7FD-AEA2-4ECE-B632-8D492F9950A6}" type="presParOf" srcId="{B1D5090C-E6C6-468C-B89C-43A1CBE0AF5D}" destId="{2D76C4FC-3DA8-44CD-9AB1-612840FA7DA4}" srcOrd="1" destOrd="0" presId="urn:microsoft.com/office/officeart/2009/layout/CirclePictureHierarchy"/>
    <dgm:cxn modelId="{C0B1F3BD-8B22-44C9-9E0D-97F4CDE733FB}" type="presParOf" srcId="{F3A3D985-A91D-4664-BCC7-944B62DD68E6}" destId="{12E331E0-AFB6-4C42-8E04-42A62496EEFB}" srcOrd="1" destOrd="0" presId="urn:microsoft.com/office/officeart/2009/layout/CirclePictureHierarchy"/>
    <dgm:cxn modelId="{05DBB054-75F0-46FC-BAD3-90849410D75D}" type="presParOf" srcId="{12E331E0-AFB6-4C42-8E04-42A62496EEFB}" destId="{1420727B-4AE4-4B6F-854C-1285F4B72F02}" srcOrd="0" destOrd="0" presId="urn:microsoft.com/office/officeart/2009/layout/CirclePictureHierarchy"/>
    <dgm:cxn modelId="{E2904658-F1DF-4CC8-A51A-32CDA09A31B0}" type="presParOf" srcId="{12E331E0-AFB6-4C42-8E04-42A62496EEFB}" destId="{E4C773E7-FDBD-4674-9989-D61A8387F33B}" srcOrd="1" destOrd="0" presId="urn:microsoft.com/office/officeart/2009/layout/CirclePictureHierarchy"/>
    <dgm:cxn modelId="{ADEEF07A-26FE-4EBC-9BCA-ABBC84735497}" type="presParOf" srcId="{E4C773E7-FDBD-4674-9989-D61A8387F33B}" destId="{04073DA7-DC92-409C-806D-CD4F363D25B3}" srcOrd="0" destOrd="0" presId="urn:microsoft.com/office/officeart/2009/layout/CirclePictureHierarchy"/>
    <dgm:cxn modelId="{B6953885-C2CB-43DA-8169-33BE07C8D22C}" type="presParOf" srcId="{04073DA7-DC92-409C-806D-CD4F363D25B3}" destId="{40806B40-F87B-4B9B-BE94-10D58622A0A9}" srcOrd="0" destOrd="0" presId="urn:microsoft.com/office/officeart/2009/layout/CirclePictureHierarchy"/>
    <dgm:cxn modelId="{7E4CE2E2-B0E6-4963-B268-8B39D02DE547}" type="presParOf" srcId="{04073DA7-DC92-409C-806D-CD4F363D25B3}" destId="{9862770B-C7E8-4647-9E04-BA2F436959CE}" srcOrd="1" destOrd="0" presId="urn:microsoft.com/office/officeart/2009/layout/CirclePictureHierarchy"/>
    <dgm:cxn modelId="{DAF8FCDD-8BBE-4D95-9922-F59EC025D671}" type="presParOf" srcId="{E4C773E7-FDBD-4674-9989-D61A8387F33B}" destId="{707363FB-4B59-4A00-8A68-8D148EE34A70}" srcOrd="1" destOrd="0" presId="urn:microsoft.com/office/officeart/2009/layout/CirclePictureHierarchy"/>
    <dgm:cxn modelId="{44FE7C09-8368-48D5-86A8-8A4E429BA643}" type="presParOf" srcId="{12E331E0-AFB6-4C42-8E04-42A62496EEFB}" destId="{6A7B1607-A341-4F27-AE97-47C9D6F3B9E5}" srcOrd="2" destOrd="0" presId="urn:microsoft.com/office/officeart/2009/layout/CirclePictureHierarchy"/>
    <dgm:cxn modelId="{104677D2-CA75-4C24-A620-3276AF3724DA}" type="presParOf" srcId="{12E331E0-AFB6-4C42-8E04-42A62496EEFB}" destId="{361692C8-8178-4A3C-8F74-DADDAE0C9E15}" srcOrd="3" destOrd="0" presId="urn:microsoft.com/office/officeart/2009/layout/CirclePictureHierarchy"/>
    <dgm:cxn modelId="{43ED17ED-5173-4DC3-AF6B-89F427B55E39}" type="presParOf" srcId="{361692C8-8178-4A3C-8F74-DADDAE0C9E15}" destId="{A316CB44-7C78-423A-B93A-AE978229B6CB}" srcOrd="0" destOrd="0" presId="urn:microsoft.com/office/officeart/2009/layout/CirclePictureHierarchy"/>
    <dgm:cxn modelId="{94664AAB-E5D1-4B27-9B91-56B1A38CFAAA}" type="presParOf" srcId="{A316CB44-7C78-423A-B93A-AE978229B6CB}" destId="{70581A99-ED1E-46CD-A2CD-58ED5D81C6BF}" srcOrd="0" destOrd="0" presId="urn:microsoft.com/office/officeart/2009/layout/CirclePictureHierarchy"/>
    <dgm:cxn modelId="{E33BCBEC-B479-44BB-A0C4-6A0901B1CC72}" type="presParOf" srcId="{A316CB44-7C78-423A-B93A-AE978229B6CB}" destId="{A2370B6F-8E7C-4695-939B-4AAA3A21E47C}" srcOrd="1" destOrd="0" presId="urn:microsoft.com/office/officeart/2009/layout/CirclePictureHierarchy"/>
    <dgm:cxn modelId="{AB210BCC-1BB9-4B55-BB11-4044604133C7}" type="presParOf" srcId="{361692C8-8178-4A3C-8F74-DADDAE0C9E15}" destId="{E7FE5360-71C0-48EE-8AF5-29B33CF825BF}" srcOrd="1" destOrd="0" presId="urn:microsoft.com/office/officeart/2009/layout/CirclePictureHierarchy"/>
    <dgm:cxn modelId="{B3D41D04-E11B-4C9F-AFA6-F87924F9C67F}" type="presParOf" srcId="{12E331E0-AFB6-4C42-8E04-42A62496EEFB}" destId="{E00BEB18-5C71-47DC-8788-73A23F27A86A}" srcOrd="4" destOrd="0" presId="urn:microsoft.com/office/officeart/2009/layout/CirclePictureHierarchy"/>
    <dgm:cxn modelId="{FCB3C90C-8325-4A0D-83D2-D08F39944662}" type="presParOf" srcId="{12E331E0-AFB6-4C42-8E04-42A62496EEFB}" destId="{BC3DF3BB-ED82-49C5-9192-BE96FCF39221}" srcOrd="5" destOrd="0" presId="urn:microsoft.com/office/officeart/2009/layout/CirclePictureHierarchy"/>
    <dgm:cxn modelId="{28B1F895-E999-42C3-B6AA-67E70C6144DF}" type="presParOf" srcId="{BC3DF3BB-ED82-49C5-9192-BE96FCF39221}" destId="{2308401C-AF78-4F51-A0ED-C35E243D2D3C}" srcOrd="0" destOrd="0" presId="urn:microsoft.com/office/officeart/2009/layout/CirclePictureHierarchy"/>
    <dgm:cxn modelId="{219D22D3-C95E-4F89-8351-6D66A3516C2E}" type="presParOf" srcId="{2308401C-AF78-4F51-A0ED-C35E243D2D3C}" destId="{90933DAC-4923-4BA8-9B6A-1134E04722E7}" srcOrd="0" destOrd="0" presId="urn:microsoft.com/office/officeart/2009/layout/CirclePictureHierarchy"/>
    <dgm:cxn modelId="{A23F93C8-9D68-4984-A81E-F965BD5DA0F5}" type="presParOf" srcId="{2308401C-AF78-4F51-A0ED-C35E243D2D3C}" destId="{D4E94171-0BF5-4243-8808-7E389A3E7B88}" srcOrd="1" destOrd="0" presId="urn:microsoft.com/office/officeart/2009/layout/CirclePictureHierarchy"/>
    <dgm:cxn modelId="{397EB5F9-C7F4-404F-AFD0-5490653EFB37}" type="presParOf" srcId="{BC3DF3BB-ED82-49C5-9192-BE96FCF39221}" destId="{96A371C3-2CF9-41B9-B7B9-A366450D836A}" srcOrd="1" destOrd="0" presId="urn:microsoft.com/office/officeart/2009/layout/CirclePictureHierarchy"/>
    <dgm:cxn modelId="{F73F1FA2-3D34-4F57-9FA5-AE7519B23C02}" type="presParOf" srcId="{12E331E0-AFB6-4C42-8E04-42A62496EEFB}" destId="{B82CBF27-A415-4D7C-BF65-E9838EEE7195}" srcOrd="6" destOrd="0" presId="urn:microsoft.com/office/officeart/2009/layout/CirclePictureHierarchy"/>
    <dgm:cxn modelId="{340BEDB0-7FA9-4835-82E9-C7E14DAAC8C4}" type="presParOf" srcId="{12E331E0-AFB6-4C42-8E04-42A62496EEFB}" destId="{8DE4D648-F5C6-4A32-B931-607C622E59DC}" srcOrd="7" destOrd="0" presId="urn:microsoft.com/office/officeart/2009/layout/CirclePictureHierarchy"/>
    <dgm:cxn modelId="{A1993753-F0BF-414B-9B45-575543B7F7B3}" type="presParOf" srcId="{8DE4D648-F5C6-4A32-B931-607C622E59DC}" destId="{8C7C96C8-A931-42D5-B806-9DB89ED264B4}" srcOrd="0" destOrd="0" presId="urn:microsoft.com/office/officeart/2009/layout/CirclePictureHierarchy"/>
    <dgm:cxn modelId="{1CE92CCC-B97C-4B3E-B6E5-9061FDB18550}" type="presParOf" srcId="{8C7C96C8-A931-42D5-B806-9DB89ED264B4}" destId="{AFAADED6-7E62-4313-86C6-A5AC6BC4747A}" srcOrd="0" destOrd="0" presId="urn:microsoft.com/office/officeart/2009/layout/CirclePictureHierarchy"/>
    <dgm:cxn modelId="{EDF4264C-C632-4806-8F3E-4ADD19E43F10}" type="presParOf" srcId="{8C7C96C8-A931-42D5-B806-9DB89ED264B4}" destId="{4DF6944F-A9F6-486A-B728-CB52F5F4046A}" srcOrd="1" destOrd="0" presId="urn:microsoft.com/office/officeart/2009/layout/CirclePictureHierarchy"/>
    <dgm:cxn modelId="{0A5966EE-A142-418E-BF90-C7C48D51CF7E}" type="presParOf" srcId="{8DE4D648-F5C6-4A32-B931-607C622E59DC}" destId="{19015F1D-E939-48F5-9BBB-8810A1E37B76}" srcOrd="1" destOrd="0" presId="urn:microsoft.com/office/officeart/2009/layout/CirclePictureHierarchy"/>
    <dgm:cxn modelId="{C211FCC2-E2F2-4DA4-9D50-8355F45BB858}" type="presParOf" srcId="{44E7B605-0046-4B3F-A1C5-0ACB8D5D909A}" destId="{D9E65930-1A08-416F-B7B1-C88625B76B8E}" srcOrd="2" destOrd="0" presId="urn:microsoft.com/office/officeart/2009/layout/CirclePictureHierarchy"/>
    <dgm:cxn modelId="{A304199C-98AA-4F34-9328-C16C17C9A7C2}" type="presParOf" srcId="{D9E65930-1A08-416F-B7B1-C88625B76B8E}" destId="{B2CCCBCB-1D7B-459A-B8F7-853BEF2BD312}" srcOrd="0" destOrd="0" presId="urn:microsoft.com/office/officeart/2009/layout/CirclePictureHierarchy"/>
    <dgm:cxn modelId="{5432F546-DA5B-4B63-9186-E643C6B3E425}" type="presParOf" srcId="{B2CCCBCB-1D7B-459A-B8F7-853BEF2BD312}" destId="{1A4F1720-DBB8-4EBE-BD55-C60BA5536501}" srcOrd="0" destOrd="0" presId="urn:microsoft.com/office/officeart/2009/layout/CirclePictureHierarchy"/>
    <dgm:cxn modelId="{7CAC898D-25C2-4EA2-BCA5-CA79D46042B3}" type="presParOf" srcId="{B2CCCBCB-1D7B-459A-B8F7-853BEF2BD312}" destId="{0763ABE1-404D-4202-B2ED-1CDE6A93994E}" srcOrd="1" destOrd="0" presId="urn:microsoft.com/office/officeart/2009/layout/CirclePictureHierarchy"/>
    <dgm:cxn modelId="{475560AA-4F03-4E8C-AC89-3E0593725F76}" type="presParOf" srcId="{D9E65930-1A08-416F-B7B1-C88625B76B8E}" destId="{957C3E8F-61AC-4A8E-B425-0F87EDFB96D6}" srcOrd="1" destOrd="0" presId="urn:microsoft.com/office/officeart/2009/layout/CirclePictureHierarchy"/>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5AAE62-948E-4C6C-9783-C7070E092EC1}" type="doc">
      <dgm:prSet loTypeId="urn:microsoft.com/office/officeart/2005/8/layout/radial3" loCatId="cycle" qsTypeId="urn:microsoft.com/office/officeart/2005/8/quickstyle/simple2" qsCatId="simple" csTypeId="urn:microsoft.com/office/officeart/2005/8/colors/accent0_3" csCatId="mainScheme" phldr="1"/>
      <dgm:spPr/>
      <dgm:t>
        <a:bodyPr/>
        <a:lstStyle/>
        <a:p>
          <a:endParaRPr lang="en-US"/>
        </a:p>
      </dgm:t>
    </dgm:pt>
    <dgm:pt modelId="{B760E181-FB31-41C9-97CA-923D8E745BA5}">
      <dgm:prSet phldrT="[Text]"/>
      <dgm:spPr/>
      <dgm:t>
        <a:bodyPr/>
        <a:lstStyle/>
        <a:p>
          <a:r>
            <a:rPr lang="en-US" dirty="0"/>
            <a:t>  </a:t>
          </a:r>
        </a:p>
      </dgm:t>
    </dgm:pt>
    <dgm:pt modelId="{C289AFD8-50B8-4E38-AAC0-2ED46E31EFA2}" type="parTrans" cxnId="{D7BF119D-ACA4-449C-AE21-7A919E8338D9}">
      <dgm:prSet/>
      <dgm:spPr/>
      <dgm:t>
        <a:bodyPr/>
        <a:lstStyle/>
        <a:p>
          <a:endParaRPr lang="en-US"/>
        </a:p>
      </dgm:t>
    </dgm:pt>
    <dgm:pt modelId="{3BCB6656-7058-440E-850A-52D8F8648920}" type="sibTrans" cxnId="{D7BF119D-ACA4-449C-AE21-7A919E8338D9}">
      <dgm:prSet/>
      <dgm:spPr/>
      <dgm:t>
        <a:bodyPr/>
        <a:lstStyle/>
        <a:p>
          <a:endParaRPr lang="en-US"/>
        </a:p>
      </dgm:t>
    </dgm:pt>
    <dgm:pt modelId="{AE121164-45E3-4DEA-933D-057E96414636}">
      <dgm:prSet phldrT="[Text]"/>
      <dgm:spPr>
        <a:solidFill>
          <a:srgbClr val="C00000">
            <a:alpha val="50000"/>
          </a:srgbClr>
        </a:solidFill>
      </dgm:spPr>
      <dgm:t>
        <a:bodyPr/>
        <a:lstStyle/>
        <a:p>
          <a:r>
            <a:rPr lang="en-US" dirty="0"/>
            <a:t>Data in transit</a:t>
          </a:r>
        </a:p>
      </dgm:t>
    </dgm:pt>
    <dgm:pt modelId="{FF5CF556-2443-4F9A-A609-BC7A8AF0C067}" type="parTrans" cxnId="{ABC0E057-130F-4E61-8952-F43265571126}">
      <dgm:prSet/>
      <dgm:spPr/>
      <dgm:t>
        <a:bodyPr/>
        <a:lstStyle/>
        <a:p>
          <a:endParaRPr lang="en-US"/>
        </a:p>
      </dgm:t>
    </dgm:pt>
    <dgm:pt modelId="{32F5CA26-90DE-40E0-8BFE-BE838072BC0E}" type="sibTrans" cxnId="{ABC0E057-130F-4E61-8952-F43265571126}">
      <dgm:prSet/>
      <dgm:spPr/>
      <dgm:t>
        <a:bodyPr/>
        <a:lstStyle/>
        <a:p>
          <a:endParaRPr lang="en-US"/>
        </a:p>
      </dgm:t>
    </dgm:pt>
    <dgm:pt modelId="{32E31B17-4B39-4591-B0F4-2300ACE62274}">
      <dgm:prSet phldrT="[Text]"/>
      <dgm:spPr>
        <a:solidFill>
          <a:srgbClr val="00B050">
            <a:alpha val="50000"/>
          </a:srgbClr>
        </a:solidFill>
      </dgm:spPr>
      <dgm:t>
        <a:bodyPr/>
        <a:lstStyle/>
        <a:p>
          <a:r>
            <a:rPr lang="en-US" dirty="0"/>
            <a:t>Data Analysis</a:t>
          </a:r>
        </a:p>
      </dgm:t>
    </dgm:pt>
    <dgm:pt modelId="{B6CB121E-FD63-43BA-83DA-0FC90D3862C0}" type="parTrans" cxnId="{1A25B5E3-FEDC-46A8-ACF1-877E111E97F1}">
      <dgm:prSet/>
      <dgm:spPr/>
      <dgm:t>
        <a:bodyPr/>
        <a:lstStyle/>
        <a:p>
          <a:endParaRPr lang="en-US"/>
        </a:p>
      </dgm:t>
    </dgm:pt>
    <dgm:pt modelId="{75A067F5-74AD-4F80-9C17-4F3C482C7E5E}" type="sibTrans" cxnId="{1A25B5E3-FEDC-46A8-ACF1-877E111E97F1}">
      <dgm:prSet/>
      <dgm:spPr/>
      <dgm:t>
        <a:bodyPr/>
        <a:lstStyle/>
        <a:p>
          <a:endParaRPr lang="en-US"/>
        </a:p>
      </dgm:t>
    </dgm:pt>
    <dgm:pt modelId="{55998991-13C4-4D0A-B7C2-8F31351CE489}">
      <dgm:prSet phldrT="[Text]"/>
      <dgm:spPr>
        <a:solidFill>
          <a:srgbClr val="F28F3B">
            <a:alpha val="50000"/>
          </a:srgbClr>
        </a:solidFill>
      </dgm:spPr>
      <dgm:t>
        <a:bodyPr/>
        <a:lstStyle/>
        <a:p>
          <a:r>
            <a:rPr lang="en-US" dirty="0"/>
            <a:t>Auditing and monitoring</a:t>
          </a:r>
        </a:p>
      </dgm:t>
    </dgm:pt>
    <dgm:pt modelId="{5FE36BC0-5563-40AE-ADB0-2143411B28F4}" type="parTrans" cxnId="{EB9A42B3-29DE-488C-B4B4-08375512C788}">
      <dgm:prSet/>
      <dgm:spPr/>
      <dgm:t>
        <a:bodyPr/>
        <a:lstStyle/>
        <a:p>
          <a:endParaRPr lang="en-US"/>
        </a:p>
      </dgm:t>
    </dgm:pt>
    <dgm:pt modelId="{648AF804-D2F7-49B5-89AA-1E5B783E7D29}" type="sibTrans" cxnId="{EB9A42B3-29DE-488C-B4B4-08375512C788}">
      <dgm:prSet/>
      <dgm:spPr/>
      <dgm:t>
        <a:bodyPr/>
        <a:lstStyle/>
        <a:p>
          <a:endParaRPr lang="en-US"/>
        </a:p>
      </dgm:t>
    </dgm:pt>
    <dgm:pt modelId="{438D7E83-73FD-48C1-84F0-956B27C2D925}">
      <dgm:prSet phldrT="[Text]"/>
      <dgm:spPr>
        <a:solidFill>
          <a:srgbClr val="00B0F0">
            <a:alpha val="50000"/>
          </a:srgbClr>
        </a:solidFill>
      </dgm:spPr>
      <dgm:t>
        <a:bodyPr/>
        <a:lstStyle/>
        <a:p>
          <a:r>
            <a:rPr lang="en-US" dirty="0"/>
            <a:t>Data at rest</a:t>
          </a:r>
        </a:p>
      </dgm:t>
    </dgm:pt>
    <dgm:pt modelId="{51A012A2-C2BB-4421-9720-903C3223683C}" type="parTrans" cxnId="{1DB095AD-AD65-491C-AD7F-E1B7B597FCC8}">
      <dgm:prSet/>
      <dgm:spPr/>
      <dgm:t>
        <a:bodyPr/>
        <a:lstStyle/>
        <a:p>
          <a:endParaRPr lang="en-US"/>
        </a:p>
      </dgm:t>
    </dgm:pt>
    <dgm:pt modelId="{FCBFE78E-3A4B-47A4-9469-770624E6F152}" type="sibTrans" cxnId="{1DB095AD-AD65-491C-AD7F-E1B7B597FCC8}">
      <dgm:prSet/>
      <dgm:spPr/>
      <dgm:t>
        <a:bodyPr/>
        <a:lstStyle/>
        <a:p>
          <a:endParaRPr lang="en-US"/>
        </a:p>
      </dgm:t>
    </dgm:pt>
    <dgm:pt modelId="{AF09B8A8-BB47-4CBD-BFCF-BAA97B33025D}" type="pres">
      <dgm:prSet presAssocID="{9E5AAE62-948E-4C6C-9783-C7070E092EC1}" presName="composite" presStyleCnt="0">
        <dgm:presLayoutVars>
          <dgm:chMax val="1"/>
          <dgm:dir/>
          <dgm:resizeHandles val="exact"/>
        </dgm:presLayoutVars>
      </dgm:prSet>
      <dgm:spPr/>
      <dgm:t>
        <a:bodyPr/>
        <a:lstStyle/>
        <a:p>
          <a:endParaRPr lang="en-US"/>
        </a:p>
      </dgm:t>
    </dgm:pt>
    <dgm:pt modelId="{5C851FD6-C5B9-41C8-969B-6F432D52076C}" type="pres">
      <dgm:prSet presAssocID="{9E5AAE62-948E-4C6C-9783-C7070E092EC1}" presName="radial" presStyleCnt="0">
        <dgm:presLayoutVars>
          <dgm:animLvl val="ctr"/>
        </dgm:presLayoutVars>
      </dgm:prSet>
      <dgm:spPr/>
    </dgm:pt>
    <dgm:pt modelId="{A3429BC2-315F-4C2F-9FED-021C82133E6D}" type="pres">
      <dgm:prSet presAssocID="{B760E181-FB31-41C9-97CA-923D8E745BA5}" presName="centerShape" presStyleLbl="vennNode1" presStyleIdx="0" presStyleCnt="5"/>
      <dgm:spPr/>
      <dgm:t>
        <a:bodyPr/>
        <a:lstStyle/>
        <a:p>
          <a:endParaRPr lang="en-US"/>
        </a:p>
      </dgm:t>
    </dgm:pt>
    <dgm:pt modelId="{FB34EBE7-ACA3-4F4A-B2EA-9F020F6FDD55}" type="pres">
      <dgm:prSet presAssocID="{AE121164-45E3-4DEA-933D-057E96414636}" presName="node" presStyleLbl="vennNode1" presStyleIdx="1" presStyleCnt="5">
        <dgm:presLayoutVars>
          <dgm:bulletEnabled val="1"/>
        </dgm:presLayoutVars>
      </dgm:prSet>
      <dgm:spPr/>
      <dgm:t>
        <a:bodyPr/>
        <a:lstStyle/>
        <a:p>
          <a:endParaRPr lang="en-US"/>
        </a:p>
      </dgm:t>
    </dgm:pt>
    <dgm:pt modelId="{C97441B8-3543-4C7C-AE6A-207E998C789E}" type="pres">
      <dgm:prSet presAssocID="{32E31B17-4B39-4591-B0F4-2300ACE62274}" presName="node" presStyleLbl="vennNode1" presStyleIdx="2" presStyleCnt="5">
        <dgm:presLayoutVars>
          <dgm:bulletEnabled val="1"/>
        </dgm:presLayoutVars>
      </dgm:prSet>
      <dgm:spPr/>
      <dgm:t>
        <a:bodyPr/>
        <a:lstStyle/>
        <a:p>
          <a:endParaRPr lang="en-US"/>
        </a:p>
      </dgm:t>
    </dgm:pt>
    <dgm:pt modelId="{A35107FE-AC5A-45DD-8FEB-E35162199797}" type="pres">
      <dgm:prSet presAssocID="{55998991-13C4-4D0A-B7C2-8F31351CE489}" presName="node" presStyleLbl="vennNode1" presStyleIdx="3" presStyleCnt="5">
        <dgm:presLayoutVars>
          <dgm:bulletEnabled val="1"/>
        </dgm:presLayoutVars>
      </dgm:prSet>
      <dgm:spPr/>
      <dgm:t>
        <a:bodyPr/>
        <a:lstStyle/>
        <a:p>
          <a:endParaRPr lang="en-US"/>
        </a:p>
      </dgm:t>
    </dgm:pt>
    <dgm:pt modelId="{D73FB6F1-CC14-46E0-AA03-F91BC716B7D9}" type="pres">
      <dgm:prSet presAssocID="{438D7E83-73FD-48C1-84F0-956B27C2D925}" presName="node" presStyleLbl="vennNode1" presStyleIdx="4" presStyleCnt="5">
        <dgm:presLayoutVars>
          <dgm:bulletEnabled val="1"/>
        </dgm:presLayoutVars>
      </dgm:prSet>
      <dgm:spPr/>
      <dgm:t>
        <a:bodyPr/>
        <a:lstStyle/>
        <a:p>
          <a:endParaRPr lang="en-US"/>
        </a:p>
      </dgm:t>
    </dgm:pt>
  </dgm:ptLst>
  <dgm:cxnLst>
    <dgm:cxn modelId="{1DB095AD-AD65-491C-AD7F-E1B7B597FCC8}" srcId="{B760E181-FB31-41C9-97CA-923D8E745BA5}" destId="{438D7E83-73FD-48C1-84F0-956B27C2D925}" srcOrd="3" destOrd="0" parTransId="{51A012A2-C2BB-4421-9720-903C3223683C}" sibTransId="{FCBFE78E-3A4B-47A4-9469-770624E6F152}"/>
    <dgm:cxn modelId="{982DC04C-3BFF-4DE9-B9DE-CF164B8CA0EC}" type="presOf" srcId="{B760E181-FB31-41C9-97CA-923D8E745BA5}" destId="{A3429BC2-315F-4C2F-9FED-021C82133E6D}" srcOrd="0" destOrd="0" presId="urn:microsoft.com/office/officeart/2005/8/layout/radial3"/>
    <dgm:cxn modelId="{F8DB00B7-4B51-415C-B622-C6B7415598CC}" type="presOf" srcId="{32E31B17-4B39-4591-B0F4-2300ACE62274}" destId="{C97441B8-3543-4C7C-AE6A-207E998C789E}" srcOrd="0" destOrd="0" presId="urn:microsoft.com/office/officeart/2005/8/layout/radial3"/>
    <dgm:cxn modelId="{385DAB19-089D-42E2-A582-11F068320E32}" type="presOf" srcId="{9E5AAE62-948E-4C6C-9783-C7070E092EC1}" destId="{AF09B8A8-BB47-4CBD-BFCF-BAA97B33025D}" srcOrd="0" destOrd="0" presId="urn:microsoft.com/office/officeart/2005/8/layout/radial3"/>
    <dgm:cxn modelId="{C925BF8A-3717-4252-B0B9-FE0E56C7972C}" type="presOf" srcId="{55998991-13C4-4D0A-B7C2-8F31351CE489}" destId="{A35107FE-AC5A-45DD-8FEB-E35162199797}" srcOrd="0" destOrd="0" presId="urn:microsoft.com/office/officeart/2005/8/layout/radial3"/>
    <dgm:cxn modelId="{D7BF119D-ACA4-449C-AE21-7A919E8338D9}" srcId="{9E5AAE62-948E-4C6C-9783-C7070E092EC1}" destId="{B760E181-FB31-41C9-97CA-923D8E745BA5}" srcOrd="0" destOrd="0" parTransId="{C289AFD8-50B8-4E38-AAC0-2ED46E31EFA2}" sibTransId="{3BCB6656-7058-440E-850A-52D8F8648920}"/>
    <dgm:cxn modelId="{1A25B5E3-FEDC-46A8-ACF1-877E111E97F1}" srcId="{B760E181-FB31-41C9-97CA-923D8E745BA5}" destId="{32E31B17-4B39-4591-B0F4-2300ACE62274}" srcOrd="1" destOrd="0" parTransId="{B6CB121E-FD63-43BA-83DA-0FC90D3862C0}" sibTransId="{75A067F5-74AD-4F80-9C17-4F3C482C7E5E}"/>
    <dgm:cxn modelId="{E47BD9F9-3A38-43CA-A660-13D9D8624F35}" type="presOf" srcId="{438D7E83-73FD-48C1-84F0-956B27C2D925}" destId="{D73FB6F1-CC14-46E0-AA03-F91BC716B7D9}" srcOrd="0" destOrd="0" presId="urn:microsoft.com/office/officeart/2005/8/layout/radial3"/>
    <dgm:cxn modelId="{EB9A42B3-29DE-488C-B4B4-08375512C788}" srcId="{B760E181-FB31-41C9-97CA-923D8E745BA5}" destId="{55998991-13C4-4D0A-B7C2-8F31351CE489}" srcOrd="2" destOrd="0" parTransId="{5FE36BC0-5563-40AE-ADB0-2143411B28F4}" sibTransId="{648AF804-D2F7-49B5-89AA-1E5B783E7D29}"/>
    <dgm:cxn modelId="{ABC0E057-130F-4E61-8952-F43265571126}" srcId="{B760E181-FB31-41C9-97CA-923D8E745BA5}" destId="{AE121164-45E3-4DEA-933D-057E96414636}" srcOrd="0" destOrd="0" parTransId="{FF5CF556-2443-4F9A-A609-BC7A8AF0C067}" sibTransId="{32F5CA26-90DE-40E0-8BFE-BE838072BC0E}"/>
    <dgm:cxn modelId="{EC822B47-85BC-41EA-A284-7DB6E688498B}" type="presOf" srcId="{AE121164-45E3-4DEA-933D-057E96414636}" destId="{FB34EBE7-ACA3-4F4A-B2EA-9F020F6FDD55}" srcOrd="0" destOrd="0" presId="urn:microsoft.com/office/officeart/2005/8/layout/radial3"/>
    <dgm:cxn modelId="{5E186ADB-5A40-4A95-B003-1F4FC47896D8}" type="presParOf" srcId="{AF09B8A8-BB47-4CBD-BFCF-BAA97B33025D}" destId="{5C851FD6-C5B9-41C8-969B-6F432D52076C}" srcOrd="0" destOrd="0" presId="urn:microsoft.com/office/officeart/2005/8/layout/radial3"/>
    <dgm:cxn modelId="{B7218EEC-C225-4A32-858C-449F090F39DF}" type="presParOf" srcId="{5C851FD6-C5B9-41C8-969B-6F432D52076C}" destId="{A3429BC2-315F-4C2F-9FED-021C82133E6D}" srcOrd="0" destOrd="0" presId="urn:microsoft.com/office/officeart/2005/8/layout/radial3"/>
    <dgm:cxn modelId="{E843CC64-A520-41CA-92DA-22A0199F8490}" type="presParOf" srcId="{5C851FD6-C5B9-41C8-969B-6F432D52076C}" destId="{FB34EBE7-ACA3-4F4A-B2EA-9F020F6FDD55}" srcOrd="1" destOrd="0" presId="urn:microsoft.com/office/officeart/2005/8/layout/radial3"/>
    <dgm:cxn modelId="{E26F535B-B653-4E3E-AEBE-0ED87EA1B474}" type="presParOf" srcId="{5C851FD6-C5B9-41C8-969B-6F432D52076C}" destId="{C97441B8-3543-4C7C-AE6A-207E998C789E}" srcOrd="2" destOrd="0" presId="urn:microsoft.com/office/officeart/2005/8/layout/radial3"/>
    <dgm:cxn modelId="{514EC70F-BDE7-4BAE-A89B-56C5B46F3970}" type="presParOf" srcId="{5C851FD6-C5B9-41C8-969B-6F432D52076C}" destId="{A35107FE-AC5A-45DD-8FEB-E35162199797}" srcOrd="3" destOrd="0" presId="urn:microsoft.com/office/officeart/2005/8/layout/radial3"/>
    <dgm:cxn modelId="{85CE529A-B1E2-47FE-891F-FF7D329CD133}" type="presParOf" srcId="{5C851FD6-C5B9-41C8-969B-6F432D52076C}" destId="{D73FB6F1-CC14-46E0-AA03-F91BC716B7D9}"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2CBF27-A415-4D7C-BF65-E9838EEE7195}">
      <dsp:nvSpPr>
        <dsp:cNvPr id="0" name=""/>
        <dsp:cNvSpPr/>
      </dsp:nvSpPr>
      <dsp:spPr>
        <a:xfrm>
          <a:off x="4061314" y="3561293"/>
          <a:ext cx="3619787" cy="276420"/>
        </a:xfrm>
        <a:custGeom>
          <a:avLst/>
          <a:gdLst/>
          <a:ahLst/>
          <a:cxnLst/>
          <a:rect l="0" t="0" r="0" b="0"/>
          <a:pathLst>
            <a:path>
              <a:moveTo>
                <a:pt x="0" y="0"/>
              </a:moveTo>
              <a:lnTo>
                <a:pt x="0" y="139306"/>
              </a:lnTo>
              <a:lnTo>
                <a:pt x="3619787" y="139306"/>
              </a:lnTo>
              <a:lnTo>
                <a:pt x="3619787" y="276420"/>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0BEB18-5C71-47DC-8788-73A23F27A86A}">
      <dsp:nvSpPr>
        <dsp:cNvPr id="0" name=""/>
        <dsp:cNvSpPr/>
      </dsp:nvSpPr>
      <dsp:spPr>
        <a:xfrm>
          <a:off x="4061314" y="3561293"/>
          <a:ext cx="1206595" cy="276420"/>
        </a:xfrm>
        <a:custGeom>
          <a:avLst/>
          <a:gdLst/>
          <a:ahLst/>
          <a:cxnLst/>
          <a:rect l="0" t="0" r="0" b="0"/>
          <a:pathLst>
            <a:path>
              <a:moveTo>
                <a:pt x="0" y="0"/>
              </a:moveTo>
              <a:lnTo>
                <a:pt x="0" y="139306"/>
              </a:lnTo>
              <a:lnTo>
                <a:pt x="1206595" y="139306"/>
              </a:lnTo>
              <a:lnTo>
                <a:pt x="1206595" y="276420"/>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7B1607-A341-4F27-AE97-47C9D6F3B9E5}">
      <dsp:nvSpPr>
        <dsp:cNvPr id="0" name=""/>
        <dsp:cNvSpPr/>
      </dsp:nvSpPr>
      <dsp:spPr>
        <a:xfrm>
          <a:off x="2854718" y="3561293"/>
          <a:ext cx="1206595" cy="276420"/>
        </a:xfrm>
        <a:custGeom>
          <a:avLst/>
          <a:gdLst/>
          <a:ahLst/>
          <a:cxnLst/>
          <a:rect l="0" t="0" r="0" b="0"/>
          <a:pathLst>
            <a:path>
              <a:moveTo>
                <a:pt x="1206595" y="0"/>
              </a:moveTo>
              <a:lnTo>
                <a:pt x="1206595" y="139306"/>
              </a:lnTo>
              <a:lnTo>
                <a:pt x="0" y="139306"/>
              </a:lnTo>
              <a:lnTo>
                <a:pt x="0" y="276420"/>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20727B-4AE4-4B6F-854C-1285F4B72F02}">
      <dsp:nvSpPr>
        <dsp:cNvPr id="0" name=""/>
        <dsp:cNvSpPr/>
      </dsp:nvSpPr>
      <dsp:spPr>
        <a:xfrm>
          <a:off x="441527" y="3561293"/>
          <a:ext cx="3619787" cy="276420"/>
        </a:xfrm>
        <a:custGeom>
          <a:avLst/>
          <a:gdLst/>
          <a:ahLst/>
          <a:cxnLst/>
          <a:rect l="0" t="0" r="0" b="0"/>
          <a:pathLst>
            <a:path>
              <a:moveTo>
                <a:pt x="3619787" y="0"/>
              </a:moveTo>
              <a:lnTo>
                <a:pt x="3619787" y="139306"/>
              </a:lnTo>
              <a:lnTo>
                <a:pt x="0" y="139306"/>
              </a:lnTo>
              <a:lnTo>
                <a:pt x="0" y="276420"/>
              </a:lnTo>
            </a:path>
          </a:pathLst>
        </a:custGeom>
        <a:noFill/>
        <a:ln w="1905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94CE46-36AD-44A2-8AFC-0D4168D6E6B0}">
      <dsp:nvSpPr>
        <dsp:cNvPr id="0" name=""/>
        <dsp:cNvSpPr/>
      </dsp:nvSpPr>
      <dsp:spPr>
        <a:xfrm>
          <a:off x="4015594" y="2407349"/>
          <a:ext cx="91440" cy="276420"/>
        </a:xfrm>
        <a:custGeom>
          <a:avLst/>
          <a:gdLst/>
          <a:ahLst/>
          <a:cxnLst/>
          <a:rect l="0" t="0" r="0" b="0"/>
          <a:pathLst>
            <a:path>
              <a:moveTo>
                <a:pt x="45720" y="0"/>
              </a:moveTo>
              <a:lnTo>
                <a:pt x="45720" y="276420"/>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35944C-CE0D-4599-BFE6-6A8764E41CF7}">
      <dsp:nvSpPr>
        <dsp:cNvPr id="0" name=""/>
        <dsp:cNvSpPr/>
      </dsp:nvSpPr>
      <dsp:spPr>
        <a:xfrm>
          <a:off x="1209360" y="1529825"/>
          <a:ext cx="877524" cy="877524"/>
        </a:xfrm>
        <a:prstGeom prst="ellipse">
          <a:avLst/>
        </a:prstGeom>
        <a:blipFill>
          <a:blip xmlns:r="http://schemas.openxmlformats.org/officeDocument/2006/relationships" r:embed="rId1">
            <a:extLst>
              <a:ext uri="{28A0092B-C50C-407E-A947-70E740481C1C}">
                <a14:useLocalDpi xmlns:a14="http://schemas.microsoft.com/office/drawing/2010/main"/>
              </a:ext>
            </a:extLst>
          </a:blip>
          <a:srcRect/>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1F38C8-26E6-4A6C-AA37-DBCBA98E0D59}">
      <dsp:nvSpPr>
        <dsp:cNvPr id="0" name=""/>
        <dsp:cNvSpPr/>
      </dsp:nvSpPr>
      <dsp:spPr>
        <a:xfrm>
          <a:off x="2086885" y="1527631"/>
          <a:ext cx="1316286" cy="877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kern="1200" dirty="0"/>
            <a:t>Joint HEP R&amp;D </a:t>
          </a:r>
          <a:r>
            <a:rPr lang="en-US" sz="1300" kern="1200" dirty="0" err="1"/>
            <a:t>Programme</a:t>
          </a:r>
          <a:endParaRPr lang="en-US" sz="1300" kern="1200" dirty="0"/>
        </a:p>
      </dsp:txBody>
      <dsp:txXfrm>
        <a:off x="2086885" y="1527631"/>
        <a:ext cx="1316286" cy="877524"/>
      </dsp:txXfrm>
    </dsp:sp>
    <dsp:sp modelId="{2F43E45C-1F58-4C6F-8482-3E28E937DF91}">
      <dsp:nvSpPr>
        <dsp:cNvPr id="0" name=""/>
        <dsp:cNvSpPr/>
      </dsp:nvSpPr>
      <dsp:spPr>
        <a:xfrm>
          <a:off x="3622552" y="1529825"/>
          <a:ext cx="877524" cy="877524"/>
        </a:xfrm>
        <a:prstGeom prst="ellipse">
          <a:avLst/>
        </a:prstGeom>
        <a:blipFill>
          <a:blip xmlns:r="http://schemas.openxmlformats.org/officeDocument/2006/relationships" r:embed="rId2" cstate="hqprint">
            <a:extLst>
              <a:ext uri="{28A0092B-C50C-407E-A947-70E740481C1C}">
                <a14:useLocalDpi xmlns:a14="http://schemas.microsoft.com/office/drawing/2010/main"/>
              </a:ext>
            </a:extLst>
          </a:blip>
          <a:srcRect/>
          <a:stretch>
            <a:fillRect l="-40000" r="-40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7C60A7-7A67-40A6-A338-8300EFCFA26C}">
      <dsp:nvSpPr>
        <dsp:cNvPr id="0" name=""/>
        <dsp:cNvSpPr/>
      </dsp:nvSpPr>
      <dsp:spPr>
        <a:xfrm>
          <a:off x="4500076" y="1527631"/>
          <a:ext cx="1316286" cy="877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kern="1200" dirty="0"/>
            <a:t>CERN Management</a:t>
          </a:r>
        </a:p>
      </dsp:txBody>
      <dsp:txXfrm>
        <a:off x="4500076" y="1527631"/>
        <a:ext cx="1316286" cy="877524"/>
      </dsp:txXfrm>
    </dsp:sp>
    <dsp:sp modelId="{D446D9A0-B4B3-43C6-A37D-46FC53D2B02E}">
      <dsp:nvSpPr>
        <dsp:cNvPr id="0" name=""/>
        <dsp:cNvSpPr/>
      </dsp:nvSpPr>
      <dsp:spPr>
        <a:xfrm>
          <a:off x="3622552" y="2683769"/>
          <a:ext cx="877524" cy="877524"/>
        </a:xfrm>
        <a:prstGeom prst="ellipse">
          <a:avLst/>
        </a:prstGeom>
        <a:blipFill>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76C4FC-3DA8-44CD-9AB1-612840FA7DA4}">
      <dsp:nvSpPr>
        <dsp:cNvPr id="0" name=""/>
        <dsp:cNvSpPr/>
      </dsp:nvSpPr>
      <dsp:spPr>
        <a:xfrm>
          <a:off x="4500076" y="2681576"/>
          <a:ext cx="1316286" cy="877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kern="1200" dirty="0"/>
            <a:t>QT Initiative </a:t>
          </a:r>
          <a:r>
            <a:rPr lang="en-150" sz="1300" kern="1200" dirty="0"/>
            <a:t>Management</a:t>
          </a:r>
          <a:endParaRPr lang="en-US" sz="1300" kern="1200" dirty="0"/>
        </a:p>
      </dsp:txBody>
      <dsp:txXfrm>
        <a:off x="4500076" y="2681576"/>
        <a:ext cx="1316286" cy="877524"/>
      </dsp:txXfrm>
    </dsp:sp>
    <dsp:sp modelId="{40806B40-F87B-4B9B-BE94-10D58622A0A9}">
      <dsp:nvSpPr>
        <dsp:cNvPr id="0" name=""/>
        <dsp:cNvSpPr/>
      </dsp:nvSpPr>
      <dsp:spPr>
        <a:xfrm>
          <a:off x="2765" y="3837714"/>
          <a:ext cx="877524" cy="877524"/>
        </a:xfrm>
        <a:prstGeom prst="ellipse">
          <a:avLst/>
        </a:prstGeom>
        <a:blipFill>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62770B-C7E8-4647-9E04-BA2F436959CE}">
      <dsp:nvSpPr>
        <dsp:cNvPr id="0" name=""/>
        <dsp:cNvSpPr/>
      </dsp:nvSpPr>
      <dsp:spPr>
        <a:xfrm>
          <a:off x="880289" y="3835520"/>
          <a:ext cx="1316286" cy="877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150" sz="1300" kern="1200" dirty="0"/>
            <a:t>Sensing,</a:t>
          </a:r>
          <a:br>
            <a:rPr lang="en-150" sz="1300" kern="1200" dirty="0"/>
          </a:br>
          <a:r>
            <a:rPr lang="en-US" sz="1300" kern="1200" dirty="0"/>
            <a:t>Detectors R&amp;D</a:t>
          </a:r>
        </a:p>
      </dsp:txBody>
      <dsp:txXfrm>
        <a:off x="880289" y="3835520"/>
        <a:ext cx="1316286" cy="877524"/>
      </dsp:txXfrm>
    </dsp:sp>
    <dsp:sp modelId="{70581A99-ED1E-46CD-A2CD-58ED5D81C6BF}">
      <dsp:nvSpPr>
        <dsp:cNvPr id="0" name=""/>
        <dsp:cNvSpPr/>
      </dsp:nvSpPr>
      <dsp:spPr>
        <a:xfrm>
          <a:off x="2415956" y="3837714"/>
          <a:ext cx="877524" cy="877524"/>
        </a:xfrm>
        <a:prstGeom prst="ellipse">
          <a:avLst/>
        </a:prstGeom>
        <a:blipFill>
          <a:blip xmlns:r="http://schemas.openxmlformats.org/officeDocument/2006/relationships" r:embed="rId5">
            <a:extLst>
              <a:ext uri="{28A0092B-C50C-407E-A947-70E740481C1C}">
                <a14:useLocalDpi xmlns:a14="http://schemas.microsoft.com/office/drawing/2010/main"/>
              </a:ext>
            </a:extLst>
          </a:blip>
          <a:srcRect/>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370B6F-8E7C-4695-939B-4AAA3A21E47C}">
      <dsp:nvSpPr>
        <dsp:cNvPr id="0" name=""/>
        <dsp:cNvSpPr/>
      </dsp:nvSpPr>
      <dsp:spPr>
        <a:xfrm>
          <a:off x="3293480" y="3835520"/>
          <a:ext cx="1316286" cy="877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kern="1200" dirty="0"/>
            <a:t>Computing</a:t>
          </a:r>
          <a:r>
            <a:rPr lang="en-150" sz="1300" kern="1200" dirty="0"/>
            <a:t> &amp; Engineering</a:t>
          </a:r>
          <a:endParaRPr lang="en-US" sz="1300" kern="1200" dirty="0"/>
        </a:p>
      </dsp:txBody>
      <dsp:txXfrm>
        <a:off x="3293480" y="3835520"/>
        <a:ext cx="1316286" cy="877524"/>
      </dsp:txXfrm>
    </dsp:sp>
    <dsp:sp modelId="{90933DAC-4923-4BA8-9B6A-1134E04722E7}">
      <dsp:nvSpPr>
        <dsp:cNvPr id="0" name=""/>
        <dsp:cNvSpPr/>
      </dsp:nvSpPr>
      <dsp:spPr>
        <a:xfrm>
          <a:off x="4829148" y="3837714"/>
          <a:ext cx="877524" cy="877524"/>
        </a:xfrm>
        <a:prstGeom prst="ellipse">
          <a:avLst/>
        </a:prstGeom>
        <a:blipFill>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E94171-0BF5-4243-8808-7E389A3E7B88}">
      <dsp:nvSpPr>
        <dsp:cNvPr id="0" name=""/>
        <dsp:cNvSpPr/>
      </dsp:nvSpPr>
      <dsp:spPr>
        <a:xfrm>
          <a:off x="5706672" y="3835520"/>
          <a:ext cx="1316286" cy="877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kern="1200" dirty="0"/>
            <a:t>Communication</a:t>
          </a:r>
        </a:p>
      </dsp:txBody>
      <dsp:txXfrm>
        <a:off x="5706672" y="3835520"/>
        <a:ext cx="1316286" cy="877524"/>
      </dsp:txXfrm>
    </dsp:sp>
    <dsp:sp modelId="{AFAADED6-7E62-4313-86C6-A5AC6BC4747A}">
      <dsp:nvSpPr>
        <dsp:cNvPr id="0" name=""/>
        <dsp:cNvSpPr/>
      </dsp:nvSpPr>
      <dsp:spPr>
        <a:xfrm>
          <a:off x="7242339" y="3837714"/>
          <a:ext cx="877524" cy="877524"/>
        </a:xfrm>
        <a:prstGeom prst="ellipse">
          <a:avLst/>
        </a:prstGeom>
        <a:blipFill>
          <a:blip xmlns:r="http://schemas.openxmlformats.org/officeDocument/2006/relationships" r:embed="rId7">
            <a:extLst>
              <a:ext uri="{28A0092B-C50C-407E-A947-70E740481C1C}">
                <a14:useLocalDpi xmlns:a14="http://schemas.microsoft.com/office/drawing/2010/main"/>
              </a:ext>
            </a:extLst>
          </a:blip>
          <a:srcRect/>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DF6944F-A9F6-486A-B728-CB52F5F4046A}">
      <dsp:nvSpPr>
        <dsp:cNvPr id="0" name=""/>
        <dsp:cNvSpPr/>
      </dsp:nvSpPr>
      <dsp:spPr>
        <a:xfrm>
          <a:off x="8119863" y="3835520"/>
          <a:ext cx="1316286" cy="877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150" sz="1300" kern="1200" dirty="0"/>
            <a:t>Simulation,</a:t>
          </a:r>
          <a:br>
            <a:rPr lang="en-150" sz="1300" kern="1200" dirty="0"/>
          </a:br>
          <a:r>
            <a:rPr lang="en-150" sz="1300" kern="1200" dirty="0"/>
            <a:t>Information Processing</a:t>
          </a:r>
          <a:endParaRPr lang="en-US" sz="1300" kern="1200" dirty="0"/>
        </a:p>
      </dsp:txBody>
      <dsp:txXfrm>
        <a:off x="8119863" y="3835520"/>
        <a:ext cx="1316286" cy="877524"/>
      </dsp:txXfrm>
    </dsp:sp>
    <dsp:sp modelId="{1A4F1720-DBB8-4EBE-BD55-C60BA5536501}">
      <dsp:nvSpPr>
        <dsp:cNvPr id="0" name=""/>
        <dsp:cNvSpPr/>
      </dsp:nvSpPr>
      <dsp:spPr>
        <a:xfrm>
          <a:off x="6035743" y="1529825"/>
          <a:ext cx="877524" cy="877524"/>
        </a:xfrm>
        <a:prstGeom prst="ellipse">
          <a:avLst/>
        </a:prstGeom>
        <a:blipFill>
          <a:blip xmlns:r="http://schemas.openxmlformats.org/officeDocument/2006/relationships" r:embed="rId8" cstate="hqprint">
            <a:extLst>
              <a:ext uri="{28A0092B-C50C-407E-A947-70E740481C1C}">
                <a14:useLocalDpi xmlns:a14="http://schemas.microsoft.com/office/drawing/2010/main"/>
              </a:ext>
            </a:extLst>
          </a:blip>
          <a:srcRect/>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763ABE1-404D-4202-B2ED-1CDE6A93994E}">
      <dsp:nvSpPr>
        <dsp:cNvPr id="0" name=""/>
        <dsp:cNvSpPr/>
      </dsp:nvSpPr>
      <dsp:spPr>
        <a:xfrm>
          <a:off x="6922007" y="1493461"/>
          <a:ext cx="1789359" cy="877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n-US" sz="1300" kern="1200" dirty="0"/>
            <a:t>QT Advisory Board</a:t>
          </a:r>
          <a:br>
            <a:rPr lang="en-US" sz="1300" kern="1200" dirty="0"/>
          </a:br>
          <a:r>
            <a:rPr lang="en-US" sz="1300" kern="1200" dirty="0"/>
            <a:t>(Member States)</a:t>
          </a:r>
        </a:p>
      </dsp:txBody>
      <dsp:txXfrm>
        <a:off x="6922007" y="1493461"/>
        <a:ext cx="1789359" cy="8775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429BC2-315F-4C2F-9FED-021C82133E6D}">
      <dsp:nvSpPr>
        <dsp:cNvPr id="0" name=""/>
        <dsp:cNvSpPr/>
      </dsp:nvSpPr>
      <dsp:spPr>
        <a:xfrm>
          <a:off x="2561166" y="1206500"/>
          <a:ext cx="3005666" cy="3005666"/>
        </a:xfrm>
        <a:prstGeom prst="ellipse">
          <a:avLst/>
        </a:prstGeom>
        <a:solidFill>
          <a:schemeClr val="dk2">
            <a:alpha val="50000"/>
            <a:hueOff val="0"/>
            <a:satOff val="0"/>
            <a:lumOff val="0"/>
            <a:alphaOff val="0"/>
          </a:schemeClr>
        </a:solidFill>
        <a:ln w="19050" cap="flat" cmpd="sng" algn="ctr">
          <a:solidFill>
            <a:schemeClr val="lt2">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en-US" sz="6500" kern="1200" dirty="0"/>
            <a:t>  </a:t>
          </a:r>
        </a:p>
      </dsp:txBody>
      <dsp:txXfrm>
        <a:off x="3001336" y="1646670"/>
        <a:ext cx="2125326" cy="2125326"/>
      </dsp:txXfrm>
    </dsp:sp>
    <dsp:sp modelId="{FB34EBE7-ACA3-4F4A-B2EA-9F020F6FDD55}">
      <dsp:nvSpPr>
        <dsp:cNvPr id="0" name=""/>
        <dsp:cNvSpPr/>
      </dsp:nvSpPr>
      <dsp:spPr>
        <a:xfrm>
          <a:off x="3312583" y="536"/>
          <a:ext cx="1502833" cy="1502833"/>
        </a:xfrm>
        <a:prstGeom prst="ellipse">
          <a:avLst/>
        </a:prstGeom>
        <a:solidFill>
          <a:srgbClr val="C00000">
            <a:alpha val="50000"/>
          </a:srgbClr>
        </a:solidFill>
        <a:ln w="19050" cap="flat" cmpd="sng" algn="ctr">
          <a:solidFill>
            <a:schemeClr val="lt2">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a:t>Data in transit</a:t>
          </a:r>
        </a:p>
      </dsp:txBody>
      <dsp:txXfrm>
        <a:off x="3532668" y="220621"/>
        <a:ext cx="1062663" cy="1062663"/>
      </dsp:txXfrm>
    </dsp:sp>
    <dsp:sp modelId="{C97441B8-3543-4C7C-AE6A-207E998C789E}">
      <dsp:nvSpPr>
        <dsp:cNvPr id="0" name=""/>
        <dsp:cNvSpPr/>
      </dsp:nvSpPr>
      <dsp:spPr>
        <a:xfrm>
          <a:off x="5269963" y="1957916"/>
          <a:ext cx="1502833" cy="1502833"/>
        </a:xfrm>
        <a:prstGeom prst="ellipse">
          <a:avLst/>
        </a:prstGeom>
        <a:solidFill>
          <a:srgbClr val="00B050">
            <a:alpha val="50000"/>
          </a:srgbClr>
        </a:solidFill>
        <a:ln w="19050" cap="flat" cmpd="sng" algn="ctr">
          <a:solidFill>
            <a:schemeClr val="lt2">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a:t>Data Analysis</a:t>
          </a:r>
        </a:p>
      </dsp:txBody>
      <dsp:txXfrm>
        <a:off x="5490048" y="2178001"/>
        <a:ext cx="1062663" cy="1062663"/>
      </dsp:txXfrm>
    </dsp:sp>
    <dsp:sp modelId="{A35107FE-AC5A-45DD-8FEB-E35162199797}">
      <dsp:nvSpPr>
        <dsp:cNvPr id="0" name=""/>
        <dsp:cNvSpPr/>
      </dsp:nvSpPr>
      <dsp:spPr>
        <a:xfrm>
          <a:off x="3312583" y="3915297"/>
          <a:ext cx="1502833" cy="1502833"/>
        </a:xfrm>
        <a:prstGeom prst="ellipse">
          <a:avLst/>
        </a:prstGeom>
        <a:solidFill>
          <a:srgbClr val="F28F3B">
            <a:alpha val="50000"/>
          </a:srgbClr>
        </a:solidFill>
        <a:ln w="19050" cap="flat" cmpd="sng" algn="ctr">
          <a:solidFill>
            <a:schemeClr val="lt2">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a:t>Auditing and monitoring</a:t>
          </a:r>
        </a:p>
      </dsp:txBody>
      <dsp:txXfrm>
        <a:off x="3532668" y="4135382"/>
        <a:ext cx="1062663" cy="1062663"/>
      </dsp:txXfrm>
    </dsp:sp>
    <dsp:sp modelId="{D73FB6F1-CC14-46E0-AA03-F91BC716B7D9}">
      <dsp:nvSpPr>
        <dsp:cNvPr id="0" name=""/>
        <dsp:cNvSpPr/>
      </dsp:nvSpPr>
      <dsp:spPr>
        <a:xfrm>
          <a:off x="1355202" y="1957916"/>
          <a:ext cx="1502833" cy="1502833"/>
        </a:xfrm>
        <a:prstGeom prst="ellipse">
          <a:avLst/>
        </a:prstGeom>
        <a:solidFill>
          <a:srgbClr val="00B0F0">
            <a:alpha val="50000"/>
          </a:srgbClr>
        </a:solidFill>
        <a:ln w="19050" cap="flat" cmpd="sng" algn="ctr">
          <a:solidFill>
            <a:schemeClr val="lt2">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a:t>Data at rest</a:t>
          </a:r>
        </a:p>
      </dsp:txBody>
      <dsp:txXfrm>
        <a:off x="1575287" y="2178001"/>
        <a:ext cx="1062663" cy="1062663"/>
      </dsp:txXfrm>
    </dsp:sp>
  </dsp:spTree>
</dsp:drawing>
</file>

<file path=ppt/diagrams/layout1.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2-04T08:36:42.657"/>
    </inkml:context>
    <inkml:brush xml:id="br0">
      <inkml:brushProperty name="width" value="0.025" units="cm"/>
      <inkml:brushProperty name="height" value="0.025" units="cm"/>
      <inkml:brushProperty name="color" value="#333333"/>
    </inkml:brush>
  </inkml:definitions>
  <inkml:trace contextRef="#ctx0" brushRef="#br0">0 180 7312 0 0,'0'0'561'0'0,"2"-3"-368"0"0,1-1-227 0 0,-2 2 125 0 0,1-1 0 0 0,-1 1-1 0 0,0 0 1 0 0,0-1 0 0 0,0 1 0 0 0,0-1 0 0 0,0 1 0 0 0,0-1 0 0 0,0 1 0 0 0,-1-1 0 0 0,0 0-1 0 0,1 0-90 0 0,-1 0 120 0 0,1 0 0 0 0,-1 0 0 0 0,1 0 0 0 0,0 0 0 0 0,0 0 0 0 0,0 1 0 0 0,0-1-1 0 0,0 0 1 0 0,1 0 0 0 0,-1 1 0 0 0,1-1 0 0 0,0 0-120 0 0,2-2 229 0 0,-3 2 301 0 0,-1 3-2 0 0,1-3-15 0 0,1 1-443 0 0,-1 0-1 0 0,0 0 1 0 0,1 1 0 0 0,-1-1 0 0 0,1 0-1 0 0,-1 1 1 0 0,1-1 0 0 0,0 1-1 0 0,0-1 1 0 0,0 1 0 0 0,0 0 0 0 0,0 0-1 0 0,1-1-69 0 0,30-11 751 0 0,-30 12-716 0 0,-1 0-1 0 0,1 1 0 0 0,0-1 0 0 0,0 1 1 0 0,0 0-1 0 0,0 0 0 0 0,-1 0 1 0 0,1 0-1 0 0,1 0-34 0 0,12 0 41 0 0,-11-1-24 0 0,-3 0-14 0 0,0 1 0 0 0,0-1 0 0 0,0 1 1 0 0,-1 0-1 0 0,1 0 0 0 0,0 0 0 0 0,0 0 0 0 0,0 0 1 0 0,0 0-1 0 0,0 0 0 0 0,-1 0 0 0 0,1 1 1 0 0,0-1-1 0 0,0 1 0 0 0,0-1 0 0 0,-1 1 1 0 0,1 0-4 0 0,7 2-1 0 0,0-1 0 0 0,0 0 0 0 0,5 0 1 0 0,18 4-127 0 0,-28-4-175 0 0,-3-5-77 0 0,15-34-2762 0 0,-14 30 2195 0 0,8-18-3164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2-04T08:35:07.903"/>
    </inkml:context>
    <inkml:brush xml:id="br0">
      <inkml:brushProperty name="width" value="0.025" units="cm"/>
      <inkml:brushProperty name="height" value="0.025" units="cm"/>
      <inkml:brushProperty name="color" value="#333333"/>
    </inkml:brush>
  </inkml:definitions>
  <inkml:trace contextRef="#ctx0" brushRef="#br0">0 0 5960 0 0,'0'0'457'0'0,"0"0"-177"0"0,0 0 371 0 0,0 0 189 0 0,0 0 37 0 0,0 0-18 0 0,0 0-117 0 0,0 0-50 0 0,0 0-10 0 0,0 0-60 0 0,0 0-240 0 0,0 0-108 0 0,0 0-18 0 0,0 0-30 0 0,0 0-102 0 0,0 10 92 0 0,0-8-217 0 0,0-1 0 0 0,0 0 1 0 0,0 0-1 0 0,0 0 1 0 0,0 0-1 0 0,0 1 1 0 0,0-1-1 0 0,1 0 0 0 0,-1 0 1 0 0,0 0-1 0 0,1 0 1 0 0,-1 0-1 0 0,1 0 1 0 0,-1 0-1 0 0,1 0 0 0 0,-1 0 1 0 0,1 0-1 0 0,0 0 1 0 0,-1 0-1 0 0,1 0 1 0 0,0 0-1 0 0,0 0 0 0 0,0 0 1 0 0,-1-1-1 0 0,2 1 1 0 0,3 3-139 0 0,14 22-534 0 0,-18-25-54 0 0,-1-1-191 0 0,0 0-376 0 0,0 0-1420 0 0,0 0-610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2-04T08:35:08.879"/>
    </inkml:context>
    <inkml:brush xml:id="br0">
      <inkml:brushProperty name="width" value="0.025" units="cm"/>
      <inkml:brushProperty name="height" value="0.025" units="cm"/>
      <inkml:brushProperty name="color" value="#333333"/>
    </inkml:brush>
  </inkml:definitions>
  <inkml:trace contextRef="#ctx0" brushRef="#br0">0 1 4896 0 0,'0'0'375'0'0,"0"0"-122"0"0,0 0 397 0 0,0 0 204 0 0,0 0 39 0 0,0 0-6 0 0,0 0-66 0 0,0 0-28 0 0,0 0-7 0 0,0 0-28 0 0,0 0-106 0 0,0 0-48 0 0,0 0-10 0 0,0 0-40 0 0,0 0-156 0 0,0 0-70 0 0,0 0-10 0 0,0 0-42 0 0,0 0-154 0 0,2 2-65 0 0,0 1-367 0 0,13 16 489 0 0,-6-3-5284 0 0,-5-5 520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2-04T08:37:03.271"/>
    </inkml:context>
    <inkml:brush xml:id="br0">
      <inkml:brushProperty name="width" value="0.025" units="cm"/>
      <inkml:brushProperty name="height" value="0.025" units="cm"/>
      <inkml:brushProperty name="color" value="#333333"/>
    </inkml:brush>
  </inkml:definitions>
  <inkml:trace contextRef="#ctx0" brushRef="#br0">8 17 11144 0 0,'0'0'992'0'0,"0"0"-800"0"0,0 0-192 0 0,5 12 0 0 0,-5-12 72 0 0,0 0-72 0 0,0 0 80 0 0,5 8-80 0 0,-5-8 0 0 0,0 0 0 0 0,0 0-88 0 0,-5-17-3232 0 0,-8-3-648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2-04T08:37:03.605"/>
    </inkml:context>
    <inkml:brush xml:id="br0">
      <inkml:brushProperty name="width" value="0.025" units="cm"/>
      <inkml:brushProperty name="height" value="0.025" units="cm"/>
      <inkml:brushProperty name="color" value="#333333"/>
    </inkml:brush>
  </inkml:definitions>
  <inkml:trace contextRef="#ctx0" brushRef="#br0">0 0 9328 0 0,'0'13'832'0'0,"0"-4"-672"0"0,0 2-160 0 0,5 1 0 0 0,-2 0 0 0 0,-3-12 0 0 0,0 0 0 0 0,0-12-2752 0 0,0-5-552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2-04T08:36:49.957"/>
    </inkml:context>
    <inkml:brush xml:id="br0">
      <inkml:brushProperty name="width" value="0.025" units="cm"/>
      <inkml:brushProperty name="height" value="0.025" units="cm"/>
      <inkml:brushProperty name="color" value="#333333"/>
    </inkml:brush>
  </inkml:definitions>
  <inkml:trace contextRef="#ctx0" brushRef="#br0">0 0 12152 0 0,'0'0'936'0'0,"0"0"-538"0"0,0 0 21 0 0,0 0 77 0 0,0 2 15 0 0,2 35 183 0 0,-1-23-747 0 0,1 1 0 0 0,3 12 53 0 0,-4-22-12 0 0,1 1-77 0 0,-1 0 1 0 0,1 1 0 0 0,0-1-1 0 0,0 0 1 0 0,1 0 0 0 0,-1 0 0 0 0,1 0-1 0 0,1-1 1 0 0,-1 1 0 0 0,3 1 88 0 0,-5-5-332 0 0,3 3 288 0 0,-3-2-3941 0 0,-1-3-435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2-04T08:36:50.973"/>
    </inkml:context>
    <inkml:brush xml:id="br0">
      <inkml:brushProperty name="width" value="0.025" units="cm"/>
      <inkml:brushProperty name="height" value="0.025" units="cm"/>
      <inkml:brushProperty name="color" value="#333333"/>
    </inkml:brush>
  </inkml:definitions>
  <inkml:trace contextRef="#ctx0" brushRef="#br0">0 7 9704 0 0,'0'0'864'0'0,"0"0"-696"0"0,0 0-168 0 0,9 5 0 0 0,-9-5 224 0 0,13 8 16 0 0,-3-4 0 0 0,3-4 0 0 0,-5 0-240 0 0,7 0 0 0 0,-6 0 0 0 0,-1 0 0 0 0,10-4 0 0 0,-5-1 0 0 0,1 2-104 0 0,1-2-3000 0 0,-7-2-592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2-04T08:36:51.304"/>
    </inkml:context>
    <inkml:brush xml:id="br0">
      <inkml:brushProperty name="width" value="0.025" units="cm"/>
      <inkml:brushProperty name="height" value="0.025" units="cm"/>
      <inkml:brushProperty name="color" value="#333333"/>
    </inkml:brush>
  </inkml:definitions>
  <inkml:trace contextRef="#ctx0" brushRef="#br0">37 1 7456 0 0,'0'0'664'0'0,"0"0"-536"0"0,-5 11-128 0 0,0 3 0 0 0,2-3 584 0 0,-2 1 88 0 0,0-4 24 0 0,0 4 0 0 0,1-1-392 0 0,4 1-80 0 0,-5 1-8 0 0,5-1-8 0 0,0 0-208 0 0,0-1 0 0 0,0-11 64 0 0,0 0-3232 0 0,0 0-648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2-04T08:37:05.032"/>
    </inkml:context>
    <inkml:brush xml:id="br0">
      <inkml:brushProperty name="width" value="0.025" units="cm"/>
      <inkml:brushProperty name="height" value="0.025" units="cm"/>
      <inkml:brushProperty name="color" value="#333333"/>
    </inkml:brush>
  </inkml:definitions>
  <inkml:trace contextRef="#ctx0" brushRef="#br0">0 0 11720 0 0,'0'0'901'0'0,"1"2"-589"0"0,2 2-139 0 0,0 1 1 0 0,0-1-1 0 0,1 0 1 0 0,0 0-1 0 0,0 0-173 0 0,-1-1 168 0 0,1 0 0 0 0,-1 0 0 0 0,1 0 0 0 0,0-1 0 0 0,0 1 0 0 0,0-1 0 0 0,0 0 0 0 0,0 0 0 0 0,3 1-168 0 0,10 3-16 0 0,-15-5-152 0 0,-2-1-387 0 0,5-20-4601 0 0,-5 8 1091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2-04T08:37:05.374"/>
    </inkml:context>
    <inkml:brush xml:id="br0">
      <inkml:brushProperty name="width" value="0.025" units="cm"/>
      <inkml:brushProperty name="height" value="0.025" units="cm"/>
      <inkml:brushProperty name="color" value="#333333"/>
    </inkml:brush>
  </inkml:definitions>
  <inkml:trace contextRef="#ctx0" brushRef="#br0">9 9 7656 0 0,'0'0'680'0'0,"0"0"-544"0"0,0 0-136 0 0,10 8 0 0 0,-2-4 768 0 0,0 1 120 0 0,-8-5 24 0 0,15 6 8 0 0,-7-1-584 0 0,1 4-112 0 0,1-3-32 0 0,-10-6 0 0 0,0 0-192 0 0,-10-6 0 0 0,-7-8 0 0 0,-6-1-3456 0 0,-4-1-672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2-04T08:35:06.365"/>
    </inkml:context>
    <inkml:brush xml:id="br0">
      <inkml:brushProperty name="width" value="0.05" units="cm"/>
      <inkml:brushProperty name="height" value="0.05" units="cm"/>
    </inkml:brush>
  </inkml:definitions>
  <inkml:trace contextRef="#ctx0" brushRef="#br0">1 28 2880 0 0,'0'-2'304'0'0,"0"-17"1017"0"0,0 15-873 0 0,0 1 3685 0 0,0 3-3597 0 0,0 0-6 0 0,0 0-16 0 0,0 0-54 0 0,0 9-174 0 0,1-1-1 0 0,1 1 0 0 0,-1-1 0 0 0,1 1 0 0 0,1 0-285 0 0,2 8 46 0 0,-3-13-133 0 0,0 1-1 0 0,0-1 0 0 0,0 1 0 0 0,1-1 1 0 0,2 3 87 0 0,-4-5-266 0 0,-1-2-340 0 0,0 0-149 0 0,0 0-346 0 0,0 0-1347 0 0,0 0-576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EA5DD6-A9B6-4773-9484-51DBED110E7F}" type="datetimeFigureOut">
              <a:rPr lang="en-GB" smtClean="0"/>
              <a:t>20/10/2020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66A666-DAFD-4346-9B29-712D4A730575}" type="slidenum">
              <a:rPr lang="en-GB" smtClean="0"/>
              <a:t>‹#›</a:t>
            </a:fld>
            <a:endParaRPr lang="en-GB"/>
          </a:p>
        </p:txBody>
      </p:sp>
    </p:spTree>
    <p:extLst>
      <p:ext uri="{BB962C8B-B14F-4D97-AF65-F5344CB8AC3E}">
        <p14:creationId xmlns:p14="http://schemas.microsoft.com/office/powerpoint/2010/main" val="3552945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DDC2D0-3DB5-499B-AF5F-F66CEF1D6B3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3571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4A12C8-2C28-4570-BF40-EA4A75B97A09}"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17360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D4A12C8-2C28-4570-BF40-EA4A75B97A09}" type="slidenum">
              <a:rPr lang="en-US" smtClean="0"/>
              <a:pPr/>
              <a:t>7</a:t>
            </a:fld>
            <a:endParaRPr lang="en-US"/>
          </a:p>
        </p:txBody>
      </p:sp>
    </p:spTree>
    <p:extLst>
      <p:ext uri="{BB962C8B-B14F-4D97-AF65-F5344CB8AC3E}">
        <p14:creationId xmlns:p14="http://schemas.microsoft.com/office/powerpoint/2010/main" val="783083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One possible strategy to accelerate the computationally expensive simulations of particle collisions in the experiments detectors is to use Generative Adversarial Networks. We use the technique to generate very realistic images of what happens inside a particle detector by training the model on real images. It has also many applications in different simulation scenarios, for example for financial analysis. We have very interesting results in the classic computing world and have started exploring the potential of quantum GANs.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have started by simplifying the model to a manageable number of pixels and using a compressed data form that can be represented as quantum states.</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166A666-DAFD-4346-9B29-712D4A730575}" type="slidenum">
              <a:rPr lang="en-GB" smtClean="0"/>
              <a:t>14</a:t>
            </a:fld>
            <a:endParaRPr lang="en-GB"/>
          </a:p>
        </p:txBody>
      </p:sp>
    </p:spTree>
    <p:extLst>
      <p:ext uri="{BB962C8B-B14F-4D97-AF65-F5344CB8AC3E}">
        <p14:creationId xmlns:p14="http://schemas.microsoft.com/office/powerpoint/2010/main" val="3023693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 initial 1D model has shown good potential in generating the correct energy distribution of a particle crossing a calorimeter. We have used a combination of a classic discriminator to </a:t>
            </a:r>
            <a:r>
              <a:rPr lang="en-US" sz="1200" kern="1200" dirty="0" err="1">
                <a:solidFill>
                  <a:schemeClr val="tx1"/>
                </a:solidFill>
                <a:effectLst/>
                <a:latin typeface="+mn-lt"/>
                <a:ea typeface="+mn-ea"/>
                <a:cs typeface="+mn-cs"/>
              </a:rPr>
              <a:t>analyse</a:t>
            </a:r>
            <a:r>
              <a:rPr lang="en-US" sz="1200" kern="1200" dirty="0">
                <a:solidFill>
                  <a:schemeClr val="tx1"/>
                </a:solidFill>
                <a:effectLst/>
                <a:latin typeface="+mn-lt"/>
                <a:ea typeface="+mn-ea"/>
                <a:cs typeface="+mn-cs"/>
              </a:rPr>
              <a:t> the images and a 3-layer quantum generator from </a:t>
            </a:r>
            <a:r>
              <a:rPr lang="en-US" sz="1200" kern="1200" dirty="0" err="1">
                <a:solidFill>
                  <a:schemeClr val="tx1"/>
                </a:solidFill>
                <a:effectLst/>
                <a:latin typeface="+mn-lt"/>
                <a:ea typeface="+mn-ea"/>
                <a:cs typeface="+mn-cs"/>
              </a:rPr>
              <a:t>Qiskit</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166A666-DAFD-4346-9B29-712D4A730575}" type="slidenum">
              <a:rPr lang="en-GB" smtClean="0"/>
              <a:t>15</a:t>
            </a:fld>
            <a:endParaRPr lang="en-GB"/>
          </a:p>
        </p:txBody>
      </p:sp>
    </p:spTree>
    <p:extLst>
      <p:ext uri="{BB962C8B-B14F-4D97-AF65-F5344CB8AC3E}">
        <p14:creationId xmlns:p14="http://schemas.microsoft.com/office/powerpoint/2010/main" val="3324254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 we have teamed up with Cambridge Quantum Computing, which we have met thanks to the IBM Q-Net, and we have extended the </a:t>
            </a:r>
            <a:r>
              <a:rPr lang="en-US" sz="1200" kern="1200" dirty="0" err="1" smtClean="0">
                <a:solidFill>
                  <a:schemeClr val="tx1"/>
                </a:solidFill>
                <a:effectLst/>
                <a:latin typeface="+mn-lt"/>
                <a:ea typeface="+mn-ea"/>
                <a:cs typeface="+mn-cs"/>
              </a:rPr>
              <a:t>qGAN</a:t>
            </a:r>
            <a:r>
              <a:rPr lang="en-US" sz="1200" kern="1200" dirty="0" smtClean="0">
                <a:solidFill>
                  <a:schemeClr val="tx1"/>
                </a:solidFill>
                <a:effectLst/>
                <a:latin typeface="+mn-lt"/>
                <a:ea typeface="+mn-ea"/>
                <a:cs typeface="+mn-cs"/>
              </a:rPr>
              <a:t> model with a two-step approach that both learns the average distribution and allows to sample images from it. As you can see we still get a nice loss function and the relative entropy (the distance between real and simulated images) converges to low values. The model has been implemented both in </a:t>
            </a:r>
            <a:r>
              <a:rPr lang="en-US" sz="1200" kern="1200" dirty="0" err="1" smtClean="0">
                <a:solidFill>
                  <a:schemeClr val="tx1"/>
                </a:solidFill>
                <a:effectLst/>
                <a:latin typeface="+mn-lt"/>
                <a:ea typeface="+mn-ea"/>
                <a:cs typeface="+mn-cs"/>
              </a:rPr>
              <a:t>Qiskit</a:t>
            </a:r>
            <a:r>
              <a:rPr lang="en-US" sz="1200" kern="1200" dirty="0" smtClean="0">
                <a:solidFill>
                  <a:schemeClr val="tx1"/>
                </a:solidFill>
                <a:effectLst/>
                <a:latin typeface="+mn-lt"/>
                <a:ea typeface="+mn-ea"/>
                <a:cs typeface="+mn-cs"/>
              </a:rPr>
              <a:t> and in CQC own </a:t>
            </a:r>
            <a:r>
              <a:rPr lang="en-US" sz="1200" kern="1200" dirty="0" err="1" smtClean="0">
                <a:solidFill>
                  <a:schemeClr val="tx1"/>
                </a:solidFill>
                <a:effectLst/>
                <a:latin typeface="+mn-lt"/>
                <a:ea typeface="+mn-ea"/>
                <a:cs typeface="+mn-cs"/>
              </a:rPr>
              <a:t>t|ket</a:t>
            </a:r>
            <a:r>
              <a:rPr lang="en-US" sz="1200" kern="1200" dirty="0" smtClean="0">
                <a:solidFill>
                  <a:schemeClr val="tx1"/>
                </a:solidFill>
                <a:effectLst/>
                <a:latin typeface="+mn-lt"/>
                <a:ea typeface="+mn-ea"/>
                <a:cs typeface="+mn-cs"/>
              </a:rPr>
              <a:t> compiler. And  in time we hope it will provide a nice contribution to extend the </a:t>
            </a:r>
            <a:r>
              <a:rPr lang="en-US" sz="1200" kern="1200" dirty="0" err="1" smtClean="0">
                <a:solidFill>
                  <a:schemeClr val="tx1"/>
                </a:solidFill>
                <a:effectLst/>
                <a:latin typeface="+mn-lt"/>
                <a:ea typeface="+mn-ea"/>
                <a:cs typeface="+mn-cs"/>
              </a:rPr>
              <a:t>Qiskit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qGAN</a:t>
            </a:r>
            <a:r>
              <a:rPr lang="en-US" sz="1200" kern="1200" dirty="0" smtClean="0">
                <a:solidFill>
                  <a:schemeClr val="tx1"/>
                </a:solidFill>
                <a:effectLst/>
                <a:latin typeface="+mn-lt"/>
                <a:ea typeface="+mn-ea"/>
                <a:cs typeface="+mn-cs"/>
              </a:rPr>
              <a:t> library for the whole community.</a:t>
            </a:r>
            <a:endParaRPr lang="en-GB"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5DF0057-B49C-45A6-B1C7-D50CACF0DBFE}" type="slidenum">
              <a:rPr lang="en-US" smtClean="0"/>
              <a:t>16</a:t>
            </a:fld>
            <a:endParaRPr lang="en-US"/>
          </a:p>
        </p:txBody>
      </p:sp>
    </p:spTree>
    <p:extLst>
      <p:ext uri="{BB962C8B-B14F-4D97-AF65-F5344CB8AC3E}">
        <p14:creationId xmlns:p14="http://schemas.microsoft.com/office/powerpoint/2010/main" val="1454132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66A666-DAFD-4346-9B29-712D4A730575}" type="slidenum">
              <a:rPr lang="en-GB" smtClean="0"/>
              <a:t>17</a:t>
            </a:fld>
            <a:endParaRPr lang="en-GB"/>
          </a:p>
        </p:txBody>
      </p:sp>
    </p:spTree>
    <p:extLst>
      <p:ext uri="{BB962C8B-B14F-4D97-AF65-F5344CB8AC3E}">
        <p14:creationId xmlns:p14="http://schemas.microsoft.com/office/powerpoint/2010/main" val="24820899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tandard">
    <p:spTree>
      <p:nvGrpSpPr>
        <p:cNvPr id="1" name=""/>
        <p:cNvGrpSpPr/>
        <p:nvPr/>
      </p:nvGrpSpPr>
      <p:grpSpPr>
        <a:xfrm>
          <a:off x="0" y="0"/>
          <a:ext cx="0" cy="0"/>
          <a:chOff x="0" y="0"/>
          <a:chExt cx="0" cy="0"/>
        </a:xfrm>
      </p:grpSpPr>
      <p:pic>
        <p:nvPicPr>
          <p:cNvPr id="33" name="Image 1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927"/>
            <a:ext cx="12192000" cy="6854653"/>
          </a:xfrm>
          <a:prstGeom prst="rect">
            <a:avLst/>
          </a:prstGeom>
        </p:spPr>
      </p:pic>
      <p:sp>
        <p:nvSpPr>
          <p:cNvPr id="2" name="Titre 1"/>
          <p:cNvSpPr>
            <a:spLocks noGrp="1"/>
          </p:cNvSpPr>
          <p:nvPr>
            <p:ph type="title" hasCustomPrompt="1"/>
          </p:nvPr>
        </p:nvSpPr>
        <p:spPr>
          <a:xfrm>
            <a:off x="838200" y="365126"/>
            <a:ext cx="10515600" cy="663574"/>
          </a:xfrm>
        </p:spPr>
        <p:txBody>
          <a:bodyPr/>
          <a:lstStyle>
            <a:lvl1pPr>
              <a:defRPr b="1" i="0">
                <a:solidFill>
                  <a:srgbClr val="393E91"/>
                </a:solidFill>
                <a:latin typeface="Arial Black" charset="0"/>
                <a:ea typeface="Arial Black" charset="0"/>
                <a:cs typeface="Arial Black" charset="0"/>
              </a:defRPr>
            </a:lvl1pPr>
          </a:lstStyle>
          <a:p>
            <a:r>
              <a:rPr lang="fr-FR" dirty="0"/>
              <a:t>TITLE</a:t>
            </a:r>
          </a:p>
        </p:txBody>
      </p:sp>
      <p:sp>
        <p:nvSpPr>
          <p:cNvPr id="3" name="Espace réservé du contenu 2"/>
          <p:cNvSpPr>
            <a:spLocks noGrp="1"/>
          </p:cNvSpPr>
          <p:nvPr>
            <p:ph idx="1"/>
          </p:nvPr>
        </p:nvSpPr>
        <p:spPr>
          <a:xfrm>
            <a:off x="748145" y="1194318"/>
            <a:ext cx="10688781" cy="5552845"/>
          </a:xfrm>
        </p:spPr>
        <p:txBody>
          <a:bodyPr>
            <a:normAutofit/>
          </a:bodyPr>
          <a:lstStyle>
            <a:lvl1pPr marL="0" indent="0">
              <a:buFontTx/>
              <a:buNone/>
              <a:defRPr sz="2400">
                <a:solidFill>
                  <a:srgbClr val="2A7DBF"/>
                </a:solidFill>
                <a:latin typeface="Arial" charset="0"/>
                <a:ea typeface="Arial" charset="0"/>
                <a:cs typeface="Arial" charset="0"/>
              </a:defRPr>
            </a:lvl1pPr>
            <a:lvl2pPr marL="457200" indent="0">
              <a:buFontTx/>
              <a:buNone/>
              <a:defRPr sz="2000">
                <a:solidFill>
                  <a:srgbClr val="18AF9B"/>
                </a:solidFill>
                <a:latin typeface="Arial" charset="0"/>
                <a:ea typeface="Arial" charset="0"/>
                <a:cs typeface="Arial" charset="0"/>
              </a:defRPr>
            </a:lvl2pPr>
            <a:lvl3pPr marL="914400" indent="0">
              <a:buFontTx/>
              <a:buNone/>
              <a:defRPr sz="1800">
                <a:solidFill>
                  <a:srgbClr val="F28F3B"/>
                </a:solidFill>
                <a:latin typeface="Arial" charset="0"/>
                <a:ea typeface="Arial" charset="0"/>
                <a:cs typeface="Arial" charset="0"/>
              </a:defRPr>
            </a:lvl3pPr>
            <a:lvl4pPr marL="1371600" indent="0">
              <a:buFontTx/>
              <a:buNone/>
              <a:defRPr sz="1600">
                <a:solidFill>
                  <a:srgbClr val="393E91"/>
                </a:solidFill>
                <a:latin typeface="Arial" charset="0"/>
                <a:ea typeface="Arial" charset="0"/>
                <a:cs typeface="Arial" charset="0"/>
              </a:defRPr>
            </a:lvl4pPr>
            <a:lvl5pPr marL="1828800" indent="0">
              <a:buFontTx/>
              <a:buNone/>
              <a:defRPr sz="1600">
                <a:solidFill>
                  <a:srgbClr val="393E91"/>
                </a:solidFill>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p:txBody>
      </p:sp>
      <p:pic>
        <p:nvPicPr>
          <p:cNvPr id="24" name="Image 15"/>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43084" y="6334919"/>
            <a:ext cx="790231" cy="248777"/>
          </a:xfrm>
          <a:prstGeom prst="rect">
            <a:avLst/>
          </a:prstGeom>
        </p:spPr>
      </p:pic>
      <p:sp>
        <p:nvSpPr>
          <p:cNvPr id="25" name="Slide Number Placeholder 22"/>
          <p:cNvSpPr>
            <a:spLocks noGrp="1"/>
          </p:cNvSpPr>
          <p:nvPr>
            <p:ph type="sldNum" sz="quarter" idx="16"/>
          </p:nvPr>
        </p:nvSpPr>
        <p:spPr>
          <a:xfrm>
            <a:off x="11142518" y="6334919"/>
            <a:ext cx="422564" cy="365125"/>
          </a:xfrm>
          <a:prstGeom prst="rect">
            <a:avLst/>
          </a:prstGeom>
        </p:spPr>
        <p:txBody>
          <a:bodyPr/>
          <a:lstStyle>
            <a:lvl1pPr>
              <a:defRPr sz="1100">
                <a:solidFill>
                  <a:srgbClr val="18AF9B"/>
                </a:solidFill>
                <a:latin typeface="Arial" panose="020B0604020202020204" pitchFamily="34" charset="0"/>
                <a:cs typeface="Arial" panose="020B0604020202020204" pitchFamily="34" charset="0"/>
              </a:defRPr>
            </a:lvl1pPr>
          </a:lstStyle>
          <a:p>
            <a:fld id="{A5E960A2-242F-CC40-87F9-290FD5864A37}" type="slidenum">
              <a:rPr lang="fr-FR" smtClean="0"/>
              <a:pPr/>
              <a:t>‹#›</a:t>
            </a:fld>
            <a:endParaRPr lang="fr-FR" dirty="0"/>
          </a:p>
        </p:txBody>
      </p:sp>
      <p:sp>
        <p:nvSpPr>
          <p:cNvPr id="32" name="Footer Placeholder 31"/>
          <p:cNvSpPr>
            <a:spLocks noGrp="1"/>
          </p:cNvSpPr>
          <p:nvPr>
            <p:ph type="ftr" sz="quarter" idx="17"/>
          </p:nvPr>
        </p:nvSpPr>
        <p:spPr/>
        <p:txBody>
          <a:bodyPr/>
          <a:lstStyle/>
          <a:p>
            <a:r>
              <a:rPr lang="en-GB" smtClean="0"/>
              <a:t>CERN QTI - GPU Day 2020</a:t>
            </a:r>
            <a:endParaRPr lang="en-GB" dirty="0"/>
          </a:p>
        </p:txBody>
      </p:sp>
    </p:spTree>
    <p:extLst>
      <p:ext uri="{BB962C8B-B14F-4D97-AF65-F5344CB8AC3E}">
        <p14:creationId xmlns:p14="http://schemas.microsoft.com/office/powerpoint/2010/main" val="214116717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Standard">
    <p:spTree>
      <p:nvGrpSpPr>
        <p:cNvPr id="1" name=""/>
        <p:cNvGrpSpPr/>
        <p:nvPr/>
      </p:nvGrpSpPr>
      <p:grpSpPr>
        <a:xfrm>
          <a:off x="0" y="0"/>
          <a:ext cx="0" cy="0"/>
          <a:chOff x="0" y="0"/>
          <a:chExt cx="0" cy="0"/>
        </a:xfrm>
      </p:grpSpPr>
      <p:pic>
        <p:nvPicPr>
          <p:cNvPr id="33" name="Imag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927"/>
            <a:ext cx="12192000" cy="6854653"/>
          </a:xfrm>
          <a:prstGeom prst="rect">
            <a:avLst/>
          </a:prstGeom>
        </p:spPr>
      </p:pic>
      <p:sp>
        <p:nvSpPr>
          <p:cNvPr id="2" name="Titre 1"/>
          <p:cNvSpPr>
            <a:spLocks noGrp="1"/>
          </p:cNvSpPr>
          <p:nvPr>
            <p:ph type="title" hasCustomPrompt="1"/>
          </p:nvPr>
        </p:nvSpPr>
        <p:spPr>
          <a:xfrm>
            <a:off x="838200" y="365126"/>
            <a:ext cx="10515600" cy="663574"/>
          </a:xfrm>
        </p:spPr>
        <p:txBody>
          <a:bodyPr/>
          <a:lstStyle>
            <a:lvl1pPr>
              <a:defRPr b="1" i="0">
                <a:solidFill>
                  <a:srgbClr val="393E91"/>
                </a:solidFill>
                <a:latin typeface="Arial Black" charset="0"/>
                <a:ea typeface="Arial Black" charset="0"/>
                <a:cs typeface="Arial Black" charset="0"/>
              </a:defRPr>
            </a:lvl1pPr>
          </a:lstStyle>
          <a:p>
            <a:r>
              <a:rPr lang="fr-FR" dirty="0"/>
              <a:t>TITLE</a:t>
            </a:r>
          </a:p>
        </p:txBody>
      </p:sp>
      <p:sp>
        <p:nvSpPr>
          <p:cNvPr id="3" name="Espace réservé du contenu 2"/>
          <p:cNvSpPr>
            <a:spLocks noGrp="1"/>
          </p:cNvSpPr>
          <p:nvPr>
            <p:ph idx="1"/>
          </p:nvPr>
        </p:nvSpPr>
        <p:spPr/>
        <p:txBody>
          <a:bodyPr>
            <a:normAutofit/>
          </a:bodyPr>
          <a:lstStyle>
            <a:lvl1pPr marL="0" indent="0">
              <a:buFontTx/>
              <a:buNone/>
              <a:defRPr sz="2400">
                <a:solidFill>
                  <a:srgbClr val="2A7DBF"/>
                </a:solidFill>
                <a:latin typeface="Arial" charset="0"/>
                <a:ea typeface="Arial" charset="0"/>
                <a:cs typeface="Arial" charset="0"/>
              </a:defRPr>
            </a:lvl1pPr>
            <a:lvl2pPr marL="457200" indent="0">
              <a:buFontTx/>
              <a:buNone/>
              <a:defRPr sz="2000">
                <a:solidFill>
                  <a:srgbClr val="18AF9B"/>
                </a:solidFill>
                <a:latin typeface="Arial" charset="0"/>
                <a:ea typeface="Arial" charset="0"/>
                <a:cs typeface="Arial" charset="0"/>
              </a:defRPr>
            </a:lvl2pPr>
            <a:lvl3pPr marL="914400" indent="0">
              <a:buFontTx/>
              <a:buNone/>
              <a:defRPr sz="1800">
                <a:solidFill>
                  <a:srgbClr val="F28F3B"/>
                </a:solidFill>
                <a:latin typeface="Arial" charset="0"/>
                <a:ea typeface="Arial" charset="0"/>
                <a:cs typeface="Arial" charset="0"/>
              </a:defRPr>
            </a:lvl3pPr>
            <a:lvl4pPr marL="1371600" indent="0">
              <a:buFontTx/>
              <a:buNone/>
              <a:defRPr sz="1600">
                <a:solidFill>
                  <a:srgbClr val="393E91"/>
                </a:solidFill>
                <a:latin typeface="Arial" charset="0"/>
                <a:ea typeface="Arial" charset="0"/>
                <a:cs typeface="Arial" charset="0"/>
              </a:defRPr>
            </a:lvl4pPr>
            <a:lvl5pPr marL="1828800" indent="0">
              <a:buFontTx/>
              <a:buNone/>
              <a:defRPr sz="1600">
                <a:solidFill>
                  <a:srgbClr val="393E91"/>
                </a:solidFill>
                <a:latin typeface="Arial" charset="0"/>
                <a:ea typeface="Arial" charset="0"/>
                <a:cs typeface="Arial" charset="0"/>
              </a:defRPr>
            </a:lvl5pPr>
          </a:lstStyle>
          <a:p>
            <a:pPr lvl="0"/>
            <a:r>
              <a:rPr lang="fr-FR" dirty="0"/>
              <a:t>Cliquez pour modifier les styles du texte du masque</a:t>
            </a:r>
          </a:p>
          <a:p>
            <a:pPr lvl="1"/>
            <a:r>
              <a:rPr lang="fr-FR" dirty="0"/>
              <a:t>Deuxième niveau</a:t>
            </a:r>
          </a:p>
          <a:p>
            <a:pPr lvl="2"/>
            <a:r>
              <a:rPr lang="fr-FR" dirty="0"/>
              <a:t>Troisième niveau</a:t>
            </a:r>
          </a:p>
        </p:txBody>
      </p:sp>
      <p:sp>
        <p:nvSpPr>
          <p:cNvPr id="11" name="Espace réservé du texte 10"/>
          <p:cNvSpPr>
            <a:spLocks noGrp="1"/>
          </p:cNvSpPr>
          <p:nvPr>
            <p:ph type="body" sz="quarter" idx="13" hasCustomPrompt="1"/>
          </p:nvPr>
        </p:nvSpPr>
        <p:spPr>
          <a:xfrm>
            <a:off x="838200" y="1028700"/>
            <a:ext cx="10515600" cy="619125"/>
          </a:xfrm>
        </p:spPr>
        <p:txBody>
          <a:bodyPr>
            <a:normAutofit/>
          </a:bodyPr>
          <a:lstStyle>
            <a:lvl1pPr marL="0" indent="0">
              <a:buFontTx/>
              <a:buNone/>
              <a:defRPr sz="2400" i="1">
                <a:solidFill>
                  <a:srgbClr val="2A7DBF"/>
                </a:solidFill>
                <a:latin typeface="Arial" charset="0"/>
                <a:ea typeface="Arial" charset="0"/>
                <a:cs typeface="Arial"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dirty="0"/>
              <a:t>Subtitle</a:t>
            </a:r>
          </a:p>
        </p:txBody>
      </p:sp>
      <p:pic>
        <p:nvPicPr>
          <p:cNvPr id="24" name="Image 15"/>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43084" y="6334919"/>
            <a:ext cx="790231" cy="248777"/>
          </a:xfrm>
          <a:prstGeom prst="rect">
            <a:avLst/>
          </a:prstGeom>
        </p:spPr>
      </p:pic>
      <p:sp>
        <p:nvSpPr>
          <p:cNvPr id="25" name="Slide Number Placeholder 22"/>
          <p:cNvSpPr>
            <a:spLocks noGrp="1"/>
          </p:cNvSpPr>
          <p:nvPr>
            <p:ph type="sldNum" sz="quarter" idx="16"/>
          </p:nvPr>
        </p:nvSpPr>
        <p:spPr>
          <a:xfrm>
            <a:off x="11142518" y="6334919"/>
            <a:ext cx="422564" cy="365125"/>
          </a:xfrm>
          <a:prstGeom prst="rect">
            <a:avLst/>
          </a:prstGeom>
        </p:spPr>
        <p:txBody>
          <a:bodyPr/>
          <a:lstStyle>
            <a:lvl1pPr>
              <a:defRPr sz="1100">
                <a:solidFill>
                  <a:srgbClr val="18AF9B"/>
                </a:solidFill>
                <a:latin typeface="Arial" panose="020B0604020202020204" pitchFamily="34" charset="0"/>
                <a:cs typeface="Arial" panose="020B0604020202020204" pitchFamily="34" charset="0"/>
              </a:defRPr>
            </a:lvl1pPr>
          </a:lstStyle>
          <a:p>
            <a:fld id="{A5E960A2-242F-CC40-87F9-290FD5864A37}" type="slidenum">
              <a:rPr lang="fr-FR" smtClean="0"/>
              <a:pPr/>
              <a:t>‹#›</a:t>
            </a:fld>
            <a:endParaRPr lang="fr-FR" dirty="0"/>
          </a:p>
        </p:txBody>
      </p:sp>
      <p:sp>
        <p:nvSpPr>
          <p:cNvPr id="32" name="Footer Placeholder 31"/>
          <p:cNvSpPr>
            <a:spLocks noGrp="1"/>
          </p:cNvSpPr>
          <p:nvPr>
            <p:ph type="ftr" sz="quarter" idx="17"/>
          </p:nvPr>
        </p:nvSpPr>
        <p:spPr/>
        <p:txBody>
          <a:bodyPr/>
          <a:lstStyle/>
          <a:p>
            <a:r>
              <a:rPr lang="en-GB" smtClean="0"/>
              <a:t>CERN QTI - GPU Day 2020</a:t>
            </a:r>
            <a:endParaRPr lang="en-GB" dirty="0"/>
          </a:p>
        </p:txBody>
      </p:sp>
    </p:spTree>
    <p:extLst>
      <p:ext uri="{BB962C8B-B14F-4D97-AF65-F5344CB8AC3E}">
        <p14:creationId xmlns:p14="http://schemas.microsoft.com/office/powerpoint/2010/main" val="3151100548"/>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Full-slide image">
    <p:spTree>
      <p:nvGrpSpPr>
        <p:cNvPr id="1" name=""/>
        <p:cNvGrpSpPr/>
        <p:nvPr/>
      </p:nvGrpSpPr>
      <p:grpSpPr>
        <a:xfrm>
          <a:off x="0" y="0"/>
          <a:ext cx="0" cy="0"/>
          <a:chOff x="0" y="0"/>
          <a:chExt cx="0" cy="0"/>
        </a:xfrm>
      </p:grpSpPr>
      <p:pic>
        <p:nvPicPr>
          <p:cNvPr id="27" name="Imag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927"/>
            <a:ext cx="12192000" cy="6854653"/>
          </a:xfrm>
          <a:prstGeom prst="rect">
            <a:avLst/>
          </a:prstGeom>
        </p:spPr>
      </p:pic>
      <p:sp>
        <p:nvSpPr>
          <p:cNvPr id="13" name="Espace réservé pour une image  12"/>
          <p:cNvSpPr>
            <a:spLocks noGrp="1"/>
          </p:cNvSpPr>
          <p:nvPr>
            <p:ph type="pic" sz="quarter" idx="14"/>
          </p:nvPr>
        </p:nvSpPr>
        <p:spPr>
          <a:xfrm>
            <a:off x="838200" y="1184989"/>
            <a:ext cx="10515600" cy="5171362"/>
          </a:xfrm>
        </p:spPr>
        <p:txBody>
          <a:bodyPr>
            <a:normAutofit/>
          </a:bodyPr>
          <a:lstStyle>
            <a:lvl1pPr marL="0" indent="0">
              <a:buFontTx/>
              <a:buNone/>
              <a:defRPr sz="2400">
                <a:solidFill>
                  <a:srgbClr val="393E91"/>
                </a:solidFill>
                <a:latin typeface="Arial" charset="0"/>
                <a:ea typeface="Arial" charset="0"/>
                <a:cs typeface="Arial" charset="0"/>
              </a:defRPr>
            </a:lvl1pPr>
          </a:lstStyle>
          <a:p>
            <a:endParaRPr lang="fr-FR"/>
          </a:p>
        </p:txBody>
      </p:sp>
      <p:sp>
        <p:nvSpPr>
          <p:cNvPr id="17" name="Slide Number Placeholder 22"/>
          <p:cNvSpPr>
            <a:spLocks noGrp="1"/>
          </p:cNvSpPr>
          <p:nvPr>
            <p:ph type="sldNum" sz="quarter" idx="16"/>
          </p:nvPr>
        </p:nvSpPr>
        <p:spPr>
          <a:xfrm>
            <a:off x="11142518" y="6334919"/>
            <a:ext cx="422564" cy="365125"/>
          </a:xfrm>
          <a:prstGeom prst="rect">
            <a:avLst/>
          </a:prstGeom>
        </p:spPr>
        <p:txBody>
          <a:bodyPr/>
          <a:lstStyle>
            <a:lvl1pPr>
              <a:defRPr sz="1100">
                <a:solidFill>
                  <a:srgbClr val="18AF9B"/>
                </a:solidFill>
                <a:latin typeface="Arial" panose="020B0604020202020204" pitchFamily="34" charset="0"/>
                <a:cs typeface="Arial" panose="020B0604020202020204" pitchFamily="34" charset="0"/>
              </a:defRPr>
            </a:lvl1pPr>
          </a:lstStyle>
          <a:p>
            <a:fld id="{A5E960A2-242F-CC40-87F9-290FD5864A37}" type="slidenum">
              <a:rPr lang="fr-FR" smtClean="0"/>
              <a:pPr/>
              <a:t>‹#›</a:t>
            </a:fld>
            <a:endParaRPr lang="fr-FR" dirty="0"/>
          </a:p>
        </p:txBody>
      </p:sp>
      <p:pic>
        <p:nvPicPr>
          <p:cNvPr id="19" name="Image 15"/>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43084" y="6334919"/>
            <a:ext cx="790231" cy="248777"/>
          </a:xfrm>
          <a:prstGeom prst="rect">
            <a:avLst/>
          </a:prstGeom>
        </p:spPr>
      </p:pic>
      <p:sp>
        <p:nvSpPr>
          <p:cNvPr id="26" name="Footer Placeholder 25"/>
          <p:cNvSpPr>
            <a:spLocks noGrp="1"/>
          </p:cNvSpPr>
          <p:nvPr>
            <p:ph type="ftr" sz="quarter" idx="17"/>
          </p:nvPr>
        </p:nvSpPr>
        <p:spPr/>
        <p:txBody>
          <a:bodyPr/>
          <a:lstStyle/>
          <a:p>
            <a:r>
              <a:rPr lang="en-GB" smtClean="0"/>
              <a:t>CERN QTI - GPU Day 2020</a:t>
            </a:r>
            <a:endParaRPr lang="en-GB" dirty="0"/>
          </a:p>
        </p:txBody>
      </p:sp>
      <p:sp>
        <p:nvSpPr>
          <p:cNvPr id="12" name="Titre 1"/>
          <p:cNvSpPr>
            <a:spLocks noGrp="1"/>
          </p:cNvSpPr>
          <p:nvPr>
            <p:ph type="title" hasCustomPrompt="1"/>
          </p:nvPr>
        </p:nvSpPr>
        <p:spPr>
          <a:xfrm>
            <a:off x="838200" y="365126"/>
            <a:ext cx="10515600" cy="663574"/>
          </a:xfrm>
        </p:spPr>
        <p:txBody>
          <a:bodyPr/>
          <a:lstStyle>
            <a:lvl1pPr>
              <a:defRPr b="1" i="0">
                <a:solidFill>
                  <a:srgbClr val="393E91"/>
                </a:solidFill>
                <a:latin typeface="Arial Black" charset="0"/>
                <a:ea typeface="Arial Black" charset="0"/>
                <a:cs typeface="Arial Black" charset="0"/>
              </a:defRPr>
            </a:lvl1pPr>
          </a:lstStyle>
          <a:p>
            <a:r>
              <a:rPr lang="fr-FR" dirty="0"/>
              <a:t>TITLE</a:t>
            </a:r>
          </a:p>
        </p:txBody>
      </p:sp>
    </p:spTree>
    <p:extLst>
      <p:ext uri="{BB962C8B-B14F-4D97-AF65-F5344CB8AC3E}">
        <p14:creationId xmlns:p14="http://schemas.microsoft.com/office/powerpoint/2010/main" val="2556619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smtClean="0"/>
              <a:t>6 Nov 2017</a:t>
            </a:r>
            <a:endParaRPr lang="en-US"/>
          </a:p>
        </p:txBody>
      </p:sp>
      <p:sp>
        <p:nvSpPr>
          <p:cNvPr id="5" name="Footer Placeholder 4"/>
          <p:cNvSpPr>
            <a:spLocks noGrp="1"/>
          </p:cNvSpPr>
          <p:nvPr>
            <p:ph type="ftr" sz="quarter" idx="11"/>
          </p:nvPr>
        </p:nvSpPr>
        <p:spPr/>
        <p:txBody>
          <a:bodyPr/>
          <a:lstStyle/>
          <a:p>
            <a:r>
              <a:rPr lang="en-GB" smtClean="0"/>
              <a:t>CERN QTI - GPU Day 2020</a:t>
            </a:r>
            <a:endParaRPr lang="en-US"/>
          </a:p>
        </p:txBody>
      </p:sp>
      <p:sp>
        <p:nvSpPr>
          <p:cNvPr id="6" name="Slide Number Placeholder 5"/>
          <p:cNvSpPr>
            <a:spLocks noGrp="1"/>
          </p:cNvSpPr>
          <p:nvPr>
            <p:ph type="sldNum" sz="quarter" idx="12"/>
          </p:nvPr>
        </p:nvSpPr>
        <p:spPr/>
        <p:txBody>
          <a:bodyPr/>
          <a:lstStyle/>
          <a:p>
            <a:fld id="{59CB6FFD-3F09-443A-A353-096AFE90BF74}" type="slidenum">
              <a:rPr lang="en-US" smtClean="0"/>
              <a:t>‹#›</a:t>
            </a:fld>
            <a:endParaRPr lang="en-US"/>
          </a:p>
        </p:txBody>
      </p:sp>
    </p:spTree>
    <p:extLst>
      <p:ext uri="{BB962C8B-B14F-4D97-AF65-F5344CB8AC3E}">
        <p14:creationId xmlns:p14="http://schemas.microsoft.com/office/powerpoint/2010/main" val="42150552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GB" smtClean="0"/>
              <a:t>CERN QTI - GPU Day 2020</a:t>
            </a:r>
            <a:endParaRPr lang="en-GB" dirty="0"/>
          </a:p>
        </p:txBody>
      </p:sp>
    </p:spTree>
    <p:extLst>
      <p:ext uri="{BB962C8B-B14F-4D97-AF65-F5344CB8AC3E}">
        <p14:creationId xmlns:p14="http://schemas.microsoft.com/office/powerpoint/2010/main" val="6577740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Full-slide image">
    <p:spTree>
      <p:nvGrpSpPr>
        <p:cNvPr id="1" name=""/>
        <p:cNvGrpSpPr/>
        <p:nvPr/>
      </p:nvGrpSpPr>
      <p:grpSpPr>
        <a:xfrm>
          <a:off x="0" y="0"/>
          <a:ext cx="0" cy="0"/>
          <a:chOff x="0" y="0"/>
          <a:chExt cx="0" cy="0"/>
        </a:xfrm>
      </p:grpSpPr>
      <p:pic>
        <p:nvPicPr>
          <p:cNvPr id="27" name="Imag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927"/>
            <a:ext cx="12192000" cy="6854653"/>
          </a:xfrm>
          <a:prstGeom prst="rect">
            <a:avLst/>
          </a:prstGeom>
        </p:spPr>
      </p:pic>
      <p:sp>
        <p:nvSpPr>
          <p:cNvPr id="11" name="Espace réservé du texte 10"/>
          <p:cNvSpPr>
            <a:spLocks noGrp="1"/>
          </p:cNvSpPr>
          <p:nvPr>
            <p:ph type="body" sz="quarter" idx="13" hasCustomPrompt="1"/>
          </p:nvPr>
        </p:nvSpPr>
        <p:spPr>
          <a:xfrm>
            <a:off x="838200" y="1029541"/>
            <a:ext cx="10515600" cy="515802"/>
          </a:xfrm>
        </p:spPr>
        <p:txBody>
          <a:bodyPr>
            <a:normAutofit/>
          </a:bodyPr>
          <a:lstStyle>
            <a:lvl1pPr marL="0" indent="0">
              <a:buFontTx/>
              <a:buNone/>
              <a:defRPr sz="2400" i="1">
                <a:solidFill>
                  <a:srgbClr val="2A7DBF"/>
                </a:solidFill>
                <a:latin typeface="Arial" charset="0"/>
                <a:ea typeface="Arial" charset="0"/>
                <a:cs typeface="Arial"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dirty="0" err="1"/>
              <a:t>Subtitle</a:t>
            </a:r>
            <a:endParaRPr lang="fr-FR" dirty="0"/>
          </a:p>
        </p:txBody>
      </p:sp>
      <p:sp>
        <p:nvSpPr>
          <p:cNvPr id="13" name="Espace réservé pour une image  12"/>
          <p:cNvSpPr>
            <a:spLocks noGrp="1"/>
          </p:cNvSpPr>
          <p:nvPr>
            <p:ph type="pic" sz="quarter" idx="14"/>
          </p:nvPr>
        </p:nvSpPr>
        <p:spPr>
          <a:xfrm>
            <a:off x="838200" y="1706879"/>
            <a:ext cx="10515600" cy="4649471"/>
          </a:xfrm>
        </p:spPr>
        <p:txBody>
          <a:bodyPr>
            <a:normAutofit/>
          </a:bodyPr>
          <a:lstStyle>
            <a:lvl1pPr marL="0" indent="0">
              <a:buFontTx/>
              <a:buNone/>
              <a:defRPr sz="2400">
                <a:solidFill>
                  <a:srgbClr val="393E91"/>
                </a:solidFill>
                <a:latin typeface="Arial" charset="0"/>
                <a:ea typeface="Arial" charset="0"/>
                <a:cs typeface="Arial" charset="0"/>
              </a:defRPr>
            </a:lvl1pPr>
          </a:lstStyle>
          <a:p>
            <a:endParaRPr lang="fr-FR"/>
          </a:p>
        </p:txBody>
      </p:sp>
      <p:sp>
        <p:nvSpPr>
          <p:cNvPr id="17" name="Slide Number Placeholder 22"/>
          <p:cNvSpPr>
            <a:spLocks noGrp="1"/>
          </p:cNvSpPr>
          <p:nvPr>
            <p:ph type="sldNum" sz="quarter" idx="16"/>
          </p:nvPr>
        </p:nvSpPr>
        <p:spPr>
          <a:xfrm>
            <a:off x="11142518" y="6334919"/>
            <a:ext cx="422564" cy="365125"/>
          </a:xfrm>
          <a:prstGeom prst="rect">
            <a:avLst/>
          </a:prstGeom>
        </p:spPr>
        <p:txBody>
          <a:bodyPr/>
          <a:lstStyle>
            <a:lvl1pPr>
              <a:defRPr sz="1100">
                <a:solidFill>
                  <a:srgbClr val="18AF9B"/>
                </a:solidFill>
                <a:latin typeface="Arial" panose="020B0604020202020204" pitchFamily="34" charset="0"/>
                <a:cs typeface="Arial" panose="020B0604020202020204" pitchFamily="34" charset="0"/>
              </a:defRPr>
            </a:lvl1pPr>
          </a:lstStyle>
          <a:p>
            <a:fld id="{A5E960A2-242F-CC40-87F9-290FD5864A37}" type="slidenum">
              <a:rPr lang="fr-FR" smtClean="0"/>
              <a:pPr/>
              <a:t>‹#›</a:t>
            </a:fld>
            <a:endParaRPr lang="fr-FR" dirty="0"/>
          </a:p>
        </p:txBody>
      </p:sp>
      <p:pic>
        <p:nvPicPr>
          <p:cNvPr id="19" name="Image 15"/>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43084" y="6334919"/>
            <a:ext cx="790231" cy="248777"/>
          </a:xfrm>
          <a:prstGeom prst="rect">
            <a:avLst/>
          </a:prstGeom>
        </p:spPr>
      </p:pic>
      <p:sp>
        <p:nvSpPr>
          <p:cNvPr id="26" name="Footer Placeholder 25"/>
          <p:cNvSpPr>
            <a:spLocks noGrp="1"/>
          </p:cNvSpPr>
          <p:nvPr>
            <p:ph type="ftr" sz="quarter" idx="17"/>
          </p:nvPr>
        </p:nvSpPr>
        <p:spPr/>
        <p:txBody>
          <a:bodyPr/>
          <a:lstStyle/>
          <a:p>
            <a:r>
              <a:rPr lang="en-GB" smtClean="0"/>
              <a:t>CERN QTI - GPU Day 2020</a:t>
            </a:r>
            <a:endParaRPr lang="en-GB" dirty="0"/>
          </a:p>
        </p:txBody>
      </p:sp>
      <p:sp>
        <p:nvSpPr>
          <p:cNvPr id="12" name="Titre 1"/>
          <p:cNvSpPr>
            <a:spLocks noGrp="1"/>
          </p:cNvSpPr>
          <p:nvPr>
            <p:ph type="title" hasCustomPrompt="1"/>
          </p:nvPr>
        </p:nvSpPr>
        <p:spPr>
          <a:xfrm>
            <a:off x="838200" y="365126"/>
            <a:ext cx="10515600" cy="663574"/>
          </a:xfrm>
        </p:spPr>
        <p:txBody>
          <a:bodyPr/>
          <a:lstStyle>
            <a:lvl1pPr>
              <a:defRPr b="1" i="0">
                <a:solidFill>
                  <a:srgbClr val="393E91"/>
                </a:solidFill>
                <a:latin typeface="Arial Black" charset="0"/>
                <a:ea typeface="Arial Black" charset="0"/>
                <a:cs typeface="Arial Black" charset="0"/>
              </a:defRPr>
            </a:lvl1pPr>
          </a:lstStyle>
          <a:p>
            <a:r>
              <a:rPr lang="fr-FR" dirty="0"/>
              <a:t>TITLE</a:t>
            </a:r>
          </a:p>
        </p:txBody>
      </p:sp>
    </p:spTree>
    <p:extLst>
      <p:ext uri="{BB962C8B-B14F-4D97-AF65-F5344CB8AC3E}">
        <p14:creationId xmlns:p14="http://schemas.microsoft.com/office/powerpoint/2010/main" val="10171025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mparison (two text columns)">
    <p:spTree>
      <p:nvGrpSpPr>
        <p:cNvPr id="1" name=""/>
        <p:cNvGrpSpPr/>
        <p:nvPr/>
      </p:nvGrpSpPr>
      <p:grpSpPr>
        <a:xfrm>
          <a:off x="0" y="0"/>
          <a:ext cx="0" cy="0"/>
          <a:chOff x="0" y="0"/>
          <a:chExt cx="0" cy="0"/>
        </a:xfrm>
      </p:grpSpPr>
      <p:pic>
        <p:nvPicPr>
          <p:cNvPr id="24" name="Imag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927"/>
            <a:ext cx="12192000" cy="6854653"/>
          </a:xfrm>
          <a:prstGeom prst="rect">
            <a:avLst/>
          </a:prstGeom>
        </p:spPr>
      </p:pic>
      <p:sp>
        <p:nvSpPr>
          <p:cNvPr id="3" name="Espace réservé du contenu 2"/>
          <p:cNvSpPr>
            <a:spLocks noGrp="1"/>
          </p:cNvSpPr>
          <p:nvPr>
            <p:ph sz="half" idx="1"/>
          </p:nvPr>
        </p:nvSpPr>
        <p:spPr>
          <a:xfrm>
            <a:off x="838200" y="1734671"/>
            <a:ext cx="5181600" cy="4442292"/>
          </a:xfrm>
        </p:spPr>
        <p:txBody>
          <a:bodyPr>
            <a:normAutofit/>
          </a:bodyPr>
          <a:lstStyle>
            <a:lvl1pPr marL="0" indent="0">
              <a:buFontTx/>
              <a:buNone/>
              <a:defRPr sz="2400">
                <a:solidFill>
                  <a:srgbClr val="2A7DBF"/>
                </a:solidFill>
                <a:latin typeface="Arial" charset="0"/>
                <a:ea typeface="Arial" charset="0"/>
                <a:cs typeface="Arial" charset="0"/>
              </a:defRPr>
            </a:lvl1pPr>
            <a:lvl2pPr marL="457200" indent="0">
              <a:buFontTx/>
              <a:buNone/>
              <a:defRPr sz="2000">
                <a:solidFill>
                  <a:srgbClr val="18AF9B"/>
                </a:solidFill>
                <a:latin typeface="Arial" charset="0"/>
                <a:ea typeface="Arial" charset="0"/>
                <a:cs typeface="Arial" charset="0"/>
              </a:defRPr>
            </a:lvl2pPr>
            <a:lvl3pPr marL="914400" indent="0">
              <a:buFontTx/>
              <a:buNone/>
              <a:defRPr sz="1800">
                <a:solidFill>
                  <a:srgbClr val="F28F3B"/>
                </a:solidFill>
                <a:latin typeface="Arial" charset="0"/>
                <a:ea typeface="Arial" charset="0"/>
                <a:cs typeface="Arial" charset="0"/>
              </a:defRPr>
            </a:lvl3pPr>
            <a:lvl4pPr marL="1371600" indent="0">
              <a:buFontTx/>
              <a:buNone/>
              <a:defRPr sz="1600">
                <a:solidFill>
                  <a:srgbClr val="393E91"/>
                </a:solidFill>
                <a:latin typeface="Arial" charset="0"/>
                <a:ea typeface="Arial" charset="0"/>
                <a:cs typeface="Arial" charset="0"/>
              </a:defRPr>
            </a:lvl4pPr>
            <a:lvl5pPr marL="1828800" indent="0">
              <a:buFontTx/>
              <a:buNone/>
              <a:defRPr sz="1600">
                <a:solidFill>
                  <a:srgbClr val="393E91"/>
                </a:solidFill>
                <a:latin typeface="Arial" charset="0"/>
                <a:ea typeface="Arial" charset="0"/>
                <a:cs typeface="Arial" charset="0"/>
              </a:defRPr>
            </a:lvl5pPr>
          </a:lstStyle>
          <a:p>
            <a:pPr lvl="0"/>
            <a:r>
              <a:rPr lang="fr-FR" dirty="0"/>
              <a:t>Cliquez pour modifier les styles du texte du masque</a:t>
            </a:r>
          </a:p>
          <a:p>
            <a:pPr lvl="1"/>
            <a:r>
              <a:rPr lang="fr-FR" dirty="0"/>
              <a:t>Deuxième niveau</a:t>
            </a:r>
          </a:p>
          <a:p>
            <a:pPr lvl="2"/>
            <a:r>
              <a:rPr lang="fr-FR" dirty="0"/>
              <a:t>Troisième niveau</a:t>
            </a:r>
          </a:p>
        </p:txBody>
      </p:sp>
      <p:sp>
        <p:nvSpPr>
          <p:cNvPr id="4" name="Espace réservé du contenu 3"/>
          <p:cNvSpPr>
            <a:spLocks noGrp="1"/>
          </p:cNvSpPr>
          <p:nvPr>
            <p:ph sz="half" idx="2"/>
          </p:nvPr>
        </p:nvSpPr>
        <p:spPr>
          <a:xfrm>
            <a:off x="6172200" y="1734671"/>
            <a:ext cx="5181600" cy="4442292"/>
          </a:xfrm>
        </p:spPr>
        <p:txBody>
          <a:bodyPr>
            <a:normAutofit/>
          </a:bodyPr>
          <a:lstStyle>
            <a:lvl1pPr marL="0" indent="0">
              <a:buFontTx/>
              <a:buNone/>
              <a:defRPr sz="2400">
                <a:solidFill>
                  <a:srgbClr val="2A7DBF"/>
                </a:solidFill>
                <a:latin typeface="Arial" charset="0"/>
                <a:ea typeface="Arial" charset="0"/>
                <a:cs typeface="Arial" charset="0"/>
              </a:defRPr>
            </a:lvl1pPr>
            <a:lvl2pPr marL="457200" indent="0">
              <a:buFontTx/>
              <a:buNone/>
              <a:defRPr sz="2000">
                <a:solidFill>
                  <a:srgbClr val="18AF9B"/>
                </a:solidFill>
                <a:latin typeface="Arial" charset="0"/>
                <a:ea typeface="Arial" charset="0"/>
                <a:cs typeface="Arial" charset="0"/>
              </a:defRPr>
            </a:lvl2pPr>
            <a:lvl3pPr marL="914400" indent="0">
              <a:buFontTx/>
              <a:buNone/>
              <a:defRPr sz="1800">
                <a:solidFill>
                  <a:srgbClr val="F28F3B"/>
                </a:solidFill>
                <a:latin typeface="Arial" charset="0"/>
                <a:ea typeface="Arial" charset="0"/>
                <a:cs typeface="Arial" charset="0"/>
              </a:defRPr>
            </a:lvl3pPr>
            <a:lvl4pPr marL="1371600" indent="0">
              <a:buFontTx/>
              <a:buNone/>
              <a:defRPr sz="1600">
                <a:solidFill>
                  <a:srgbClr val="393E91"/>
                </a:solidFill>
                <a:latin typeface="Arial" charset="0"/>
                <a:ea typeface="Arial" charset="0"/>
                <a:cs typeface="Arial" charset="0"/>
              </a:defRPr>
            </a:lvl4pPr>
            <a:lvl5pPr marL="1828800" indent="0">
              <a:buFontTx/>
              <a:buNone/>
              <a:defRPr sz="1600">
                <a:solidFill>
                  <a:srgbClr val="393E91"/>
                </a:solidFill>
                <a:latin typeface="Arial" charset="0"/>
                <a:ea typeface="Arial" charset="0"/>
                <a:cs typeface="Arial" charset="0"/>
              </a:defRPr>
            </a:lvl5pPr>
          </a:lstStyle>
          <a:p>
            <a:pPr lvl="0"/>
            <a:r>
              <a:rPr lang="fr-FR" dirty="0"/>
              <a:t>Cliquez pour modifier les styles du texte du masque</a:t>
            </a:r>
          </a:p>
          <a:p>
            <a:pPr lvl="1"/>
            <a:r>
              <a:rPr lang="fr-FR" dirty="0"/>
              <a:t>Deuxième niveau</a:t>
            </a:r>
          </a:p>
          <a:p>
            <a:pPr lvl="2"/>
            <a:r>
              <a:rPr lang="fr-FR" dirty="0"/>
              <a:t>Troisième niveau</a:t>
            </a:r>
          </a:p>
        </p:txBody>
      </p:sp>
      <p:sp>
        <p:nvSpPr>
          <p:cNvPr id="19" name="Slide Number Placeholder 22"/>
          <p:cNvSpPr>
            <a:spLocks noGrp="1"/>
          </p:cNvSpPr>
          <p:nvPr>
            <p:ph type="sldNum" sz="quarter" idx="16"/>
          </p:nvPr>
        </p:nvSpPr>
        <p:spPr>
          <a:xfrm>
            <a:off x="11142518" y="6334919"/>
            <a:ext cx="422564" cy="365125"/>
          </a:xfrm>
          <a:prstGeom prst="rect">
            <a:avLst/>
          </a:prstGeom>
        </p:spPr>
        <p:txBody>
          <a:bodyPr/>
          <a:lstStyle>
            <a:lvl1pPr>
              <a:defRPr sz="1100">
                <a:solidFill>
                  <a:srgbClr val="18AF9B"/>
                </a:solidFill>
                <a:latin typeface="Arial" panose="020B0604020202020204" pitchFamily="34" charset="0"/>
                <a:cs typeface="Arial" panose="020B0604020202020204" pitchFamily="34" charset="0"/>
              </a:defRPr>
            </a:lvl1pPr>
          </a:lstStyle>
          <a:p>
            <a:fld id="{A5E960A2-242F-CC40-87F9-290FD5864A37}" type="slidenum">
              <a:rPr lang="fr-FR" smtClean="0"/>
              <a:pPr/>
              <a:t>‹#›</a:t>
            </a:fld>
            <a:endParaRPr lang="fr-FR" dirty="0"/>
          </a:p>
        </p:txBody>
      </p:sp>
      <p:pic>
        <p:nvPicPr>
          <p:cNvPr id="20" name="Image 15"/>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43084" y="6334919"/>
            <a:ext cx="790231" cy="248777"/>
          </a:xfrm>
          <a:prstGeom prst="rect">
            <a:avLst/>
          </a:prstGeom>
        </p:spPr>
      </p:pic>
      <p:sp>
        <p:nvSpPr>
          <p:cNvPr id="23" name="Footer Placeholder 22"/>
          <p:cNvSpPr>
            <a:spLocks noGrp="1"/>
          </p:cNvSpPr>
          <p:nvPr>
            <p:ph type="ftr" sz="quarter" idx="17"/>
          </p:nvPr>
        </p:nvSpPr>
        <p:spPr/>
        <p:txBody>
          <a:bodyPr/>
          <a:lstStyle/>
          <a:p>
            <a:r>
              <a:rPr lang="en-GB" smtClean="0"/>
              <a:t>CERN QTI - GPU Day 2020</a:t>
            </a:r>
            <a:endParaRPr lang="en-GB" dirty="0"/>
          </a:p>
        </p:txBody>
      </p:sp>
      <p:sp>
        <p:nvSpPr>
          <p:cNvPr id="11" name="Espace réservé du texte 10"/>
          <p:cNvSpPr>
            <a:spLocks noGrp="1"/>
          </p:cNvSpPr>
          <p:nvPr>
            <p:ph type="body" sz="quarter" idx="13" hasCustomPrompt="1"/>
          </p:nvPr>
        </p:nvSpPr>
        <p:spPr>
          <a:xfrm>
            <a:off x="838200" y="1029541"/>
            <a:ext cx="10515600" cy="515802"/>
          </a:xfrm>
        </p:spPr>
        <p:txBody>
          <a:bodyPr>
            <a:normAutofit/>
          </a:bodyPr>
          <a:lstStyle>
            <a:lvl1pPr marL="0" indent="0">
              <a:buFontTx/>
              <a:buNone/>
              <a:defRPr sz="2400" i="1">
                <a:solidFill>
                  <a:srgbClr val="2A7DBF"/>
                </a:solidFill>
                <a:latin typeface="Arial" charset="0"/>
                <a:ea typeface="Arial" charset="0"/>
                <a:cs typeface="Arial"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dirty="0" err="1"/>
              <a:t>Subtitle</a:t>
            </a:r>
            <a:endParaRPr lang="fr-FR" dirty="0"/>
          </a:p>
        </p:txBody>
      </p:sp>
      <p:sp>
        <p:nvSpPr>
          <p:cNvPr id="12" name="Titre 1"/>
          <p:cNvSpPr>
            <a:spLocks noGrp="1"/>
          </p:cNvSpPr>
          <p:nvPr>
            <p:ph type="title" hasCustomPrompt="1"/>
          </p:nvPr>
        </p:nvSpPr>
        <p:spPr>
          <a:xfrm>
            <a:off x="838200" y="365126"/>
            <a:ext cx="10515600" cy="663574"/>
          </a:xfrm>
        </p:spPr>
        <p:txBody>
          <a:bodyPr/>
          <a:lstStyle>
            <a:lvl1pPr>
              <a:defRPr b="1" i="0">
                <a:solidFill>
                  <a:srgbClr val="393E91"/>
                </a:solidFill>
                <a:latin typeface="Arial Black" charset="0"/>
                <a:ea typeface="Arial Black" charset="0"/>
                <a:cs typeface="Arial Black" charset="0"/>
              </a:defRPr>
            </a:lvl1pPr>
          </a:lstStyle>
          <a:p>
            <a:r>
              <a:rPr lang="fr-FR" dirty="0"/>
              <a:t>TITLE</a:t>
            </a:r>
          </a:p>
        </p:txBody>
      </p:sp>
    </p:spTree>
    <p:extLst>
      <p:ext uri="{BB962C8B-B14F-4D97-AF65-F5344CB8AC3E}">
        <p14:creationId xmlns:p14="http://schemas.microsoft.com/office/powerpoint/2010/main" val="9325249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ext alongside large image">
    <p:spTree>
      <p:nvGrpSpPr>
        <p:cNvPr id="1" name=""/>
        <p:cNvGrpSpPr/>
        <p:nvPr/>
      </p:nvGrpSpPr>
      <p:grpSpPr>
        <a:xfrm>
          <a:off x="0" y="0"/>
          <a:ext cx="0" cy="0"/>
          <a:chOff x="0" y="0"/>
          <a:chExt cx="0" cy="0"/>
        </a:xfrm>
      </p:grpSpPr>
      <p:pic>
        <p:nvPicPr>
          <p:cNvPr id="11" name="Imag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927"/>
            <a:ext cx="12192000" cy="6854653"/>
          </a:xfrm>
          <a:prstGeom prst="rect">
            <a:avLst/>
          </a:prstGeom>
        </p:spPr>
      </p:pic>
      <p:sp>
        <p:nvSpPr>
          <p:cNvPr id="3" name="Espace réservé du contenu 2"/>
          <p:cNvSpPr>
            <a:spLocks noGrp="1"/>
          </p:cNvSpPr>
          <p:nvPr>
            <p:ph sz="half" idx="1"/>
          </p:nvPr>
        </p:nvSpPr>
        <p:spPr>
          <a:xfrm>
            <a:off x="838200" y="1734671"/>
            <a:ext cx="3821206" cy="4442292"/>
          </a:xfrm>
        </p:spPr>
        <p:txBody>
          <a:bodyPr>
            <a:normAutofit/>
          </a:bodyPr>
          <a:lstStyle>
            <a:lvl1pPr marL="0" indent="0">
              <a:buFontTx/>
              <a:buNone/>
              <a:defRPr sz="2400">
                <a:solidFill>
                  <a:srgbClr val="2A7DBF"/>
                </a:solidFill>
                <a:latin typeface="Arial" charset="0"/>
                <a:ea typeface="Arial" charset="0"/>
                <a:cs typeface="Arial" charset="0"/>
              </a:defRPr>
            </a:lvl1pPr>
            <a:lvl2pPr marL="457200" indent="0">
              <a:buFontTx/>
              <a:buNone/>
              <a:defRPr sz="2000">
                <a:solidFill>
                  <a:srgbClr val="18AF9B"/>
                </a:solidFill>
                <a:latin typeface="Arial" charset="0"/>
                <a:ea typeface="Arial" charset="0"/>
                <a:cs typeface="Arial" charset="0"/>
              </a:defRPr>
            </a:lvl2pPr>
            <a:lvl3pPr marL="914400" indent="0">
              <a:buFontTx/>
              <a:buNone/>
              <a:defRPr sz="1800">
                <a:solidFill>
                  <a:srgbClr val="F28F3B"/>
                </a:solidFill>
                <a:latin typeface="Arial" charset="0"/>
                <a:ea typeface="Arial" charset="0"/>
                <a:cs typeface="Arial" charset="0"/>
              </a:defRPr>
            </a:lvl3pPr>
            <a:lvl4pPr marL="1371600" indent="0">
              <a:buFontTx/>
              <a:buNone/>
              <a:defRPr sz="1600">
                <a:solidFill>
                  <a:srgbClr val="393E91"/>
                </a:solidFill>
                <a:latin typeface="Arial" charset="0"/>
                <a:ea typeface="Arial" charset="0"/>
                <a:cs typeface="Arial" charset="0"/>
              </a:defRPr>
            </a:lvl4pPr>
            <a:lvl5pPr marL="1828800" indent="0">
              <a:buFontTx/>
              <a:buNone/>
              <a:defRPr sz="1600">
                <a:solidFill>
                  <a:srgbClr val="393E91"/>
                </a:solidFill>
                <a:latin typeface="Arial" charset="0"/>
                <a:ea typeface="Arial" charset="0"/>
                <a:cs typeface="Arial" charset="0"/>
              </a:defRPr>
            </a:lvl5pPr>
          </a:lstStyle>
          <a:p>
            <a:pPr lvl="0"/>
            <a:r>
              <a:rPr lang="fr-FR" dirty="0"/>
              <a:t>Cliquez pour modifier les styles du texte du masque</a:t>
            </a:r>
          </a:p>
          <a:p>
            <a:pPr lvl="1"/>
            <a:r>
              <a:rPr lang="fr-FR" dirty="0"/>
              <a:t>Deuxième niveau</a:t>
            </a:r>
          </a:p>
          <a:p>
            <a:pPr lvl="2"/>
            <a:r>
              <a:rPr lang="fr-FR" dirty="0"/>
              <a:t>Troisième niveau</a:t>
            </a:r>
          </a:p>
        </p:txBody>
      </p:sp>
      <p:sp>
        <p:nvSpPr>
          <p:cNvPr id="6" name="Espace réservé pour une image  5"/>
          <p:cNvSpPr>
            <a:spLocks noGrp="1"/>
          </p:cNvSpPr>
          <p:nvPr>
            <p:ph type="pic" sz="quarter" idx="14"/>
          </p:nvPr>
        </p:nvSpPr>
        <p:spPr>
          <a:xfrm>
            <a:off x="4948238" y="1735138"/>
            <a:ext cx="6405562" cy="4420985"/>
          </a:xfrm>
        </p:spPr>
        <p:txBody>
          <a:bodyPr/>
          <a:lstStyle>
            <a:lvl1pPr marL="0" indent="0">
              <a:buFontTx/>
              <a:buNone/>
              <a:defRPr>
                <a:solidFill>
                  <a:srgbClr val="393E91"/>
                </a:solidFill>
                <a:latin typeface="Arial" charset="0"/>
                <a:ea typeface="Arial" charset="0"/>
                <a:cs typeface="Arial" charset="0"/>
              </a:defRPr>
            </a:lvl1pPr>
          </a:lstStyle>
          <a:p>
            <a:endParaRPr lang="fr-FR" dirty="0"/>
          </a:p>
        </p:txBody>
      </p:sp>
      <p:sp>
        <p:nvSpPr>
          <p:cNvPr id="17" name="Slide Number Placeholder 22"/>
          <p:cNvSpPr>
            <a:spLocks noGrp="1"/>
          </p:cNvSpPr>
          <p:nvPr>
            <p:ph type="sldNum" sz="quarter" idx="16"/>
          </p:nvPr>
        </p:nvSpPr>
        <p:spPr>
          <a:xfrm>
            <a:off x="11142518" y="6334919"/>
            <a:ext cx="422564" cy="365125"/>
          </a:xfrm>
          <a:prstGeom prst="rect">
            <a:avLst/>
          </a:prstGeom>
        </p:spPr>
        <p:txBody>
          <a:bodyPr/>
          <a:lstStyle>
            <a:lvl1pPr>
              <a:defRPr sz="1100">
                <a:solidFill>
                  <a:srgbClr val="18AF9B"/>
                </a:solidFill>
                <a:latin typeface="Arial" panose="020B0604020202020204" pitchFamily="34" charset="0"/>
                <a:cs typeface="Arial" panose="020B0604020202020204" pitchFamily="34" charset="0"/>
              </a:defRPr>
            </a:lvl1pPr>
          </a:lstStyle>
          <a:p>
            <a:fld id="{A5E960A2-242F-CC40-87F9-290FD5864A37}" type="slidenum">
              <a:rPr lang="fr-FR" smtClean="0"/>
              <a:pPr/>
              <a:t>‹#›</a:t>
            </a:fld>
            <a:endParaRPr lang="fr-FR" dirty="0"/>
          </a:p>
        </p:txBody>
      </p:sp>
      <p:pic>
        <p:nvPicPr>
          <p:cNvPr id="18" name="Image 15"/>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43084" y="6334919"/>
            <a:ext cx="790231" cy="248777"/>
          </a:xfrm>
          <a:prstGeom prst="rect">
            <a:avLst/>
          </a:prstGeom>
        </p:spPr>
      </p:pic>
      <p:sp>
        <p:nvSpPr>
          <p:cNvPr id="19" name="Footer Placeholder 18"/>
          <p:cNvSpPr>
            <a:spLocks noGrp="1"/>
          </p:cNvSpPr>
          <p:nvPr>
            <p:ph type="ftr" sz="quarter" idx="17"/>
          </p:nvPr>
        </p:nvSpPr>
        <p:spPr/>
        <p:txBody>
          <a:bodyPr/>
          <a:lstStyle/>
          <a:p>
            <a:r>
              <a:rPr lang="en-GB" smtClean="0"/>
              <a:t>CERN QTI - GPU Day 2020</a:t>
            </a:r>
            <a:endParaRPr lang="en-GB" dirty="0"/>
          </a:p>
        </p:txBody>
      </p:sp>
      <p:sp>
        <p:nvSpPr>
          <p:cNvPr id="12" name="Espace réservé du texte 10"/>
          <p:cNvSpPr>
            <a:spLocks noGrp="1"/>
          </p:cNvSpPr>
          <p:nvPr>
            <p:ph type="body" sz="quarter" idx="13" hasCustomPrompt="1"/>
          </p:nvPr>
        </p:nvSpPr>
        <p:spPr>
          <a:xfrm>
            <a:off x="838200" y="1029541"/>
            <a:ext cx="10515600" cy="515802"/>
          </a:xfrm>
        </p:spPr>
        <p:txBody>
          <a:bodyPr>
            <a:normAutofit/>
          </a:bodyPr>
          <a:lstStyle>
            <a:lvl1pPr marL="0" indent="0">
              <a:buFontTx/>
              <a:buNone/>
              <a:defRPr sz="2400" i="1">
                <a:solidFill>
                  <a:srgbClr val="2A7DBF"/>
                </a:solidFill>
                <a:latin typeface="Arial" charset="0"/>
                <a:ea typeface="Arial" charset="0"/>
                <a:cs typeface="Arial"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dirty="0" err="1"/>
              <a:t>Subtitle</a:t>
            </a:r>
            <a:endParaRPr lang="fr-FR" dirty="0"/>
          </a:p>
        </p:txBody>
      </p:sp>
      <p:sp>
        <p:nvSpPr>
          <p:cNvPr id="13" name="Titre 1"/>
          <p:cNvSpPr>
            <a:spLocks noGrp="1"/>
          </p:cNvSpPr>
          <p:nvPr>
            <p:ph type="title" hasCustomPrompt="1"/>
          </p:nvPr>
        </p:nvSpPr>
        <p:spPr>
          <a:xfrm>
            <a:off x="838200" y="365126"/>
            <a:ext cx="10515600" cy="663574"/>
          </a:xfrm>
        </p:spPr>
        <p:txBody>
          <a:bodyPr/>
          <a:lstStyle>
            <a:lvl1pPr>
              <a:defRPr b="1" i="0">
                <a:solidFill>
                  <a:srgbClr val="393E91"/>
                </a:solidFill>
                <a:latin typeface="Arial Black" charset="0"/>
                <a:ea typeface="Arial Black" charset="0"/>
                <a:cs typeface="Arial Black" charset="0"/>
              </a:defRPr>
            </a:lvl1pPr>
          </a:lstStyle>
          <a:p>
            <a:r>
              <a:rPr lang="fr-FR" dirty="0"/>
              <a:t>TITLE</a:t>
            </a:r>
          </a:p>
        </p:txBody>
      </p:sp>
    </p:spTree>
    <p:extLst>
      <p:ext uri="{BB962C8B-B14F-4D97-AF65-F5344CB8AC3E}">
        <p14:creationId xmlns:p14="http://schemas.microsoft.com/office/powerpoint/2010/main" val="11193474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ext alongside two images">
    <p:spTree>
      <p:nvGrpSpPr>
        <p:cNvPr id="1" name=""/>
        <p:cNvGrpSpPr/>
        <p:nvPr/>
      </p:nvGrpSpPr>
      <p:grpSpPr>
        <a:xfrm>
          <a:off x="0" y="0"/>
          <a:ext cx="0" cy="0"/>
          <a:chOff x="0" y="0"/>
          <a:chExt cx="0" cy="0"/>
        </a:xfrm>
      </p:grpSpPr>
      <p:pic>
        <p:nvPicPr>
          <p:cNvPr id="23" name="Imag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927"/>
            <a:ext cx="12192000" cy="6854653"/>
          </a:xfrm>
          <a:prstGeom prst="rect">
            <a:avLst/>
          </a:prstGeom>
        </p:spPr>
      </p:pic>
      <p:sp>
        <p:nvSpPr>
          <p:cNvPr id="4" name="Espace réservé du contenu 3"/>
          <p:cNvSpPr>
            <a:spLocks noGrp="1"/>
          </p:cNvSpPr>
          <p:nvPr>
            <p:ph sz="half" idx="2"/>
          </p:nvPr>
        </p:nvSpPr>
        <p:spPr>
          <a:xfrm>
            <a:off x="839788" y="1681163"/>
            <a:ext cx="5157787" cy="4508500"/>
          </a:xfrm>
        </p:spPr>
        <p:txBody>
          <a:bodyPr>
            <a:normAutofit/>
          </a:bodyPr>
          <a:lstStyle>
            <a:lvl1pPr marL="0" indent="0">
              <a:buFontTx/>
              <a:buNone/>
              <a:defRPr sz="2400">
                <a:solidFill>
                  <a:srgbClr val="2A7DBF"/>
                </a:solidFill>
                <a:latin typeface="Arial" charset="0"/>
                <a:ea typeface="Arial" charset="0"/>
                <a:cs typeface="Arial" charset="0"/>
              </a:defRPr>
            </a:lvl1pPr>
            <a:lvl2pPr marL="457200" indent="0">
              <a:buFontTx/>
              <a:buNone/>
              <a:defRPr sz="2000">
                <a:solidFill>
                  <a:srgbClr val="2A7DBF"/>
                </a:solidFill>
                <a:latin typeface="Arial" charset="0"/>
                <a:ea typeface="Arial" charset="0"/>
                <a:cs typeface="Arial" charset="0"/>
              </a:defRPr>
            </a:lvl2pPr>
            <a:lvl3pPr marL="914400" indent="0">
              <a:buFontTx/>
              <a:buNone/>
              <a:defRPr sz="1800">
                <a:solidFill>
                  <a:srgbClr val="F28F3B"/>
                </a:solidFill>
                <a:latin typeface="Arial" charset="0"/>
                <a:ea typeface="Arial" charset="0"/>
                <a:cs typeface="Arial" charset="0"/>
              </a:defRPr>
            </a:lvl3pPr>
            <a:lvl4pPr marL="1371600" indent="0">
              <a:buFontTx/>
              <a:buNone/>
              <a:defRPr sz="1600">
                <a:solidFill>
                  <a:srgbClr val="393E91"/>
                </a:solidFill>
                <a:latin typeface="Arial" charset="0"/>
                <a:ea typeface="Arial" charset="0"/>
                <a:cs typeface="Arial" charset="0"/>
              </a:defRPr>
            </a:lvl4pPr>
            <a:lvl5pPr marL="1828800" indent="0">
              <a:buFontTx/>
              <a:buNone/>
              <a:defRPr sz="1600">
                <a:solidFill>
                  <a:srgbClr val="393E91"/>
                </a:solidFill>
                <a:latin typeface="Arial" charset="0"/>
                <a:ea typeface="Arial" charset="0"/>
                <a:cs typeface="Arial" charset="0"/>
              </a:defRPr>
            </a:lvl5pPr>
          </a:lstStyle>
          <a:p>
            <a:pPr lvl="0"/>
            <a:r>
              <a:rPr lang="fr-FR" dirty="0"/>
              <a:t>Cliquez pour modifier les styles du texte du masque</a:t>
            </a:r>
          </a:p>
          <a:p>
            <a:pPr lvl="1"/>
            <a:r>
              <a:rPr lang="fr-FR" dirty="0"/>
              <a:t>Deuxième niveau</a:t>
            </a:r>
          </a:p>
          <a:p>
            <a:pPr lvl="2"/>
            <a:r>
              <a:rPr lang="fr-FR" dirty="0"/>
              <a:t>Troisième niveau</a:t>
            </a:r>
          </a:p>
        </p:txBody>
      </p:sp>
      <p:sp>
        <p:nvSpPr>
          <p:cNvPr id="13" name="Espace réservé pour une image  12"/>
          <p:cNvSpPr>
            <a:spLocks noGrp="1"/>
          </p:cNvSpPr>
          <p:nvPr>
            <p:ph type="pic" sz="quarter" idx="14"/>
          </p:nvPr>
        </p:nvSpPr>
        <p:spPr>
          <a:xfrm>
            <a:off x="6513512" y="1654549"/>
            <a:ext cx="4840288" cy="2090457"/>
          </a:xfrm>
        </p:spPr>
        <p:txBody>
          <a:bodyPr>
            <a:normAutofit/>
          </a:bodyPr>
          <a:lstStyle>
            <a:lvl1pPr marL="0" indent="0">
              <a:buFontTx/>
              <a:buNone/>
              <a:defRPr sz="2400">
                <a:solidFill>
                  <a:srgbClr val="393E91"/>
                </a:solidFill>
                <a:latin typeface="Arial" charset="0"/>
                <a:ea typeface="Arial" charset="0"/>
                <a:cs typeface="Arial" charset="0"/>
              </a:defRPr>
            </a:lvl1pPr>
          </a:lstStyle>
          <a:p>
            <a:endParaRPr lang="fr-FR"/>
          </a:p>
        </p:txBody>
      </p:sp>
      <p:sp>
        <p:nvSpPr>
          <p:cNvPr id="14" name="Espace réservé pour une image  12"/>
          <p:cNvSpPr>
            <a:spLocks noGrp="1"/>
          </p:cNvSpPr>
          <p:nvPr>
            <p:ph type="pic" sz="quarter" idx="15"/>
          </p:nvPr>
        </p:nvSpPr>
        <p:spPr>
          <a:xfrm>
            <a:off x="6513512" y="4072310"/>
            <a:ext cx="4840288" cy="2090457"/>
          </a:xfrm>
        </p:spPr>
        <p:txBody>
          <a:bodyPr>
            <a:normAutofit/>
          </a:bodyPr>
          <a:lstStyle>
            <a:lvl1pPr marL="0" indent="0">
              <a:buFontTx/>
              <a:buNone/>
              <a:defRPr sz="2400">
                <a:solidFill>
                  <a:srgbClr val="393E91"/>
                </a:solidFill>
                <a:latin typeface="Arial" charset="0"/>
                <a:ea typeface="Arial" charset="0"/>
                <a:cs typeface="Arial" charset="0"/>
              </a:defRPr>
            </a:lvl1pPr>
          </a:lstStyle>
          <a:p>
            <a:endParaRPr lang="fr-FR"/>
          </a:p>
        </p:txBody>
      </p:sp>
      <p:sp>
        <p:nvSpPr>
          <p:cNvPr id="18" name="Slide Number Placeholder 22"/>
          <p:cNvSpPr>
            <a:spLocks noGrp="1"/>
          </p:cNvSpPr>
          <p:nvPr>
            <p:ph type="sldNum" sz="quarter" idx="16"/>
          </p:nvPr>
        </p:nvSpPr>
        <p:spPr>
          <a:xfrm>
            <a:off x="11142518" y="6334919"/>
            <a:ext cx="422564" cy="365125"/>
          </a:xfrm>
          <a:prstGeom prst="rect">
            <a:avLst/>
          </a:prstGeom>
        </p:spPr>
        <p:txBody>
          <a:bodyPr/>
          <a:lstStyle>
            <a:lvl1pPr>
              <a:defRPr sz="1100">
                <a:solidFill>
                  <a:srgbClr val="18AF9B"/>
                </a:solidFill>
                <a:latin typeface="Arial" panose="020B0604020202020204" pitchFamily="34" charset="0"/>
                <a:cs typeface="Arial" panose="020B0604020202020204" pitchFamily="34" charset="0"/>
              </a:defRPr>
            </a:lvl1pPr>
          </a:lstStyle>
          <a:p>
            <a:fld id="{A5E960A2-242F-CC40-87F9-290FD5864A37}" type="slidenum">
              <a:rPr lang="fr-FR" smtClean="0"/>
              <a:pPr/>
              <a:t>‹#›</a:t>
            </a:fld>
            <a:endParaRPr lang="fr-FR" dirty="0"/>
          </a:p>
        </p:txBody>
      </p:sp>
      <p:pic>
        <p:nvPicPr>
          <p:cNvPr id="21" name="Image 15"/>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43084" y="6334919"/>
            <a:ext cx="790231" cy="248777"/>
          </a:xfrm>
          <a:prstGeom prst="rect">
            <a:avLst/>
          </a:prstGeom>
        </p:spPr>
      </p:pic>
      <p:sp>
        <p:nvSpPr>
          <p:cNvPr id="22" name="Footer Placeholder 18"/>
          <p:cNvSpPr>
            <a:spLocks noGrp="1"/>
          </p:cNvSpPr>
          <p:nvPr>
            <p:ph type="ftr" sz="quarter" idx="17"/>
          </p:nvPr>
        </p:nvSpPr>
        <p:spPr>
          <a:xfrm>
            <a:off x="4035135" y="6273958"/>
            <a:ext cx="4114800" cy="365125"/>
          </a:xfrm>
        </p:spPr>
        <p:txBody>
          <a:bodyPr/>
          <a:lstStyle/>
          <a:p>
            <a:r>
              <a:rPr lang="en-GB" smtClean="0"/>
              <a:t>CERN QTI - GPU Day 2020</a:t>
            </a:r>
            <a:endParaRPr lang="en-GB" dirty="0"/>
          </a:p>
        </p:txBody>
      </p:sp>
      <p:sp>
        <p:nvSpPr>
          <p:cNvPr id="12" name="Espace réservé du texte 10"/>
          <p:cNvSpPr>
            <a:spLocks noGrp="1"/>
          </p:cNvSpPr>
          <p:nvPr>
            <p:ph type="body" sz="quarter" idx="13" hasCustomPrompt="1"/>
          </p:nvPr>
        </p:nvSpPr>
        <p:spPr>
          <a:xfrm>
            <a:off x="838200" y="1029541"/>
            <a:ext cx="10515600" cy="515802"/>
          </a:xfrm>
        </p:spPr>
        <p:txBody>
          <a:bodyPr>
            <a:normAutofit/>
          </a:bodyPr>
          <a:lstStyle>
            <a:lvl1pPr marL="0" indent="0">
              <a:buFontTx/>
              <a:buNone/>
              <a:defRPr sz="2400" i="1">
                <a:solidFill>
                  <a:srgbClr val="2A7DBF"/>
                </a:solidFill>
                <a:latin typeface="Arial" charset="0"/>
                <a:ea typeface="Arial" charset="0"/>
                <a:cs typeface="Arial"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dirty="0" err="1"/>
              <a:t>Subtitle</a:t>
            </a:r>
            <a:endParaRPr lang="fr-FR" dirty="0"/>
          </a:p>
        </p:txBody>
      </p:sp>
      <p:sp>
        <p:nvSpPr>
          <p:cNvPr id="15" name="Titre 1"/>
          <p:cNvSpPr>
            <a:spLocks noGrp="1"/>
          </p:cNvSpPr>
          <p:nvPr>
            <p:ph type="title" hasCustomPrompt="1"/>
          </p:nvPr>
        </p:nvSpPr>
        <p:spPr>
          <a:xfrm>
            <a:off x="838200" y="365126"/>
            <a:ext cx="10515600" cy="663574"/>
          </a:xfrm>
        </p:spPr>
        <p:txBody>
          <a:bodyPr/>
          <a:lstStyle>
            <a:lvl1pPr>
              <a:defRPr b="1" i="0">
                <a:solidFill>
                  <a:srgbClr val="393E91"/>
                </a:solidFill>
                <a:latin typeface="Arial Black" charset="0"/>
                <a:ea typeface="Arial Black" charset="0"/>
                <a:cs typeface="Arial Black" charset="0"/>
              </a:defRPr>
            </a:lvl1pPr>
          </a:lstStyle>
          <a:p>
            <a:r>
              <a:rPr lang="fr-FR" dirty="0"/>
              <a:t>TITLE</a:t>
            </a:r>
          </a:p>
        </p:txBody>
      </p:sp>
    </p:spTree>
    <p:extLst>
      <p:ext uri="{BB962C8B-B14F-4D97-AF65-F5344CB8AC3E}">
        <p14:creationId xmlns:p14="http://schemas.microsoft.com/office/powerpoint/2010/main" val="6104393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ext with images below">
    <p:spTree>
      <p:nvGrpSpPr>
        <p:cNvPr id="1" name=""/>
        <p:cNvGrpSpPr/>
        <p:nvPr/>
      </p:nvGrpSpPr>
      <p:grpSpPr>
        <a:xfrm>
          <a:off x="0" y="0"/>
          <a:ext cx="0" cy="0"/>
          <a:chOff x="0" y="0"/>
          <a:chExt cx="0" cy="0"/>
        </a:xfrm>
      </p:grpSpPr>
      <p:pic>
        <p:nvPicPr>
          <p:cNvPr id="25" name="Imag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927"/>
            <a:ext cx="12192000" cy="6854653"/>
          </a:xfrm>
          <a:prstGeom prst="rect">
            <a:avLst/>
          </a:prstGeom>
        </p:spPr>
      </p:pic>
      <p:sp>
        <p:nvSpPr>
          <p:cNvPr id="4" name="Espace réservé du contenu 3"/>
          <p:cNvSpPr>
            <a:spLocks noGrp="1"/>
          </p:cNvSpPr>
          <p:nvPr>
            <p:ph sz="half" idx="2"/>
          </p:nvPr>
        </p:nvSpPr>
        <p:spPr>
          <a:xfrm>
            <a:off x="839788" y="1681162"/>
            <a:ext cx="5103812" cy="1820071"/>
          </a:xfrm>
        </p:spPr>
        <p:txBody>
          <a:bodyPr>
            <a:normAutofit/>
          </a:bodyPr>
          <a:lstStyle>
            <a:lvl1pPr marL="0" indent="0">
              <a:buFontTx/>
              <a:buNone/>
              <a:defRPr sz="2400">
                <a:solidFill>
                  <a:srgbClr val="2A7DBF"/>
                </a:solidFill>
                <a:latin typeface="Arial" charset="0"/>
                <a:ea typeface="Arial" charset="0"/>
                <a:cs typeface="Arial" charset="0"/>
              </a:defRPr>
            </a:lvl1pPr>
            <a:lvl2pPr marL="457200" indent="0">
              <a:buFontTx/>
              <a:buNone/>
              <a:defRPr sz="2000">
                <a:solidFill>
                  <a:srgbClr val="18AF9B"/>
                </a:solidFill>
                <a:latin typeface="Arial" charset="0"/>
                <a:ea typeface="Arial" charset="0"/>
                <a:cs typeface="Arial" charset="0"/>
              </a:defRPr>
            </a:lvl2pPr>
            <a:lvl3pPr marL="914400" indent="0">
              <a:buFontTx/>
              <a:buNone/>
              <a:defRPr sz="1800">
                <a:solidFill>
                  <a:srgbClr val="F28F3B"/>
                </a:solidFill>
                <a:latin typeface="Arial" charset="0"/>
                <a:ea typeface="Arial" charset="0"/>
                <a:cs typeface="Arial" charset="0"/>
              </a:defRPr>
            </a:lvl3pPr>
            <a:lvl4pPr marL="1371600" indent="0">
              <a:buFontTx/>
              <a:buNone/>
              <a:defRPr sz="1600">
                <a:solidFill>
                  <a:srgbClr val="393E91"/>
                </a:solidFill>
                <a:latin typeface="Arial" charset="0"/>
                <a:ea typeface="Arial" charset="0"/>
                <a:cs typeface="Arial" charset="0"/>
              </a:defRPr>
            </a:lvl4pPr>
            <a:lvl5pPr marL="1828800" indent="0">
              <a:buFontTx/>
              <a:buNone/>
              <a:defRPr sz="1600">
                <a:solidFill>
                  <a:srgbClr val="393E91"/>
                </a:solidFill>
                <a:latin typeface="Arial" charset="0"/>
                <a:ea typeface="Arial" charset="0"/>
                <a:cs typeface="Arial" charset="0"/>
              </a:defRPr>
            </a:lvl5pPr>
          </a:lstStyle>
          <a:p>
            <a:pPr lvl="0"/>
            <a:r>
              <a:rPr lang="fr-FR" dirty="0"/>
              <a:t>Cliquez pour modifier les styles du texte du masque</a:t>
            </a:r>
          </a:p>
          <a:p>
            <a:pPr lvl="1"/>
            <a:r>
              <a:rPr lang="fr-FR" dirty="0"/>
              <a:t>Deuxième niveau</a:t>
            </a:r>
          </a:p>
          <a:p>
            <a:pPr lvl="2"/>
            <a:r>
              <a:rPr lang="fr-FR" dirty="0"/>
              <a:t>Troisième niveau</a:t>
            </a:r>
          </a:p>
        </p:txBody>
      </p:sp>
      <p:sp>
        <p:nvSpPr>
          <p:cNvPr id="13" name="Espace réservé pour une image  12"/>
          <p:cNvSpPr>
            <a:spLocks noGrp="1"/>
          </p:cNvSpPr>
          <p:nvPr>
            <p:ph type="pic" sz="quarter" idx="14"/>
          </p:nvPr>
        </p:nvSpPr>
        <p:spPr>
          <a:xfrm>
            <a:off x="836612" y="3879477"/>
            <a:ext cx="5106988" cy="2343696"/>
          </a:xfrm>
        </p:spPr>
        <p:txBody>
          <a:bodyPr>
            <a:normAutofit/>
          </a:bodyPr>
          <a:lstStyle>
            <a:lvl1pPr marL="0" indent="0">
              <a:buFontTx/>
              <a:buNone/>
              <a:defRPr sz="2400">
                <a:solidFill>
                  <a:srgbClr val="393E91"/>
                </a:solidFill>
                <a:latin typeface="Arial" charset="0"/>
                <a:ea typeface="Arial" charset="0"/>
                <a:cs typeface="Arial" charset="0"/>
              </a:defRPr>
            </a:lvl1pPr>
          </a:lstStyle>
          <a:p>
            <a:endParaRPr lang="fr-FR"/>
          </a:p>
        </p:txBody>
      </p:sp>
      <p:sp>
        <p:nvSpPr>
          <p:cNvPr id="12" name="Espace réservé du contenu 3"/>
          <p:cNvSpPr>
            <a:spLocks noGrp="1"/>
          </p:cNvSpPr>
          <p:nvPr>
            <p:ph sz="half" idx="16"/>
          </p:nvPr>
        </p:nvSpPr>
        <p:spPr>
          <a:xfrm>
            <a:off x="6249988" y="1681162"/>
            <a:ext cx="5103812" cy="1820071"/>
          </a:xfrm>
        </p:spPr>
        <p:txBody>
          <a:bodyPr>
            <a:normAutofit/>
          </a:bodyPr>
          <a:lstStyle>
            <a:lvl1pPr marL="0" indent="0">
              <a:buFontTx/>
              <a:buNone/>
              <a:defRPr sz="2400">
                <a:solidFill>
                  <a:srgbClr val="2A7DBF"/>
                </a:solidFill>
                <a:latin typeface="Arial" charset="0"/>
                <a:ea typeface="Arial" charset="0"/>
                <a:cs typeface="Arial" charset="0"/>
              </a:defRPr>
            </a:lvl1pPr>
            <a:lvl2pPr marL="457200" indent="0">
              <a:buFontTx/>
              <a:buNone/>
              <a:defRPr sz="2000">
                <a:solidFill>
                  <a:srgbClr val="18AF9B"/>
                </a:solidFill>
                <a:latin typeface="Arial" charset="0"/>
                <a:ea typeface="Arial" charset="0"/>
                <a:cs typeface="Arial" charset="0"/>
              </a:defRPr>
            </a:lvl2pPr>
            <a:lvl3pPr marL="914400" indent="0">
              <a:buFontTx/>
              <a:buNone/>
              <a:defRPr sz="1800">
                <a:solidFill>
                  <a:srgbClr val="F28F3B"/>
                </a:solidFill>
                <a:latin typeface="Arial" charset="0"/>
                <a:ea typeface="Arial" charset="0"/>
                <a:cs typeface="Arial" charset="0"/>
              </a:defRPr>
            </a:lvl3pPr>
            <a:lvl4pPr marL="1371600" indent="0">
              <a:buFontTx/>
              <a:buNone/>
              <a:defRPr sz="1600">
                <a:solidFill>
                  <a:srgbClr val="393E91"/>
                </a:solidFill>
                <a:latin typeface="Arial" charset="0"/>
                <a:ea typeface="Arial" charset="0"/>
                <a:cs typeface="Arial" charset="0"/>
              </a:defRPr>
            </a:lvl4pPr>
            <a:lvl5pPr marL="1828800" indent="0">
              <a:buFontTx/>
              <a:buNone/>
              <a:defRPr sz="1600">
                <a:solidFill>
                  <a:srgbClr val="393E91"/>
                </a:solidFill>
                <a:latin typeface="Arial" charset="0"/>
                <a:ea typeface="Arial" charset="0"/>
                <a:cs typeface="Arial" charset="0"/>
              </a:defRPr>
            </a:lvl5pPr>
          </a:lstStyle>
          <a:p>
            <a:pPr lvl="0"/>
            <a:r>
              <a:rPr lang="fr-FR" dirty="0"/>
              <a:t>Cliquez pour modifier les styles du texte du masque</a:t>
            </a:r>
          </a:p>
          <a:p>
            <a:pPr lvl="1"/>
            <a:r>
              <a:rPr lang="fr-FR" dirty="0"/>
              <a:t>Deuxième niveau</a:t>
            </a:r>
          </a:p>
          <a:p>
            <a:pPr lvl="2"/>
            <a:r>
              <a:rPr lang="fr-FR" dirty="0"/>
              <a:t>Troisième niveau</a:t>
            </a:r>
          </a:p>
        </p:txBody>
      </p:sp>
      <p:sp>
        <p:nvSpPr>
          <p:cNvPr id="17" name="Espace réservé pour une image  12"/>
          <p:cNvSpPr>
            <a:spLocks noGrp="1"/>
          </p:cNvSpPr>
          <p:nvPr>
            <p:ph type="pic" sz="quarter" idx="17"/>
          </p:nvPr>
        </p:nvSpPr>
        <p:spPr>
          <a:xfrm>
            <a:off x="6249988" y="3879477"/>
            <a:ext cx="5106988" cy="2343696"/>
          </a:xfrm>
        </p:spPr>
        <p:txBody>
          <a:bodyPr>
            <a:normAutofit/>
          </a:bodyPr>
          <a:lstStyle>
            <a:lvl1pPr marL="0" indent="0">
              <a:buFontTx/>
              <a:buNone/>
              <a:defRPr sz="2400">
                <a:solidFill>
                  <a:srgbClr val="393E91"/>
                </a:solidFill>
                <a:latin typeface="Arial" charset="0"/>
                <a:ea typeface="Arial" charset="0"/>
                <a:cs typeface="Arial" charset="0"/>
              </a:defRPr>
            </a:lvl1pPr>
          </a:lstStyle>
          <a:p>
            <a:endParaRPr lang="fr-FR"/>
          </a:p>
        </p:txBody>
      </p:sp>
      <p:sp>
        <p:nvSpPr>
          <p:cNvPr id="20" name="Slide Number Placeholder 22"/>
          <p:cNvSpPr>
            <a:spLocks noGrp="1"/>
          </p:cNvSpPr>
          <p:nvPr>
            <p:ph type="sldNum" sz="quarter" idx="18"/>
          </p:nvPr>
        </p:nvSpPr>
        <p:spPr>
          <a:xfrm>
            <a:off x="11142518" y="6334919"/>
            <a:ext cx="422564" cy="365125"/>
          </a:xfrm>
          <a:prstGeom prst="rect">
            <a:avLst/>
          </a:prstGeom>
        </p:spPr>
        <p:txBody>
          <a:bodyPr/>
          <a:lstStyle>
            <a:lvl1pPr>
              <a:defRPr sz="1100">
                <a:solidFill>
                  <a:srgbClr val="18AF9B"/>
                </a:solidFill>
                <a:latin typeface="Arial" panose="020B0604020202020204" pitchFamily="34" charset="0"/>
                <a:cs typeface="Arial" panose="020B0604020202020204" pitchFamily="34" charset="0"/>
              </a:defRPr>
            </a:lvl1pPr>
          </a:lstStyle>
          <a:p>
            <a:fld id="{A5E960A2-242F-CC40-87F9-290FD5864A37}" type="slidenum">
              <a:rPr lang="fr-FR" smtClean="0"/>
              <a:pPr/>
              <a:t>‹#›</a:t>
            </a:fld>
            <a:endParaRPr lang="fr-FR" dirty="0"/>
          </a:p>
        </p:txBody>
      </p:sp>
      <p:pic>
        <p:nvPicPr>
          <p:cNvPr id="23" name="Image 15"/>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43084" y="6334919"/>
            <a:ext cx="790231" cy="248777"/>
          </a:xfrm>
          <a:prstGeom prst="rect">
            <a:avLst/>
          </a:prstGeom>
        </p:spPr>
      </p:pic>
      <p:sp>
        <p:nvSpPr>
          <p:cNvPr id="24" name="Footer Placeholder 18"/>
          <p:cNvSpPr>
            <a:spLocks noGrp="1"/>
          </p:cNvSpPr>
          <p:nvPr>
            <p:ph type="ftr" sz="quarter" idx="19"/>
          </p:nvPr>
        </p:nvSpPr>
        <p:spPr>
          <a:xfrm>
            <a:off x="4035135" y="6273958"/>
            <a:ext cx="4114800" cy="365125"/>
          </a:xfrm>
        </p:spPr>
        <p:txBody>
          <a:bodyPr/>
          <a:lstStyle/>
          <a:p>
            <a:r>
              <a:rPr lang="en-GB" smtClean="0"/>
              <a:t>CERN QTI - GPU Day 2020</a:t>
            </a:r>
            <a:endParaRPr lang="en-GB" dirty="0"/>
          </a:p>
        </p:txBody>
      </p:sp>
      <p:sp>
        <p:nvSpPr>
          <p:cNvPr id="14" name="Espace réservé du texte 10"/>
          <p:cNvSpPr>
            <a:spLocks noGrp="1"/>
          </p:cNvSpPr>
          <p:nvPr>
            <p:ph type="body" sz="quarter" idx="13" hasCustomPrompt="1"/>
          </p:nvPr>
        </p:nvSpPr>
        <p:spPr>
          <a:xfrm>
            <a:off x="838200" y="1029541"/>
            <a:ext cx="10515600" cy="515802"/>
          </a:xfrm>
        </p:spPr>
        <p:txBody>
          <a:bodyPr>
            <a:normAutofit/>
          </a:bodyPr>
          <a:lstStyle>
            <a:lvl1pPr marL="0" indent="0">
              <a:buFontTx/>
              <a:buNone/>
              <a:defRPr sz="2400" i="1">
                <a:solidFill>
                  <a:srgbClr val="2A7DBF"/>
                </a:solidFill>
                <a:latin typeface="Arial" charset="0"/>
                <a:ea typeface="Arial" charset="0"/>
                <a:cs typeface="Arial"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dirty="0" err="1"/>
              <a:t>Subtitle</a:t>
            </a:r>
            <a:endParaRPr lang="fr-FR" dirty="0"/>
          </a:p>
        </p:txBody>
      </p:sp>
      <p:sp>
        <p:nvSpPr>
          <p:cNvPr id="15" name="Titre 1"/>
          <p:cNvSpPr>
            <a:spLocks noGrp="1"/>
          </p:cNvSpPr>
          <p:nvPr>
            <p:ph type="title" hasCustomPrompt="1"/>
          </p:nvPr>
        </p:nvSpPr>
        <p:spPr>
          <a:xfrm>
            <a:off x="838200" y="365126"/>
            <a:ext cx="10515600" cy="663574"/>
          </a:xfrm>
        </p:spPr>
        <p:txBody>
          <a:bodyPr/>
          <a:lstStyle>
            <a:lvl1pPr>
              <a:defRPr b="1" i="0">
                <a:solidFill>
                  <a:srgbClr val="393E91"/>
                </a:solidFill>
                <a:latin typeface="Arial Black" charset="0"/>
                <a:ea typeface="Arial Black" charset="0"/>
                <a:cs typeface="Arial Black" charset="0"/>
              </a:defRPr>
            </a:lvl1pPr>
          </a:lstStyle>
          <a:p>
            <a:r>
              <a:rPr lang="fr-FR" dirty="0"/>
              <a:t>TITLE</a:t>
            </a:r>
          </a:p>
        </p:txBody>
      </p:sp>
    </p:spTree>
    <p:extLst>
      <p:ext uri="{BB962C8B-B14F-4D97-AF65-F5344CB8AC3E}">
        <p14:creationId xmlns:p14="http://schemas.microsoft.com/office/powerpoint/2010/main" val="18892319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pic>
        <p:nvPicPr>
          <p:cNvPr id="18" name="Imag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927"/>
            <a:ext cx="12192000" cy="6854653"/>
          </a:xfrm>
          <a:prstGeom prst="rect">
            <a:avLst/>
          </a:prstGeom>
        </p:spPr>
      </p:pic>
      <p:sp>
        <p:nvSpPr>
          <p:cNvPr id="2" name="Titre 1"/>
          <p:cNvSpPr>
            <a:spLocks noGrp="1"/>
          </p:cNvSpPr>
          <p:nvPr>
            <p:ph type="ctrTitle" hasCustomPrompt="1"/>
          </p:nvPr>
        </p:nvSpPr>
        <p:spPr>
          <a:xfrm>
            <a:off x="1524000" y="2750127"/>
            <a:ext cx="9144000" cy="1351506"/>
          </a:xfrm>
        </p:spPr>
        <p:txBody>
          <a:bodyPr anchor="b"/>
          <a:lstStyle>
            <a:lvl1pPr algn="ctr">
              <a:defRPr sz="6000" b="1" i="0">
                <a:solidFill>
                  <a:srgbClr val="393E91"/>
                </a:solidFill>
                <a:latin typeface="Arial Black" charset="0"/>
                <a:ea typeface="Arial Black" charset="0"/>
                <a:cs typeface="Arial Black" charset="0"/>
              </a:defRPr>
            </a:lvl1pPr>
          </a:lstStyle>
          <a:p>
            <a:r>
              <a:rPr lang="fr-FR" dirty="0"/>
              <a:t>TITLE</a:t>
            </a:r>
          </a:p>
        </p:txBody>
      </p:sp>
      <p:sp>
        <p:nvSpPr>
          <p:cNvPr id="3" name="Sous-titre 2"/>
          <p:cNvSpPr>
            <a:spLocks noGrp="1"/>
          </p:cNvSpPr>
          <p:nvPr>
            <p:ph type="subTitle" idx="1" hasCustomPrompt="1"/>
          </p:nvPr>
        </p:nvSpPr>
        <p:spPr>
          <a:xfrm>
            <a:off x="1524000" y="4193708"/>
            <a:ext cx="9144000" cy="558401"/>
          </a:xfrm>
        </p:spPr>
        <p:txBody>
          <a:bodyPr/>
          <a:lstStyle>
            <a:lvl1pPr marL="0" indent="0" algn="ctr">
              <a:buNone/>
              <a:defRPr sz="2400" i="1">
                <a:solidFill>
                  <a:srgbClr val="2A7DBF"/>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CONFERENCE NAME / MEETING</a:t>
            </a:r>
          </a:p>
        </p:txBody>
      </p:sp>
      <p:sp>
        <p:nvSpPr>
          <p:cNvPr id="15" name="Espace réservé du texte 14"/>
          <p:cNvSpPr>
            <a:spLocks noGrp="1"/>
          </p:cNvSpPr>
          <p:nvPr>
            <p:ph type="body" sz="quarter" idx="10" hasCustomPrompt="1"/>
          </p:nvPr>
        </p:nvSpPr>
        <p:spPr>
          <a:xfrm>
            <a:off x="1524000" y="6033858"/>
            <a:ext cx="9144000" cy="222624"/>
          </a:xfrm>
        </p:spPr>
        <p:txBody>
          <a:bodyPr>
            <a:noAutofit/>
          </a:bodyPr>
          <a:lstStyle>
            <a:lvl1pPr marL="0" indent="0" algn="ctr">
              <a:buFontTx/>
              <a:buNone/>
              <a:defRPr sz="1050" baseline="0">
                <a:solidFill>
                  <a:srgbClr val="18AF9B"/>
                </a:solidFill>
                <a:latin typeface="Arial" charset="0"/>
                <a:ea typeface="Arial" charset="0"/>
                <a:cs typeface="Arial"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dirty="0"/>
              <a:t>DD / MM / YYYY</a:t>
            </a:r>
          </a:p>
        </p:txBody>
      </p:sp>
      <p:sp>
        <p:nvSpPr>
          <p:cNvPr id="16" name="Espace réservé du texte 14"/>
          <p:cNvSpPr>
            <a:spLocks noGrp="1"/>
          </p:cNvSpPr>
          <p:nvPr>
            <p:ph type="body" sz="quarter" idx="11" hasCustomPrompt="1"/>
          </p:nvPr>
        </p:nvSpPr>
        <p:spPr>
          <a:xfrm>
            <a:off x="1524000" y="5067129"/>
            <a:ext cx="9144000" cy="222624"/>
          </a:xfrm>
        </p:spPr>
        <p:txBody>
          <a:bodyPr>
            <a:noAutofit/>
          </a:bodyPr>
          <a:lstStyle>
            <a:lvl1pPr marL="0" indent="0" algn="ctr">
              <a:buFontTx/>
              <a:buNone/>
              <a:defRPr sz="1400" baseline="0">
                <a:solidFill>
                  <a:srgbClr val="18AF9B"/>
                </a:solidFill>
                <a:latin typeface="Arial" charset="0"/>
                <a:ea typeface="Arial" charset="0"/>
                <a:cs typeface="Arial"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dirty="0"/>
              <a:t>First and Last Name</a:t>
            </a:r>
          </a:p>
        </p:txBody>
      </p:sp>
      <p:pic>
        <p:nvPicPr>
          <p:cNvPr id="9" name="Imag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017557" y="758650"/>
            <a:ext cx="6054912" cy="2490674"/>
          </a:xfrm>
          <a:prstGeom prst="rect">
            <a:avLst/>
          </a:prstGeom>
        </p:spPr>
      </p:pic>
    </p:spTree>
    <p:extLst>
      <p:ext uri="{BB962C8B-B14F-4D97-AF65-F5344CB8AC3E}">
        <p14:creationId xmlns:p14="http://schemas.microsoft.com/office/powerpoint/2010/main" val="583378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Full-slide image">
    <p:spTree>
      <p:nvGrpSpPr>
        <p:cNvPr id="1" name=""/>
        <p:cNvGrpSpPr/>
        <p:nvPr/>
      </p:nvGrpSpPr>
      <p:grpSpPr>
        <a:xfrm>
          <a:off x="0" y="0"/>
          <a:ext cx="0" cy="0"/>
          <a:chOff x="0" y="0"/>
          <a:chExt cx="0" cy="0"/>
        </a:xfrm>
      </p:grpSpPr>
      <p:pic>
        <p:nvPicPr>
          <p:cNvPr id="27" name="Image 1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927"/>
            <a:ext cx="12192000" cy="6854653"/>
          </a:xfrm>
          <a:prstGeom prst="rect">
            <a:avLst/>
          </a:prstGeom>
        </p:spPr>
      </p:pic>
      <p:sp>
        <p:nvSpPr>
          <p:cNvPr id="11" name="Espace réservé du texte 10"/>
          <p:cNvSpPr>
            <a:spLocks noGrp="1"/>
          </p:cNvSpPr>
          <p:nvPr>
            <p:ph type="body" sz="quarter" idx="13" hasCustomPrompt="1"/>
          </p:nvPr>
        </p:nvSpPr>
        <p:spPr>
          <a:xfrm>
            <a:off x="838200" y="1029541"/>
            <a:ext cx="10515600" cy="515802"/>
          </a:xfrm>
        </p:spPr>
        <p:txBody>
          <a:bodyPr>
            <a:normAutofit/>
          </a:bodyPr>
          <a:lstStyle>
            <a:lvl1pPr marL="0" indent="0">
              <a:buFontTx/>
              <a:buNone/>
              <a:defRPr sz="2400" i="1">
                <a:solidFill>
                  <a:srgbClr val="2A7DBF"/>
                </a:solidFill>
                <a:latin typeface="Arial" charset="0"/>
                <a:ea typeface="Arial" charset="0"/>
                <a:cs typeface="Arial"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dirty="0" err="1"/>
              <a:t>Subtitle</a:t>
            </a:r>
            <a:endParaRPr lang="fr-FR" dirty="0"/>
          </a:p>
        </p:txBody>
      </p:sp>
      <p:sp>
        <p:nvSpPr>
          <p:cNvPr id="13" name="Espace réservé pour une image  12"/>
          <p:cNvSpPr>
            <a:spLocks noGrp="1"/>
          </p:cNvSpPr>
          <p:nvPr>
            <p:ph type="pic" sz="quarter" idx="14"/>
          </p:nvPr>
        </p:nvSpPr>
        <p:spPr>
          <a:xfrm>
            <a:off x="838200" y="1706879"/>
            <a:ext cx="10515600" cy="4649471"/>
          </a:xfrm>
        </p:spPr>
        <p:txBody>
          <a:bodyPr>
            <a:normAutofit/>
          </a:bodyPr>
          <a:lstStyle>
            <a:lvl1pPr marL="0" indent="0">
              <a:buFontTx/>
              <a:buNone/>
              <a:defRPr sz="2400">
                <a:solidFill>
                  <a:srgbClr val="393E91"/>
                </a:solidFill>
                <a:latin typeface="Arial" charset="0"/>
                <a:ea typeface="Arial" charset="0"/>
                <a:cs typeface="Arial" charset="0"/>
              </a:defRPr>
            </a:lvl1pPr>
          </a:lstStyle>
          <a:p>
            <a:r>
              <a:rPr lang="en-US"/>
              <a:t>Click icon to add picture</a:t>
            </a:r>
            <a:endParaRPr lang="fr-FR"/>
          </a:p>
        </p:txBody>
      </p:sp>
      <p:sp>
        <p:nvSpPr>
          <p:cNvPr id="17" name="Slide Number Placeholder 22"/>
          <p:cNvSpPr>
            <a:spLocks noGrp="1"/>
          </p:cNvSpPr>
          <p:nvPr>
            <p:ph type="sldNum" sz="quarter" idx="16"/>
          </p:nvPr>
        </p:nvSpPr>
        <p:spPr>
          <a:xfrm>
            <a:off x="11142518" y="6334919"/>
            <a:ext cx="422564" cy="365125"/>
          </a:xfrm>
          <a:prstGeom prst="rect">
            <a:avLst/>
          </a:prstGeom>
        </p:spPr>
        <p:txBody>
          <a:bodyPr/>
          <a:lstStyle>
            <a:lvl1pPr>
              <a:defRPr sz="1100">
                <a:solidFill>
                  <a:srgbClr val="18AF9B"/>
                </a:solidFill>
                <a:latin typeface="Arial" panose="020B0604020202020204" pitchFamily="34" charset="0"/>
                <a:cs typeface="Arial" panose="020B0604020202020204" pitchFamily="34" charset="0"/>
              </a:defRPr>
            </a:lvl1pPr>
          </a:lstStyle>
          <a:p>
            <a:fld id="{A5E960A2-242F-CC40-87F9-290FD5864A37}" type="slidenum">
              <a:rPr lang="fr-FR" smtClean="0"/>
              <a:pPr/>
              <a:t>‹#›</a:t>
            </a:fld>
            <a:endParaRPr lang="fr-FR" dirty="0"/>
          </a:p>
        </p:txBody>
      </p:sp>
      <p:pic>
        <p:nvPicPr>
          <p:cNvPr id="19" name="Image 15"/>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43084" y="6334919"/>
            <a:ext cx="790231" cy="248777"/>
          </a:xfrm>
          <a:prstGeom prst="rect">
            <a:avLst/>
          </a:prstGeom>
        </p:spPr>
      </p:pic>
      <p:sp>
        <p:nvSpPr>
          <p:cNvPr id="26" name="Footer Placeholder 25"/>
          <p:cNvSpPr>
            <a:spLocks noGrp="1"/>
          </p:cNvSpPr>
          <p:nvPr>
            <p:ph type="ftr" sz="quarter" idx="17"/>
          </p:nvPr>
        </p:nvSpPr>
        <p:spPr/>
        <p:txBody>
          <a:bodyPr/>
          <a:lstStyle/>
          <a:p>
            <a:r>
              <a:rPr lang="en-GB" smtClean="0"/>
              <a:t>CERN QTI - GPU Day 2020</a:t>
            </a:r>
            <a:endParaRPr lang="en-GB" dirty="0"/>
          </a:p>
        </p:txBody>
      </p:sp>
      <p:sp>
        <p:nvSpPr>
          <p:cNvPr id="12" name="Titre 1"/>
          <p:cNvSpPr>
            <a:spLocks noGrp="1"/>
          </p:cNvSpPr>
          <p:nvPr>
            <p:ph type="title" hasCustomPrompt="1"/>
          </p:nvPr>
        </p:nvSpPr>
        <p:spPr>
          <a:xfrm>
            <a:off x="838200" y="365126"/>
            <a:ext cx="10515600" cy="663574"/>
          </a:xfrm>
        </p:spPr>
        <p:txBody>
          <a:bodyPr/>
          <a:lstStyle>
            <a:lvl1pPr>
              <a:defRPr b="1" i="0">
                <a:solidFill>
                  <a:srgbClr val="393E91"/>
                </a:solidFill>
                <a:latin typeface="Arial Black" charset="0"/>
                <a:ea typeface="Arial Black" charset="0"/>
                <a:cs typeface="Arial Black" charset="0"/>
              </a:defRPr>
            </a:lvl1pPr>
          </a:lstStyle>
          <a:p>
            <a:r>
              <a:rPr lang="fr-FR" dirty="0"/>
              <a:t>TITLE</a:t>
            </a:r>
          </a:p>
        </p:txBody>
      </p:sp>
      <p:pic>
        <p:nvPicPr>
          <p:cNvPr id="9" name="Image 10">
            <a:extLst>
              <a:ext uri="{FF2B5EF4-FFF2-40B4-BE49-F238E27FC236}">
                <a16:creationId xmlns:a16="http://schemas.microsoft.com/office/drawing/2014/main" id="{2AACB805-1397-4FBE-82D2-5FE640BB2D3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927"/>
            <a:ext cx="12192000" cy="6854653"/>
          </a:xfrm>
          <a:prstGeom prst="rect">
            <a:avLst/>
          </a:prstGeom>
        </p:spPr>
      </p:pic>
      <p:pic>
        <p:nvPicPr>
          <p:cNvPr id="10" name="Image 15">
            <a:extLst>
              <a:ext uri="{FF2B5EF4-FFF2-40B4-BE49-F238E27FC236}">
                <a16:creationId xmlns:a16="http://schemas.microsoft.com/office/drawing/2014/main" id="{CA2A10EB-B24D-4C55-BD4A-08A72A0EBE1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43084" y="6334919"/>
            <a:ext cx="790231" cy="248777"/>
          </a:xfrm>
          <a:prstGeom prst="rect">
            <a:avLst/>
          </a:prstGeom>
        </p:spPr>
      </p:pic>
    </p:spTree>
    <p:extLst>
      <p:ext uri="{BB962C8B-B14F-4D97-AF65-F5344CB8AC3E}">
        <p14:creationId xmlns:p14="http://schemas.microsoft.com/office/powerpoint/2010/main" val="37692365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lank (no formatt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98067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5309833"/>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6332145"/>
      </p:ext>
    </p:extLst>
  </p:cSld>
  <p:clrMapOvr>
    <a:masterClrMapping/>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3_Diapositive de titre">
    <p:bg>
      <p:bgRef idx="1001">
        <a:schemeClr val="bg2"/>
      </p:bgRef>
    </p:bg>
    <p:spTree>
      <p:nvGrpSpPr>
        <p:cNvPr id="1" name=""/>
        <p:cNvGrpSpPr/>
        <p:nvPr/>
      </p:nvGrpSpPr>
      <p:grpSpPr>
        <a:xfrm>
          <a:off x="0" y="0"/>
          <a:ext cx="0" cy="0"/>
          <a:chOff x="0" y="0"/>
          <a:chExt cx="0" cy="0"/>
        </a:xfrm>
      </p:grpSpPr>
      <p:pic>
        <p:nvPicPr>
          <p:cNvPr id="3" name="Image 2" descr="LOGOfin.eps"/>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16481" y="260648"/>
            <a:ext cx="1563273" cy="1467041"/>
          </a:xfrm>
          <a:prstGeom prst="rect">
            <a:avLst/>
          </a:prstGeom>
        </p:spPr>
      </p:pic>
    </p:spTree>
    <p:extLst>
      <p:ext uri="{BB962C8B-B14F-4D97-AF65-F5344CB8AC3E}">
        <p14:creationId xmlns:p14="http://schemas.microsoft.com/office/powerpoint/2010/main" val="17095320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bg>
      <p:bgPr>
        <a:solidFill>
          <a:srgbClr val="104282"/>
        </a:solidFill>
        <a:effectLst/>
      </p:bgPr>
    </p:bg>
    <p:spTree>
      <p:nvGrpSpPr>
        <p:cNvPr id="1" name=""/>
        <p:cNvGrpSpPr/>
        <p:nvPr/>
      </p:nvGrpSpPr>
      <p:grpSpPr>
        <a:xfrm>
          <a:off x="0" y="0"/>
          <a:ext cx="0" cy="0"/>
          <a:chOff x="0" y="0"/>
          <a:chExt cx="0" cy="0"/>
        </a:xfrm>
      </p:grpSpPr>
      <p:pic>
        <p:nvPicPr>
          <p:cNvPr id="3" name="Image 2" descr="logooutline.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412473" y="1770399"/>
            <a:ext cx="3360000" cy="3326232"/>
          </a:xfrm>
          <a:prstGeom prst="rect">
            <a:avLst/>
          </a:prstGeom>
        </p:spPr>
      </p:pic>
    </p:spTree>
    <p:extLst>
      <p:ext uri="{BB962C8B-B14F-4D97-AF65-F5344CB8AC3E}">
        <p14:creationId xmlns:p14="http://schemas.microsoft.com/office/powerpoint/2010/main" val="2935975681"/>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4_Diapositive de titre">
    <p:bg>
      <p:bgPr>
        <a:solidFill>
          <a:srgbClr val="104282"/>
        </a:solidFill>
        <a:effectLst/>
      </p:bgPr>
    </p:bg>
    <p:spTree>
      <p:nvGrpSpPr>
        <p:cNvPr id="1" name=""/>
        <p:cNvGrpSpPr/>
        <p:nvPr/>
      </p:nvGrpSpPr>
      <p:grpSpPr>
        <a:xfrm>
          <a:off x="0" y="0"/>
          <a:ext cx="0" cy="0"/>
          <a:chOff x="0" y="0"/>
          <a:chExt cx="0" cy="0"/>
        </a:xfrm>
      </p:grpSpPr>
      <p:sp>
        <p:nvSpPr>
          <p:cNvPr id="3" name="Espace réservé du titre 8"/>
          <p:cNvSpPr>
            <a:spLocks noGrp="1"/>
          </p:cNvSpPr>
          <p:nvPr>
            <p:ph type="title" hasCustomPrompt="1"/>
          </p:nvPr>
        </p:nvSpPr>
        <p:spPr>
          <a:xfrm>
            <a:off x="609600" y="6155267"/>
            <a:ext cx="10969139" cy="301869"/>
          </a:xfrm>
          <a:prstGeom prst="rect">
            <a:avLst/>
          </a:prstGeom>
        </p:spPr>
        <p:txBody>
          <a:bodyPr vert="horz" lIns="45720" rIns="45720" anchor="ctr">
            <a:noAutofit/>
          </a:bodyPr>
          <a:lstStyle>
            <a:lvl1pPr algn="ctr">
              <a:defRPr sz="1867">
                <a:latin typeface="Optima"/>
                <a:cs typeface="Optima"/>
              </a:defRPr>
            </a:lvl1pPr>
          </a:lstStyle>
          <a:p>
            <a:r>
              <a:rPr kumimoji="0" lang="fr-CH" dirty="0"/>
              <a:t>home.cern</a:t>
            </a:r>
            <a:endParaRPr kumimoji="0" lang="en-US" dirty="0"/>
          </a:p>
        </p:txBody>
      </p:sp>
      <p:pic>
        <p:nvPicPr>
          <p:cNvPr id="6" name="Image 2" descr="logooutline.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065562" y="2408918"/>
            <a:ext cx="2060876" cy="2040164"/>
          </a:xfrm>
          <a:prstGeom prst="rect">
            <a:avLst/>
          </a:prstGeom>
        </p:spPr>
      </p:pic>
    </p:spTree>
    <p:extLst>
      <p:ext uri="{BB962C8B-B14F-4D97-AF65-F5344CB8AC3E}">
        <p14:creationId xmlns:p14="http://schemas.microsoft.com/office/powerpoint/2010/main" val="1889534825"/>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5_Diapositive de titre">
    <p:bg>
      <p:bgPr>
        <a:solidFill>
          <a:schemeClr val="tx1"/>
        </a:solidFill>
        <a:effectLst/>
      </p:bgPr>
    </p:bg>
    <p:spTree>
      <p:nvGrpSpPr>
        <p:cNvPr id="1" name=""/>
        <p:cNvGrpSpPr/>
        <p:nvPr/>
      </p:nvGrpSpPr>
      <p:grpSpPr>
        <a:xfrm>
          <a:off x="0" y="0"/>
          <a:ext cx="0" cy="0"/>
          <a:chOff x="0" y="0"/>
          <a:chExt cx="0" cy="0"/>
        </a:xfrm>
      </p:grpSpPr>
      <p:pic>
        <p:nvPicPr>
          <p:cNvPr id="3" name="Picture 1" descr="LogoOutline.ai"/>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416000" y="1753867"/>
            <a:ext cx="3360000" cy="3360000"/>
          </a:xfrm>
          <a:prstGeom prst="rect">
            <a:avLst/>
          </a:prstGeom>
        </p:spPr>
      </p:pic>
    </p:spTree>
    <p:extLst>
      <p:ext uri="{BB962C8B-B14F-4D97-AF65-F5344CB8AC3E}">
        <p14:creationId xmlns:p14="http://schemas.microsoft.com/office/powerpoint/2010/main" val="2927346607"/>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6_Diapositive de titre">
    <p:bg>
      <p:bgRef idx="1001">
        <a:schemeClr val="bg1"/>
      </p:bgRef>
    </p:bg>
    <p:spTree>
      <p:nvGrpSpPr>
        <p:cNvPr id="1" name=""/>
        <p:cNvGrpSpPr/>
        <p:nvPr/>
      </p:nvGrpSpPr>
      <p:grpSpPr>
        <a:xfrm>
          <a:off x="0" y="0"/>
          <a:ext cx="0" cy="0"/>
          <a:chOff x="0" y="0"/>
          <a:chExt cx="0" cy="0"/>
        </a:xfrm>
      </p:grpSpPr>
      <p:pic>
        <p:nvPicPr>
          <p:cNvPr id="3" name="Image 2" descr="logoBadgeWeb.eps"/>
          <p:cNvPicPr>
            <a:picLocks noChangeAspect="1"/>
          </p:cNvPicPr>
          <p:nvPr userDrawn="1"/>
        </p:nvPicPr>
        <p:blipFill rotWithShape="1">
          <a:blip r:embed="rId2" cstate="hqprint">
            <a:extLst>
              <a:ext uri="{28A0092B-C50C-407E-A947-70E740481C1C}">
                <a14:useLocalDpi xmlns:a14="http://schemas.microsoft.com/office/drawing/2010/main"/>
              </a:ext>
            </a:extLst>
          </a:blip>
          <a:srcRect b="17835"/>
          <a:stretch/>
        </p:blipFill>
        <p:spPr>
          <a:xfrm>
            <a:off x="5279254" y="2587713"/>
            <a:ext cx="1629261" cy="1682575"/>
          </a:xfrm>
          <a:prstGeom prst="rect">
            <a:avLst/>
          </a:prstGeom>
        </p:spPr>
      </p:pic>
      <p:sp>
        <p:nvSpPr>
          <p:cNvPr id="4" name="Espace réservé du titre 8"/>
          <p:cNvSpPr>
            <a:spLocks noGrp="1"/>
          </p:cNvSpPr>
          <p:nvPr>
            <p:ph type="title" hasCustomPrompt="1"/>
          </p:nvPr>
        </p:nvSpPr>
        <p:spPr>
          <a:xfrm>
            <a:off x="609600" y="6155267"/>
            <a:ext cx="10969139" cy="301869"/>
          </a:xfrm>
          <a:prstGeom prst="rect">
            <a:avLst/>
          </a:prstGeom>
        </p:spPr>
        <p:txBody>
          <a:bodyPr vert="horz" lIns="45720" rIns="45720" anchor="ctr">
            <a:noAutofit/>
          </a:bodyPr>
          <a:lstStyle>
            <a:lvl1pPr algn="ctr">
              <a:defRPr sz="1867">
                <a:latin typeface="Optima"/>
                <a:cs typeface="Optima"/>
              </a:defRPr>
            </a:lvl1pPr>
          </a:lstStyle>
          <a:p>
            <a:r>
              <a:rPr kumimoji="0" lang="fr-CH" dirty="0"/>
              <a:t>home.cern</a:t>
            </a:r>
            <a:endParaRPr kumimoji="0" lang="en-US" dirty="0"/>
          </a:p>
        </p:txBody>
      </p:sp>
    </p:spTree>
    <p:extLst>
      <p:ext uri="{BB962C8B-B14F-4D97-AF65-F5344CB8AC3E}">
        <p14:creationId xmlns:p14="http://schemas.microsoft.com/office/powerpoint/2010/main" val="1799519648"/>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2444815"/>
            <a:ext cx="10969139" cy="940443"/>
          </a:xfrm>
        </p:spPr>
        <p:txBody>
          <a:bodyPr/>
          <a:lstStyle>
            <a:lvl1pPr algn="l">
              <a:defRPr/>
            </a:lvl1pPr>
          </a:lstStyle>
          <a:p>
            <a:r>
              <a:rPr kumimoji="0" lang="en-US"/>
              <a:t>Click to edit Master title style</a:t>
            </a:r>
          </a:p>
        </p:txBody>
      </p:sp>
      <p:sp>
        <p:nvSpPr>
          <p:cNvPr id="7" name="Date Placeholder 1"/>
          <p:cNvSpPr>
            <a:spLocks noGrp="1"/>
          </p:cNvSpPr>
          <p:nvPr>
            <p:ph type="dt" sz="half" idx="2"/>
          </p:nvPr>
        </p:nvSpPr>
        <p:spPr>
          <a:xfrm>
            <a:off x="3959113" y="6362378"/>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r>
              <a:rPr lang="en-US" smtClean="0"/>
              <a:t>6 Nov 2017</a:t>
            </a:r>
            <a:endParaRPr lang="en-US" dirty="0"/>
          </a:p>
        </p:txBody>
      </p:sp>
      <p:sp>
        <p:nvSpPr>
          <p:cNvPr id="8" name="Footer Placeholder 2"/>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GB" smtClean="0"/>
              <a:t>CERN QTI - GPU Day 2020</a:t>
            </a:r>
            <a:endParaRPr lang="en-US" dirty="0"/>
          </a:p>
        </p:txBody>
      </p:sp>
      <p:sp>
        <p:nvSpPr>
          <p:cNvPr id="9"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17918391-D411-FE40-AAD7-861AE5233E0E}" type="slidenum">
              <a:rPr lang="en-US" smtClean="0"/>
              <a:pPr/>
              <a:t>‹#›</a:t>
            </a:fld>
            <a:endParaRPr lang="en-US" dirty="0"/>
          </a:p>
        </p:txBody>
      </p:sp>
      <p:sp>
        <p:nvSpPr>
          <p:cNvPr id="11" name="Espace réservé du texte 2"/>
          <p:cNvSpPr>
            <a:spLocks noGrp="1"/>
          </p:cNvSpPr>
          <p:nvPr>
            <p:ph type="body" idx="10"/>
          </p:nvPr>
        </p:nvSpPr>
        <p:spPr>
          <a:xfrm>
            <a:off x="609600" y="3391124"/>
            <a:ext cx="3657600" cy="419653"/>
          </a:xfrm>
        </p:spPr>
        <p:txBody>
          <a:bodyPr lIns="45720" tIns="0" rIns="45720" bIns="0" anchor="b"/>
          <a:lstStyle>
            <a:lvl1pPr marL="0" indent="0" algn="l">
              <a:buNone/>
              <a:defRPr sz="1867"/>
            </a:lvl1pPr>
            <a:lvl2pPr>
              <a:buNone/>
              <a:defRPr sz="1600"/>
            </a:lvl2pPr>
            <a:lvl3pPr>
              <a:buNone/>
              <a:defRPr sz="1333"/>
            </a:lvl3pPr>
            <a:lvl4pPr>
              <a:buNone/>
              <a:defRPr sz="1200"/>
            </a:lvl4pPr>
            <a:lvl5pPr>
              <a:buNone/>
              <a:defRPr sz="12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30432594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2444815"/>
            <a:ext cx="10969139" cy="940443"/>
          </a:xfrm>
        </p:spPr>
        <p:txBody>
          <a:bodyPr/>
          <a:lstStyle>
            <a:lvl1pPr algn="l">
              <a:defRPr/>
            </a:lvl1pPr>
          </a:lstStyle>
          <a:p>
            <a:r>
              <a:rPr kumimoji="0" lang="en-US"/>
              <a:t>Click to edit Master title style</a:t>
            </a:r>
          </a:p>
        </p:txBody>
      </p:sp>
      <p:sp>
        <p:nvSpPr>
          <p:cNvPr id="11" name="Espace réservé du texte 2"/>
          <p:cNvSpPr>
            <a:spLocks noGrp="1"/>
          </p:cNvSpPr>
          <p:nvPr>
            <p:ph type="body" idx="10"/>
          </p:nvPr>
        </p:nvSpPr>
        <p:spPr>
          <a:xfrm>
            <a:off x="609600" y="3391124"/>
            <a:ext cx="3657600" cy="419653"/>
          </a:xfrm>
        </p:spPr>
        <p:txBody>
          <a:bodyPr lIns="45720" tIns="0" rIns="45720" bIns="0" anchor="b"/>
          <a:lstStyle>
            <a:lvl1pPr marL="0" indent="0" algn="l">
              <a:buNone/>
              <a:defRPr sz="1867"/>
            </a:lvl1pPr>
            <a:lvl2pPr>
              <a:buNone/>
              <a:defRPr sz="1600"/>
            </a:lvl2pPr>
            <a:lvl3pPr>
              <a:buNone/>
              <a:defRPr sz="1333"/>
            </a:lvl3pPr>
            <a:lvl4pPr>
              <a:buNone/>
              <a:defRPr sz="1200"/>
            </a:lvl4pPr>
            <a:lvl5pPr>
              <a:buNone/>
              <a:defRPr sz="12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2896867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mparison (two text columns)">
    <p:spTree>
      <p:nvGrpSpPr>
        <p:cNvPr id="1" name=""/>
        <p:cNvGrpSpPr/>
        <p:nvPr/>
      </p:nvGrpSpPr>
      <p:grpSpPr>
        <a:xfrm>
          <a:off x="0" y="0"/>
          <a:ext cx="0" cy="0"/>
          <a:chOff x="0" y="0"/>
          <a:chExt cx="0" cy="0"/>
        </a:xfrm>
      </p:grpSpPr>
      <p:pic>
        <p:nvPicPr>
          <p:cNvPr id="24" name="Image 1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927"/>
            <a:ext cx="12192000" cy="6854653"/>
          </a:xfrm>
          <a:prstGeom prst="rect">
            <a:avLst/>
          </a:prstGeom>
        </p:spPr>
      </p:pic>
      <p:sp>
        <p:nvSpPr>
          <p:cNvPr id="3" name="Espace réservé du contenu 2"/>
          <p:cNvSpPr>
            <a:spLocks noGrp="1"/>
          </p:cNvSpPr>
          <p:nvPr>
            <p:ph sz="half" idx="1"/>
          </p:nvPr>
        </p:nvSpPr>
        <p:spPr>
          <a:xfrm>
            <a:off x="838200" y="1734671"/>
            <a:ext cx="5181600" cy="4442292"/>
          </a:xfrm>
        </p:spPr>
        <p:txBody>
          <a:bodyPr>
            <a:normAutofit/>
          </a:bodyPr>
          <a:lstStyle>
            <a:lvl1pPr marL="0" indent="0">
              <a:buFontTx/>
              <a:buNone/>
              <a:defRPr sz="2400">
                <a:solidFill>
                  <a:srgbClr val="2A7DBF"/>
                </a:solidFill>
                <a:latin typeface="Arial" charset="0"/>
                <a:ea typeface="Arial" charset="0"/>
                <a:cs typeface="Arial" charset="0"/>
              </a:defRPr>
            </a:lvl1pPr>
            <a:lvl2pPr marL="457200" indent="0">
              <a:buFontTx/>
              <a:buNone/>
              <a:defRPr sz="2000">
                <a:solidFill>
                  <a:srgbClr val="18AF9B"/>
                </a:solidFill>
                <a:latin typeface="Arial" charset="0"/>
                <a:ea typeface="Arial" charset="0"/>
                <a:cs typeface="Arial" charset="0"/>
              </a:defRPr>
            </a:lvl2pPr>
            <a:lvl3pPr marL="914400" indent="0">
              <a:buFontTx/>
              <a:buNone/>
              <a:defRPr sz="1800">
                <a:solidFill>
                  <a:srgbClr val="F28F3B"/>
                </a:solidFill>
                <a:latin typeface="Arial" charset="0"/>
                <a:ea typeface="Arial" charset="0"/>
                <a:cs typeface="Arial" charset="0"/>
              </a:defRPr>
            </a:lvl3pPr>
            <a:lvl4pPr marL="1371600" indent="0">
              <a:buFontTx/>
              <a:buNone/>
              <a:defRPr sz="1600">
                <a:solidFill>
                  <a:srgbClr val="393E91"/>
                </a:solidFill>
                <a:latin typeface="Arial" charset="0"/>
                <a:ea typeface="Arial" charset="0"/>
                <a:cs typeface="Arial" charset="0"/>
              </a:defRPr>
            </a:lvl4pPr>
            <a:lvl5pPr marL="1828800" indent="0">
              <a:buFontTx/>
              <a:buNone/>
              <a:defRPr sz="1600">
                <a:solidFill>
                  <a:srgbClr val="393E91"/>
                </a:solidFill>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p:txBody>
      </p:sp>
      <p:sp>
        <p:nvSpPr>
          <p:cNvPr id="4" name="Espace réservé du contenu 3"/>
          <p:cNvSpPr>
            <a:spLocks noGrp="1"/>
          </p:cNvSpPr>
          <p:nvPr>
            <p:ph sz="half" idx="2"/>
          </p:nvPr>
        </p:nvSpPr>
        <p:spPr>
          <a:xfrm>
            <a:off x="6172200" y="1734671"/>
            <a:ext cx="5181600" cy="4442292"/>
          </a:xfrm>
        </p:spPr>
        <p:txBody>
          <a:bodyPr>
            <a:normAutofit/>
          </a:bodyPr>
          <a:lstStyle>
            <a:lvl1pPr marL="0" indent="0">
              <a:buFontTx/>
              <a:buNone/>
              <a:defRPr sz="2400">
                <a:solidFill>
                  <a:srgbClr val="2A7DBF"/>
                </a:solidFill>
                <a:latin typeface="Arial" charset="0"/>
                <a:ea typeface="Arial" charset="0"/>
                <a:cs typeface="Arial" charset="0"/>
              </a:defRPr>
            </a:lvl1pPr>
            <a:lvl2pPr marL="457200" indent="0">
              <a:buFontTx/>
              <a:buNone/>
              <a:defRPr sz="2000">
                <a:solidFill>
                  <a:srgbClr val="18AF9B"/>
                </a:solidFill>
                <a:latin typeface="Arial" charset="0"/>
                <a:ea typeface="Arial" charset="0"/>
                <a:cs typeface="Arial" charset="0"/>
              </a:defRPr>
            </a:lvl2pPr>
            <a:lvl3pPr marL="914400" indent="0">
              <a:buFontTx/>
              <a:buNone/>
              <a:defRPr sz="1800">
                <a:solidFill>
                  <a:srgbClr val="F28F3B"/>
                </a:solidFill>
                <a:latin typeface="Arial" charset="0"/>
                <a:ea typeface="Arial" charset="0"/>
                <a:cs typeface="Arial" charset="0"/>
              </a:defRPr>
            </a:lvl3pPr>
            <a:lvl4pPr marL="1371600" indent="0">
              <a:buFontTx/>
              <a:buNone/>
              <a:defRPr sz="1600">
                <a:solidFill>
                  <a:srgbClr val="393E91"/>
                </a:solidFill>
                <a:latin typeface="Arial" charset="0"/>
                <a:ea typeface="Arial" charset="0"/>
                <a:cs typeface="Arial" charset="0"/>
              </a:defRPr>
            </a:lvl4pPr>
            <a:lvl5pPr marL="1828800" indent="0">
              <a:buFontTx/>
              <a:buNone/>
              <a:defRPr sz="1600">
                <a:solidFill>
                  <a:srgbClr val="393E91"/>
                </a:solidFill>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p:txBody>
      </p:sp>
      <p:sp>
        <p:nvSpPr>
          <p:cNvPr id="19" name="Slide Number Placeholder 22"/>
          <p:cNvSpPr>
            <a:spLocks noGrp="1"/>
          </p:cNvSpPr>
          <p:nvPr>
            <p:ph type="sldNum" sz="quarter" idx="16"/>
          </p:nvPr>
        </p:nvSpPr>
        <p:spPr>
          <a:xfrm>
            <a:off x="11142518" y="6334919"/>
            <a:ext cx="422564" cy="365125"/>
          </a:xfrm>
          <a:prstGeom prst="rect">
            <a:avLst/>
          </a:prstGeom>
        </p:spPr>
        <p:txBody>
          <a:bodyPr/>
          <a:lstStyle>
            <a:lvl1pPr>
              <a:defRPr sz="1100">
                <a:solidFill>
                  <a:srgbClr val="18AF9B"/>
                </a:solidFill>
                <a:latin typeface="Arial" panose="020B0604020202020204" pitchFamily="34" charset="0"/>
                <a:cs typeface="Arial" panose="020B0604020202020204" pitchFamily="34" charset="0"/>
              </a:defRPr>
            </a:lvl1pPr>
          </a:lstStyle>
          <a:p>
            <a:fld id="{A5E960A2-242F-CC40-87F9-290FD5864A37}" type="slidenum">
              <a:rPr lang="fr-FR" smtClean="0"/>
              <a:pPr/>
              <a:t>‹#›</a:t>
            </a:fld>
            <a:endParaRPr lang="fr-FR" dirty="0"/>
          </a:p>
        </p:txBody>
      </p:sp>
      <p:pic>
        <p:nvPicPr>
          <p:cNvPr id="20" name="Image 15"/>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43084" y="6334919"/>
            <a:ext cx="790231" cy="248777"/>
          </a:xfrm>
          <a:prstGeom prst="rect">
            <a:avLst/>
          </a:prstGeom>
        </p:spPr>
      </p:pic>
      <p:sp>
        <p:nvSpPr>
          <p:cNvPr id="23" name="Footer Placeholder 22"/>
          <p:cNvSpPr>
            <a:spLocks noGrp="1"/>
          </p:cNvSpPr>
          <p:nvPr>
            <p:ph type="ftr" sz="quarter" idx="17"/>
          </p:nvPr>
        </p:nvSpPr>
        <p:spPr/>
        <p:txBody>
          <a:bodyPr/>
          <a:lstStyle/>
          <a:p>
            <a:r>
              <a:rPr lang="en-GB" smtClean="0"/>
              <a:t>CERN QTI - GPU Day 2020</a:t>
            </a:r>
            <a:endParaRPr lang="en-GB" dirty="0"/>
          </a:p>
        </p:txBody>
      </p:sp>
      <p:sp>
        <p:nvSpPr>
          <p:cNvPr id="11" name="Espace réservé du texte 10"/>
          <p:cNvSpPr>
            <a:spLocks noGrp="1"/>
          </p:cNvSpPr>
          <p:nvPr>
            <p:ph type="body" sz="quarter" idx="13" hasCustomPrompt="1"/>
          </p:nvPr>
        </p:nvSpPr>
        <p:spPr>
          <a:xfrm>
            <a:off x="838200" y="1029541"/>
            <a:ext cx="10515600" cy="515802"/>
          </a:xfrm>
        </p:spPr>
        <p:txBody>
          <a:bodyPr>
            <a:normAutofit/>
          </a:bodyPr>
          <a:lstStyle>
            <a:lvl1pPr marL="0" indent="0">
              <a:buFontTx/>
              <a:buNone/>
              <a:defRPr sz="2400" i="1">
                <a:solidFill>
                  <a:srgbClr val="2A7DBF"/>
                </a:solidFill>
                <a:latin typeface="Arial" charset="0"/>
                <a:ea typeface="Arial" charset="0"/>
                <a:cs typeface="Arial"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dirty="0" err="1"/>
              <a:t>Subtitle</a:t>
            </a:r>
            <a:endParaRPr lang="fr-FR" dirty="0"/>
          </a:p>
        </p:txBody>
      </p:sp>
      <p:sp>
        <p:nvSpPr>
          <p:cNvPr id="12" name="Titre 1"/>
          <p:cNvSpPr>
            <a:spLocks noGrp="1"/>
          </p:cNvSpPr>
          <p:nvPr>
            <p:ph type="title" hasCustomPrompt="1"/>
          </p:nvPr>
        </p:nvSpPr>
        <p:spPr>
          <a:xfrm>
            <a:off x="838200" y="365126"/>
            <a:ext cx="10515600" cy="663574"/>
          </a:xfrm>
        </p:spPr>
        <p:txBody>
          <a:bodyPr/>
          <a:lstStyle>
            <a:lvl1pPr>
              <a:defRPr b="1" i="0">
                <a:solidFill>
                  <a:srgbClr val="393E91"/>
                </a:solidFill>
                <a:latin typeface="Arial Black" charset="0"/>
                <a:ea typeface="Arial Black" charset="0"/>
                <a:cs typeface="Arial Black" charset="0"/>
              </a:defRPr>
            </a:lvl1pPr>
          </a:lstStyle>
          <a:p>
            <a:r>
              <a:rPr lang="fr-FR" dirty="0"/>
              <a:t>TITLE</a:t>
            </a:r>
          </a:p>
        </p:txBody>
      </p:sp>
      <p:pic>
        <p:nvPicPr>
          <p:cNvPr id="10" name="Image 10">
            <a:extLst>
              <a:ext uri="{FF2B5EF4-FFF2-40B4-BE49-F238E27FC236}">
                <a16:creationId xmlns:a16="http://schemas.microsoft.com/office/drawing/2014/main" id="{129EA0BB-9D58-42BA-B73C-3026D831267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927"/>
            <a:ext cx="12192000" cy="6854653"/>
          </a:xfrm>
          <a:prstGeom prst="rect">
            <a:avLst/>
          </a:prstGeom>
        </p:spPr>
      </p:pic>
      <p:pic>
        <p:nvPicPr>
          <p:cNvPr id="13" name="Image 15">
            <a:extLst>
              <a:ext uri="{FF2B5EF4-FFF2-40B4-BE49-F238E27FC236}">
                <a16:creationId xmlns:a16="http://schemas.microsoft.com/office/drawing/2014/main" id="{8E7EB7F4-7493-4C59-995C-0994A26D289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43084" y="6334919"/>
            <a:ext cx="790231" cy="248777"/>
          </a:xfrm>
          <a:prstGeom prst="rect">
            <a:avLst/>
          </a:prstGeom>
        </p:spPr>
      </p:pic>
    </p:spTree>
    <p:extLst>
      <p:ext uri="{BB962C8B-B14F-4D97-AF65-F5344CB8AC3E}">
        <p14:creationId xmlns:p14="http://schemas.microsoft.com/office/powerpoint/2010/main" val="4755161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en-US"/>
              <a:t>Click to edit Master title style</a:t>
            </a:r>
          </a:p>
        </p:txBody>
      </p:sp>
      <p:sp>
        <p:nvSpPr>
          <p:cNvPr id="3" name="Espace réservé du contenu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7" name="Date Placeholder 1"/>
          <p:cNvSpPr>
            <a:spLocks noGrp="1"/>
          </p:cNvSpPr>
          <p:nvPr>
            <p:ph type="dt" sz="half" idx="2"/>
          </p:nvPr>
        </p:nvSpPr>
        <p:spPr>
          <a:xfrm>
            <a:off x="3959113" y="6362378"/>
            <a:ext cx="2844800" cy="365125"/>
          </a:xfrm>
          <a:prstGeom prst="rect">
            <a:avLst/>
          </a:prstGeom>
        </p:spPr>
        <p:txBody>
          <a:bodyPr vert="horz" lIns="91440" tIns="45720" rIns="91440" bIns="45720" rtlCol="0" anchor="ctr"/>
          <a:lstStyle>
            <a:lvl1pPr algn="l">
              <a:defRPr sz="1067">
                <a:solidFill>
                  <a:schemeClr val="tx1">
                    <a:tint val="75000"/>
                  </a:schemeClr>
                </a:solidFill>
              </a:defRPr>
            </a:lvl1pPr>
          </a:lstStyle>
          <a:p>
            <a:r>
              <a:rPr lang="en-US" smtClean="0"/>
              <a:t>6 Nov 2017</a:t>
            </a:r>
            <a:endParaRPr lang="en-US" dirty="0"/>
          </a:p>
        </p:txBody>
      </p:sp>
      <p:sp>
        <p:nvSpPr>
          <p:cNvPr id="8" name="Footer Placeholder 2"/>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lvl1pPr algn="ctr">
              <a:defRPr sz="1067">
                <a:solidFill>
                  <a:schemeClr val="tx1">
                    <a:tint val="75000"/>
                  </a:schemeClr>
                </a:solidFill>
              </a:defRPr>
            </a:lvl1pPr>
          </a:lstStyle>
          <a:p>
            <a:r>
              <a:rPr lang="en-GB" smtClean="0"/>
              <a:t>CERN QTI - GPU Day 2020</a:t>
            </a:r>
            <a:endParaRPr lang="en-US" dirty="0"/>
          </a:p>
        </p:txBody>
      </p:sp>
      <p:sp>
        <p:nvSpPr>
          <p:cNvPr id="9"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1067">
                <a:solidFill>
                  <a:schemeClr val="tx1">
                    <a:tint val="75000"/>
                  </a:schemeClr>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3151484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9"/>
            <a:ext cx="9956800" cy="1143000"/>
          </a:xfrm>
        </p:spPr>
        <p:txBody>
          <a:bodyPr/>
          <a:lstStyle/>
          <a:p>
            <a:r>
              <a:rPr kumimoji="0" lang="en-US"/>
              <a:t>Click to edit Master title style</a:t>
            </a:r>
          </a:p>
        </p:txBody>
      </p:sp>
      <p:sp>
        <p:nvSpPr>
          <p:cNvPr id="3" name="Espace réservé du contenu 2"/>
          <p:cNvSpPr>
            <a:spLocks noGrp="1"/>
          </p:cNvSpPr>
          <p:nvPr>
            <p:ph sz="half" idx="1"/>
          </p:nvPr>
        </p:nvSpPr>
        <p:spPr>
          <a:xfrm>
            <a:off x="609600" y="1600201"/>
            <a:ext cx="4876800" cy="4350384"/>
          </a:xfrm>
        </p:spPr>
        <p:txBody>
          <a:bodyPr/>
          <a:lstStyle>
            <a:lvl1pPr>
              <a:defRPr sz="3467"/>
            </a:lvl1pPr>
            <a:lvl2pPr>
              <a:defRPr sz="2933"/>
            </a:lvl2pPr>
            <a:lvl3pPr>
              <a:defRPr sz="2667"/>
            </a:lvl3pPr>
            <a:lvl4pPr>
              <a:defRPr sz="2400"/>
            </a:lvl4pPr>
            <a:lvl5pPr>
              <a:defRPr sz="24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Espace réservé du contenu 3"/>
          <p:cNvSpPr>
            <a:spLocks noGrp="1"/>
          </p:cNvSpPr>
          <p:nvPr>
            <p:ph sz="half" idx="2"/>
          </p:nvPr>
        </p:nvSpPr>
        <p:spPr>
          <a:xfrm>
            <a:off x="5689600" y="1600201"/>
            <a:ext cx="4876800" cy="4350385"/>
          </a:xfrm>
        </p:spPr>
        <p:txBody>
          <a:bodyPr/>
          <a:lstStyle>
            <a:lvl1pPr>
              <a:defRPr sz="3467"/>
            </a:lvl1pPr>
            <a:lvl2pPr>
              <a:defRPr sz="2933"/>
            </a:lvl2pPr>
            <a:lvl3pPr>
              <a:defRPr sz="2667"/>
            </a:lvl3pPr>
            <a:lvl4pPr>
              <a:defRPr sz="2400"/>
            </a:lvl4pPr>
            <a:lvl5pPr>
              <a:defRPr sz="24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1"/>
          <p:cNvSpPr>
            <a:spLocks noGrp="1"/>
          </p:cNvSpPr>
          <p:nvPr>
            <p:ph type="dt" sz="half" idx="10"/>
          </p:nvPr>
        </p:nvSpPr>
        <p:spPr>
          <a:xfrm>
            <a:off x="3959113" y="6362378"/>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r>
              <a:rPr lang="en-US" smtClean="0"/>
              <a:t>6 Nov 2017</a:t>
            </a:r>
            <a:endParaRPr lang="en-US" dirty="0"/>
          </a:p>
        </p:txBody>
      </p:sp>
      <p:sp>
        <p:nvSpPr>
          <p:cNvPr id="9" name="Footer Placeholder 2"/>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GB" smtClean="0"/>
              <a:t>CERN QTI - GPU Day 2020</a:t>
            </a:r>
            <a:endParaRPr lang="en-US" dirty="0"/>
          </a:p>
        </p:txBody>
      </p:sp>
      <p:sp>
        <p:nvSpPr>
          <p:cNvPr id="10"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14887279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3052"/>
            <a:ext cx="10972800" cy="893977"/>
          </a:xfrm>
        </p:spPr>
        <p:txBody>
          <a:bodyPr anchor="ctr"/>
          <a:lstStyle>
            <a:lvl1pPr>
              <a:defRPr/>
            </a:lvl1pPr>
          </a:lstStyle>
          <a:p>
            <a:r>
              <a:rPr kumimoji="0" lang="en-US"/>
              <a:t>Click to edit Master title style</a:t>
            </a:r>
          </a:p>
        </p:txBody>
      </p:sp>
      <p:sp>
        <p:nvSpPr>
          <p:cNvPr id="4" name="Espace réservé du texte 3"/>
          <p:cNvSpPr>
            <a:spLocks noGrp="1"/>
          </p:cNvSpPr>
          <p:nvPr>
            <p:ph type="body" sz="half" idx="3"/>
          </p:nvPr>
        </p:nvSpPr>
        <p:spPr>
          <a:xfrm>
            <a:off x="607485" y="5101967"/>
            <a:ext cx="10974916" cy="596100"/>
          </a:xfrm>
        </p:spPr>
        <p:txBody>
          <a:bodyPr anchor="t"/>
          <a:lstStyle>
            <a:lvl1pPr marL="0" indent="0">
              <a:buNone/>
              <a:defRPr sz="3200" b="1">
                <a:solidFill>
                  <a:schemeClr val="tx1"/>
                </a:solidFill>
              </a:defRPr>
            </a:lvl1pPr>
            <a:lvl2pPr>
              <a:buNone/>
              <a:defRPr sz="2667" b="1"/>
            </a:lvl2pPr>
            <a:lvl3pPr>
              <a:buNone/>
              <a:defRPr sz="2400" b="1"/>
            </a:lvl3pPr>
            <a:lvl4pPr>
              <a:buNone/>
              <a:defRPr sz="2133" b="1"/>
            </a:lvl4pPr>
            <a:lvl5pPr>
              <a:buNone/>
              <a:defRPr sz="2133" b="1"/>
            </a:lvl5pPr>
          </a:lstStyle>
          <a:p>
            <a:pPr lvl="0" eaLnBrk="1" latinLnBrk="0" hangingPunct="1"/>
            <a:r>
              <a:rPr kumimoji="0" lang="en-US"/>
              <a:t>Click to edit Master text styles</a:t>
            </a:r>
          </a:p>
        </p:txBody>
      </p:sp>
      <p:sp>
        <p:nvSpPr>
          <p:cNvPr id="5" name="Espace réservé du contenu 4"/>
          <p:cNvSpPr>
            <a:spLocks noGrp="1"/>
          </p:cNvSpPr>
          <p:nvPr>
            <p:ph sz="quarter" idx="2"/>
          </p:nvPr>
        </p:nvSpPr>
        <p:spPr>
          <a:xfrm>
            <a:off x="609600" y="1269778"/>
            <a:ext cx="5386917" cy="3686655"/>
          </a:xfrm>
        </p:spPr>
        <p:txBody>
          <a:bodyPr/>
          <a:lstStyle>
            <a:lvl1pPr>
              <a:defRPr sz="3200"/>
            </a:lvl1pPr>
            <a:lvl2pPr>
              <a:defRPr sz="2667"/>
            </a:lvl2pPr>
            <a:lvl3pPr>
              <a:defRPr sz="2400"/>
            </a:lvl3pPr>
            <a:lvl4pPr>
              <a:defRPr sz="2133"/>
            </a:lvl4pPr>
            <a:lvl5pPr>
              <a:defRPr sz="2133"/>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6" name="Espace réservé du contenu 5"/>
          <p:cNvSpPr>
            <a:spLocks noGrp="1"/>
          </p:cNvSpPr>
          <p:nvPr>
            <p:ph sz="quarter" idx="4"/>
          </p:nvPr>
        </p:nvSpPr>
        <p:spPr>
          <a:xfrm>
            <a:off x="6193369" y="1269778"/>
            <a:ext cx="5389033" cy="3686655"/>
          </a:xfrm>
        </p:spPr>
        <p:txBody>
          <a:bodyPr/>
          <a:lstStyle>
            <a:lvl1pPr>
              <a:defRPr sz="3200"/>
            </a:lvl1pPr>
            <a:lvl2pPr>
              <a:defRPr sz="2667"/>
            </a:lvl2pPr>
            <a:lvl3pPr>
              <a:defRPr sz="2400"/>
            </a:lvl3pPr>
            <a:lvl4pPr>
              <a:defRPr sz="2133"/>
            </a:lvl4pPr>
            <a:lvl5pPr>
              <a:defRPr sz="2133"/>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1"/>
          <p:cNvSpPr>
            <a:spLocks noGrp="1"/>
          </p:cNvSpPr>
          <p:nvPr>
            <p:ph type="dt" sz="half" idx="10"/>
          </p:nvPr>
        </p:nvSpPr>
        <p:spPr>
          <a:xfrm>
            <a:off x="3959113" y="6362378"/>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r>
              <a:rPr lang="en-US" smtClean="0"/>
              <a:t>6 Nov 2017</a:t>
            </a:r>
            <a:endParaRPr lang="en-US" dirty="0"/>
          </a:p>
        </p:txBody>
      </p:sp>
      <p:sp>
        <p:nvSpPr>
          <p:cNvPr id="11" name="Footer Placeholder 2"/>
          <p:cNvSpPr>
            <a:spLocks noGrp="1"/>
          </p:cNvSpPr>
          <p:nvPr>
            <p:ph type="ftr" sz="quarter" idx="11"/>
          </p:nvPr>
        </p:nvSpPr>
        <p:spPr>
          <a:xfrm>
            <a:off x="6910341"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GB" smtClean="0"/>
              <a:t>CERN QTI - GPU Day 2020</a:t>
            </a:r>
            <a:endParaRPr lang="en-US" dirty="0"/>
          </a:p>
        </p:txBody>
      </p:sp>
      <p:sp>
        <p:nvSpPr>
          <p:cNvPr id="12" name="Slide Number Placeholder 3"/>
          <p:cNvSpPr>
            <a:spLocks noGrp="1"/>
          </p:cNvSpPr>
          <p:nvPr>
            <p:ph type="sldNum" sz="quarter" idx="12"/>
          </p:nvPr>
        </p:nvSpPr>
        <p:spPr>
          <a:xfrm>
            <a:off x="10913835" y="6356351"/>
            <a:ext cx="668565"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22014822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Date Placeholder 1"/>
          <p:cNvSpPr>
            <a:spLocks noGrp="1"/>
          </p:cNvSpPr>
          <p:nvPr>
            <p:ph type="dt" sz="half" idx="2"/>
          </p:nvPr>
        </p:nvSpPr>
        <p:spPr>
          <a:xfrm>
            <a:off x="3959113" y="6362378"/>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r>
              <a:rPr lang="en-US" smtClean="0"/>
              <a:t>6 Nov 2017</a:t>
            </a:r>
            <a:endParaRPr lang="en-US" dirty="0"/>
          </a:p>
        </p:txBody>
      </p:sp>
      <p:sp>
        <p:nvSpPr>
          <p:cNvPr id="6" name="Footer Placeholder 2"/>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GB" smtClean="0"/>
              <a:t>CERN QTI - GPU Day 2020</a:t>
            </a:r>
            <a:endParaRPr lang="en-US" dirty="0"/>
          </a:p>
        </p:txBody>
      </p:sp>
      <p:sp>
        <p:nvSpPr>
          <p:cNvPr id="7"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16187674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0" y="1185528"/>
            <a:ext cx="4267200" cy="730251"/>
          </a:xfrm>
        </p:spPr>
        <p:txBody>
          <a:bodyPr tIns="0" bIns="0" anchor="t"/>
          <a:lstStyle>
            <a:lvl1pPr algn="l">
              <a:buNone/>
              <a:defRPr sz="2400" b="1">
                <a:solidFill>
                  <a:schemeClr val="tx1"/>
                </a:solidFill>
              </a:defRPr>
            </a:lvl1pPr>
          </a:lstStyle>
          <a:p>
            <a:r>
              <a:rPr kumimoji="0" lang="en-US"/>
              <a:t>Click to edit Master title style</a:t>
            </a:r>
            <a:endParaRPr kumimoji="0" lang="en-US" dirty="0"/>
          </a:p>
        </p:txBody>
      </p:sp>
      <p:sp>
        <p:nvSpPr>
          <p:cNvPr id="3" name="Espace réservé du texte 2"/>
          <p:cNvSpPr>
            <a:spLocks noGrp="1"/>
          </p:cNvSpPr>
          <p:nvPr>
            <p:ph type="body" idx="2"/>
          </p:nvPr>
        </p:nvSpPr>
        <p:spPr>
          <a:xfrm>
            <a:off x="609600" y="214424"/>
            <a:ext cx="3657600" cy="914400"/>
          </a:xfrm>
        </p:spPr>
        <p:txBody>
          <a:bodyPr lIns="45720" tIns="0" rIns="45720" bIns="0" anchor="b"/>
          <a:lstStyle>
            <a:lvl1pPr marL="0" indent="0" algn="l">
              <a:buNone/>
              <a:defRPr sz="1867"/>
            </a:lvl1pPr>
            <a:lvl2pPr>
              <a:buNone/>
              <a:defRPr sz="1600"/>
            </a:lvl2pPr>
            <a:lvl3pPr>
              <a:buNone/>
              <a:defRPr sz="1333"/>
            </a:lvl3pPr>
            <a:lvl4pPr>
              <a:buNone/>
              <a:defRPr sz="1200"/>
            </a:lvl4pPr>
            <a:lvl5pPr>
              <a:buNone/>
              <a:defRPr sz="1200"/>
            </a:lvl5pPr>
          </a:lstStyle>
          <a:p>
            <a:pPr lvl="0" eaLnBrk="1" latinLnBrk="0" hangingPunct="1"/>
            <a:r>
              <a:rPr kumimoji="0" lang="en-US"/>
              <a:t>Click to edit Master text styles</a:t>
            </a:r>
          </a:p>
        </p:txBody>
      </p:sp>
      <p:sp>
        <p:nvSpPr>
          <p:cNvPr id="4" name="Espace réservé du contenu 3"/>
          <p:cNvSpPr>
            <a:spLocks noGrp="1"/>
          </p:cNvSpPr>
          <p:nvPr>
            <p:ph sz="half" idx="1"/>
          </p:nvPr>
        </p:nvSpPr>
        <p:spPr>
          <a:xfrm>
            <a:off x="609600" y="1981200"/>
            <a:ext cx="9448800" cy="3683000"/>
          </a:xfrm>
        </p:spPr>
        <p:txBody>
          <a:bodyPr/>
          <a:lstStyle>
            <a:lvl1pPr>
              <a:defRPr sz="3733"/>
            </a:lvl1pPr>
            <a:lvl2pPr>
              <a:defRPr sz="3200"/>
            </a:lvl2pPr>
            <a:lvl3pPr>
              <a:defRPr sz="2933"/>
            </a:lvl3pPr>
            <a:lvl4pPr>
              <a:defRPr sz="2667"/>
            </a:lvl4pPr>
            <a:lvl5pPr>
              <a:defRPr sz="2667"/>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1"/>
          <p:cNvSpPr>
            <a:spLocks noGrp="1"/>
          </p:cNvSpPr>
          <p:nvPr>
            <p:ph type="dt" sz="half" idx="10"/>
          </p:nvPr>
        </p:nvSpPr>
        <p:spPr>
          <a:xfrm>
            <a:off x="3959113" y="6362378"/>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r>
              <a:rPr lang="en-US" smtClean="0"/>
              <a:t>6 Nov 2017</a:t>
            </a:r>
            <a:endParaRPr lang="en-US" dirty="0"/>
          </a:p>
        </p:txBody>
      </p:sp>
      <p:sp>
        <p:nvSpPr>
          <p:cNvPr id="9" name="Footer Placeholder 2"/>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GB" smtClean="0"/>
              <a:t>CERN QTI - GPU Day 2020</a:t>
            </a:r>
            <a:endParaRPr lang="en-US" dirty="0"/>
          </a:p>
        </p:txBody>
      </p:sp>
      <p:sp>
        <p:nvSpPr>
          <p:cNvPr id="10"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7799844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7408976" y="1705709"/>
            <a:ext cx="4071824" cy="1253808"/>
          </a:xfrm>
        </p:spPr>
        <p:txBody>
          <a:bodyPr anchor="b"/>
          <a:lstStyle>
            <a:lvl1pPr algn="l">
              <a:buNone/>
              <a:defRPr sz="2933" b="1">
                <a:solidFill>
                  <a:schemeClr val="tx1"/>
                </a:solidFill>
              </a:defRPr>
            </a:lvl1pPr>
          </a:lstStyle>
          <a:p>
            <a:r>
              <a:rPr kumimoji="0" lang="en-US"/>
              <a:t>Click to edit Master title style</a:t>
            </a:r>
          </a:p>
        </p:txBody>
      </p:sp>
      <p:sp>
        <p:nvSpPr>
          <p:cNvPr id="3" name="Espace réservé pour une image  2"/>
          <p:cNvSpPr>
            <a:spLocks noGrp="1"/>
          </p:cNvSpPr>
          <p:nvPr>
            <p:ph type="pic" idx="1"/>
          </p:nvPr>
        </p:nvSpPr>
        <p:spPr>
          <a:xfrm>
            <a:off x="745063" y="802197"/>
            <a:ext cx="6346019" cy="4759515"/>
          </a:xfrm>
          <a:prstGeom prst="ellipse">
            <a:avLst/>
          </a:prstGeom>
          <a:solidFill>
            <a:srgbClr val="FFFFFF"/>
          </a:solidFill>
          <a:ln>
            <a:noFill/>
          </a:ln>
        </p:spPr>
        <p:style>
          <a:lnRef idx="2">
            <a:schemeClr val="accent2">
              <a:shade val="50000"/>
            </a:schemeClr>
          </a:lnRef>
          <a:fillRef idx="1">
            <a:schemeClr val="accent2"/>
          </a:fillRef>
          <a:effectRef idx="0">
            <a:schemeClr val="accent2"/>
          </a:effectRef>
          <a:fontRef idx="none"/>
        </p:style>
        <p:txBody>
          <a:bodyPr/>
          <a:lstStyle>
            <a:lvl1pPr marL="0" indent="0">
              <a:buNone/>
              <a:defRPr sz="4267"/>
            </a:lvl1pPr>
          </a:lstStyle>
          <a:p>
            <a:r>
              <a:rPr kumimoji="0" lang="en-US"/>
              <a:t>Click icon to add picture</a:t>
            </a:r>
            <a:endParaRPr kumimoji="0" lang="en-US" dirty="0"/>
          </a:p>
        </p:txBody>
      </p:sp>
      <p:sp>
        <p:nvSpPr>
          <p:cNvPr id="4" name="Espace réservé du texte 3"/>
          <p:cNvSpPr>
            <a:spLocks noGrp="1"/>
          </p:cNvSpPr>
          <p:nvPr>
            <p:ph type="body" sz="half" idx="2"/>
          </p:nvPr>
        </p:nvSpPr>
        <p:spPr>
          <a:xfrm>
            <a:off x="7408979" y="2998765"/>
            <a:ext cx="4071821" cy="2663483"/>
          </a:xfrm>
        </p:spPr>
        <p:txBody>
          <a:bodyPr lIns="45720" rIns="45720"/>
          <a:lstStyle>
            <a:lvl1pPr marL="0" indent="0">
              <a:buFontTx/>
              <a:buNone/>
              <a:defRPr sz="1600"/>
            </a:lvl1pPr>
            <a:lvl2pPr>
              <a:buFontTx/>
              <a:buNone/>
              <a:defRPr sz="1600"/>
            </a:lvl2pPr>
            <a:lvl3pPr>
              <a:buFontTx/>
              <a:buNone/>
              <a:defRPr sz="1333"/>
            </a:lvl3pPr>
            <a:lvl4pPr>
              <a:buFontTx/>
              <a:buNone/>
              <a:defRPr sz="1200"/>
            </a:lvl4pPr>
            <a:lvl5pPr>
              <a:buFontTx/>
              <a:buNone/>
              <a:defRPr sz="1200"/>
            </a:lvl5pPr>
          </a:lstStyle>
          <a:p>
            <a:pPr lvl="0" eaLnBrk="1" latinLnBrk="0" hangingPunct="1"/>
            <a:r>
              <a:rPr kumimoji="0" lang="en-US"/>
              <a:t>Click to edit Master text styles</a:t>
            </a:r>
          </a:p>
        </p:txBody>
      </p:sp>
      <p:sp>
        <p:nvSpPr>
          <p:cNvPr id="8" name="Date Placeholder 1"/>
          <p:cNvSpPr>
            <a:spLocks noGrp="1"/>
          </p:cNvSpPr>
          <p:nvPr>
            <p:ph type="dt" sz="half" idx="10"/>
          </p:nvPr>
        </p:nvSpPr>
        <p:spPr>
          <a:xfrm>
            <a:off x="3959113" y="6362378"/>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r>
              <a:rPr lang="en-US" smtClean="0"/>
              <a:t>6 Nov 2017</a:t>
            </a:r>
            <a:endParaRPr lang="en-US" dirty="0"/>
          </a:p>
        </p:txBody>
      </p:sp>
      <p:sp>
        <p:nvSpPr>
          <p:cNvPr id="9" name="Footer Placeholder 2"/>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GB" smtClean="0"/>
              <a:t>CERN QTI - GPU Day 2020</a:t>
            </a:r>
            <a:endParaRPr lang="en-US" dirty="0"/>
          </a:p>
        </p:txBody>
      </p:sp>
      <p:sp>
        <p:nvSpPr>
          <p:cNvPr id="10"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9039775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3_Diapositive de titre">
    <p:bg>
      <p:bgPr>
        <a:solidFill>
          <a:srgbClr val="104282"/>
        </a:solidFill>
        <a:effectLst/>
      </p:bgPr>
    </p:bg>
    <p:spTree>
      <p:nvGrpSpPr>
        <p:cNvPr id="1" name=""/>
        <p:cNvGrpSpPr/>
        <p:nvPr/>
      </p:nvGrpSpPr>
      <p:grpSpPr>
        <a:xfrm>
          <a:off x="0" y="0"/>
          <a:ext cx="0" cy="0"/>
          <a:chOff x="0" y="0"/>
          <a:chExt cx="0" cy="0"/>
        </a:xfrm>
      </p:grpSpPr>
      <p:sp>
        <p:nvSpPr>
          <p:cNvPr id="3" name="Espace réservé du titre 8"/>
          <p:cNvSpPr>
            <a:spLocks noGrp="1"/>
          </p:cNvSpPr>
          <p:nvPr>
            <p:ph type="title" hasCustomPrompt="1"/>
          </p:nvPr>
        </p:nvSpPr>
        <p:spPr>
          <a:xfrm>
            <a:off x="609600" y="6155267"/>
            <a:ext cx="10969139" cy="301869"/>
          </a:xfrm>
          <a:prstGeom prst="rect">
            <a:avLst/>
          </a:prstGeom>
        </p:spPr>
        <p:txBody>
          <a:bodyPr vert="horz" lIns="45720" rIns="45720" anchor="ctr">
            <a:noAutofit/>
          </a:bodyPr>
          <a:lstStyle>
            <a:lvl1pPr algn="ctr">
              <a:defRPr sz="1867">
                <a:latin typeface="Optima"/>
                <a:cs typeface="Optima"/>
              </a:defRPr>
            </a:lvl1pPr>
          </a:lstStyle>
          <a:p>
            <a:r>
              <a:rPr kumimoji="0" lang="fr-CH" dirty="0"/>
              <a:t>home.cern</a:t>
            </a:r>
            <a:endParaRPr kumimoji="0" lang="en-US" dirty="0"/>
          </a:p>
        </p:txBody>
      </p:sp>
      <p:pic>
        <p:nvPicPr>
          <p:cNvPr id="5" name="Image 2" descr="logooutline.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065562" y="2408918"/>
            <a:ext cx="2060876" cy="2040164"/>
          </a:xfrm>
          <a:prstGeom prst="rect">
            <a:avLst/>
          </a:prstGeom>
        </p:spPr>
      </p:pic>
    </p:spTree>
    <p:extLst>
      <p:ext uri="{BB962C8B-B14F-4D97-AF65-F5344CB8AC3E}">
        <p14:creationId xmlns:p14="http://schemas.microsoft.com/office/powerpoint/2010/main" val="2375340596"/>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Full-slide image">
    <p:spTree>
      <p:nvGrpSpPr>
        <p:cNvPr id="1" name=""/>
        <p:cNvGrpSpPr/>
        <p:nvPr/>
      </p:nvGrpSpPr>
      <p:grpSpPr>
        <a:xfrm>
          <a:off x="0" y="0"/>
          <a:ext cx="0" cy="0"/>
          <a:chOff x="0" y="0"/>
          <a:chExt cx="0" cy="0"/>
        </a:xfrm>
      </p:grpSpPr>
      <p:sp>
        <p:nvSpPr>
          <p:cNvPr id="11" name="Espace réservé du texte 10"/>
          <p:cNvSpPr>
            <a:spLocks noGrp="1"/>
          </p:cNvSpPr>
          <p:nvPr>
            <p:ph type="body" sz="quarter" idx="13" hasCustomPrompt="1"/>
          </p:nvPr>
        </p:nvSpPr>
        <p:spPr>
          <a:xfrm>
            <a:off x="838200" y="1029541"/>
            <a:ext cx="10515600" cy="515802"/>
          </a:xfrm>
        </p:spPr>
        <p:txBody>
          <a:bodyPr>
            <a:normAutofit/>
          </a:bodyPr>
          <a:lstStyle>
            <a:lvl1pPr marL="0" indent="0">
              <a:buFontTx/>
              <a:buNone/>
              <a:defRPr sz="2400" i="1">
                <a:solidFill>
                  <a:srgbClr val="2A7DBF"/>
                </a:solidFill>
                <a:latin typeface="Arial" charset="0"/>
                <a:ea typeface="Arial" charset="0"/>
                <a:cs typeface="Arial"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dirty="0" err="1"/>
              <a:t>Subtitle</a:t>
            </a:r>
            <a:endParaRPr lang="fr-FR" dirty="0"/>
          </a:p>
        </p:txBody>
      </p:sp>
      <p:sp>
        <p:nvSpPr>
          <p:cNvPr id="13" name="Espace réservé pour une image  12"/>
          <p:cNvSpPr>
            <a:spLocks noGrp="1"/>
          </p:cNvSpPr>
          <p:nvPr>
            <p:ph type="pic" sz="quarter" idx="14"/>
          </p:nvPr>
        </p:nvSpPr>
        <p:spPr>
          <a:xfrm>
            <a:off x="838200" y="1706879"/>
            <a:ext cx="10515600" cy="4649471"/>
          </a:xfrm>
        </p:spPr>
        <p:txBody>
          <a:bodyPr>
            <a:normAutofit/>
          </a:bodyPr>
          <a:lstStyle>
            <a:lvl1pPr marL="0" indent="0">
              <a:buFontTx/>
              <a:buNone/>
              <a:defRPr sz="2400">
                <a:solidFill>
                  <a:srgbClr val="393E91"/>
                </a:solidFill>
                <a:latin typeface="Arial" charset="0"/>
                <a:ea typeface="Arial" charset="0"/>
                <a:cs typeface="Arial" charset="0"/>
              </a:defRPr>
            </a:lvl1pPr>
          </a:lstStyle>
          <a:p>
            <a:endParaRPr lang="fr-FR"/>
          </a:p>
        </p:txBody>
      </p:sp>
      <p:sp>
        <p:nvSpPr>
          <p:cNvPr id="17" name="Slide Number Placeholder 22"/>
          <p:cNvSpPr>
            <a:spLocks noGrp="1"/>
          </p:cNvSpPr>
          <p:nvPr>
            <p:ph type="sldNum" sz="quarter" idx="16"/>
          </p:nvPr>
        </p:nvSpPr>
        <p:spPr>
          <a:xfrm>
            <a:off x="11142518" y="6334919"/>
            <a:ext cx="422564" cy="365125"/>
          </a:xfrm>
          <a:prstGeom prst="rect">
            <a:avLst/>
          </a:prstGeom>
        </p:spPr>
        <p:txBody>
          <a:bodyPr/>
          <a:lstStyle>
            <a:lvl1pPr>
              <a:defRPr sz="1100">
                <a:solidFill>
                  <a:srgbClr val="18AF9B"/>
                </a:solidFill>
                <a:latin typeface="Arial" panose="020B0604020202020204" pitchFamily="34" charset="0"/>
                <a:cs typeface="Arial" panose="020B0604020202020204" pitchFamily="34" charset="0"/>
              </a:defRPr>
            </a:lvl1pPr>
          </a:lstStyle>
          <a:p>
            <a:fld id="{A5E960A2-242F-CC40-87F9-290FD5864A37}" type="slidenum">
              <a:rPr lang="fr-FR" smtClean="0"/>
              <a:pPr/>
              <a:t>‹#›</a:t>
            </a:fld>
            <a:endParaRPr lang="fr-FR" dirty="0"/>
          </a:p>
        </p:txBody>
      </p:sp>
      <p:sp>
        <p:nvSpPr>
          <p:cNvPr id="26" name="Footer Placeholder 25"/>
          <p:cNvSpPr>
            <a:spLocks noGrp="1"/>
          </p:cNvSpPr>
          <p:nvPr>
            <p:ph type="ftr" sz="quarter" idx="17"/>
          </p:nvPr>
        </p:nvSpPr>
        <p:spPr/>
        <p:txBody>
          <a:bodyPr/>
          <a:lstStyle/>
          <a:p>
            <a:r>
              <a:rPr lang="en-GB" smtClean="0"/>
              <a:t>CERN QTI - GPU Day 2020</a:t>
            </a:r>
            <a:endParaRPr lang="en-GB" dirty="0"/>
          </a:p>
        </p:txBody>
      </p:sp>
      <p:sp>
        <p:nvSpPr>
          <p:cNvPr id="12" name="Titre 1"/>
          <p:cNvSpPr>
            <a:spLocks noGrp="1"/>
          </p:cNvSpPr>
          <p:nvPr>
            <p:ph type="title" hasCustomPrompt="1"/>
          </p:nvPr>
        </p:nvSpPr>
        <p:spPr>
          <a:xfrm>
            <a:off x="838200" y="365126"/>
            <a:ext cx="10515600" cy="663574"/>
          </a:xfrm>
        </p:spPr>
        <p:txBody>
          <a:bodyPr/>
          <a:lstStyle>
            <a:lvl1pPr>
              <a:defRPr b="1" i="0">
                <a:solidFill>
                  <a:srgbClr val="393E91"/>
                </a:solidFill>
                <a:latin typeface="Arial Black" charset="0"/>
                <a:ea typeface="Arial Black" charset="0"/>
                <a:cs typeface="Arial Black" charset="0"/>
              </a:defRPr>
            </a:lvl1pPr>
          </a:lstStyle>
          <a:p>
            <a:r>
              <a:rPr lang="fr-FR" dirty="0"/>
              <a:t>TITLE</a:t>
            </a:r>
          </a:p>
        </p:txBody>
      </p:sp>
    </p:spTree>
    <p:extLst>
      <p:ext uri="{BB962C8B-B14F-4D97-AF65-F5344CB8AC3E}">
        <p14:creationId xmlns:p14="http://schemas.microsoft.com/office/powerpoint/2010/main" val="38482098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Standard">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05938" y="365126"/>
            <a:ext cx="11215258" cy="663574"/>
          </a:xfrm>
        </p:spPr>
        <p:txBody>
          <a:bodyPr/>
          <a:lstStyle>
            <a:lvl1pPr>
              <a:defRPr b="1" i="0">
                <a:solidFill>
                  <a:srgbClr val="393E91"/>
                </a:solidFill>
                <a:latin typeface="Arial Black" charset="0"/>
                <a:ea typeface="Arial Black" charset="0"/>
                <a:cs typeface="Arial Black" charset="0"/>
              </a:defRPr>
            </a:lvl1pPr>
          </a:lstStyle>
          <a:p>
            <a:r>
              <a:rPr lang="fr-FR"/>
              <a:t>TITLE</a:t>
            </a:r>
          </a:p>
        </p:txBody>
      </p:sp>
      <p:sp>
        <p:nvSpPr>
          <p:cNvPr id="3" name="Espace réservé du contenu 2"/>
          <p:cNvSpPr>
            <a:spLocks noGrp="1"/>
          </p:cNvSpPr>
          <p:nvPr>
            <p:ph idx="1"/>
          </p:nvPr>
        </p:nvSpPr>
        <p:spPr>
          <a:xfrm>
            <a:off x="443085" y="1825624"/>
            <a:ext cx="11186420" cy="4921539"/>
          </a:xfrm>
        </p:spPr>
        <p:txBody>
          <a:bodyPr>
            <a:normAutofit/>
          </a:bodyPr>
          <a:lstStyle>
            <a:lvl1pPr marL="0" indent="0">
              <a:buFontTx/>
              <a:buNone/>
              <a:defRPr sz="2400">
                <a:solidFill>
                  <a:srgbClr val="2A7DBF"/>
                </a:solidFill>
                <a:latin typeface="Arial" charset="0"/>
                <a:ea typeface="Arial" charset="0"/>
                <a:cs typeface="Arial" charset="0"/>
              </a:defRPr>
            </a:lvl1pPr>
            <a:lvl2pPr marL="457200" indent="0">
              <a:buFontTx/>
              <a:buNone/>
              <a:defRPr sz="2000">
                <a:solidFill>
                  <a:srgbClr val="18AF9B"/>
                </a:solidFill>
                <a:latin typeface="Arial" charset="0"/>
                <a:ea typeface="Arial" charset="0"/>
                <a:cs typeface="Arial" charset="0"/>
              </a:defRPr>
            </a:lvl2pPr>
            <a:lvl3pPr marL="914400" indent="0">
              <a:buFontTx/>
              <a:buNone/>
              <a:defRPr sz="1800">
                <a:solidFill>
                  <a:srgbClr val="F28F3B"/>
                </a:solidFill>
                <a:latin typeface="Arial" charset="0"/>
                <a:ea typeface="Arial" charset="0"/>
                <a:cs typeface="Arial" charset="0"/>
              </a:defRPr>
            </a:lvl3pPr>
            <a:lvl4pPr marL="1371600" indent="0">
              <a:buFontTx/>
              <a:buNone/>
              <a:defRPr sz="1600">
                <a:solidFill>
                  <a:srgbClr val="393E91"/>
                </a:solidFill>
                <a:latin typeface="Arial" charset="0"/>
                <a:ea typeface="Arial" charset="0"/>
                <a:cs typeface="Arial" charset="0"/>
              </a:defRPr>
            </a:lvl4pPr>
            <a:lvl5pPr marL="1828800" indent="0">
              <a:buFontTx/>
              <a:buNone/>
              <a:defRPr sz="1600">
                <a:solidFill>
                  <a:srgbClr val="393E91"/>
                </a:solidFill>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p:txBody>
      </p:sp>
      <p:sp>
        <p:nvSpPr>
          <p:cNvPr id="11" name="Espace réservé du texte 10"/>
          <p:cNvSpPr>
            <a:spLocks noGrp="1"/>
          </p:cNvSpPr>
          <p:nvPr>
            <p:ph type="body" sz="quarter" idx="13" hasCustomPrompt="1"/>
          </p:nvPr>
        </p:nvSpPr>
        <p:spPr>
          <a:xfrm>
            <a:off x="414247" y="1028700"/>
            <a:ext cx="11215258" cy="619125"/>
          </a:xfrm>
        </p:spPr>
        <p:txBody>
          <a:bodyPr>
            <a:normAutofit/>
          </a:bodyPr>
          <a:lstStyle>
            <a:lvl1pPr marL="0" indent="0">
              <a:buFontTx/>
              <a:buNone/>
              <a:defRPr sz="2400" i="1">
                <a:solidFill>
                  <a:srgbClr val="2A7DBF"/>
                </a:solidFill>
                <a:latin typeface="Arial" charset="0"/>
                <a:ea typeface="Arial" charset="0"/>
                <a:cs typeface="Arial"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Subtitle</a:t>
            </a:r>
          </a:p>
        </p:txBody>
      </p:sp>
      <p:sp>
        <p:nvSpPr>
          <p:cNvPr id="25" name="Slide Number Placeholder 22"/>
          <p:cNvSpPr>
            <a:spLocks noGrp="1"/>
          </p:cNvSpPr>
          <p:nvPr>
            <p:ph type="sldNum" sz="quarter" idx="16"/>
          </p:nvPr>
        </p:nvSpPr>
        <p:spPr>
          <a:xfrm>
            <a:off x="11142518" y="6334919"/>
            <a:ext cx="422564" cy="365125"/>
          </a:xfrm>
          <a:prstGeom prst="rect">
            <a:avLst/>
          </a:prstGeom>
        </p:spPr>
        <p:txBody>
          <a:bodyPr/>
          <a:lstStyle>
            <a:lvl1pPr>
              <a:defRPr sz="1100">
                <a:solidFill>
                  <a:srgbClr val="18AF9B"/>
                </a:solidFill>
                <a:latin typeface="Arial" panose="020B0604020202020204" pitchFamily="34" charset="0"/>
                <a:cs typeface="Arial" panose="020B0604020202020204" pitchFamily="34" charset="0"/>
              </a:defRPr>
            </a:lvl1pPr>
          </a:lstStyle>
          <a:p>
            <a:fld id="{A5E960A2-242F-CC40-87F9-290FD5864A37}" type="slidenum">
              <a:rPr lang="fr-FR" smtClean="0"/>
              <a:pPr/>
              <a:t>‹#›</a:t>
            </a:fld>
            <a:endParaRPr lang="fr-FR"/>
          </a:p>
        </p:txBody>
      </p:sp>
      <p:sp>
        <p:nvSpPr>
          <p:cNvPr id="32" name="Footer Placeholder 31"/>
          <p:cNvSpPr>
            <a:spLocks noGrp="1"/>
          </p:cNvSpPr>
          <p:nvPr>
            <p:ph type="ftr" sz="quarter" idx="17"/>
          </p:nvPr>
        </p:nvSpPr>
        <p:spPr/>
        <p:txBody>
          <a:bodyPr/>
          <a:lstStyle/>
          <a:p>
            <a:r>
              <a:rPr lang="en-GB" smtClean="0"/>
              <a:t>CERN QTI - GPU Day 2020</a:t>
            </a:r>
            <a:endParaRPr lang="en-GB"/>
          </a:p>
        </p:txBody>
      </p:sp>
    </p:spTree>
    <p:extLst>
      <p:ext uri="{BB962C8B-B14F-4D97-AF65-F5344CB8AC3E}">
        <p14:creationId xmlns:p14="http://schemas.microsoft.com/office/powerpoint/2010/main" val="143735325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omparison (two text columns)">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838200" y="1734671"/>
            <a:ext cx="5181600" cy="4442292"/>
          </a:xfrm>
        </p:spPr>
        <p:txBody>
          <a:bodyPr>
            <a:normAutofit/>
          </a:bodyPr>
          <a:lstStyle>
            <a:lvl1pPr marL="0" indent="0">
              <a:buFontTx/>
              <a:buNone/>
              <a:defRPr sz="2400">
                <a:solidFill>
                  <a:srgbClr val="2A7DBF"/>
                </a:solidFill>
                <a:latin typeface="Arial" charset="0"/>
                <a:ea typeface="Arial" charset="0"/>
                <a:cs typeface="Arial" charset="0"/>
              </a:defRPr>
            </a:lvl1pPr>
            <a:lvl2pPr marL="457200" indent="0">
              <a:buFontTx/>
              <a:buNone/>
              <a:defRPr sz="2000">
                <a:solidFill>
                  <a:srgbClr val="18AF9B"/>
                </a:solidFill>
                <a:latin typeface="Arial" charset="0"/>
                <a:ea typeface="Arial" charset="0"/>
                <a:cs typeface="Arial" charset="0"/>
              </a:defRPr>
            </a:lvl2pPr>
            <a:lvl3pPr marL="914400" indent="0">
              <a:buFontTx/>
              <a:buNone/>
              <a:defRPr sz="1800">
                <a:solidFill>
                  <a:srgbClr val="F28F3B"/>
                </a:solidFill>
                <a:latin typeface="Arial" charset="0"/>
                <a:ea typeface="Arial" charset="0"/>
                <a:cs typeface="Arial" charset="0"/>
              </a:defRPr>
            </a:lvl3pPr>
            <a:lvl4pPr marL="1371600" indent="0">
              <a:buFontTx/>
              <a:buNone/>
              <a:defRPr sz="1600">
                <a:solidFill>
                  <a:srgbClr val="393E91"/>
                </a:solidFill>
                <a:latin typeface="Arial" charset="0"/>
                <a:ea typeface="Arial" charset="0"/>
                <a:cs typeface="Arial" charset="0"/>
              </a:defRPr>
            </a:lvl4pPr>
            <a:lvl5pPr marL="1828800" indent="0">
              <a:buFontTx/>
              <a:buNone/>
              <a:defRPr sz="1600">
                <a:solidFill>
                  <a:srgbClr val="393E91"/>
                </a:solidFill>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p:txBody>
      </p:sp>
      <p:sp>
        <p:nvSpPr>
          <p:cNvPr id="4" name="Espace réservé du contenu 3"/>
          <p:cNvSpPr>
            <a:spLocks noGrp="1"/>
          </p:cNvSpPr>
          <p:nvPr>
            <p:ph sz="half" idx="2"/>
          </p:nvPr>
        </p:nvSpPr>
        <p:spPr>
          <a:xfrm>
            <a:off x="6172200" y="1734671"/>
            <a:ext cx="5181600" cy="4442292"/>
          </a:xfrm>
        </p:spPr>
        <p:txBody>
          <a:bodyPr>
            <a:normAutofit/>
          </a:bodyPr>
          <a:lstStyle>
            <a:lvl1pPr marL="0" indent="0">
              <a:buFontTx/>
              <a:buNone/>
              <a:defRPr sz="2400">
                <a:solidFill>
                  <a:srgbClr val="2A7DBF"/>
                </a:solidFill>
                <a:latin typeface="Arial" charset="0"/>
                <a:ea typeface="Arial" charset="0"/>
                <a:cs typeface="Arial" charset="0"/>
              </a:defRPr>
            </a:lvl1pPr>
            <a:lvl2pPr marL="457200" indent="0">
              <a:buFontTx/>
              <a:buNone/>
              <a:defRPr sz="2000">
                <a:solidFill>
                  <a:srgbClr val="18AF9B"/>
                </a:solidFill>
                <a:latin typeface="Arial" charset="0"/>
                <a:ea typeface="Arial" charset="0"/>
                <a:cs typeface="Arial" charset="0"/>
              </a:defRPr>
            </a:lvl2pPr>
            <a:lvl3pPr marL="914400" indent="0">
              <a:buFontTx/>
              <a:buNone/>
              <a:defRPr sz="1800">
                <a:solidFill>
                  <a:srgbClr val="F28F3B"/>
                </a:solidFill>
                <a:latin typeface="Arial" charset="0"/>
                <a:ea typeface="Arial" charset="0"/>
                <a:cs typeface="Arial" charset="0"/>
              </a:defRPr>
            </a:lvl3pPr>
            <a:lvl4pPr marL="1371600" indent="0">
              <a:buFontTx/>
              <a:buNone/>
              <a:defRPr sz="1600">
                <a:solidFill>
                  <a:srgbClr val="393E91"/>
                </a:solidFill>
                <a:latin typeface="Arial" charset="0"/>
                <a:ea typeface="Arial" charset="0"/>
                <a:cs typeface="Arial" charset="0"/>
              </a:defRPr>
            </a:lvl4pPr>
            <a:lvl5pPr marL="1828800" indent="0">
              <a:buFontTx/>
              <a:buNone/>
              <a:defRPr sz="1600">
                <a:solidFill>
                  <a:srgbClr val="393E91"/>
                </a:solidFill>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p:txBody>
      </p:sp>
      <p:sp>
        <p:nvSpPr>
          <p:cNvPr id="19" name="Slide Number Placeholder 22"/>
          <p:cNvSpPr>
            <a:spLocks noGrp="1"/>
          </p:cNvSpPr>
          <p:nvPr>
            <p:ph type="sldNum" sz="quarter" idx="16"/>
          </p:nvPr>
        </p:nvSpPr>
        <p:spPr>
          <a:xfrm>
            <a:off x="11142518" y="6334919"/>
            <a:ext cx="422564" cy="365125"/>
          </a:xfrm>
          <a:prstGeom prst="rect">
            <a:avLst/>
          </a:prstGeom>
        </p:spPr>
        <p:txBody>
          <a:bodyPr/>
          <a:lstStyle>
            <a:lvl1pPr>
              <a:defRPr sz="1100">
                <a:solidFill>
                  <a:srgbClr val="18AF9B"/>
                </a:solidFill>
                <a:latin typeface="Arial" panose="020B0604020202020204" pitchFamily="34" charset="0"/>
                <a:cs typeface="Arial" panose="020B0604020202020204" pitchFamily="34" charset="0"/>
              </a:defRPr>
            </a:lvl1pPr>
          </a:lstStyle>
          <a:p>
            <a:fld id="{A5E960A2-242F-CC40-87F9-290FD5864A37}" type="slidenum">
              <a:rPr lang="fr-FR" smtClean="0"/>
              <a:pPr/>
              <a:t>‹#›</a:t>
            </a:fld>
            <a:endParaRPr lang="fr-FR" dirty="0"/>
          </a:p>
        </p:txBody>
      </p:sp>
      <p:sp>
        <p:nvSpPr>
          <p:cNvPr id="23" name="Footer Placeholder 22"/>
          <p:cNvSpPr>
            <a:spLocks noGrp="1"/>
          </p:cNvSpPr>
          <p:nvPr>
            <p:ph type="ftr" sz="quarter" idx="17"/>
          </p:nvPr>
        </p:nvSpPr>
        <p:spPr/>
        <p:txBody>
          <a:bodyPr/>
          <a:lstStyle/>
          <a:p>
            <a:r>
              <a:rPr lang="en-GB" smtClean="0"/>
              <a:t>CERN QTI - GPU Day 2020</a:t>
            </a:r>
            <a:endParaRPr lang="en-GB" dirty="0"/>
          </a:p>
        </p:txBody>
      </p:sp>
      <p:sp>
        <p:nvSpPr>
          <p:cNvPr id="11" name="Espace réservé du texte 10"/>
          <p:cNvSpPr>
            <a:spLocks noGrp="1"/>
          </p:cNvSpPr>
          <p:nvPr>
            <p:ph type="body" sz="quarter" idx="13" hasCustomPrompt="1"/>
          </p:nvPr>
        </p:nvSpPr>
        <p:spPr>
          <a:xfrm>
            <a:off x="838200" y="1029541"/>
            <a:ext cx="10515600" cy="515802"/>
          </a:xfrm>
        </p:spPr>
        <p:txBody>
          <a:bodyPr>
            <a:normAutofit/>
          </a:bodyPr>
          <a:lstStyle>
            <a:lvl1pPr marL="0" indent="0">
              <a:buFontTx/>
              <a:buNone/>
              <a:defRPr sz="2400" i="1">
                <a:solidFill>
                  <a:srgbClr val="2A7DBF"/>
                </a:solidFill>
                <a:latin typeface="Arial" charset="0"/>
                <a:ea typeface="Arial" charset="0"/>
                <a:cs typeface="Arial"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dirty="0" err="1"/>
              <a:t>Subtitle</a:t>
            </a:r>
            <a:endParaRPr lang="fr-FR" dirty="0"/>
          </a:p>
        </p:txBody>
      </p:sp>
      <p:sp>
        <p:nvSpPr>
          <p:cNvPr id="12" name="Titre 1"/>
          <p:cNvSpPr>
            <a:spLocks noGrp="1"/>
          </p:cNvSpPr>
          <p:nvPr>
            <p:ph type="title" hasCustomPrompt="1"/>
          </p:nvPr>
        </p:nvSpPr>
        <p:spPr>
          <a:xfrm>
            <a:off x="838200" y="365126"/>
            <a:ext cx="10515600" cy="663574"/>
          </a:xfrm>
        </p:spPr>
        <p:txBody>
          <a:bodyPr/>
          <a:lstStyle>
            <a:lvl1pPr>
              <a:defRPr b="1" i="0">
                <a:solidFill>
                  <a:srgbClr val="393E91"/>
                </a:solidFill>
                <a:latin typeface="Arial Black" charset="0"/>
                <a:ea typeface="Arial Black" charset="0"/>
                <a:cs typeface="Arial Black" charset="0"/>
              </a:defRPr>
            </a:lvl1pPr>
          </a:lstStyle>
          <a:p>
            <a:r>
              <a:rPr lang="fr-FR" dirty="0"/>
              <a:t>TITLE</a:t>
            </a:r>
          </a:p>
        </p:txBody>
      </p:sp>
    </p:spTree>
    <p:extLst>
      <p:ext uri="{BB962C8B-B14F-4D97-AF65-F5344CB8AC3E}">
        <p14:creationId xmlns:p14="http://schemas.microsoft.com/office/powerpoint/2010/main" val="401573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ext alongside large image">
    <p:spTree>
      <p:nvGrpSpPr>
        <p:cNvPr id="1" name=""/>
        <p:cNvGrpSpPr/>
        <p:nvPr/>
      </p:nvGrpSpPr>
      <p:grpSpPr>
        <a:xfrm>
          <a:off x="0" y="0"/>
          <a:ext cx="0" cy="0"/>
          <a:chOff x="0" y="0"/>
          <a:chExt cx="0" cy="0"/>
        </a:xfrm>
      </p:grpSpPr>
      <p:pic>
        <p:nvPicPr>
          <p:cNvPr id="11" name="Image 1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927"/>
            <a:ext cx="12192000" cy="6854653"/>
          </a:xfrm>
          <a:prstGeom prst="rect">
            <a:avLst/>
          </a:prstGeom>
        </p:spPr>
      </p:pic>
      <p:sp>
        <p:nvSpPr>
          <p:cNvPr id="3" name="Espace réservé du contenu 2"/>
          <p:cNvSpPr>
            <a:spLocks noGrp="1"/>
          </p:cNvSpPr>
          <p:nvPr>
            <p:ph sz="half" idx="1"/>
          </p:nvPr>
        </p:nvSpPr>
        <p:spPr>
          <a:xfrm>
            <a:off x="838200" y="1734671"/>
            <a:ext cx="3821206" cy="4442292"/>
          </a:xfrm>
        </p:spPr>
        <p:txBody>
          <a:bodyPr>
            <a:normAutofit/>
          </a:bodyPr>
          <a:lstStyle>
            <a:lvl1pPr marL="0" indent="0">
              <a:buFontTx/>
              <a:buNone/>
              <a:defRPr sz="2400">
                <a:solidFill>
                  <a:srgbClr val="2A7DBF"/>
                </a:solidFill>
                <a:latin typeface="Arial" charset="0"/>
                <a:ea typeface="Arial" charset="0"/>
                <a:cs typeface="Arial" charset="0"/>
              </a:defRPr>
            </a:lvl1pPr>
            <a:lvl2pPr marL="457200" indent="0">
              <a:buFontTx/>
              <a:buNone/>
              <a:defRPr sz="2000">
                <a:solidFill>
                  <a:srgbClr val="18AF9B"/>
                </a:solidFill>
                <a:latin typeface="Arial" charset="0"/>
                <a:ea typeface="Arial" charset="0"/>
                <a:cs typeface="Arial" charset="0"/>
              </a:defRPr>
            </a:lvl2pPr>
            <a:lvl3pPr marL="914400" indent="0">
              <a:buFontTx/>
              <a:buNone/>
              <a:defRPr sz="1800">
                <a:solidFill>
                  <a:srgbClr val="F28F3B"/>
                </a:solidFill>
                <a:latin typeface="Arial" charset="0"/>
                <a:ea typeface="Arial" charset="0"/>
                <a:cs typeface="Arial" charset="0"/>
              </a:defRPr>
            </a:lvl3pPr>
            <a:lvl4pPr marL="1371600" indent="0">
              <a:buFontTx/>
              <a:buNone/>
              <a:defRPr sz="1600">
                <a:solidFill>
                  <a:srgbClr val="393E91"/>
                </a:solidFill>
                <a:latin typeface="Arial" charset="0"/>
                <a:ea typeface="Arial" charset="0"/>
                <a:cs typeface="Arial" charset="0"/>
              </a:defRPr>
            </a:lvl4pPr>
            <a:lvl5pPr marL="1828800" indent="0">
              <a:buFontTx/>
              <a:buNone/>
              <a:defRPr sz="1600">
                <a:solidFill>
                  <a:srgbClr val="393E91"/>
                </a:solidFill>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p:txBody>
      </p:sp>
      <p:sp>
        <p:nvSpPr>
          <p:cNvPr id="6" name="Espace réservé pour une image  5"/>
          <p:cNvSpPr>
            <a:spLocks noGrp="1"/>
          </p:cNvSpPr>
          <p:nvPr>
            <p:ph type="pic" sz="quarter" idx="14"/>
          </p:nvPr>
        </p:nvSpPr>
        <p:spPr>
          <a:xfrm>
            <a:off x="4948238" y="1735138"/>
            <a:ext cx="6405562" cy="4420985"/>
          </a:xfrm>
        </p:spPr>
        <p:txBody>
          <a:bodyPr/>
          <a:lstStyle>
            <a:lvl1pPr marL="0" indent="0">
              <a:buFontTx/>
              <a:buNone/>
              <a:defRPr>
                <a:solidFill>
                  <a:srgbClr val="393E91"/>
                </a:solidFill>
                <a:latin typeface="Arial" charset="0"/>
                <a:ea typeface="Arial" charset="0"/>
                <a:cs typeface="Arial" charset="0"/>
              </a:defRPr>
            </a:lvl1pPr>
          </a:lstStyle>
          <a:p>
            <a:r>
              <a:rPr lang="en-US"/>
              <a:t>Click icon to add picture</a:t>
            </a:r>
            <a:endParaRPr lang="fr-FR" dirty="0"/>
          </a:p>
        </p:txBody>
      </p:sp>
      <p:sp>
        <p:nvSpPr>
          <p:cNvPr id="17" name="Slide Number Placeholder 22"/>
          <p:cNvSpPr>
            <a:spLocks noGrp="1"/>
          </p:cNvSpPr>
          <p:nvPr>
            <p:ph type="sldNum" sz="quarter" idx="16"/>
          </p:nvPr>
        </p:nvSpPr>
        <p:spPr>
          <a:xfrm>
            <a:off x="11142518" y="6334919"/>
            <a:ext cx="422564" cy="365125"/>
          </a:xfrm>
          <a:prstGeom prst="rect">
            <a:avLst/>
          </a:prstGeom>
        </p:spPr>
        <p:txBody>
          <a:bodyPr/>
          <a:lstStyle>
            <a:lvl1pPr>
              <a:defRPr sz="1100">
                <a:solidFill>
                  <a:srgbClr val="18AF9B"/>
                </a:solidFill>
                <a:latin typeface="Arial" panose="020B0604020202020204" pitchFamily="34" charset="0"/>
                <a:cs typeface="Arial" panose="020B0604020202020204" pitchFamily="34" charset="0"/>
              </a:defRPr>
            </a:lvl1pPr>
          </a:lstStyle>
          <a:p>
            <a:fld id="{A5E960A2-242F-CC40-87F9-290FD5864A37}" type="slidenum">
              <a:rPr lang="fr-FR" smtClean="0"/>
              <a:pPr/>
              <a:t>‹#›</a:t>
            </a:fld>
            <a:endParaRPr lang="fr-FR" dirty="0"/>
          </a:p>
        </p:txBody>
      </p:sp>
      <p:pic>
        <p:nvPicPr>
          <p:cNvPr id="18" name="Image 15"/>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43084" y="6334919"/>
            <a:ext cx="790231" cy="248777"/>
          </a:xfrm>
          <a:prstGeom prst="rect">
            <a:avLst/>
          </a:prstGeom>
        </p:spPr>
      </p:pic>
      <p:sp>
        <p:nvSpPr>
          <p:cNvPr id="19" name="Footer Placeholder 18"/>
          <p:cNvSpPr>
            <a:spLocks noGrp="1"/>
          </p:cNvSpPr>
          <p:nvPr>
            <p:ph type="ftr" sz="quarter" idx="17"/>
          </p:nvPr>
        </p:nvSpPr>
        <p:spPr/>
        <p:txBody>
          <a:bodyPr/>
          <a:lstStyle/>
          <a:p>
            <a:r>
              <a:rPr lang="en-GB" smtClean="0"/>
              <a:t>CERN QTI - GPU Day 2020</a:t>
            </a:r>
            <a:endParaRPr lang="en-GB" dirty="0"/>
          </a:p>
        </p:txBody>
      </p:sp>
      <p:sp>
        <p:nvSpPr>
          <p:cNvPr id="12" name="Espace réservé du texte 10"/>
          <p:cNvSpPr>
            <a:spLocks noGrp="1"/>
          </p:cNvSpPr>
          <p:nvPr>
            <p:ph type="body" sz="quarter" idx="13" hasCustomPrompt="1"/>
          </p:nvPr>
        </p:nvSpPr>
        <p:spPr>
          <a:xfrm>
            <a:off x="838200" y="1029541"/>
            <a:ext cx="10515600" cy="515802"/>
          </a:xfrm>
        </p:spPr>
        <p:txBody>
          <a:bodyPr>
            <a:normAutofit/>
          </a:bodyPr>
          <a:lstStyle>
            <a:lvl1pPr marL="0" indent="0">
              <a:buFontTx/>
              <a:buNone/>
              <a:defRPr sz="2400" i="1">
                <a:solidFill>
                  <a:srgbClr val="2A7DBF"/>
                </a:solidFill>
                <a:latin typeface="Arial" charset="0"/>
                <a:ea typeface="Arial" charset="0"/>
                <a:cs typeface="Arial"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dirty="0" err="1"/>
              <a:t>Subtitle</a:t>
            </a:r>
            <a:endParaRPr lang="fr-FR" dirty="0"/>
          </a:p>
        </p:txBody>
      </p:sp>
      <p:sp>
        <p:nvSpPr>
          <p:cNvPr id="13" name="Titre 1"/>
          <p:cNvSpPr>
            <a:spLocks noGrp="1"/>
          </p:cNvSpPr>
          <p:nvPr>
            <p:ph type="title" hasCustomPrompt="1"/>
          </p:nvPr>
        </p:nvSpPr>
        <p:spPr>
          <a:xfrm>
            <a:off x="838200" y="365126"/>
            <a:ext cx="10515600" cy="663574"/>
          </a:xfrm>
        </p:spPr>
        <p:txBody>
          <a:bodyPr/>
          <a:lstStyle>
            <a:lvl1pPr>
              <a:defRPr b="1" i="0">
                <a:solidFill>
                  <a:srgbClr val="393E91"/>
                </a:solidFill>
                <a:latin typeface="Arial Black" charset="0"/>
                <a:ea typeface="Arial Black" charset="0"/>
                <a:cs typeface="Arial Black" charset="0"/>
              </a:defRPr>
            </a:lvl1pPr>
          </a:lstStyle>
          <a:p>
            <a:r>
              <a:rPr lang="fr-FR" dirty="0"/>
              <a:t>TITLE</a:t>
            </a:r>
          </a:p>
        </p:txBody>
      </p:sp>
      <p:pic>
        <p:nvPicPr>
          <p:cNvPr id="10" name="Image 10">
            <a:extLst>
              <a:ext uri="{FF2B5EF4-FFF2-40B4-BE49-F238E27FC236}">
                <a16:creationId xmlns:a16="http://schemas.microsoft.com/office/drawing/2014/main" id="{517CB843-5FE0-474E-82D6-E10F273573E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927"/>
            <a:ext cx="12192000" cy="6854653"/>
          </a:xfrm>
          <a:prstGeom prst="rect">
            <a:avLst/>
          </a:prstGeom>
        </p:spPr>
      </p:pic>
      <p:pic>
        <p:nvPicPr>
          <p:cNvPr id="14" name="Image 15">
            <a:extLst>
              <a:ext uri="{FF2B5EF4-FFF2-40B4-BE49-F238E27FC236}">
                <a16:creationId xmlns:a16="http://schemas.microsoft.com/office/drawing/2014/main" id="{08659B4E-5AE0-492E-8012-5EFD66877A26}"/>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43084" y="6334919"/>
            <a:ext cx="790231" cy="248777"/>
          </a:xfrm>
          <a:prstGeom prst="rect">
            <a:avLst/>
          </a:prstGeom>
        </p:spPr>
      </p:pic>
    </p:spTree>
    <p:extLst>
      <p:ext uri="{BB962C8B-B14F-4D97-AF65-F5344CB8AC3E}">
        <p14:creationId xmlns:p14="http://schemas.microsoft.com/office/powerpoint/2010/main" val="18721669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82FF2-0797-4712-9E11-FA234938A11E}"/>
              </a:ext>
            </a:extLst>
          </p:cNvPr>
          <p:cNvSpPr>
            <a:spLocks noGrp="1"/>
          </p:cNvSpPr>
          <p:nvPr>
            <p:ph type="ctrTitle"/>
          </p:nvPr>
        </p:nvSpPr>
        <p:spPr>
          <a:xfrm>
            <a:off x="1524000" y="1122363"/>
            <a:ext cx="9144000" cy="2387600"/>
          </a:xfrm>
        </p:spPr>
        <p:txBody>
          <a:bodyPr anchor="b"/>
          <a:lstStyle>
            <a:lvl1pPr algn="ctr">
              <a:defRPr sz="3000"/>
            </a:lvl1pPr>
          </a:lstStyle>
          <a:p>
            <a:r>
              <a:rPr lang="en-US"/>
              <a:t>Click to edit Master title style</a:t>
            </a:r>
          </a:p>
        </p:txBody>
      </p:sp>
      <p:sp>
        <p:nvSpPr>
          <p:cNvPr id="3" name="Subtitle 2">
            <a:extLst>
              <a:ext uri="{FF2B5EF4-FFF2-40B4-BE49-F238E27FC236}">
                <a16:creationId xmlns:a16="http://schemas.microsoft.com/office/drawing/2014/main" id="{3DF8B382-F166-417A-AFB1-5936E86ABB37}"/>
              </a:ext>
            </a:extLst>
          </p:cNvPr>
          <p:cNvSpPr>
            <a:spLocks noGrp="1"/>
          </p:cNvSpPr>
          <p:nvPr>
            <p:ph type="subTitle" idx="1"/>
          </p:nvPr>
        </p:nvSpPr>
        <p:spPr>
          <a:xfrm>
            <a:off x="1524000" y="3602038"/>
            <a:ext cx="9144000" cy="1655763"/>
          </a:xfrm>
        </p:spPr>
        <p:txBody>
          <a:bodyPr/>
          <a:lstStyle>
            <a:lvl1pPr marL="0" indent="0" algn="ctr">
              <a:buNone/>
              <a:defRPr sz="1200"/>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en-US"/>
              <a:t>Click to edit Master subtitle style</a:t>
            </a:r>
          </a:p>
        </p:txBody>
      </p:sp>
      <p:sp>
        <p:nvSpPr>
          <p:cNvPr id="4" name="Slide Number Placeholder 3">
            <a:extLst>
              <a:ext uri="{FF2B5EF4-FFF2-40B4-BE49-F238E27FC236}">
                <a16:creationId xmlns:a16="http://schemas.microsoft.com/office/drawing/2014/main" id="{35F00EDF-F5B0-4D1C-B062-B08A0BF5EFD8}"/>
              </a:ext>
            </a:extLst>
          </p:cNvPr>
          <p:cNvSpPr>
            <a:spLocks noGrp="1"/>
          </p:cNvSpPr>
          <p:nvPr>
            <p:ph type="sldNum" sz="quarter" idx="10"/>
          </p:nvPr>
        </p:nvSpPr>
        <p:spPr/>
        <p:txBody>
          <a:bodyPr/>
          <a:lstStyle>
            <a:lvl1pPr>
              <a:defRPr/>
            </a:lvl1pPr>
          </a:lstStyle>
          <a:p>
            <a:fld id="{B5C6C30A-618B-45F7-BDED-088ABE83E496}" type="slidenum">
              <a:rPr lang="en-US" altLang="en-US"/>
              <a:pPr/>
              <a:t>‹#›</a:t>
            </a:fld>
            <a:endParaRPr lang="en-US" altLang="en-US"/>
          </a:p>
        </p:txBody>
      </p:sp>
    </p:spTree>
    <p:extLst>
      <p:ext uri="{BB962C8B-B14F-4D97-AF65-F5344CB8AC3E}">
        <p14:creationId xmlns:p14="http://schemas.microsoft.com/office/powerpoint/2010/main" val="1797300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 alongside two images">
    <p:spTree>
      <p:nvGrpSpPr>
        <p:cNvPr id="1" name=""/>
        <p:cNvGrpSpPr/>
        <p:nvPr/>
      </p:nvGrpSpPr>
      <p:grpSpPr>
        <a:xfrm>
          <a:off x="0" y="0"/>
          <a:ext cx="0" cy="0"/>
          <a:chOff x="0" y="0"/>
          <a:chExt cx="0" cy="0"/>
        </a:xfrm>
      </p:grpSpPr>
      <p:pic>
        <p:nvPicPr>
          <p:cNvPr id="23" name="Image 1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927"/>
            <a:ext cx="12192000" cy="6854653"/>
          </a:xfrm>
          <a:prstGeom prst="rect">
            <a:avLst/>
          </a:prstGeom>
        </p:spPr>
      </p:pic>
      <p:sp>
        <p:nvSpPr>
          <p:cNvPr id="4" name="Espace réservé du contenu 3"/>
          <p:cNvSpPr>
            <a:spLocks noGrp="1"/>
          </p:cNvSpPr>
          <p:nvPr>
            <p:ph sz="half" idx="2"/>
          </p:nvPr>
        </p:nvSpPr>
        <p:spPr>
          <a:xfrm>
            <a:off x="839788" y="1681163"/>
            <a:ext cx="5157787" cy="4508500"/>
          </a:xfrm>
        </p:spPr>
        <p:txBody>
          <a:bodyPr>
            <a:normAutofit/>
          </a:bodyPr>
          <a:lstStyle>
            <a:lvl1pPr marL="0" indent="0">
              <a:buFontTx/>
              <a:buNone/>
              <a:defRPr sz="2400">
                <a:solidFill>
                  <a:srgbClr val="2A7DBF"/>
                </a:solidFill>
                <a:latin typeface="Arial" charset="0"/>
                <a:ea typeface="Arial" charset="0"/>
                <a:cs typeface="Arial" charset="0"/>
              </a:defRPr>
            </a:lvl1pPr>
            <a:lvl2pPr marL="457200" indent="0">
              <a:buFontTx/>
              <a:buNone/>
              <a:defRPr sz="2000">
                <a:solidFill>
                  <a:srgbClr val="2A7DBF"/>
                </a:solidFill>
                <a:latin typeface="Arial" charset="0"/>
                <a:ea typeface="Arial" charset="0"/>
                <a:cs typeface="Arial" charset="0"/>
              </a:defRPr>
            </a:lvl2pPr>
            <a:lvl3pPr marL="914400" indent="0">
              <a:buFontTx/>
              <a:buNone/>
              <a:defRPr sz="1800">
                <a:solidFill>
                  <a:srgbClr val="F28F3B"/>
                </a:solidFill>
                <a:latin typeface="Arial" charset="0"/>
                <a:ea typeface="Arial" charset="0"/>
                <a:cs typeface="Arial" charset="0"/>
              </a:defRPr>
            </a:lvl3pPr>
            <a:lvl4pPr marL="1371600" indent="0">
              <a:buFontTx/>
              <a:buNone/>
              <a:defRPr sz="1600">
                <a:solidFill>
                  <a:srgbClr val="393E91"/>
                </a:solidFill>
                <a:latin typeface="Arial" charset="0"/>
                <a:ea typeface="Arial" charset="0"/>
                <a:cs typeface="Arial" charset="0"/>
              </a:defRPr>
            </a:lvl4pPr>
            <a:lvl5pPr marL="1828800" indent="0">
              <a:buFontTx/>
              <a:buNone/>
              <a:defRPr sz="1600">
                <a:solidFill>
                  <a:srgbClr val="393E91"/>
                </a:solidFill>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p:txBody>
      </p:sp>
      <p:sp>
        <p:nvSpPr>
          <p:cNvPr id="13" name="Espace réservé pour une image  12"/>
          <p:cNvSpPr>
            <a:spLocks noGrp="1"/>
          </p:cNvSpPr>
          <p:nvPr>
            <p:ph type="pic" sz="quarter" idx="14"/>
          </p:nvPr>
        </p:nvSpPr>
        <p:spPr>
          <a:xfrm>
            <a:off x="6513512" y="1654549"/>
            <a:ext cx="4840288" cy="2090457"/>
          </a:xfrm>
        </p:spPr>
        <p:txBody>
          <a:bodyPr>
            <a:normAutofit/>
          </a:bodyPr>
          <a:lstStyle>
            <a:lvl1pPr marL="0" indent="0">
              <a:buFontTx/>
              <a:buNone/>
              <a:defRPr sz="2400">
                <a:solidFill>
                  <a:srgbClr val="393E91"/>
                </a:solidFill>
                <a:latin typeface="Arial" charset="0"/>
                <a:ea typeface="Arial" charset="0"/>
                <a:cs typeface="Arial" charset="0"/>
              </a:defRPr>
            </a:lvl1pPr>
          </a:lstStyle>
          <a:p>
            <a:r>
              <a:rPr lang="en-US"/>
              <a:t>Click icon to add picture</a:t>
            </a:r>
            <a:endParaRPr lang="fr-FR"/>
          </a:p>
        </p:txBody>
      </p:sp>
      <p:sp>
        <p:nvSpPr>
          <p:cNvPr id="14" name="Espace réservé pour une image  12"/>
          <p:cNvSpPr>
            <a:spLocks noGrp="1"/>
          </p:cNvSpPr>
          <p:nvPr>
            <p:ph type="pic" sz="quarter" idx="15"/>
          </p:nvPr>
        </p:nvSpPr>
        <p:spPr>
          <a:xfrm>
            <a:off x="6513512" y="4072310"/>
            <a:ext cx="4840288" cy="2090457"/>
          </a:xfrm>
        </p:spPr>
        <p:txBody>
          <a:bodyPr>
            <a:normAutofit/>
          </a:bodyPr>
          <a:lstStyle>
            <a:lvl1pPr marL="0" indent="0">
              <a:buFontTx/>
              <a:buNone/>
              <a:defRPr sz="2400">
                <a:solidFill>
                  <a:srgbClr val="393E91"/>
                </a:solidFill>
                <a:latin typeface="Arial" charset="0"/>
                <a:ea typeface="Arial" charset="0"/>
                <a:cs typeface="Arial" charset="0"/>
              </a:defRPr>
            </a:lvl1pPr>
          </a:lstStyle>
          <a:p>
            <a:r>
              <a:rPr lang="en-US"/>
              <a:t>Click icon to add picture</a:t>
            </a:r>
            <a:endParaRPr lang="fr-FR"/>
          </a:p>
        </p:txBody>
      </p:sp>
      <p:sp>
        <p:nvSpPr>
          <p:cNvPr id="18" name="Slide Number Placeholder 22"/>
          <p:cNvSpPr>
            <a:spLocks noGrp="1"/>
          </p:cNvSpPr>
          <p:nvPr>
            <p:ph type="sldNum" sz="quarter" idx="16"/>
          </p:nvPr>
        </p:nvSpPr>
        <p:spPr>
          <a:xfrm>
            <a:off x="11142518" y="6334919"/>
            <a:ext cx="422564" cy="365125"/>
          </a:xfrm>
          <a:prstGeom prst="rect">
            <a:avLst/>
          </a:prstGeom>
        </p:spPr>
        <p:txBody>
          <a:bodyPr/>
          <a:lstStyle>
            <a:lvl1pPr>
              <a:defRPr sz="1100">
                <a:solidFill>
                  <a:srgbClr val="18AF9B"/>
                </a:solidFill>
                <a:latin typeface="Arial" panose="020B0604020202020204" pitchFamily="34" charset="0"/>
                <a:cs typeface="Arial" panose="020B0604020202020204" pitchFamily="34" charset="0"/>
              </a:defRPr>
            </a:lvl1pPr>
          </a:lstStyle>
          <a:p>
            <a:fld id="{A5E960A2-242F-CC40-87F9-290FD5864A37}" type="slidenum">
              <a:rPr lang="fr-FR" smtClean="0"/>
              <a:pPr/>
              <a:t>‹#›</a:t>
            </a:fld>
            <a:endParaRPr lang="fr-FR" dirty="0"/>
          </a:p>
        </p:txBody>
      </p:sp>
      <p:pic>
        <p:nvPicPr>
          <p:cNvPr id="21" name="Image 15"/>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43084" y="6334919"/>
            <a:ext cx="790231" cy="248777"/>
          </a:xfrm>
          <a:prstGeom prst="rect">
            <a:avLst/>
          </a:prstGeom>
        </p:spPr>
      </p:pic>
      <p:sp>
        <p:nvSpPr>
          <p:cNvPr id="22" name="Footer Placeholder 18"/>
          <p:cNvSpPr>
            <a:spLocks noGrp="1"/>
          </p:cNvSpPr>
          <p:nvPr>
            <p:ph type="ftr" sz="quarter" idx="17"/>
          </p:nvPr>
        </p:nvSpPr>
        <p:spPr>
          <a:xfrm>
            <a:off x="4035135" y="6273958"/>
            <a:ext cx="4114800" cy="365125"/>
          </a:xfrm>
        </p:spPr>
        <p:txBody>
          <a:bodyPr/>
          <a:lstStyle/>
          <a:p>
            <a:r>
              <a:rPr lang="en-GB" smtClean="0"/>
              <a:t>CERN QTI - GPU Day 2020</a:t>
            </a:r>
            <a:endParaRPr lang="en-GB" dirty="0"/>
          </a:p>
        </p:txBody>
      </p:sp>
      <p:sp>
        <p:nvSpPr>
          <p:cNvPr id="12" name="Espace réservé du texte 10"/>
          <p:cNvSpPr>
            <a:spLocks noGrp="1"/>
          </p:cNvSpPr>
          <p:nvPr>
            <p:ph type="body" sz="quarter" idx="13" hasCustomPrompt="1"/>
          </p:nvPr>
        </p:nvSpPr>
        <p:spPr>
          <a:xfrm>
            <a:off x="838200" y="1029541"/>
            <a:ext cx="10515600" cy="515802"/>
          </a:xfrm>
        </p:spPr>
        <p:txBody>
          <a:bodyPr>
            <a:normAutofit/>
          </a:bodyPr>
          <a:lstStyle>
            <a:lvl1pPr marL="0" indent="0">
              <a:buFontTx/>
              <a:buNone/>
              <a:defRPr sz="2400" i="1">
                <a:solidFill>
                  <a:srgbClr val="2A7DBF"/>
                </a:solidFill>
                <a:latin typeface="Arial" charset="0"/>
                <a:ea typeface="Arial" charset="0"/>
                <a:cs typeface="Arial"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dirty="0" err="1"/>
              <a:t>Subtitle</a:t>
            </a:r>
            <a:endParaRPr lang="fr-FR" dirty="0"/>
          </a:p>
        </p:txBody>
      </p:sp>
      <p:sp>
        <p:nvSpPr>
          <p:cNvPr id="15" name="Titre 1"/>
          <p:cNvSpPr>
            <a:spLocks noGrp="1"/>
          </p:cNvSpPr>
          <p:nvPr>
            <p:ph type="title" hasCustomPrompt="1"/>
          </p:nvPr>
        </p:nvSpPr>
        <p:spPr>
          <a:xfrm>
            <a:off x="838200" y="365126"/>
            <a:ext cx="10515600" cy="663574"/>
          </a:xfrm>
        </p:spPr>
        <p:txBody>
          <a:bodyPr/>
          <a:lstStyle>
            <a:lvl1pPr>
              <a:defRPr b="1" i="0">
                <a:solidFill>
                  <a:srgbClr val="393E91"/>
                </a:solidFill>
                <a:latin typeface="Arial Black" charset="0"/>
                <a:ea typeface="Arial Black" charset="0"/>
                <a:cs typeface="Arial Black" charset="0"/>
              </a:defRPr>
            </a:lvl1pPr>
          </a:lstStyle>
          <a:p>
            <a:r>
              <a:rPr lang="fr-FR" dirty="0"/>
              <a:t>TITLE</a:t>
            </a:r>
          </a:p>
        </p:txBody>
      </p:sp>
      <p:pic>
        <p:nvPicPr>
          <p:cNvPr id="11" name="Image 10">
            <a:extLst>
              <a:ext uri="{FF2B5EF4-FFF2-40B4-BE49-F238E27FC236}">
                <a16:creationId xmlns:a16="http://schemas.microsoft.com/office/drawing/2014/main" id="{4405FDF6-A27D-4818-99A2-88F15AED9BD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927"/>
            <a:ext cx="12192000" cy="6854653"/>
          </a:xfrm>
          <a:prstGeom prst="rect">
            <a:avLst/>
          </a:prstGeom>
        </p:spPr>
      </p:pic>
      <p:pic>
        <p:nvPicPr>
          <p:cNvPr id="16" name="Image 15">
            <a:extLst>
              <a:ext uri="{FF2B5EF4-FFF2-40B4-BE49-F238E27FC236}">
                <a16:creationId xmlns:a16="http://schemas.microsoft.com/office/drawing/2014/main" id="{9CE85B19-E9D0-4B16-9E12-D63B0E9E7EC7}"/>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43084" y="6334919"/>
            <a:ext cx="790231" cy="248777"/>
          </a:xfrm>
          <a:prstGeom prst="rect">
            <a:avLst/>
          </a:prstGeom>
        </p:spPr>
      </p:pic>
    </p:spTree>
    <p:extLst>
      <p:ext uri="{BB962C8B-B14F-4D97-AF65-F5344CB8AC3E}">
        <p14:creationId xmlns:p14="http://schemas.microsoft.com/office/powerpoint/2010/main" val="1875154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 with images below">
    <p:spTree>
      <p:nvGrpSpPr>
        <p:cNvPr id="1" name=""/>
        <p:cNvGrpSpPr/>
        <p:nvPr/>
      </p:nvGrpSpPr>
      <p:grpSpPr>
        <a:xfrm>
          <a:off x="0" y="0"/>
          <a:ext cx="0" cy="0"/>
          <a:chOff x="0" y="0"/>
          <a:chExt cx="0" cy="0"/>
        </a:xfrm>
      </p:grpSpPr>
      <p:pic>
        <p:nvPicPr>
          <p:cNvPr id="25" name="Image 1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927"/>
            <a:ext cx="12192000" cy="6854653"/>
          </a:xfrm>
          <a:prstGeom prst="rect">
            <a:avLst/>
          </a:prstGeom>
        </p:spPr>
      </p:pic>
      <p:sp>
        <p:nvSpPr>
          <p:cNvPr id="4" name="Espace réservé du contenu 3"/>
          <p:cNvSpPr>
            <a:spLocks noGrp="1"/>
          </p:cNvSpPr>
          <p:nvPr>
            <p:ph sz="half" idx="2"/>
          </p:nvPr>
        </p:nvSpPr>
        <p:spPr>
          <a:xfrm>
            <a:off x="839788" y="1681162"/>
            <a:ext cx="5103812" cy="1820071"/>
          </a:xfrm>
        </p:spPr>
        <p:txBody>
          <a:bodyPr>
            <a:normAutofit/>
          </a:bodyPr>
          <a:lstStyle>
            <a:lvl1pPr marL="0" indent="0">
              <a:buFontTx/>
              <a:buNone/>
              <a:defRPr sz="2400">
                <a:solidFill>
                  <a:srgbClr val="2A7DBF"/>
                </a:solidFill>
                <a:latin typeface="Arial" charset="0"/>
                <a:ea typeface="Arial" charset="0"/>
                <a:cs typeface="Arial" charset="0"/>
              </a:defRPr>
            </a:lvl1pPr>
            <a:lvl2pPr marL="457200" indent="0">
              <a:buFontTx/>
              <a:buNone/>
              <a:defRPr sz="2000">
                <a:solidFill>
                  <a:srgbClr val="18AF9B"/>
                </a:solidFill>
                <a:latin typeface="Arial" charset="0"/>
                <a:ea typeface="Arial" charset="0"/>
                <a:cs typeface="Arial" charset="0"/>
              </a:defRPr>
            </a:lvl2pPr>
            <a:lvl3pPr marL="914400" indent="0">
              <a:buFontTx/>
              <a:buNone/>
              <a:defRPr sz="1800">
                <a:solidFill>
                  <a:srgbClr val="F28F3B"/>
                </a:solidFill>
                <a:latin typeface="Arial" charset="0"/>
                <a:ea typeface="Arial" charset="0"/>
                <a:cs typeface="Arial" charset="0"/>
              </a:defRPr>
            </a:lvl3pPr>
            <a:lvl4pPr marL="1371600" indent="0">
              <a:buFontTx/>
              <a:buNone/>
              <a:defRPr sz="1600">
                <a:solidFill>
                  <a:srgbClr val="393E91"/>
                </a:solidFill>
                <a:latin typeface="Arial" charset="0"/>
                <a:ea typeface="Arial" charset="0"/>
                <a:cs typeface="Arial" charset="0"/>
              </a:defRPr>
            </a:lvl4pPr>
            <a:lvl5pPr marL="1828800" indent="0">
              <a:buFontTx/>
              <a:buNone/>
              <a:defRPr sz="1600">
                <a:solidFill>
                  <a:srgbClr val="393E91"/>
                </a:solidFill>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p:txBody>
      </p:sp>
      <p:sp>
        <p:nvSpPr>
          <p:cNvPr id="13" name="Espace réservé pour une image  12"/>
          <p:cNvSpPr>
            <a:spLocks noGrp="1"/>
          </p:cNvSpPr>
          <p:nvPr>
            <p:ph type="pic" sz="quarter" idx="14"/>
          </p:nvPr>
        </p:nvSpPr>
        <p:spPr>
          <a:xfrm>
            <a:off x="836612" y="3879477"/>
            <a:ext cx="5106988" cy="2343696"/>
          </a:xfrm>
        </p:spPr>
        <p:txBody>
          <a:bodyPr>
            <a:normAutofit/>
          </a:bodyPr>
          <a:lstStyle>
            <a:lvl1pPr marL="0" indent="0">
              <a:buFontTx/>
              <a:buNone/>
              <a:defRPr sz="2400">
                <a:solidFill>
                  <a:srgbClr val="393E91"/>
                </a:solidFill>
                <a:latin typeface="Arial" charset="0"/>
                <a:ea typeface="Arial" charset="0"/>
                <a:cs typeface="Arial" charset="0"/>
              </a:defRPr>
            </a:lvl1pPr>
          </a:lstStyle>
          <a:p>
            <a:r>
              <a:rPr lang="en-US"/>
              <a:t>Click icon to add picture</a:t>
            </a:r>
            <a:endParaRPr lang="fr-FR"/>
          </a:p>
        </p:txBody>
      </p:sp>
      <p:sp>
        <p:nvSpPr>
          <p:cNvPr id="12" name="Espace réservé du contenu 3"/>
          <p:cNvSpPr>
            <a:spLocks noGrp="1"/>
          </p:cNvSpPr>
          <p:nvPr>
            <p:ph sz="half" idx="16"/>
          </p:nvPr>
        </p:nvSpPr>
        <p:spPr>
          <a:xfrm>
            <a:off x="6249988" y="1681162"/>
            <a:ext cx="5103812" cy="1820071"/>
          </a:xfrm>
        </p:spPr>
        <p:txBody>
          <a:bodyPr>
            <a:normAutofit/>
          </a:bodyPr>
          <a:lstStyle>
            <a:lvl1pPr marL="0" indent="0">
              <a:buFontTx/>
              <a:buNone/>
              <a:defRPr sz="2400">
                <a:solidFill>
                  <a:srgbClr val="2A7DBF"/>
                </a:solidFill>
                <a:latin typeface="Arial" charset="0"/>
                <a:ea typeface="Arial" charset="0"/>
                <a:cs typeface="Arial" charset="0"/>
              </a:defRPr>
            </a:lvl1pPr>
            <a:lvl2pPr marL="457200" indent="0">
              <a:buFontTx/>
              <a:buNone/>
              <a:defRPr sz="2000">
                <a:solidFill>
                  <a:srgbClr val="18AF9B"/>
                </a:solidFill>
                <a:latin typeface="Arial" charset="0"/>
                <a:ea typeface="Arial" charset="0"/>
                <a:cs typeface="Arial" charset="0"/>
              </a:defRPr>
            </a:lvl2pPr>
            <a:lvl3pPr marL="914400" indent="0">
              <a:buFontTx/>
              <a:buNone/>
              <a:defRPr sz="1800">
                <a:solidFill>
                  <a:srgbClr val="F28F3B"/>
                </a:solidFill>
                <a:latin typeface="Arial" charset="0"/>
                <a:ea typeface="Arial" charset="0"/>
                <a:cs typeface="Arial" charset="0"/>
              </a:defRPr>
            </a:lvl3pPr>
            <a:lvl4pPr marL="1371600" indent="0">
              <a:buFontTx/>
              <a:buNone/>
              <a:defRPr sz="1600">
                <a:solidFill>
                  <a:srgbClr val="393E91"/>
                </a:solidFill>
                <a:latin typeface="Arial" charset="0"/>
                <a:ea typeface="Arial" charset="0"/>
                <a:cs typeface="Arial" charset="0"/>
              </a:defRPr>
            </a:lvl4pPr>
            <a:lvl5pPr marL="1828800" indent="0">
              <a:buFontTx/>
              <a:buNone/>
              <a:defRPr sz="1600">
                <a:solidFill>
                  <a:srgbClr val="393E91"/>
                </a:solidFill>
                <a:latin typeface="Arial" charset="0"/>
                <a:ea typeface="Arial" charset="0"/>
                <a:cs typeface="Arial" charset="0"/>
              </a:defRPr>
            </a:lvl5pPr>
          </a:lstStyle>
          <a:p>
            <a:pPr lvl="0"/>
            <a:r>
              <a:rPr lang="en-US"/>
              <a:t>Click to edit Master text styles</a:t>
            </a:r>
          </a:p>
          <a:p>
            <a:pPr lvl="1"/>
            <a:r>
              <a:rPr lang="en-US"/>
              <a:t>Second level</a:t>
            </a:r>
          </a:p>
          <a:p>
            <a:pPr lvl="2"/>
            <a:r>
              <a:rPr lang="en-US"/>
              <a:t>Third level</a:t>
            </a:r>
          </a:p>
        </p:txBody>
      </p:sp>
      <p:sp>
        <p:nvSpPr>
          <p:cNvPr id="17" name="Espace réservé pour une image  12"/>
          <p:cNvSpPr>
            <a:spLocks noGrp="1"/>
          </p:cNvSpPr>
          <p:nvPr>
            <p:ph type="pic" sz="quarter" idx="17"/>
          </p:nvPr>
        </p:nvSpPr>
        <p:spPr>
          <a:xfrm>
            <a:off x="6249988" y="3879477"/>
            <a:ext cx="5106988" cy="2343696"/>
          </a:xfrm>
        </p:spPr>
        <p:txBody>
          <a:bodyPr>
            <a:normAutofit/>
          </a:bodyPr>
          <a:lstStyle>
            <a:lvl1pPr marL="0" indent="0">
              <a:buFontTx/>
              <a:buNone/>
              <a:defRPr sz="2400">
                <a:solidFill>
                  <a:srgbClr val="393E91"/>
                </a:solidFill>
                <a:latin typeface="Arial" charset="0"/>
                <a:ea typeface="Arial" charset="0"/>
                <a:cs typeface="Arial" charset="0"/>
              </a:defRPr>
            </a:lvl1pPr>
          </a:lstStyle>
          <a:p>
            <a:r>
              <a:rPr lang="en-US"/>
              <a:t>Click icon to add picture</a:t>
            </a:r>
            <a:endParaRPr lang="fr-FR"/>
          </a:p>
        </p:txBody>
      </p:sp>
      <p:sp>
        <p:nvSpPr>
          <p:cNvPr id="20" name="Slide Number Placeholder 22"/>
          <p:cNvSpPr>
            <a:spLocks noGrp="1"/>
          </p:cNvSpPr>
          <p:nvPr>
            <p:ph type="sldNum" sz="quarter" idx="18"/>
          </p:nvPr>
        </p:nvSpPr>
        <p:spPr>
          <a:xfrm>
            <a:off x="11142518" y="6334919"/>
            <a:ext cx="422564" cy="365125"/>
          </a:xfrm>
          <a:prstGeom prst="rect">
            <a:avLst/>
          </a:prstGeom>
        </p:spPr>
        <p:txBody>
          <a:bodyPr/>
          <a:lstStyle>
            <a:lvl1pPr>
              <a:defRPr sz="1100">
                <a:solidFill>
                  <a:srgbClr val="18AF9B"/>
                </a:solidFill>
                <a:latin typeface="Arial" panose="020B0604020202020204" pitchFamily="34" charset="0"/>
                <a:cs typeface="Arial" panose="020B0604020202020204" pitchFamily="34" charset="0"/>
              </a:defRPr>
            </a:lvl1pPr>
          </a:lstStyle>
          <a:p>
            <a:fld id="{A5E960A2-242F-CC40-87F9-290FD5864A37}" type="slidenum">
              <a:rPr lang="fr-FR" smtClean="0"/>
              <a:pPr/>
              <a:t>‹#›</a:t>
            </a:fld>
            <a:endParaRPr lang="fr-FR" dirty="0"/>
          </a:p>
        </p:txBody>
      </p:sp>
      <p:pic>
        <p:nvPicPr>
          <p:cNvPr id="23" name="Image 15"/>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43084" y="6334919"/>
            <a:ext cx="790231" cy="248777"/>
          </a:xfrm>
          <a:prstGeom prst="rect">
            <a:avLst/>
          </a:prstGeom>
        </p:spPr>
      </p:pic>
      <p:sp>
        <p:nvSpPr>
          <p:cNvPr id="24" name="Footer Placeholder 18"/>
          <p:cNvSpPr>
            <a:spLocks noGrp="1"/>
          </p:cNvSpPr>
          <p:nvPr>
            <p:ph type="ftr" sz="quarter" idx="19"/>
          </p:nvPr>
        </p:nvSpPr>
        <p:spPr>
          <a:xfrm>
            <a:off x="4035135" y="6273958"/>
            <a:ext cx="4114800" cy="365125"/>
          </a:xfrm>
        </p:spPr>
        <p:txBody>
          <a:bodyPr/>
          <a:lstStyle/>
          <a:p>
            <a:r>
              <a:rPr lang="en-GB" smtClean="0"/>
              <a:t>CERN QTI - GPU Day 2020</a:t>
            </a:r>
            <a:endParaRPr lang="en-GB" dirty="0"/>
          </a:p>
        </p:txBody>
      </p:sp>
      <p:sp>
        <p:nvSpPr>
          <p:cNvPr id="14" name="Espace réservé du texte 10"/>
          <p:cNvSpPr>
            <a:spLocks noGrp="1"/>
          </p:cNvSpPr>
          <p:nvPr>
            <p:ph type="body" sz="quarter" idx="13" hasCustomPrompt="1"/>
          </p:nvPr>
        </p:nvSpPr>
        <p:spPr>
          <a:xfrm>
            <a:off x="838200" y="1029541"/>
            <a:ext cx="10515600" cy="515802"/>
          </a:xfrm>
        </p:spPr>
        <p:txBody>
          <a:bodyPr>
            <a:normAutofit/>
          </a:bodyPr>
          <a:lstStyle>
            <a:lvl1pPr marL="0" indent="0">
              <a:buFontTx/>
              <a:buNone/>
              <a:defRPr sz="2400" i="1">
                <a:solidFill>
                  <a:srgbClr val="2A7DBF"/>
                </a:solidFill>
                <a:latin typeface="Arial" charset="0"/>
                <a:ea typeface="Arial" charset="0"/>
                <a:cs typeface="Arial"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dirty="0" err="1"/>
              <a:t>Subtitle</a:t>
            </a:r>
            <a:endParaRPr lang="fr-FR" dirty="0"/>
          </a:p>
        </p:txBody>
      </p:sp>
      <p:sp>
        <p:nvSpPr>
          <p:cNvPr id="15" name="Titre 1"/>
          <p:cNvSpPr>
            <a:spLocks noGrp="1"/>
          </p:cNvSpPr>
          <p:nvPr>
            <p:ph type="title" hasCustomPrompt="1"/>
          </p:nvPr>
        </p:nvSpPr>
        <p:spPr>
          <a:xfrm>
            <a:off x="838200" y="365126"/>
            <a:ext cx="10515600" cy="663574"/>
          </a:xfrm>
        </p:spPr>
        <p:txBody>
          <a:bodyPr/>
          <a:lstStyle>
            <a:lvl1pPr>
              <a:defRPr b="1" i="0">
                <a:solidFill>
                  <a:srgbClr val="393E91"/>
                </a:solidFill>
                <a:latin typeface="Arial Black" charset="0"/>
                <a:ea typeface="Arial Black" charset="0"/>
                <a:cs typeface="Arial Black" charset="0"/>
              </a:defRPr>
            </a:lvl1pPr>
          </a:lstStyle>
          <a:p>
            <a:r>
              <a:rPr lang="fr-FR" dirty="0"/>
              <a:t>TITLE</a:t>
            </a:r>
          </a:p>
        </p:txBody>
      </p:sp>
      <p:pic>
        <p:nvPicPr>
          <p:cNvPr id="16" name="Image 10">
            <a:extLst>
              <a:ext uri="{FF2B5EF4-FFF2-40B4-BE49-F238E27FC236}">
                <a16:creationId xmlns:a16="http://schemas.microsoft.com/office/drawing/2014/main" id="{7F961969-627E-456F-AC72-C0E2BC90BFE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927"/>
            <a:ext cx="12192000" cy="6854653"/>
          </a:xfrm>
          <a:prstGeom prst="rect">
            <a:avLst/>
          </a:prstGeom>
        </p:spPr>
      </p:pic>
      <p:pic>
        <p:nvPicPr>
          <p:cNvPr id="18" name="Image 15">
            <a:extLst>
              <a:ext uri="{FF2B5EF4-FFF2-40B4-BE49-F238E27FC236}">
                <a16:creationId xmlns:a16="http://schemas.microsoft.com/office/drawing/2014/main" id="{B3585280-9872-4F8D-AFCD-F0C4E76FFEC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443084" y="6334919"/>
            <a:ext cx="790231" cy="248777"/>
          </a:xfrm>
          <a:prstGeom prst="rect">
            <a:avLst/>
          </a:prstGeom>
        </p:spPr>
      </p:pic>
    </p:spTree>
    <p:extLst>
      <p:ext uri="{BB962C8B-B14F-4D97-AF65-F5344CB8AC3E}">
        <p14:creationId xmlns:p14="http://schemas.microsoft.com/office/powerpoint/2010/main" val="99243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pic>
        <p:nvPicPr>
          <p:cNvPr id="18" name="Image 1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6927"/>
            <a:ext cx="12192000" cy="6854653"/>
          </a:xfrm>
          <a:prstGeom prst="rect">
            <a:avLst/>
          </a:prstGeom>
        </p:spPr>
      </p:pic>
      <p:sp>
        <p:nvSpPr>
          <p:cNvPr id="2" name="Titre 1"/>
          <p:cNvSpPr>
            <a:spLocks noGrp="1"/>
          </p:cNvSpPr>
          <p:nvPr>
            <p:ph type="ctrTitle" hasCustomPrompt="1"/>
          </p:nvPr>
        </p:nvSpPr>
        <p:spPr>
          <a:xfrm>
            <a:off x="1524000" y="2750127"/>
            <a:ext cx="9144000" cy="1351506"/>
          </a:xfrm>
        </p:spPr>
        <p:txBody>
          <a:bodyPr anchor="b"/>
          <a:lstStyle>
            <a:lvl1pPr algn="ctr">
              <a:defRPr sz="6000" b="1" i="0">
                <a:solidFill>
                  <a:srgbClr val="393E91"/>
                </a:solidFill>
                <a:latin typeface="Arial Black" charset="0"/>
                <a:ea typeface="Arial Black" charset="0"/>
                <a:cs typeface="Arial Black" charset="0"/>
              </a:defRPr>
            </a:lvl1pPr>
          </a:lstStyle>
          <a:p>
            <a:r>
              <a:rPr lang="fr-FR" dirty="0"/>
              <a:t>TITLE</a:t>
            </a:r>
          </a:p>
        </p:txBody>
      </p:sp>
      <p:sp>
        <p:nvSpPr>
          <p:cNvPr id="3" name="Sous-titre 2"/>
          <p:cNvSpPr>
            <a:spLocks noGrp="1"/>
          </p:cNvSpPr>
          <p:nvPr>
            <p:ph type="subTitle" idx="1" hasCustomPrompt="1"/>
          </p:nvPr>
        </p:nvSpPr>
        <p:spPr>
          <a:xfrm>
            <a:off x="1524000" y="4193708"/>
            <a:ext cx="9144000" cy="558401"/>
          </a:xfrm>
        </p:spPr>
        <p:txBody>
          <a:bodyPr/>
          <a:lstStyle>
            <a:lvl1pPr marL="0" indent="0" algn="ctr">
              <a:buNone/>
              <a:defRPr sz="2400" i="1">
                <a:solidFill>
                  <a:srgbClr val="2A7DBF"/>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CONFERENCE NAME / MEETING</a:t>
            </a:r>
          </a:p>
        </p:txBody>
      </p:sp>
      <p:sp>
        <p:nvSpPr>
          <p:cNvPr id="15" name="Espace réservé du texte 14"/>
          <p:cNvSpPr>
            <a:spLocks noGrp="1"/>
          </p:cNvSpPr>
          <p:nvPr>
            <p:ph type="body" sz="quarter" idx="10" hasCustomPrompt="1"/>
          </p:nvPr>
        </p:nvSpPr>
        <p:spPr>
          <a:xfrm>
            <a:off x="1524000" y="6033858"/>
            <a:ext cx="9144000" cy="222624"/>
          </a:xfrm>
        </p:spPr>
        <p:txBody>
          <a:bodyPr>
            <a:noAutofit/>
          </a:bodyPr>
          <a:lstStyle>
            <a:lvl1pPr marL="0" indent="0" algn="ctr">
              <a:buFontTx/>
              <a:buNone/>
              <a:defRPr sz="1050" baseline="0">
                <a:solidFill>
                  <a:srgbClr val="18AF9B"/>
                </a:solidFill>
                <a:latin typeface="Arial" charset="0"/>
                <a:ea typeface="Arial" charset="0"/>
                <a:cs typeface="Arial"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dirty="0"/>
              <a:t>DD / MM / YYYY</a:t>
            </a:r>
          </a:p>
        </p:txBody>
      </p:sp>
      <p:sp>
        <p:nvSpPr>
          <p:cNvPr id="16" name="Espace réservé du texte 14"/>
          <p:cNvSpPr>
            <a:spLocks noGrp="1"/>
          </p:cNvSpPr>
          <p:nvPr>
            <p:ph type="body" sz="quarter" idx="11" hasCustomPrompt="1"/>
          </p:nvPr>
        </p:nvSpPr>
        <p:spPr>
          <a:xfrm>
            <a:off x="1524000" y="5067129"/>
            <a:ext cx="9144000" cy="222624"/>
          </a:xfrm>
        </p:spPr>
        <p:txBody>
          <a:bodyPr>
            <a:noAutofit/>
          </a:bodyPr>
          <a:lstStyle>
            <a:lvl1pPr marL="0" indent="0" algn="ctr">
              <a:buFontTx/>
              <a:buNone/>
              <a:defRPr sz="1400" baseline="0">
                <a:solidFill>
                  <a:srgbClr val="18AF9B"/>
                </a:solidFill>
                <a:latin typeface="Arial" charset="0"/>
                <a:ea typeface="Arial" charset="0"/>
                <a:cs typeface="Arial"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dirty="0"/>
              <a:t>First and Last Name</a:t>
            </a:r>
          </a:p>
        </p:txBody>
      </p:sp>
      <p:pic>
        <p:nvPicPr>
          <p:cNvPr id="7" name="Image 10">
            <a:extLst>
              <a:ext uri="{FF2B5EF4-FFF2-40B4-BE49-F238E27FC236}">
                <a16:creationId xmlns:a16="http://schemas.microsoft.com/office/drawing/2014/main" id="{27C6B3B1-879E-4E11-BF63-BE6AEE42196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927"/>
            <a:ext cx="12192000" cy="6854653"/>
          </a:xfrm>
          <a:prstGeom prst="rect">
            <a:avLst/>
          </a:prstGeom>
        </p:spPr>
      </p:pic>
      <p:pic>
        <p:nvPicPr>
          <p:cNvPr id="8" name="Image 5">
            <a:extLst>
              <a:ext uri="{FF2B5EF4-FFF2-40B4-BE49-F238E27FC236}">
                <a16:creationId xmlns:a16="http://schemas.microsoft.com/office/drawing/2014/main" id="{AE60B7AE-B59B-4AFE-A491-C4A8BD5F101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017557" y="758650"/>
            <a:ext cx="6054912" cy="2490674"/>
          </a:xfrm>
          <a:prstGeom prst="rect">
            <a:avLst/>
          </a:prstGeom>
        </p:spPr>
      </p:pic>
    </p:spTree>
    <p:extLst>
      <p:ext uri="{BB962C8B-B14F-4D97-AF65-F5344CB8AC3E}">
        <p14:creationId xmlns:p14="http://schemas.microsoft.com/office/powerpoint/2010/main" val="3276513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no formatt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9786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ftr" sz="quarter" idx="10"/>
          </p:nvPr>
        </p:nvSpPr>
        <p:spPr>
          <a:ln/>
        </p:spPr>
        <p:txBody>
          <a:bodyPr/>
          <a:lstStyle>
            <a:lvl1pPr>
              <a:defRPr/>
            </a:lvl1pPr>
          </a:lstStyle>
          <a:p>
            <a:r>
              <a:rPr lang="en-GB" smtClean="0"/>
              <a:t>CERN QTI - GPU Day 2020</a:t>
            </a:r>
            <a:endParaRPr lang="en-GB" dirty="0"/>
          </a:p>
        </p:txBody>
      </p:sp>
      <p:sp>
        <p:nvSpPr>
          <p:cNvPr id="4" name="Rectangle 17"/>
          <p:cNvSpPr>
            <a:spLocks noGrp="1" noChangeArrowheads="1"/>
          </p:cNvSpPr>
          <p:nvPr>
            <p:ph type="sldNum" sz="quarter" idx="11"/>
          </p:nvPr>
        </p:nvSpPr>
        <p:spPr>
          <a:ln/>
        </p:spPr>
        <p:txBody>
          <a:bodyPr/>
          <a:lstStyle>
            <a:lvl1pPr>
              <a:defRPr/>
            </a:lvl1pPr>
          </a:lstStyle>
          <a:p>
            <a:pPr>
              <a:defRPr/>
            </a:pPr>
            <a:fld id="{FB6EE3D9-8D13-4984-BB83-25C3368A53EE}" type="slidenum">
              <a:rPr lang="en-GB"/>
              <a:pPr>
                <a:defRPr/>
              </a:pPr>
              <a:t>‹#›</a:t>
            </a:fld>
            <a:endParaRPr lang="en-GB"/>
          </a:p>
        </p:txBody>
      </p:sp>
    </p:spTree>
    <p:extLst>
      <p:ext uri="{BB962C8B-B14F-4D97-AF65-F5344CB8AC3E}">
        <p14:creationId xmlns:p14="http://schemas.microsoft.com/office/powerpoint/2010/main" val="1398959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image" Target="../media/image4.emf"/><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image" Target="../media/image4.emf"/><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CERN </a:t>
            </a:r>
            <a:r>
              <a:rPr lang="fr-FR" dirty="0" err="1"/>
              <a:t>openlab</a:t>
            </a:r>
            <a:r>
              <a:rPr lang="fr-FR" dirty="0"/>
              <a:t> </a:t>
            </a:r>
            <a:r>
              <a:rPr lang="fr-FR" dirty="0" err="1"/>
              <a:t>presentations</a:t>
            </a:r>
            <a:endParaRPr lang="fr-FR" dirty="0"/>
          </a:p>
        </p:txBody>
      </p:sp>
      <p:sp>
        <p:nvSpPr>
          <p:cNvPr id="3" name="Espace réservé du texte 2"/>
          <p:cNvSpPr>
            <a:spLocks noGrp="1"/>
          </p:cNvSpPr>
          <p:nvPr>
            <p:ph type="body" idx="1"/>
          </p:nvPr>
        </p:nvSpPr>
        <p:spPr>
          <a:xfrm>
            <a:off x="748145" y="1825624"/>
            <a:ext cx="10688781" cy="4921539"/>
          </a:xfrm>
          <a:prstGeom prst="rect">
            <a:avLst/>
          </a:prstGeom>
        </p:spPr>
        <p:txBody>
          <a:bodyPr vert="horz" lIns="91440" tIns="45720" rIns="91440" bIns="45720" rtlCol="0">
            <a:normAutofit/>
          </a:bodyPr>
          <a:lstStyle/>
          <a:p>
            <a:pPr lvl="0"/>
            <a:r>
              <a:rPr lang="en-GB" noProof="0" dirty="0"/>
              <a:t>Below are slides that may be useful in creating your presentation. They can be used to give a brief overview CERN </a:t>
            </a:r>
            <a:r>
              <a:rPr lang="en-GB" noProof="0" dirty="0" err="1"/>
              <a:t>openlab</a:t>
            </a:r>
            <a:r>
              <a:rPr lang="en-GB" noProof="0" dirty="0"/>
              <a:t> and its work. Feel free to include as many or as few of these slides as you see fit.</a:t>
            </a:r>
          </a:p>
          <a:p>
            <a:pPr lvl="0"/>
            <a:r>
              <a:rPr lang="en-GB" noProof="0" dirty="0"/>
              <a:t>Add new slides (of various layouts, but all with the CERN </a:t>
            </a:r>
            <a:r>
              <a:rPr lang="en-GB" noProof="0" dirty="0" err="1"/>
              <a:t>openlab</a:t>
            </a:r>
            <a:r>
              <a:rPr lang="en-GB" noProof="0" dirty="0"/>
              <a:t> formatting), by clicking the drop-down arrow alongside ‘add new slide’.</a:t>
            </a:r>
          </a:p>
          <a:p>
            <a:pPr lvl="0"/>
            <a:r>
              <a:rPr lang="en-GB" noProof="0" dirty="0"/>
              <a:t>If you are unsure about how to use these slides, or would like any guidance about presenting CERN </a:t>
            </a:r>
            <a:r>
              <a:rPr lang="en-GB" noProof="0" dirty="0" err="1"/>
              <a:t>openlab’s</a:t>
            </a:r>
            <a:r>
              <a:rPr lang="en-GB" noProof="0" dirty="0"/>
              <a:t> work, please contact Andrew Purcell.</a:t>
            </a:r>
          </a:p>
          <a:p>
            <a:pPr lvl="0"/>
            <a:r>
              <a:rPr lang="en-GB" noProof="0" dirty="0"/>
              <a:t>These slides are continuously updated by the CERN </a:t>
            </a:r>
            <a:r>
              <a:rPr lang="en-GB" noProof="0" dirty="0" err="1"/>
              <a:t>openlab</a:t>
            </a:r>
            <a:r>
              <a:rPr lang="en-GB" noProof="0" dirty="0"/>
              <a:t> communications team. The latest versions (4:3 and 16:9) are available at http://www.cern.ch/openlab/templates.</a:t>
            </a:r>
          </a:p>
          <a:p>
            <a:pPr lvl="0"/>
            <a:endParaRPr lang="fr-FR" dirty="0"/>
          </a:p>
          <a:p>
            <a:pPr lvl="0"/>
            <a:endParaRPr lang="fr-FR" dirty="0"/>
          </a:p>
        </p:txBody>
      </p:sp>
      <p:sp>
        <p:nvSpPr>
          <p:cNvPr id="10" name="Slide Number Placeholder 22"/>
          <p:cNvSpPr txBox="1">
            <a:spLocks/>
          </p:cNvSpPr>
          <p:nvPr/>
        </p:nvSpPr>
        <p:spPr>
          <a:xfrm>
            <a:off x="11142518" y="6334919"/>
            <a:ext cx="422564" cy="365125"/>
          </a:xfrm>
          <a:prstGeom prst="rect">
            <a:avLst/>
          </a:prstGeom>
        </p:spPr>
        <p:txBody>
          <a:bodyPr/>
          <a:lstStyle>
            <a:defPPr>
              <a:defRPr lang="fr-FR"/>
            </a:defPPr>
            <a:lvl1pPr marL="0" algn="l" defTabSz="914400" rtl="0" eaLnBrk="1" latinLnBrk="0" hangingPunct="1">
              <a:defRPr sz="1100" kern="1200">
                <a:solidFill>
                  <a:srgbClr val="18AF9B"/>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E960A2-242F-CC40-87F9-290FD5864A37}" type="slidenum">
              <a:rPr lang="fr-FR" smtClean="0"/>
              <a:pPr/>
              <a:t>‹#›</a:t>
            </a:fld>
            <a:endParaRPr lang="fr-FR" dirty="0"/>
          </a:p>
        </p:txBody>
      </p:sp>
      <p:sp>
        <p:nvSpPr>
          <p:cNvPr id="12" name="Footer Placeholder 11"/>
          <p:cNvSpPr>
            <a:spLocks noGrp="1"/>
          </p:cNvSpPr>
          <p:nvPr>
            <p:ph type="ftr" sz="quarter" idx="3"/>
          </p:nvPr>
        </p:nvSpPr>
        <p:spPr>
          <a:xfrm>
            <a:off x="4035135" y="6273958"/>
            <a:ext cx="4114800" cy="365125"/>
          </a:xfrm>
          <a:prstGeom prst="rect">
            <a:avLst/>
          </a:prstGeom>
        </p:spPr>
        <p:txBody>
          <a:bodyPr vert="horz" lIns="91440" tIns="45720" rIns="91440" bIns="45720" rtlCol="0" anchor="ctr"/>
          <a:lstStyle>
            <a:lvl1pPr algn="ctr">
              <a:defRPr sz="1100">
                <a:solidFill>
                  <a:srgbClr val="18AF9B"/>
                </a:solidFill>
                <a:latin typeface="Arial" panose="020B0604020202020204" pitchFamily="34" charset="0"/>
                <a:cs typeface="Arial" panose="020B0604020202020204" pitchFamily="34" charset="0"/>
              </a:defRPr>
            </a:lvl1pPr>
          </a:lstStyle>
          <a:p>
            <a:r>
              <a:rPr lang="en-GB" smtClean="0"/>
              <a:t>CERN QTI - GPU Day 2020</a:t>
            </a:r>
            <a:endParaRPr lang="en-GB" dirty="0"/>
          </a:p>
        </p:txBody>
      </p:sp>
      <p:sp>
        <p:nvSpPr>
          <p:cNvPr id="6" name="Slide Number Placeholder 22">
            <a:extLst>
              <a:ext uri="{FF2B5EF4-FFF2-40B4-BE49-F238E27FC236}">
                <a16:creationId xmlns:a16="http://schemas.microsoft.com/office/drawing/2014/main" id="{50C84AC8-B31E-45BC-AAFB-88232C667A29}"/>
              </a:ext>
            </a:extLst>
          </p:cNvPr>
          <p:cNvSpPr txBox="1">
            <a:spLocks/>
          </p:cNvSpPr>
          <p:nvPr userDrawn="1"/>
        </p:nvSpPr>
        <p:spPr>
          <a:xfrm>
            <a:off x="11142518" y="6334919"/>
            <a:ext cx="422564" cy="365125"/>
          </a:xfrm>
          <a:prstGeom prst="rect">
            <a:avLst/>
          </a:prstGeom>
        </p:spPr>
        <p:txBody>
          <a:bodyPr/>
          <a:lstStyle>
            <a:defPPr>
              <a:defRPr lang="fr-FR"/>
            </a:defPPr>
            <a:lvl1pPr marL="0" algn="l" defTabSz="914400" rtl="0" eaLnBrk="1" latinLnBrk="0" hangingPunct="1">
              <a:defRPr sz="1100" kern="1200">
                <a:solidFill>
                  <a:srgbClr val="18AF9B"/>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E960A2-242F-CC40-87F9-290FD5864A37}" type="slidenum">
              <a:rPr lang="fr-FR" smtClean="0"/>
              <a:pPr/>
              <a:t>‹#›</a:t>
            </a:fld>
            <a:endParaRPr lang="fr-FR" dirty="0"/>
          </a:p>
        </p:txBody>
      </p:sp>
    </p:spTree>
    <p:extLst>
      <p:ext uri="{BB962C8B-B14F-4D97-AF65-F5344CB8AC3E}">
        <p14:creationId xmlns:p14="http://schemas.microsoft.com/office/powerpoint/2010/main" val="155776729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654" r:id="rId14"/>
    <p:sldLayoutId id="2147483652" r:id="rId15"/>
    <p:sldLayoutId id="2147483656" r:id="rId16"/>
    <p:sldLayoutId id="2147483653" r:id="rId17"/>
    <p:sldLayoutId id="2147483655" r:id="rId18"/>
    <p:sldLayoutId id="2147483657" r:id="rId19"/>
    <p:sldLayoutId id="2147483659" r:id="rId20"/>
  </p:sldLayoutIdLst>
  <p:hf hdr="0" dt="0"/>
  <p:txStyles>
    <p:titleStyle>
      <a:lvl1pPr algn="l" defTabSz="914400" rtl="0" eaLnBrk="1" latinLnBrk="0" hangingPunct="1">
        <a:lnSpc>
          <a:spcPct val="90000"/>
        </a:lnSpc>
        <a:spcBef>
          <a:spcPct val="0"/>
        </a:spcBef>
        <a:buNone/>
        <a:defRPr sz="4400" b="1" kern="1200" baseline="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Espace réservé du titre 8"/>
          <p:cNvSpPr>
            <a:spLocks noGrp="1"/>
          </p:cNvSpPr>
          <p:nvPr>
            <p:ph type="title"/>
          </p:nvPr>
        </p:nvSpPr>
        <p:spPr>
          <a:xfrm>
            <a:off x="609600" y="274638"/>
            <a:ext cx="11055019" cy="1143000"/>
          </a:xfrm>
          <a:prstGeom prst="rect">
            <a:avLst/>
          </a:prstGeom>
        </p:spPr>
        <p:txBody>
          <a:bodyPr vert="horz" lIns="45720" rIns="45720" anchor="ctr">
            <a:normAutofit/>
          </a:bodyPr>
          <a:lstStyle/>
          <a:p>
            <a:r>
              <a:rPr kumimoji="0" lang="fr-CH"/>
              <a:t>Cliquez et modifiez le titre</a:t>
            </a:r>
            <a:endParaRPr kumimoji="0" lang="en-US"/>
          </a:p>
        </p:txBody>
      </p:sp>
      <p:sp>
        <p:nvSpPr>
          <p:cNvPr id="30" name="Espace réservé du texte 29"/>
          <p:cNvSpPr>
            <a:spLocks noGrp="1"/>
          </p:cNvSpPr>
          <p:nvPr>
            <p:ph type="body" idx="1"/>
          </p:nvPr>
        </p:nvSpPr>
        <p:spPr>
          <a:xfrm>
            <a:off x="609600" y="1600201"/>
            <a:ext cx="11055019" cy="4525963"/>
          </a:xfrm>
          <a:prstGeom prst="rect">
            <a:avLst/>
          </a:prstGeom>
        </p:spPr>
        <p:txBody>
          <a:bodyPr vert="horz">
            <a:normAutofit/>
          </a:bodyPr>
          <a:lstStyle/>
          <a:p>
            <a:pPr lvl="0" eaLnBrk="1" latinLnBrk="0" hangingPunct="1"/>
            <a:r>
              <a:rPr kumimoji="0" lang="fr-CH" dirty="0"/>
              <a:t>Cliquez pour modifier les styles du texte du masque</a:t>
            </a:r>
          </a:p>
          <a:p>
            <a:pPr lvl="1" eaLnBrk="1" latinLnBrk="0" hangingPunct="1"/>
            <a:r>
              <a:rPr kumimoji="0" lang="fr-CH" dirty="0"/>
              <a:t>Deuxième niveau</a:t>
            </a:r>
          </a:p>
          <a:p>
            <a:pPr lvl="2" eaLnBrk="1" latinLnBrk="0" hangingPunct="1"/>
            <a:r>
              <a:rPr kumimoji="0" lang="fr-CH" dirty="0"/>
              <a:t>Troisième niveau</a:t>
            </a:r>
          </a:p>
          <a:p>
            <a:pPr lvl="3" eaLnBrk="1" latinLnBrk="0" hangingPunct="1"/>
            <a:r>
              <a:rPr kumimoji="0" lang="fr-CH" dirty="0"/>
              <a:t>Quatrième niveau</a:t>
            </a:r>
          </a:p>
          <a:p>
            <a:pPr lvl="4" eaLnBrk="1" latinLnBrk="0" hangingPunct="1"/>
            <a:r>
              <a:rPr kumimoji="0" lang="fr-CH" dirty="0"/>
              <a:t>Cinquième niveau</a:t>
            </a:r>
            <a:endParaRPr kumimoji="0" lang="en-US" dirty="0"/>
          </a:p>
        </p:txBody>
      </p:sp>
      <p:pic>
        <p:nvPicPr>
          <p:cNvPr id="7" name="Image 4" descr="bande-01.eps"/>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157663"/>
            <a:ext cx="12192000" cy="707202"/>
          </a:xfrm>
          <a:prstGeom prst="rect">
            <a:avLst/>
          </a:prstGeom>
        </p:spPr>
      </p:pic>
      <p:sp>
        <p:nvSpPr>
          <p:cNvPr id="10" name="Slide Number Placeholder 2"/>
          <p:cNvSpPr txBox="1">
            <a:spLocks/>
          </p:cNvSpPr>
          <p:nvPr/>
        </p:nvSpPr>
        <p:spPr>
          <a:xfrm>
            <a:off x="9144000" y="6337301"/>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28D0A3-5C9A-4901-9C42-FBE507C34AF3}" type="slidenum">
              <a:rPr lang="en-GB" sz="1200" smtClean="0">
                <a:solidFill>
                  <a:srgbClr val="FFFFFF"/>
                </a:solidFill>
              </a:rPr>
              <a:pPr/>
              <a:t>‹#›</a:t>
            </a:fld>
            <a:endParaRPr lang="en-GB" sz="1200" dirty="0">
              <a:solidFill>
                <a:srgbClr val="FFFFFF"/>
              </a:solidFill>
            </a:endParaRPr>
          </a:p>
        </p:txBody>
      </p:sp>
      <p:sp>
        <p:nvSpPr>
          <p:cNvPr id="11" name="TextBox 10"/>
          <p:cNvSpPr txBox="1"/>
          <p:nvPr/>
        </p:nvSpPr>
        <p:spPr>
          <a:xfrm>
            <a:off x="954453" y="6165304"/>
            <a:ext cx="9205547" cy="707886"/>
          </a:xfrm>
          <a:prstGeom prst="rect">
            <a:avLst/>
          </a:prstGeom>
          <a:noFill/>
        </p:spPr>
        <p:txBody>
          <a:bodyPr wrap="square" rtlCol="0">
            <a:spAutoFit/>
          </a:bodyPr>
          <a:lstStyle/>
          <a:p>
            <a:r>
              <a:rPr lang="en-GB" sz="1000" dirty="0">
                <a:solidFill>
                  <a:srgbClr val="FFFFFF"/>
                </a:solidFill>
              </a:rPr>
              <a:t>Strategy and framework applicable to knowledge transfer</a:t>
            </a:r>
          </a:p>
          <a:p>
            <a:r>
              <a:rPr lang="en-GB" sz="1000" dirty="0">
                <a:solidFill>
                  <a:srgbClr val="FFFFFF"/>
                </a:solidFill>
              </a:rPr>
              <a:t>by CERN for the benefit of medical applications </a:t>
            </a:r>
          </a:p>
          <a:p>
            <a:r>
              <a:rPr lang="en-GB" sz="1000" dirty="0">
                <a:solidFill>
                  <a:srgbClr val="FFFFFF"/>
                </a:solidFill>
              </a:rPr>
              <a:t>F. Bordry</a:t>
            </a:r>
          </a:p>
          <a:p>
            <a:r>
              <a:rPr lang="en-GB" sz="1000" baseline="0" dirty="0">
                <a:solidFill>
                  <a:srgbClr val="FFFFFF"/>
                </a:solidFill>
              </a:rPr>
              <a:t>Council – 16</a:t>
            </a:r>
            <a:r>
              <a:rPr lang="en-GB" sz="1000" baseline="30000" dirty="0">
                <a:solidFill>
                  <a:srgbClr val="FFFFFF"/>
                </a:solidFill>
              </a:rPr>
              <a:t>th</a:t>
            </a:r>
            <a:r>
              <a:rPr lang="en-GB" sz="1000" baseline="0" dirty="0">
                <a:solidFill>
                  <a:srgbClr val="FFFFFF"/>
                </a:solidFill>
              </a:rPr>
              <a:t> </a:t>
            </a:r>
            <a:r>
              <a:rPr lang="en-GB" sz="1000" dirty="0">
                <a:solidFill>
                  <a:srgbClr val="FFFFFF"/>
                </a:solidFill>
              </a:rPr>
              <a:t>March 2017</a:t>
            </a:r>
          </a:p>
        </p:txBody>
      </p:sp>
    </p:spTree>
    <p:extLst>
      <p:ext uri="{BB962C8B-B14F-4D97-AF65-F5344CB8AC3E}">
        <p14:creationId xmlns:p14="http://schemas.microsoft.com/office/powerpoint/2010/main" val="290964369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Lst>
  <mc:AlternateContent xmlns:mc="http://schemas.openxmlformats.org/markup-compatibility/2006" xmlns:p14="http://schemas.microsoft.com/office/powerpoint/2010/main">
    <mc:Choice Requires="p14">
      <p:transition spd="med">
        <p14:prism isContent="1"/>
      </p:transition>
    </mc:Choice>
    <mc:Fallback xmlns="">
      <p:transition spd="med">
        <p:fade/>
      </p:transition>
    </mc:Fallback>
  </mc:AlternateContent>
  <p:hf hdr="0" dt="0"/>
  <p:txStyles>
    <p:titleStyle>
      <a:lvl1pPr algn="l" rtl="0" eaLnBrk="1" latinLnBrk="0" hangingPunct="1">
        <a:spcBef>
          <a:spcPct val="0"/>
        </a:spcBef>
        <a:buNone/>
        <a:defRPr kumimoji="0" sz="3600" kern="1200">
          <a:solidFill>
            <a:schemeClr val="tx1"/>
          </a:solidFill>
          <a:latin typeface="+mj-lt"/>
          <a:ea typeface="+mj-ea"/>
          <a:cs typeface="+mj-cs"/>
        </a:defRPr>
      </a:lvl1pPr>
    </p:titleStyle>
    <p:bodyStyle>
      <a:lvl1pPr marL="354013" indent="-317500" algn="l" rtl="0" eaLnBrk="1" latinLnBrk="0" hangingPunct="1">
        <a:spcBef>
          <a:spcPct val="20000"/>
        </a:spcBef>
        <a:buClr>
          <a:schemeClr val="tx1"/>
        </a:buClr>
        <a:buSzPct val="75000"/>
        <a:buFont typeface="Lucida Grande"/>
        <a:buChar char="►"/>
        <a:defRPr kumimoji="0" sz="2400" kern="1200">
          <a:solidFill>
            <a:schemeClr val="tx1"/>
          </a:solidFill>
          <a:latin typeface="+mn-lt"/>
          <a:ea typeface="+mn-ea"/>
          <a:cs typeface="+mn-cs"/>
        </a:defRPr>
      </a:lvl1pPr>
      <a:lvl2pPr marL="720725" indent="-366713" algn="l" rtl="0" eaLnBrk="1" latinLnBrk="0" hangingPunct="1">
        <a:spcBef>
          <a:spcPct val="20000"/>
        </a:spcBef>
        <a:buClr>
          <a:schemeClr val="accent2"/>
        </a:buClr>
        <a:buSzPct val="75000"/>
        <a:buFont typeface="Lucida Grande"/>
        <a:buChar char="►"/>
        <a:defRPr kumimoji="0" sz="2000" kern="1200">
          <a:solidFill>
            <a:schemeClr val="tx1"/>
          </a:solidFill>
          <a:latin typeface="+mn-lt"/>
          <a:ea typeface="+mn-ea"/>
          <a:cs typeface="+mn-cs"/>
        </a:defRPr>
      </a:lvl2pPr>
      <a:lvl3pPr marL="1092708" indent="-342900" algn="l" rtl="0" eaLnBrk="1" latinLnBrk="0" hangingPunct="1">
        <a:spcBef>
          <a:spcPct val="20000"/>
        </a:spcBef>
        <a:buClr>
          <a:schemeClr val="accent1"/>
        </a:buClr>
        <a:buSzPct val="75000"/>
        <a:buFont typeface="Lucida Grande"/>
        <a:buChar char="►"/>
        <a:defRPr kumimoji="0" sz="18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16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16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Image 9" descr="bande-01.eps"/>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0" y="5923531"/>
            <a:ext cx="12192000" cy="942936"/>
          </a:xfrm>
          <a:prstGeom prst="rect">
            <a:avLst/>
          </a:prstGeom>
        </p:spPr>
      </p:pic>
      <p:sp>
        <p:nvSpPr>
          <p:cNvPr id="9" name="Espace réservé du titre 8"/>
          <p:cNvSpPr>
            <a:spLocks noGrp="1"/>
          </p:cNvSpPr>
          <p:nvPr>
            <p:ph type="title"/>
          </p:nvPr>
        </p:nvSpPr>
        <p:spPr>
          <a:xfrm>
            <a:off x="609600" y="233493"/>
            <a:ext cx="10969139" cy="940443"/>
          </a:xfrm>
          <a:prstGeom prst="rect">
            <a:avLst/>
          </a:prstGeom>
        </p:spPr>
        <p:txBody>
          <a:bodyPr vert="horz" lIns="45720" rIns="45720" anchor="ctr">
            <a:normAutofit/>
          </a:bodyPr>
          <a:lstStyle/>
          <a:p>
            <a:r>
              <a:rPr kumimoji="0" lang="fr-CH" dirty="0"/>
              <a:t>Cliquez et modifiez le titre</a:t>
            </a:r>
            <a:endParaRPr kumimoji="0" lang="en-US" dirty="0"/>
          </a:p>
        </p:txBody>
      </p:sp>
      <p:sp>
        <p:nvSpPr>
          <p:cNvPr id="30" name="Espace réservé du texte 29"/>
          <p:cNvSpPr>
            <a:spLocks noGrp="1"/>
          </p:cNvSpPr>
          <p:nvPr>
            <p:ph type="body" idx="1"/>
          </p:nvPr>
        </p:nvSpPr>
        <p:spPr>
          <a:xfrm>
            <a:off x="609600" y="1325607"/>
            <a:ext cx="10972800" cy="4270860"/>
          </a:xfrm>
          <a:prstGeom prst="rect">
            <a:avLst/>
          </a:prstGeom>
        </p:spPr>
        <p:txBody>
          <a:bodyPr vert="horz">
            <a:normAutofit/>
          </a:bodyPr>
          <a:lstStyle/>
          <a:p>
            <a:pPr lvl="0" eaLnBrk="1" latinLnBrk="0" hangingPunct="1"/>
            <a:r>
              <a:rPr kumimoji="0" lang="fr-CH" dirty="0"/>
              <a:t>Cliquez pour modifier les styles du texte du masque</a:t>
            </a:r>
          </a:p>
          <a:p>
            <a:pPr lvl="1" eaLnBrk="1" latinLnBrk="0" hangingPunct="1"/>
            <a:r>
              <a:rPr kumimoji="0" lang="fr-CH" dirty="0"/>
              <a:t>Deuxième niveau</a:t>
            </a:r>
          </a:p>
          <a:p>
            <a:pPr lvl="2" eaLnBrk="1" latinLnBrk="0" hangingPunct="1"/>
            <a:r>
              <a:rPr kumimoji="0" lang="fr-CH" dirty="0"/>
              <a:t>Troisième niveau</a:t>
            </a:r>
          </a:p>
          <a:p>
            <a:pPr lvl="3" eaLnBrk="1" latinLnBrk="0" hangingPunct="1"/>
            <a:r>
              <a:rPr kumimoji="0" lang="fr-CH" dirty="0"/>
              <a:t>Quatrième niveau</a:t>
            </a:r>
          </a:p>
          <a:p>
            <a:pPr lvl="4" eaLnBrk="1" latinLnBrk="0" hangingPunct="1"/>
            <a:r>
              <a:rPr kumimoji="0" lang="fr-CH" dirty="0"/>
              <a:t>Cinquième niveau</a:t>
            </a:r>
            <a:endParaRPr kumimoji="0" lang="en-US" dirty="0"/>
          </a:p>
        </p:txBody>
      </p:sp>
      <p:sp>
        <p:nvSpPr>
          <p:cNvPr id="2" name="Date Placeholder 1"/>
          <p:cNvSpPr>
            <a:spLocks noGrp="1"/>
          </p:cNvSpPr>
          <p:nvPr>
            <p:ph type="dt" sz="half" idx="2"/>
          </p:nvPr>
        </p:nvSpPr>
        <p:spPr>
          <a:xfrm>
            <a:off x="3959113" y="6362378"/>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r>
              <a:rPr lang="en-US" smtClean="0"/>
              <a:t>6 Nov 2017</a:t>
            </a:r>
            <a:endParaRPr lang="en-US" dirty="0"/>
          </a:p>
        </p:txBody>
      </p:sp>
      <p:sp>
        <p:nvSpPr>
          <p:cNvPr id="3" name="Footer Placeholder 2"/>
          <p:cNvSpPr>
            <a:spLocks noGrp="1"/>
          </p:cNvSpPr>
          <p:nvPr>
            <p:ph type="ftr" sz="quarter" idx="3"/>
          </p:nvPr>
        </p:nvSpPr>
        <p:spPr>
          <a:xfrm>
            <a:off x="6910341"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r>
              <a:rPr lang="en-GB" smtClean="0"/>
              <a:t>CERN QTI - GPU Day 2020</a:t>
            </a:r>
            <a:endParaRPr lang="en-US" dirty="0"/>
          </a:p>
        </p:txBody>
      </p:sp>
      <p:sp>
        <p:nvSpPr>
          <p:cNvPr id="4" name="Slide Number Placeholder 3"/>
          <p:cNvSpPr>
            <a:spLocks noGrp="1"/>
          </p:cNvSpPr>
          <p:nvPr>
            <p:ph type="sldNum" sz="quarter" idx="4"/>
          </p:nvPr>
        </p:nvSpPr>
        <p:spPr>
          <a:xfrm>
            <a:off x="10913835" y="6356351"/>
            <a:ext cx="668565"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17918391-D411-FE40-AAD7-861AE5233E0E}" type="slidenum">
              <a:rPr lang="en-US" smtClean="0"/>
              <a:pPr/>
              <a:t>‹#›</a:t>
            </a:fld>
            <a:endParaRPr lang="en-US" dirty="0"/>
          </a:p>
        </p:txBody>
      </p:sp>
      <p:pic>
        <p:nvPicPr>
          <p:cNvPr id="8" name="Image 7" descr="bande-01.eps"/>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0" y="8210217"/>
            <a:ext cx="12192000" cy="942936"/>
          </a:xfrm>
          <a:prstGeom prst="rect">
            <a:avLst/>
          </a:prstGeom>
        </p:spPr>
      </p:pic>
    </p:spTree>
    <p:extLst>
      <p:ext uri="{BB962C8B-B14F-4D97-AF65-F5344CB8AC3E}">
        <p14:creationId xmlns:p14="http://schemas.microsoft.com/office/powerpoint/2010/main" val="874152730"/>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32" r:id="rId14"/>
    <p:sldLayoutId id="2147483733" r:id="rId15"/>
    <p:sldLayoutId id="2147483734" r:id="rId16"/>
    <p:sldLayoutId id="2147483735" r:id="rId17"/>
  </p:sldLayoutIdLst>
  <p:hf hdr="0" dt="0"/>
  <p:txStyles>
    <p:titleStyle>
      <a:lvl1pPr algn="l" rtl="0" eaLnBrk="1" latinLnBrk="0" hangingPunct="1">
        <a:spcBef>
          <a:spcPct val="0"/>
        </a:spcBef>
        <a:buNone/>
        <a:defRPr kumimoji="0" sz="6133" kern="1200">
          <a:solidFill>
            <a:schemeClr val="tx1"/>
          </a:solidFill>
          <a:latin typeface="+mj-lt"/>
          <a:ea typeface="+mj-ea"/>
          <a:cs typeface="+mj-cs"/>
        </a:defRPr>
      </a:lvl1pPr>
    </p:titleStyle>
    <p:bodyStyle>
      <a:lvl1pPr marL="658352" indent="-609585" algn="l" rtl="0" eaLnBrk="1" latinLnBrk="0" hangingPunct="1">
        <a:spcBef>
          <a:spcPct val="20000"/>
        </a:spcBef>
        <a:buClr>
          <a:schemeClr val="tx1"/>
        </a:buClr>
        <a:buSzPct val="80000"/>
        <a:buFont typeface="Arial"/>
        <a:buChar char="•"/>
        <a:defRPr kumimoji="0" sz="4000" kern="1200">
          <a:solidFill>
            <a:schemeClr val="tx1"/>
          </a:solidFill>
          <a:latin typeface="+mn-lt"/>
          <a:ea typeface="+mn-ea"/>
          <a:cs typeface="+mn-cs"/>
        </a:defRPr>
      </a:lvl1pPr>
      <a:lvl2pPr marL="1206978" indent="-609585" algn="l" rtl="0" eaLnBrk="1" latinLnBrk="0" hangingPunct="1">
        <a:spcBef>
          <a:spcPct val="20000"/>
        </a:spcBef>
        <a:buClr>
          <a:schemeClr val="tx1"/>
        </a:buClr>
        <a:buSzPct val="90000"/>
        <a:buFont typeface="Arial"/>
        <a:buChar char="•"/>
        <a:defRPr kumimoji="0" sz="3467" kern="1200">
          <a:solidFill>
            <a:schemeClr val="tx1"/>
          </a:solidFill>
          <a:latin typeface="+mn-lt"/>
          <a:ea typeface="+mn-ea"/>
          <a:cs typeface="+mn-cs"/>
        </a:defRPr>
      </a:lvl2pPr>
      <a:lvl3pPr marL="1456908" indent="-457189" algn="l" rtl="0" eaLnBrk="1" latinLnBrk="0" hangingPunct="1">
        <a:spcBef>
          <a:spcPct val="20000"/>
        </a:spcBef>
        <a:buClr>
          <a:schemeClr val="tx1"/>
        </a:buClr>
        <a:buSzPct val="85000"/>
        <a:buFont typeface="Arial"/>
        <a:buChar char="•"/>
        <a:defRPr kumimoji="0" sz="3200" kern="1200">
          <a:solidFill>
            <a:schemeClr val="tx1"/>
          </a:solidFill>
          <a:latin typeface="+mn-lt"/>
          <a:ea typeface="+mn-ea"/>
          <a:cs typeface="+mn-cs"/>
        </a:defRPr>
      </a:lvl3pPr>
      <a:lvl4pPr marL="1847042" indent="-457189" algn="l" rtl="0" eaLnBrk="1" latinLnBrk="0" hangingPunct="1">
        <a:spcBef>
          <a:spcPct val="20000"/>
        </a:spcBef>
        <a:buClr>
          <a:schemeClr val="tx1"/>
        </a:buClr>
        <a:buSzPct val="90000"/>
        <a:buFont typeface="Arial"/>
        <a:buChar char="•"/>
        <a:defRPr kumimoji="0" sz="2667" kern="1200">
          <a:solidFill>
            <a:schemeClr val="tx1"/>
          </a:solidFill>
          <a:latin typeface="+mn-lt"/>
          <a:ea typeface="+mn-ea"/>
          <a:cs typeface="+mn-cs"/>
        </a:defRPr>
      </a:lvl4pPr>
      <a:lvl5pPr marL="2200601" indent="-457189" algn="l" rtl="0" eaLnBrk="1" latinLnBrk="0" hangingPunct="1">
        <a:spcBef>
          <a:spcPct val="20000"/>
        </a:spcBef>
        <a:buClr>
          <a:schemeClr val="tx1"/>
        </a:buClr>
        <a:buSzPct val="100000"/>
        <a:buFont typeface="Arial"/>
        <a:buChar char="•"/>
        <a:defRPr kumimoji="0" sz="2667" kern="1200">
          <a:solidFill>
            <a:schemeClr val="tx1"/>
          </a:solidFill>
          <a:latin typeface="+mn-lt"/>
          <a:ea typeface="+mn-ea"/>
          <a:cs typeface="+mn-cs"/>
        </a:defRPr>
      </a:lvl5pPr>
      <a:lvl6pPr marL="2267655" indent="-243834" algn="l" rtl="0" eaLnBrk="1" latinLnBrk="0" hangingPunct="1">
        <a:spcBef>
          <a:spcPct val="20000"/>
        </a:spcBef>
        <a:buClr>
          <a:schemeClr val="accent5"/>
        </a:buClr>
        <a:buFont typeface="Arial"/>
        <a:buChar char="-"/>
        <a:defRPr kumimoji="0" sz="2667" kern="1200" baseline="0">
          <a:solidFill>
            <a:schemeClr val="tx1"/>
          </a:solidFill>
          <a:latin typeface="+mn-lt"/>
          <a:ea typeface="+mn-ea"/>
          <a:cs typeface="+mn-cs"/>
        </a:defRPr>
      </a:lvl6pPr>
      <a:lvl7pPr marL="2560256" indent="-243834" algn="l" rtl="0" eaLnBrk="1" latinLnBrk="0" hangingPunct="1">
        <a:spcBef>
          <a:spcPct val="20000"/>
        </a:spcBef>
        <a:buClr>
          <a:schemeClr val="accent6"/>
        </a:buClr>
        <a:buSzPct val="100000"/>
        <a:buFont typeface="Arial"/>
        <a:buChar char="•"/>
        <a:defRPr kumimoji="0" sz="2400" kern="1200" baseline="0">
          <a:solidFill>
            <a:schemeClr val="tx1"/>
          </a:solidFill>
          <a:latin typeface="+mn-lt"/>
          <a:ea typeface="+mn-ea"/>
          <a:cs typeface="+mn-cs"/>
        </a:defRPr>
      </a:lvl7pPr>
      <a:lvl8pPr marL="2852857" indent="-243834" algn="l" rtl="0" eaLnBrk="1" latinLnBrk="0" hangingPunct="1">
        <a:spcBef>
          <a:spcPct val="20000"/>
        </a:spcBef>
        <a:buClr>
          <a:schemeClr val="accent6"/>
        </a:buClr>
        <a:buFont typeface="Arial"/>
        <a:buChar char="▪"/>
        <a:defRPr kumimoji="0" sz="2133" kern="1200">
          <a:solidFill>
            <a:schemeClr val="tx1"/>
          </a:solidFill>
          <a:latin typeface="+mn-lt"/>
          <a:ea typeface="+mn-ea"/>
          <a:cs typeface="+mn-cs"/>
        </a:defRPr>
      </a:lvl8pPr>
      <a:lvl9pPr marL="3108882" indent="-243834" algn="l" rtl="0" eaLnBrk="1" latinLnBrk="0" hangingPunct="1">
        <a:spcBef>
          <a:spcPct val="20000"/>
        </a:spcBef>
        <a:buClr>
          <a:schemeClr val="accent6"/>
        </a:buClr>
        <a:buFont typeface="Arial"/>
        <a:buChar char="•"/>
        <a:defRPr kumimoji="0" sz="2133"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09585" algn="l" rtl="0" eaLnBrk="1" latinLnBrk="0" hangingPunct="1">
        <a:defRPr kumimoji="0" kern="1200">
          <a:solidFill>
            <a:schemeClr val="tx1"/>
          </a:solidFill>
          <a:latin typeface="+mn-lt"/>
          <a:ea typeface="+mn-ea"/>
          <a:cs typeface="+mn-cs"/>
        </a:defRPr>
      </a:lvl2pPr>
      <a:lvl3pPr marL="1219170" algn="l" rtl="0" eaLnBrk="1" latinLnBrk="0" hangingPunct="1">
        <a:defRPr kumimoji="0" kern="1200">
          <a:solidFill>
            <a:schemeClr val="tx1"/>
          </a:solidFill>
          <a:latin typeface="+mn-lt"/>
          <a:ea typeface="+mn-ea"/>
          <a:cs typeface="+mn-cs"/>
        </a:defRPr>
      </a:lvl3pPr>
      <a:lvl4pPr marL="1828754" algn="l" rtl="0" eaLnBrk="1" latinLnBrk="0" hangingPunct="1">
        <a:defRPr kumimoji="0" kern="1200">
          <a:solidFill>
            <a:schemeClr val="tx1"/>
          </a:solidFill>
          <a:latin typeface="+mn-lt"/>
          <a:ea typeface="+mn-ea"/>
          <a:cs typeface="+mn-cs"/>
        </a:defRPr>
      </a:lvl4pPr>
      <a:lvl5pPr marL="2438339" algn="l" rtl="0" eaLnBrk="1" latinLnBrk="0" hangingPunct="1">
        <a:defRPr kumimoji="0" kern="1200">
          <a:solidFill>
            <a:schemeClr val="tx1"/>
          </a:solidFill>
          <a:latin typeface="+mn-lt"/>
          <a:ea typeface="+mn-ea"/>
          <a:cs typeface="+mn-cs"/>
        </a:defRPr>
      </a:lvl5pPr>
      <a:lvl6pPr marL="3047924" algn="l" rtl="0" eaLnBrk="1" latinLnBrk="0" hangingPunct="1">
        <a:defRPr kumimoji="0" kern="1200">
          <a:solidFill>
            <a:schemeClr val="tx1"/>
          </a:solidFill>
          <a:latin typeface="+mn-lt"/>
          <a:ea typeface="+mn-ea"/>
          <a:cs typeface="+mn-cs"/>
        </a:defRPr>
      </a:lvl6pPr>
      <a:lvl7pPr marL="3657509" algn="l" rtl="0" eaLnBrk="1" latinLnBrk="0" hangingPunct="1">
        <a:defRPr kumimoji="0" kern="1200">
          <a:solidFill>
            <a:schemeClr val="tx1"/>
          </a:solidFill>
          <a:latin typeface="+mn-lt"/>
          <a:ea typeface="+mn-ea"/>
          <a:cs typeface="+mn-cs"/>
        </a:defRPr>
      </a:lvl7pPr>
      <a:lvl8pPr marL="4267093" algn="l" rtl="0" eaLnBrk="1" latinLnBrk="0" hangingPunct="1">
        <a:defRPr kumimoji="0" kern="1200">
          <a:solidFill>
            <a:schemeClr val="tx1"/>
          </a:solidFill>
          <a:latin typeface="+mn-lt"/>
          <a:ea typeface="+mn-ea"/>
          <a:cs typeface="+mn-cs"/>
        </a:defRPr>
      </a:lvl8pPr>
      <a:lvl9pPr marL="4876678"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7" Type="http://schemas.microsoft.com/office/2007/relationships/hdphoto" Target="../media/hdphoto1.wdp"/><Relationship Id="rId2" Type="http://schemas.openxmlformats.org/officeDocument/2006/relationships/slideLayout" Target="../slideLayouts/slideLayout39.xml"/><Relationship Id="rId1" Type="http://schemas.openxmlformats.org/officeDocument/2006/relationships/tags" Target="../tags/tag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7.jpeg"/><Relationship Id="rId7" Type="http://schemas.microsoft.com/office/2007/relationships/hdphoto" Target="../media/hdphoto1.wdp"/><Relationship Id="rId2" Type="http://schemas.openxmlformats.org/officeDocument/2006/relationships/slideLayout" Target="../slideLayouts/slideLayout39.xml"/><Relationship Id="rId1" Type="http://schemas.openxmlformats.org/officeDocument/2006/relationships/tags" Target="../tags/tag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42.png"/><Relationship Id="rId1" Type="http://schemas.openxmlformats.org/officeDocument/2006/relationships/slideLayout" Target="../slideLayouts/slideLayout38.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3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8.png"/><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38.xml"/><Relationship Id="rId6" Type="http://schemas.openxmlformats.org/officeDocument/2006/relationships/hyperlink" Target="https://doi.org/10.1038/s41534-019-0223-2" TargetMode="External"/><Relationship Id="rId11" Type="http://schemas.openxmlformats.org/officeDocument/2006/relationships/image" Target="../media/image53.png"/><Relationship Id="rId5" Type="http://schemas.openxmlformats.org/officeDocument/2006/relationships/image" Target="../media/image50.png"/><Relationship Id="rId10" Type="http://schemas.openxmlformats.org/officeDocument/2006/relationships/image" Target="../media/image52.png"/><Relationship Id="rId4" Type="http://schemas.openxmlformats.org/officeDocument/2006/relationships/image" Target="../media/image49.png"/><Relationship Id="rId9" Type="http://schemas.openxmlformats.org/officeDocument/2006/relationships/image" Target="../media/image51.jpeg"/></Relationships>
</file>

<file path=ppt/slides/_rels/slide1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38.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55.png"/><Relationship Id="rId9"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openxmlformats.org/officeDocument/2006/relationships/image" Target="../media/image600.png"/><Relationship Id="rId3" Type="http://schemas.openxmlformats.org/officeDocument/2006/relationships/image" Target="../media/image59.jpeg"/><Relationship Id="rId7" Type="http://schemas.openxmlformats.org/officeDocument/2006/relationships/image" Target="../media/image590.png"/><Relationship Id="rId12" Type="http://schemas.openxmlformats.org/officeDocument/2006/relationships/hyperlink" Target="https://arxiv.org/abs/2003.08126" TargetMode="External"/><Relationship Id="rId2" Type="http://schemas.openxmlformats.org/officeDocument/2006/relationships/notesSlide" Target="../notesSlides/notesSlide7.xml"/><Relationship Id="rId1" Type="http://schemas.openxmlformats.org/officeDocument/2006/relationships/slideLayout" Target="../slideLayouts/slideLayout30.xml"/><Relationship Id="rId11" Type="http://schemas.openxmlformats.org/officeDocument/2006/relationships/image" Target="../media/image63.png"/><Relationship Id="rId10" Type="http://schemas.openxmlformats.org/officeDocument/2006/relationships/image" Target="../media/image62.png"/><Relationship Id="rId4" Type="http://schemas.openxmlformats.org/officeDocument/2006/relationships/image" Target="../media/image60.png"/><Relationship Id="rId9" Type="http://schemas.openxmlformats.org/officeDocument/2006/relationships/image" Target="../media/image61.emf"/></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0.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diagramLayout" Target="../diagrams/layout2.xml"/><Relationship Id="rId7" Type="http://schemas.openxmlformats.org/officeDocument/2006/relationships/image" Target="../media/image71.jpeg"/><Relationship Id="rId2" Type="http://schemas.openxmlformats.org/officeDocument/2006/relationships/diagramData" Target="../diagrams/data2.xml"/><Relationship Id="rId1" Type="http://schemas.openxmlformats.org/officeDocument/2006/relationships/slideLayout" Target="../slideLayouts/slideLayout3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tags" Target="../tags/tag3.xml"/></Relationships>
</file>

<file path=ppt/slides/_rels/slide25.xml.rels><?xml version="1.0" encoding="UTF-8" standalone="yes"?>
<Relationships xmlns="http://schemas.openxmlformats.org/package/2006/relationships"><Relationship Id="rId3" Type="http://schemas.openxmlformats.org/officeDocument/2006/relationships/hyperlink" Target="https://quantum.cern/" TargetMode="External"/><Relationship Id="rId2" Type="http://schemas.openxmlformats.org/officeDocument/2006/relationships/image" Target="../media/image73.pn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customXml" Target="../ink/ink5.xml"/><Relationship Id="rId18" Type="http://schemas.openxmlformats.org/officeDocument/2006/relationships/image" Target="../media/image17.emf"/><Relationship Id="rId3" Type="http://schemas.openxmlformats.org/officeDocument/2006/relationships/image" Target="../media/image8.jpeg"/><Relationship Id="rId7" Type="http://schemas.openxmlformats.org/officeDocument/2006/relationships/customXml" Target="../ink/ink2.xml"/><Relationship Id="rId12" Type="http://schemas.openxmlformats.org/officeDocument/2006/relationships/image" Target="../media/image14.emf"/><Relationship Id="rId17" Type="http://schemas.openxmlformats.org/officeDocument/2006/relationships/customXml" Target="../ink/ink7.xml"/><Relationship Id="rId2" Type="http://schemas.openxmlformats.org/officeDocument/2006/relationships/notesSlide" Target="../notesSlides/notesSlide1.xml"/><Relationship Id="rId16" Type="http://schemas.openxmlformats.org/officeDocument/2006/relationships/image" Target="../media/image16.emf"/><Relationship Id="rId20" Type="http://schemas.openxmlformats.org/officeDocument/2006/relationships/image" Target="../media/image18.emf"/><Relationship Id="rId1" Type="http://schemas.openxmlformats.org/officeDocument/2006/relationships/slideLayout" Target="../slideLayouts/slideLayout38.xml"/><Relationship Id="rId6" Type="http://schemas.openxmlformats.org/officeDocument/2006/relationships/image" Target="../media/image11.emf"/><Relationship Id="rId11" Type="http://schemas.openxmlformats.org/officeDocument/2006/relationships/customXml" Target="../ink/ink4.xml"/><Relationship Id="rId5" Type="http://schemas.openxmlformats.org/officeDocument/2006/relationships/customXml" Target="../ink/ink1.xml"/><Relationship Id="rId15" Type="http://schemas.openxmlformats.org/officeDocument/2006/relationships/customXml" Target="../ink/ink6.xml"/><Relationship Id="rId10" Type="http://schemas.openxmlformats.org/officeDocument/2006/relationships/image" Target="../media/image13.emf"/><Relationship Id="rId19" Type="http://schemas.openxmlformats.org/officeDocument/2006/relationships/customXml" Target="../ink/ink8.xml"/><Relationship Id="rId4" Type="http://schemas.openxmlformats.org/officeDocument/2006/relationships/image" Target="../media/image9.jpeg"/><Relationship Id="rId9" Type="http://schemas.openxmlformats.org/officeDocument/2006/relationships/customXml" Target="../ink/ink3.xml"/><Relationship Id="rId14" Type="http://schemas.openxmlformats.org/officeDocument/2006/relationships/image" Target="../media/image15.emf"/></Relationships>
</file>

<file path=ppt/slides/_rels/slide4.xml.rels><?xml version="1.0" encoding="UTF-8" standalone="yes"?>
<Relationships xmlns="http://schemas.openxmlformats.org/package/2006/relationships"><Relationship Id="rId8" Type="http://schemas.openxmlformats.org/officeDocument/2006/relationships/customXml" Target="../ink/ink9.xml"/><Relationship Id="rId13" Type="http://schemas.openxmlformats.org/officeDocument/2006/relationships/image" Target="../media/image26.emf"/><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customXml" Target="../ink/ink11.xml"/><Relationship Id="rId2" Type="http://schemas.openxmlformats.org/officeDocument/2006/relationships/notesSlide" Target="../notesSlides/notesSlide2.xml"/><Relationship Id="rId1" Type="http://schemas.openxmlformats.org/officeDocument/2006/relationships/slideLayout" Target="../slideLayouts/slideLayout38.xml"/><Relationship Id="rId6" Type="http://schemas.openxmlformats.org/officeDocument/2006/relationships/image" Target="../media/image13.jpeg"/><Relationship Id="rId11" Type="http://schemas.openxmlformats.org/officeDocument/2006/relationships/image" Target="../media/image25.emf"/><Relationship Id="rId5" Type="http://schemas.openxmlformats.org/officeDocument/2006/relationships/image" Target="../media/image12.jpeg"/><Relationship Id="rId10" Type="http://schemas.openxmlformats.org/officeDocument/2006/relationships/customXml" Target="../ink/ink10.xml"/><Relationship Id="rId4" Type="http://schemas.openxmlformats.org/officeDocument/2006/relationships/image" Target="../media/image11.jpeg"/><Relationship Id="rId9" Type="http://schemas.openxmlformats.org/officeDocument/2006/relationships/image" Target="../media/image24.emf"/></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37.xml"/><Relationship Id="rId5" Type="http://schemas.openxmlformats.org/officeDocument/2006/relationships/image" Target="../media/image18.tiff"/><Relationship Id="rId4" Type="http://schemas.openxmlformats.org/officeDocument/2006/relationships/image" Target="../media/image17.tiff"/></Relationships>
</file>

<file path=ppt/slides/_rels/slide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8.png"/><Relationship Id="rId3" Type="http://schemas.openxmlformats.org/officeDocument/2006/relationships/image" Target="../media/image34.svg"/><Relationship Id="rId7" Type="http://schemas.openxmlformats.org/officeDocument/2006/relationships/hyperlink" Target="https://openlab.cern/quantum" TargetMode="External"/><Relationship Id="rId12" Type="http://schemas.openxmlformats.org/officeDocument/2006/relationships/hyperlink" Target="https://cds.cern.ch/record/2703396" TargetMode="External"/><Relationship Id="rId2" Type="http://schemas.openxmlformats.org/officeDocument/2006/relationships/image" Target="../media/image21.png"/><Relationship Id="rId1" Type="http://schemas.openxmlformats.org/officeDocument/2006/relationships/slideLayout" Target="../slideLayouts/slideLayout30.xml"/><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image" Target="../media/image22.png"/><Relationship Id="rId9" Type="http://schemas.openxmlformats.org/officeDocument/2006/relationships/hyperlink" Target="https://doi.org/10.1140/epjst/e2015-02607-4" TargetMode="External"/></Relationships>
</file>

<file path=ppt/slides/_rels/slide9.xml.rels><?xml version="1.0" encoding="UTF-8" standalone="yes"?>
<Relationships xmlns="http://schemas.openxmlformats.org/package/2006/relationships"><Relationship Id="rId2" Type="http://schemas.openxmlformats.org/officeDocument/2006/relationships/hyperlink" Target="https://indico.cern.ch/event/719844/" TargetMode="Externa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6749769"/>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t>CERN Quantum Technology Initiative</a:t>
            </a:r>
            <a:endParaRPr lang="en-GB" sz="4800" dirty="0"/>
          </a:p>
        </p:txBody>
      </p:sp>
      <p:sp>
        <p:nvSpPr>
          <p:cNvPr id="4" name="Footer Placeholder 3"/>
          <p:cNvSpPr>
            <a:spLocks noGrp="1"/>
          </p:cNvSpPr>
          <p:nvPr>
            <p:ph type="ftr" sz="quarter" idx="3"/>
          </p:nvPr>
        </p:nvSpPr>
        <p:spPr/>
        <p:txBody>
          <a:bodyPr/>
          <a:lstStyle/>
          <a:p>
            <a:r>
              <a:rPr lang="en-GB" smtClean="0"/>
              <a:t>CERN QTI - GPU Day 2020</a:t>
            </a:r>
            <a:endParaRPr lang="en-US" dirty="0"/>
          </a:p>
        </p:txBody>
      </p:sp>
      <p:sp>
        <p:nvSpPr>
          <p:cNvPr id="5" name="Slide Number Placeholder 4"/>
          <p:cNvSpPr>
            <a:spLocks noGrp="1"/>
          </p:cNvSpPr>
          <p:nvPr>
            <p:ph type="sldNum" sz="quarter" idx="4"/>
          </p:nvPr>
        </p:nvSpPr>
        <p:spPr/>
        <p:txBody>
          <a:bodyPr/>
          <a:lstStyle/>
          <a:p>
            <a:fld id="{17918391-D411-FE40-AAD7-861AE5233E0E}" type="slidenum">
              <a:rPr lang="en-US" smtClean="0"/>
              <a:pPr/>
              <a:t>10</a:t>
            </a:fld>
            <a:endParaRPr lang="en-US" dirty="0"/>
          </a:p>
        </p:txBody>
      </p:sp>
      <p:graphicFrame>
        <p:nvGraphicFramePr>
          <p:cNvPr id="7" name="Diagram 6"/>
          <p:cNvGraphicFramePr/>
          <p:nvPr>
            <p:extLst>
              <p:ext uri="{D42A27DB-BD31-4B8C-83A1-F6EECF244321}">
                <p14:modId xmlns:p14="http://schemas.microsoft.com/office/powerpoint/2010/main" val="4037547488"/>
              </p:ext>
            </p:extLst>
          </p:nvPr>
        </p:nvGraphicFramePr>
        <p:xfrm>
          <a:off x="2871038" y="-109182"/>
          <a:ext cx="9438915" cy="62428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ounded Rectangle 7"/>
          <p:cNvSpPr/>
          <p:nvPr/>
        </p:nvSpPr>
        <p:spPr>
          <a:xfrm>
            <a:off x="2707943" y="5060912"/>
            <a:ext cx="8874457" cy="497163"/>
          </a:xfrm>
          <a:prstGeom prst="roundRect">
            <a:avLst/>
          </a:prstGeom>
          <a:solidFill>
            <a:srgbClr val="2A7DB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150" dirty="0"/>
              <a:t>Academic </a:t>
            </a:r>
            <a:r>
              <a:rPr lang="en-US" dirty="0"/>
              <a:t>Programmes / </a:t>
            </a:r>
            <a:r>
              <a:rPr lang="en-150" dirty="0"/>
              <a:t>Industrial Collaborations</a:t>
            </a:r>
            <a:r>
              <a:rPr lang="en-US" dirty="0"/>
              <a:t> / Knowledge Transfer</a:t>
            </a:r>
            <a:endParaRPr lang="en-GB" dirty="0"/>
          </a:p>
        </p:txBody>
      </p:sp>
      <p:sp>
        <p:nvSpPr>
          <p:cNvPr id="10" name="TextBox 9"/>
          <p:cNvSpPr txBox="1"/>
          <p:nvPr/>
        </p:nvSpPr>
        <p:spPr>
          <a:xfrm>
            <a:off x="1307578" y="1627702"/>
            <a:ext cx="1330814" cy="461665"/>
          </a:xfrm>
          <a:prstGeom prst="rect">
            <a:avLst/>
          </a:prstGeom>
          <a:noFill/>
        </p:spPr>
        <p:txBody>
          <a:bodyPr wrap="none" rtlCol="0">
            <a:spAutoFit/>
          </a:bodyPr>
          <a:lstStyle/>
          <a:p>
            <a:pPr algn="r"/>
            <a:r>
              <a:rPr lang="en-US" sz="2400" dirty="0">
                <a:solidFill>
                  <a:srgbClr val="C00000"/>
                </a:solidFill>
              </a:rPr>
              <a:t>Strategy</a:t>
            </a:r>
            <a:endParaRPr lang="en-GB" sz="2400" dirty="0">
              <a:solidFill>
                <a:srgbClr val="C00000"/>
              </a:solidFill>
            </a:endParaRPr>
          </a:p>
        </p:txBody>
      </p:sp>
      <p:sp>
        <p:nvSpPr>
          <p:cNvPr id="11" name="TextBox 10"/>
          <p:cNvSpPr txBox="1"/>
          <p:nvPr/>
        </p:nvSpPr>
        <p:spPr>
          <a:xfrm>
            <a:off x="571103" y="2873648"/>
            <a:ext cx="2067289" cy="461665"/>
          </a:xfrm>
          <a:prstGeom prst="rect">
            <a:avLst/>
          </a:prstGeom>
          <a:noFill/>
        </p:spPr>
        <p:txBody>
          <a:bodyPr wrap="square" rtlCol="0">
            <a:spAutoFit/>
          </a:bodyPr>
          <a:lstStyle/>
          <a:p>
            <a:pPr algn="r"/>
            <a:r>
              <a:rPr lang="en-US" sz="2400" dirty="0">
                <a:solidFill>
                  <a:srgbClr val="C00000"/>
                </a:solidFill>
              </a:rPr>
              <a:t>Coordination</a:t>
            </a:r>
            <a:endParaRPr lang="en-GB" sz="2400" dirty="0">
              <a:solidFill>
                <a:srgbClr val="C00000"/>
              </a:solidFill>
            </a:endParaRPr>
          </a:p>
        </p:txBody>
      </p:sp>
      <p:sp>
        <p:nvSpPr>
          <p:cNvPr id="12" name="TextBox 11"/>
          <p:cNvSpPr txBox="1"/>
          <p:nvPr/>
        </p:nvSpPr>
        <p:spPr>
          <a:xfrm>
            <a:off x="1802907" y="3984352"/>
            <a:ext cx="835485" cy="461665"/>
          </a:xfrm>
          <a:prstGeom prst="rect">
            <a:avLst/>
          </a:prstGeom>
          <a:noFill/>
        </p:spPr>
        <p:txBody>
          <a:bodyPr wrap="none" rtlCol="0">
            <a:spAutoFit/>
          </a:bodyPr>
          <a:lstStyle/>
          <a:p>
            <a:pPr algn="r"/>
            <a:r>
              <a:rPr lang="en-US" sz="2400" dirty="0">
                <a:solidFill>
                  <a:srgbClr val="C00000"/>
                </a:solidFill>
              </a:rPr>
              <a:t>R&amp;D</a:t>
            </a:r>
            <a:endParaRPr lang="en-GB" sz="2400" dirty="0">
              <a:solidFill>
                <a:srgbClr val="C00000"/>
              </a:solidFill>
            </a:endParaRPr>
          </a:p>
        </p:txBody>
      </p:sp>
      <p:sp>
        <p:nvSpPr>
          <p:cNvPr id="13" name="TextBox 12"/>
          <p:cNvSpPr txBox="1"/>
          <p:nvPr/>
        </p:nvSpPr>
        <p:spPr>
          <a:xfrm>
            <a:off x="105326" y="5060912"/>
            <a:ext cx="2533066" cy="461665"/>
          </a:xfrm>
          <a:prstGeom prst="rect">
            <a:avLst/>
          </a:prstGeom>
          <a:noFill/>
        </p:spPr>
        <p:txBody>
          <a:bodyPr wrap="none" rtlCol="0">
            <a:spAutoFit/>
          </a:bodyPr>
          <a:lstStyle/>
          <a:p>
            <a:pPr algn="r"/>
            <a:r>
              <a:rPr lang="en-US" sz="2400" dirty="0">
                <a:solidFill>
                  <a:srgbClr val="C00000"/>
                </a:solidFill>
              </a:rPr>
              <a:t>Capacity building</a:t>
            </a:r>
            <a:endParaRPr lang="en-GB" sz="2400" dirty="0">
              <a:solidFill>
                <a:srgbClr val="C00000"/>
              </a:solidFill>
            </a:endParaRPr>
          </a:p>
        </p:txBody>
      </p:sp>
      <p:sp>
        <p:nvSpPr>
          <p:cNvPr id="6" name="Arrow: Bent 5">
            <a:extLst>
              <a:ext uri="{FF2B5EF4-FFF2-40B4-BE49-F238E27FC236}">
                <a16:creationId xmlns:a16="http://schemas.microsoft.com/office/drawing/2014/main" id="{EB1E3BED-D76E-40D4-A82A-C9A381187E19}"/>
              </a:ext>
            </a:extLst>
          </p:cNvPr>
          <p:cNvSpPr/>
          <p:nvPr/>
        </p:nvSpPr>
        <p:spPr>
          <a:xfrm rot="16200000">
            <a:off x="4731944" y="2172160"/>
            <a:ext cx="620845" cy="1402974"/>
          </a:xfrm>
          <a:prstGeom prst="bent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150">
              <a:solidFill>
                <a:schemeClr val="tx1"/>
              </a:solidFill>
            </a:endParaRPr>
          </a:p>
        </p:txBody>
      </p:sp>
      <p:sp>
        <p:nvSpPr>
          <p:cNvPr id="16" name="Arrow: Bent 15">
            <a:extLst>
              <a:ext uri="{FF2B5EF4-FFF2-40B4-BE49-F238E27FC236}">
                <a16:creationId xmlns:a16="http://schemas.microsoft.com/office/drawing/2014/main" id="{E673F68E-4DF8-4D32-951F-452181B648CB}"/>
              </a:ext>
            </a:extLst>
          </p:cNvPr>
          <p:cNvSpPr/>
          <p:nvPr/>
        </p:nvSpPr>
        <p:spPr>
          <a:xfrm rot="5400000" flipH="1">
            <a:off x="9157397" y="2172159"/>
            <a:ext cx="620845" cy="1402974"/>
          </a:xfrm>
          <a:prstGeom prst="bent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150">
              <a:solidFill>
                <a:schemeClr val="tx1"/>
              </a:solidFill>
            </a:endParaRPr>
          </a:p>
        </p:txBody>
      </p:sp>
      <p:sp>
        <p:nvSpPr>
          <p:cNvPr id="3" name="Down Arrow 2"/>
          <p:cNvSpPr/>
          <p:nvPr/>
        </p:nvSpPr>
        <p:spPr>
          <a:xfrm>
            <a:off x="3749702" y="4462563"/>
            <a:ext cx="355163" cy="546652"/>
          </a:xfrm>
          <a:prstGeom prst="down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4" name="Down Arrow 13"/>
          <p:cNvSpPr/>
          <p:nvPr/>
        </p:nvSpPr>
        <p:spPr>
          <a:xfrm>
            <a:off x="6101191" y="4462563"/>
            <a:ext cx="355163" cy="546652"/>
          </a:xfrm>
          <a:prstGeom prst="down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5" name="Down Arrow 14"/>
          <p:cNvSpPr/>
          <p:nvPr/>
        </p:nvSpPr>
        <p:spPr>
          <a:xfrm>
            <a:off x="8644137" y="4462563"/>
            <a:ext cx="355163" cy="546652"/>
          </a:xfrm>
          <a:prstGeom prst="down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7" name="Down Arrow 16"/>
          <p:cNvSpPr/>
          <p:nvPr/>
        </p:nvSpPr>
        <p:spPr>
          <a:xfrm>
            <a:off x="10831920" y="4462563"/>
            <a:ext cx="355163" cy="546652"/>
          </a:xfrm>
          <a:prstGeom prst="down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088613260"/>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745" y="215275"/>
            <a:ext cx="10515600" cy="663574"/>
          </a:xfrm>
        </p:spPr>
        <p:txBody>
          <a:bodyPr vert="horz" lIns="45720" rIns="45720" anchor="ctr">
            <a:noAutofit/>
          </a:bodyPr>
          <a:lstStyle/>
          <a:p>
            <a:r>
              <a:rPr lang="en-US" sz="4800" b="0" dirty="0">
                <a:solidFill>
                  <a:schemeClr val="tx1"/>
                </a:solidFill>
                <a:latin typeface="+mj-lt"/>
                <a:ea typeface="+mj-ea"/>
                <a:cs typeface="+mj-cs"/>
              </a:rPr>
              <a:t>High-Level Objectives</a:t>
            </a:r>
          </a:p>
        </p:txBody>
      </p:sp>
      <p:sp>
        <p:nvSpPr>
          <p:cNvPr id="6" name="Footer Placeholder 5">
            <a:extLst>
              <a:ext uri="{FF2B5EF4-FFF2-40B4-BE49-F238E27FC236}">
                <a16:creationId xmlns:a16="http://schemas.microsoft.com/office/drawing/2014/main" id="{9244734C-AF5A-4BA5-AB9A-4532DDCCF9BD}"/>
              </a:ext>
            </a:extLst>
          </p:cNvPr>
          <p:cNvSpPr>
            <a:spLocks noGrp="1"/>
          </p:cNvSpPr>
          <p:nvPr>
            <p:ph type="ftr" sz="quarter" idx="17"/>
          </p:nvPr>
        </p:nvSpPr>
        <p:spPr/>
        <p:txBody>
          <a:bodyPr/>
          <a:lstStyle/>
          <a:p>
            <a:r>
              <a:rPr lang="en-GB" smtClean="0"/>
              <a:t>CERN QTI - GPU Day 2020</a:t>
            </a:r>
            <a:endParaRPr lang="en-GB" dirty="0"/>
          </a:p>
        </p:txBody>
      </p:sp>
      <p:sp>
        <p:nvSpPr>
          <p:cNvPr id="7" name="Slide Number Placeholder 6">
            <a:extLst>
              <a:ext uri="{FF2B5EF4-FFF2-40B4-BE49-F238E27FC236}">
                <a16:creationId xmlns:a16="http://schemas.microsoft.com/office/drawing/2014/main" id="{36AAEBF3-A4AC-4350-9205-1FC31AFBF4E6}"/>
              </a:ext>
            </a:extLst>
          </p:cNvPr>
          <p:cNvSpPr>
            <a:spLocks noGrp="1"/>
          </p:cNvSpPr>
          <p:nvPr>
            <p:ph type="sldNum" sz="quarter" idx="16"/>
          </p:nvPr>
        </p:nvSpPr>
        <p:spPr/>
        <p:txBody>
          <a:bodyPr/>
          <a:lstStyle/>
          <a:p>
            <a:fld id="{A5E960A2-242F-CC40-87F9-290FD5864A37}" type="slidenum">
              <a:rPr lang="fr-FR" smtClean="0"/>
              <a:pPr/>
              <a:t>11</a:t>
            </a:fld>
            <a:endParaRPr lang="fr-FR" dirty="0"/>
          </a:p>
        </p:txBody>
      </p:sp>
      <p:sp>
        <p:nvSpPr>
          <p:cNvPr id="9" name="Rectangle 8"/>
          <p:cNvSpPr/>
          <p:nvPr/>
        </p:nvSpPr>
        <p:spPr>
          <a:xfrm>
            <a:off x="7593219" y="1106722"/>
            <a:ext cx="4335544" cy="2234256"/>
          </a:xfrm>
          <a:prstGeom prst="rect">
            <a:avLst/>
          </a:prstGeom>
          <a:solidFill>
            <a:srgbClr val="F8C092"/>
          </a:solidFill>
          <a:ln w="19050" cmpd="sng"/>
          <a:effectLst/>
        </p:spPr>
        <p:style>
          <a:lnRef idx="1">
            <a:schemeClr val="accent1"/>
          </a:lnRef>
          <a:fillRef idx="3">
            <a:schemeClr val="accent1"/>
          </a:fillRef>
          <a:effectRef idx="2">
            <a:schemeClr val="accent1"/>
          </a:effectRef>
          <a:fontRef idx="minor">
            <a:schemeClr val="lt1"/>
          </a:fontRef>
        </p:style>
        <p:txBody>
          <a:bodyPr rtlCol="0" anchor="ctr"/>
          <a:lstStyle/>
          <a:p>
            <a:pPr marL="274632" indent="-274632">
              <a:lnSpc>
                <a:spcPct val="120000"/>
              </a:lnSpc>
              <a:buFont typeface="Arial" charset="0"/>
              <a:buChar char="•"/>
            </a:pPr>
            <a:r>
              <a:rPr lang="en-US" dirty="0">
                <a:solidFill>
                  <a:schemeClr val="accent4">
                    <a:lumMod val="50000"/>
                  </a:schemeClr>
                </a:solidFill>
              </a:rPr>
              <a:t>Explore possible applications of QKD</a:t>
            </a:r>
          </a:p>
          <a:p>
            <a:pPr marL="274632" indent="-274632">
              <a:lnSpc>
                <a:spcPct val="120000"/>
              </a:lnSpc>
              <a:buFont typeface="Arial" charset="0"/>
              <a:buChar char="•"/>
            </a:pPr>
            <a:r>
              <a:rPr lang="en-US" dirty="0" err="1">
                <a:solidFill>
                  <a:schemeClr val="accent4">
                    <a:lumMod val="50000"/>
                  </a:schemeClr>
                </a:solidFill>
              </a:rPr>
              <a:t>Comms+sensing</a:t>
            </a:r>
            <a:r>
              <a:rPr lang="en-US" dirty="0">
                <a:solidFill>
                  <a:schemeClr val="accent4">
                    <a:lumMod val="50000"/>
                  </a:schemeClr>
                </a:solidFill>
              </a:rPr>
              <a:t> for detectors?</a:t>
            </a:r>
          </a:p>
          <a:p>
            <a:pPr marL="274632" indent="-274632">
              <a:lnSpc>
                <a:spcPct val="120000"/>
              </a:lnSpc>
              <a:buFont typeface="Arial" charset="0"/>
              <a:buChar char="•"/>
            </a:pPr>
            <a:r>
              <a:rPr lang="en-US" dirty="0">
                <a:solidFill>
                  <a:schemeClr val="accent4">
                    <a:lumMod val="50000"/>
                  </a:schemeClr>
                </a:solidFill>
              </a:rPr>
              <a:t>European Quantum </a:t>
            </a:r>
            <a:r>
              <a:rPr lang="en-150" dirty="0">
                <a:solidFill>
                  <a:schemeClr val="accent4">
                    <a:lumMod val="50000"/>
                  </a:schemeClr>
                </a:solidFill>
              </a:rPr>
              <a:t>Network/</a:t>
            </a:r>
            <a:r>
              <a:rPr lang="en-US" dirty="0">
                <a:solidFill>
                  <a:schemeClr val="accent4">
                    <a:lumMod val="50000"/>
                  </a:schemeClr>
                </a:solidFill>
              </a:rPr>
              <a:t>Internet</a:t>
            </a:r>
          </a:p>
        </p:txBody>
      </p:sp>
      <p:sp>
        <p:nvSpPr>
          <p:cNvPr id="13" name="Rectangle 12"/>
          <p:cNvSpPr/>
          <p:nvPr/>
        </p:nvSpPr>
        <p:spPr>
          <a:xfrm>
            <a:off x="6519283" y="1106722"/>
            <a:ext cx="1084525" cy="2234256"/>
          </a:xfrm>
          <a:prstGeom prst="rect">
            <a:avLst/>
          </a:prstGeom>
          <a:solidFill>
            <a:srgbClr val="F39B53"/>
          </a:solidFill>
          <a:ln w="1905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ctangle 14"/>
          <p:cNvSpPr/>
          <p:nvPr/>
        </p:nvSpPr>
        <p:spPr>
          <a:xfrm>
            <a:off x="1532271" y="1106722"/>
            <a:ext cx="4677969" cy="2234256"/>
          </a:xfrm>
          <a:prstGeom prst="rect">
            <a:avLst/>
          </a:prstGeom>
          <a:solidFill>
            <a:schemeClr val="tx1">
              <a:lumMod val="20000"/>
              <a:lumOff val="80000"/>
            </a:schemeClr>
          </a:solidFill>
          <a:ln w="19050" cmpd="sng"/>
          <a:effectLst/>
        </p:spPr>
        <p:style>
          <a:lnRef idx="1">
            <a:schemeClr val="accent1"/>
          </a:lnRef>
          <a:fillRef idx="3">
            <a:schemeClr val="accent1"/>
          </a:fillRef>
          <a:effectRef idx="2">
            <a:schemeClr val="accent1"/>
          </a:effectRef>
          <a:fontRef idx="minor">
            <a:schemeClr val="lt1"/>
          </a:fontRef>
        </p:style>
        <p:txBody>
          <a:bodyPr rtlCol="0" anchor="ctr"/>
          <a:lstStyle/>
          <a:p>
            <a:pPr marL="274632" indent="-274632">
              <a:lnSpc>
                <a:spcPct val="120000"/>
              </a:lnSpc>
              <a:buFont typeface="Arial" charset="0"/>
              <a:buChar char="•"/>
            </a:pPr>
            <a:r>
              <a:rPr lang="en-US" sz="1400">
                <a:solidFill>
                  <a:schemeClr val="accent4">
                    <a:lumMod val="50000"/>
                  </a:schemeClr>
                </a:solidFill>
              </a:rPr>
              <a:t>Assess the potential and role of QML in HEP workloads, work on optimization and more robust mathematical formulations</a:t>
            </a:r>
          </a:p>
          <a:p>
            <a:pPr marL="274632" indent="-274632">
              <a:lnSpc>
                <a:spcPct val="120000"/>
              </a:lnSpc>
              <a:buFont typeface="Arial" charset="0"/>
              <a:buChar char="•"/>
            </a:pPr>
            <a:r>
              <a:rPr lang="en-US" sz="1400">
                <a:solidFill>
                  <a:schemeClr val="accent4">
                    <a:lumMod val="50000"/>
                  </a:schemeClr>
                </a:solidFill>
              </a:rPr>
              <a:t>Build expertise in the state-of-the-art of the software stack (simulators, compilers, programming models/languages/tools)</a:t>
            </a:r>
          </a:p>
          <a:p>
            <a:pPr marL="274632" indent="-274632">
              <a:lnSpc>
                <a:spcPct val="120000"/>
              </a:lnSpc>
              <a:buFont typeface="Arial" charset="0"/>
              <a:buChar char="•"/>
            </a:pPr>
            <a:r>
              <a:rPr lang="en-US" sz="1400">
                <a:solidFill>
                  <a:schemeClr val="accent4">
                    <a:lumMod val="50000"/>
                  </a:schemeClr>
                </a:solidFill>
              </a:rPr>
              <a:t>Work on quantum systems simulators (FPGA?)</a:t>
            </a:r>
          </a:p>
          <a:p>
            <a:pPr marL="274632" indent="-274632">
              <a:lnSpc>
                <a:spcPct val="120000"/>
              </a:lnSpc>
              <a:buFont typeface="Arial" charset="0"/>
              <a:buChar char="•"/>
            </a:pPr>
            <a:r>
              <a:rPr lang="en-US" sz="1400">
                <a:solidFill>
                  <a:schemeClr val="accent4">
                    <a:lumMod val="50000"/>
                  </a:schemeClr>
                </a:solidFill>
              </a:rPr>
              <a:t>Set up a distributed QCS platform</a:t>
            </a:r>
            <a:endParaRPr lang="en-US" sz="1400" dirty="0">
              <a:solidFill>
                <a:schemeClr val="accent4">
                  <a:lumMod val="50000"/>
                </a:schemeClr>
              </a:solidFill>
            </a:endParaRPr>
          </a:p>
        </p:txBody>
      </p:sp>
      <p:sp>
        <p:nvSpPr>
          <p:cNvPr id="17" name="Rectangle 16"/>
          <p:cNvSpPr/>
          <p:nvPr/>
        </p:nvSpPr>
        <p:spPr>
          <a:xfrm>
            <a:off x="447748" y="1106722"/>
            <a:ext cx="1084524" cy="2234256"/>
          </a:xfrm>
          <a:prstGeom prst="rect">
            <a:avLst/>
          </a:prstGeom>
          <a:solidFill>
            <a:schemeClr val="tx1">
              <a:lumMod val="40000"/>
              <a:lumOff val="60000"/>
            </a:schemeClr>
          </a:solidFill>
          <a:ln w="1905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Rectangle 17"/>
          <p:cNvSpPr/>
          <p:nvPr/>
        </p:nvSpPr>
        <p:spPr>
          <a:xfrm>
            <a:off x="1532272" y="3568851"/>
            <a:ext cx="4654000" cy="2234256"/>
          </a:xfrm>
          <a:prstGeom prst="rect">
            <a:avLst/>
          </a:prstGeom>
          <a:solidFill>
            <a:srgbClr val="03CF78"/>
          </a:solidFill>
          <a:ln w="19050" cmpd="sng"/>
          <a:effectLst/>
        </p:spPr>
        <p:style>
          <a:lnRef idx="1">
            <a:schemeClr val="accent1"/>
          </a:lnRef>
          <a:fillRef idx="3">
            <a:schemeClr val="accent1"/>
          </a:fillRef>
          <a:effectRef idx="2">
            <a:schemeClr val="accent1"/>
          </a:effectRef>
          <a:fontRef idx="minor">
            <a:schemeClr val="lt1"/>
          </a:fontRef>
        </p:style>
        <p:txBody>
          <a:bodyPr rtlCol="0" anchor="ctr"/>
          <a:lstStyle/>
          <a:p>
            <a:pPr marL="274632" indent="-274632">
              <a:lnSpc>
                <a:spcPct val="120000"/>
              </a:lnSpc>
              <a:buFont typeface="Arial" charset="0"/>
              <a:buChar char="•"/>
            </a:pPr>
            <a:r>
              <a:rPr lang="en-US" sz="1600">
                <a:solidFill>
                  <a:schemeClr val="accent4">
                    <a:lumMod val="50000"/>
                  </a:schemeClr>
                </a:solidFill>
              </a:rPr>
              <a:t>Ion/particle traps as computing/sensing devices</a:t>
            </a:r>
          </a:p>
          <a:p>
            <a:pPr marL="274632" indent="-274632">
              <a:lnSpc>
                <a:spcPct val="120000"/>
              </a:lnSpc>
              <a:buFont typeface="Arial" charset="0"/>
              <a:buChar char="•"/>
            </a:pPr>
            <a:r>
              <a:rPr lang="en-US" sz="1600">
                <a:solidFill>
                  <a:schemeClr val="accent4">
                    <a:lumMod val="50000"/>
                  </a:schemeClr>
                </a:solidFill>
              </a:rPr>
              <a:t>Mass/charge/gravity sensors</a:t>
            </a:r>
          </a:p>
          <a:p>
            <a:pPr marL="274632" indent="-274632">
              <a:lnSpc>
                <a:spcPct val="120000"/>
              </a:lnSpc>
              <a:buFont typeface="Arial" charset="0"/>
              <a:buChar char="•"/>
            </a:pPr>
            <a:r>
              <a:rPr lang="en-US" sz="1600">
                <a:solidFill>
                  <a:schemeClr val="accent4">
                    <a:lumMod val="50000"/>
                  </a:schemeClr>
                </a:solidFill>
              </a:rPr>
              <a:t>Quantum clocks</a:t>
            </a:r>
          </a:p>
          <a:p>
            <a:pPr marL="274632" indent="-274632">
              <a:lnSpc>
                <a:spcPct val="120000"/>
              </a:lnSpc>
              <a:buFont typeface="Arial" charset="0"/>
              <a:buChar char="•"/>
            </a:pPr>
            <a:r>
              <a:rPr lang="en-US" sz="1600">
                <a:solidFill>
                  <a:schemeClr val="accent4">
                    <a:lumMod val="50000"/>
                  </a:schemeClr>
                </a:solidFill>
              </a:rPr>
              <a:t>Nanowires/nanodots for particle tracking/calorimetry</a:t>
            </a:r>
          </a:p>
          <a:p>
            <a:pPr marL="274632" indent="-274632">
              <a:lnSpc>
                <a:spcPct val="120000"/>
              </a:lnSpc>
              <a:buFont typeface="Arial" charset="0"/>
              <a:buChar char="•"/>
            </a:pPr>
            <a:r>
              <a:rPr lang="en-US" sz="1600">
                <a:solidFill>
                  <a:schemeClr val="accent4">
                    <a:lumMod val="50000"/>
                  </a:schemeClr>
                </a:solidFill>
              </a:rPr>
              <a:t>Rydberg calorimetry</a:t>
            </a:r>
            <a:endParaRPr lang="en-US" sz="1600" dirty="0">
              <a:solidFill>
                <a:schemeClr val="accent4">
                  <a:lumMod val="50000"/>
                </a:schemeClr>
              </a:solidFill>
            </a:endParaRPr>
          </a:p>
        </p:txBody>
      </p:sp>
      <p:sp>
        <p:nvSpPr>
          <p:cNvPr id="19" name="Rectangle 18"/>
          <p:cNvSpPr/>
          <p:nvPr/>
        </p:nvSpPr>
        <p:spPr>
          <a:xfrm>
            <a:off x="447747" y="3568851"/>
            <a:ext cx="1084524" cy="2234256"/>
          </a:xfrm>
          <a:prstGeom prst="rect">
            <a:avLst/>
          </a:prstGeom>
          <a:solidFill>
            <a:srgbClr val="19A491"/>
          </a:solidFill>
          <a:ln w="1905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Rectangle 19"/>
          <p:cNvSpPr/>
          <p:nvPr/>
        </p:nvSpPr>
        <p:spPr>
          <a:xfrm>
            <a:off x="7603807" y="3568851"/>
            <a:ext cx="4324955" cy="2234256"/>
          </a:xfrm>
          <a:prstGeom prst="rect">
            <a:avLst/>
          </a:prstGeom>
          <a:solidFill>
            <a:srgbClr val="F5B3A1"/>
          </a:solidFill>
          <a:ln w="19050" cmpd="sng"/>
          <a:effectLst/>
        </p:spPr>
        <p:style>
          <a:lnRef idx="1">
            <a:schemeClr val="accent1"/>
          </a:lnRef>
          <a:fillRef idx="3">
            <a:schemeClr val="accent1"/>
          </a:fillRef>
          <a:effectRef idx="2">
            <a:schemeClr val="accent1"/>
          </a:effectRef>
          <a:fontRef idx="minor">
            <a:schemeClr val="lt1"/>
          </a:fontRef>
        </p:style>
        <p:txBody>
          <a:bodyPr rtlCol="0" anchor="ctr"/>
          <a:lstStyle/>
          <a:p>
            <a:pPr marL="274632" indent="-274632">
              <a:lnSpc>
                <a:spcPct val="120000"/>
              </a:lnSpc>
              <a:buFont typeface="Arial" charset="0"/>
              <a:buChar char="•"/>
            </a:pPr>
            <a:r>
              <a:rPr lang="en-US">
                <a:solidFill>
                  <a:schemeClr val="accent4">
                    <a:lumMod val="50000"/>
                  </a:schemeClr>
                </a:solidFill>
              </a:rPr>
              <a:t>Simulation of quantum systems</a:t>
            </a:r>
          </a:p>
          <a:p>
            <a:pPr marL="274632" indent="-274632">
              <a:lnSpc>
                <a:spcPct val="120000"/>
              </a:lnSpc>
              <a:buFont typeface="Arial" charset="0"/>
              <a:buChar char="•"/>
            </a:pPr>
            <a:r>
              <a:rPr lang="en-US">
                <a:solidFill>
                  <a:schemeClr val="accent4">
                    <a:lumMod val="50000"/>
                  </a:schemeClr>
                </a:solidFill>
              </a:rPr>
              <a:t>Quantum gravity</a:t>
            </a:r>
          </a:p>
          <a:p>
            <a:pPr marL="274632" indent="-274632">
              <a:lnSpc>
                <a:spcPct val="120000"/>
              </a:lnSpc>
              <a:buFont typeface="Arial" charset="0"/>
              <a:buChar char="•"/>
            </a:pPr>
            <a:r>
              <a:rPr lang="en-US">
                <a:solidFill>
                  <a:schemeClr val="accent4">
                    <a:lumMod val="50000"/>
                  </a:schemeClr>
                </a:solidFill>
              </a:rPr>
              <a:t>Information processing, error mitigation/correction strategies</a:t>
            </a:r>
            <a:endParaRPr lang="en-US" dirty="0">
              <a:solidFill>
                <a:schemeClr val="accent4">
                  <a:lumMod val="50000"/>
                </a:schemeClr>
              </a:solidFill>
            </a:endParaRPr>
          </a:p>
        </p:txBody>
      </p:sp>
      <p:sp>
        <p:nvSpPr>
          <p:cNvPr id="21" name="Rectangle 20"/>
          <p:cNvSpPr/>
          <p:nvPr/>
        </p:nvSpPr>
        <p:spPr>
          <a:xfrm>
            <a:off x="6519284" y="3568851"/>
            <a:ext cx="1084524" cy="2234256"/>
          </a:xfrm>
          <a:prstGeom prst="rect">
            <a:avLst/>
          </a:prstGeom>
          <a:solidFill>
            <a:srgbClr val="FF3737"/>
          </a:solidFill>
          <a:ln w="1905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28" name="Picture 4" descr="Download Free png Apple Support And Integration Services - Computer Icon  Blue, HD ... - DLPNG.com"/>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19906" y="1239442"/>
            <a:ext cx="846177" cy="73580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PS368XTSA1 by Infineon Pressure Sensors | Avnet Europ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0753" y="3713389"/>
            <a:ext cx="717161" cy="68716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Venn 1000 - Social Well Being Diagram Clipart - Full Size Clipart  (#3797955) - PinClip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6533" y="3782343"/>
            <a:ext cx="548709" cy="549252"/>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6547197" y="1213753"/>
            <a:ext cx="1038999" cy="630673"/>
            <a:chOff x="2970645" y="2449795"/>
            <a:chExt cx="4163401" cy="2527187"/>
          </a:xfrm>
        </p:grpSpPr>
        <p:pic>
          <p:nvPicPr>
            <p:cNvPr id="1040" name="Picture 16" descr="Network Infrastructure &amp; Wireless | EnablesIT - IT Support"/>
            <p:cNvPicPr>
              <a:picLocks noChangeAspect="1" noChangeArrowheads="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2970645" y="2449795"/>
              <a:ext cx="4163401" cy="2527187"/>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p:cNvSpPr/>
            <p:nvPr/>
          </p:nvSpPr>
          <p:spPr>
            <a:xfrm>
              <a:off x="3885950" y="2526203"/>
              <a:ext cx="388446" cy="38844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7" name="Oval 36"/>
            <p:cNvSpPr/>
            <p:nvPr/>
          </p:nvSpPr>
          <p:spPr>
            <a:xfrm>
              <a:off x="5512772" y="2844250"/>
              <a:ext cx="388446" cy="38844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8" name="Oval 37"/>
            <p:cNvSpPr/>
            <p:nvPr/>
          </p:nvSpPr>
          <p:spPr>
            <a:xfrm>
              <a:off x="3878806" y="4485595"/>
              <a:ext cx="388446" cy="38844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9" name="Oval 38"/>
            <p:cNvSpPr/>
            <p:nvPr/>
          </p:nvSpPr>
          <p:spPr>
            <a:xfrm>
              <a:off x="5698401" y="4152641"/>
              <a:ext cx="388446" cy="38844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2" name="Rectangle 21"/>
          <p:cNvSpPr/>
          <p:nvPr/>
        </p:nvSpPr>
        <p:spPr>
          <a:xfrm>
            <a:off x="788277" y="1495423"/>
            <a:ext cx="318398" cy="163047"/>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 name="TextBox 22"/>
          <p:cNvSpPr txBox="1"/>
          <p:nvPr/>
        </p:nvSpPr>
        <p:spPr>
          <a:xfrm rot="16200000">
            <a:off x="172250" y="2457226"/>
            <a:ext cx="1402948" cy="369332"/>
          </a:xfrm>
          <a:prstGeom prst="rect">
            <a:avLst/>
          </a:prstGeom>
          <a:noFill/>
        </p:spPr>
        <p:txBody>
          <a:bodyPr wrap="none" rtlCol="0">
            <a:spAutoFit/>
          </a:bodyPr>
          <a:lstStyle/>
          <a:p>
            <a:r>
              <a:rPr lang="en-US" b="1" dirty="0">
                <a:ln w="6600">
                  <a:solidFill>
                    <a:schemeClr val="accent2"/>
                  </a:solidFill>
                  <a:prstDash val="solid"/>
                </a:ln>
                <a:solidFill>
                  <a:srgbClr val="FFFFFF"/>
                </a:solidFill>
                <a:effectLst>
                  <a:outerShdw dist="38100" dir="2700000" algn="tl" rotWithShape="0">
                    <a:schemeClr val="accent2"/>
                  </a:outerShdw>
                </a:effectLst>
              </a:rPr>
              <a:t>Computing</a:t>
            </a:r>
            <a:endParaRPr lang="en-GB"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3" name="TextBox 42"/>
          <p:cNvSpPr txBox="1"/>
          <p:nvPr/>
        </p:nvSpPr>
        <p:spPr>
          <a:xfrm rot="16200000">
            <a:off x="380836" y="4866062"/>
            <a:ext cx="1082348" cy="369332"/>
          </a:xfrm>
          <a:prstGeom prst="rect">
            <a:avLst/>
          </a:prstGeom>
          <a:noFill/>
        </p:spPr>
        <p:txBody>
          <a:bodyPr wrap="none" rtlCol="0">
            <a:spAutoFit/>
          </a:bodyPr>
          <a:lstStyle/>
          <a:p>
            <a:r>
              <a:rPr lang="en-US" b="1" dirty="0">
                <a:ln w="6600">
                  <a:solidFill>
                    <a:schemeClr val="accent2"/>
                  </a:solidFill>
                  <a:prstDash val="solid"/>
                </a:ln>
                <a:solidFill>
                  <a:srgbClr val="FFFFFF"/>
                </a:solidFill>
                <a:effectLst>
                  <a:outerShdw dist="38100" dir="2700000" algn="tl" rotWithShape="0">
                    <a:schemeClr val="accent2"/>
                  </a:outerShdw>
                </a:effectLst>
              </a:rPr>
              <a:t>Sensing</a:t>
            </a:r>
            <a:endParaRPr lang="en-GB"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4" name="TextBox 43"/>
          <p:cNvSpPr txBox="1"/>
          <p:nvPr/>
        </p:nvSpPr>
        <p:spPr>
          <a:xfrm rot="16200000">
            <a:off x="6213190" y="2386345"/>
            <a:ext cx="1636987" cy="307777"/>
          </a:xfrm>
          <a:prstGeom prst="rect">
            <a:avLst/>
          </a:prstGeom>
          <a:noFill/>
        </p:spPr>
        <p:txBody>
          <a:bodyPr wrap="none" rtlCol="0">
            <a:spAutoFit/>
          </a:bodyPr>
          <a:lstStyle/>
          <a:p>
            <a:r>
              <a:rPr lang="en-US" sz="1400" b="1" dirty="0">
                <a:ln w="6600">
                  <a:solidFill>
                    <a:schemeClr val="accent2"/>
                  </a:solidFill>
                  <a:prstDash val="solid"/>
                </a:ln>
                <a:solidFill>
                  <a:srgbClr val="FFFFFF"/>
                </a:solidFill>
                <a:effectLst>
                  <a:outerShdw dist="38100" dir="2700000" algn="tl" rotWithShape="0">
                    <a:schemeClr val="accent2"/>
                  </a:outerShdw>
                </a:effectLst>
              </a:rPr>
              <a:t>Communications</a:t>
            </a:r>
            <a:endParaRPr lang="en-GB" sz="14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5" name="TextBox 44"/>
          <p:cNvSpPr txBox="1"/>
          <p:nvPr/>
        </p:nvSpPr>
        <p:spPr>
          <a:xfrm rot="16200000">
            <a:off x="6609793" y="4866061"/>
            <a:ext cx="954107" cy="369332"/>
          </a:xfrm>
          <a:prstGeom prst="rect">
            <a:avLst/>
          </a:prstGeom>
          <a:noFill/>
        </p:spPr>
        <p:txBody>
          <a:bodyPr wrap="none" rtlCol="0">
            <a:spAutoFit/>
          </a:bodyPr>
          <a:lstStyle/>
          <a:p>
            <a:r>
              <a:rPr lang="en-US" b="1" dirty="0">
                <a:ln w="6600">
                  <a:solidFill>
                    <a:schemeClr val="accent2"/>
                  </a:solidFill>
                  <a:prstDash val="solid"/>
                </a:ln>
                <a:solidFill>
                  <a:srgbClr val="FFFFFF"/>
                </a:solidFill>
                <a:effectLst>
                  <a:outerShdw dist="38100" dir="2700000" algn="tl" rotWithShape="0">
                    <a:schemeClr val="accent2"/>
                  </a:outerShdw>
                </a:effectLst>
              </a:rPr>
              <a:t>Theory</a:t>
            </a:r>
            <a:endParaRPr lang="en-GB" b="1" dirty="0">
              <a:ln w="6600">
                <a:solidFill>
                  <a:schemeClr val="accent2"/>
                </a:solidFill>
                <a:prstDash val="solid"/>
              </a:ln>
              <a:solidFill>
                <a:srgbClr val="FFFFFF"/>
              </a:solidFill>
              <a:effectLst>
                <a:outerShdw dist="38100" dir="2700000" algn="tl" rotWithShape="0">
                  <a:schemeClr val="accent2"/>
                </a:outerShdw>
              </a:effectLst>
            </a:endParaRPr>
          </a:p>
        </p:txBody>
      </p:sp>
    </p:spTree>
    <p:custDataLst>
      <p:tags r:id="rId1"/>
    </p:custDataLst>
    <p:extLst>
      <p:ext uri="{BB962C8B-B14F-4D97-AF65-F5344CB8AC3E}">
        <p14:creationId xmlns:p14="http://schemas.microsoft.com/office/powerpoint/2010/main" val="1498203257"/>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745" y="215275"/>
            <a:ext cx="10515600" cy="663574"/>
          </a:xfrm>
        </p:spPr>
        <p:txBody>
          <a:bodyPr vert="horz" lIns="45720" rIns="45720" anchor="ctr">
            <a:noAutofit/>
          </a:bodyPr>
          <a:lstStyle/>
          <a:p>
            <a:r>
              <a:rPr lang="en-US" sz="4800" b="0" dirty="0">
                <a:solidFill>
                  <a:schemeClr val="tx1"/>
                </a:solidFill>
                <a:latin typeface="+mj-lt"/>
                <a:ea typeface="+mj-ea"/>
                <a:cs typeface="+mj-cs"/>
              </a:rPr>
              <a:t>High-Level Objectives</a:t>
            </a:r>
          </a:p>
        </p:txBody>
      </p:sp>
      <p:sp>
        <p:nvSpPr>
          <p:cNvPr id="6" name="Footer Placeholder 5">
            <a:extLst>
              <a:ext uri="{FF2B5EF4-FFF2-40B4-BE49-F238E27FC236}">
                <a16:creationId xmlns:a16="http://schemas.microsoft.com/office/drawing/2014/main" id="{9244734C-AF5A-4BA5-AB9A-4532DDCCF9BD}"/>
              </a:ext>
            </a:extLst>
          </p:cNvPr>
          <p:cNvSpPr>
            <a:spLocks noGrp="1"/>
          </p:cNvSpPr>
          <p:nvPr>
            <p:ph type="ftr" sz="quarter" idx="17"/>
          </p:nvPr>
        </p:nvSpPr>
        <p:spPr/>
        <p:txBody>
          <a:bodyPr/>
          <a:lstStyle/>
          <a:p>
            <a:r>
              <a:rPr lang="en-GB" smtClean="0"/>
              <a:t>CERN QTI - GPU Day 2020</a:t>
            </a:r>
            <a:endParaRPr lang="en-GB" dirty="0"/>
          </a:p>
        </p:txBody>
      </p:sp>
      <p:sp>
        <p:nvSpPr>
          <p:cNvPr id="7" name="Slide Number Placeholder 6">
            <a:extLst>
              <a:ext uri="{FF2B5EF4-FFF2-40B4-BE49-F238E27FC236}">
                <a16:creationId xmlns:a16="http://schemas.microsoft.com/office/drawing/2014/main" id="{36AAEBF3-A4AC-4350-9205-1FC31AFBF4E6}"/>
              </a:ext>
            </a:extLst>
          </p:cNvPr>
          <p:cNvSpPr>
            <a:spLocks noGrp="1"/>
          </p:cNvSpPr>
          <p:nvPr>
            <p:ph type="sldNum" sz="quarter" idx="16"/>
          </p:nvPr>
        </p:nvSpPr>
        <p:spPr/>
        <p:txBody>
          <a:bodyPr/>
          <a:lstStyle/>
          <a:p>
            <a:fld id="{A5E960A2-242F-CC40-87F9-290FD5864A37}" type="slidenum">
              <a:rPr lang="fr-FR" smtClean="0"/>
              <a:pPr/>
              <a:t>12</a:t>
            </a:fld>
            <a:endParaRPr lang="fr-FR" dirty="0"/>
          </a:p>
        </p:txBody>
      </p:sp>
      <p:sp>
        <p:nvSpPr>
          <p:cNvPr id="9" name="Rectangle 8"/>
          <p:cNvSpPr/>
          <p:nvPr/>
        </p:nvSpPr>
        <p:spPr>
          <a:xfrm>
            <a:off x="7593219" y="1106722"/>
            <a:ext cx="4335544" cy="2234256"/>
          </a:xfrm>
          <a:prstGeom prst="rect">
            <a:avLst/>
          </a:prstGeom>
          <a:solidFill>
            <a:srgbClr val="F8C092"/>
          </a:solidFill>
          <a:ln w="19050" cmpd="sng"/>
          <a:effectLst/>
        </p:spPr>
        <p:style>
          <a:lnRef idx="1">
            <a:schemeClr val="accent1"/>
          </a:lnRef>
          <a:fillRef idx="3">
            <a:schemeClr val="accent1"/>
          </a:fillRef>
          <a:effectRef idx="2">
            <a:schemeClr val="accent1"/>
          </a:effectRef>
          <a:fontRef idx="minor">
            <a:schemeClr val="lt1"/>
          </a:fontRef>
        </p:style>
        <p:txBody>
          <a:bodyPr rtlCol="0" anchor="ctr"/>
          <a:lstStyle/>
          <a:p>
            <a:pPr marL="274632" indent="-274632">
              <a:lnSpc>
                <a:spcPct val="120000"/>
              </a:lnSpc>
              <a:buFont typeface="Arial" charset="0"/>
              <a:buChar char="•"/>
            </a:pPr>
            <a:r>
              <a:rPr lang="en-US" dirty="0">
                <a:solidFill>
                  <a:schemeClr val="accent4">
                    <a:lumMod val="50000"/>
                  </a:schemeClr>
                </a:solidFill>
              </a:rPr>
              <a:t>Explore possible applications of QKD</a:t>
            </a:r>
          </a:p>
          <a:p>
            <a:pPr marL="274632" indent="-274632">
              <a:lnSpc>
                <a:spcPct val="120000"/>
              </a:lnSpc>
              <a:buFont typeface="Arial" charset="0"/>
              <a:buChar char="•"/>
            </a:pPr>
            <a:r>
              <a:rPr lang="en-US" dirty="0" err="1">
                <a:solidFill>
                  <a:schemeClr val="accent4">
                    <a:lumMod val="50000"/>
                  </a:schemeClr>
                </a:solidFill>
              </a:rPr>
              <a:t>Comms+sensing</a:t>
            </a:r>
            <a:r>
              <a:rPr lang="en-US" dirty="0">
                <a:solidFill>
                  <a:schemeClr val="accent4">
                    <a:lumMod val="50000"/>
                  </a:schemeClr>
                </a:solidFill>
              </a:rPr>
              <a:t> for detectors?</a:t>
            </a:r>
          </a:p>
          <a:p>
            <a:pPr marL="274632" indent="-274632">
              <a:lnSpc>
                <a:spcPct val="120000"/>
              </a:lnSpc>
              <a:buFont typeface="Arial" charset="0"/>
              <a:buChar char="•"/>
            </a:pPr>
            <a:r>
              <a:rPr lang="en-US" dirty="0">
                <a:solidFill>
                  <a:schemeClr val="accent4">
                    <a:lumMod val="50000"/>
                  </a:schemeClr>
                </a:solidFill>
              </a:rPr>
              <a:t>European Quantum </a:t>
            </a:r>
            <a:r>
              <a:rPr lang="en-150" dirty="0">
                <a:solidFill>
                  <a:schemeClr val="accent4">
                    <a:lumMod val="50000"/>
                  </a:schemeClr>
                </a:solidFill>
              </a:rPr>
              <a:t>Network/</a:t>
            </a:r>
            <a:r>
              <a:rPr lang="en-US" dirty="0">
                <a:solidFill>
                  <a:schemeClr val="accent4">
                    <a:lumMod val="50000"/>
                  </a:schemeClr>
                </a:solidFill>
              </a:rPr>
              <a:t>Internet</a:t>
            </a:r>
          </a:p>
        </p:txBody>
      </p:sp>
      <p:sp>
        <p:nvSpPr>
          <p:cNvPr id="13" name="Rectangle 12"/>
          <p:cNvSpPr/>
          <p:nvPr/>
        </p:nvSpPr>
        <p:spPr>
          <a:xfrm>
            <a:off x="6519283" y="1106722"/>
            <a:ext cx="1084525" cy="2234256"/>
          </a:xfrm>
          <a:prstGeom prst="rect">
            <a:avLst/>
          </a:prstGeom>
          <a:solidFill>
            <a:srgbClr val="F39B53"/>
          </a:solidFill>
          <a:ln w="1905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Rectangle 14"/>
          <p:cNvSpPr/>
          <p:nvPr/>
        </p:nvSpPr>
        <p:spPr>
          <a:xfrm>
            <a:off x="1532271" y="1106722"/>
            <a:ext cx="4677969" cy="2234256"/>
          </a:xfrm>
          <a:prstGeom prst="rect">
            <a:avLst/>
          </a:prstGeom>
          <a:solidFill>
            <a:schemeClr val="tx1">
              <a:lumMod val="20000"/>
              <a:lumOff val="80000"/>
            </a:schemeClr>
          </a:solidFill>
          <a:ln w="19050" cmpd="sng"/>
          <a:effectLst/>
        </p:spPr>
        <p:style>
          <a:lnRef idx="1">
            <a:schemeClr val="accent1"/>
          </a:lnRef>
          <a:fillRef idx="3">
            <a:schemeClr val="accent1"/>
          </a:fillRef>
          <a:effectRef idx="2">
            <a:schemeClr val="accent1"/>
          </a:effectRef>
          <a:fontRef idx="minor">
            <a:schemeClr val="lt1"/>
          </a:fontRef>
        </p:style>
        <p:txBody>
          <a:bodyPr rtlCol="0" anchor="ctr"/>
          <a:lstStyle/>
          <a:p>
            <a:pPr marL="274632" indent="-274632">
              <a:lnSpc>
                <a:spcPct val="120000"/>
              </a:lnSpc>
              <a:buFont typeface="Arial" charset="0"/>
              <a:buChar char="•"/>
            </a:pPr>
            <a:r>
              <a:rPr lang="en-US" sz="1400">
                <a:solidFill>
                  <a:schemeClr val="accent4">
                    <a:lumMod val="50000"/>
                  </a:schemeClr>
                </a:solidFill>
              </a:rPr>
              <a:t>Assess the potential and role of QML in HEP workloads, work on optimization and more robust mathematical formulations</a:t>
            </a:r>
          </a:p>
          <a:p>
            <a:pPr marL="274632" indent="-274632">
              <a:lnSpc>
                <a:spcPct val="120000"/>
              </a:lnSpc>
              <a:buFont typeface="Arial" charset="0"/>
              <a:buChar char="•"/>
            </a:pPr>
            <a:r>
              <a:rPr lang="en-US" sz="1400">
                <a:solidFill>
                  <a:schemeClr val="accent4">
                    <a:lumMod val="50000"/>
                  </a:schemeClr>
                </a:solidFill>
              </a:rPr>
              <a:t>Build expertise in the state-of-the-art of the software stack (simulators, compilers, programming models/languages/tools)</a:t>
            </a:r>
          </a:p>
          <a:p>
            <a:pPr marL="274632" indent="-274632">
              <a:lnSpc>
                <a:spcPct val="120000"/>
              </a:lnSpc>
              <a:buFont typeface="Arial" charset="0"/>
              <a:buChar char="•"/>
            </a:pPr>
            <a:r>
              <a:rPr lang="en-US" sz="1400">
                <a:solidFill>
                  <a:schemeClr val="accent4">
                    <a:lumMod val="50000"/>
                  </a:schemeClr>
                </a:solidFill>
              </a:rPr>
              <a:t>Work on quantum systems simulators (FPGA?)</a:t>
            </a:r>
          </a:p>
          <a:p>
            <a:pPr marL="274632" indent="-274632">
              <a:lnSpc>
                <a:spcPct val="120000"/>
              </a:lnSpc>
              <a:buFont typeface="Arial" charset="0"/>
              <a:buChar char="•"/>
            </a:pPr>
            <a:r>
              <a:rPr lang="en-US" sz="1400">
                <a:solidFill>
                  <a:schemeClr val="accent4">
                    <a:lumMod val="50000"/>
                  </a:schemeClr>
                </a:solidFill>
              </a:rPr>
              <a:t>Set up a distributed QCS platform</a:t>
            </a:r>
            <a:endParaRPr lang="en-US" sz="1400" dirty="0">
              <a:solidFill>
                <a:schemeClr val="accent4">
                  <a:lumMod val="50000"/>
                </a:schemeClr>
              </a:solidFill>
            </a:endParaRPr>
          </a:p>
        </p:txBody>
      </p:sp>
      <p:sp>
        <p:nvSpPr>
          <p:cNvPr id="17" name="Rectangle 16"/>
          <p:cNvSpPr/>
          <p:nvPr/>
        </p:nvSpPr>
        <p:spPr>
          <a:xfrm>
            <a:off x="447748" y="1106722"/>
            <a:ext cx="1084524" cy="2234256"/>
          </a:xfrm>
          <a:prstGeom prst="rect">
            <a:avLst/>
          </a:prstGeom>
          <a:solidFill>
            <a:schemeClr val="tx1">
              <a:lumMod val="40000"/>
              <a:lumOff val="60000"/>
            </a:schemeClr>
          </a:solidFill>
          <a:ln w="1905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Rectangle 17"/>
          <p:cNvSpPr/>
          <p:nvPr/>
        </p:nvSpPr>
        <p:spPr>
          <a:xfrm>
            <a:off x="1532272" y="3568851"/>
            <a:ext cx="4654000" cy="2234256"/>
          </a:xfrm>
          <a:prstGeom prst="rect">
            <a:avLst/>
          </a:prstGeom>
          <a:solidFill>
            <a:srgbClr val="03CF78"/>
          </a:solidFill>
          <a:ln w="19050" cmpd="sng"/>
          <a:effectLst/>
        </p:spPr>
        <p:style>
          <a:lnRef idx="1">
            <a:schemeClr val="accent1"/>
          </a:lnRef>
          <a:fillRef idx="3">
            <a:schemeClr val="accent1"/>
          </a:fillRef>
          <a:effectRef idx="2">
            <a:schemeClr val="accent1"/>
          </a:effectRef>
          <a:fontRef idx="minor">
            <a:schemeClr val="lt1"/>
          </a:fontRef>
        </p:style>
        <p:txBody>
          <a:bodyPr rtlCol="0" anchor="ctr"/>
          <a:lstStyle/>
          <a:p>
            <a:pPr marL="274632" indent="-274632">
              <a:lnSpc>
                <a:spcPct val="120000"/>
              </a:lnSpc>
              <a:buFont typeface="Arial" charset="0"/>
              <a:buChar char="•"/>
            </a:pPr>
            <a:r>
              <a:rPr lang="en-US" sz="1600">
                <a:solidFill>
                  <a:schemeClr val="accent4">
                    <a:lumMod val="50000"/>
                  </a:schemeClr>
                </a:solidFill>
              </a:rPr>
              <a:t>Ion/particle traps as computing/sensing devices</a:t>
            </a:r>
          </a:p>
          <a:p>
            <a:pPr marL="274632" indent="-274632">
              <a:lnSpc>
                <a:spcPct val="120000"/>
              </a:lnSpc>
              <a:buFont typeface="Arial" charset="0"/>
              <a:buChar char="•"/>
            </a:pPr>
            <a:r>
              <a:rPr lang="en-US" sz="1600">
                <a:solidFill>
                  <a:schemeClr val="accent4">
                    <a:lumMod val="50000"/>
                  </a:schemeClr>
                </a:solidFill>
              </a:rPr>
              <a:t>Mass/charge/gravity sensors</a:t>
            </a:r>
          </a:p>
          <a:p>
            <a:pPr marL="274632" indent="-274632">
              <a:lnSpc>
                <a:spcPct val="120000"/>
              </a:lnSpc>
              <a:buFont typeface="Arial" charset="0"/>
              <a:buChar char="•"/>
            </a:pPr>
            <a:r>
              <a:rPr lang="en-US" sz="1600">
                <a:solidFill>
                  <a:schemeClr val="accent4">
                    <a:lumMod val="50000"/>
                  </a:schemeClr>
                </a:solidFill>
              </a:rPr>
              <a:t>Quantum clocks</a:t>
            </a:r>
          </a:p>
          <a:p>
            <a:pPr marL="274632" indent="-274632">
              <a:lnSpc>
                <a:spcPct val="120000"/>
              </a:lnSpc>
              <a:buFont typeface="Arial" charset="0"/>
              <a:buChar char="•"/>
            </a:pPr>
            <a:r>
              <a:rPr lang="en-US" sz="1600">
                <a:solidFill>
                  <a:schemeClr val="accent4">
                    <a:lumMod val="50000"/>
                  </a:schemeClr>
                </a:solidFill>
              </a:rPr>
              <a:t>Nanowires/nanodots for particle tracking/calorimetry</a:t>
            </a:r>
          </a:p>
          <a:p>
            <a:pPr marL="274632" indent="-274632">
              <a:lnSpc>
                <a:spcPct val="120000"/>
              </a:lnSpc>
              <a:buFont typeface="Arial" charset="0"/>
              <a:buChar char="•"/>
            </a:pPr>
            <a:r>
              <a:rPr lang="en-US" sz="1600">
                <a:solidFill>
                  <a:schemeClr val="accent4">
                    <a:lumMod val="50000"/>
                  </a:schemeClr>
                </a:solidFill>
              </a:rPr>
              <a:t>Rydberg calorimetry</a:t>
            </a:r>
            <a:endParaRPr lang="en-US" sz="1600" dirty="0">
              <a:solidFill>
                <a:schemeClr val="accent4">
                  <a:lumMod val="50000"/>
                </a:schemeClr>
              </a:solidFill>
            </a:endParaRPr>
          </a:p>
        </p:txBody>
      </p:sp>
      <p:sp>
        <p:nvSpPr>
          <p:cNvPr id="19" name="Rectangle 18"/>
          <p:cNvSpPr/>
          <p:nvPr/>
        </p:nvSpPr>
        <p:spPr>
          <a:xfrm>
            <a:off x="447747" y="3568851"/>
            <a:ext cx="1084524" cy="2234256"/>
          </a:xfrm>
          <a:prstGeom prst="rect">
            <a:avLst/>
          </a:prstGeom>
          <a:solidFill>
            <a:srgbClr val="19A491"/>
          </a:solidFill>
          <a:ln w="1905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0" name="Rectangle 19"/>
          <p:cNvSpPr/>
          <p:nvPr/>
        </p:nvSpPr>
        <p:spPr>
          <a:xfrm>
            <a:off x="7603807" y="3568851"/>
            <a:ext cx="4324955" cy="2234256"/>
          </a:xfrm>
          <a:prstGeom prst="rect">
            <a:avLst/>
          </a:prstGeom>
          <a:solidFill>
            <a:srgbClr val="F5B3A1"/>
          </a:solidFill>
          <a:ln w="19050" cmpd="sng"/>
          <a:effectLst/>
        </p:spPr>
        <p:style>
          <a:lnRef idx="1">
            <a:schemeClr val="accent1"/>
          </a:lnRef>
          <a:fillRef idx="3">
            <a:schemeClr val="accent1"/>
          </a:fillRef>
          <a:effectRef idx="2">
            <a:schemeClr val="accent1"/>
          </a:effectRef>
          <a:fontRef idx="minor">
            <a:schemeClr val="lt1"/>
          </a:fontRef>
        </p:style>
        <p:txBody>
          <a:bodyPr rtlCol="0" anchor="ctr"/>
          <a:lstStyle/>
          <a:p>
            <a:pPr marL="274632" indent="-274632">
              <a:lnSpc>
                <a:spcPct val="120000"/>
              </a:lnSpc>
              <a:buFont typeface="Arial" charset="0"/>
              <a:buChar char="•"/>
            </a:pPr>
            <a:r>
              <a:rPr lang="en-US">
                <a:solidFill>
                  <a:schemeClr val="accent4">
                    <a:lumMod val="50000"/>
                  </a:schemeClr>
                </a:solidFill>
              </a:rPr>
              <a:t>Simulation of quantum systems</a:t>
            </a:r>
          </a:p>
          <a:p>
            <a:pPr marL="274632" indent="-274632">
              <a:lnSpc>
                <a:spcPct val="120000"/>
              </a:lnSpc>
              <a:buFont typeface="Arial" charset="0"/>
              <a:buChar char="•"/>
            </a:pPr>
            <a:r>
              <a:rPr lang="en-US">
                <a:solidFill>
                  <a:schemeClr val="accent4">
                    <a:lumMod val="50000"/>
                  </a:schemeClr>
                </a:solidFill>
              </a:rPr>
              <a:t>Quantum gravity</a:t>
            </a:r>
          </a:p>
          <a:p>
            <a:pPr marL="274632" indent="-274632">
              <a:lnSpc>
                <a:spcPct val="120000"/>
              </a:lnSpc>
              <a:buFont typeface="Arial" charset="0"/>
              <a:buChar char="•"/>
            </a:pPr>
            <a:r>
              <a:rPr lang="en-US">
                <a:solidFill>
                  <a:schemeClr val="accent4">
                    <a:lumMod val="50000"/>
                  </a:schemeClr>
                </a:solidFill>
              </a:rPr>
              <a:t>Information processing, error mitigation/correction strategies</a:t>
            </a:r>
            <a:endParaRPr lang="en-US" dirty="0">
              <a:solidFill>
                <a:schemeClr val="accent4">
                  <a:lumMod val="50000"/>
                </a:schemeClr>
              </a:solidFill>
            </a:endParaRPr>
          </a:p>
        </p:txBody>
      </p:sp>
      <p:sp>
        <p:nvSpPr>
          <p:cNvPr id="21" name="Rectangle 20"/>
          <p:cNvSpPr/>
          <p:nvPr/>
        </p:nvSpPr>
        <p:spPr>
          <a:xfrm>
            <a:off x="6519284" y="3568851"/>
            <a:ext cx="1084524" cy="2234256"/>
          </a:xfrm>
          <a:prstGeom prst="rect">
            <a:avLst/>
          </a:prstGeom>
          <a:solidFill>
            <a:srgbClr val="FF3737"/>
          </a:solidFill>
          <a:ln w="1905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28" name="Picture 4" descr="Download Free png Apple Support And Integration Services - Computer Icon  Blue, HD ... - DLPNG.com"/>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19906" y="1239442"/>
            <a:ext cx="846177" cy="73580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DPS368XTSA1 by Infineon Pressure Sensors | Avnet Europ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0753" y="3713389"/>
            <a:ext cx="717161" cy="68716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Venn 1000 - Social Well Being Diagram Clipart - Full Size Clipart  (#3797955) - PinClip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6533" y="3782343"/>
            <a:ext cx="548709" cy="549252"/>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6547197" y="1213753"/>
            <a:ext cx="1038999" cy="630673"/>
            <a:chOff x="2970645" y="2449795"/>
            <a:chExt cx="4163401" cy="2527187"/>
          </a:xfrm>
        </p:grpSpPr>
        <p:pic>
          <p:nvPicPr>
            <p:cNvPr id="1040" name="Picture 16" descr="Network Infrastructure &amp; Wireless | EnablesIT - IT Support"/>
            <p:cNvPicPr>
              <a:picLocks noChangeAspect="1" noChangeArrowheads="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2970645" y="2449795"/>
              <a:ext cx="4163401" cy="2527187"/>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p:cNvSpPr/>
            <p:nvPr/>
          </p:nvSpPr>
          <p:spPr>
            <a:xfrm>
              <a:off x="3885950" y="2526203"/>
              <a:ext cx="388446" cy="38844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7" name="Oval 36"/>
            <p:cNvSpPr/>
            <p:nvPr/>
          </p:nvSpPr>
          <p:spPr>
            <a:xfrm>
              <a:off x="5512772" y="2844250"/>
              <a:ext cx="388446" cy="38844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8" name="Oval 37"/>
            <p:cNvSpPr/>
            <p:nvPr/>
          </p:nvSpPr>
          <p:spPr>
            <a:xfrm>
              <a:off x="3878806" y="4485595"/>
              <a:ext cx="388446" cy="38844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9" name="Oval 38"/>
            <p:cNvSpPr/>
            <p:nvPr/>
          </p:nvSpPr>
          <p:spPr>
            <a:xfrm>
              <a:off x="5698401" y="4152641"/>
              <a:ext cx="388446" cy="38844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2" name="Rectangle 21"/>
          <p:cNvSpPr/>
          <p:nvPr/>
        </p:nvSpPr>
        <p:spPr>
          <a:xfrm>
            <a:off x="788277" y="1495423"/>
            <a:ext cx="318398" cy="163047"/>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 name="TextBox 22"/>
          <p:cNvSpPr txBox="1"/>
          <p:nvPr/>
        </p:nvSpPr>
        <p:spPr>
          <a:xfrm rot="16200000">
            <a:off x="172250" y="2457226"/>
            <a:ext cx="1402948" cy="369332"/>
          </a:xfrm>
          <a:prstGeom prst="rect">
            <a:avLst/>
          </a:prstGeom>
          <a:noFill/>
        </p:spPr>
        <p:txBody>
          <a:bodyPr wrap="none" rtlCol="0">
            <a:spAutoFit/>
          </a:bodyPr>
          <a:lstStyle/>
          <a:p>
            <a:r>
              <a:rPr lang="en-US" b="1" dirty="0">
                <a:ln w="6600">
                  <a:solidFill>
                    <a:schemeClr val="accent2"/>
                  </a:solidFill>
                  <a:prstDash val="solid"/>
                </a:ln>
                <a:solidFill>
                  <a:srgbClr val="FFFFFF"/>
                </a:solidFill>
                <a:effectLst>
                  <a:outerShdw dist="38100" dir="2700000" algn="tl" rotWithShape="0">
                    <a:schemeClr val="accent2"/>
                  </a:outerShdw>
                </a:effectLst>
              </a:rPr>
              <a:t>Computing</a:t>
            </a:r>
            <a:endParaRPr lang="en-GB"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3" name="TextBox 42"/>
          <p:cNvSpPr txBox="1"/>
          <p:nvPr/>
        </p:nvSpPr>
        <p:spPr>
          <a:xfrm rot="16200000">
            <a:off x="380836" y="4866062"/>
            <a:ext cx="1082348" cy="369332"/>
          </a:xfrm>
          <a:prstGeom prst="rect">
            <a:avLst/>
          </a:prstGeom>
          <a:noFill/>
        </p:spPr>
        <p:txBody>
          <a:bodyPr wrap="none" rtlCol="0">
            <a:spAutoFit/>
          </a:bodyPr>
          <a:lstStyle/>
          <a:p>
            <a:r>
              <a:rPr lang="en-US" b="1" dirty="0">
                <a:ln w="6600">
                  <a:solidFill>
                    <a:schemeClr val="accent2"/>
                  </a:solidFill>
                  <a:prstDash val="solid"/>
                </a:ln>
                <a:solidFill>
                  <a:srgbClr val="FFFFFF"/>
                </a:solidFill>
                <a:effectLst>
                  <a:outerShdw dist="38100" dir="2700000" algn="tl" rotWithShape="0">
                    <a:schemeClr val="accent2"/>
                  </a:outerShdw>
                </a:effectLst>
              </a:rPr>
              <a:t>Sensing</a:t>
            </a:r>
            <a:endParaRPr lang="en-GB"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4" name="TextBox 43"/>
          <p:cNvSpPr txBox="1"/>
          <p:nvPr/>
        </p:nvSpPr>
        <p:spPr>
          <a:xfrm rot="16200000">
            <a:off x="6213190" y="2386345"/>
            <a:ext cx="1636987" cy="307777"/>
          </a:xfrm>
          <a:prstGeom prst="rect">
            <a:avLst/>
          </a:prstGeom>
          <a:noFill/>
        </p:spPr>
        <p:txBody>
          <a:bodyPr wrap="none" rtlCol="0">
            <a:spAutoFit/>
          </a:bodyPr>
          <a:lstStyle/>
          <a:p>
            <a:r>
              <a:rPr lang="en-US" sz="1400" b="1" dirty="0">
                <a:ln w="6600">
                  <a:solidFill>
                    <a:schemeClr val="accent2"/>
                  </a:solidFill>
                  <a:prstDash val="solid"/>
                </a:ln>
                <a:solidFill>
                  <a:srgbClr val="FFFFFF"/>
                </a:solidFill>
                <a:effectLst>
                  <a:outerShdw dist="38100" dir="2700000" algn="tl" rotWithShape="0">
                    <a:schemeClr val="accent2"/>
                  </a:outerShdw>
                </a:effectLst>
              </a:rPr>
              <a:t>Communications</a:t>
            </a:r>
            <a:endParaRPr lang="en-GB" sz="14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5" name="TextBox 44"/>
          <p:cNvSpPr txBox="1"/>
          <p:nvPr/>
        </p:nvSpPr>
        <p:spPr>
          <a:xfrm rot="16200000">
            <a:off x="6609793" y="4866061"/>
            <a:ext cx="954107" cy="369332"/>
          </a:xfrm>
          <a:prstGeom prst="rect">
            <a:avLst/>
          </a:prstGeom>
          <a:noFill/>
        </p:spPr>
        <p:txBody>
          <a:bodyPr wrap="none" rtlCol="0">
            <a:spAutoFit/>
          </a:bodyPr>
          <a:lstStyle/>
          <a:p>
            <a:r>
              <a:rPr lang="en-US" b="1" dirty="0">
                <a:ln w="6600">
                  <a:solidFill>
                    <a:schemeClr val="accent2"/>
                  </a:solidFill>
                  <a:prstDash val="solid"/>
                </a:ln>
                <a:solidFill>
                  <a:srgbClr val="FFFFFF"/>
                </a:solidFill>
                <a:effectLst>
                  <a:outerShdw dist="38100" dir="2700000" algn="tl" rotWithShape="0">
                    <a:schemeClr val="accent2"/>
                  </a:outerShdw>
                </a:effectLst>
              </a:rPr>
              <a:t>Theory</a:t>
            </a:r>
            <a:endParaRPr lang="en-GB"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3" name="Rectangle 2">
            <a:extLst>
              <a:ext uri="{FF2B5EF4-FFF2-40B4-BE49-F238E27FC236}">
                <a16:creationId xmlns:a16="http://schemas.microsoft.com/office/drawing/2014/main" id="{1620F77E-802C-4967-8C5E-DB71F0832F0C}"/>
              </a:ext>
            </a:extLst>
          </p:cNvPr>
          <p:cNvSpPr/>
          <p:nvPr/>
        </p:nvSpPr>
        <p:spPr>
          <a:xfrm>
            <a:off x="209006" y="927463"/>
            <a:ext cx="11869783" cy="5003074"/>
          </a:xfrm>
          <a:prstGeom prst="rect">
            <a:avLst/>
          </a:prstGeom>
          <a:solidFill>
            <a:srgbClr val="FFFFFF">
              <a:alpha val="50196"/>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4" descr="Asf - Revision 1621406 - / - Circle Arrow Blue Png Transparent PNG -  751x685 - Free Download on NicePNG">
            <a:extLst>
              <a:ext uri="{FF2B5EF4-FFF2-40B4-BE49-F238E27FC236}">
                <a16:creationId xmlns:a16="http://schemas.microsoft.com/office/drawing/2014/main" id="{08F96E8F-3D66-4640-A096-C7BAFBA643CD}"/>
              </a:ext>
            </a:extLst>
          </p:cNvPr>
          <p:cNvPicPr>
            <a:picLocks noChangeAspect="1" noChangeArrowheads="1"/>
          </p:cNvPicPr>
          <p:nvPr/>
        </p:nvPicPr>
        <p:blipFill>
          <a:blip r:embed="rId8">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355733" y="1687951"/>
            <a:ext cx="3675123" cy="332562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E2560F0-FC2A-41FC-A760-D7D36E998730}"/>
              </a:ext>
            </a:extLst>
          </p:cNvPr>
          <p:cNvSpPr/>
          <p:nvPr/>
        </p:nvSpPr>
        <p:spPr>
          <a:xfrm>
            <a:off x="2907779" y="2141029"/>
            <a:ext cx="6571030" cy="2585323"/>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Knowledge sharing</a:t>
            </a:r>
          </a:p>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Education</a:t>
            </a:r>
          </a:p>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Training</a:t>
            </a:r>
          </a:p>
        </p:txBody>
      </p:sp>
    </p:spTree>
    <p:custDataLst>
      <p:tags r:id="rId1"/>
    </p:custDataLst>
    <p:extLst>
      <p:ext uri="{BB962C8B-B14F-4D97-AF65-F5344CB8AC3E}">
        <p14:creationId xmlns:p14="http://schemas.microsoft.com/office/powerpoint/2010/main" val="37425474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286" y="505524"/>
            <a:ext cx="11215258" cy="663574"/>
          </a:xfrm>
        </p:spPr>
        <p:txBody>
          <a:bodyPr vert="horz" lIns="45720" rIns="45720" anchor="ctr">
            <a:noAutofit/>
          </a:bodyPr>
          <a:lstStyle/>
          <a:p>
            <a:r>
              <a:rPr lang="en-US" sz="4800" b="0" dirty="0">
                <a:solidFill>
                  <a:schemeClr val="tx1"/>
                </a:solidFill>
                <a:latin typeface="+mj-lt"/>
                <a:ea typeface="+mj-ea"/>
                <a:cs typeface="+mj-cs"/>
              </a:rPr>
              <a:t>Quantum Computing Projects</a:t>
            </a:r>
          </a:p>
        </p:txBody>
      </p:sp>
      <p:sp>
        <p:nvSpPr>
          <p:cNvPr id="3" name="Content Placeholder 2"/>
          <p:cNvSpPr>
            <a:spLocks noGrp="1"/>
          </p:cNvSpPr>
          <p:nvPr>
            <p:ph idx="1"/>
          </p:nvPr>
        </p:nvSpPr>
        <p:spPr>
          <a:xfrm>
            <a:off x="4758504" y="1506598"/>
            <a:ext cx="6967347" cy="4324773"/>
          </a:xfrm>
        </p:spPr>
        <p:txBody>
          <a:bodyPr vert="horz" lIns="91440" tIns="45720" rIns="91440" bIns="45720" rtlCol="0" anchor="t">
            <a:normAutofit/>
          </a:bodyPr>
          <a:lstStyle/>
          <a:p>
            <a:pPr marL="342900" indent="-342900">
              <a:lnSpc>
                <a:spcPct val="110000"/>
              </a:lnSpc>
              <a:buFont typeface="Wingdings" charset="2"/>
              <a:buChar char="§"/>
            </a:pPr>
            <a:r>
              <a:rPr lang="en-US" sz="2000" dirty="0">
                <a:latin typeface="Arial"/>
                <a:cs typeface="Arial"/>
              </a:rPr>
              <a:t>Quantum </a:t>
            </a:r>
            <a:r>
              <a:rPr lang="en-US" sz="2000" b="1" dirty="0">
                <a:latin typeface="Arial"/>
                <a:cs typeface="Arial"/>
              </a:rPr>
              <a:t>Generative Adversarial Networks </a:t>
            </a:r>
            <a:r>
              <a:rPr lang="en-US" sz="2000" dirty="0">
                <a:latin typeface="Arial"/>
                <a:cs typeface="Arial"/>
              </a:rPr>
              <a:t>for detector simulation</a:t>
            </a:r>
            <a:endParaRPr lang="en-US" sz="2000" dirty="0"/>
          </a:p>
          <a:p>
            <a:pPr marL="342900" indent="-342900">
              <a:lnSpc>
                <a:spcPct val="110000"/>
              </a:lnSpc>
              <a:buFont typeface="Wingdings" charset="2"/>
              <a:buChar char="§"/>
            </a:pPr>
            <a:r>
              <a:rPr lang="en-US" sz="2000" dirty="0">
                <a:latin typeface="Arial"/>
                <a:cs typeface="Arial"/>
              </a:rPr>
              <a:t>Quantum </a:t>
            </a:r>
            <a:r>
              <a:rPr lang="en-US" sz="2000" b="1" dirty="0">
                <a:latin typeface="Arial"/>
                <a:cs typeface="Arial"/>
              </a:rPr>
              <a:t>Graph Neural Networks </a:t>
            </a:r>
            <a:r>
              <a:rPr lang="en-US" sz="2000" dirty="0">
                <a:latin typeface="Arial"/>
                <a:cs typeface="Arial"/>
              </a:rPr>
              <a:t>for particle trajectory reconstruction</a:t>
            </a:r>
            <a:endParaRPr lang="en-US" sz="2000" dirty="0"/>
          </a:p>
          <a:p>
            <a:pPr marL="342900" indent="-342900">
              <a:lnSpc>
                <a:spcPct val="110000"/>
              </a:lnSpc>
              <a:buFont typeface="Wingdings" charset="2"/>
              <a:buChar char="§"/>
            </a:pPr>
            <a:r>
              <a:rPr lang="en-US" sz="2000" dirty="0">
                <a:latin typeface="Arial"/>
                <a:cs typeface="Arial"/>
              </a:rPr>
              <a:t>Quantum </a:t>
            </a:r>
            <a:r>
              <a:rPr lang="en-US" sz="2000" b="1" dirty="0">
                <a:latin typeface="Arial"/>
                <a:cs typeface="Arial"/>
              </a:rPr>
              <a:t>Support Vector Machines </a:t>
            </a:r>
            <a:r>
              <a:rPr lang="en-US" sz="2000" dirty="0">
                <a:latin typeface="Arial"/>
                <a:cs typeface="Arial"/>
              </a:rPr>
              <a:t>for signal/background classification (Higgs, SUSY,..)</a:t>
            </a:r>
          </a:p>
          <a:p>
            <a:pPr marL="342900" indent="-342900">
              <a:lnSpc>
                <a:spcPct val="110000"/>
              </a:lnSpc>
              <a:buFont typeface="Wingdings" charset="2"/>
              <a:buChar char="§"/>
            </a:pPr>
            <a:r>
              <a:rPr lang="en-US" sz="2000" dirty="0">
                <a:latin typeface="Arial"/>
                <a:cs typeface="Arial"/>
              </a:rPr>
              <a:t>Workload optimization via quantum </a:t>
            </a:r>
            <a:r>
              <a:rPr lang="en-US" sz="2000" b="1" dirty="0">
                <a:latin typeface="Arial"/>
                <a:cs typeface="Arial"/>
              </a:rPr>
              <a:t>Reinforcement Learning</a:t>
            </a:r>
            <a:endParaRPr lang="en-US" sz="2000" b="1" dirty="0">
              <a:cs typeface="Arial"/>
            </a:endParaRPr>
          </a:p>
          <a:p>
            <a:pPr marL="342900" indent="-342900">
              <a:lnSpc>
                <a:spcPct val="110000"/>
              </a:lnSpc>
              <a:buFont typeface="Wingdings" charset="2"/>
              <a:buChar char="§"/>
            </a:pPr>
            <a:r>
              <a:rPr lang="en-US" sz="2000" dirty="0">
                <a:latin typeface="Arial"/>
                <a:cs typeface="Arial"/>
              </a:rPr>
              <a:t>Quantum </a:t>
            </a:r>
            <a:r>
              <a:rPr lang="en-US" sz="2000" b="1" dirty="0">
                <a:latin typeface="Arial"/>
                <a:cs typeface="Arial"/>
              </a:rPr>
              <a:t>Random Number Generators </a:t>
            </a:r>
            <a:r>
              <a:rPr lang="en-US" sz="2000" dirty="0">
                <a:latin typeface="Arial"/>
                <a:cs typeface="Arial"/>
              </a:rPr>
              <a:t>tests and integration </a:t>
            </a:r>
          </a:p>
          <a:p>
            <a:pPr marL="342900" indent="-342900">
              <a:lnSpc>
                <a:spcPct val="110000"/>
              </a:lnSpc>
              <a:buFont typeface="Wingdings" charset="2"/>
              <a:buChar char="§"/>
            </a:pPr>
            <a:r>
              <a:rPr lang="en-US" sz="2000" dirty="0">
                <a:latin typeface="Arial"/>
                <a:cs typeface="Arial"/>
              </a:rPr>
              <a:t>Quantum </a:t>
            </a:r>
            <a:r>
              <a:rPr lang="en-US" sz="2000" b="1" dirty="0">
                <a:latin typeface="Arial"/>
                <a:cs typeface="Arial"/>
              </a:rPr>
              <a:t>Homomorphic Encryption </a:t>
            </a:r>
            <a:endParaRPr lang="en-US" sz="2000" dirty="0">
              <a:latin typeface="Arial"/>
              <a:cs typeface="Arial"/>
            </a:endParaRPr>
          </a:p>
        </p:txBody>
      </p:sp>
      <p:sp>
        <p:nvSpPr>
          <p:cNvPr id="5" name="Slide Number Placeholder 4"/>
          <p:cNvSpPr>
            <a:spLocks noGrp="1"/>
          </p:cNvSpPr>
          <p:nvPr>
            <p:ph type="sldNum" sz="quarter" idx="16"/>
          </p:nvPr>
        </p:nvSpPr>
        <p:spPr/>
        <p:txBody>
          <a:bodyPr/>
          <a:lstStyle/>
          <a:p>
            <a:fld id="{A5E960A2-242F-CC40-87F9-290FD5864A37}" type="slidenum">
              <a:rPr lang="fr-FR" smtClean="0"/>
              <a:pPr/>
              <a:t>13</a:t>
            </a:fld>
            <a:endParaRPr lang="fr-FR"/>
          </a:p>
        </p:txBody>
      </p:sp>
      <p:sp>
        <p:nvSpPr>
          <p:cNvPr id="4" name="TextBox 3">
            <a:extLst>
              <a:ext uri="{FF2B5EF4-FFF2-40B4-BE49-F238E27FC236}">
                <a16:creationId xmlns:a16="http://schemas.microsoft.com/office/drawing/2014/main" id="{A5C5F606-3CC4-423A-BB2E-528FE8345868}"/>
              </a:ext>
            </a:extLst>
          </p:cNvPr>
          <p:cNvSpPr txBox="1"/>
          <p:nvPr/>
        </p:nvSpPr>
        <p:spPr>
          <a:xfrm>
            <a:off x="994097" y="6002401"/>
            <a:ext cx="1066300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latin typeface="Arial"/>
                <a:cs typeface="Arial"/>
              </a:rPr>
              <a:t>Collaborations with institutes (DESY, U. Aachen, INFN, </a:t>
            </a:r>
            <a:r>
              <a:rPr lang="en-US" dirty="0" err="1">
                <a:solidFill>
                  <a:schemeClr val="bg1"/>
                </a:solidFill>
                <a:latin typeface="Arial"/>
                <a:cs typeface="Arial"/>
              </a:rPr>
              <a:t>U.Tokyo</a:t>
            </a:r>
            <a:r>
              <a:rPr lang="en-US" dirty="0">
                <a:solidFill>
                  <a:schemeClr val="bg1"/>
                </a:solidFill>
                <a:latin typeface="Arial"/>
                <a:cs typeface="Arial"/>
              </a:rPr>
              <a:t>, U. Wisconsin, METU, P. U. Bucharest, U. Oviedo, …) and companies (IBM, Google, Intel, CQC, ...)</a:t>
            </a:r>
            <a:r>
              <a:rPr lang="en-GB" dirty="0">
                <a:solidFill>
                  <a:schemeClr val="bg1"/>
                </a:solidFill>
                <a:latin typeface="Arial"/>
                <a:cs typeface="Arial"/>
              </a:rPr>
              <a:t>​</a:t>
            </a:r>
            <a:endParaRPr lang="en-GB" dirty="0">
              <a:solidFill>
                <a:schemeClr val="bg1"/>
              </a:solidFill>
              <a:latin typeface="Calibri"/>
              <a:cs typeface="Calibri"/>
            </a:endParaRPr>
          </a:p>
        </p:txBody>
      </p:sp>
      <p:pic>
        <p:nvPicPr>
          <p:cNvPr id="8" name="Graphic 7">
            <a:extLst>
              <a:ext uri="{FF2B5EF4-FFF2-40B4-BE49-F238E27FC236}">
                <a16:creationId xmlns:a16="http://schemas.microsoft.com/office/drawing/2014/main" id="{A2F99D0B-E627-4847-AF22-BA1CE3852A82}"/>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253" t="3125" r="6402"/>
          <a:stretch/>
        </p:blipFill>
        <p:spPr>
          <a:xfrm>
            <a:off x="618217" y="1506598"/>
            <a:ext cx="2395330" cy="1331576"/>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FB41B138-9034-42BA-A76A-3684A4EEB33F}"/>
              </a:ext>
            </a:extLst>
          </p:cNvPr>
          <p:cNvPicPr>
            <a:picLocks noChangeAspect="1"/>
          </p:cNvPicPr>
          <p:nvPr/>
        </p:nvPicPr>
        <p:blipFill rotWithShape="1">
          <a:blip r:embed="rId4">
            <a:extLst>
              <a:ext uri="{28A0092B-C50C-407E-A947-70E740481C1C}">
                <a14:useLocalDpi xmlns:a14="http://schemas.microsoft.com/office/drawing/2010/main"/>
              </a:ext>
            </a:extLst>
          </a:blip>
          <a:srcRect l="55035" r="3542" b="35976"/>
          <a:stretch/>
        </p:blipFill>
        <p:spPr>
          <a:xfrm>
            <a:off x="1662750" y="2488307"/>
            <a:ext cx="2286920" cy="1716823"/>
          </a:xfrm>
          <a:prstGeom prst="rect">
            <a:avLst/>
          </a:prstGeom>
        </p:spPr>
      </p:pic>
      <p:pic>
        <p:nvPicPr>
          <p:cNvPr id="12" name="Picture 11" descr="A close up of a map&#10;&#10;Description automatically generated">
            <a:extLst>
              <a:ext uri="{FF2B5EF4-FFF2-40B4-BE49-F238E27FC236}">
                <a16:creationId xmlns:a16="http://schemas.microsoft.com/office/drawing/2014/main" id="{C5E11DA5-782C-403B-847E-0EAB39AA896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06247" y="3875836"/>
            <a:ext cx="2422295" cy="1660867"/>
          </a:xfrm>
          <a:prstGeom prst="rect">
            <a:avLst/>
          </a:prstGeom>
        </p:spPr>
      </p:pic>
      <p:sp>
        <p:nvSpPr>
          <p:cNvPr id="14" name="TextBox 13">
            <a:extLst>
              <a:ext uri="{FF2B5EF4-FFF2-40B4-BE49-F238E27FC236}">
                <a16:creationId xmlns:a16="http://schemas.microsoft.com/office/drawing/2014/main" id="{4AA6BD21-9DF2-4DFE-B202-194043A45C25}"/>
              </a:ext>
            </a:extLst>
          </p:cNvPr>
          <p:cNvSpPr txBox="1"/>
          <p:nvPr/>
        </p:nvSpPr>
        <p:spPr>
          <a:xfrm>
            <a:off x="2577770" y="1627036"/>
            <a:ext cx="1046961" cy="307777"/>
          </a:xfrm>
          <a:prstGeom prst="rect">
            <a:avLst/>
          </a:prstGeom>
          <a:solidFill>
            <a:srgbClr val="FFC000"/>
          </a:solidFill>
        </p:spPr>
        <p:txBody>
          <a:bodyPr wrap="square" rtlCol="0">
            <a:spAutoFit/>
          </a:bodyPr>
          <a:lstStyle/>
          <a:p>
            <a:r>
              <a:rPr lang="x-none" sz="1400"/>
              <a:t>Simulation</a:t>
            </a:r>
          </a:p>
        </p:txBody>
      </p:sp>
      <p:sp>
        <p:nvSpPr>
          <p:cNvPr id="16" name="TextBox 15">
            <a:extLst>
              <a:ext uri="{FF2B5EF4-FFF2-40B4-BE49-F238E27FC236}">
                <a16:creationId xmlns:a16="http://schemas.microsoft.com/office/drawing/2014/main" id="{167CCDCE-8B0C-43BB-BF8F-BBA23C2E4F3C}"/>
              </a:ext>
            </a:extLst>
          </p:cNvPr>
          <p:cNvSpPr txBox="1"/>
          <p:nvPr/>
        </p:nvSpPr>
        <p:spPr>
          <a:xfrm>
            <a:off x="512133" y="3049227"/>
            <a:ext cx="1383661" cy="307777"/>
          </a:xfrm>
          <a:prstGeom prst="rect">
            <a:avLst/>
          </a:prstGeom>
          <a:solidFill>
            <a:srgbClr val="FFC000"/>
          </a:solidFill>
        </p:spPr>
        <p:txBody>
          <a:bodyPr wrap="square" rtlCol="0">
            <a:spAutoFit/>
          </a:bodyPr>
          <a:lstStyle/>
          <a:p>
            <a:r>
              <a:rPr lang="x-none" sz="1400"/>
              <a:t>Reconstruction</a:t>
            </a:r>
          </a:p>
        </p:txBody>
      </p:sp>
      <p:sp>
        <p:nvSpPr>
          <p:cNvPr id="18" name="TextBox 17">
            <a:extLst>
              <a:ext uri="{FF2B5EF4-FFF2-40B4-BE49-F238E27FC236}">
                <a16:creationId xmlns:a16="http://schemas.microsoft.com/office/drawing/2014/main" id="{6CACE853-4209-4BD3-A6C6-1243BF49F8A1}"/>
              </a:ext>
            </a:extLst>
          </p:cNvPr>
          <p:cNvSpPr txBox="1"/>
          <p:nvPr/>
        </p:nvSpPr>
        <p:spPr>
          <a:xfrm>
            <a:off x="2577770" y="4706269"/>
            <a:ext cx="1271468" cy="307777"/>
          </a:xfrm>
          <a:prstGeom prst="rect">
            <a:avLst/>
          </a:prstGeom>
          <a:solidFill>
            <a:srgbClr val="FFC000"/>
          </a:solidFill>
        </p:spPr>
        <p:txBody>
          <a:bodyPr wrap="square" rtlCol="0">
            <a:spAutoFit/>
          </a:bodyPr>
          <a:lstStyle/>
          <a:p>
            <a:r>
              <a:rPr lang="x-none" sz="1400"/>
              <a:t>Classification</a:t>
            </a:r>
          </a:p>
        </p:txBody>
      </p:sp>
      <p:sp>
        <p:nvSpPr>
          <p:cNvPr id="6" name="Footer Placeholder 5"/>
          <p:cNvSpPr>
            <a:spLocks noGrp="1"/>
          </p:cNvSpPr>
          <p:nvPr>
            <p:ph type="ftr" sz="quarter" idx="17"/>
          </p:nvPr>
        </p:nvSpPr>
        <p:spPr/>
        <p:txBody>
          <a:bodyPr/>
          <a:lstStyle/>
          <a:p>
            <a:r>
              <a:rPr lang="en-GB" smtClean="0"/>
              <a:t>CERN QTI - GPU Day 2020</a:t>
            </a:r>
            <a:endParaRPr lang="en-GB"/>
          </a:p>
        </p:txBody>
      </p:sp>
    </p:spTree>
    <p:extLst>
      <p:ext uri="{BB962C8B-B14F-4D97-AF65-F5344CB8AC3E}">
        <p14:creationId xmlns:p14="http://schemas.microsoft.com/office/powerpoint/2010/main" val="2318087105"/>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Image result for Cern openlab logo">
            <a:extLst>
              <a:ext uri="{FF2B5EF4-FFF2-40B4-BE49-F238E27FC236}">
                <a16:creationId xmlns:a16="http://schemas.microsoft.com/office/drawing/2014/main" id="{B3325C2C-B8BC-4760-BE28-105773223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5520" y="155341"/>
            <a:ext cx="848340" cy="27714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Image result for epfl logo">
            <a:extLst>
              <a:ext uri="{FF2B5EF4-FFF2-40B4-BE49-F238E27FC236}">
                <a16:creationId xmlns:a16="http://schemas.microsoft.com/office/drawing/2014/main" id="{B4887ECE-BC94-4112-A0CF-1D0913D0B7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4645" y="215666"/>
            <a:ext cx="611576" cy="178217"/>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6586519" y="1068152"/>
            <a:ext cx="5233010" cy="2292470"/>
            <a:chOff x="6956633" y="1090239"/>
            <a:chExt cx="5233010" cy="2292470"/>
          </a:xfrm>
        </p:grpSpPr>
        <p:sp>
          <p:nvSpPr>
            <p:cNvPr id="23" name="Rectangle 22">
              <a:extLst>
                <a:ext uri="{FF2B5EF4-FFF2-40B4-BE49-F238E27FC236}">
                  <a16:creationId xmlns:a16="http://schemas.microsoft.com/office/drawing/2014/main" id="{22A89D27-745D-414A-80A7-42DBC321956E}"/>
                </a:ext>
              </a:extLst>
            </p:cNvPr>
            <p:cNvSpPr/>
            <p:nvPr/>
          </p:nvSpPr>
          <p:spPr>
            <a:xfrm>
              <a:off x="9125984" y="1232015"/>
              <a:ext cx="3063659" cy="276999"/>
            </a:xfrm>
            <a:prstGeom prst="rect">
              <a:avLst/>
            </a:prstGeom>
          </p:spPr>
          <p:txBody>
            <a:bodyPr wrap="none">
              <a:spAutoFit/>
            </a:bodyPr>
            <a:lstStyle/>
            <a:p>
              <a:r>
                <a:rPr lang="en-US" sz="1200">
                  <a:solidFill>
                    <a:srgbClr val="696C72"/>
                  </a:solidFill>
                  <a:latin typeface="Gill Sans MT" panose="020B0502020104020203" pitchFamily="34" charset="0"/>
                </a:rPr>
                <a:t>https://doi.org/10.1051/epjconf/201921402010</a:t>
              </a:r>
            </a:p>
          </p:txBody>
        </p:sp>
        <p:pic>
          <p:nvPicPr>
            <p:cNvPr id="29" name="Picture 28" descr="A screenshot of a cell phone&#10;&#10;Description automatically generated">
              <a:extLst>
                <a:ext uri="{FF2B5EF4-FFF2-40B4-BE49-F238E27FC236}">
                  <a16:creationId xmlns:a16="http://schemas.microsoft.com/office/drawing/2014/main" id="{785C693F-389E-42A0-8144-E275D63DB9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45272" y="1564207"/>
              <a:ext cx="4918008" cy="1818502"/>
            </a:xfrm>
            <a:prstGeom prst="rect">
              <a:avLst/>
            </a:prstGeom>
          </p:spPr>
        </p:pic>
        <p:sp>
          <p:nvSpPr>
            <p:cNvPr id="2" name="Rectangle 1"/>
            <p:cNvSpPr/>
            <p:nvPr/>
          </p:nvSpPr>
          <p:spPr>
            <a:xfrm>
              <a:off x="6956633" y="1090239"/>
              <a:ext cx="1960793" cy="369332"/>
            </a:xfrm>
            <a:prstGeom prst="rect">
              <a:avLst/>
            </a:prstGeom>
          </p:spPr>
          <p:txBody>
            <a:bodyPr wrap="none" lIns="91440" tIns="45720" rIns="91440" bIns="45720" anchor="t">
              <a:spAutoFit/>
            </a:bodyPr>
            <a:lstStyle/>
            <a:p>
              <a:r>
                <a:rPr lang="en-US">
                  <a:solidFill>
                    <a:srgbClr val="FF0000"/>
                  </a:solidFill>
                  <a:latin typeface="Gill Sans MT"/>
                  <a:ea typeface="DX별과그대B"/>
                  <a:cs typeface="Tahoma"/>
                </a:rPr>
                <a:t>3DGAN generator</a:t>
              </a:r>
            </a:p>
          </p:txBody>
        </p:sp>
      </p:grpSp>
      <p:sp>
        <p:nvSpPr>
          <p:cNvPr id="4" name="Title 3"/>
          <p:cNvSpPr>
            <a:spLocks noGrp="1"/>
          </p:cNvSpPr>
          <p:nvPr>
            <p:ph type="title"/>
          </p:nvPr>
        </p:nvSpPr>
        <p:spPr>
          <a:xfrm>
            <a:off x="190329" y="431832"/>
            <a:ext cx="11215258" cy="663574"/>
          </a:xfrm>
        </p:spPr>
        <p:txBody>
          <a:bodyPr vert="horz" lIns="45720" rIns="45720" anchor="ctr">
            <a:noAutofit/>
          </a:bodyPr>
          <a:lstStyle/>
          <a:p>
            <a:r>
              <a:rPr lang="en-US" sz="4800" b="0" dirty="0">
                <a:solidFill>
                  <a:schemeClr val="tx1"/>
                </a:solidFill>
                <a:latin typeface="+mj-lt"/>
                <a:ea typeface="+mj-ea"/>
                <a:cs typeface="+mj-cs"/>
              </a:rPr>
              <a:t>Quantum Generative Models</a:t>
            </a:r>
          </a:p>
        </p:txBody>
      </p:sp>
      <p:sp>
        <p:nvSpPr>
          <p:cNvPr id="5" name="Content Placeholder 4"/>
          <p:cNvSpPr>
            <a:spLocks noGrp="1"/>
          </p:cNvSpPr>
          <p:nvPr>
            <p:ph idx="1"/>
          </p:nvPr>
        </p:nvSpPr>
        <p:spPr>
          <a:xfrm>
            <a:off x="449038" y="1406016"/>
            <a:ext cx="5408046" cy="4509310"/>
          </a:xfrm>
        </p:spPr>
        <p:txBody>
          <a:bodyPr vert="horz" lIns="91440" tIns="45720" rIns="91440" bIns="45720" rtlCol="0" anchor="t">
            <a:normAutofit fontScale="92500" lnSpcReduction="10000"/>
          </a:bodyPr>
          <a:lstStyle/>
          <a:p>
            <a:pPr>
              <a:lnSpc>
                <a:spcPct val="110000"/>
              </a:lnSpc>
              <a:spcBef>
                <a:spcPts val="600"/>
              </a:spcBef>
              <a:buClr>
                <a:schemeClr val="tx1"/>
              </a:buClr>
            </a:pPr>
            <a:r>
              <a:rPr lang="en-US" sz="2000" dirty="0">
                <a:latin typeface="Arial"/>
                <a:cs typeface="Arial"/>
              </a:rPr>
              <a:t>Classical Generative Models can replace Monte Carlo simulation</a:t>
            </a:r>
            <a:endParaRPr lang="en-US" sz="2000" dirty="0"/>
          </a:p>
          <a:p>
            <a:pPr lvl="1">
              <a:lnSpc>
                <a:spcPct val="110000"/>
              </a:lnSpc>
              <a:spcBef>
                <a:spcPts val="600"/>
              </a:spcBef>
              <a:buClr>
                <a:schemeClr val="tx1"/>
              </a:buClr>
            </a:pPr>
            <a:r>
              <a:rPr lang="en-US" sz="1800" b="1" dirty="0">
                <a:latin typeface="Arial"/>
                <a:cs typeface="Arial"/>
              </a:rPr>
              <a:t>3DGAN: Generative Adversarial Networks </a:t>
            </a:r>
            <a:r>
              <a:rPr lang="en-US" sz="1800" dirty="0">
                <a:latin typeface="Arial"/>
                <a:cs typeface="Arial"/>
              </a:rPr>
              <a:t> </a:t>
            </a:r>
            <a:r>
              <a:rPr lang="en-US" sz="1800" dirty="0" smtClean="0">
                <a:latin typeface="Arial"/>
                <a:cs typeface="Arial"/>
              </a:rPr>
              <a:t>for </a:t>
            </a:r>
            <a:r>
              <a:rPr lang="en-US" sz="1800" dirty="0">
                <a:latin typeface="Arial"/>
                <a:cs typeface="Arial"/>
              </a:rPr>
              <a:t>calorimeter simulation</a:t>
            </a:r>
            <a:endParaRPr lang="en-US" sz="1800" dirty="0">
              <a:cs typeface="Arial"/>
            </a:endParaRPr>
          </a:p>
          <a:p>
            <a:pPr lvl="1">
              <a:lnSpc>
                <a:spcPct val="110000"/>
              </a:lnSpc>
              <a:spcBef>
                <a:spcPts val="600"/>
              </a:spcBef>
              <a:buClr>
                <a:schemeClr val="tx1"/>
              </a:buClr>
            </a:pPr>
            <a:r>
              <a:rPr lang="en-US" sz="1800" dirty="0">
                <a:latin typeface="Arial"/>
                <a:cs typeface="Arial"/>
              </a:rPr>
              <a:t>Detector output interpreted as a 3D image.</a:t>
            </a:r>
            <a:endParaRPr lang="en-US" sz="1800" dirty="0">
              <a:cs typeface="Arial"/>
            </a:endParaRPr>
          </a:p>
          <a:p>
            <a:pPr>
              <a:lnSpc>
                <a:spcPct val="110000"/>
              </a:lnSpc>
              <a:spcBef>
                <a:spcPts val="600"/>
              </a:spcBef>
              <a:buClr>
                <a:schemeClr val="tx1"/>
              </a:buClr>
            </a:pPr>
            <a:r>
              <a:rPr lang="en-US" sz="2000" dirty="0">
                <a:latin typeface="Arial"/>
                <a:cs typeface="Arial"/>
              </a:rPr>
              <a:t>Quantum Generative Models might have </a:t>
            </a:r>
            <a:r>
              <a:rPr lang="en-US" sz="2000" b="1" dirty="0">
                <a:latin typeface="Arial"/>
                <a:cs typeface="Arial"/>
              </a:rPr>
              <a:t>larger representational power </a:t>
            </a:r>
            <a:endParaRPr lang="en-US" sz="2000" dirty="0">
              <a:latin typeface="Arial"/>
              <a:cs typeface="Arial"/>
            </a:endParaRPr>
          </a:p>
          <a:p>
            <a:pPr>
              <a:lnSpc>
                <a:spcPct val="110000"/>
              </a:lnSpc>
              <a:spcBef>
                <a:spcPts val="600"/>
              </a:spcBef>
              <a:buClr>
                <a:schemeClr val="tx1"/>
              </a:buClr>
            </a:pPr>
            <a:r>
              <a:rPr lang="en-US" sz="2000" b="1" dirty="0">
                <a:latin typeface="Arial"/>
                <a:cs typeface="Arial"/>
              </a:rPr>
              <a:t>Quantum GAN </a:t>
            </a:r>
            <a:r>
              <a:rPr lang="en-US" sz="2000" dirty="0">
                <a:latin typeface="Arial"/>
                <a:cs typeface="Arial"/>
              </a:rPr>
              <a:t>investigations</a:t>
            </a:r>
            <a:r>
              <a:rPr lang="en-US" sz="2000" b="1" dirty="0">
                <a:latin typeface="Arial"/>
                <a:cs typeface="Arial"/>
              </a:rPr>
              <a:t>:</a:t>
            </a:r>
          </a:p>
          <a:p>
            <a:pPr lvl="1">
              <a:lnSpc>
                <a:spcPct val="110000"/>
              </a:lnSpc>
              <a:spcBef>
                <a:spcPts val="600"/>
              </a:spcBef>
              <a:buClr>
                <a:schemeClr val="tx1"/>
              </a:buClr>
            </a:pPr>
            <a:r>
              <a:rPr lang="en-US" sz="1800" dirty="0">
                <a:latin typeface="Arial"/>
                <a:cs typeface="Arial"/>
              </a:rPr>
              <a:t>Down sample 3DGAN use case to </a:t>
            </a:r>
            <a:r>
              <a:rPr lang="en-US" sz="1800" b="1" dirty="0">
                <a:latin typeface="Arial"/>
                <a:cs typeface="Arial"/>
              </a:rPr>
              <a:t>manageable number of pixels</a:t>
            </a:r>
            <a:endParaRPr lang="en-US" b="1" dirty="0"/>
          </a:p>
          <a:p>
            <a:pPr lvl="1">
              <a:lnSpc>
                <a:spcPct val="110000"/>
              </a:lnSpc>
              <a:spcBef>
                <a:spcPts val="600"/>
              </a:spcBef>
              <a:buClr>
                <a:schemeClr val="tx1"/>
              </a:buClr>
            </a:pPr>
            <a:r>
              <a:rPr lang="en-US" sz="1800" b="1" dirty="0">
                <a:latin typeface="Arial"/>
                <a:cs typeface="Arial"/>
              </a:rPr>
              <a:t>C</a:t>
            </a:r>
            <a:r>
              <a:rPr lang="en-US" sz="1800" b="1" dirty="0" smtClean="0">
                <a:latin typeface="Arial"/>
                <a:cs typeface="Arial"/>
              </a:rPr>
              <a:t>ompressed </a:t>
            </a:r>
            <a:r>
              <a:rPr lang="en-US" sz="1800" b="1" dirty="0">
                <a:latin typeface="Arial"/>
                <a:cs typeface="Arial"/>
              </a:rPr>
              <a:t>data representation</a:t>
            </a:r>
            <a:r>
              <a:rPr lang="en-US" sz="1800" dirty="0">
                <a:latin typeface="Arial"/>
                <a:cs typeface="Arial"/>
              </a:rPr>
              <a:t> in quantum states.</a:t>
            </a:r>
            <a:endParaRPr lang="en-US" sz="1800" dirty="0">
              <a:cs typeface="Arial"/>
            </a:endParaRPr>
          </a:p>
          <a:p>
            <a:pPr lvl="2">
              <a:lnSpc>
                <a:spcPct val="110000"/>
              </a:lnSpc>
              <a:spcBef>
                <a:spcPts val="600"/>
              </a:spcBef>
              <a:buClr>
                <a:schemeClr val="tx1"/>
              </a:buClr>
            </a:pPr>
            <a:r>
              <a:rPr lang="en-US" sz="1600" b="1" dirty="0">
                <a:latin typeface="Arial"/>
                <a:ea typeface="Verdana"/>
                <a:cs typeface="Arial"/>
              </a:rPr>
              <a:t>Qubits </a:t>
            </a:r>
            <a:r>
              <a:rPr lang="en-US" sz="1600" dirty="0">
                <a:latin typeface="Arial"/>
                <a:ea typeface="Verdana"/>
                <a:cs typeface="Arial"/>
              </a:rPr>
              <a:t>or </a:t>
            </a:r>
            <a:r>
              <a:rPr lang="en-US" sz="1600" b="1" dirty="0">
                <a:latin typeface="Arial"/>
                <a:ea typeface="Verdana"/>
                <a:cs typeface="Arial"/>
              </a:rPr>
              <a:t>Continuous Variables</a:t>
            </a:r>
            <a:r>
              <a:rPr lang="en-US" sz="1600" dirty="0">
                <a:latin typeface="Arial"/>
                <a:ea typeface="Verdana"/>
                <a:cs typeface="Arial"/>
              </a:rPr>
              <a:t> </a:t>
            </a:r>
          </a:p>
          <a:p>
            <a:pPr lvl="1">
              <a:lnSpc>
                <a:spcPct val="110000"/>
              </a:lnSpc>
              <a:buClr>
                <a:schemeClr val="tx1"/>
              </a:buClr>
            </a:pPr>
            <a:r>
              <a:rPr lang="en-US" sz="1800" dirty="0">
                <a:latin typeface="Arial"/>
                <a:ea typeface="Verdana"/>
                <a:cs typeface="Arial"/>
              </a:rPr>
              <a:t>Different </a:t>
            </a:r>
            <a:r>
              <a:rPr lang="en-US" sz="1800" b="1" dirty="0">
                <a:latin typeface="Arial"/>
                <a:ea typeface="Verdana"/>
                <a:cs typeface="Arial"/>
              </a:rPr>
              <a:t>hybrid</a:t>
            </a:r>
            <a:r>
              <a:rPr lang="en-US" sz="1800" dirty="0">
                <a:latin typeface="Arial"/>
                <a:ea typeface="Verdana"/>
                <a:cs typeface="Arial"/>
              </a:rPr>
              <a:t> classical-quantum combinations</a:t>
            </a:r>
            <a:endParaRPr lang="en-US" sz="1800" dirty="0">
              <a:latin typeface="Arial"/>
              <a:ea typeface="Verdana" panose="020B0604030504040204" pitchFamily="34" charset="0"/>
              <a:cs typeface="Arial"/>
            </a:endParaRPr>
          </a:p>
          <a:p>
            <a:pPr lvl="1">
              <a:lnSpc>
                <a:spcPct val="110000"/>
              </a:lnSpc>
              <a:spcBef>
                <a:spcPts val="600"/>
              </a:spcBef>
              <a:buClr>
                <a:schemeClr val="tx1"/>
              </a:buClr>
            </a:pPr>
            <a:endParaRPr lang="en-US" sz="1800" dirty="0">
              <a:cs typeface="Arial"/>
            </a:endParaRPr>
          </a:p>
        </p:txBody>
      </p:sp>
      <p:grpSp>
        <p:nvGrpSpPr>
          <p:cNvPr id="11" name="Group 10"/>
          <p:cNvGrpSpPr/>
          <p:nvPr/>
        </p:nvGrpSpPr>
        <p:grpSpPr>
          <a:xfrm>
            <a:off x="6166405" y="3377641"/>
            <a:ext cx="3173516" cy="2655789"/>
            <a:chOff x="6166405" y="3660671"/>
            <a:chExt cx="3173516" cy="2655789"/>
          </a:xfrm>
        </p:grpSpPr>
        <p:grpSp>
          <p:nvGrpSpPr>
            <p:cNvPr id="6" name="Group 5"/>
            <p:cNvGrpSpPr/>
            <p:nvPr/>
          </p:nvGrpSpPr>
          <p:grpSpPr>
            <a:xfrm>
              <a:off x="6166405" y="3838361"/>
              <a:ext cx="3173516" cy="2478099"/>
              <a:chOff x="6166405" y="3841105"/>
              <a:chExt cx="3173516" cy="2478099"/>
            </a:xfrm>
          </p:grpSpPr>
          <p:pic>
            <p:nvPicPr>
              <p:cNvPr id="16" name="Picture 15" descr="A screenshot of a cell phone&#10;&#10;Description automatically generated">
                <a:extLst>
                  <a:ext uri="{FF2B5EF4-FFF2-40B4-BE49-F238E27FC236}">
                    <a16:creationId xmlns:a16="http://schemas.microsoft.com/office/drawing/2014/main" id="{74A151D7-C48E-47FD-8D03-A7C0B197DA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6405" y="3841105"/>
                <a:ext cx="3173516" cy="2381407"/>
              </a:xfrm>
              <a:prstGeom prst="rect">
                <a:avLst/>
              </a:prstGeom>
            </p:spPr>
          </p:pic>
          <p:sp>
            <p:nvSpPr>
              <p:cNvPr id="19" name="TextBox 18">
                <a:extLst>
                  <a:ext uri="{FF2B5EF4-FFF2-40B4-BE49-F238E27FC236}">
                    <a16:creationId xmlns:a16="http://schemas.microsoft.com/office/drawing/2014/main" id="{4C5E4B02-1173-4840-A9DE-A1FA73EB8D1E}"/>
                  </a:ext>
                </a:extLst>
              </p:cNvPr>
              <p:cNvSpPr txBox="1"/>
              <p:nvPr/>
            </p:nvSpPr>
            <p:spPr>
              <a:xfrm>
                <a:off x="6166405" y="6042205"/>
                <a:ext cx="3173516"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2A7DBF"/>
                    </a:solidFill>
                    <a:latin typeface="Arial"/>
                    <a:cs typeface="Arial"/>
                  </a:rPr>
                  <a:t>Calorimeter Depth</a:t>
                </a:r>
                <a:endParaRPr lang="en-US" sz="1600" dirty="0"/>
              </a:p>
            </p:txBody>
          </p:sp>
        </p:grpSp>
        <p:sp>
          <p:nvSpPr>
            <p:cNvPr id="3" name="TextBox 2">
              <a:extLst>
                <a:ext uri="{FF2B5EF4-FFF2-40B4-BE49-F238E27FC236}">
                  <a16:creationId xmlns:a16="http://schemas.microsoft.com/office/drawing/2014/main" id="{7E844BF5-2215-4E78-9A3A-2B305BC3D525}"/>
                </a:ext>
              </a:extLst>
            </p:cNvPr>
            <p:cNvSpPr txBox="1"/>
            <p:nvPr/>
          </p:nvSpPr>
          <p:spPr>
            <a:xfrm>
              <a:off x="7011851" y="3660671"/>
              <a:ext cx="1381760"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solidFill>
                    <a:srgbClr val="2A7DBF"/>
                  </a:solidFill>
                  <a:latin typeface="Arial"/>
                  <a:cs typeface="Arial"/>
                </a:rPr>
                <a:t>Real image</a:t>
              </a:r>
              <a:endParaRPr lang="en-US" dirty="0"/>
            </a:p>
          </p:txBody>
        </p:sp>
      </p:grpSp>
      <p:grpSp>
        <p:nvGrpSpPr>
          <p:cNvPr id="12" name="Group 11"/>
          <p:cNvGrpSpPr/>
          <p:nvPr/>
        </p:nvGrpSpPr>
        <p:grpSpPr>
          <a:xfrm>
            <a:off x="9101308" y="3418250"/>
            <a:ext cx="3021830" cy="2609737"/>
            <a:chOff x="9101308" y="3701280"/>
            <a:chExt cx="3021830" cy="2609737"/>
          </a:xfrm>
        </p:grpSpPr>
        <p:grpSp>
          <p:nvGrpSpPr>
            <p:cNvPr id="10" name="Group 9"/>
            <p:cNvGrpSpPr/>
            <p:nvPr/>
          </p:nvGrpSpPr>
          <p:grpSpPr>
            <a:xfrm>
              <a:off x="9101308" y="3888486"/>
              <a:ext cx="3021830" cy="2422531"/>
              <a:chOff x="9101308" y="3888486"/>
              <a:chExt cx="3021830" cy="2422531"/>
            </a:xfrm>
          </p:grpSpPr>
          <p:pic>
            <p:nvPicPr>
              <p:cNvPr id="17" name="Picture 16" descr="A screenshot of a cell phone&#10;&#10;Description automatically generated">
                <a:extLst>
                  <a:ext uri="{FF2B5EF4-FFF2-40B4-BE49-F238E27FC236}">
                    <a16:creationId xmlns:a16="http://schemas.microsoft.com/office/drawing/2014/main" id="{7516926D-A5B4-4D92-8E7E-E8759899FF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01308" y="3888486"/>
                <a:ext cx="3021830" cy="2281612"/>
              </a:xfrm>
              <a:prstGeom prst="rect">
                <a:avLst/>
              </a:prstGeom>
            </p:spPr>
          </p:pic>
          <p:sp>
            <p:nvSpPr>
              <p:cNvPr id="8" name="TextBox 7">
                <a:extLst>
                  <a:ext uri="{FF2B5EF4-FFF2-40B4-BE49-F238E27FC236}">
                    <a16:creationId xmlns:a16="http://schemas.microsoft.com/office/drawing/2014/main" id="{9339D677-C5F8-494F-A62B-BDDAE1383B4F}"/>
                  </a:ext>
                </a:extLst>
              </p:cNvPr>
              <p:cNvSpPr txBox="1"/>
              <p:nvPr/>
            </p:nvSpPr>
            <p:spPr>
              <a:xfrm>
                <a:off x="9339921" y="6034018"/>
                <a:ext cx="2783217"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2A7DBF"/>
                    </a:solidFill>
                    <a:latin typeface="Arial"/>
                    <a:cs typeface="Arial"/>
                  </a:rPr>
                  <a:t>Calorimeter Depth</a:t>
                </a:r>
                <a:endParaRPr lang="en-US" sz="1600" dirty="0"/>
              </a:p>
            </p:txBody>
          </p:sp>
        </p:grpSp>
        <p:sp>
          <p:nvSpPr>
            <p:cNvPr id="13" name="TextBox 12">
              <a:extLst>
                <a:ext uri="{FF2B5EF4-FFF2-40B4-BE49-F238E27FC236}">
                  <a16:creationId xmlns:a16="http://schemas.microsoft.com/office/drawing/2014/main" id="{86B88AB9-83CC-4D77-B944-EDAC5F9F7C32}"/>
                </a:ext>
              </a:extLst>
            </p:cNvPr>
            <p:cNvSpPr txBox="1"/>
            <p:nvPr/>
          </p:nvSpPr>
          <p:spPr>
            <a:xfrm>
              <a:off x="9729448" y="3701280"/>
              <a:ext cx="1605280" cy="338554"/>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solidFill>
                    <a:srgbClr val="2A7DBF"/>
                  </a:solidFill>
                  <a:latin typeface="Arial"/>
                  <a:cs typeface="Arial"/>
                </a:rPr>
                <a:t>3DGAN output</a:t>
              </a:r>
              <a:endParaRPr lang="en-US" dirty="0"/>
            </a:p>
          </p:txBody>
        </p:sp>
      </p:grpSp>
      <p:sp>
        <p:nvSpPr>
          <p:cNvPr id="7" name="Slide Number Placeholder 6"/>
          <p:cNvSpPr>
            <a:spLocks noGrp="1"/>
          </p:cNvSpPr>
          <p:nvPr>
            <p:ph type="sldNum" sz="quarter" idx="16"/>
          </p:nvPr>
        </p:nvSpPr>
        <p:spPr>
          <a:xfrm>
            <a:off x="11142518" y="5992020"/>
            <a:ext cx="422564" cy="365125"/>
          </a:xfrm>
        </p:spPr>
        <p:txBody>
          <a:bodyPr/>
          <a:lstStyle/>
          <a:p>
            <a:fld id="{A5E960A2-242F-CC40-87F9-290FD5864A37}" type="slidenum">
              <a:rPr lang="fr-FR" smtClean="0"/>
              <a:pPr/>
              <a:t>14</a:t>
            </a:fld>
            <a:endParaRPr lang="fr-FR"/>
          </a:p>
        </p:txBody>
      </p:sp>
      <p:sp>
        <p:nvSpPr>
          <p:cNvPr id="9" name="Footer Placeholder 8"/>
          <p:cNvSpPr>
            <a:spLocks noGrp="1"/>
          </p:cNvSpPr>
          <p:nvPr>
            <p:ph type="ftr" sz="quarter" idx="17"/>
          </p:nvPr>
        </p:nvSpPr>
        <p:spPr/>
        <p:txBody>
          <a:bodyPr/>
          <a:lstStyle/>
          <a:p>
            <a:r>
              <a:rPr lang="en-GB" smtClean="0"/>
              <a:t>CERN QTI - GPU Day 2020</a:t>
            </a:r>
            <a:endParaRPr lang="en-GB"/>
          </a:p>
        </p:txBody>
      </p:sp>
    </p:spTree>
    <p:extLst>
      <p:ext uri="{BB962C8B-B14F-4D97-AF65-F5344CB8AC3E}">
        <p14:creationId xmlns:p14="http://schemas.microsoft.com/office/powerpoint/2010/main" val="971599221"/>
      </p:ext>
    </p:extLst>
  </p:cSld>
  <p:clrMapOvr>
    <a:masterClrMapping/>
  </p:clrMapOvr>
  <p:transition spd="med">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74" y="388316"/>
            <a:ext cx="10515600" cy="663574"/>
          </a:xfrm>
        </p:spPr>
        <p:txBody>
          <a:bodyPr vert="horz" lIns="45720" rIns="45720" anchor="ctr">
            <a:noAutofit/>
          </a:bodyPr>
          <a:lstStyle/>
          <a:p>
            <a:r>
              <a:rPr lang="en-US" sz="4800" b="0" dirty="0">
                <a:solidFill>
                  <a:schemeClr val="tx1"/>
                </a:solidFill>
                <a:latin typeface="+mj-lt"/>
                <a:ea typeface="+mj-ea"/>
                <a:cs typeface="+mj-cs"/>
              </a:rPr>
              <a:t>Hybrid Classical-Quantum GAN </a:t>
            </a:r>
          </a:p>
        </p:txBody>
      </p:sp>
      <p:sp>
        <p:nvSpPr>
          <p:cNvPr id="3" name="Content Placeholder 2"/>
          <p:cNvSpPr>
            <a:spLocks noGrp="1"/>
          </p:cNvSpPr>
          <p:nvPr>
            <p:ph idx="1"/>
          </p:nvPr>
        </p:nvSpPr>
        <p:spPr>
          <a:xfrm>
            <a:off x="300842" y="1972542"/>
            <a:ext cx="10765379" cy="2305685"/>
          </a:xfrm>
        </p:spPr>
        <p:txBody>
          <a:bodyPr vert="horz" lIns="91440" tIns="45720" rIns="91440" bIns="45720" rtlCol="0" anchor="t">
            <a:normAutofit/>
          </a:bodyPr>
          <a:lstStyle/>
          <a:p>
            <a:pPr>
              <a:lnSpc>
                <a:spcPct val="100000"/>
              </a:lnSpc>
            </a:pPr>
            <a:r>
              <a:rPr lang="en-US" sz="2000" dirty="0">
                <a:latin typeface="Arial"/>
                <a:cs typeface="Arial"/>
              </a:rPr>
              <a:t>1D &amp; 2D energy profiles from 3DGAN images </a:t>
            </a:r>
            <a:endParaRPr lang="en-US" sz="2000" dirty="0"/>
          </a:p>
          <a:p>
            <a:pPr lvl="1">
              <a:lnSpc>
                <a:spcPct val="100000"/>
              </a:lnSpc>
            </a:pPr>
            <a:r>
              <a:rPr lang="en-US" sz="1600" dirty="0">
                <a:latin typeface="Arial"/>
                <a:cs typeface="Arial"/>
              </a:rPr>
              <a:t>2</a:t>
            </a:r>
            <a:r>
              <a:rPr lang="en-US" sz="1600" baseline="30000" dirty="0">
                <a:latin typeface="Arial"/>
                <a:cs typeface="Arial"/>
              </a:rPr>
              <a:t>n</a:t>
            </a:r>
            <a:r>
              <a:rPr lang="en-US" sz="1600" dirty="0">
                <a:latin typeface="Arial"/>
                <a:cs typeface="Arial"/>
              </a:rPr>
              <a:t> classical pixels expressed by n qubits</a:t>
            </a:r>
            <a:endParaRPr lang="en-US" sz="1600" dirty="0"/>
          </a:p>
          <a:p>
            <a:pPr>
              <a:lnSpc>
                <a:spcPct val="100000"/>
              </a:lnSpc>
            </a:pPr>
            <a:r>
              <a:rPr lang="en-US" sz="2000" dirty="0">
                <a:latin typeface="Arial"/>
                <a:cs typeface="Arial"/>
              </a:rPr>
              <a:t>Train a hybrid classical-quantum GAN to generate  </a:t>
            </a:r>
            <a:r>
              <a:rPr lang="en-US" sz="2000" b="1" dirty="0">
                <a:latin typeface="Arial"/>
                <a:cs typeface="Arial"/>
              </a:rPr>
              <a:t>average image </a:t>
            </a:r>
            <a:endParaRPr lang="en-US" dirty="0">
              <a:latin typeface="Arial"/>
              <a:cs typeface="Arial"/>
            </a:endParaRPr>
          </a:p>
          <a:p>
            <a:pPr lvl="1">
              <a:lnSpc>
                <a:spcPct val="100000"/>
              </a:lnSpc>
            </a:pPr>
            <a:endParaRPr lang="en-US" sz="1600" b="1" dirty="0"/>
          </a:p>
        </p:txBody>
      </p:sp>
      <p:sp>
        <p:nvSpPr>
          <p:cNvPr id="5" name="Slide Number Placeholder 4"/>
          <p:cNvSpPr>
            <a:spLocks noGrp="1"/>
          </p:cNvSpPr>
          <p:nvPr>
            <p:ph type="sldNum" sz="quarter" idx="16"/>
          </p:nvPr>
        </p:nvSpPr>
        <p:spPr/>
        <p:txBody>
          <a:bodyPr/>
          <a:lstStyle/>
          <a:p>
            <a:fld id="{A5E960A2-242F-CC40-87F9-290FD5864A37}" type="slidenum">
              <a:rPr lang="fr-FR" smtClean="0"/>
              <a:pPr/>
              <a:t>15</a:t>
            </a:fld>
            <a:endParaRPr lang="fr-FR"/>
          </a:p>
        </p:txBody>
      </p:sp>
      <p:grpSp>
        <p:nvGrpSpPr>
          <p:cNvPr id="17" name="Group 16"/>
          <p:cNvGrpSpPr/>
          <p:nvPr/>
        </p:nvGrpSpPr>
        <p:grpSpPr>
          <a:xfrm>
            <a:off x="289987" y="3654195"/>
            <a:ext cx="5712867" cy="1519826"/>
            <a:chOff x="61762" y="4347606"/>
            <a:chExt cx="6786255" cy="1557808"/>
          </a:xfrm>
        </p:grpSpPr>
        <p:grpSp>
          <p:nvGrpSpPr>
            <p:cNvPr id="12" name="Group 11">
              <a:extLst>
                <a:ext uri="{FF2B5EF4-FFF2-40B4-BE49-F238E27FC236}">
                  <a16:creationId xmlns:a16="http://schemas.microsoft.com/office/drawing/2014/main" id="{2733E62E-BB57-4029-8F6D-FA795C63D8D0}"/>
                </a:ext>
              </a:extLst>
            </p:cNvPr>
            <p:cNvGrpSpPr/>
            <p:nvPr/>
          </p:nvGrpSpPr>
          <p:grpSpPr>
            <a:xfrm>
              <a:off x="61762" y="4347606"/>
              <a:ext cx="6786255" cy="1438983"/>
              <a:chOff x="973121" y="2424666"/>
              <a:chExt cx="10277584" cy="2627955"/>
            </a:xfrm>
          </p:grpSpPr>
          <p:pic>
            <p:nvPicPr>
              <p:cNvPr id="13" name="Picture 12" descr="A picture containing clock&#10;&#10;Description automatically generated">
                <a:extLst>
                  <a:ext uri="{FF2B5EF4-FFF2-40B4-BE49-F238E27FC236}">
                    <a16:creationId xmlns:a16="http://schemas.microsoft.com/office/drawing/2014/main" id="{66EC5E82-6E3D-44DE-A179-A7A1729349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121" y="2424666"/>
                <a:ext cx="9822520" cy="2627955"/>
              </a:xfrm>
              <a:prstGeom prst="rect">
                <a:avLst/>
              </a:prstGeom>
            </p:spPr>
          </p:pic>
          <p:pic>
            <p:nvPicPr>
              <p:cNvPr id="14" name="Picture 13">
                <a:extLst>
                  <a:ext uri="{FF2B5EF4-FFF2-40B4-BE49-F238E27FC236}">
                    <a16:creationId xmlns:a16="http://schemas.microsoft.com/office/drawing/2014/main" id="{D239219F-3A4C-45EC-B0B3-CAE08D1CA8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6304" y="2824692"/>
                <a:ext cx="171199" cy="1550309"/>
              </a:xfrm>
              <a:prstGeom prst="rect">
                <a:avLst/>
              </a:prstGeom>
            </p:spPr>
          </p:pic>
          <p:pic>
            <p:nvPicPr>
              <p:cNvPr id="15" name="Picture 14" descr="A picture containing clock&#10;&#10;Description automatically generated">
                <a:extLst>
                  <a:ext uri="{FF2B5EF4-FFF2-40B4-BE49-F238E27FC236}">
                    <a16:creationId xmlns:a16="http://schemas.microsoft.com/office/drawing/2014/main" id="{D06F376C-0A24-4E96-A77E-2CC77FD5AFBD}"/>
                  </a:ext>
                </a:extLst>
              </p:cNvPr>
              <p:cNvPicPr>
                <a:picLocks noChangeAspect="1"/>
              </p:cNvPicPr>
              <p:nvPr/>
            </p:nvPicPr>
            <p:blipFill rotWithShape="1">
              <a:blip r:embed="rId5">
                <a:extLst>
                  <a:ext uri="{28A0092B-C50C-407E-A947-70E740481C1C}">
                    <a14:useLocalDpi xmlns:a14="http://schemas.microsoft.com/office/drawing/2010/main" val="0"/>
                  </a:ext>
                </a:extLst>
              </a:blip>
              <a:srcRect l="35725" r="47533"/>
              <a:stretch/>
            </p:blipFill>
            <p:spPr>
              <a:xfrm>
                <a:off x="10510884" y="3229599"/>
                <a:ext cx="739821" cy="809815"/>
              </a:xfrm>
              <a:prstGeom prst="rect">
                <a:avLst/>
              </a:prstGeom>
            </p:spPr>
          </p:pic>
        </p:grpSp>
        <p:sp>
          <p:nvSpPr>
            <p:cNvPr id="6" name="Rectangle 5"/>
            <p:cNvSpPr/>
            <p:nvPr/>
          </p:nvSpPr>
          <p:spPr>
            <a:xfrm>
              <a:off x="4081357" y="5651498"/>
              <a:ext cx="2616422" cy="253916"/>
            </a:xfrm>
            <a:prstGeom prst="rect">
              <a:avLst/>
            </a:prstGeom>
          </p:spPr>
          <p:txBody>
            <a:bodyPr wrap="none">
              <a:spAutoFit/>
            </a:bodyPr>
            <a:lstStyle/>
            <a:p>
              <a:r>
                <a:rPr lang="mr-IN" sz="1050" dirty="0">
                  <a:solidFill>
                    <a:srgbClr val="006699"/>
                  </a:solidFill>
                  <a:latin typeface="-apple-system" charset="0"/>
                  <a:hlinkClick r:id="rId6"/>
                </a:rPr>
                <a:t>https://doi.org/10.1038/s41534-019-0223-2</a:t>
              </a:r>
              <a:endParaRPr lang="en-US" sz="1050" dirty="0"/>
            </a:p>
          </p:txBody>
        </p:sp>
      </p:grpSp>
      <p:sp>
        <p:nvSpPr>
          <p:cNvPr id="4" name="Text Placeholder 5">
            <a:extLst>
              <a:ext uri="{FF2B5EF4-FFF2-40B4-BE49-F238E27FC236}">
                <a16:creationId xmlns:a16="http://schemas.microsoft.com/office/drawing/2014/main" id="{BB1F5DF6-0F53-4315-987D-850D1DA97EF1}"/>
              </a:ext>
            </a:extLst>
          </p:cNvPr>
          <p:cNvSpPr>
            <a:spLocks noGrp="1"/>
          </p:cNvSpPr>
          <p:nvPr>
            <p:ph type="body" sz="quarter" idx="13"/>
          </p:nvPr>
        </p:nvSpPr>
        <p:spPr>
          <a:xfrm>
            <a:off x="212594" y="1145943"/>
            <a:ext cx="11705654" cy="619125"/>
          </a:xfrm>
        </p:spPr>
        <p:txBody>
          <a:bodyPr vert="horz" lIns="91440" tIns="45720" rIns="91440" bIns="45720" rtlCol="0" anchor="t">
            <a:normAutofit/>
          </a:bodyPr>
          <a:lstStyle/>
          <a:p>
            <a:r>
              <a:rPr lang="en-US">
                <a:latin typeface="Arial"/>
                <a:cs typeface="Arial"/>
              </a:rPr>
              <a:t>IBM qGAN can load probability distributions in quantum states</a:t>
            </a:r>
            <a:endParaRPr lang="en-US"/>
          </a:p>
        </p:txBody>
      </p:sp>
      <p:pic>
        <p:nvPicPr>
          <p:cNvPr id="10" name="Picture 2" descr="Image result for Cern openlab logo">
            <a:extLst>
              <a:ext uri="{FF2B5EF4-FFF2-40B4-BE49-F238E27FC236}">
                <a16:creationId xmlns:a16="http://schemas.microsoft.com/office/drawing/2014/main" id="{020AEF89-533E-40E3-A28C-857B408252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45520" y="155341"/>
            <a:ext cx="848340" cy="27714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mage result for epfl logo">
            <a:extLst>
              <a:ext uri="{FF2B5EF4-FFF2-40B4-BE49-F238E27FC236}">
                <a16:creationId xmlns:a16="http://schemas.microsoft.com/office/drawing/2014/main" id="{59FE95B5-394F-488D-8CEF-6111D6F87B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54645" y="215666"/>
            <a:ext cx="611576" cy="178217"/>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8888999" y="1179973"/>
            <a:ext cx="3131292" cy="2336828"/>
            <a:chOff x="8307983" y="3322316"/>
            <a:chExt cx="3858034" cy="2845718"/>
          </a:xfrm>
        </p:grpSpPr>
        <p:pic>
          <p:nvPicPr>
            <p:cNvPr id="8" name="Picture 8" descr="A close up of text on a white background&#10;&#10;Description automatically generated">
              <a:extLst>
                <a:ext uri="{FF2B5EF4-FFF2-40B4-BE49-F238E27FC236}">
                  <a16:creationId xmlns:a16="http://schemas.microsoft.com/office/drawing/2014/main" id="{95641E74-15A0-4285-AA5F-DAA9DA208002}"/>
                </a:ext>
              </a:extLst>
            </p:cNvPr>
            <p:cNvPicPr>
              <a:picLocks noChangeAspect="1"/>
            </p:cNvPicPr>
            <p:nvPr/>
          </p:nvPicPr>
          <p:blipFill>
            <a:blip r:embed="rId9"/>
            <a:stretch>
              <a:fillRect/>
            </a:stretch>
          </p:blipFill>
          <p:spPr>
            <a:xfrm>
              <a:off x="8307983" y="3322316"/>
              <a:ext cx="3733800" cy="2829294"/>
            </a:xfrm>
            <a:prstGeom prst="rect">
              <a:avLst/>
            </a:prstGeom>
          </p:spPr>
        </p:pic>
        <p:sp>
          <p:nvSpPr>
            <p:cNvPr id="7" name="TextBox 6">
              <a:extLst>
                <a:ext uri="{FF2B5EF4-FFF2-40B4-BE49-F238E27FC236}">
                  <a16:creationId xmlns:a16="http://schemas.microsoft.com/office/drawing/2014/main" id="{B8A84E58-8DA4-4482-86C8-C7169DCAF32B}"/>
                </a:ext>
              </a:extLst>
            </p:cNvPr>
            <p:cNvSpPr txBox="1"/>
            <p:nvPr/>
          </p:nvSpPr>
          <p:spPr>
            <a:xfrm rot="16200000">
              <a:off x="7057072" y="4609344"/>
              <a:ext cx="2809599"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dirty="0">
                  <a:solidFill>
                    <a:srgbClr val="2A7DBF"/>
                  </a:solidFill>
                  <a:latin typeface="Arial"/>
                  <a:cs typeface="Arial"/>
                </a:rPr>
                <a:t>Relative Energy Profile</a:t>
              </a:r>
              <a:endParaRPr lang="en-US" sz="1600" dirty="0"/>
            </a:p>
          </p:txBody>
        </p:sp>
        <p:sp>
          <p:nvSpPr>
            <p:cNvPr id="16" name="TextBox 15">
              <a:extLst>
                <a:ext uri="{FF2B5EF4-FFF2-40B4-BE49-F238E27FC236}">
                  <a16:creationId xmlns:a16="http://schemas.microsoft.com/office/drawing/2014/main" id="{969D2A66-32C8-4DF5-90AD-EEA8F3886B47}"/>
                </a:ext>
              </a:extLst>
            </p:cNvPr>
            <p:cNvSpPr txBox="1"/>
            <p:nvPr/>
          </p:nvSpPr>
          <p:spPr>
            <a:xfrm>
              <a:off x="8432217" y="5891035"/>
              <a:ext cx="3733800"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dirty="0">
                  <a:solidFill>
                    <a:srgbClr val="2A7DBF"/>
                  </a:solidFill>
                  <a:latin typeface="Arial"/>
                  <a:cs typeface="Arial"/>
                </a:rPr>
                <a:t>Calorimeter Depth</a:t>
              </a:r>
              <a:endParaRPr lang="en-US" sz="1600" dirty="0"/>
            </a:p>
          </p:txBody>
        </p:sp>
      </p:grpSp>
      <p:sp>
        <p:nvSpPr>
          <p:cNvPr id="11" name="Rectangle 10"/>
          <p:cNvSpPr/>
          <p:nvPr/>
        </p:nvSpPr>
        <p:spPr>
          <a:xfrm>
            <a:off x="-157033" y="3368990"/>
            <a:ext cx="3884397" cy="338554"/>
          </a:xfrm>
          <a:prstGeom prst="rect">
            <a:avLst/>
          </a:prstGeom>
        </p:spPr>
        <p:txBody>
          <a:bodyPr wrap="none">
            <a:spAutoFit/>
          </a:bodyPr>
          <a:lstStyle/>
          <a:p>
            <a:pPr lvl="1">
              <a:lnSpc>
                <a:spcPct val="100000"/>
              </a:lnSpc>
            </a:pPr>
            <a:r>
              <a:rPr lang="en-US" sz="1600" b="1" dirty="0">
                <a:cs typeface="Arial"/>
              </a:rPr>
              <a:t>Quantum Generator: 3 R</a:t>
            </a:r>
            <a:r>
              <a:rPr lang="en-US" sz="1600" b="1" baseline="-25000" dirty="0">
                <a:cs typeface="Arial"/>
              </a:rPr>
              <a:t>y</a:t>
            </a:r>
            <a:r>
              <a:rPr lang="en-US" sz="1600" b="1" dirty="0">
                <a:cs typeface="Arial"/>
              </a:rPr>
              <a:t> layers</a:t>
            </a:r>
            <a:endParaRPr lang="en-US" sz="1600" dirty="0"/>
          </a:p>
        </p:txBody>
      </p:sp>
      <p:sp>
        <p:nvSpPr>
          <p:cNvPr id="19" name="TextBox 18">
            <a:extLst>
              <a:ext uri="{FF2B5EF4-FFF2-40B4-BE49-F238E27FC236}">
                <a16:creationId xmlns:a16="http://schemas.microsoft.com/office/drawing/2014/main" id="{6FFEF3F5-50DE-4906-BCE4-163012D3B275}"/>
              </a:ext>
            </a:extLst>
          </p:cNvPr>
          <p:cNvSpPr txBox="1"/>
          <p:nvPr/>
        </p:nvSpPr>
        <p:spPr>
          <a:xfrm>
            <a:off x="345853" y="5406450"/>
            <a:ext cx="616294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dirty="0">
                <a:solidFill>
                  <a:srgbClr val="FF0000"/>
                </a:solidFill>
                <a:latin typeface="Arial"/>
                <a:cs typeface="Arial"/>
              </a:rPr>
              <a:t>Need  a way to </a:t>
            </a:r>
            <a:r>
              <a:rPr lang="en-GB" sz="2000" b="1" dirty="0">
                <a:solidFill>
                  <a:srgbClr val="FF0000"/>
                </a:solidFill>
                <a:latin typeface="Arial"/>
                <a:cs typeface="Arial"/>
              </a:rPr>
              <a:t>sample single images</a:t>
            </a:r>
          </a:p>
        </p:txBody>
      </p:sp>
      <p:grpSp>
        <p:nvGrpSpPr>
          <p:cNvPr id="21" name="Group 20"/>
          <p:cNvGrpSpPr/>
          <p:nvPr/>
        </p:nvGrpSpPr>
        <p:grpSpPr>
          <a:xfrm>
            <a:off x="9475308" y="3964661"/>
            <a:ext cx="2712562" cy="2141725"/>
            <a:chOff x="8429946" y="3913735"/>
            <a:chExt cx="3320620" cy="3017312"/>
          </a:xfrm>
        </p:grpSpPr>
        <p:pic>
          <p:nvPicPr>
            <p:cNvPr id="22" name="Picture 21" descr="A picture containing clock&#10;&#10;Description automatically generated">
              <a:extLst>
                <a:ext uri="{FF2B5EF4-FFF2-40B4-BE49-F238E27FC236}">
                  <a16:creationId xmlns:a16="http://schemas.microsoft.com/office/drawing/2014/main" id="{9EEDD314-ED15-4ED8-A339-FACB4FDBEE9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29946" y="4209579"/>
              <a:ext cx="3320620" cy="2490465"/>
            </a:xfrm>
            <a:prstGeom prst="rect">
              <a:avLst/>
            </a:prstGeom>
          </p:spPr>
        </p:pic>
        <p:sp>
          <p:nvSpPr>
            <p:cNvPr id="23" name="TextBox 22">
              <a:extLst>
                <a:ext uri="{FF2B5EF4-FFF2-40B4-BE49-F238E27FC236}">
                  <a16:creationId xmlns:a16="http://schemas.microsoft.com/office/drawing/2014/main" id="{80E114AE-BA6D-43B1-9114-EF1688A09766}"/>
                </a:ext>
              </a:extLst>
            </p:cNvPr>
            <p:cNvSpPr txBox="1"/>
            <p:nvPr/>
          </p:nvSpPr>
          <p:spPr>
            <a:xfrm>
              <a:off x="9192340" y="3913735"/>
              <a:ext cx="1745657" cy="476963"/>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a:solidFill>
                    <a:srgbClr val="2A7DBF"/>
                  </a:solidFill>
                  <a:latin typeface="Arial"/>
                  <a:cs typeface="Arial"/>
                </a:rPr>
                <a:t>qGAN</a:t>
              </a:r>
              <a:r>
                <a:rPr lang="en-GB" sz="1600" b="1" dirty="0">
                  <a:solidFill>
                    <a:srgbClr val="2A7DBF"/>
                  </a:solidFill>
                  <a:latin typeface="Arial"/>
                  <a:cs typeface="Arial"/>
                </a:rPr>
                <a:t> image</a:t>
              </a:r>
              <a:endParaRPr lang="en-US" b="1" dirty="0"/>
            </a:p>
          </p:txBody>
        </p:sp>
        <p:sp>
          <p:nvSpPr>
            <p:cNvPr id="24" name="TextBox 23">
              <a:extLst>
                <a:ext uri="{FF2B5EF4-FFF2-40B4-BE49-F238E27FC236}">
                  <a16:creationId xmlns:a16="http://schemas.microsoft.com/office/drawing/2014/main" id="{67704161-BC60-44DE-BEB0-00CFB435D7FA}"/>
                </a:ext>
              </a:extLst>
            </p:cNvPr>
            <p:cNvSpPr txBox="1"/>
            <p:nvPr/>
          </p:nvSpPr>
          <p:spPr>
            <a:xfrm>
              <a:off x="8429946" y="6540804"/>
              <a:ext cx="3320620" cy="390243"/>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b="1" dirty="0">
                  <a:solidFill>
                    <a:srgbClr val="2A7DBF"/>
                  </a:solidFill>
                  <a:latin typeface="Arial"/>
                  <a:cs typeface="Arial"/>
                </a:rPr>
                <a:t>Calorimeter Depth</a:t>
              </a:r>
              <a:endParaRPr lang="en-US" sz="1600" b="1" dirty="0"/>
            </a:p>
          </p:txBody>
        </p:sp>
      </p:grpSp>
      <p:grpSp>
        <p:nvGrpSpPr>
          <p:cNvPr id="25" name="Group 24"/>
          <p:cNvGrpSpPr/>
          <p:nvPr/>
        </p:nvGrpSpPr>
        <p:grpSpPr>
          <a:xfrm>
            <a:off x="6739331" y="3924977"/>
            <a:ext cx="2834975" cy="2181409"/>
            <a:chOff x="8426506" y="876084"/>
            <a:chExt cx="3470474" cy="3073220"/>
          </a:xfrm>
        </p:grpSpPr>
        <p:pic>
          <p:nvPicPr>
            <p:cNvPr id="26" name="Picture 25" descr="A picture containing drawing&#10;&#10;Description automatically generated">
              <a:extLst>
                <a:ext uri="{FF2B5EF4-FFF2-40B4-BE49-F238E27FC236}">
                  <a16:creationId xmlns:a16="http://schemas.microsoft.com/office/drawing/2014/main" id="{2CD7CEF6-7C6F-4E53-AB0F-D6622B3FB69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26506" y="1222876"/>
              <a:ext cx="3349284" cy="2511963"/>
            </a:xfrm>
            <a:prstGeom prst="rect">
              <a:avLst/>
            </a:prstGeom>
          </p:spPr>
        </p:pic>
        <p:sp>
          <p:nvSpPr>
            <p:cNvPr id="27" name="TextBox 26">
              <a:extLst>
                <a:ext uri="{FF2B5EF4-FFF2-40B4-BE49-F238E27FC236}">
                  <a16:creationId xmlns:a16="http://schemas.microsoft.com/office/drawing/2014/main" id="{F8E8DE6A-2C98-43FB-8BD7-77D8E1C462AF}"/>
                </a:ext>
              </a:extLst>
            </p:cNvPr>
            <p:cNvSpPr txBox="1"/>
            <p:nvPr/>
          </p:nvSpPr>
          <p:spPr>
            <a:xfrm>
              <a:off x="9138369" y="876084"/>
              <a:ext cx="1596678" cy="476963"/>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solidFill>
                    <a:srgbClr val="2A7DBF"/>
                  </a:solidFill>
                  <a:latin typeface="Arial"/>
                  <a:cs typeface="Arial"/>
                </a:rPr>
                <a:t>Real image</a:t>
              </a:r>
              <a:endParaRPr lang="en-US" b="1" dirty="0"/>
            </a:p>
          </p:txBody>
        </p:sp>
        <p:sp>
          <p:nvSpPr>
            <p:cNvPr id="28" name="TextBox 27">
              <a:extLst>
                <a:ext uri="{FF2B5EF4-FFF2-40B4-BE49-F238E27FC236}">
                  <a16:creationId xmlns:a16="http://schemas.microsoft.com/office/drawing/2014/main" id="{4AB05664-EBC6-4618-9FE0-DC56A750AD04}"/>
                </a:ext>
              </a:extLst>
            </p:cNvPr>
            <p:cNvSpPr txBox="1"/>
            <p:nvPr/>
          </p:nvSpPr>
          <p:spPr>
            <a:xfrm>
              <a:off x="8426506" y="3559061"/>
              <a:ext cx="3470474" cy="390243"/>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200" b="1" dirty="0">
                  <a:solidFill>
                    <a:srgbClr val="2A7DBF"/>
                  </a:solidFill>
                  <a:latin typeface="Arial"/>
                  <a:cs typeface="Arial"/>
                </a:rPr>
                <a:t>Calorimeter Depth</a:t>
              </a:r>
              <a:endParaRPr lang="en-US" sz="1600" b="1" dirty="0"/>
            </a:p>
          </p:txBody>
        </p:sp>
      </p:grpSp>
      <p:sp>
        <p:nvSpPr>
          <p:cNvPr id="18" name="TextBox 17"/>
          <p:cNvSpPr txBox="1"/>
          <p:nvPr/>
        </p:nvSpPr>
        <p:spPr>
          <a:xfrm>
            <a:off x="9233361" y="1853337"/>
            <a:ext cx="869149" cy="307777"/>
          </a:xfrm>
          <a:prstGeom prst="rect">
            <a:avLst/>
          </a:prstGeom>
          <a:noFill/>
        </p:spPr>
        <p:txBody>
          <a:bodyPr wrap="none" rtlCol="0">
            <a:spAutoFit/>
          </a:bodyPr>
          <a:lstStyle/>
          <a:p>
            <a:r>
              <a:rPr lang="en-US" sz="1400" b="1" dirty="0">
                <a:solidFill>
                  <a:srgbClr val="FF0000"/>
                </a:solidFill>
              </a:rPr>
              <a:t>3 qubits</a:t>
            </a:r>
          </a:p>
        </p:txBody>
      </p:sp>
      <p:sp>
        <p:nvSpPr>
          <p:cNvPr id="29" name="TextBox 28"/>
          <p:cNvSpPr txBox="1"/>
          <p:nvPr/>
        </p:nvSpPr>
        <p:spPr>
          <a:xfrm>
            <a:off x="8976532" y="3887866"/>
            <a:ext cx="869149" cy="307777"/>
          </a:xfrm>
          <a:prstGeom prst="rect">
            <a:avLst/>
          </a:prstGeom>
          <a:noFill/>
        </p:spPr>
        <p:txBody>
          <a:bodyPr wrap="none" rtlCol="0">
            <a:spAutoFit/>
          </a:bodyPr>
          <a:lstStyle/>
          <a:p>
            <a:r>
              <a:rPr lang="en-US" sz="1400" b="1" dirty="0">
                <a:solidFill>
                  <a:srgbClr val="FF0000"/>
                </a:solidFill>
              </a:rPr>
              <a:t>6 qubits</a:t>
            </a:r>
          </a:p>
        </p:txBody>
      </p:sp>
      <p:sp>
        <p:nvSpPr>
          <p:cNvPr id="30" name="Footer Placeholder 29"/>
          <p:cNvSpPr>
            <a:spLocks noGrp="1"/>
          </p:cNvSpPr>
          <p:nvPr>
            <p:ph type="ftr" sz="quarter" idx="17"/>
          </p:nvPr>
        </p:nvSpPr>
        <p:spPr/>
        <p:txBody>
          <a:bodyPr/>
          <a:lstStyle/>
          <a:p>
            <a:r>
              <a:rPr lang="en-GB" smtClean="0"/>
              <a:t>CERN QTI - GPU Day 2020</a:t>
            </a:r>
            <a:endParaRPr lang="en-GB"/>
          </a:p>
        </p:txBody>
      </p:sp>
    </p:spTree>
    <p:extLst>
      <p:ext uri="{BB962C8B-B14F-4D97-AF65-F5344CB8AC3E}">
        <p14:creationId xmlns:p14="http://schemas.microsoft.com/office/powerpoint/2010/main" val="2060166048"/>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close up of text on a white background&#10;&#10;Description automatically generated">
            <a:extLst>
              <a:ext uri="{FF2B5EF4-FFF2-40B4-BE49-F238E27FC236}">
                <a16:creationId xmlns:a16="http://schemas.microsoft.com/office/drawing/2014/main" id="{D71A3070-674C-41D2-AFB3-343274ABEA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5548" y="3374817"/>
            <a:ext cx="2865671" cy="2149252"/>
          </a:xfrm>
          <a:prstGeom prst="rect">
            <a:avLst/>
          </a:prstGeom>
        </p:spPr>
      </p:pic>
      <p:pic>
        <p:nvPicPr>
          <p:cNvPr id="24" name="Picture 23" descr="A close up of text on a white background&#10;&#10;Description automatically generated">
            <a:extLst>
              <a:ext uri="{FF2B5EF4-FFF2-40B4-BE49-F238E27FC236}">
                <a16:creationId xmlns:a16="http://schemas.microsoft.com/office/drawing/2014/main" id="{FD175C0F-3A5A-44A5-9F10-0DB01773FE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21219" y="3416487"/>
            <a:ext cx="2678428" cy="2008820"/>
          </a:xfrm>
          <a:prstGeom prst="rect">
            <a:avLst/>
          </a:prstGeom>
        </p:spPr>
      </p:pic>
      <p:sp>
        <p:nvSpPr>
          <p:cNvPr id="2" name="Title 1"/>
          <p:cNvSpPr>
            <a:spLocks noGrp="1"/>
          </p:cNvSpPr>
          <p:nvPr>
            <p:ph type="title"/>
          </p:nvPr>
        </p:nvSpPr>
        <p:spPr>
          <a:xfrm>
            <a:off x="230040" y="354283"/>
            <a:ext cx="11215258" cy="663574"/>
          </a:xfrm>
        </p:spPr>
        <p:txBody>
          <a:bodyPr vert="horz" lIns="45720" rIns="45720" anchor="ctr">
            <a:noAutofit/>
          </a:bodyPr>
          <a:lstStyle/>
          <a:p>
            <a:r>
              <a:rPr lang="en-US" sz="4800" b="0" dirty="0">
                <a:solidFill>
                  <a:schemeClr val="tx1"/>
                </a:solidFill>
                <a:latin typeface="+mj-lt"/>
                <a:ea typeface="+mj-ea"/>
                <a:cs typeface="+mj-cs"/>
              </a:rPr>
              <a:t>Extending the </a:t>
            </a:r>
            <a:r>
              <a:rPr lang="en-US" sz="4800" b="0" dirty="0" err="1">
                <a:solidFill>
                  <a:schemeClr val="tx1"/>
                </a:solidFill>
                <a:latin typeface="+mj-lt"/>
                <a:ea typeface="+mj-ea"/>
                <a:cs typeface="+mj-cs"/>
              </a:rPr>
              <a:t>qGAN</a:t>
            </a:r>
            <a:r>
              <a:rPr lang="en-US" sz="4800" b="0" dirty="0">
                <a:solidFill>
                  <a:schemeClr val="tx1"/>
                </a:solidFill>
                <a:latin typeface="+mj-lt"/>
                <a:ea typeface="+mj-ea"/>
                <a:cs typeface="+mj-cs"/>
              </a:rPr>
              <a:t> model</a:t>
            </a:r>
          </a:p>
        </p:txBody>
      </p:sp>
      <p:sp>
        <p:nvSpPr>
          <p:cNvPr id="3" name="Content Placeholder 2"/>
          <p:cNvSpPr>
            <a:spLocks noGrp="1"/>
          </p:cNvSpPr>
          <p:nvPr>
            <p:ph idx="1"/>
          </p:nvPr>
        </p:nvSpPr>
        <p:spPr>
          <a:xfrm>
            <a:off x="361669" y="1832693"/>
            <a:ext cx="11414694" cy="3378930"/>
          </a:xfrm>
        </p:spPr>
        <p:txBody>
          <a:bodyPr vert="horz" lIns="91440" tIns="45720" rIns="91440" bIns="45720" rtlCol="0" anchor="t">
            <a:normAutofit/>
          </a:bodyPr>
          <a:lstStyle/>
          <a:p>
            <a:r>
              <a:rPr lang="en-US" sz="2000" b="1" dirty="0">
                <a:latin typeface="Arial"/>
                <a:cs typeface="Arial"/>
              </a:rPr>
              <a:t>Two-steps quantum generator</a:t>
            </a:r>
            <a:r>
              <a:rPr lang="en-US" sz="2000" dirty="0">
                <a:latin typeface="Arial"/>
                <a:cs typeface="Arial"/>
              </a:rPr>
              <a:t> to learn the average distribution and sample images from it</a:t>
            </a:r>
          </a:p>
          <a:p>
            <a:pPr lvl="1"/>
            <a:r>
              <a:rPr lang="en-US" sz="1600" dirty="0">
                <a:latin typeface="Arial"/>
                <a:cs typeface="Arial"/>
              </a:rPr>
              <a:t>Ry </a:t>
            </a:r>
            <a:r>
              <a:rPr lang="en-US" sz="1600" dirty="0" err="1">
                <a:latin typeface="Arial"/>
                <a:cs typeface="Arial"/>
              </a:rPr>
              <a:t>variational</a:t>
            </a:r>
            <a:r>
              <a:rPr lang="en-US" sz="1600" dirty="0">
                <a:latin typeface="Arial"/>
                <a:cs typeface="Arial"/>
              </a:rPr>
              <a:t> form implemented using  </a:t>
            </a:r>
            <a:r>
              <a:rPr lang="en-US" sz="1600" b="1" dirty="0" err="1">
                <a:latin typeface="Arial"/>
                <a:cs typeface="Arial"/>
              </a:rPr>
              <a:t>qiskit</a:t>
            </a:r>
            <a:r>
              <a:rPr lang="en-US" sz="1600" b="1" dirty="0">
                <a:latin typeface="Arial"/>
                <a:cs typeface="Arial"/>
              </a:rPr>
              <a:t> &amp; </a:t>
            </a:r>
            <a:r>
              <a:rPr lang="en-US" sz="1600" b="1" dirty="0" err="1">
                <a:latin typeface="Arial"/>
                <a:cs typeface="Arial"/>
              </a:rPr>
              <a:t>t|ket</a:t>
            </a:r>
            <a:endParaRPr lang="en-US" sz="1600" b="1" dirty="0"/>
          </a:p>
          <a:p>
            <a:r>
              <a:rPr lang="en-US" sz="2000" dirty="0" smtClean="0">
                <a:latin typeface="Arial"/>
                <a:cs typeface="Arial"/>
              </a:rPr>
              <a:t>Classical </a:t>
            </a:r>
            <a:r>
              <a:rPr lang="en-US" sz="2000" dirty="0">
                <a:latin typeface="Arial"/>
                <a:cs typeface="Arial"/>
              </a:rPr>
              <a:t>discriminator (</a:t>
            </a:r>
            <a:r>
              <a:rPr lang="en-US" sz="2000" dirty="0" err="1">
                <a:latin typeface="Arial"/>
                <a:cs typeface="Arial"/>
              </a:rPr>
              <a:t>pyTorch</a:t>
            </a:r>
            <a:r>
              <a:rPr lang="en-US" sz="2000" dirty="0">
                <a:latin typeface="Arial"/>
                <a:cs typeface="Arial"/>
              </a:rPr>
              <a:t>) 4 nodes → 512 nodes → 256 nodes → 1 node</a:t>
            </a:r>
            <a:endParaRPr lang="en-US" dirty="0"/>
          </a:p>
          <a:p>
            <a:endParaRPr lang="en-US" sz="2000" dirty="0">
              <a:latin typeface="Arial"/>
              <a:cs typeface="Arial"/>
            </a:endParaRPr>
          </a:p>
        </p:txBody>
      </p:sp>
      <p:sp>
        <p:nvSpPr>
          <p:cNvPr id="4" name="Text Placeholder 3"/>
          <p:cNvSpPr>
            <a:spLocks noGrp="1"/>
          </p:cNvSpPr>
          <p:nvPr>
            <p:ph type="body" sz="quarter" idx="13"/>
          </p:nvPr>
        </p:nvSpPr>
        <p:spPr>
          <a:xfrm>
            <a:off x="394584" y="1218489"/>
            <a:ext cx="11215258" cy="619125"/>
          </a:xfrm>
        </p:spPr>
        <p:txBody>
          <a:bodyPr vert="horz" lIns="91440" tIns="45720" rIns="91440" bIns="45720" rtlCol="0" anchor="t">
            <a:normAutofit/>
          </a:bodyPr>
          <a:lstStyle/>
          <a:p>
            <a:r>
              <a:rPr lang="en-US" dirty="0">
                <a:latin typeface="Arial"/>
                <a:cs typeface="Arial"/>
              </a:rPr>
              <a:t>Collaboration with Cambridge Quantum Computing</a:t>
            </a:r>
          </a:p>
        </p:txBody>
      </p:sp>
      <p:sp>
        <p:nvSpPr>
          <p:cNvPr id="5" name="TextBox 4"/>
          <p:cNvSpPr txBox="1"/>
          <p:nvPr/>
        </p:nvSpPr>
        <p:spPr>
          <a:xfrm rot="21019020">
            <a:off x="7526126" y="2675301"/>
            <a:ext cx="4450257" cy="584775"/>
          </a:xfrm>
          <a:prstGeom prst="rect">
            <a:avLst/>
          </a:prstGeom>
          <a:noFill/>
        </p:spPr>
        <p:txBody>
          <a:bodyPr wrap="none" rtlCol="0">
            <a:spAutoFit/>
          </a:bodyPr>
          <a:lstStyle/>
          <a:p>
            <a:r>
              <a:rPr lang="en-US" sz="3200" b="1" dirty="0">
                <a:solidFill>
                  <a:srgbClr val="FF0000"/>
                </a:solidFill>
                <a:latin typeface="Arial" charset="0"/>
                <a:ea typeface="Arial" charset="0"/>
                <a:cs typeface="Arial" charset="0"/>
              </a:rPr>
              <a:t>WORK IN PROGRESS</a:t>
            </a:r>
          </a:p>
        </p:txBody>
      </p:sp>
      <p:pic>
        <p:nvPicPr>
          <p:cNvPr id="6" name="Picture 2" descr="Image result for Cern openlab logo">
            <a:extLst>
              <a:ext uri="{FF2B5EF4-FFF2-40B4-BE49-F238E27FC236}">
                <a16:creationId xmlns:a16="http://schemas.microsoft.com/office/drawing/2014/main" id="{94D9486F-EEAC-4640-A6FF-766B6BD523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45520" y="155341"/>
            <a:ext cx="848340" cy="2771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Image result for epfl logo">
            <a:extLst>
              <a:ext uri="{FF2B5EF4-FFF2-40B4-BE49-F238E27FC236}">
                <a16:creationId xmlns:a16="http://schemas.microsoft.com/office/drawing/2014/main" id="{2E0F7F8A-E3E2-4CF1-8DD3-D312115CEF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54645" y="215666"/>
            <a:ext cx="611576" cy="17821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 close up of a logo&#10;&#10;Description automatically generated">
            <a:extLst>
              <a:ext uri="{FF2B5EF4-FFF2-40B4-BE49-F238E27FC236}">
                <a16:creationId xmlns:a16="http://schemas.microsoft.com/office/drawing/2014/main" id="{AD0C3022-78B3-496B-882B-0F0482F7300D}"/>
              </a:ext>
            </a:extLst>
          </p:cNvPr>
          <p:cNvPicPr>
            <a:picLocks noChangeAspect="1"/>
          </p:cNvPicPr>
          <p:nvPr/>
        </p:nvPicPr>
        <p:blipFill>
          <a:blip r:embed="rId7"/>
          <a:stretch>
            <a:fillRect/>
          </a:stretch>
        </p:blipFill>
        <p:spPr>
          <a:xfrm>
            <a:off x="11236469" y="608282"/>
            <a:ext cx="657225" cy="819150"/>
          </a:xfrm>
          <a:prstGeom prst="rect">
            <a:avLst/>
          </a:prstGeom>
        </p:spPr>
      </p:pic>
      <p:sp>
        <p:nvSpPr>
          <p:cNvPr id="9" name="Slide Number Placeholder 8"/>
          <p:cNvSpPr>
            <a:spLocks noGrp="1"/>
          </p:cNvSpPr>
          <p:nvPr>
            <p:ph type="sldNum" sz="quarter" idx="16"/>
          </p:nvPr>
        </p:nvSpPr>
        <p:spPr>
          <a:xfrm>
            <a:off x="11353799" y="6305702"/>
            <a:ext cx="422564" cy="365125"/>
          </a:xfrm>
        </p:spPr>
        <p:txBody>
          <a:bodyPr/>
          <a:lstStyle/>
          <a:p>
            <a:fld id="{A5E960A2-242F-CC40-87F9-290FD5864A37}" type="slidenum">
              <a:rPr lang="fr-FR" smtClean="0"/>
              <a:pPr/>
              <a:t>16</a:t>
            </a:fld>
            <a:endParaRPr lang="fr-FR" dirty="0"/>
          </a:p>
        </p:txBody>
      </p:sp>
      <p:grpSp>
        <p:nvGrpSpPr>
          <p:cNvPr id="8" name="Group 7"/>
          <p:cNvGrpSpPr/>
          <p:nvPr/>
        </p:nvGrpSpPr>
        <p:grpSpPr>
          <a:xfrm>
            <a:off x="256074" y="3182558"/>
            <a:ext cx="3305601" cy="2643269"/>
            <a:chOff x="445384" y="4081534"/>
            <a:chExt cx="3305601" cy="2643269"/>
          </a:xfrm>
        </p:grpSpPr>
        <p:pic>
          <p:nvPicPr>
            <p:cNvPr id="22" name="Picture 21" descr="A close up of a logo&#10;&#10;Description automatically generated">
              <a:extLst>
                <a:ext uri="{FF2B5EF4-FFF2-40B4-BE49-F238E27FC236}">
                  <a16:creationId xmlns:a16="http://schemas.microsoft.com/office/drawing/2014/main" id="{F3C1268A-DB35-4647-9DFB-8709F199AC70}"/>
                </a:ext>
              </a:extLst>
            </p:cNvPr>
            <p:cNvPicPr>
              <a:picLocks noChangeAspect="1"/>
            </p:cNvPicPr>
            <p:nvPr/>
          </p:nvPicPr>
          <p:blipFill rotWithShape="1">
            <a:blip r:embed="rId8">
              <a:extLst>
                <a:ext uri="{28A0092B-C50C-407E-A947-70E740481C1C}">
                  <a14:useLocalDpi xmlns:a14="http://schemas.microsoft.com/office/drawing/2010/main" val="0"/>
                </a:ext>
              </a:extLst>
            </a:blip>
            <a:srcRect r="6204"/>
            <a:stretch/>
          </p:blipFill>
          <p:spPr>
            <a:xfrm>
              <a:off x="445384" y="4081534"/>
              <a:ext cx="3305601" cy="2643269"/>
            </a:xfrm>
            <a:prstGeom prst="rect">
              <a:avLst/>
            </a:prstGeom>
          </p:spPr>
        </p:pic>
        <p:sp>
          <p:nvSpPr>
            <p:cNvPr id="10" name="TextBox 9">
              <a:extLst>
                <a:ext uri="{FF2B5EF4-FFF2-40B4-BE49-F238E27FC236}">
                  <a16:creationId xmlns:a16="http://schemas.microsoft.com/office/drawing/2014/main" id="{F237FC51-8929-4B2E-82F7-24CDFCFDA500}"/>
                </a:ext>
              </a:extLst>
            </p:cNvPr>
            <p:cNvSpPr txBox="1"/>
            <p:nvPr/>
          </p:nvSpPr>
          <p:spPr>
            <a:xfrm>
              <a:off x="1584892" y="6423045"/>
              <a:ext cx="1427748"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a:solidFill>
                    <a:srgbClr val="2A7DBF"/>
                  </a:solidFill>
                  <a:latin typeface="Arial"/>
                  <a:cs typeface="Arial"/>
                </a:rPr>
                <a:t>Calorimeter Depth</a:t>
              </a:r>
              <a:endParaRPr lang="en-US" sz="1600"/>
            </a:p>
          </p:txBody>
        </p:sp>
      </p:grpSp>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95204" y="3231963"/>
            <a:ext cx="3331048" cy="2677438"/>
          </a:xfrm>
          <a:prstGeom prst="rect">
            <a:avLst/>
          </a:prstGeom>
        </p:spPr>
      </p:pic>
      <p:sp>
        <p:nvSpPr>
          <p:cNvPr id="30" name="TextBox 29">
            <a:extLst>
              <a:ext uri="{FF2B5EF4-FFF2-40B4-BE49-F238E27FC236}">
                <a16:creationId xmlns:a16="http://schemas.microsoft.com/office/drawing/2014/main" id="{14FC6CBC-0C50-4004-90E1-057CBCB22CD9}"/>
              </a:ext>
            </a:extLst>
          </p:cNvPr>
          <p:cNvSpPr txBox="1"/>
          <p:nvPr/>
        </p:nvSpPr>
        <p:spPr>
          <a:xfrm>
            <a:off x="2566227" y="3467632"/>
            <a:ext cx="939002" cy="649391"/>
          </a:xfrm>
          <a:prstGeom prst="rect">
            <a:avLst/>
          </a:prstGeom>
          <a:noFill/>
        </p:spPr>
        <p:txBody>
          <a:bodyPr wrap="square" rtlCol="0">
            <a:spAutoFit/>
          </a:bodyPr>
          <a:lstStyle/>
          <a:p>
            <a:r>
              <a:rPr lang="en-US" b="1" dirty="0">
                <a:latin typeface="Gill Sans MT" panose="020B0502020104020203" pitchFamily="34" charset="0"/>
              </a:rPr>
              <a:t>Mean Image</a:t>
            </a:r>
          </a:p>
        </p:txBody>
      </p:sp>
      <p:sp>
        <p:nvSpPr>
          <p:cNvPr id="13" name="Footer Placeholder 12"/>
          <p:cNvSpPr>
            <a:spLocks noGrp="1"/>
          </p:cNvSpPr>
          <p:nvPr>
            <p:ph type="ftr" sz="quarter" idx="17"/>
          </p:nvPr>
        </p:nvSpPr>
        <p:spPr/>
        <p:txBody>
          <a:bodyPr/>
          <a:lstStyle/>
          <a:p>
            <a:r>
              <a:rPr lang="en-GB" smtClean="0"/>
              <a:t>CERN QTI - GPU Day 2020</a:t>
            </a:r>
            <a:endParaRPr lang="en-GB"/>
          </a:p>
        </p:txBody>
      </p:sp>
    </p:spTree>
    <p:extLst>
      <p:ext uri="{BB962C8B-B14F-4D97-AF65-F5344CB8AC3E}">
        <p14:creationId xmlns:p14="http://schemas.microsoft.com/office/powerpoint/2010/main" val="446594320"/>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7" descr="A close up of a map&#10;&#10;Description automatically generated">
            <a:extLst>
              <a:ext uri="{FF2B5EF4-FFF2-40B4-BE49-F238E27FC236}">
                <a16:creationId xmlns:a16="http://schemas.microsoft.com/office/drawing/2014/main" id="{8D5926D2-4F8A-E443-B890-866EC84D75FA}"/>
              </a:ext>
            </a:extLst>
          </p:cNvPr>
          <p:cNvPicPr>
            <a:picLocks noChangeAspect="1"/>
          </p:cNvPicPr>
          <p:nvPr/>
        </p:nvPicPr>
        <p:blipFill>
          <a:blip r:embed="rId3"/>
          <a:stretch>
            <a:fillRect/>
          </a:stretch>
        </p:blipFill>
        <p:spPr>
          <a:xfrm>
            <a:off x="3201506" y="3680255"/>
            <a:ext cx="4858579" cy="3097344"/>
          </a:xfrm>
          <a:prstGeom prst="rect">
            <a:avLst/>
          </a:prstGeom>
        </p:spPr>
      </p:pic>
      <p:sp>
        <p:nvSpPr>
          <p:cNvPr id="2" name="Title 1"/>
          <p:cNvSpPr>
            <a:spLocks noGrp="1"/>
          </p:cNvSpPr>
          <p:nvPr>
            <p:ph type="title"/>
          </p:nvPr>
        </p:nvSpPr>
        <p:spPr>
          <a:xfrm>
            <a:off x="275317" y="233828"/>
            <a:ext cx="10969139" cy="940443"/>
          </a:xfrm>
        </p:spPr>
        <p:txBody>
          <a:bodyPr>
            <a:normAutofit fontScale="90000"/>
          </a:bodyPr>
          <a:lstStyle/>
          <a:p>
            <a:r>
              <a:rPr lang="en-US" dirty="0"/>
              <a:t>Quantum TTN for tracking</a:t>
            </a:r>
          </a:p>
        </p:txBody>
      </p:sp>
      <p:sp>
        <p:nvSpPr>
          <p:cNvPr id="3" name="Content Placeholder 2"/>
          <p:cNvSpPr>
            <a:spLocks noGrp="1"/>
          </p:cNvSpPr>
          <p:nvPr>
            <p:ph idx="1"/>
          </p:nvPr>
        </p:nvSpPr>
        <p:spPr>
          <a:xfrm>
            <a:off x="126006" y="1453389"/>
            <a:ext cx="8377654" cy="4270860"/>
          </a:xfrm>
        </p:spPr>
        <p:txBody>
          <a:bodyPr>
            <a:normAutofit/>
          </a:bodyPr>
          <a:lstStyle/>
          <a:p>
            <a:r>
              <a:rPr lang="en-US" sz="2400" b="1" dirty="0"/>
              <a:t>Q-</a:t>
            </a:r>
            <a:r>
              <a:rPr lang="en-US" sz="2400" b="1" dirty="0" err="1"/>
              <a:t>TrKx</a:t>
            </a:r>
            <a:r>
              <a:rPr lang="en-US" sz="2400" b="1" dirty="0"/>
              <a:t> project </a:t>
            </a:r>
            <a:r>
              <a:rPr lang="en-US" sz="2400" dirty="0"/>
              <a:t>designs a cascade of TTN to perform trajectory reconstruction from detector digital hits</a:t>
            </a:r>
          </a:p>
          <a:p>
            <a:pPr lvl="1"/>
            <a:r>
              <a:rPr lang="en-US" sz="2000" dirty="0"/>
              <a:t>Mimics classical GNN based approach (</a:t>
            </a:r>
            <a:r>
              <a:rPr lang="en-US" sz="2000" b="1" dirty="0" err="1"/>
              <a:t>HEPTrk</a:t>
            </a:r>
            <a:r>
              <a:rPr lang="en-US" sz="2000" dirty="0"/>
              <a:t>)</a:t>
            </a:r>
          </a:p>
          <a:p>
            <a:pPr lvl="1"/>
            <a:r>
              <a:rPr lang="en-US" sz="2000" dirty="0"/>
              <a:t>Realistic dataset used for </a:t>
            </a:r>
            <a:r>
              <a:rPr lang="en-US" sz="2000" dirty="0" err="1"/>
              <a:t>TrackML</a:t>
            </a:r>
            <a:r>
              <a:rPr lang="en-US" sz="2000" dirty="0"/>
              <a:t> challenge</a:t>
            </a:r>
          </a:p>
          <a:p>
            <a:r>
              <a:rPr lang="en-US" sz="2400" dirty="0"/>
              <a:t>Comparison to simple classical networks shows </a:t>
            </a:r>
            <a:r>
              <a:rPr lang="en-US" sz="2400" b="1" dirty="0"/>
              <a:t>quantum potential</a:t>
            </a:r>
          </a:p>
        </p:txBody>
      </p:sp>
      <p:sp>
        <p:nvSpPr>
          <p:cNvPr id="4" name="Footer Placeholder 3"/>
          <p:cNvSpPr>
            <a:spLocks noGrp="1"/>
          </p:cNvSpPr>
          <p:nvPr>
            <p:ph type="ftr" sz="quarter" idx="3"/>
          </p:nvPr>
        </p:nvSpPr>
        <p:spPr/>
        <p:txBody>
          <a:bodyPr/>
          <a:lstStyle/>
          <a:p>
            <a:r>
              <a:rPr lang="en-GB" smtClean="0"/>
              <a:t>CERN QTI - GPU Day 2020</a:t>
            </a:r>
            <a:endParaRPr lang="en-US" dirty="0"/>
          </a:p>
        </p:txBody>
      </p:sp>
      <p:sp>
        <p:nvSpPr>
          <p:cNvPr id="5" name="Slide Number Placeholder 4"/>
          <p:cNvSpPr>
            <a:spLocks noGrp="1"/>
          </p:cNvSpPr>
          <p:nvPr>
            <p:ph type="sldNum" sz="quarter" idx="4"/>
          </p:nvPr>
        </p:nvSpPr>
        <p:spPr/>
        <p:txBody>
          <a:bodyPr/>
          <a:lstStyle/>
          <a:p>
            <a:fld id="{17918391-D411-FE40-AAD7-861AE5233E0E}" type="slidenum">
              <a:rPr lang="en-US" smtClean="0"/>
              <a:pPr/>
              <a:t>17</a:t>
            </a:fld>
            <a:endParaRPr lang="en-US" dirty="0"/>
          </a:p>
        </p:txBody>
      </p:sp>
      <p:pic>
        <p:nvPicPr>
          <p:cNvPr id="6" name="Content Placeholder 8" descr="A picture containing sitting, table, blue, person&#10;&#10;Description automatically generated">
            <a:extLst>
              <a:ext uri="{FF2B5EF4-FFF2-40B4-BE49-F238E27FC236}">
                <a16:creationId xmlns:a16="http://schemas.microsoft.com/office/drawing/2014/main" id="{2CFDC871-06D5-E246-81FE-DB23F4F39C65}"/>
              </a:ext>
            </a:extLst>
          </p:cNvPr>
          <p:cNvPicPr>
            <a:picLocks noChangeAspect="1"/>
          </p:cNvPicPr>
          <p:nvPr/>
        </p:nvPicPr>
        <p:blipFill>
          <a:blip r:embed="rId4"/>
          <a:stretch>
            <a:fillRect/>
          </a:stretch>
        </p:blipFill>
        <p:spPr>
          <a:xfrm>
            <a:off x="8599241" y="1211878"/>
            <a:ext cx="3552825" cy="2286000"/>
          </a:xfrm>
          <a:prstGeom prst="rect">
            <a:avLst/>
          </a:prstGeom>
        </p:spPr>
      </p:pic>
      <p:grpSp>
        <p:nvGrpSpPr>
          <p:cNvPr id="26" name="Group 25"/>
          <p:cNvGrpSpPr/>
          <p:nvPr/>
        </p:nvGrpSpPr>
        <p:grpSpPr>
          <a:xfrm>
            <a:off x="379246" y="4345549"/>
            <a:ext cx="2569020" cy="1905375"/>
            <a:chOff x="275317" y="4450976"/>
            <a:chExt cx="2569020" cy="1905375"/>
          </a:xfrm>
        </p:grpSpPr>
        <p:sp>
          <p:nvSpPr>
            <p:cNvPr id="25" name="Rectangle 24"/>
            <p:cNvSpPr/>
            <p:nvPr/>
          </p:nvSpPr>
          <p:spPr>
            <a:xfrm>
              <a:off x="275317" y="4450976"/>
              <a:ext cx="2508224" cy="19053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 name="Group 19"/>
            <p:cNvGrpSpPr/>
            <p:nvPr/>
          </p:nvGrpSpPr>
          <p:grpSpPr>
            <a:xfrm>
              <a:off x="433633" y="4589056"/>
              <a:ext cx="2410704" cy="1711385"/>
              <a:chOff x="706366" y="2332686"/>
              <a:chExt cx="4428306" cy="3045493"/>
            </a:xfrm>
          </p:grpSpPr>
          <p:cxnSp>
            <p:nvCxnSpPr>
              <p:cNvPr id="8" name="Straight Connector 7">
                <a:extLst>
                  <a:ext uri="{FF2B5EF4-FFF2-40B4-BE49-F238E27FC236}">
                    <a16:creationId xmlns:a16="http://schemas.microsoft.com/office/drawing/2014/main" id="{3CC92DC4-4752-1B43-A758-BE664BD08BA2}"/>
                  </a:ext>
                </a:extLst>
              </p:cNvPr>
              <p:cNvCxnSpPr>
                <a:cxnSpLocks/>
              </p:cNvCxnSpPr>
              <p:nvPr/>
            </p:nvCxnSpPr>
            <p:spPr>
              <a:xfrm flipV="1">
                <a:off x="2304833" y="2495258"/>
                <a:ext cx="623243" cy="1782687"/>
              </a:xfrm>
              <a:prstGeom prst="line">
                <a:avLst/>
              </a:prstGeom>
              <a:ln w="25400">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38C5B35-2896-6042-8315-7C8C3A2D7E96}"/>
                  </a:ext>
                </a:extLst>
              </p:cNvPr>
              <p:cNvCxnSpPr/>
              <p:nvPr/>
            </p:nvCxnSpPr>
            <p:spPr>
              <a:xfrm>
                <a:off x="706367" y="2432749"/>
                <a:ext cx="3196935" cy="0"/>
              </a:xfrm>
              <a:prstGeom prst="line">
                <a:avLst/>
              </a:prstGeom>
              <a:ln w="63500"/>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1F822F08-BBA0-864E-A1E4-36F3C3E06459}"/>
                  </a:ext>
                </a:extLst>
              </p:cNvPr>
              <p:cNvCxnSpPr/>
              <p:nvPr/>
            </p:nvCxnSpPr>
            <p:spPr>
              <a:xfrm>
                <a:off x="706367" y="3309768"/>
                <a:ext cx="3196935" cy="0"/>
              </a:xfrm>
              <a:prstGeom prst="line">
                <a:avLst/>
              </a:prstGeom>
              <a:ln w="635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512FCC31-7833-6743-9C85-5A7FC343E92D}"/>
                  </a:ext>
                </a:extLst>
              </p:cNvPr>
              <p:cNvCxnSpPr/>
              <p:nvPr/>
            </p:nvCxnSpPr>
            <p:spPr>
              <a:xfrm>
                <a:off x="706366" y="4206915"/>
                <a:ext cx="3196935" cy="0"/>
              </a:xfrm>
              <a:prstGeom prst="line">
                <a:avLst/>
              </a:prstGeom>
              <a:ln w="63500"/>
            </p:spPr>
            <p:style>
              <a:lnRef idx="1">
                <a:schemeClr val="dk1"/>
              </a:lnRef>
              <a:fillRef idx="0">
                <a:schemeClr val="dk1"/>
              </a:fillRef>
              <a:effectRef idx="0">
                <a:schemeClr val="dk1"/>
              </a:effectRef>
              <a:fontRef idx="minor">
                <a:schemeClr val="tx1"/>
              </a:fontRef>
            </p:style>
          </p:cxnSp>
          <p:sp>
            <p:nvSpPr>
              <p:cNvPr id="12" name="Oval 11">
                <a:extLst>
                  <a:ext uri="{FF2B5EF4-FFF2-40B4-BE49-F238E27FC236}">
                    <a16:creationId xmlns:a16="http://schemas.microsoft.com/office/drawing/2014/main" id="{1E756C74-8F29-2D4A-9EC4-C41C79E31945}"/>
                  </a:ext>
                </a:extLst>
              </p:cNvPr>
              <p:cNvSpPr/>
              <p:nvPr/>
            </p:nvSpPr>
            <p:spPr>
              <a:xfrm>
                <a:off x="2214833" y="4115373"/>
                <a:ext cx="180000" cy="180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Oval 12">
                <a:extLst>
                  <a:ext uri="{FF2B5EF4-FFF2-40B4-BE49-F238E27FC236}">
                    <a16:creationId xmlns:a16="http://schemas.microsoft.com/office/drawing/2014/main" id="{B8E36E64-4E8B-8D42-BB1D-EF5B1AC6A2C9}"/>
                  </a:ext>
                </a:extLst>
              </p:cNvPr>
              <p:cNvSpPr/>
              <p:nvPr/>
            </p:nvSpPr>
            <p:spPr>
              <a:xfrm>
                <a:off x="2539761" y="3210710"/>
                <a:ext cx="180000" cy="180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Oval 13">
                <a:extLst>
                  <a:ext uri="{FF2B5EF4-FFF2-40B4-BE49-F238E27FC236}">
                    <a16:creationId xmlns:a16="http://schemas.microsoft.com/office/drawing/2014/main" id="{2C2B391D-BCD1-7243-A888-8B9B181DCF5C}"/>
                  </a:ext>
                </a:extLst>
              </p:cNvPr>
              <p:cNvSpPr/>
              <p:nvPr/>
            </p:nvSpPr>
            <p:spPr>
              <a:xfrm>
                <a:off x="2838076" y="2332686"/>
                <a:ext cx="180000" cy="180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Oval 14">
                <a:extLst>
                  <a:ext uri="{FF2B5EF4-FFF2-40B4-BE49-F238E27FC236}">
                    <a16:creationId xmlns:a16="http://schemas.microsoft.com/office/drawing/2014/main" id="{3EF512D4-9EBD-AA49-941C-A869C2E4A5F5}"/>
                  </a:ext>
                </a:extLst>
              </p:cNvPr>
              <p:cNvSpPr/>
              <p:nvPr/>
            </p:nvSpPr>
            <p:spPr>
              <a:xfrm rot="1410480">
                <a:off x="2211509" y="2780664"/>
                <a:ext cx="656504" cy="1896894"/>
              </a:xfrm>
              <a:prstGeom prst="ellipse">
                <a:avLst/>
              </a:prstGeom>
              <a:solidFill>
                <a:schemeClr val="accent1">
                  <a:alpha val="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A0E2723D-DAE6-334E-86BB-37A95E350F66}"/>
                      </a:ext>
                    </a:extLst>
                  </p:cNvPr>
                  <p:cNvSpPr txBox="1"/>
                  <p:nvPr/>
                </p:nvSpPr>
                <p:spPr>
                  <a:xfrm>
                    <a:off x="3325600" y="2537541"/>
                    <a:ext cx="1809072" cy="931096"/>
                  </a:xfrm>
                  <a:prstGeom prst="rect">
                    <a:avLst/>
                  </a:prstGeom>
                  <a:noFill/>
                </p:spPr>
                <p:txBody>
                  <a:bodyPr wrap="square" rtlCol="0">
                    <a:spAutoFit/>
                  </a:bodyPr>
                  <a:lstStyle/>
                  <a:p>
                    <a:r>
                      <a:rPr lang="tr-TR" sz="1400" b="1" dirty="0" err="1">
                        <a:solidFill>
                          <a:srgbClr val="2A7DBF"/>
                        </a:solidFill>
                        <a:latin typeface="Arial" charset="0"/>
                        <a:ea typeface="Arial" charset="0"/>
                        <a:cs typeface="Arial" charset="0"/>
                      </a:rPr>
                      <a:t>Node</a:t>
                    </a:r>
                    <a:r>
                      <a:rPr lang="tr-TR" sz="1400" b="1" dirty="0">
                        <a:solidFill>
                          <a:srgbClr val="2A7DBF"/>
                        </a:solidFill>
                        <a:latin typeface="Arial" charset="0"/>
                        <a:ea typeface="Arial" charset="0"/>
                        <a:cs typeface="Arial" charset="0"/>
                      </a:rPr>
                      <a:t> 1 (r</a:t>
                    </a:r>
                    <a:r>
                      <a:rPr lang="tr-TR" sz="1400" b="1" baseline="-25000" dirty="0">
                        <a:solidFill>
                          <a:srgbClr val="2A7DBF"/>
                        </a:solidFill>
                        <a:latin typeface="Arial" charset="0"/>
                        <a:ea typeface="Arial" charset="0"/>
                        <a:cs typeface="Arial" charset="0"/>
                      </a:rPr>
                      <a:t>1</a:t>
                    </a:r>
                    <a:r>
                      <a:rPr lang="tr-TR" sz="1400" b="1" dirty="0">
                        <a:solidFill>
                          <a:srgbClr val="2A7DBF"/>
                        </a:solidFill>
                        <a:latin typeface="Arial" charset="0"/>
                        <a:ea typeface="Arial" charset="0"/>
                        <a:cs typeface="Arial" charset="0"/>
                      </a:rPr>
                      <a:t>,</a:t>
                    </a:r>
                    <a14:m>
                      <m:oMath xmlns:m="http://schemas.openxmlformats.org/officeDocument/2006/math">
                        <m:r>
                          <a:rPr lang="tr-TR" sz="1400" b="1" i="1" smtClean="0">
                            <a:solidFill>
                              <a:srgbClr val="2A7DBF"/>
                            </a:solidFill>
                            <a:latin typeface="Cambria Math" panose="02040503050406030204" pitchFamily="18" charset="0"/>
                            <a:ea typeface="Cambria Math" panose="02040503050406030204" pitchFamily="18" charset="0"/>
                            <a:cs typeface="Arial" charset="0"/>
                          </a:rPr>
                          <m:t>∅</m:t>
                        </m:r>
                        <m:r>
                          <a:rPr lang="tr-TR" sz="1400" b="1" i="1" baseline="-25000" smtClean="0">
                            <a:solidFill>
                              <a:srgbClr val="2A7DBF"/>
                            </a:solidFill>
                            <a:latin typeface="Cambria Math" panose="02040503050406030204" pitchFamily="18" charset="0"/>
                            <a:ea typeface="Cambria Math" panose="02040503050406030204" pitchFamily="18" charset="0"/>
                            <a:cs typeface="Arial" charset="0"/>
                          </a:rPr>
                          <m:t>𝟏</m:t>
                        </m:r>
                      </m:oMath>
                    </a14:m>
                    <a:r>
                      <a:rPr lang="tr-TR" sz="1400" b="1" dirty="0">
                        <a:solidFill>
                          <a:srgbClr val="2A7DBF"/>
                        </a:solidFill>
                        <a:latin typeface="Arial" charset="0"/>
                        <a:ea typeface="Arial" charset="0"/>
                        <a:cs typeface="Arial" charset="0"/>
                      </a:rPr>
                      <a:t>,z</a:t>
                    </a:r>
                    <a:r>
                      <a:rPr lang="tr-TR" sz="1400" b="1" baseline="-25000" dirty="0">
                        <a:solidFill>
                          <a:srgbClr val="2A7DBF"/>
                        </a:solidFill>
                        <a:latin typeface="Arial" charset="0"/>
                        <a:ea typeface="Arial" charset="0"/>
                        <a:cs typeface="Arial" charset="0"/>
                      </a:rPr>
                      <a:t>1</a:t>
                    </a:r>
                    <a:r>
                      <a:rPr lang="tr-TR" sz="1400" b="1" dirty="0">
                        <a:solidFill>
                          <a:srgbClr val="2A7DBF"/>
                        </a:solidFill>
                        <a:latin typeface="Arial" charset="0"/>
                        <a:ea typeface="Arial" charset="0"/>
                        <a:cs typeface="Arial" charset="0"/>
                      </a:rPr>
                      <a:t>) </a:t>
                    </a:r>
                  </a:p>
                </p:txBody>
              </p:sp>
            </mc:Choice>
            <mc:Fallback xmlns="">
              <p:sp>
                <p:nvSpPr>
                  <p:cNvPr id="16" name="TextBox 15">
                    <a:extLst>
                      <a:ext uri="{FF2B5EF4-FFF2-40B4-BE49-F238E27FC236}">
                        <a16:creationId xmlns="" xmlns:a16="http://schemas.microsoft.com/office/drawing/2014/main" xmlns:a14="http://schemas.microsoft.com/office/drawing/2010/main" id="{A0E2723D-DAE6-334E-86BB-37A95E350F66}"/>
                      </a:ext>
                    </a:extLst>
                  </p:cNvPr>
                  <p:cNvSpPr txBox="1">
                    <a:spLocks noRot="1" noChangeAspect="1" noMove="1" noResize="1" noEditPoints="1" noAdjustHandles="1" noChangeArrowheads="1" noChangeShapeType="1" noTextEdit="1"/>
                  </p:cNvSpPr>
                  <p:nvPr/>
                </p:nvSpPr>
                <p:spPr>
                  <a:xfrm>
                    <a:off x="3325600" y="2537541"/>
                    <a:ext cx="1809072" cy="931096"/>
                  </a:xfrm>
                  <a:prstGeom prst="rect">
                    <a:avLst/>
                  </a:prstGeom>
                  <a:blipFill rotWithShape="0">
                    <a:blip r:embed="rId7"/>
                    <a:stretch>
                      <a:fillRect l="-1852" t="-1163" b="-116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43F505A-7BCE-B843-9B1D-F0BB69FC9FDA}"/>
                      </a:ext>
                    </a:extLst>
                  </p:cNvPr>
                  <p:cNvSpPr txBox="1"/>
                  <p:nvPr/>
                </p:nvSpPr>
                <p:spPr>
                  <a:xfrm>
                    <a:off x="1677278" y="4830475"/>
                    <a:ext cx="3038702" cy="547704"/>
                  </a:xfrm>
                  <a:prstGeom prst="rect">
                    <a:avLst/>
                  </a:prstGeom>
                  <a:noFill/>
                </p:spPr>
                <p:txBody>
                  <a:bodyPr wrap="square" rtlCol="0">
                    <a:spAutoFit/>
                  </a:bodyPr>
                  <a:lstStyle/>
                  <a:p>
                    <a:r>
                      <a:rPr lang="tr-TR" sz="1400" b="1" dirty="0" err="1">
                        <a:solidFill>
                          <a:srgbClr val="2A7DBF"/>
                        </a:solidFill>
                        <a:latin typeface="Arial" charset="0"/>
                        <a:ea typeface="Arial" charset="0"/>
                        <a:cs typeface="Arial" charset="0"/>
                      </a:rPr>
                      <a:t>Node</a:t>
                    </a:r>
                    <a:r>
                      <a:rPr lang="tr-TR" sz="1400" b="1" dirty="0">
                        <a:solidFill>
                          <a:srgbClr val="2A7DBF"/>
                        </a:solidFill>
                        <a:latin typeface="Arial" charset="0"/>
                        <a:ea typeface="Arial" charset="0"/>
                        <a:cs typeface="Arial" charset="0"/>
                      </a:rPr>
                      <a:t> 0 (r</a:t>
                    </a:r>
                    <a:r>
                      <a:rPr lang="tr-TR" sz="1400" b="1" baseline="-25000" dirty="0">
                        <a:solidFill>
                          <a:srgbClr val="2A7DBF"/>
                        </a:solidFill>
                        <a:latin typeface="Arial" charset="0"/>
                        <a:ea typeface="Arial" charset="0"/>
                        <a:cs typeface="Arial" charset="0"/>
                      </a:rPr>
                      <a:t>0</a:t>
                    </a:r>
                    <a:r>
                      <a:rPr lang="tr-TR" sz="1400" b="1" dirty="0">
                        <a:solidFill>
                          <a:srgbClr val="2A7DBF"/>
                        </a:solidFill>
                        <a:latin typeface="Arial" charset="0"/>
                        <a:ea typeface="Arial" charset="0"/>
                        <a:cs typeface="Arial" charset="0"/>
                      </a:rPr>
                      <a:t>,</a:t>
                    </a:r>
                    <a14:m>
                      <m:oMath xmlns:m="http://schemas.openxmlformats.org/officeDocument/2006/math">
                        <m:r>
                          <a:rPr lang="tr-TR" sz="1400" b="1" i="1" smtClean="0">
                            <a:solidFill>
                              <a:srgbClr val="2A7DBF"/>
                            </a:solidFill>
                            <a:latin typeface="Cambria Math" panose="02040503050406030204" pitchFamily="18" charset="0"/>
                            <a:ea typeface="Cambria Math" panose="02040503050406030204" pitchFamily="18" charset="0"/>
                            <a:cs typeface="Arial" charset="0"/>
                          </a:rPr>
                          <m:t>∅</m:t>
                        </m:r>
                        <m:r>
                          <a:rPr lang="tr-TR" sz="1400" b="1" i="1" baseline="-25000" smtClean="0">
                            <a:solidFill>
                              <a:srgbClr val="2A7DBF"/>
                            </a:solidFill>
                            <a:latin typeface="Cambria Math" panose="02040503050406030204" pitchFamily="18" charset="0"/>
                            <a:ea typeface="Cambria Math" panose="02040503050406030204" pitchFamily="18" charset="0"/>
                            <a:cs typeface="Arial" charset="0"/>
                          </a:rPr>
                          <m:t>𝟎</m:t>
                        </m:r>
                      </m:oMath>
                    </a14:m>
                    <a:r>
                      <a:rPr lang="tr-TR" sz="1400" b="1" dirty="0">
                        <a:solidFill>
                          <a:srgbClr val="2A7DBF"/>
                        </a:solidFill>
                        <a:latin typeface="Arial" charset="0"/>
                        <a:ea typeface="Arial" charset="0"/>
                        <a:cs typeface="Arial" charset="0"/>
                      </a:rPr>
                      <a:t>,z</a:t>
                    </a:r>
                    <a:r>
                      <a:rPr lang="tr-TR" sz="1400" b="1" baseline="-25000" dirty="0">
                        <a:solidFill>
                          <a:srgbClr val="2A7DBF"/>
                        </a:solidFill>
                        <a:latin typeface="Arial" charset="0"/>
                        <a:ea typeface="Arial" charset="0"/>
                        <a:cs typeface="Arial" charset="0"/>
                      </a:rPr>
                      <a:t>0</a:t>
                    </a:r>
                    <a:r>
                      <a:rPr lang="tr-TR" sz="1400" b="1" dirty="0">
                        <a:solidFill>
                          <a:srgbClr val="2A7DBF"/>
                        </a:solidFill>
                        <a:latin typeface="Arial" charset="0"/>
                        <a:ea typeface="Arial" charset="0"/>
                        <a:cs typeface="Arial" charset="0"/>
                      </a:rPr>
                      <a:t>) </a:t>
                    </a:r>
                  </a:p>
                </p:txBody>
              </p:sp>
            </mc:Choice>
            <mc:Fallback xmlns="">
              <p:sp>
                <p:nvSpPr>
                  <p:cNvPr id="17" name="TextBox 16">
                    <a:extLst>
                      <a:ext uri="{FF2B5EF4-FFF2-40B4-BE49-F238E27FC236}">
                        <a16:creationId xmlns="" xmlns:a16="http://schemas.microsoft.com/office/drawing/2014/main" xmlns:a14="http://schemas.microsoft.com/office/drawing/2010/main" id="{F43F505A-7BCE-B843-9B1D-F0BB69FC9FDA}"/>
                      </a:ext>
                    </a:extLst>
                  </p:cNvPr>
                  <p:cNvSpPr txBox="1">
                    <a:spLocks noRot="1" noChangeAspect="1" noMove="1" noResize="1" noEditPoints="1" noAdjustHandles="1" noChangeArrowheads="1" noChangeShapeType="1" noTextEdit="1"/>
                  </p:cNvSpPr>
                  <p:nvPr/>
                </p:nvSpPr>
                <p:spPr>
                  <a:xfrm>
                    <a:off x="1677278" y="4830475"/>
                    <a:ext cx="3038702" cy="547704"/>
                  </a:xfrm>
                  <a:prstGeom prst="rect">
                    <a:avLst/>
                  </a:prstGeom>
                  <a:blipFill rotWithShape="0">
                    <a:blip r:embed="rId8"/>
                    <a:stretch>
                      <a:fillRect l="-1107" t="-4000" b="-20000"/>
                    </a:stretch>
                  </a:blipFill>
                </p:spPr>
                <p:txBody>
                  <a:bodyPr/>
                  <a:lstStyle/>
                  <a:p>
                    <a:r>
                      <a:rPr lang="en-US">
                        <a:noFill/>
                      </a:rPr>
                      <a:t> </a:t>
                    </a:r>
                  </a:p>
                </p:txBody>
              </p:sp>
            </mc:Fallback>
          </mc:AlternateContent>
          <p:cxnSp>
            <p:nvCxnSpPr>
              <p:cNvPr id="18" name="Straight Arrow Connector 17">
                <a:extLst>
                  <a:ext uri="{FF2B5EF4-FFF2-40B4-BE49-F238E27FC236}">
                    <a16:creationId xmlns:a16="http://schemas.microsoft.com/office/drawing/2014/main" id="{91D0ACBA-5988-1F4F-A96B-624E790A92A6}"/>
                  </a:ext>
                </a:extLst>
              </p:cNvPr>
              <p:cNvCxnSpPr>
                <a:cxnSpLocks/>
              </p:cNvCxnSpPr>
              <p:nvPr/>
            </p:nvCxnSpPr>
            <p:spPr>
              <a:xfrm flipH="1">
                <a:off x="2113352" y="4314769"/>
                <a:ext cx="191481" cy="54420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91B432E-E925-8642-9BB6-8798E41528EC}"/>
                  </a:ext>
                </a:extLst>
              </p:cNvPr>
              <p:cNvCxnSpPr>
                <a:cxnSpLocks/>
              </p:cNvCxnSpPr>
              <p:nvPr/>
            </p:nvCxnSpPr>
            <p:spPr>
              <a:xfrm flipV="1">
                <a:off x="2756625" y="3014869"/>
                <a:ext cx="614906" cy="19601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grpSp>
      <p:grpSp>
        <p:nvGrpSpPr>
          <p:cNvPr id="24" name="Group 23"/>
          <p:cNvGrpSpPr/>
          <p:nvPr/>
        </p:nvGrpSpPr>
        <p:grpSpPr>
          <a:xfrm>
            <a:off x="8201008" y="3805260"/>
            <a:ext cx="3590192" cy="2969748"/>
            <a:chOff x="6386376" y="1750073"/>
            <a:chExt cx="4209717" cy="3415788"/>
          </a:xfrm>
        </p:grpSpPr>
        <p:pic>
          <p:nvPicPr>
            <p:cNvPr id="21" name="Picture 20">
              <a:extLst>
                <a:ext uri="{FF2B5EF4-FFF2-40B4-BE49-F238E27FC236}">
                  <a16:creationId xmlns:a16="http://schemas.microsoft.com/office/drawing/2014/main" id="{877BCED8-D33D-8746-A519-DAD7EC4C5607}"/>
                </a:ext>
              </a:extLst>
            </p:cNvPr>
            <p:cNvPicPr>
              <a:picLocks noChangeAspect="1"/>
            </p:cNvPicPr>
            <p:nvPr/>
          </p:nvPicPr>
          <p:blipFill rotWithShape="1">
            <a:blip r:embed="rId9"/>
            <a:srcRect l="3198" t="5919" r="7286" b="-2619"/>
            <a:stretch/>
          </p:blipFill>
          <p:spPr>
            <a:xfrm>
              <a:off x="6386376" y="1750073"/>
              <a:ext cx="4209717" cy="3415788"/>
            </a:xfrm>
            <a:prstGeom prst="rect">
              <a:avLst/>
            </a:prstGeom>
          </p:spPr>
        </p:pic>
        <p:cxnSp>
          <p:nvCxnSpPr>
            <p:cNvPr id="22" name="Straight Arrow Connector 21">
              <a:extLst>
                <a:ext uri="{FF2B5EF4-FFF2-40B4-BE49-F238E27FC236}">
                  <a16:creationId xmlns:a16="http://schemas.microsoft.com/office/drawing/2014/main" id="{A65E4ACD-A79C-1C48-A11B-A75348EB1C9C}"/>
                </a:ext>
              </a:extLst>
            </p:cNvPr>
            <p:cNvCxnSpPr>
              <a:cxnSpLocks/>
            </p:cNvCxnSpPr>
            <p:nvPr/>
          </p:nvCxnSpPr>
          <p:spPr>
            <a:xfrm flipV="1">
              <a:off x="7670185" y="2341015"/>
              <a:ext cx="0" cy="19238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77B2769-C733-D14C-B834-804D995EC74E}"/>
                </a:ext>
              </a:extLst>
            </p:cNvPr>
            <p:cNvSpPr txBox="1"/>
            <p:nvPr/>
          </p:nvSpPr>
          <p:spPr>
            <a:xfrm>
              <a:off x="7871053" y="3759704"/>
              <a:ext cx="2480209" cy="531005"/>
            </a:xfrm>
            <a:prstGeom prst="rect">
              <a:avLst/>
            </a:prstGeom>
            <a:noFill/>
          </p:spPr>
          <p:txBody>
            <a:bodyPr wrap="square" rtlCol="0">
              <a:spAutoFit/>
            </a:bodyPr>
            <a:lstStyle/>
            <a:p>
              <a:r>
                <a:rPr lang="en-US" sz="1200" b="1" dirty="0">
                  <a:solidFill>
                    <a:srgbClr val="2A7DBF"/>
                  </a:solidFill>
                  <a:latin typeface="Arial" charset="0"/>
                  <a:ea typeface="Arial" charset="0"/>
                  <a:cs typeface="Arial" charset="0"/>
                </a:rPr>
                <a:t>Increasing </a:t>
              </a:r>
              <a:r>
                <a:rPr lang="en-US" sz="1200" b="1" dirty="0" err="1">
                  <a:solidFill>
                    <a:srgbClr val="2A7DBF"/>
                  </a:solidFill>
                  <a:latin typeface="Arial" charset="0"/>
                  <a:ea typeface="Arial" charset="0"/>
                  <a:cs typeface="Arial" charset="0"/>
                </a:rPr>
                <a:t>N</a:t>
              </a:r>
              <a:r>
                <a:rPr lang="en-US" sz="1200" b="1" baseline="-25000" dirty="0" err="1">
                  <a:solidFill>
                    <a:srgbClr val="2A7DBF"/>
                  </a:solidFill>
                  <a:latin typeface="Arial" charset="0"/>
                  <a:ea typeface="Arial" charset="0"/>
                  <a:cs typeface="Arial" charset="0"/>
                </a:rPr>
                <a:t>hid.dim</a:t>
              </a:r>
              <a:r>
                <a:rPr lang="en-US" sz="1200" b="1" baseline="-25000" dirty="0">
                  <a:solidFill>
                    <a:srgbClr val="2A7DBF"/>
                  </a:solidFill>
                  <a:latin typeface="Arial" charset="0"/>
                  <a:ea typeface="Arial" charset="0"/>
                  <a:cs typeface="Arial" charset="0"/>
                </a:rPr>
                <a:t>. </a:t>
              </a:r>
              <a:r>
                <a:rPr lang="en-US" sz="1200" b="1" dirty="0">
                  <a:solidFill>
                    <a:srgbClr val="2A7DBF"/>
                  </a:solidFill>
                  <a:latin typeface="Arial" charset="0"/>
                  <a:ea typeface="Arial" charset="0"/>
                  <a:cs typeface="Arial" charset="0"/>
                </a:rPr>
                <a:t>, improves the performance</a:t>
              </a:r>
            </a:p>
          </p:txBody>
        </p:sp>
      </p:grpSp>
      <p:pic>
        <p:nvPicPr>
          <p:cNvPr id="27" name="Picture 9" descr="A picture containing drawing&#10;&#10;Description automatically generated">
            <a:extLst>
              <a:ext uri="{FF2B5EF4-FFF2-40B4-BE49-F238E27FC236}">
                <a16:creationId xmlns:a16="http://schemas.microsoft.com/office/drawing/2014/main" id="{AC775B36-28B9-4E9D-9940-53ACF3378A86}"/>
              </a:ext>
            </a:extLst>
          </p:cNvPr>
          <p:cNvPicPr>
            <a:picLocks noChangeAspect="1"/>
          </p:cNvPicPr>
          <p:nvPr/>
        </p:nvPicPr>
        <p:blipFill>
          <a:blip r:embed="rId10"/>
          <a:stretch>
            <a:fillRect/>
          </a:stretch>
        </p:blipFill>
        <p:spPr>
          <a:xfrm>
            <a:off x="9474386" y="211792"/>
            <a:ext cx="941099" cy="483026"/>
          </a:xfrm>
          <a:prstGeom prst="rect">
            <a:avLst/>
          </a:prstGeom>
        </p:spPr>
      </p:pic>
      <p:pic>
        <p:nvPicPr>
          <p:cNvPr id="28" name="Picture 10" descr="A drawing of a face&#10;&#10;Description automatically generated">
            <a:extLst>
              <a:ext uri="{FF2B5EF4-FFF2-40B4-BE49-F238E27FC236}">
                <a16:creationId xmlns:a16="http://schemas.microsoft.com/office/drawing/2014/main" id="{1A45D01A-6C2A-4D87-803E-231C990812B1}"/>
              </a:ext>
            </a:extLst>
          </p:cNvPr>
          <p:cNvPicPr>
            <a:picLocks noChangeAspect="1"/>
          </p:cNvPicPr>
          <p:nvPr/>
        </p:nvPicPr>
        <p:blipFill>
          <a:blip r:embed="rId11"/>
          <a:stretch>
            <a:fillRect/>
          </a:stretch>
        </p:blipFill>
        <p:spPr>
          <a:xfrm>
            <a:off x="10636852" y="247294"/>
            <a:ext cx="1324880" cy="445396"/>
          </a:xfrm>
          <a:prstGeom prst="rect">
            <a:avLst/>
          </a:prstGeom>
        </p:spPr>
      </p:pic>
      <p:sp>
        <p:nvSpPr>
          <p:cNvPr id="29" name="Rectangle 28"/>
          <p:cNvSpPr/>
          <p:nvPr/>
        </p:nvSpPr>
        <p:spPr>
          <a:xfrm>
            <a:off x="10749118" y="704049"/>
            <a:ext cx="1402948" cy="276999"/>
          </a:xfrm>
          <a:prstGeom prst="rect">
            <a:avLst/>
          </a:prstGeom>
        </p:spPr>
        <p:txBody>
          <a:bodyPr wrap="none">
            <a:spAutoFit/>
          </a:bodyPr>
          <a:lstStyle/>
          <a:p>
            <a:r>
              <a:rPr lang="en-US" sz="1200"/>
              <a:t> </a:t>
            </a:r>
            <a:r>
              <a:rPr lang="en-US" sz="1200">
                <a:hlinkClick r:id="rId12"/>
              </a:rPr>
              <a:t>arxiv:2003.08126</a:t>
            </a:r>
            <a:endParaRPr lang="en-US" sz="1200" dirty="0"/>
          </a:p>
        </p:txBody>
      </p:sp>
    </p:spTree>
    <p:extLst>
      <p:ext uri="{BB962C8B-B14F-4D97-AF65-F5344CB8AC3E}">
        <p14:creationId xmlns:p14="http://schemas.microsoft.com/office/powerpoint/2010/main" val="2721373250"/>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25" y="198279"/>
            <a:ext cx="10969139" cy="940443"/>
          </a:xfrm>
        </p:spPr>
        <p:txBody>
          <a:bodyPr>
            <a:normAutofit fontScale="90000"/>
          </a:bodyPr>
          <a:lstStyle/>
          <a:p>
            <a:r>
              <a:rPr lang="en-US" dirty="0"/>
              <a:t>Quantum SVM </a:t>
            </a:r>
          </a:p>
        </p:txBody>
      </p:sp>
      <p:sp>
        <p:nvSpPr>
          <p:cNvPr id="3" name="Content Placeholder 2"/>
          <p:cNvSpPr>
            <a:spLocks noGrp="1"/>
          </p:cNvSpPr>
          <p:nvPr>
            <p:ph idx="1"/>
          </p:nvPr>
        </p:nvSpPr>
        <p:spPr>
          <a:xfrm>
            <a:off x="109254" y="1849569"/>
            <a:ext cx="8142795" cy="4211420"/>
          </a:xfrm>
        </p:spPr>
        <p:txBody>
          <a:bodyPr>
            <a:normAutofit/>
          </a:bodyPr>
          <a:lstStyle/>
          <a:p>
            <a:pPr>
              <a:lnSpc>
                <a:spcPct val="110000"/>
              </a:lnSpc>
            </a:pPr>
            <a:r>
              <a:rPr lang="fr-CH" sz="2000" dirty="0"/>
              <a:t>45 signal/background </a:t>
            </a:r>
            <a:r>
              <a:rPr lang="fr-CH" sz="2000" dirty="0" err="1"/>
              <a:t>classical</a:t>
            </a:r>
            <a:r>
              <a:rPr lang="fr-CH" sz="2000" dirty="0"/>
              <a:t> distinctive </a:t>
            </a:r>
            <a:r>
              <a:rPr lang="fr-CH" sz="2000" dirty="0" err="1"/>
              <a:t>features</a:t>
            </a:r>
            <a:endParaRPr lang="fr-CH" sz="2000" dirty="0"/>
          </a:p>
          <a:p>
            <a:pPr lvl="1">
              <a:lnSpc>
                <a:spcPct val="110000"/>
              </a:lnSpc>
            </a:pPr>
            <a:r>
              <a:rPr lang="fr-CH" sz="1600" dirty="0" err="1"/>
              <a:t>Reduce</a:t>
            </a:r>
            <a:r>
              <a:rPr lang="fr-CH" sz="1600" dirty="0"/>
              <a:t> </a:t>
            </a:r>
            <a:r>
              <a:rPr lang="fr-CH" sz="1600" dirty="0" err="1"/>
              <a:t>number</a:t>
            </a:r>
            <a:r>
              <a:rPr lang="fr-CH" sz="1600" dirty="0"/>
              <a:t> </a:t>
            </a:r>
            <a:r>
              <a:rPr lang="fr-CH" sz="1600" dirty="0" err="1"/>
              <a:t>using</a:t>
            </a:r>
            <a:r>
              <a:rPr lang="fr-CH" sz="1600" dirty="0"/>
              <a:t> PCA  (5 </a:t>
            </a:r>
            <a:r>
              <a:rPr lang="fr-CH" sz="1600" dirty="0" err="1"/>
              <a:t>qubits</a:t>
            </a:r>
            <a:r>
              <a:rPr lang="fr-CH" sz="1600" dirty="0"/>
              <a:t>)</a:t>
            </a:r>
          </a:p>
          <a:p>
            <a:pPr>
              <a:lnSpc>
                <a:spcPct val="110000"/>
              </a:lnSpc>
            </a:pPr>
            <a:r>
              <a:rPr lang="en-US" sz="2000" dirty="0"/>
              <a:t>Implement a Support Vector Machine</a:t>
            </a:r>
            <a:r>
              <a:rPr lang="en-US" sz="2000" b="1" dirty="0"/>
              <a:t> as </a:t>
            </a:r>
            <a:r>
              <a:rPr lang="fr-CH" sz="2000" b="1" dirty="0" err="1"/>
              <a:t>Variational</a:t>
            </a:r>
            <a:r>
              <a:rPr lang="fr-CH" sz="2000" b="1" dirty="0"/>
              <a:t> circuit in </a:t>
            </a:r>
            <a:r>
              <a:rPr lang="fr-CH" sz="2000" b="1" dirty="0" err="1"/>
              <a:t>Qiskit</a:t>
            </a:r>
            <a:endParaRPr lang="fr-CH" sz="2000" dirty="0"/>
          </a:p>
          <a:p>
            <a:pPr>
              <a:lnSpc>
                <a:spcPct val="110000"/>
              </a:lnSpc>
            </a:pPr>
            <a:r>
              <a:rPr lang="en-US" sz="2000" dirty="0"/>
              <a:t>Comparison to classical BDT and SVM</a:t>
            </a:r>
          </a:p>
          <a:p>
            <a:pPr lvl="1">
              <a:lnSpc>
                <a:spcPct val="110000"/>
              </a:lnSpc>
            </a:pPr>
            <a:r>
              <a:rPr lang="en-US" sz="1600" dirty="0"/>
              <a:t>1000 iteration on IBM </a:t>
            </a:r>
            <a:r>
              <a:rPr lang="en-US" sz="1600" dirty="0" err="1"/>
              <a:t>boeblingen</a:t>
            </a:r>
            <a:endParaRPr lang="en-US" sz="1600" dirty="0"/>
          </a:p>
          <a:p>
            <a:pPr>
              <a:lnSpc>
                <a:spcPct val="110000"/>
              </a:lnSpc>
            </a:pPr>
            <a:r>
              <a:rPr lang="en-US" sz="2000" dirty="0"/>
              <a:t>Quantum simulation requires </a:t>
            </a:r>
            <a:r>
              <a:rPr lang="en-US" sz="2000" b="1" dirty="0"/>
              <a:t>large computing resources</a:t>
            </a:r>
          </a:p>
          <a:p>
            <a:pPr lvl="1">
              <a:lnSpc>
                <a:spcPct val="110000"/>
              </a:lnSpc>
            </a:pPr>
            <a:r>
              <a:rPr lang="en-US" sz="1600" b="1" dirty="0"/>
              <a:t>Memory increases</a:t>
            </a:r>
            <a:r>
              <a:rPr lang="en-US" sz="1600" dirty="0"/>
              <a:t> with qubit, training events and complexity</a:t>
            </a:r>
          </a:p>
        </p:txBody>
      </p:sp>
      <p:sp>
        <p:nvSpPr>
          <p:cNvPr id="4" name="Footer Placeholder 3"/>
          <p:cNvSpPr>
            <a:spLocks noGrp="1"/>
          </p:cNvSpPr>
          <p:nvPr>
            <p:ph type="ftr" sz="quarter" idx="3"/>
          </p:nvPr>
        </p:nvSpPr>
        <p:spPr/>
        <p:txBody>
          <a:bodyPr/>
          <a:lstStyle/>
          <a:p>
            <a:r>
              <a:rPr lang="en-GB" smtClean="0"/>
              <a:t>CERN QTI - GPU Day 2020</a:t>
            </a:r>
            <a:endParaRPr lang="en-US" dirty="0"/>
          </a:p>
        </p:txBody>
      </p:sp>
      <p:sp>
        <p:nvSpPr>
          <p:cNvPr id="5" name="Slide Number Placeholder 4"/>
          <p:cNvSpPr>
            <a:spLocks noGrp="1"/>
          </p:cNvSpPr>
          <p:nvPr>
            <p:ph type="sldNum" sz="quarter" idx="4"/>
          </p:nvPr>
        </p:nvSpPr>
        <p:spPr/>
        <p:txBody>
          <a:bodyPr/>
          <a:lstStyle/>
          <a:p>
            <a:fld id="{17918391-D411-FE40-AAD7-861AE5233E0E}" type="slidenum">
              <a:rPr lang="en-US" smtClean="0"/>
              <a:pPr/>
              <a:t>18</a:t>
            </a:fld>
            <a:endParaRPr lang="en-US" dirty="0"/>
          </a:p>
        </p:txBody>
      </p:sp>
      <p:sp>
        <p:nvSpPr>
          <p:cNvPr id="6" name="Rectangle 5"/>
          <p:cNvSpPr/>
          <p:nvPr/>
        </p:nvSpPr>
        <p:spPr>
          <a:xfrm>
            <a:off x="281005" y="1211732"/>
            <a:ext cx="7420749" cy="400110"/>
          </a:xfrm>
          <a:prstGeom prst="rect">
            <a:avLst/>
          </a:prstGeom>
        </p:spPr>
        <p:txBody>
          <a:bodyPr wrap="none">
            <a:spAutoFit/>
          </a:bodyPr>
          <a:lstStyle/>
          <a:p>
            <a:r>
              <a:rPr lang="en-US" sz="2000" i="1" dirty="0"/>
              <a:t>A quantum classifier for Higgs boson identification:  </a:t>
            </a:r>
            <a:r>
              <a:rPr lang="en-US" sz="2000" i="1" dirty="0" err="1"/>
              <a:t>ttH</a:t>
            </a:r>
            <a:r>
              <a:rPr lang="en-US" sz="2000" i="1" dirty="0"/>
              <a:t>(H → </a:t>
            </a:r>
            <a:r>
              <a:rPr lang="en-US" sz="2000" i="1" dirty="0">
                <a:latin typeface="Symbol" panose="05050102010706020507" pitchFamily="18" charset="2"/>
              </a:rPr>
              <a:t>gg</a:t>
            </a:r>
            <a:r>
              <a:rPr lang="en-US" sz="2000" i="1" dirty="0"/>
              <a:t>) </a:t>
            </a:r>
          </a:p>
        </p:txBody>
      </p:sp>
      <p:pic>
        <p:nvPicPr>
          <p:cNvPr id="7" name="Picture 6"/>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1043375" y="70370"/>
            <a:ext cx="780703" cy="514652"/>
          </a:xfrm>
          <a:prstGeom prst="rect">
            <a:avLst/>
          </a:prstGeom>
        </p:spPr>
      </p:pic>
      <p:pic>
        <p:nvPicPr>
          <p:cNvPr id="8" name="Picture 7" descr="Image result for lhc atlas logo">
            <a:extLst>
              <a:ext uri="{FF2B5EF4-FFF2-40B4-BE49-F238E27FC236}">
                <a16:creationId xmlns:a16="http://schemas.microsoft.com/office/drawing/2014/main" id="{B67C4E7E-057D-414D-9ADA-011E29699FC5}"/>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10195542" y="88978"/>
            <a:ext cx="570078" cy="5700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13888BF-300B-4936-A50B-DDA6B270711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87153" y="4012914"/>
            <a:ext cx="3881718" cy="2661532"/>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t="12810" r="45675" b="21641"/>
          <a:stretch/>
        </p:blipFill>
        <p:spPr>
          <a:xfrm>
            <a:off x="8458393" y="1350806"/>
            <a:ext cx="3474297" cy="2211972"/>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6488" t="90484" r="57453" b="-120"/>
          <a:stretch/>
        </p:blipFill>
        <p:spPr>
          <a:xfrm>
            <a:off x="9234815" y="2376248"/>
            <a:ext cx="2491531" cy="35133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1089" y="4907837"/>
            <a:ext cx="2792659" cy="1863999"/>
          </a:xfrm>
          <a:prstGeom prst="rect">
            <a:avLst/>
          </a:prstGeom>
        </p:spPr>
      </p:pic>
      <p:sp>
        <p:nvSpPr>
          <p:cNvPr id="14" name="Rectangle 13"/>
          <p:cNvSpPr/>
          <p:nvPr/>
        </p:nvSpPr>
        <p:spPr>
          <a:xfrm>
            <a:off x="8864210" y="671466"/>
            <a:ext cx="3296095" cy="461665"/>
          </a:xfrm>
          <a:prstGeom prst="rect">
            <a:avLst/>
          </a:prstGeom>
        </p:spPr>
        <p:txBody>
          <a:bodyPr wrap="none">
            <a:spAutoFit/>
          </a:bodyPr>
          <a:lstStyle/>
          <a:p>
            <a:r>
              <a:rPr lang="sk-SK" sz="1200" i="1" dirty="0">
                <a:solidFill>
                  <a:srgbClr val="222222"/>
                </a:solidFill>
                <a:latin typeface="Arial" charset="0"/>
              </a:rPr>
              <a:t>Chan et al PoS, LeptonPhoton2019 49 (2019</a:t>
            </a:r>
            <a:r>
              <a:rPr lang="sk-SK" sz="1200" i="1" dirty="0" smtClean="0">
                <a:solidFill>
                  <a:srgbClr val="222222"/>
                </a:solidFill>
                <a:latin typeface="Arial" charset="0"/>
              </a:rPr>
              <a:t>)</a:t>
            </a:r>
            <a:endParaRPr lang="en-US" sz="1200" i="1" dirty="0" smtClean="0">
              <a:solidFill>
                <a:srgbClr val="222222"/>
              </a:solidFill>
              <a:latin typeface="Arial" charset="0"/>
            </a:endParaRPr>
          </a:p>
          <a:p>
            <a:r>
              <a:rPr lang="en-US" sz="1200" i="1" dirty="0" smtClean="0">
                <a:solidFill>
                  <a:srgbClr val="222222"/>
                </a:solidFill>
                <a:latin typeface="Arial" charset="0"/>
              </a:rPr>
              <a:t>Prof. </a:t>
            </a:r>
            <a:r>
              <a:rPr lang="en-US" sz="1200" i="1" dirty="0" err="1" smtClean="0">
                <a:solidFill>
                  <a:srgbClr val="222222"/>
                </a:solidFill>
                <a:latin typeface="Arial" charset="0"/>
              </a:rPr>
              <a:t>Saun</a:t>
            </a:r>
            <a:r>
              <a:rPr lang="en-US" sz="1200" i="1" dirty="0" smtClean="0">
                <a:solidFill>
                  <a:srgbClr val="222222"/>
                </a:solidFill>
                <a:latin typeface="Arial" charset="0"/>
              </a:rPr>
              <a:t> Lan Wu and her team</a:t>
            </a:r>
            <a:endParaRPr lang="en-US" sz="1200" i="1" dirty="0"/>
          </a:p>
        </p:txBody>
      </p:sp>
    </p:spTree>
    <p:extLst>
      <p:ext uri="{BB962C8B-B14F-4D97-AF65-F5344CB8AC3E}">
        <p14:creationId xmlns:p14="http://schemas.microsoft.com/office/powerpoint/2010/main" val="1397658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4831065-1FBA-46A9-9D02-2E3CE9B39BAF}"/>
              </a:ext>
            </a:extLst>
          </p:cNvPr>
          <p:cNvSpPr/>
          <p:nvPr/>
        </p:nvSpPr>
        <p:spPr>
          <a:xfrm>
            <a:off x="0" y="0"/>
            <a:ext cx="4312227" cy="5922818"/>
          </a:xfrm>
          <a:prstGeom prst="rect">
            <a:avLst/>
          </a:prstGeom>
          <a:solidFill>
            <a:srgbClr val="1E5AA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50" name="Picture 2" descr="Announcing four new HPC capabilities in Google Cloud Platform">
            <a:extLst>
              <a:ext uri="{FF2B5EF4-FFF2-40B4-BE49-F238E27FC236}">
                <a16:creationId xmlns:a16="http://schemas.microsoft.com/office/drawing/2014/main" id="{F21BBC67-1848-4FC1-987A-A7578C7673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12221" y="812222"/>
            <a:ext cx="5922818" cy="429837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40827" y="1362740"/>
            <a:ext cx="7311736" cy="5152359"/>
          </a:xfrm>
        </p:spPr>
        <p:txBody>
          <a:bodyPr>
            <a:normAutofit fontScale="62500" lnSpcReduction="20000"/>
          </a:bodyPr>
          <a:lstStyle/>
          <a:p>
            <a:pPr marL="48767" indent="0">
              <a:buNone/>
            </a:pPr>
            <a:r>
              <a:rPr lang="en-US" dirty="0"/>
              <a:t>Enable building skills and starting R&amp;D work, both as a preparation to real H/W and to explore “quantum-inspired” computational models</a:t>
            </a:r>
          </a:p>
          <a:p>
            <a:pPr marL="48767" indent="0">
              <a:buNone/>
            </a:pPr>
            <a:endParaRPr lang="en-US" dirty="0"/>
          </a:p>
          <a:p>
            <a:pPr marL="48767" indent="0">
              <a:buNone/>
            </a:pPr>
            <a:endParaRPr lang="en-US" dirty="0"/>
          </a:p>
          <a:p>
            <a:pPr marL="48767" indent="0">
              <a:buNone/>
            </a:pPr>
            <a:r>
              <a:rPr lang="en-US" dirty="0"/>
              <a:t>“Standardized” access to different simulators, hardware, tools, libraries (e.g. pre-packaged containers, </a:t>
            </a:r>
            <a:r>
              <a:rPr lang="en-US" dirty="0" err="1"/>
              <a:t>Jupyter</a:t>
            </a:r>
            <a:r>
              <a:rPr lang="en-US" dirty="0"/>
              <a:t> notebooks, GitHub, etc.)</a:t>
            </a:r>
          </a:p>
          <a:p>
            <a:pPr marL="48767" indent="0">
              <a:buNone/>
            </a:pPr>
            <a:endParaRPr lang="en-US" dirty="0"/>
          </a:p>
          <a:p>
            <a:pPr marL="48767" indent="0">
              <a:buNone/>
            </a:pPr>
            <a:endParaRPr lang="en-US" dirty="0"/>
          </a:p>
          <a:p>
            <a:pPr marL="48767" indent="0">
              <a:buNone/>
            </a:pPr>
            <a:r>
              <a:rPr lang="en-US" dirty="0"/>
              <a:t>Multiple participating sites, capitalizing on CERN world-level expertise in operating distributed infrastructures</a:t>
            </a:r>
          </a:p>
        </p:txBody>
      </p:sp>
      <p:sp>
        <p:nvSpPr>
          <p:cNvPr id="4" name="Footer Placeholder 3"/>
          <p:cNvSpPr>
            <a:spLocks noGrp="1"/>
          </p:cNvSpPr>
          <p:nvPr>
            <p:ph type="ftr" sz="quarter" idx="3"/>
          </p:nvPr>
        </p:nvSpPr>
        <p:spPr/>
        <p:txBody>
          <a:bodyPr/>
          <a:lstStyle/>
          <a:p>
            <a:r>
              <a:rPr lang="en-GB" smtClean="0"/>
              <a:t>CERN QTI - GPU Day 2020</a:t>
            </a:r>
            <a:endParaRPr lang="en-US" dirty="0"/>
          </a:p>
        </p:txBody>
      </p:sp>
      <p:sp>
        <p:nvSpPr>
          <p:cNvPr id="5" name="Slide Number Placeholder 4"/>
          <p:cNvSpPr>
            <a:spLocks noGrp="1"/>
          </p:cNvSpPr>
          <p:nvPr>
            <p:ph type="sldNum" sz="quarter" idx="4"/>
          </p:nvPr>
        </p:nvSpPr>
        <p:spPr/>
        <p:txBody>
          <a:bodyPr/>
          <a:lstStyle/>
          <a:p>
            <a:fld id="{17918391-D411-FE40-AAD7-861AE5233E0E}" type="slidenum">
              <a:rPr lang="en-US" smtClean="0"/>
              <a:pPr/>
              <a:t>19</a:t>
            </a:fld>
            <a:endParaRPr lang="en-US" dirty="0"/>
          </a:p>
        </p:txBody>
      </p:sp>
      <p:sp>
        <p:nvSpPr>
          <p:cNvPr id="7" name="TextBox 6">
            <a:extLst>
              <a:ext uri="{FF2B5EF4-FFF2-40B4-BE49-F238E27FC236}">
                <a16:creationId xmlns:a16="http://schemas.microsoft.com/office/drawing/2014/main" id="{C3E572F3-88B7-426F-B58C-EC0611ADC804}"/>
              </a:ext>
            </a:extLst>
          </p:cNvPr>
          <p:cNvSpPr txBox="1"/>
          <p:nvPr/>
        </p:nvSpPr>
        <p:spPr>
          <a:xfrm>
            <a:off x="3719945" y="1189497"/>
            <a:ext cx="471055" cy="769441"/>
          </a:xfrm>
          <a:prstGeom prst="rect">
            <a:avLst/>
          </a:prstGeom>
          <a:noFill/>
        </p:spPr>
        <p:txBody>
          <a:bodyPr wrap="square" rtlCol="0">
            <a:spAutoFit/>
          </a:bodyPr>
          <a:lstStyle/>
          <a:p>
            <a:r>
              <a:rPr lang="en-US" sz="4400" dirty="0">
                <a:solidFill>
                  <a:schemeClr val="bg1"/>
                </a:solidFill>
              </a:rPr>
              <a:t>1</a:t>
            </a:r>
          </a:p>
        </p:txBody>
      </p:sp>
      <p:sp>
        <p:nvSpPr>
          <p:cNvPr id="9" name="TextBox 8">
            <a:extLst>
              <a:ext uri="{FF2B5EF4-FFF2-40B4-BE49-F238E27FC236}">
                <a16:creationId xmlns:a16="http://schemas.microsoft.com/office/drawing/2014/main" id="{F8004FCC-17B6-49AF-9445-DA7C7E4F149C}"/>
              </a:ext>
            </a:extLst>
          </p:cNvPr>
          <p:cNvSpPr txBox="1"/>
          <p:nvPr/>
        </p:nvSpPr>
        <p:spPr>
          <a:xfrm>
            <a:off x="3719945" y="3081043"/>
            <a:ext cx="471055" cy="769441"/>
          </a:xfrm>
          <a:prstGeom prst="rect">
            <a:avLst/>
          </a:prstGeom>
          <a:noFill/>
        </p:spPr>
        <p:txBody>
          <a:bodyPr wrap="square" rtlCol="0">
            <a:spAutoFit/>
          </a:bodyPr>
          <a:lstStyle/>
          <a:p>
            <a:r>
              <a:rPr lang="en-US" sz="4400" dirty="0">
                <a:solidFill>
                  <a:schemeClr val="bg1"/>
                </a:solidFill>
              </a:rPr>
              <a:t>2</a:t>
            </a:r>
          </a:p>
        </p:txBody>
      </p:sp>
      <p:sp>
        <p:nvSpPr>
          <p:cNvPr id="11" name="TextBox 10">
            <a:extLst>
              <a:ext uri="{FF2B5EF4-FFF2-40B4-BE49-F238E27FC236}">
                <a16:creationId xmlns:a16="http://schemas.microsoft.com/office/drawing/2014/main" id="{9C01B2FB-AB85-49BF-9418-22FAFE9BA761}"/>
              </a:ext>
            </a:extLst>
          </p:cNvPr>
          <p:cNvSpPr txBox="1"/>
          <p:nvPr/>
        </p:nvSpPr>
        <p:spPr>
          <a:xfrm>
            <a:off x="3719943" y="4899063"/>
            <a:ext cx="471055" cy="769441"/>
          </a:xfrm>
          <a:prstGeom prst="rect">
            <a:avLst/>
          </a:prstGeom>
          <a:noFill/>
        </p:spPr>
        <p:txBody>
          <a:bodyPr wrap="square" rtlCol="0">
            <a:spAutoFit/>
          </a:bodyPr>
          <a:lstStyle/>
          <a:p>
            <a:r>
              <a:rPr lang="en-US" sz="4400" dirty="0">
                <a:solidFill>
                  <a:schemeClr val="bg1"/>
                </a:solidFill>
              </a:rPr>
              <a:t>3</a:t>
            </a:r>
          </a:p>
        </p:txBody>
      </p:sp>
      <p:cxnSp>
        <p:nvCxnSpPr>
          <p:cNvPr id="15" name="Straight Connector 14">
            <a:extLst>
              <a:ext uri="{FF2B5EF4-FFF2-40B4-BE49-F238E27FC236}">
                <a16:creationId xmlns:a16="http://schemas.microsoft.com/office/drawing/2014/main" id="{E069B374-5BE2-4C62-B8A6-AA3D626996AD}"/>
              </a:ext>
            </a:extLst>
          </p:cNvPr>
          <p:cNvCxnSpPr/>
          <p:nvPr/>
        </p:nvCxnSpPr>
        <p:spPr>
          <a:xfrm>
            <a:off x="3719945" y="1958938"/>
            <a:ext cx="592282"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F655853-732F-4398-AAFF-385D974F2AC2}"/>
              </a:ext>
            </a:extLst>
          </p:cNvPr>
          <p:cNvCxnSpPr/>
          <p:nvPr/>
        </p:nvCxnSpPr>
        <p:spPr>
          <a:xfrm>
            <a:off x="3706089" y="3940138"/>
            <a:ext cx="592282"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5F60CABD-7B4F-4E6E-B963-3F9D8563568E}"/>
              </a:ext>
            </a:extLst>
          </p:cNvPr>
          <p:cNvCxnSpPr/>
          <p:nvPr/>
        </p:nvCxnSpPr>
        <p:spPr>
          <a:xfrm>
            <a:off x="3719945" y="5712051"/>
            <a:ext cx="592282"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609600" y="233493"/>
            <a:ext cx="11242963" cy="940443"/>
          </a:xfrm>
        </p:spPr>
        <p:txBody>
          <a:bodyPr>
            <a:normAutofit fontScale="90000"/>
          </a:bodyPr>
          <a:lstStyle/>
          <a:p>
            <a:pPr algn="r"/>
            <a:r>
              <a:rPr lang="en-US" sz="1800" dirty="0">
                <a:solidFill>
                  <a:srgbClr val="1E5AAE"/>
                </a:solidFill>
              </a:rPr>
              <a:t> </a:t>
            </a:r>
            <a:r>
              <a:rPr lang="en-US" dirty="0">
                <a:solidFill>
                  <a:srgbClr val="1E5AAE"/>
                </a:solidFill>
              </a:rPr>
              <a:t>QC Simulation Platform</a:t>
            </a:r>
            <a:endParaRPr lang="en-GB" dirty="0">
              <a:solidFill>
                <a:srgbClr val="1E5AAE"/>
              </a:solidFill>
            </a:endParaRPr>
          </a:p>
        </p:txBody>
      </p:sp>
    </p:spTree>
    <p:extLst>
      <p:ext uri="{BB962C8B-B14F-4D97-AF65-F5344CB8AC3E}">
        <p14:creationId xmlns:p14="http://schemas.microsoft.com/office/powerpoint/2010/main" val="904518819"/>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150" dirty="0"/>
              <a:t>The CERN</a:t>
            </a:r>
            <a:br>
              <a:rPr lang="en-150" dirty="0"/>
            </a:br>
            <a:r>
              <a:rPr lang="en-US" dirty="0"/>
              <a:t>Quantum Technology Initiative</a:t>
            </a:r>
            <a:br>
              <a:rPr lang="en-US" dirty="0"/>
            </a:br>
            <a:endParaRPr lang="en-GB" dirty="0"/>
          </a:p>
        </p:txBody>
      </p:sp>
      <p:sp>
        <p:nvSpPr>
          <p:cNvPr id="4" name="Text Placeholder 3"/>
          <p:cNvSpPr>
            <a:spLocks noGrp="1"/>
          </p:cNvSpPr>
          <p:nvPr>
            <p:ph type="body" idx="10"/>
          </p:nvPr>
        </p:nvSpPr>
        <p:spPr>
          <a:xfrm>
            <a:off x="8361028" y="5372643"/>
            <a:ext cx="3657600" cy="419653"/>
          </a:xfrm>
        </p:spPr>
        <p:txBody>
          <a:bodyPr/>
          <a:lstStyle/>
          <a:p>
            <a:pPr algn="r"/>
            <a:r>
              <a:rPr lang="en-US" dirty="0" smtClean="0"/>
              <a:t>20/10/2020</a:t>
            </a:r>
            <a:endParaRPr lang="en-GB" dirty="0"/>
          </a:p>
        </p:txBody>
      </p:sp>
      <p:sp>
        <p:nvSpPr>
          <p:cNvPr id="3" name="Subtitle 2"/>
          <p:cNvSpPr>
            <a:spLocks noGrp="1"/>
          </p:cNvSpPr>
          <p:nvPr>
            <p:ph type="subTitle" idx="4294967295"/>
          </p:nvPr>
        </p:nvSpPr>
        <p:spPr>
          <a:xfrm>
            <a:off x="609599" y="4454570"/>
            <a:ext cx="9822873" cy="1146130"/>
          </a:xfrm>
        </p:spPr>
        <p:txBody>
          <a:bodyPr>
            <a:normAutofit fontScale="55000" lnSpcReduction="20000"/>
          </a:bodyPr>
          <a:lstStyle/>
          <a:p>
            <a:pPr marL="48767" indent="0">
              <a:buNone/>
            </a:pPr>
            <a:r>
              <a:rPr lang="en-US" dirty="0"/>
              <a:t>Alberto Di Meglio, Sofia Vallecorsa - CERN openlab, IT Department</a:t>
            </a:r>
          </a:p>
          <a:p>
            <a:pPr marL="48767" indent="0">
              <a:buNone/>
            </a:pPr>
            <a:r>
              <a:rPr lang="en-US" dirty="0"/>
              <a:t>Michael Doser – EP Department</a:t>
            </a:r>
          </a:p>
          <a:p>
            <a:pPr marL="48767" indent="0">
              <a:buNone/>
            </a:pPr>
            <a:r>
              <a:rPr lang="en-US" dirty="0"/>
              <a:t>Dorota Grabowska – TH Department</a:t>
            </a:r>
          </a:p>
          <a:p>
            <a:pPr marL="48767" indent="0">
              <a:buNone/>
            </a:pPr>
            <a:endParaRPr lang="en-US" dirty="0"/>
          </a:p>
        </p:txBody>
      </p:sp>
      <p:sp>
        <p:nvSpPr>
          <p:cNvPr id="5" name="Footer Placeholder 4"/>
          <p:cNvSpPr>
            <a:spLocks noGrp="1"/>
          </p:cNvSpPr>
          <p:nvPr>
            <p:ph type="ftr" sz="quarter" idx="3"/>
          </p:nvPr>
        </p:nvSpPr>
        <p:spPr/>
        <p:txBody>
          <a:bodyPr/>
          <a:lstStyle/>
          <a:p>
            <a:r>
              <a:rPr lang="en-GB" smtClean="0"/>
              <a:t>CERN QTI - GPU Day 2020</a:t>
            </a:r>
            <a:endParaRPr lang="en-US" dirty="0"/>
          </a:p>
        </p:txBody>
      </p:sp>
      <p:sp>
        <p:nvSpPr>
          <p:cNvPr id="6" name="Slide Number Placeholder 5"/>
          <p:cNvSpPr>
            <a:spLocks noGrp="1"/>
          </p:cNvSpPr>
          <p:nvPr>
            <p:ph type="sldNum" sz="quarter" idx="4"/>
          </p:nvPr>
        </p:nvSpPr>
        <p:spPr/>
        <p:txBody>
          <a:bodyPr/>
          <a:lstStyle/>
          <a:p>
            <a:fld id="{17918391-D411-FE40-AAD7-861AE5233E0E}" type="slidenum">
              <a:rPr lang="en-US" smtClean="0"/>
              <a:pPr/>
              <a:t>2</a:t>
            </a:fld>
            <a:endParaRPr lang="en-US" dirty="0"/>
          </a:p>
        </p:txBody>
      </p:sp>
    </p:spTree>
    <p:extLst>
      <p:ext uri="{BB962C8B-B14F-4D97-AF65-F5344CB8AC3E}">
        <p14:creationId xmlns:p14="http://schemas.microsoft.com/office/powerpoint/2010/main" val="2876083158"/>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150" sz="4400" dirty="0"/>
              <a:t>Quantum Sensing </a:t>
            </a:r>
            <a:r>
              <a:rPr lang="en-US" sz="4400" dirty="0"/>
              <a:t>and </a:t>
            </a:r>
            <a:r>
              <a:rPr lang="en-150" sz="4400" dirty="0"/>
              <a:t>L</a:t>
            </a:r>
            <a:r>
              <a:rPr lang="en-US" sz="4400" dirty="0"/>
              <a:t>ow-</a:t>
            </a:r>
            <a:r>
              <a:rPr lang="en-150" sz="4400" dirty="0"/>
              <a:t>E</a:t>
            </a:r>
            <a:r>
              <a:rPr lang="en-US" sz="4400" dirty="0" err="1"/>
              <a:t>nergy</a:t>
            </a:r>
            <a:r>
              <a:rPr lang="en-US" sz="4400" dirty="0"/>
              <a:t> Physics</a:t>
            </a:r>
            <a:endParaRPr lang="en-GB" sz="4400" dirty="0"/>
          </a:p>
        </p:txBody>
      </p:sp>
      <p:sp>
        <p:nvSpPr>
          <p:cNvPr id="4" name="Footer Placeholder 3"/>
          <p:cNvSpPr>
            <a:spLocks noGrp="1"/>
          </p:cNvSpPr>
          <p:nvPr>
            <p:ph type="ftr" sz="quarter" idx="3"/>
          </p:nvPr>
        </p:nvSpPr>
        <p:spPr/>
        <p:txBody>
          <a:bodyPr/>
          <a:lstStyle/>
          <a:p>
            <a:r>
              <a:rPr lang="en-GB" smtClean="0"/>
              <a:t>CERN QTI - GPU Day 2020</a:t>
            </a:r>
            <a:endParaRPr lang="en-US" dirty="0"/>
          </a:p>
        </p:txBody>
      </p:sp>
      <p:sp>
        <p:nvSpPr>
          <p:cNvPr id="5" name="Slide Number Placeholder 4"/>
          <p:cNvSpPr>
            <a:spLocks noGrp="1"/>
          </p:cNvSpPr>
          <p:nvPr>
            <p:ph type="sldNum" sz="quarter" idx="4"/>
          </p:nvPr>
        </p:nvSpPr>
        <p:spPr/>
        <p:txBody>
          <a:bodyPr/>
          <a:lstStyle/>
          <a:p>
            <a:fld id="{17918391-D411-FE40-AAD7-861AE5233E0E}" type="slidenum">
              <a:rPr lang="en-US" smtClean="0"/>
              <a:pPr/>
              <a:t>20</a:t>
            </a:fld>
            <a:endParaRPr lang="en-US" dirty="0"/>
          </a:p>
        </p:txBody>
      </p:sp>
      <p:sp>
        <p:nvSpPr>
          <p:cNvPr id="9" name="TextBox 8">
            <a:extLst>
              <a:ext uri="{FF2B5EF4-FFF2-40B4-BE49-F238E27FC236}">
                <a16:creationId xmlns:a16="http://schemas.microsoft.com/office/drawing/2014/main" id="{BEB8963D-A634-4D91-9A94-1C8B6046523C}"/>
              </a:ext>
            </a:extLst>
          </p:cNvPr>
          <p:cNvSpPr txBox="1"/>
          <p:nvPr/>
        </p:nvSpPr>
        <p:spPr>
          <a:xfrm>
            <a:off x="2639549" y="2658901"/>
            <a:ext cx="4353533" cy="646331"/>
          </a:xfrm>
          <a:prstGeom prst="rect">
            <a:avLst/>
          </a:prstGeom>
          <a:noFill/>
        </p:spPr>
        <p:txBody>
          <a:bodyPr wrap="square" rtlCol="0">
            <a:spAutoFit/>
          </a:bodyPr>
          <a:lstStyle/>
          <a:p>
            <a:r>
              <a:rPr lang="en-150" dirty="0"/>
              <a:t>Discrete processes, changes of quantum states</a:t>
            </a:r>
            <a:endParaRPr lang="en-US" dirty="0"/>
          </a:p>
        </p:txBody>
      </p:sp>
      <p:sp>
        <p:nvSpPr>
          <p:cNvPr id="11" name="TextBox 10">
            <a:extLst>
              <a:ext uri="{FF2B5EF4-FFF2-40B4-BE49-F238E27FC236}">
                <a16:creationId xmlns:a16="http://schemas.microsoft.com/office/drawing/2014/main" id="{9FC6A046-6B71-4A48-89AE-DB25C27ED916}"/>
              </a:ext>
            </a:extLst>
          </p:cNvPr>
          <p:cNvSpPr txBox="1"/>
          <p:nvPr/>
        </p:nvSpPr>
        <p:spPr>
          <a:xfrm>
            <a:off x="2639549" y="1272912"/>
            <a:ext cx="4467833" cy="1200329"/>
          </a:xfrm>
          <a:prstGeom prst="rect">
            <a:avLst/>
          </a:prstGeom>
          <a:noFill/>
        </p:spPr>
        <p:txBody>
          <a:bodyPr wrap="square" rtlCol="0">
            <a:spAutoFit/>
          </a:bodyPr>
          <a:lstStyle/>
          <a:p>
            <a:r>
              <a:rPr lang="en-150" dirty="0"/>
              <a:t>Low-Energy Physics: antimatter, dark matter searches, symmetries, </a:t>
            </a:r>
            <a:r>
              <a:rPr lang="en-150" dirty="0" err="1"/>
              <a:t>EDM’s</a:t>
            </a:r>
            <a:r>
              <a:rPr lang="en-150" dirty="0"/>
              <a:t> (AD, </a:t>
            </a:r>
            <a:r>
              <a:rPr lang="en-US" dirty="0" err="1"/>
              <a:t>AeGIS</a:t>
            </a:r>
            <a:r>
              <a:rPr lang="en-US" dirty="0"/>
              <a:t>,</a:t>
            </a:r>
          </a:p>
          <a:p>
            <a:r>
              <a:rPr lang="en-150" dirty="0"/>
              <a:t>ISOLDE,</a:t>
            </a:r>
            <a:r>
              <a:rPr lang="en-US" dirty="0"/>
              <a:t> </a:t>
            </a:r>
            <a:r>
              <a:rPr lang="en-150" dirty="0"/>
              <a:t>etc.</a:t>
            </a:r>
            <a:r>
              <a:rPr lang="en-US" dirty="0"/>
              <a:t>)</a:t>
            </a:r>
          </a:p>
        </p:txBody>
      </p:sp>
      <p:sp>
        <p:nvSpPr>
          <p:cNvPr id="13" name="TextBox 12">
            <a:extLst>
              <a:ext uri="{FF2B5EF4-FFF2-40B4-BE49-F238E27FC236}">
                <a16:creationId xmlns:a16="http://schemas.microsoft.com/office/drawing/2014/main" id="{A0E40796-F8F6-4C77-8975-E13EA8C4FB6F}"/>
              </a:ext>
            </a:extLst>
          </p:cNvPr>
          <p:cNvSpPr txBox="1"/>
          <p:nvPr/>
        </p:nvSpPr>
        <p:spPr>
          <a:xfrm>
            <a:off x="2639549" y="3589180"/>
            <a:ext cx="8948283" cy="2308324"/>
          </a:xfrm>
          <a:prstGeom prst="rect">
            <a:avLst/>
          </a:prstGeom>
          <a:noFill/>
        </p:spPr>
        <p:txBody>
          <a:bodyPr wrap="none" rtlCol="0">
            <a:spAutoFit/>
          </a:bodyPr>
          <a:lstStyle/>
          <a:p>
            <a:r>
              <a:rPr lang="en-150" b="1" dirty="0"/>
              <a:t>Novel devices</a:t>
            </a:r>
            <a:r>
              <a:rPr lang="en-150" dirty="0"/>
              <a:t>: nanowires, photon upconverters,</a:t>
            </a:r>
            <a:endParaRPr lang="en-US" dirty="0"/>
          </a:p>
          <a:p>
            <a:r>
              <a:rPr lang="en-150" dirty="0"/>
              <a:t>microwaves,</a:t>
            </a:r>
            <a:r>
              <a:rPr lang="en-US" dirty="0"/>
              <a:t> </a:t>
            </a:r>
            <a:r>
              <a:rPr lang="en-150" dirty="0"/>
              <a:t>magnetic junctions, </a:t>
            </a:r>
            <a:r>
              <a:rPr lang="en-150" dirty="0" err="1"/>
              <a:t>SQUIDs</a:t>
            </a:r>
            <a:r>
              <a:rPr lang="en-150" dirty="0"/>
              <a:t>, TES</a:t>
            </a:r>
          </a:p>
          <a:p>
            <a:endParaRPr lang="en-150" dirty="0"/>
          </a:p>
          <a:p>
            <a:r>
              <a:rPr lang="en-150" b="1" dirty="0"/>
              <a:t>Measurements </a:t>
            </a:r>
            <a:r>
              <a:rPr lang="en-150" dirty="0"/>
              <a:t>of properties of trapped, atoms, ions, molecules, Rydberg atoms,</a:t>
            </a:r>
          </a:p>
          <a:p>
            <a:r>
              <a:rPr lang="en-150" dirty="0"/>
              <a:t>neutral systems</a:t>
            </a:r>
          </a:p>
          <a:p>
            <a:endParaRPr lang="en-150" dirty="0"/>
          </a:p>
          <a:p>
            <a:r>
              <a:rPr lang="en-150" b="1" dirty="0"/>
              <a:t>Correlations of entangled systems: </a:t>
            </a:r>
            <a:r>
              <a:rPr lang="en-150" dirty="0"/>
              <a:t>e.g. e</a:t>
            </a:r>
            <a:r>
              <a:rPr lang="en-150" baseline="30000" dirty="0"/>
              <a:t>+</a:t>
            </a:r>
            <a:r>
              <a:rPr lang="en-150" dirty="0"/>
              <a:t> e</a:t>
            </a:r>
            <a:r>
              <a:rPr lang="en-150" baseline="30000" dirty="0"/>
              <a:t>-</a:t>
            </a:r>
            <a:r>
              <a:rPr lang="en-150" dirty="0"/>
              <a:t> 3</a:t>
            </a:r>
            <a:r>
              <a:rPr lang="en-150" dirty="0">
                <a:latin typeface="Symbol" panose="05050102010706020507" pitchFamily="18" charset="2"/>
              </a:rPr>
              <a:t>g</a:t>
            </a:r>
            <a:r>
              <a:rPr lang="en-150" dirty="0"/>
              <a:t> decay: simultaneous measurement</a:t>
            </a:r>
          </a:p>
          <a:p>
            <a:r>
              <a:rPr lang="en-US" dirty="0">
                <a:latin typeface="Segoe UI Symbol" panose="020B0502040204020203" pitchFamily="34" charset="0"/>
                <a:ea typeface="Segoe UI Symbol" panose="020B0502040204020203" pitchFamily="34" charset="0"/>
              </a:rPr>
              <a:t>o</a:t>
            </a:r>
            <a:r>
              <a:rPr lang="en-150" dirty="0">
                <a:latin typeface="Segoe UI Symbol" panose="020B0502040204020203" pitchFamily="34" charset="0"/>
                <a:ea typeface="Segoe UI Symbol" panose="020B0502040204020203" pitchFamily="34" charset="0"/>
              </a:rPr>
              <a:t>f E, polarization and direction</a:t>
            </a:r>
            <a:endParaRPr lang="en-US" dirty="0">
              <a:latin typeface="Segoe UI Symbol" panose="020B0502040204020203" pitchFamily="34" charset="0"/>
              <a:ea typeface="Segoe UI Symbol" panose="020B0502040204020203" pitchFamily="34" charset="0"/>
            </a:endParaRPr>
          </a:p>
        </p:txBody>
      </p:sp>
      <p:sp>
        <p:nvSpPr>
          <p:cNvPr id="14" name="Arrow: Right 13">
            <a:extLst>
              <a:ext uri="{FF2B5EF4-FFF2-40B4-BE49-F238E27FC236}">
                <a16:creationId xmlns:a16="http://schemas.microsoft.com/office/drawing/2014/main" id="{2F958FB8-4C9F-4EC2-AEF0-2EB53D73F4B4}"/>
              </a:ext>
            </a:extLst>
          </p:cNvPr>
          <p:cNvSpPr/>
          <p:nvPr/>
        </p:nvSpPr>
        <p:spPr>
          <a:xfrm>
            <a:off x="609600" y="1393287"/>
            <a:ext cx="1636644" cy="860255"/>
          </a:xfrm>
          <a:prstGeom prst="rightArrow">
            <a:avLst/>
          </a:prstGeom>
          <a:solidFill>
            <a:srgbClr val="C0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150" dirty="0"/>
              <a:t>Scope</a:t>
            </a:r>
            <a:endParaRPr lang="en-US" dirty="0"/>
          </a:p>
        </p:txBody>
      </p:sp>
      <p:sp>
        <p:nvSpPr>
          <p:cNvPr id="16" name="Arrow: Right 15">
            <a:extLst>
              <a:ext uri="{FF2B5EF4-FFF2-40B4-BE49-F238E27FC236}">
                <a16:creationId xmlns:a16="http://schemas.microsoft.com/office/drawing/2014/main" id="{DFD6A0AA-9931-407A-9428-0383947A1F88}"/>
              </a:ext>
            </a:extLst>
          </p:cNvPr>
          <p:cNvSpPr/>
          <p:nvPr/>
        </p:nvSpPr>
        <p:spPr>
          <a:xfrm>
            <a:off x="609600" y="2549625"/>
            <a:ext cx="1636644" cy="860255"/>
          </a:xfrm>
          <a:prstGeom prst="rightArrow">
            <a:avLst/>
          </a:prstGeom>
          <a:solidFill>
            <a:srgbClr val="C0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150" dirty="0"/>
              <a:t>Strategy</a:t>
            </a:r>
            <a:endParaRPr lang="en-US" dirty="0"/>
          </a:p>
        </p:txBody>
      </p:sp>
      <p:sp>
        <p:nvSpPr>
          <p:cNvPr id="18" name="Arrow: Right 17">
            <a:extLst>
              <a:ext uri="{FF2B5EF4-FFF2-40B4-BE49-F238E27FC236}">
                <a16:creationId xmlns:a16="http://schemas.microsoft.com/office/drawing/2014/main" id="{7C0BA7A5-7399-43D3-B846-0C05999894F5}"/>
              </a:ext>
            </a:extLst>
          </p:cNvPr>
          <p:cNvSpPr/>
          <p:nvPr/>
        </p:nvSpPr>
        <p:spPr>
          <a:xfrm>
            <a:off x="609599" y="4145884"/>
            <a:ext cx="1636644" cy="860255"/>
          </a:xfrm>
          <a:prstGeom prst="rightArrow">
            <a:avLst/>
          </a:prstGeom>
          <a:solidFill>
            <a:srgbClr val="C0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150" dirty="0"/>
              <a:t>Applications</a:t>
            </a:r>
            <a:endParaRPr lang="en-US" dirty="0"/>
          </a:p>
        </p:txBody>
      </p:sp>
      <p:cxnSp>
        <p:nvCxnSpPr>
          <p:cNvPr id="6" name="Straight Connector 5">
            <a:extLst>
              <a:ext uri="{FF2B5EF4-FFF2-40B4-BE49-F238E27FC236}">
                <a16:creationId xmlns:a16="http://schemas.microsoft.com/office/drawing/2014/main" id="{235226DC-E0AD-467F-969E-CF19A259C241}"/>
              </a:ext>
            </a:extLst>
          </p:cNvPr>
          <p:cNvCxnSpPr>
            <a:cxnSpLocks/>
          </p:cNvCxnSpPr>
          <p:nvPr/>
        </p:nvCxnSpPr>
        <p:spPr>
          <a:xfrm>
            <a:off x="2563094" y="1393287"/>
            <a:ext cx="3462" cy="1035939"/>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F3C6333F-07FC-4B6A-908C-7EAF3E528D2E}"/>
              </a:ext>
            </a:extLst>
          </p:cNvPr>
          <p:cNvCxnSpPr>
            <a:cxnSpLocks/>
          </p:cNvCxnSpPr>
          <p:nvPr/>
        </p:nvCxnSpPr>
        <p:spPr>
          <a:xfrm>
            <a:off x="2563094" y="2699419"/>
            <a:ext cx="3462" cy="511372"/>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841B09DE-AEA9-4599-BF30-F3AADDD6D32C}"/>
              </a:ext>
            </a:extLst>
          </p:cNvPr>
          <p:cNvCxnSpPr>
            <a:cxnSpLocks/>
          </p:cNvCxnSpPr>
          <p:nvPr/>
        </p:nvCxnSpPr>
        <p:spPr>
          <a:xfrm flipH="1">
            <a:off x="2563094" y="3675705"/>
            <a:ext cx="3462" cy="2094647"/>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pic>
        <p:nvPicPr>
          <p:cNvPr id="3074" name="Picture 2" descr="AEgis Experiment - CERN">
            <a:extLst>
              <a:ext uri="{FF2B5EF4-FFF2-40B4-BE49-F238E27FC236}">
                <a16:creationId xmlns:a16="http://schemas.microsoft.com/office/drawing/2014/main" id="{FC14945C-4EDE-46A1-B165-4842AE3D6A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3552" y="1100410"/>
            <a:ext cx="4118492" cy="2745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046068"/>
      </p:ext>
    </p:extLst>
  </p:cSld>
  <p:clrMapOvr>
    <a:masterClrMapping/>
  </p:clrMapOvr>
  <p:transition spd="med">
    <p:pull/>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150" sz="4400" dirty="0"/>
              <a:t>Quantum Sensing for H</a:t>
            </a:r>
            <a:r>
              <a:rPr lang="en-US" sz="4400" dirty="0" err="1"/>
              <a:t>igh</a:t>
            </a:r>
            <a:r>
              <a:rPr lang="en-US" sz="4400" dirty="0"/>
              <a:t>-Energy Physics</a:t>
            </a:r>
            <a:endParaRPr lang="en-GB" sz="4400" dirty="0"/>
          </a:p>
        </p:txBody>
      </p:sp>
      <p:sp>
        <p:nvSpPr>
          <p:cNvPr id="4" name="Footer Placeholder 3"/>
          <p:cNvSpPr>
            <a:spLocks noGrp="1"/>
          </p:cNvSpPr>
          <p:nvPr>
            <p:ph type="ftr" sz="quarter" idx="3"/>
          </p:nvPr>
        </p:nvSpPr>
        <p:spPr/>
        <p:txBody>
          <a:bodyPr/>
          <a:lstStyle/>
          <a:p>
            <a:r>
              <a:rPr lang="en-GB" smtClean="0"/>
              <a:t>CERN QTI - GPU Day 2020</a:t>
            </a:r>
            <a:endParaRPr lang="en-US" dirty="0"/>
          </a:p>
        </p:txBody>
      </p:sp>
      <p:sp>
        <p:nvSpPr>
          <p:cNvPr id="5" name="Slide Number Placeholder 4"/>
          <p:cNvSpPr>
            <a:spLocks noGrp="1"/>
          </p:cNvSpPr>
          <p:nvPr>
            <p:ph type="sldNum" sz="quarter" idx="4"/>
          </p:nvPr>
        </p:nvSpPr>
        <p:spPr/>
        <p:txBody>
          <a:bodyPr/>
          <a:lstStyle/>
          <a:p>
            <a:fld id="{17918391-D411-FE40-AAD7-861AE5233E0E}" type="slidenum">
              <a:rPr lang="en-US" smtClean="0"/>
              <a:pPr/>
              <a:t>21</a:t>
            </a:fld>
            <a:endParaRPr lang="en-US" dirty="0"/>
          </a:p>
        </p:txBody>
      </p:sp>
      <p:sp>
        <p:nvSpPr>
          <p:cNvPr id="9" name="TextBox 8">
            <a:extLst>
              <a:ext uri="{FF2B5EF4-FFF2-40B4-BE49-F238E27FC236}">
                <a16:creationId xmlns:a16="http://schemas.microsoft.com/office/drawing/2014/main" id="{BEB8963D-A634-4D91-9A94-1C8B6046523C}"/>
              </a:ext>
            </a:extLst>
          </p:cNvPr>
          <p:cNvSpPr txBox="1"/>
          <p:nvPr/>
        </p:nvSpPr>
        <p:spPr>
          <a:xfrm>
            <a:off x="2639549" y="2632280"/>
            <a:ext cx="3532651" cy="1477328"/>
          </a:xfrm>
          <a:prstGeom prst="rect">
            <a:avLst/>
          </a:prstGeom>
          <a:noFill/>
        </p:spPr>
        <p:txBody>
          <a:bodyPr wrap="square" rtlCol="0">
            <a:spAutoFit/>
          </a:bodyPr>
          <a:lstStyle/>
          <a:p>
            <a:r>
              <a:rPr lang="en-150" dirty="0"/>
              <a:t>Quantum “priming” of detectors before measurement, signal enhancement</a:t>
            </a:r>
          </a:p>
          <a:p>
            <a:r>
              <a:rPr lang="en-150" dirty="0"/>
              <a:t>by laser excitation, quantum effects due to size, cryogenics</a:t>
            </a:r>
            <a:endParaRPr lang="en-US" dirty="0"/>
          </a:p>
        </p:txBody>
      </p:sp>
      <p:sp>
        <p:nvSpPr>
          <p:cNvPr id="11" name="TextBox 10">
            <a:extLst>
              <a:ext uri="{FF2B5EF4-FFF2-40B4-BE49-F238E27FC236}">
                <a16:creationId xmlns:a16="http://schemas.microsoft.com/office/drawing/2014/main" id="{9FC6A046-6B71-4A48-89AE-DB25C27ED916}"/>
              </a:ext>
            </a:extLst>
          </p:cNvPr>
          <p:cNvSpPr txBox="1"/>
          <p:nvPr/>
        </p:nvSpPr>
        <p:spPr>
          <a:xfrm>
            <a:off x="2639549" y="1350220"/>
            <a:ext cx="3750860" cy="923330"/>
          </a:xfrm>
          <a:prstGeom prst="rect">
            <a:avLst/>
          </a:prstGeom>
          <a:noFill/>
        </p:spPr>
        <p:txBody>
          <a:bodyPr wrap="square" rtlCol="0">
            <a:spAutoFit/>
          </a:bodyPr>
          <a:lstStyle/>
          <a:p>
            <a:r>
              <a:rPr lang="en-150" dirty="0"/>
              <a:t>High-Energy Physics, particle tracking, calorimetry, identification in HEP detectors</a:t>
            </a:r>
            <a:endParaRPr lang="en-US" dirty="0"/>
          </a:p>
        </p:txBody>
      </p:sp>
      <p:sp>
        <p:nvSpPr>
          <p:cNvPr id="13" name="TextBox 12">
            <a:extLst>
              <a:ext uri="{FF2B5EF4-FFF2-40B4-BE49-F238E27FC236}">
                <a16:creationId xmlns:a16="http://schemas.microsoft.com/office/drawing/2014/main" id="{A0E40796-F8F6-4C77-8975-E13EA8C4FB6F}"/>
              </a:ext>
            </a:extLst>
          </p:cNvPr>
          <p:cNvSpPr txBox="1"/>
          <p:nvPr/>
        </p:nvSpPr>
        <p:spPr>
          <a:xfrm>
            <a:off x="2639550" y="4479937"/>
            <a:ext cx="8144217" cy="1200329"/>
          </a:xfrm>
          <a:prstGeom prst="rect">
            <a:avLst/>
          </a:prstGeom>
          <a:noFill/>
        </p:spPr>
        <p:txBody>
          <a:bodyPr wrap="none" rtlCol="0">
            <a:spAutoFit/>
          </a:bodyPr>
          <a:lstStyle/>
          <a:p>
            <a:r>
              <a:rPr lang="en-150" dirty="0"/>
              <a:t>Chromatic particle trackers composed of arrays of nanodots of varying size,</a:t>
            </a:r>
          </a:p>
          <a:p>
            <a:r>
              <a:rPr lang="en-150" dirty="0"/>
              <a:t>Calorimeters and low-energy single-particle (photons, </a:t>
            </a:r>
            <a:r>
              <a:rPr lang="en-150" dirty="0" err="1"/>
              <a:t>mip’s</a:t>
            </a:r>
            <a:r>
              <a:rPr lang="en-150" dirty="0"/>
              <a:t>, ions,...) detectors</a:t>
            </a:r>
          </a:p>
          <a:p>
            <a:r>
              <a:rPr lang="en-150" dirty="0"/>
              <a:t>made of arrays of nanowires (SNSPD)</a:t>
            </a:r>
          </a:p>
          <a:p>
            <a:r>
              <a:rPr lang="en-150" dirty="0"/>
              <a:t>“Rydberg-amplified” calorimeters with high </a:t>
            </a:r>
            <a:r>
              <a:rPr lang="en-150" dirty="0" err="1"/>
              <a:t>dE</a:t>
            </a:r>
            <a:r>
              <a:rPr lang="en-150" dirty="0"/>
              <a:t>/dx</a:t>
            </a:r>
            <a:endParaRPr lang="en-US" dirty="0"/>
          </a:p>
        </p:txBody>
      </p:sp>
      <p:sp>
        <p:nvSpPr>
          <p:cNvPr id="14" name="Arrow: Right 13">
            <a:extLst>
              <a:ext uri="{FF2B5EF4-FFF2-40B4-BE49-F238E27FC236}">
                <a16:creationId xmlns:a16="http://schemas.microsoft.com/office/drawing/2014/main" id="{2F958FB8-4C9F-4EC2-AEF0-2EB53D73F4B4}"/>
              </a:ext>
            </a:extLst>
          </p:cNvPr>
          <p:cNvSpPr/>
          <p:nvPr/>
        </p:nvSpPr>
        <p:spPr>
          <a:xfrm>
            <a:off x="609600" y="1341896"/>
            <a:ext cx="1636644" cy="860255"/>
          </a:xfrm>
          <a:prstGeom prst="rightArrow">
            <a:avLst/>
          </a:prstGeom>
          <a:solidFill>
            <a:srgbClr val="C0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150" dirty="0"/>
              <a:t>Scope</a:t>
            </a:r>
            <a:endParaRPr lang="en-US" dirty="0"/>
          </a:p>
        </p:txBody>
      </p:sp>
      <p:sp>
        <p:nvSpPr>
          <p:cNvPr id="16" name="Arrow: Right 15">
            <a:extLst>
              <a:ext uri="{FF2B5EF4-FFF2-40B4-BE49-F238E27FC236}">
                <a16:creationId xmlns:a16="http://schemas.microsoft.com/office/drawing/2014/main" id="{DFD6A0AA-9931-407A-9428-0383947A1F88}"/>
              </a:ext>
            </a:extLst>
          </p:cNvPr>
          <p:cNvSpPr/>
          <p:nvPr/>
        </p:nvSpPr>
        <p:spPr>
          <a:xfrm>
            <a:off x="609600" y="2805496"/>
            <a:ext cx="1636644" cy="860255"/>
          </a:xfrm>
          <a:prstGeom prst="rightArrow">
            <a:avLst/>
          </a:prstGeom>
          <a:solidFill>
            <a:srgbClr val="C0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150" dirty="0"/>
              <a:t>Strategy</a:t>
            </a:r>
            <a:endParaRPr lang="en-US" dirty="0"/>
          </a:p>
        </p:txBody>
      </p:sp>
      <p:sp>
        <p:nvSpPr>
          <p:cNvPr id="18" name="Arrow: Right 17">
            <a:extLst>
              <a:ext uri="{FF2B5EF4-FFF2-40B4-BE49-F238E27FC236}">
                <a16:creationId xmlns:a16="http://schemas.microsoft.com/office/drawing/2014/main" id="{7C0BA7A5-7399-43D3-B846-0C05999894F5}"/>
              </a:ext>
            </a:extLst>
          </p:cNvPr>
          <p:cNvSpPr/>
          <p:nvPr/>
        </p:nvSpPr>
        <p:spPr>
          <a:xfrm>
            <a:off x="609600" y="4538101"/>
            <a:ext cx="1636644" cy="860255"/>
          </a:xfrm>
          <a:prstGeom prst="rightArrow">
            <a:avLst/>
          </a:prstGeom>
          <a:solidFill>
            <a:srgbClr val="C0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150" dirty="0"/>
              <a:t>Applications</a:t>
            </a:r>
            <a:endParaRPr lang="en-US" dirty="0"/>
          </a:p>
        </p:txBody>
      </p:sp>
      <p:cxnSp>
        <p:nvCxnSpPr>
          <p:cNvPr id="12" name="Straight Connector 11">
            <a:extLst>
              <a:ext uri="{FF2B5EF4-FFF2-40B4-BE49-F238E27FC236}">
                <a16:creationId xmlns:a16="http://schemas.microsoft.com/office/drawing/2014/main" id="{0C991824-AA6E-4C50-A149-E0481A82220E}"/>
              </a:ext>
            </a:extLst>
          </p:cNvPr>
          <p:cNvCxnSpPr>
            <a:cxnSpLocks/>
          </p:cNvCxnSpPr>
          <p:nvPr/>
        </p:nvCxnSpPr>
        <p:spPr>
          <a:xfrm>
            <a:off x="2563094" y="1393287"/>
            <a:ext cx="0" cy="880263"/>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5465CFC4-F110-411A-9C82-ABA712D1DB8C}"/>
              </a:ext>
            </a:extLst>
          </p:cNvPr>
          <p:cNvCxnSpPr>
            <a:cxnSpLocks/>
          </p:cNvCxnSpPr>
          <p:nvPr/>
        </p:nvCxnSpPr>
        <p:spPr>
          <a:xfrm>
            <a:off x="2563094" y="2704602"/>
            <a:ext cx="0" cy="1295899"/>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EEEB4B47-DF38-4921-B929-084F7E91F4C3}"/>
              </a:ext>
            </a:extLst>
          </p:cNvPr>
          <p:cNvCxnSpPr>
            <a:cxnSpLocks/>
          </p:cNvCxnSpPr>
          <p:nvPr/>
        </p:nvCxnSpPr>
        <p:spPr>
          <a:xfrm flipH="1">
            <a:off x="2563094" y="4538101"/>
            <a:ext cx="24249" cy="1142165"/>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pic>
        <p:nvPicPr>
          <p:cNvPr id="5122" name="Picture 2" descr="Calorimeters | ATLAS Experiment at CERN">
            <a:extLst>
              <a:ext uri="{FF2B5EF4-FFF2-40B4-BE49-F238E27FC236}">
                <a16:creationId xmlns:a16="http://schemas.microsoft.com/office/drawing/2014/main" id="{4B05D33E-4C3D-4241-AE8F-9482986EDD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3126" y="1278863"/>
            <a:ext cx="4387552" cy="2925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115630"/>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r"/>
            <a:r>
              <a:rPr lang="en-US" sz="4800" dirty="0"/>
              <a:t>Quantum Internet</a:t>
            </a:r>
            <a:endParaRPr lang="en-GB" sz="4800" dirty="0"/>
          </a:p>
        </p:txBody>
      </p:sp>
      <p:sp>
        <p:nvSpPr>
          <p:cNvPr id="3" name="Content Placeholder 2"/>
          <p:cNvSpPr>
            <a:spLocks noGrp="1"/>
          </p:cNvSpPr>
          <p:nvPr>
            <p:ph idx="1"/>
          </p:nvPr>
        </p:nvSpPr>
        <p:spPr>
          <a:xfrm>
            <a:off x="4623953" y="1325607"/>
            <a:ext cx="7322127" cy="4270860"/>
          </a:xfrm>
        </p:spPr>
        <p:txBody>
          <a:bodyPr>
            <a:normAutofit fontScale="62500" lnSpcReduction="20000"/>
          </a:bodyPr>
          <a:lstStyle/>
          <a:p>
            <a:pPr marL="48767" indent="0">
              <a:buNone/>
            </a:pPr>
            <a:r>
              <a:rPr lang="en-US" dirty="0"/>
              <a:t>CERN started the Web; w</a:t>
            </a:r>
            <a:r>
              <a:rPr lang="en-US" dirty="0">
                <a:sym typeface="Wingdings" panose="05000000000000000000" pitchFamily="2" charset="2"/>
              </a:rPr>
              <a:t>e have some expertise it’s in our DNA  </a:t>
            </a:r>
          </a:p>
          <a:p>
            <a:pPr marL="48767" indent="0">
              <a:buNone/>
            </a:pPr>
            <a:endParaRPr lang="en-US" dirty="0">
              <a:sym typeface="Wingdings" panose="05000000000000000000" pitchFamily="2" charset="2"/>
            </a:endParaRPr>
          </a:p>
          <a:p>
            <a:pPr marL="48767" indent="0">
              <a:buNone/>
            </a:pPr>
            <a:r>
              <a:rPr lang="en-US" dirty="0">
                <a:sym typeface="Wingdings" panose="05000000000000000000" pitchFamily="2" charset="2"/>
              </a:rPr>
              <a:t>CERN was part of early quantum networks experiments already 10+ years ago </a:t>
            </a:r>
          </a:p>
          <a:p>
            <a:pPr marL="48767" indent="0">
              <a:buNone/>
            </a:pPr>
            <a:endParaRPr lang="en-US" dirty="0">
              <a:sym typeface="Wingdings" panose="05000000000000000000" pitchFamily="2" charset="2"/>
            </a:endParaRPr>
          </a:p>
          <a:p>
            <a:pPr marL="48767" indent="0">
              <a:buNone/>
            </a:pPr>
            <a:r>
              <a:rPr lang="en-US" dirty="0">
                <a:sym typeface="Wingdings" panose="05000000000000000000" pitchFamily="2" charset="2"/>
              </a:rPr>
              <a:t>Interested in taking part in EU and international network deployment initiatives</a:t>
            </a:r>
          </a:p>
          <a:p>
            <a:pPr marL="48767" indent="0">
              <a:buNone/>
            </a:pPr>
            <a:endParaRPr lang="en-US" dirty="0">
              <a:sym typeface="Wingdings" panose="05000000000000000000" pitchFamily="2" charset="2"/>
            </a:endParaRPr>
          </a:p>
          <a:p>
            <a:pPr marL="48767" indent="0">
              <a:buNone/>
            </a:pPr>
            <a:r>
              <a:rPr lang="en-US" dirty="0">
                <a:sym typeface="Wingdings" panose="05000000000000000000" pitchFamily="2" charset="2"/>
              </a:rPr>
              <a:t>Quantum memory/storage would be necessary for our typical “big data” models</a:t>
            </a:r>
            <a:endParaRPr lang="en-GB" dirty="0"/>
          </a:p>
        </p:txBody>
      </p:sp>
      <p:sp>
        <p:nvSpPr>
          <p:cNvPr id="4" name="Footer Placeholder 3"/>
          <p:cNvSpPr>
            <a:spLocks noGrp="1"/>
          </p:cNvSpPr>
          <p:nvPr>
            <p:ph type="ftr" sz="quarter" idx="3"/>
          </p:nvPr>
        </p:nvSpPr>
        <p:spPr/>
        <p:txBody>
          <a:bodyPr/>
          <a:lstStyle/>
          <a:p>
            <a:r>
              <a:rPr lang="en-GB" smtClean="0"/>
              <a:t>CERN QTI - GPU Day 2020</a:t>
            </a:r>
            <a:endParaRPr lang="en-US" dirty="0"/>
          </a:p>
        </p:txBody>
      </p:sp>
      <p:sp>
        <p:nvSpPr>
          <p:cNvPr id="5" name="Slide Number Placeholder 4"/>
          <p:cNvSpPr>
            <a:spLocks noGrp="1"/>
          </p:cNvSpPr>
          <p:nvPr>
            <p:ph type="sldNum" sz="quarter" idx="4"/>
          </p:nvPr>
        </p:nvSpPr>
        <p:spPr/>
        <p:txBody>
          <a:bodyPr/>
          <a:lstStyle/>
          <a:p>
            <a:fld id="{17918391-D411-FE40-AAD7-861AE5233E0E}" type="slidenum">
              <a:rPr lang="en-US" smtClean="0"/>
              <a:pPr/>
              <a:t>22</a:t>
            </a:fld>
            <a:endParaRPr lang="en-US" dirty="0"/>
          </a:p>
        </p:txBody>
      </p:sp>
      <p:sp>
        <p:nvSpPr>
          <p:cNvPr id="6" name="Rectangle 5">
            <a:extLst>
              <a:ext uri="{FF2B5EF4-FFF2-40B4-BE49-F238E27FC236}">
                <a16:creationId xmlns:a16="http://schemas.microsoft.com/office/drawing/2014/main" id="{E8A1F843-AED5-40B5-B036-DC25054BAA20}"/>
              </a:ext>
            </a:extLst>
          </p:cNvPr>
          <p:cNvSpPr/>
          <p:nvPr/>
        </p:nvSpPr>
        <p:spPr>
          <a:xfrm>
            <a:off x="0" y="0"/>
            <a:ext cx="4312227" cy="5922818"/>
          </a:xfrm>
          <a:prstGeom prst="rect">
            <a:avLst/>
          </a:prstGeom>
          <a:solidFill>
            <a:srgbClr val="1E5AA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2" descr="Announcing four new HPC capabilities in Google Cloud Platform">
            <a:extLst>
              <a:ext uri="{FF2B5EF4-FFF2-40B4-BE49-F238E27FC236}">
                <a16:creationId xmlns:a16="http://schemas.microsoft.com/office/drawing/2014/main" id="{1CD6214B-851B-416D-8411-3173F07D96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12221" y="812222"/>
            <a:ext cx="5922818" cy="429837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FA5B80C-5D4A-4FFF-97FE-E6A4B39100FA}"/>
              </a:ext>
            </a:extLst>
          </p:cNvPr>
          <p:cNvSpPr txBox="1"/>
          <p:nvPr/>
        </p:nvSpPr>
        <p:spPr>
          <a:xfrm>
            <a:off x="3719945" y="1189497"/>
            <a:ext cx="471055" cy="769441"/>
          </a:xfrm>
          <a:prstGeom prst="rect">
            <a:avLst/>
          </a:prstGeom>
          <a:noFill/>
        </p:spPr>
        <p:txBody>
          <a:bodyPr wrap="square" rtlCol="0">
            <a:spAutoFit/>
          </a:bodyPr>
          <a:lstStyle/>
          <a:p>
            <a:r>
              <a:rPr lang="en-US" sz="4400" dirty="0">
                <a:solidFill>
                  <a:schemeClr val="bg1"/>
                </a:solidFill>
              </a:rPr>
              <a:t>1</a:t>
            </a:r>
          </a:p>
        </p:txBody>
      </p:sp>
      <p:sp>
        <p:nvSpPr>
          <p:cNvPr id="9" name="TextBox 8">
            <a:extLst>
              <a:ext uri="{FF2B5EF4-FFF2-40B4-BE49-F238E27FC236}">
                <a16:creationId xmlns:a16="http://schemas.microsoft.com/office/drawing/2014/main" id="{E555BDD2-8727-490C-A07A-7677E626F7E3}"/>
              </a:ext>
            </a:extLst>
          </p:cNvPr>
          <p:cNvSpPr txBox="1"/>
          <p:nvPr/>
        </p:nvSpPr>
        <p:spPr>
          <a:xfrm>
            <a:off x="3719945" y="3081043"/>
            <a:ext cx="471055" cy="769441"/>
          </a:xfrm>
          <a:prstGeom prst="rect">
            <a:avLst/>
          </a:prstGeom>
          <a:noFill/>
        </p:spPr>
        <p:txBody>
          <a:bodyPr wrap="square" rtlCol="0">
            <a:spAutoFit/>
          </a:bodyPr>
          <a:lstStyle/>
          <a:p>
            <a:r>
              <a:rPr lang="en-US" sz="4400" dirty="0">
                <a:solidFill>
                  <a:schemeClr val="bg1"/>
                </a:solidFill>
              </a:rPr>
              <a:t>2</a:t>
            </a:r>
          </a:p>
        </p:txBody>
      </p:sp>
      <p:sp>
        <p:nvSpPr>
          <p:cNvPr id="10" name="TextBox 9">
            <a:extLst>
              <a:ext uri="{FF2B5EF4-FFF2-40B4-BE49-F238E27FC236}">
                <a16:creationId xmlns:a16="http://schemas.microsoft.com/office/drawing/2014/main" id="{9ADA5FD7-4D3B-48F6-B1E3-346524472744}"/>
              </a:ext>
            </a:extLst>
          </p:cNvPr>
          <p:cNvSpPr txBox="1"/>
          <p:nvPr/>
        </p:nvSpPr>
        <p:spPr>
          <a:xfrm>
            <a:off x="3719943" y="4899063"/>
            <a:ext cx="471055" cy="769441"/>
          </a:xfrm>
          <a:prstGeom prst="rect">
            <a:avLst/>
          </a:prstGeom>
          <a:noFill/>
        </p:spPr>
        <p:txBody>
          <a:bodyPr wrap="square" rtlCol="0">
            <a:spAutoFit/>
          </a:bodyPr>
          <a:lstStyle/>
          <a:p>
            <a:r>
              <a:rPr lang="en-US" sz="4400" dirty="0">
                <a:solidFill>
                  <a:schemeClr val="bg1"/>
                </a:solidFill>
              </a:rPr>
              <a:t>3</a:t>
            </a:r>
          </a:p>
        </p:txBody>
      </p:sp>
      <p:cxnSp>
        <p:nvCxnSpPr>
          <p:cNvPr id="11" name="Straight Connector 10">
            <a:extLst>
              <a:ext uri="{FF2B5EF4-FFF2-40B4-BE49-F238E27FC236}">
                <a16:creationId xmlns:a16="http://schemas.microsoft.com/office/drawing/2014/main" id="{F9872091-66C1-46EB-8356-0C25AD38E1E2}"/>
              </a:ext>
            </a:extLst>
          </p:cNvPr>
          <p:cNvCxnSpPr/>
          <p:nvPr/>
        </p:nvCxnSpPr>
        <p:spPr>
          <a:xfrm>
            <a:off x="3719945" y="1958938"/>
            <a:ext cx="592282"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50245D7B-D347-469E-8AB7-31C333D2ABEF}"/>
              </a:ext>
            </a:extLst>
          </p:cNvPr>
          <p:cNvCxnSpPr/>
          <p:nvPr/>
        </p:nvCxnSpPr>
        <p:spPr>
          <a:xfrm>
            <a:off x="3706089" y="3940138"/>
            <a:ext cx="592282"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B0DA3FFB-1069-4553-A4C4-1D73B6654124}"/>
              </a:ext>
            </a:extLst>
          </p:cNvPr>
          <p:cNvCxnSpPr/>
          <p:nvPr/>
        </p:nvCxnSpPr>
        <p:spPr>
          <a:xfrm>
            <a:off x="3719945" y="5712051"/>
            <a:ext cx="592282" cy="0"/>
          </a:xfrm>
          <a:prstGeom prst="line">
            <a:avLst/>
          </a:prstGeom>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16384839"/>
      </p:ext>
    </p:extLst>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6738" y="1805019"/>
            <a:ext cx="6377126" cy="4037892"/>
          </a:xfrm>
        </p:spPr>
        <p:txBody>
          <a:bodyPr>
            <a:normAutofit fontScale="47500" lnSpcReduction="20000"/>
          </a:bodyPr>
          <a:lstStyle/>
          <a:p>
            <a:r>
              <a:rPr lang="en-150" b="1" dirty="0"/>
              <a:t>QUANTUM</a:t>
            </a:r>
            <a:r>
              <a:rPr lang="en-US" b="1" dirty="0"/>
              <a:t>-based</a:t>
            </a:r>
            <a:r>
              <a:rPr lang="en-150" b="1" dirty="0"/>
              <a:t> </a:t>
            </a:r>
            <a:r>
              <a:rPr lang="en-US" b="1" dirty="0"/>
              <a:t>privacy and self-determination</a:t>
            </a:r>
            <a:endParaRPr lang="en-150" b="1" dirty="0"/>
          </a:p>
          <a:p>
            <a:endParaRPr lang="en-150" dirty="0"/>
          </a:p>
          <a:p>
            <a:r>
              <a:rPr lang="en-150" dirty="0"/>
              <a:t>Funded </a:t>
            </a:r>
            <a:r>
              <a:rPr lang="en-US" dirty="0"/>
              <a:t>as an </a:t>
            </a:r>
            <a:r>
              <a:rPr lang="en-150" dirty="0" err="1"/>
              <a:t>openQKD</a:t>
            </a:r>
            <a:r>
              <a:rPr lang="en-US" dirty="0"/>
              <a:t> open call funds</a:t>
            </a:r>
            <a:endParaRPr lang="en-150" dirty="0"/>
          </a:p>
          <a:p>
            <a:endParaRPr lang="en-150" dirty="0"/>
          </a:p>
          <a:p>
            <a:r>
              <a:rPr lang="en-US" dirty="0"/>
              <a:t>End-to-end use of QKD to secure distributed data analysis over cloud infrastructures</a:t>
            </a:r>
            <a:br>
              <a:rPr lang="en-US" dirty="0"/>
            </a:br>
            <a:endParaRPr lang="en-US" dirty="0"/>
          </a:p>
          <a:p>
            <a:r>
              <a:rPr lang="en-US" dirty="0"/>
              <a:t>Data analysis: </a:t>
            </a:r>
            <a:r>
              <a:rPr lang="en-US" b="1" dirty="0"/>
              <a:t>quantum homomorphic encryption</a:t>
            </a:r>
            <a:r>
              <a:rPr lang="en-US" dirty="0"/>
              <a:t/>
            </a:r>
            <a:br>
              <a:rPr lang="en-US" dirty="0"/>
            </a:br>
            <a:endParaRPr lang="en-US" dirty="0"/>
          </a:p>
          <a:p>
            <a:r>
              <a:rPr lang="en-US" dirty="0"/>
              <a:t>Auditing: </a:t>
            </a:r>
            <a:r>
              <a:rPr lang="en-US" b="1" dirty="0"/>
              <a:t>quantum block chains</a:t>
            </a:r>
          </a:p>
          <a:p>
            <a:endParaRPr lang="en-US" b="1" dirty="0"/>
          </a:p>
          <a:p>
            <a:r>
              <a:rPr lang="en-US" dirty="0"/>
              <a:t>Medical use cases: image classification and segmentation for neurological diseases research</a:t>
            </a:r>
            <a:endParaRPr lang="en-GB" dirty="0"/>
          </a:p>
        </p:txBody>
      </p:sp>
      <p:sp>
        <p:nvSpPr>
          <p:cNvPr id="4" name="Footer Placeholder 3"/>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67" b="0" i="0" u="none" strike="noStrike" kern="1200" cap="none" spc="0" normalizeH="0" baseline="0" noProof="0" smtClean="0">
                <a:ln>
                  <a:noFill/>
                </a:ln>
                <a:solidFill>
                  <a:srgbClr val="0055A0">
                    <a:tint val="75000"/>
                  </a:srgbClr>
                </a:solidFill>
                <a:effectLst/>
                <a:uLnTx/>
                <a:uFillTx/>
                <a:latin typeface="Arial"/>
                <a:ea typeface="+mn-ea"/>
                <a:cs typeface="+mn-cs"/>
              </a:rPr>
              <a:t>CERN QTI - GPU Day 2020</a:t>
            </a:r>
            <a:endParaRPr kumimoji="0" lang="en-US" sz="1067" b="0" i="0" u="none" strike="noStrike" kern="1200" cap="none" spc="0" normalizeH="0" baseline="0" noProof="0" dirty="0">
              <a:ln>
                <a:noFill/>
              </a:ln>
              <a:solidFill>
                <a:srgbClr val="0055A0">
                  <a:tint val="75000"/>
                </a:srgbClr>
              </a:solidFill>
              <a:effectLst/>
              <a:uLnTx/>
              <a:uFillTx/>
              <a:latin typeface="Arial"/>
              <a:ea typeface="+mn-ea"/>
              <a:cs typeface="+mn-cs"/>
            </a:endParaRPr>
          </a:p>
        </p:txBody>
      </p:sp>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918391-D411-FE40-AAD7-861AE5233E0E}" type="slidenum">
              <a:rPr kumimoji="0" lang="en-US" sz="1067" b="0" i="0" u="none" strike="noStrike" kern="1200" cap="none" spc="0" normalizeH="0" baseline="0" noProof="0" smtClean="0">
                <a:ln>
                  <a:noFill/>
                </a:ln>
                <a:solidFill>
                  <a:srgbClr val="0055A0">
                    <a:tint val="75000"/>
                  </a:srgbClr>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067" b="0" i="0" u="none" strike="noStrike" kern="1200" cap="none" spc="0" normalizeH="0" baseline="0" noProof="0" dirty="0">
              <a:ln>
                <a:noFill/>
              </a:ln>
              <a:solidFill>
                <a:srgbClr val="0055A0">
                  <a:tint val="75000"/>
                </a:srgbClr>
              </a:solidFill>
              <a:effectLst/>
              <a:uLnTx/>
              <a:uFillTx/>
              <a:latin typeface="Arial"/>
              <a:ea typeface="+mn-ea"/>
              <a:cs typeface="+mn-cs"/>
            </a:endParaRPr>
          </a:p>
        </p:txBody>
      </p:sp>
      <p:graphicFrame>
        <p:nvGraphicFramePr>
          <p:cNvPr id="8" name="Diagram 7"/>
          <p:cNvGraphicFramePr/>
          <p:nvPr>
            <p:extLst/>
          </p:nvPr>
        </p:nvGraphicFramePr>
        <p:xfrm>
          <a:off x="5211300" y="424244"/>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146" name="Picture 2" descr="OpenQKD - Open European Quantum Key Distribution Testbed :: Quantum  Technologies">
            <a:extLst>
              <a:ext uri="{FF2B5EF4-FFF2-40B4-BE49-F238E27FC236}">
                <a16:creationId xmlns:a16="http://schemas.microsoft.com/office/drawing/2014/main" id="{743E874D-2230-4DFF-8B66-7161348D3D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82127" y="2362200"/>
            <a:ext cx="1586345" cy="15863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Logo&#10;&#10;Description automatically generated">
            <a:extLst>
              <a:ext uri="{FF2B5EF4-FFF2-40B4-BE49-F238E27FC236}">
                <a16:creationId xmlns:a16="http://schemas.microsoft.com/office/drawing/2014/main" id="{E9C45007-073B-48F2-8ADD-E4DA32A45AEC}"/>
              </a:ext>
            </a:extLst>
          </p:cNvPr>
          <p:cNvPicPr>
            <a:picLocks noChangeAspect="1"/>
          </p:cNvPicPr>
          <p:nvPr/>
        </p:nvPicPr>
        <p:blipFill>
          <a:blip r:embed="rId8"/>
          <a:stretch>
            <a:fillRect/>
          </a:stretch>
        </p:blipFill>
        <p:spPr>
          <a:xfrm>
            <a:off x="969854" y="172445"/>
            <a:ext cx="4108174" cy="1436128"/>
          </a:xfrm>
          <a:prstGeom prst="rect">
            <a:avLst/>
          </a:prstGeom>
        </p:spPr>
      </p:pic>
    </p:spTree>
    <p:extLst>
      <p:ext uri="{BB962C8B-B14F-4D97-AF65-F5344CB8AC3E}">
        <p14:creationId xmlns:p14="http://schemas.microsoft.com/office/powerpoint/2010/main" val="4014904130"/>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a:extLst>
              <a:ext uri="{FF2B5EF4-FFF2-40B4-BE49-F238E27FC236}">
                <a16:creationId xmlns:a16="http://schemas.microsoft.com/office/drawing/2014/main" id="{A524BC11-4E21-4B98-999A-0065617C4A32}"/>
              </a:ext>
            </a:extLst>
          </p:cNvPr>
          <p:cNvSpPr txBox="1">
            <a:spLocks/>
          </p:cNvSpPr>
          <p:nvPr/>
        </p:nvSpPr>
        <p:spPr bwMode="auto">
          <a:xfrm>
            <a:off x="314325" y="136524"/>
            <a:ext cx="11268075" cy="995081"/>
          </a:xfrm>
          <a:prstGeom prst="rect">
            <a:avLst/>
          </a:prstGeom>
        </p:spPr>
        <p:txBody>
          <a:bodyPr vert="horz" lIns="45720" rIns="45720" anchor="ctr">
            <a:normAutofit fontScale="67500" lnSpcReduction="20000"/>
          </a:bodyPr>
          <a:lstStyle>
            <a:lvl1pPr>
              <a:spcBef>
                <a:spcPct val="0"/>
              </a:spcBef>
              <a:buNone/>
              <a:defRPr kumimoji="0" sz="6133">
                <a:latin typeface="+mj-lt"/>
                <a:ea typeface="+mj-ea"/>
                <a:cs typeface="+mj-cs"/>
              </a:defRPr>
            </a:lvl1pPr>
          </a:lstStyle>
          <a:p>
            <a:pPr algn="ctr"/>
            <a:r>
              <a:rPr lang="en-US" altLang="en-US" sz="5400" dirty="0"/>
              <a:t>Numerical Methods and Simulations</a:t>
            </a:r>
          </a:p>
          <a:p>
            <a:pPr algn="ctr"/>
            <a:r>
              <a:rPr lang="en-US" altLang="en-US" sz="5400" dirty="0"/>
              <a:t>in Particle Theory</a:t>
            </a:r>
          </a:p>
        </p:txBody>
      </p:sp>
      <p:sp>
        <p:nvSpPr>
          <p:cNvPr id="15" name="Footer Placeholder 3">
            <a:extLst>
              <a:ext uri="{FF2B5EF4-FFF2-40B4-BE49-F238E27FC236}">
                <a16:creationId xmlns:a16="http://schemas.microsoft.com/office/drawing/2014/main" id="{6BF19FCA-3E93-462E-BA4B-6E7E377268E1}"/>
              </a:ext>
            </a:extLst>
          </p:cNvPr>
          <p:cNvSpPr txBox="1">
            <a:spLocks/>
          </p:cNvSpPr>
          <p:nvPr/>
        </p:nvSpPr>
        <p:spPr>
          <a:xfrm>
            <a:off x="6910341" y="6356351"/>
            <a:ext cx="3860800"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1067">
                <a:solidFill>
                  <a:srgbClr val="0055A0">
                    <a:tint val="75000"/>
                  </a:srgbClr>
                </a:solidFill>
                <a:latin typeface="Arial"/>
              </a:rPr>
              <a:t>CERN QTI - 19/10/2020</a:t>
            </a:r>
            <a:endParaRPr lang="en-US" sz="1067" dirty="0">
              <a:solidFill>
                <a:srgbClr val="0055A0">
                  <a:tint val="75000"/>
                </a:srgbClr>
              </a:solidFill>
              <a:latin typeface="Arial"/>
            </a:endParaRPr>
          </a:p>
        </p:txBody>
      </p:sp>
      <p:sp>
        <p:nvSpPr>
          <p:cNvPr id="16" name="Slide Number Placeholder 4">
            <a:extLst>
              <a:ext uri="{FF2B5EF4-FFF2-40B4-BE49-F238E27FC236}">
                <a16:creationId xmlns:a16="http://schemas.microsoft.com/office/drawing/2014/main" id="{71074C39-27AC-42ED-8DF0-42E7F23D7DC8}"/>
              </a:ext>
            </a:extLst>
          </p:cNvPr>
          <p:cNvSpPr txBox="1">
            <a:spLocks/>
          </p:cNvSpPr>
          <p:nvPr/>
        </p:nvSpPr>
        <p:spPr>
          <a:xfrm>
            <a:off x="10913835" y="6356351"/>
            <a:ext cx="668565"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17918391-D411-FE40-AAD7-861AE5233E0E}" type="slidenum">
              <a:rPr lang="en-US" sz="1067" smtClean="0">
                <a:solidFill>
                  <a:srgbClr val="0055A0">
                    <a:tint val="75000"/>
                  </a:srgbClr>
                </a:solidFill>
                <a:latin typeface="Arial"/>
              </a:rPr>
              <a:pPr algn="r">
                <a:defRPr/>
              </a:pPr>
              <a:t>24</a:t>
            </a:fld>
            <a:endParaRPr lang="en-US" sz="1067" dirty="0">
              <a:solidFill>
                <a:srgbClr val="0055A0">
                  <a:tint val="75000"/>
                </a:srgbClr>
              </a:solidFill>
              <a:latin typeface="Arial"/>
            </a:endParaRPr>
          </a:p>
        </p:txBody>
      </p:sp>
      <p:sp>
        <p:nvSpPr>
          <p:cNvPr id="17" name="Text Box 4">
            <a:extLst>
              <a:ext uri="{FF2B5EF4-FFF2-40B4-BE49-F238E27FC236}">
                <a16:creationId xmlns:a16="http://schemas.microsoft.com/office/drawing/2014/main" id="{00E26132-288E-4804-880B-6281464655FF}"/>
              </a:ext>
            </a:extLst>
          </p:cNvPr>
          <p:cNvSpPr txBox="1">
            <a:spLocks/>
          </p:cNvSpPr>
          <p:nvPr/>
        </p:nvSpPr>
        <p:spPr bwMode="auto">
          <a:xfrm>
            <a:off x="656392" y="1120446"/>
            <a:ext cx="4666810" cy="1210588"/>
          </a:xfrm>
          <a:prstGeom prst="rect">
            <a:avLst/>
          </a:prstGeom>
          <a:solidFill>
            <a:srgbClr val="FFC000"/>
          </a:solidFill>
          <a:ln>
            <a:noFill/>
          </a:ln>
          <a:effectLst/>
        </p:spPr>
        <p:txBody>
          <a:bodyPr wrap="square" lIns="50800" tIns="50800" rIns="50800" bIns="50800" anchor="ctr">
            <a:spAutoFit/>
          </a:bodyPr>
          <a:lstStyle>
            <a:defPPr>
              <a:defRPr lang="en-US"/>
            </a:defPPr>
            <a:lvl1pPr algn="ctr" defTabSz="2436813" rtl="0" fontAlgn="base" hangingPunct="0">
              <a:spcBef>
                <a:spcPct val="0"/>
              </a:spcBef>
              <a:spcAft>
                <a:spcPct val="0"/>
              </a:spcAft>
              <a:defRPr sz="4200" kern="1200">
                <a:solidFill>
                  <a:srgbClr val="000000"/>
                </a:solidFill>
                <a:latin typeface="Gill Sans" charset="0"/>
                <a:ea typeface="Gill Sans" charset="0"/>
                <a:cs typeface="Gill Sans" charset="0"/>
                <a:sym typeface="Gill Sans" charset="0"/>
              </a:defRPr>
            </a:lvl1pPr>
            <a:lvl2pPr indent="457200" algn="ctr" defTabSz="2436813" rtl="0" fontAlgn="base" hangingPunct="0">
              <a:spcBef>
                <a:spcPct val="0"/>
              </a:spcBef>
              <a:spcAft>
                <a:spcPct val="0"/>
              </a:spcAft>
              <a:defRPr sz="4200" kern="1200">
                <a:solidFill>
                  <a:srgbClr val="000000"/>
                </a:solidFill>
                <a:latin typeface="Gill Sans" charset="0"/>
                <a:ea typeface="Gill Sans" charset="0"/>
                <a:cs typeface="Gill Sans" charset="0"/>
                <a:sym typeface="Gill Sans" charset="0"/>
              </a:defRPr>
            </a:lvl2pPr>
            <a:lvl3pPr indent="914400" algn="ctr" defTabSz="2436813" rtl="0" fontAlgn="base" hangingPunct="0">
              <a:spcBef>
                <a:spcPct val="0"/>
              </a:spcBef>
              <a:spcAft>
                <a:spcPct val="0"/>
              </a:spcAft>
              <a:defRPr sz="4200" kern="1200">
                <a:solidFill>
                  <a:srgbClr val="000000"/>
                </a:solidFill>
                <a:latin typeface="Gill Sans" charset="0"/>
                <a:ea typeface="Gill Sans" charset="0"/>
                <a:cs typeface="Gill Sans" charset="0"/>
                <a:sym typeface="Gill Sans" charset="0"/>
              </a:defRPr>
            </a:lvl3pPr>
            <a:lvl4pPr indent="1371600" algn="ctr" defTabSz="2436813" rtl="0" fontAlgn="base" hangingPunct="0">
              <a:spcBef>
                <a:spcPct val="0"/>
              </a:spcBef>
              <a:spcAft>
                <a:spcPct val="0"/>
              </a:spcAft>
              <a:defRPr sz="4200" kern="1200">
                <a:solidFill>
                  <a:srgbClr val="000000"/>
                </a:solidFill>
                <a:latin typeface="Gill Sans" charset="0"/>
                <a:ea typeface="Gill Sans" charset="0"/>
                <a:cs typeface="Gill Sans" charset="0"/>
                <a:sym typeface="Gill Sans" charset="0"/>
              </a:defRPr>
            </a:lvl4pPr>
            <a:lvl5pPr indent="1828800" algn="ctr" defTabSz="2436813" rtl="0" fontAlgn="base" hangingPunct="0">
              <a:spcBef>
                <a:spcPct val="0"/>
              </a:spcBef>
              <a:spcAft>
                <a:spcPct val="0"/>
              </a:spcAft>
              <a:defRPr sz="4200" kern="1200">
                <a:solidFill>
                  <a:srgbClr val="000000"/>
                </a:solidFill>
                <a:latin typeface="Gill Sans" charset="0"/>
                <a:ea typeface="Gill Sans" charset="0"/>
                <a:cs typeface="Gill Sans" charset="0"/>
                <a:sym typeface="Gill Sans" charset="0"/>
              </a:defRPr>
            </a:lvl5pPr>
            <a:lvl6pPr marL="2286000" algn="l" defTabSz="914400" rtl="0" eaLnBrk="1" latinLnBrk="0" hangingPunct="1">
              <a:defRPr sz="4200" kern="1200">
                <a:solidFill>
                  <a:srgbClr val="000000"/>
                </a:solidFill>
                <a:latin typeface="Gill Sans" charset="0"/>
                <a:ea typeface="Gill Sans" charset="0"/>
                <a:cs typeface="Gill Sans" charset="0"/>
                <a:sym typeface="Gill Sans" charset="0"/>
              </a:defRPr>
            </a:lvl6pPr>
            <a:lvl7pPr marL="2743200" algn="l" defTabSz="914400" rtl="0" eaLnBrk="1" latinLnBrk="0" hangingPunct="1">
              <a:defRPr sz="4200" kern="1200">
                <a:solidFill>
                  <a:srgbClr val="000000"/>
                </a:solidFill>
                <a:latin typeface="Gill Sans" charset="0"/>
                <a:ea typeface="Gill Sans" charset="0"/>
                <a:cs typeface="Gill Sans" charset="0"/>
                <a:sym typeface="Gill Sans" charset="0"/>
              </a:defRPr>
            </a:lvl7pPr>
            <a:lvl8pPr marL="3200400" algn="l" defTabSz="914400" rtl="0" eaLnBrk="1" latinLnBrk="0" hangingPunct="1">
              <a:defRPr sz="4200" kern="1200">
                <a:solidFill>
                  <a:srgbClr val="000000"/>
                </a:solidFill>
                <a:latin typeface="Gill Sans" charset="0"/>
                <a:ea typeface="Gill Sans" charset="0"/>
                <a:cs typeface="Gill Sans" charset="0"/>
                <a:sym typeface="Gill Sans" charset="0"/>
              </a:defRPr>
            </a:lvl8pPr>
            <a:lvl9pPr marL="3657600" algn="l" defTabSz="914400" rtl="0" eaLnBrk="1" latinLnBrk="0" hangingPunct="1">
              <a:defRPr sz="4200" kern="1200">
                <a:solidFill>
                  <a:srgbClr val="000000"/>
                </a:solidFill>
                <a:latin typeface="Gill Sans" charset="0"/>
                <a:ea typeface="Gill Sans" charset="0"/>
                <a:cs typeface="Gill Sans" charset="0"/>
                <a:sym typeface="Gill Sans" charset="0"/>
              </a:defRPr>
            </a:lvl9pPr>
          </a:lstStyle>
          <a:p>
            <a:r>
              <a:rPr lang="en-US" altLang="en-US" sz="2400" dirty="0"/>
              <a:t>Modern day HEP requires high performance computing, relying on Monte Carlo simulations </a:t>
            </a:r>
          </a:p>
        </p:txBody>
      </p:sp>
      <p:sp>
        <p:nvSpPr>
          <p:cNvPr id="20" name="Text Box 7">
            <a:extLst>
              <a:ext uri="{FF2B5EF4-FFF2-40B4-BE49-F238E27FC236}">
                <a16:creationId xmlns:a16="http://schemas.microsoft.com/office/drawing/2014/main" id="{8CFFCEB5-8014-48B5-A0C4-F9C782AF2046}"/>
              </a:ext>
            </a:extLst>
          </p:cNvPr>
          <p:cNvSpPr txBox="1">
            <a:spLocks/>
          </p:cNvSpPr>
          <p:nvPr/>
        </p:nvSpPr>
        <p:spPr bwMode="auto">
          <a:xfrm>
            <a:off x="465569" y="2483022"/>
            <a:ext cx="5482793" cy="19492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defPPr>
              <a:defRPr lang="en-US"/>
            </a:defPPr>
            <a:lvl1pPr algn="ctr" defTabSz="2436813" rtl="0" fontAlgn="base" hangingPunct="0">
              <a:spcBef>
                <a:spcPct val="0"/>
              </a:spcBef>
              <a:spcAft>
                <a:spcPct val="0"/>
              </a:spcAft>
              <a:defRPr sz="4200" kern="1200">
                <a:solidFill>
                  <a:srgbClr val="000000"/>
                </a:solidFill>
                <a:latin typeface="Gill Sans" charset="0"/>
                <a:ea typeface="Gill Sans" charset="0"/>
                <a:cs typeface="Gill Sans" charset="0"/>
                <a:sym typeface="Gill Sans" charset="0"/>
              </a:defRPr>
            </a:lvl1pPr>
            <a:lvl2pPr indent="457200" algn="ctr" defTabSz="2436813" rtl="0" fontAlgn="base" hangingPunct="0">
              <a:spcBef>
                <a:spcPct val="0"/>
              </a:spcBef>
              <a:spcAft>
                <a:spcPct val="0"/>
              </a:spcAft>
              <a:defRPr sz="4200" kern="1200">
                <a:solidFill>
                  <a:srgbClr val="000000"/>
                </a:solidFill>
                <a:latin typeface="Gill Sans" charset="0"/>
                <a:ea typeface="Gill Sans" charset="0"/>
                <a:cs typeface="Gill Sans" charset="0"/>
                <a:sym typeface="Gill Sans" charset="0"/>
              </a:defRPr>
            </a:lvl2pPr>
            <a:lvl3pPr indent="914400" algn="ctr" defTabSz="2436813" rtl="0" fontAlgn="base" hangingPunct="0">
              <a:spcBef>
                <a:spcPct val="0"/>
              </a:spcBef>
              <a:spcAft>
                <a:spcPct val="0"/>
              </a:spcAft>
              <a:defRPr sz="4200" kern="1200">
                <a:solidFill>
                  <a:srgbClr val="000000"/>
                </a:solidFill>
                <a:latin typeface="Gill Sans" charset="0"/>
                <a:ea typeface="Gill Sans" charset="0"/>
                <a:cs typeface="Gill Sans" charset="0"/>
                <a:sym typeface="Gill Sans" charset="0"/>
              </a:defRPr>
            </a:lvl3pPr>
            <a:lvl4pPr indent="1371600" algn="ctr" defTabSz="2436813" rtl="0" fontAlgn="base" hangingPunct="0">
              <a:spcBef>
                <a:spcPct val="0"/>
              </a:spcBef>
              <a:spcAft>
                <a:spcPct val="0"/>
              </a:spcAft>
              <a:defRPr sz="4200" kern="1200">
                <a:solidFill>
                  <a:srgbClr val="000000"/>
                </a:solidFill>
                <a:latin typeface="Gill Sans" charset="0"/>
                <a:ea typeface="Gill Sans" charset="0"/>
                <a:cs typeface="Gill Sans" charset="0"/>
                <a:sym typeface="Gill Sans" charset="0"/>
              </a:defRPr>
            </a:lvl4pPr>
            <a:lvl5pPr indent="1828800" algn="ctr" defTabSz="2436813" rtl="0" fontAlgn="base" hangingPunct="0">
              <a:spcBef>
                <a:spcPct val="0"/>
              </a:spcBef>
              <a:spcAft>
                <a:spcPct val="0"/>
              </a:spcAft>
              <a:defRPr sz="4200" kern="1200">
                <a:solidFill>
                  <a:srgbClr val="000000"/>
                </a:solidFill>
                <a:latin typeface="Gill Sans" charset="0"/>
                <a:ea typeface="Gill Sans" charset="0"/>
                <a:cs typeface="Gill Sans" charset="0"/>
                <a:sym typeface="Gill Sans" charset="0"/>
              </a:defRPr>
            </a:lvl5pPr>
            <a:lvl6pPr marL="2286000" algn="l" defTabSz="914400" rtl="0" eaLnBrk="1" latinLnBrk="0" hangingPunct="1">
              <a:defRPr sz="4200" kern="1200">
                <a:solidFill>
                  <a:srgbClr val="000000"/>
                </a:solidFill>
                <a:latin typeface="Gill Sans" charset="0"/>
                <a:ea typeface="Gill Sans" charset="0"/>
                <a:cs typeface="Gill Sans" charset="0"/>
                <a:sym typeface="Gill Sans" charset="0"/>
              </a:defRPr>
            </a:lvl6pPr>
            <a:lvl7pPr marL="2743200" algn="l" defTabSz="914400" rtl="0" eaLnBrk="1" latinLnBrk="0" hangingPunct="1">
              <a:defRPr sz="4200" kern="1200">
                <a:solidFill>
                  <a:srgbClr val="000000"/>
                </a:solidFill>
                <a:latin typeface="Gill Sans" charset="0"/>
                <a:ea typeface="Gill Sans" charset="0"/>
                <a:cs typeface="Gill Sans" charset="0"/>
                <a:sym typeface="Gill Sans" charset="0"/>
              </a:defRPr>
            </a:lvl7pPr>
            <a:lvl8pPr marL="3200400" algn="l" defTabSz="914400" rtl="0" eaLnBrk="1" latinLnBrk="0" hangingPunct="1">
              <a:defRPr sz="4200" kern="1200">
                <a:solidFill>
                  <a:srgbClr val="000000"/>
                </a:solidFill>
                <a:latin typeface="Gill Sans" charset="0"/>
                <a:ea typeface="Gill Sans" charset="0"/>
                <a:cs typeface="Gill Sans" charset="0"/>
                <a:sym typeface="Gill Sans" charset="0"/>
              </a:defRPr>
            </a:lvl8pPr>
            <a:lvl9pPr marL="3657600" algn="l" defTabSz="914400" rtl="0" eaLnBrk="1" latinLnBrk="0" hangingPunct="1">
              <a:defRPr sz="4200" kern="1200">
                <a:solidFill>
                  <a:srgbClr val="000000"/>
                </a:solidFill>
                <a:latin typeface="Gill Sans" charset="0"/>
                <a:ea typeface="Gill Sans" charset="0"/>
                <a:cs typeface="Gill Sans" charset="0"/>
                <a:sym typeface="Gill Sans" charset="0"/>
              </a:defRPr>
            </a:lvl9pPr>
          </a:lstStyle>
          <a:p>
            <a:pPr marL="457200" indent="-457200" algn="l">
              <a:buFont typeface="Arial" panose="020B0604020202020204" pitchFamily="34" charset="0"/>
              <a:buChar char="•"/>
            </a:pPr>
            <a:r>
              <a:rPr lang="en-US" altLang="en-US" sz="2400" dirty="0">
                <a:solidFill>
                  <a:srgbClr val="0433FF"/>
                </a:solidFill>
              </a:rPr>
              <a:t>Mass Spectrum and Scattering in Low Energy Nuclear Physics</a:t>
            </a:r>
          </a:p>
          <a:p>
            <a:pPr marL="457200" indent="-457200" algn="l">
              <a:buFont typeface="Arial" panose="020B0604020202020204" pitchFamily="34" charset="0"/>
              <a:buChar char="•"/>
            </a:pPr>
            <a:r>
              <a:rPr lang="en-US" altLang="en-US" sz="2400" dirty="0">
                <a:solidFill>
                  <a:srgbClr val="0433FF"/>
                </a:solidFill>
              </a:rPr>
              <a:t>Hadronic contributions to BSM Experimental Searches</a:t>
            </a:r>
          </a:p>
          <a:p>
            <a:pPr marL="457200" indent="-457200" algn="l">
              <a:buFont typeface="Arial" panose="020B0604020202020204" pitchFamily="34" charset="0"/>
              <a:buChar char="•"/>
            </a:pPr>
            <a:r>
              <a:rPr lang="en-US" altLang="en-US" sz="2400" dirty="0">
                <a:solidFill>
                  <a:srgbClr val="0433FF"/>
                </a:solidFill>
              </a:rPr>
              <a:t>Event generation for Particle Collisions</a:t>
            </a:r>
          </a:p>
        </p:txBody>
      </p:sp>
      <p:sp>
        <p:nvSpPr>
          <p:cNvPr id="21" name="Text Box 8">
            <a:extLst>
              <a:ext uri="{FF2B5EF4-FFF2-40B4-BE49-F238E27FC236}">
                <a16:creationId xmlns:a16="http://schemas.microsoft.com/office/drawing/2014/main" id="{4EB76A41-159F-4F89-8515-FC74B947FDFD}"/>
              </a:ext>
            </a:extLst>
          </p:cNvPr>
          <p:cNvSpPr txBox="1">
            <a:spLocks/>
          </p:cNvSpPr>
          <p:nvPr/>
        </p:nvSpPr>
        <p:spPr bwMode="auto">
          <a:xfrm>
            <a:off x="7232558" y="1156771"/>
            <a:ext cx="4493419" cy="1210588"/>
          </a:xfrm>
          <a:prstGeom prst="rect">
            <a:avLst/>
          </a:prstGeom>
          <a:solidFill>
            <a:srgbClr val="FFC000"/>
          </a:solidFill>
          <a:ln>
            <a:noFill/>
          </a:ln>
          <a:effectLst/>
        </p:spPr>
        <p:txBody>
          <a:bodyPr wrap="square" lIns="50800" tIns="50800" rIns="50800" bIns="50800" anchor="ctr">
            <a:spAutoFit/>
          </a:bodyPr>
          <a:lstStyle>
            <a:defPPr>
              <a:defRPr lang="fr-FR"/>
            </a:defPPr>
            <a:lvl1pPr algn="ctr" defTabSz="2436813" fontAlgn="base" hangingPunct="0">
              <a:spcBef>
                <a:spcPct val="0"/>
              </a:spcBef>
              <a:spcAft>
                <a:spcPct val="0"/>
              </a:spcAft>
              <a:defRPr sz="2400">
                <a:solidFill>
                  <a:srgbClr val="000000"/>
                </a:solidFill>
                <a:latin typeface="Gill Sans" charset="0"/>
                <a:ea typeface="Gill Sans" charset="0"/>
                <a:cs typeface="Gill Sans" charset="0"/>
              </a:defRPr>
            </a:lvl1pPr>
            <a:lvl2pPr indent="457200" algn="ctr" defTabSz="2436813" fontAlgn="base" hangingPunct="0">
              <a:spcBef>
                <a:spcPct val="0"/>
              </a:spcBef>
              <a:spcAft>
                <a:spcPct val="0"/>
              </a:spcAft>
              <a:defRPr sz="4200">
                <a:solidFill>
                  <a:srgbClr val="000000"/>
                </a:solidFill>
                <a:latin typeface="Gill Sans" charset="0"/>
                <a:ea typeface="Gill Sans" charset="0"/>
                <a:cs typeface="Gill Sans" charset="0"/>
              </a:defRPr>
            </a:lvl2pPr>
            <a:lvl3pPr indent="914400" algn="ctr" defTabSz="2436813" fontAlgn="base" hangingPunct="0">
              <a:spcBef>
                <a:spcPct val="0"/>
              </a:spcBef>
              <a:spcAft>
                <a:spcPct val="0"/>
              </a:spcAft>
              <a:defRPr sz="4200">
                <a:solidFill>
                  <a:srgbClr val="000000"/>
                </a:solidFill>
                <a:latin typeface="Gill Sans" charset="0"/>
                <a:ea typeface="Gill Sans" charset="0"/>
                <a:cs typeface="Gill Sans" charset="0"/>
              </a:defRPr>
            </a:lvl3pPr>
            <a:lvl4pPr indent="1371600" algn="ctr" defTabSz="2436813" fontAlgn="base" hangingPunct="0">
              <a:spcBef>
                <a:spcPct val="0"/>
              </a:spcBef>
              <a:spcAft>
                <a:spcPct val="0"/>
              </a:spcAft>
              <a:defRPr sz="4200">
                <a:solidFill>
                  <a:srgbClr val="000000"/>
                </a:solidFill>
                <a:latin typeface="Gill Sans" charset="0"/>
                <a:ea typeface="Gill Sans" charset="0"/>
                <a:cs typeface="Gill Sans" charset="0"/>
              </a:defRPr>
            </a:lvl4pPr>
            <a:lvl5pPr indent="1828800" algn="ctr" defTabSz="2436813" fontAlgn="base" hangingPunct="0">
              <a:spcBef>
                <a:spcPct val="0"/>
              </a:spcBef>
              <a:spcAft>
                <a:spcPct val="0"/>
              </a:spcAft>
              <a:defRPr sz="4200">
                <a:solidFill>
                  <a:srgbClr val="000000"/>
                </a:solidFill>
                <a:latin typeface="Gill Sans" charset="0"/>
                <a:ea typeface="Gill Sans" charset="0"/>
                <a:cs typeface="Gill Sans" charset="0"/>
              </a:defRPr>
            </a:lvl5pPr>
            <a:lvl6pPr>
              <a:defRPr sz="4200">
                <a:solidFill>
                  <a:srgbClr val="000000"/>
                </a:solidFill>
                <a:latin typeface="Gill Sans" charset="0"/>
                <a:ea typeface="Gill Sans" charset="0"/>
                <a:cs typeface="Gill Sans" charset="0"/>
              </a:defRPr>
            </a:lvl6pPr>
            <a:lvl7pPr>
              <a:defRPr sz="4200">
                <a:solidFill>
                  <a:srgbClr val="000000"/>
                </a:solidFill>
                <a:latin typeface="Gill Sans" charset="0"/>
                <a:ea typeface="Gill Sans" charset="0"/>
                <a:cs typeface="Gill Sans" charset="0"/>
              </a:defRPr>
            </a:lvl7pPr>
            <a:lvl8pPr>
              <a:defRPr sz="4200">
                <a:solidFill>
                  <a:srgbClr val="000000"/>
                </a:solidFill>
                <a:latin typeface="Gill Sans" charset="0"/>
                <a:ea typeface="Gill Sans" charset="0"/>
                <a:cs typeface="Gill Sans" charset="0"/>
              </a:defRPr>
            </a:lvl8pPr>
            <a:lvl9pPr>
              <a:defRPr sz="4200">
                <a:solidFill>
                  <a:srgbClr val="000000"/>
                </a:solidFill>
                <a:latin typeface="Gill Sans" charset="0"/>
                <a:ea typeface="Gill Sans" charset="0"/>
                <a:cs typeface="Gill Sans" charset="0"/>
              </a:defRPr>
            </a:lvl9pPr>
          </a:lstStyle>
          <a:p>
            <a:r>
              <a:rPr lang="en-US" altLang="en-US" dirty="0"/>
              <a:t>But not every physics problem is amenable to Monte Carlo simulation</a:t>
            </a:r>
          </a:p>
        </p:txBody>
      </p:sp>
      <p:sp>
        <p:nvSpPr>
          <p:cNvPr id="2" name="Text Box 7">
            <a:extLst>
              <a:ext uri="{FF2B5EF4-FFF2-40B4-BE49-F238E27FC236}">
                <a16:creationId xmlns:a16="http://schemas.microsoft.com/office/drawing/2014/main" id="{2EFD187A-DE21-4C30-96C3-710B40CA4BBB}"/>
              </a:ext>
            </a:extLst>
          </p:cNvPr>
          <p:cNvSpPr txBox="1">
            <a:spLocks/>
          </p:cNvSpPr>
          <p:nvPr/>
        </p:nvSpPr>
        <p:spPr bwMode="auto">
          <a:xfrm>
            <a:off x="6526601" y="2483022"/>
            <a:ext cx="5482793" cy="30572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800" tIns="50800" rIns="50800" bIns="50800" anchor="ctr">
            <a:spAutoFit/>
          </a:bodyPr>
          <a:lstStyle>
            <a:defPPr>
              <a:defRPr lang="en-US"/>
            </a:defPPr>
            <a:lvl1pPr algn="ctr" defTabSz="2436813" rtl="0" fontAlgn="base" hangingPunct="0">
              <a:spcBef>
                <a:spcPct val="0"/>
              </a:spcBef>
              <a:spcAft>
                <a:spcPct val="0"/>
              </a:spcAft>
              <a:defRPr sz="4200" kern="1200">
                <a:solidFill>
                  <a:srgbClr val="000000"/>
                </a:solidFill>
                <a:latin typeface="Gill Sans" charset="0"/>
                <a:ea typeface="Gill Sans" charset="0"/>
                <a:cs typeface="Gill Sans" charset="0"/>
                <a:sym typeface="Gill Sans" charset="0"/>
              </a:defRPr>
            </a:lvl1pPr>
            <a:lvl2pPr indent="457200" algn="ctr" defTabSz="2436813" rtl="0" fontAlgn="base" hangingPunct="0">
              <a:spcBef>
                <a:spcPct val="0"/>
              </a:spcBef>
              <a:spcAft>
                <a:spcPct val="0"/>
              </a:spcAft>
              <a:defRPr sz="4200" kern="1200">
                <a:solidFill>
                  <a:srgbClr val="000000"/>
                </a:solidFill>
                <a:latin typeface="Gill Sans" charset="0"/>
                <a:ea typeface="Gill Sans" charset="0"/>
                <a:cs typeface="Gill Sans" charset="0"/>
                <a:sym typeface="Gill Sans" charset="0"/>
              </a:defRPr>
            </a:lvl2pPr>
            <a:lvl3pPr indent="914400" algn="ctr" defTabSz="2436813" rtl="0" fontAlgn="base" hangingPunct="0">
              <a:spcBef>
                <a:spcPct val="0"/>
              </a:spcBef>
              <a:spcAft>
                <a:spcPct val="0"/>
              </a:spcAft>
              <a:defRPr sz="4200" kern="1200">
                <a:solidFill>
                  <a:srgbClr val="000000"/>
                </a:solidFill>
                <a:latin typeface="Gill Sans" charset="0"/>
                <a:ea typeface="Gill Sans" charset="0"/>
                <a:cs typeface="Gill Sans" charset="0"/>
                <a:sym typeface="Gill Sans" charset="0"/>
              </a:defRPr>
            </a:lvl3pPr>
            <a:lvl4pPr indent="1371600" algn="ctr" defTabSz="2436813" rtl="0" fontAlgn="base" hangingPunct="0">
              <a:spcBef>
                <a:spcPct val="0"/>
              </a:spcBef>
              <a:spcAft>
                <a:spcPct val="0"/>
              </a:spcAft>
              <a:defRPr sz="4200" kern="1200">
                <a:solidFill>
                  <a:srgbClr val="000000"/>
                </a:solidFill>
                <a:latin typeface="Gill Sans" charset="0"/>
                <a:ea typeface="Gill Sans" charset="0"/>
                <a:cs typeface="Gill Sans" charset="0"/>
                <a:sym typeface="Gill Sans" charset="0"/>
              </a:defRPr>
            </a:lvl4pPr>
            <a:lvl5pPr indent="1828800" algn="ctr" defTabSz="2436813" rtl="0" fontAlgn="base" hangingPunct="0">
              <a:spcBef>
                <a:spcPct val="0"/>
              </a:spcBef>
              <a:spcAft>
                <a:spcPct val="0"/>
              </a:spcAft>
              <a:defRPr sz="4200" kern="1200">
                <a:solidFill>
                  <a:srgbClr val="000000"/>
                </a:solidFill>
                <a:latin typeface="Gill Sans" charset="0"/>
                <a:ea typeface="Gill Sans" charset="0"/>
                <a:cs typeface="Gill Sans" charset="0"/>
                <a:sym typeface="Gill Sans" charset="0"/>
              </a:defRPr>
            </a:lvl5pPr>
            <a:lvl6pPr marL="2286000" algn="l" defTabSz="914400" rtl="0" eaLnBrk="1" latinLnBrk="0" hangingPunct="1">
              <a:defRPr sz="4200" kern="1200">
                <a:solidFill>
                  <a:srgbClr val="000000"/>
                </a:solidFill>
                <a:latin typeface="Gill Sans" charset="0"/>
                <a:ea typeface="Gill Sans" charset="0"/>
                <a:cs typeface="Gill Sans" charset="0"/>
                <a:sym typeface="Gill Sans" charset="0"/>
              </a:defRPr>
            </a:lvl6pPr>
            <a:lvl7pPr marL="2743200" algn="l" defTabSz="914400" rtl="0" eaLnBrk="1" latinLnBrk="0" hangingPunct="1">
              <a:defRPr sz="4200" kern="1200">
                <a:solidFill>
                  <a:srgbClr val="000000"/>
                </a:solidFill>
                <a:latin typeface="Gill Sans" charset="0"/>
                <a:ea typeface="Gill Sans" charset="0"/>
                <a:cs typeface="Gill Sans" charset="0"/>
                <a:sym typeface="Gill Sans" charset="0"/>
              </a:defRPr>
            </a:lvl7pPr>
            <a:lvl8pPr marL="3200400" algn="l" defTabSz="914400" rtl="0" eaLnBrk="1" latinLnBrk="0" hangingPunct="1">
              <a:defRPr sz="4200" kern="1200">
                <a:solidFill>
                  <a:srgbClr val="000000"/>
                </a:solidFill>
                <a:latin typeface="Gill Sans" charset="0"/>
                <a:ea typeface="Gill Sans" charset="0"/>
                <a:cs typeface="Gill Sans" charset="0"/>
                <a:sym typeface="Gill Sans" charset="0"/>
              </a:defRPr>
            </a:lvl8pPr>
            <a:lvl9pPr marL="3657600" algn="l" defTabSz="914400" rtl="0" eaLnBrk="1" latinLnBrk="0" hangingPunct="1">
              <a:defRPr sz="4200" kern="1200">
                <a:solidFill>
                  <a:srgbClr val="000000"/>
                </a:solidFill>
                <a:latin typeface="Gill Sans" charset="0"/>
                <a:ea typeface="Gill Sans" charset="0"/>
                <a:cs typeface="Gill Sans" charset="0"/>
                <a:sym typeface="Gill Sans" charset="0"/>
              </a:defRPr>
            </a:lvl9pPr>
          </a:lstStyle>
          <a:p>
            <a:pPr marL="457200" indent="-457200" algn="l">
              <a:buFont typeface="Arial" panose="020B0604020202020204" pitchFamily="34" charset="0"/>
              <a:buChar char="•"/>
            </a:pPr>
            <a:r>
              <a:rPr lang="en-US" altLang="en-US" sz="2400" dirty="0">
                <a:solidFill>
                  <a:srgbClr val="0433FF"/>
                </a:solidFill>
              </a:rPr>
              <a:t>Nuclear Physics at Finite Density (sign problem)</a:t>
            </a:r>
          </a:p>
          <a:p>
            <a:pPr marL="457200" indent="-457200" algn="l">
              <a:buFont typeface="Arial" panose="020B0604020202020204" pitchFamily="34" charset="0"/>
              <a:buChar char="•"/>
            </a:pPr>
            <a:r>
              <a:rPr lang="en-US" altLang="en-US" sz="2400" dirty="0">
                <a:solidFill>
                  <a:srgbClr val="0433FF"/>
                </a:solidFill>
              </a:rPr>
              <a:t>Interference effects in Parton Showers (must work at amplitude level) </a:t>
            </a:r>
          </a:p>
          <a:p>
            <a:pPr marL="457200" indent="-457200" algn="l">
              <a:buFont typeface="Arial" panose="020B0604020202020204" pitchFamily="34" charset="0"/>
              <a:buChar char="•"/>
            </a:pPr>
            <a:r>
              <a:rPr lang="en-US" altLang="en-US" sz="2400" dirty="0">
                <a:solidFill>
                  <a:srgbClr val="0433FF"/>
                </a:solidFill>
              </a:rPr>
              <a:t>Transfer Phenomena (must work in real time)</a:t>
            </a:r>
          </a:p>
          <a:p>
            <a:pPr marL="457200" indent="-457200" algn="l">
              <a:buFont typeface="Arial" panose="020B0604020202020204" pitchFamily="34" charset="0"/>
              <a:buChar char="•"/>
            </a:pPr>
            <a:r>
              <a:rPr lang="en-US" altLang="en-US" sz="2400" dirty="0">
                <a:solidFill>
                  <a:srgbClr val="0433FF"/>
                </a:solidFill>
              </a:rPr>
              <a:t>Baryonic Physics (signal to noise problem)</a:t>
            </a:r>
          </a:p>
        </p:txBody>
      </p:sp>
      <p:sp>
        <p:nvSpPr>
          <p:cNvPr id="4" name="Arrow: Right 3">
            <a:extLst>
              <a:ext uri="{FF2B5EF4-FFF2-40B4-BE49-F238E27FC236}">
                <a16:creationId xmlns:a16="http://schemas.microsoft.com/office/drawing/2014/main" id="{D3018604-428D-4F88-82DD-BE5B3D58B4A3}"/>
              </a:ext>
            </a:extLst>
          </p:cNvPr>
          <p:cNvSpPr/>
          <p:nvPr/>
        </p:nvSpPr>
        <p:spPr>
          <a:xfrm>
            <a:off x="609600" y="4011645"/>
            <a:ext cx="5917001" cy="2388743"/>
          </a:xfrm>
          <a:prstGeom prst="rightArrow">
            <a:avLst>
              <a:gd name="adj1" fmla="val 50000"/>
              <a:gd name="adj2" fmla="val 27761"/>
            </a:avLst>
          </a:prstGeom>
          <a:solidFill>
            <a:srgbClr val="00B050"/>
          </a:solidFill>
          <a:effectLst/>
        </p:spPr>
        <p:style>
          <a:lnRef idx="1">
            <a:schemeClr val="accent1"/>
          </a:lnRef>
          <a:fillRef idx="3">
            <a:schemeClr val="accent1"/>
          </a:fillRef>
          <a:effectRef idx="2">
            <a:schemeClr val="accent1"/>
          </a:effectRef>
          <a:fontRef idx="minor">
            <a:schemeClr val="lt1"/>
          </a:fontRef>
        </p:style>
        <p:txBody>
          <a:bodyPr rtlCol="0" anchor="ctr"/>
          <a:lstStyle/>
          <a:p>
            <a:r>
              <a:rPr lang="en-US" altLang="en-US" dirty="0"/>
              <a:t>Main focus is developing methodologies and algorithms that would allow us to address these questions using quantum computers, without relying on importance sampling</a:t>
            </a:r>
          </a:p>
        </p:txBody>
      </p:sp>
      <p:sp>
        <p:nvSpPr>
          <p:cNvPr id="3" name="Slide Number Placeholder 2"/>
          <p:cNvSpPr>
            <a:spLocks noGrp="1"/>
          </p:cNvSpPr>
          <p:nvPr>
            <p:ph type="sldNum" sz="quarter" idx="10"/>
          </p:nvPr>
        </p:nvSpPr>
        <p:spPr/>
        <p:txBody>
          <a:bodyPr/>
          <a:lstStyle/>
          <a:p>
            <a:fld id="{B5C6C30A-618B-45F7-BDED-088ABE83E496}" type="slidenum">
              <a:rPr lang="en-US" altLang="en-US" smtClean="0"/>
              <a:pPr/>
              <a:t>24</a:t>
            </a:fld>
            <a:endParaRPr lang="en-US" altLang="en-US"/>
          </a:p>
        </p:txBody>
      </p:sp>
    </p:spTree>
    <p:custDataLst>
      <p:tags r:id="rId1"/>
    </p:custData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
            <a:ext cx="12200894" cy="3739243"/>
          </a:xfrm>
          <a:prstGeom prst="rect">
            <a:avLst/>
          </a:prstGeom>
        </p:spPr>
      </p:pic>
      <p:sp>
        <p:nvSpPr>
          <p:cNvPr id="2" name="Titre 1"/>
          <p:cNvSpPr>
            <a:spLocks noGrp="1"/>
          </p:cNvSpPr>
          <p:nvPr>
            <p:ph type="title"/>
          </p:nvPr>
        </p:nvSpPr>
        <p:spPr>
          <a:xfrm>
            <a:off x="3134108" y="4074616"/>
            <a:ext cx="6069881" cy="812968"/>
          </a:xfrm>
        </p:spPr>
        <p:txBody>
          <a:bodyPr>
            <a:noAutofit/>
          </a:bodyPr>
          <a:lstStyle/>
          <a:p>
            <a:pPr algn="ctr"/>
            <a:r>
              <a:rPr lang="fr-FR" sz="4800" dirty="0" err="1"/>
              <a:t>Thanks</a:t>
            </a:r>
            <a:r>
              <a:rPr lang="fr-FR" sz="4800" dirty="0"/>
              <a:t>!</a:t>
            </a:r>
          </a:p>
        </p:txBody>
      </p:sp>
      <p:sp>
        <p:nvSpPr>
          <p:cNvPr id="3" name="Espace réservé du texte 2"/>
          <p:cNvSpPr>
            <a:spLocks noGrp="1"/>
          </p:cNvSpPr>
          <p:nvPr>
            <p:ph type="body" sz="quarter" idx="13"/>
          </p:nvPr>
        </p:nvSpPr>
        <p:spPr>
          <a:xfrm>
            <a:off x="48492" y="4896808"/>
            <a:ext cx="12143508" cy="490538"/>
          </a:xfrm>
        </p:spPr>
        <p:txBody>
          <a:bodyPr>
            <a:noAutofit/>
          </a:bodyPr>
          <a:lstStyle/>
          <a:p>
            <a:pPr algn="ctr"/>
            <a:r>
              <a:rPr lang="fr-FR" sz="2800" dirty="0"/>
              <a:t>alberto.di.meglio@cern.ch</a:t>
            </a:r>
          </a:p>
        </p:txBody>
      </p:sp>
      <p:sp>
        <p:nvSpPr>
          <p:cNvPr id="9" name="ZoneTexte 8"/>
          <p:cNvSpPr txBox="1"/>
          <p:nvPr/>
        </p:nvSpPr>
        <p:spPr>
          <a:xfrm>
            <a:off x="0" y="5407559"/>
            <a:ext cx="12192000" cy="400110"/>
          </a:xfrm>
          <a:prstGeom prst="rect">
            <a:avLst/>
          </a:prstGeom>
          <a:noFill/>
        </p:spPr>
        <p:txBody>
          <a:bodyPr wrap="square" rtlCol="0">
            <a:spAutoFit/>
          </a:bodyPr>
          <a:lstStyle/>
          <a:p>
            <a:pPr algn="ctr"/>
            <a:r>
              <a:rPr lang="fr-FR" sz="2000" dirty="0">
                <a:solidFill>
                  <a:srgbClr val="18AF9B"/>
                </a:solidFill>
                <a:latin typeface="Arial" charset="0"/>
                <a:ea typeface="Arial" charset="0"/>
                <a:cs typeface="Arial" charset="0"/>
              </a:rPr>
              <a:t>@</a:t>
            </a:r>
            <a:r>
              <a:rPr lang="fr-FR" sz="2000" dirty="0" err="1">
                <a:solidFill>
                  <a:srgbClr val="18AF9B"/>
                </a:solidFill>
                <a:latin typeface="Arial" charset="0"/>
                <a:ea typeface="Arial" charset="0"/>
                <a:cs typeface="Arial" charset="0"/>
              </a:rPr>
              <a:t>AlbertoDiMeglio</a:t>
            </a:r>
            <a:endParaRPr lang="fr-FR" sz="2000" dirty="0">
              <a:solidFill>
                <a:srgbClr val="18AF9B"/>
              </a:solidFill>
              <a:latin typeface="Arial" charset="0"/>
              <a:ea typeface="Arial" charset="0"/>
              <a:cs typeface="Arial" charset="0"/>
            </a:endParaRPr>
          </a:p>
        </p:txBody>
      </p:sp>
      <p:sp>
        <p:nvSpPr>
          <p:cNvPr id="13" name="Footer Placeholder 12"/>
          <p:cNvSpPr>
            <a:spLocks noGrp="1"/>
          </p:cNvSpPr>
          <p:nvPr>
            <p:ph type="ftr" sz="quarter" idx="17"/>
          </p:nvPr>
        </p:nvSpPr>
        <p:spPr/>
        <p:txBody>
          <a:bodyPr/>
          <a:lstStyle/>
          <a:p>
            <a:r>
              <a:rPr lang="en-GB" smtClean="0"/>
              <a:t>CERN QTI - GPU Day 2020</a:t>
            </a:r>
            <a:endParaRPr lang="en-GB" dirty="0"/>
          </a:p>
        </p:txBody>
      </p:sp>
      <p:sp>
        <p:nvSpPr>
          <p:cNvPr id="4" name="Slide Number Placeholder 3"/>
          <p:cNvSpPr>
            <a:spLocks noGrp="1"/>
          </p:cNvSpPr>
          <p:nvPr>
            <p:ph type="sldNum" sz="quarter" idx="16"/>
          </p:nvPr>
        </p:nvSpPr>
        <p:spPr/>
        <p:txBody>
          <a:bodyPr/>
          <a:lstStyle/>
          <a:p>
            <a:fld id="{A5E960A2-242F-CC40-87F9-290FD5864A37}" type="slidenum">
              <a:rPr lang="fr-FR" smtClean="0"/>
              <a:pPr/>
              <a:t>25</a:t>
            </a:fld>
            <a:endParaRPr lang="fr-FR" dirty="0"/>
          </a:p>
        </p:txBody>
      </p:sp>
      <p:sp>
        <p:nvSpPr>
          <p:cNvPr id="6" name="Rectangle 5"/>
          <p:cNvSpPr/>
          <p:nvPr/>
        </p:nvSpPr>
        <p:spPr>
          <a:xfrm>
            <a:off x="4953177" y="3383696"/>
            <a:ext cx="2351926" cy="369332"/>
          </a:xfrm>
          <a:prstGeom prst="rect">
            <a:avLst/>
          </a:prstGeom>
          <a:solidFill>
            <a:schemeClr val="bg1"/>
          </a:solidFill>
        </p:spPr>
        <p:txBody>
          <a:bodyPr wrap="none">
            <a:spAutoFit/>
          </a:bodyPr>
          <a:lstStyle/>
          <a:p>
            <a:r>
              <a:rPr lang="en-GB" dirty="0">
                <a:solidFill>
                  <a:schemeClr val="bg1"/>
                </a:solidFill>
                <a:hlinkClick r:id="rId3"/>
              </a:rPr>
              <a:t>https://quantum.cern/</a:t>
            </a:r>
            <a:endParaRPr lang="en-GB" dirty="0">
              <a:solidFill>
                <a:schemeClr val="bg1"/>
              </a:solidFill>
            </a:endParaRPr>
          </a:p>
        </p:txBody>
      </p:sp>
    </p:spTree>
    <p:extLst>
      <p:ext uri="{BB962C8B-B14F-4D97-AF65-F5344CB8AC3E}">
        <p14:creationId xmlns:p14="http://schemas.microsoft.com/office/powerpoint/2010/main" val="2205844346"/>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15194" y="1484902"/>
            <a:ext cx="3369535" cy="5202657"/>
          </a:xfrm>
          <a:prstGeom prst="rect">
            <a:avLst/>
          </a:prstGeom>
        </p:spPr>
      </p:pic>
      <p:sp>
        <p:nvSpPr>
          <p:cNvPr id="4" name="Title 3" descr=" 4"/>
          <p:cNvSpPr>
            <a:spLocks noGrp="1"/>
          </p:cNvSpPr>
          <p:nvPr>
            <p:ph type="title"/>
          </p:nvPr>
        </p:nvSpPr>
        <p:spPr/>
        <p:txBody>
          <a:bodyPr vert="horz" lIns="45720" rIns="45720" anchor="ctr">
            <a:normAutofit fontScale="90000"/>
          </a:bodyPr>
          <a:lstStyle/>
          <a:p>
            <a:r>
              <a:rPr lang="en-GB" sz="4800" dirty="0">
                <a:solidFill>
                  <a:schemeClr val="tx1"/>
                </a:solidFill>
                <a:latin typeface="+mj-lt"/>
                <a:ea typeface="+mj-ea"/>
                <a:cs typeface="+mj-cs"/>
              </a:rPr>
              <a:t>CERN</a:t>
            </a:r>
          </a:p>
        </p:txBody>
      </p:sp>
      <p:sp>
        <p:nvSpPr>
          <p:cNvPr id="5" name="Content Placeholder 4" descr=" 5"/>
          <p:cNvSpPr>
            <a:spLocks noGrp="1"/>
          </p:cNvSpPr>
          <p:nvPr>
            <p:ph idx="1"/>
          </p:nvPr>
        </p:nvSpPr>
        <p:spPr>
          <a:xfrm>
            <a:off x="748145" y="1825624"/>
            <a:ext cx="5130319" cy="4921539"/>
          </a:xfrm>
        </p:spPr>
        <p:txBody>
          <a:bodyPr>
            <a:normAutofit/>
          </a:bodyPr>
          <a:lstStyle/>
          <a:p>
            <a:pPr>
              <a:buClr>
                <a:srgbClr val="0055A0"/>
              </a:buClr>
            </a:pPr>
            <a:r>
              <a:rPr lang="en-GB" dirty="0">
                <a:latin typeface="Arial" panose="020B0604020202020204" pitchFamily="34" charset="0"/>
              </a:rPr>
              <a:t>International organisation close to Geneva, straddling Swiss-French border, founded 1954</a:t>
            </a:r>
          </a:p>
          <a:p>
            <a:pPr>
              <a:buClr>
                <a:srgbClr val="0055A0"/>
              </a:buClr>
            </a:pPr>
            <a:r>
              <a:rPr lang="en-GB" dirty="0">
                <a:latin typeface="Arial" panose="020B0604020202020204" pitchFamily="34" charset="0"/>
              </a:rPr>
              <a:t>Facilities for fundamental research in particle physics</a:t>
            </a:r>
          </a:p>
          <a:p>
            <a:pPr>
              <a:buClr>
                <a:srgbClr val="0055A0"/>
              </a:buClr>
            </a:pPr>
            <a:r>
              <a:rPr lang="en-GB" dirty="0">
                <a:latin typeface="Arial" panose="020B0604020202020204" pitchFamily="34" charset="0"/>
              </a:rPr>
              <a:t>23 member states,</a:t>
            </a:r>
            <a:br>
              <a:rPr lang="en-GB" dirty="0">
                <a:latin typeface="Arial" panose="020B0604020202020204" pitchFamily="34" charset="0"/>
              </a:rPr>
            </a:br>
            <a:r>
              <a:rPr lang="en-GB" dirty="0">
                <a:latin typeface="Arial" panose="020B0604020202020204" pitchFamily="34" charset="0"/>
              </a:rPr>
              <a:t>1.1 B CHF budget</a:t>
            </a:r>
          </a:p>
          <a:p>
            <a:pPr>
              <a:buClr>
                <a:srgbClr val="0055A0"/>
              </a:buClr>
            </a:pPr>
            <a:r>
              <a:rPr lang="en-GB" dirty="0">
                <a:latin typeface="Arial" panose="020B0604020202020204" pitchFamily="34" charset="0"/>
              </a:rPr>
              <a:t>~3’200 staff, fellows, trainees, …</a:t>
            </a:r>
          </a:p>
          <a:p>
            <a:pPr>
              <a:buClr>
                <a:srgbClr val="0055A0"/>
              </a:buClr>
            </a:pPr>
            <a:r>
              <a:rPr lang="en-GB" dirty="0">
                <a:latin typeface="Arial" panose="020B0604020202020204" pitchFamily="34" charset="0"/>
              </a:rPr>
              <a:t>&gt;13’000 associates</a:t>
            </a:r>
            <a:endParaRPr lang="en-GB" dirty="0"/>
          </a:p>
        </p:txBody>
      </p:sp>
      <p:pic>
        <p:nvPicPr>
          <p:cNvPr id="10" name="Picture 9" descr="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31535" y="-99392"/>
            <a:ext cx="3437867" cy="2376264"/>
          </a:xfrm>
          <a:prstGeom prst="rect">
            <a:avLst/>
          </a:prstGeom>
        </p:spPr>
      </p:pic>
      <p:sp>
        <p:nvSpPr>
          <p:cNvPr id="15" name="TextBox 14" descr=" 2"/>
          <p:cNvSpPr txBox="1"/>
          <p:nvPr/>
        </p:nvSpPr>
        <p:spPr>
          <a:xfrm>
            <a:off x="5535492" y="454664"/>
            <a:ext cx="3000381" cy="461665"/>
          </a:xfrm>
          <a:prstGeom prst="rect">
            <a:avLst/>
          </a:prstGeom>
          <a:solidFill>
            <a:schemeClr val="accent5">
              <a:lumMod val="60000"/>
              <a:lumOff val="40000"/>
              <a:alpha val="60000"/>
            </a:schemeClr>
          </a:solidFill>
          <a:effectLst>
            <a:outerShdw blurRad="50800" dist="50800" dir="5400000" algn="ctr" rotWithShape="0">
              <a:srgbClr val="000000"/>
            </a:outerShdw>
          </a:effectLst>
        </p:spPr>
        <p:txBody>
          <a:bodyPr wrap="square" rtlCol="0">
            <a:spAutoFit/>
          </a:bodyPr>
          <a:lstStyle/>
          <a:p>
            <a:pPr defTabSz="1219170"/>
            <a:r>
              <a:rPr lang="en-GB" sz="2400" dirty="0">
                <a:solidFill>
                  <a:srgbClr val="F8F8F8"/>
                </a:solidFill>
                <a:latin typeface="Arial"/>
              </a:rPr>
              <a:t>“Science for peace”</a:t>
            </a:r>
          </a:p>
        </p:txBody>
      </p:sp>
      <p:sp>
        <p:nvSpPr>
          <p:cNvPr id="11" name="TextBox 10" descr=" 10"/>
          <p:cNvSpPr txBox="1"/>
          <p:nvPr/>
        </p:nvSpPr>
        <p:spPr>
          <a:xfrm>
            <a:off x="8863255" y="1556794"/>
            <a:ext cx="2433680" cy="338554"/>
          </a:xfrm>
          <a:prstGeom prst="rect">
            <a:avLst/>
          </a:prstGeom>
          <a:solidFill>
            <a:schemeClr val="accent5">
              <a:lumMod val="60000"/>
              <a:lumOff val="40000"/>
              <a:alpha val="60000"/>
            </a:schemeClr>
          </a:solidFill>
          <a:effectLst>
            <a:outerShdw blurRad="50800" dist="50800" dir="5400000" algn="ctr" rotWithShape="0">
              <a:srgbClr val="000000"/>
            </a:outerShdw>
          </a:effectLst>
        </p:spPr>
        <p:txBody>
          <a:bodyPr wrap="none" rtlCol="0">
            <a:spAutoFit/>
          </a:bodyPr>
          <a:lstStyle/>
          <a:p>
            <a:pPr defTabSz="1219170"/>
            <a:r>
              <a:rPr lang="en-GB" sz="1600" dirty="0">
                <a:solidFill>
                  <a:srgbClr val="F8F8F8"/>
                </a:solidFill>
                <a:latin typeface="Arial"/>
              </a:rPr>
              <a:t>1954: 12 Member States</a:t>
            </a:r>
          </a:p>
        </p:txBody>
      </p:sp>
      <p:sp>
        <p:nvSpPr>
          <p:cNvPr id="12" name="TextBox 11" descr=" 11"/>
          <p:cNvSpPr txBox="1"/>
          <p:nvPr/>
        </p:nvSpPr>
        <p:spPr>
          <a:xfrm>
            <a:off x="6341661" y="2132857"/>
            <a:ext cx="6108209" cy="2554545"/>
          </a:xfrm>
          <a:prstGeom prst="rect">
            <a:avLst/>
          </a:prstGeom>
          <a:solidFill>
            <a:schemeClr val="accent5">
              <a:lumMod val="60000"/>
              <a:lumOff val="40000"/>
              <a:alpha val="60000"/>
            </a:schemeClr>
          </a:solidFill>
          <a:effectLst>
            <a:outerShdw blurRad="50800" dist="50800" dir="5400000" algn="ctr" rotWithShape="0">
              <a:srgbClr val="000000"/>
            </a:outerShdw>
          </a:effectLst>
        </p:spPr>
        <p:txBody>
          <a:bodyPr wrap="square" rtlCol="0">
            <a:spAutoFit/>
          </a:bodyPr>
          <a:lstStyle/>
          <a:p>
            <a:pPr defTabSz="1219170"/>
            <a:r>
              <a:rPr lang="en-GB" sz="1600" b="1" dirty="0">
                <a:solidFill>
                  <a:srgbClr val="F8F8F8"/>
                </a:solidFill>
                <a:latin typeface="Arial"/>
              </a:rPr>
              <a:t>Members</a:t>
            </a:r>
            <a:r>
              <a:rPr lang="en-GB" sz="1600" dirty="0">
                <a:solidFill>
                  <a:srgbClr val="F8F8F8"/>
                </a:solidFill>
                <a:latin typeface="Arial"/>
              </a:rPr>
              <a:t>: Austria, Belgium, Bulgaria, Czech republic, Denmark, Finland, France, Germany, Greece, Hungary, Israel, Italy, Netherlands, Norway, Poland, Portugal, Slovak Republic, Slovenia, Spain, Sweden, Switzerland, United Kingdom</a:t>
            </a:r>
            <a:br>
              <a:rPr lang="en-GB" sz="1600" dirty="0">
                <a:solidFill>
                  <a:srgbClr val="F8F8F8"/>
                </a:solidFill>
                <a:latin typeface="Arial"/>
              </a:rPr>
            </a:br>
            <a:r>
              <a:rPr lang="en-GB" sz="1600" b="1" dirty="0">
                <a:solidFill>
                  <a:srgbClr val="F8F8F8"/>
                </a:solidFill>
                <a:latin typeface="Arial"/>
              </a:rPr>
              <a:t>Candidate for membership</a:t>
            </a:r>
            <a:r>
              <a:rPr lang="en-GB" sz="1600" dirty="0">
                <a:solidFill>
                  <a:srgbClr val="F8F8F8"/>
                </a:solidFill>
                <a:latin typeface="Arial"/>
              </a:rPr>
              <a:t>: </a:t>
            </a:r>
            <a:r>
              <a:rPr lang="en-GB" sz="1600" dirty="0">
                <a:solidFill>
                  <a:srgbClr val="F8F8F8"/>
                </a:solidFill>
              </a:rPr>
              <a:t>Cyprus, Slovenia</a:t>
            </a:r>
            <a:endParaRPr lang="en-GB" sz="1600" dirty="0">
              <a:solidFill>
                <a:srgbClr val="F8F8F8"/>
              </a:solidFill>
              <a:latin typeface="Arial"/>
            </a:endParaRPr>
          </a:p>
          <a:p>
            <a:pPr defTabSz="1219170"/>
            <a:r>
              <a:rPr lang="en-GB" sz="1600" b="1" dirty="0">
                <a:solidFill>
                  <a:srgbClr val="F8F8F8"/>
                </a:solidFill>
                <a:latin typeface="Arial"/>
              </a:rPr>
              <a:t>Associate members: </a:t>
            </a:r>
            <a:r>
              <a:rPr lang="en-GB" sz="1600" dirty="0">
                <a:solidFill>
                  <a:srgbClr val="F8F8F8"/>
                </a:solidFill>
                <a:latin typeface="Arial"/>
              </a:rPr>
              <a:t>Croatia</a:t>
            </a:r>
            <a:r>
              <a:rPr lang="en-GB" sz="1600" b="1" dirty="0">
                <a:solidFill>
                  <a:srgbClr val="F8F8F8"/>
                </a:solidFill>
                <a:latin typeface="Arial"/>
              </a:rPr>
              <a:t>, </a:t>
            </a:r>
            <a:r>
              <a:rPr lang="en-GB" sz="1600" dirty="0">
                <a:solidFill>
                  <a:srgbClr val="F8F8F8"/>
                </a:solidFill>
                <a:latin typeface="Arial"/>
              </a:rPr>
              <a:t>India, Lithuania, Pakistan, Turkey, Ukraine</a:t>
            </a:r>
          </a:p>
          <a:p>
            <a:pPr defTabSz="1219170"/>
            <a:r>
              <a:rPr lang="en-GB" sz="1600" b="1" dirty="0">
                <a:solidFill>
                  <a:srgbClr val="F8F8F8"/>
                </a:solidFill>
                <a:latin typeface="Arial"/>
              </a:rPr>
              <a:t>Observers</a:t>
            </a:r>
            <a:r>
              <a:rPr lang="en-GB" sz="1600" dirty="0">
                <a:solidFill>
                  <a:srgbClr val="F8F8F8"/>
                </a:solidFill>
                <a:latin typeface="Arial"/>
              </a:rPr>
              <a:t>: EC, Japan, JINR, Russia, UNESCO, United States of America</a:t>
            </a:r>
          </a:p>
          <a:p>
            <a:pPr defTabSz="1219170"/>
            <a:r>
              <a:rPr lang="en-GB" sz="1600" dirty="0">
                <a:solidFill>
                  <a:srgbClr val="F8F8F8"/>
                </a:solidFill>
                <a:latin typeface="Arial"/>
              </a:rPr>
              <a:t>Numerous </a:t>
            </a:r>
            <a:r>
              <a:rPr lang="en-GB" sz="1600" b="1" dirty="0">
                <a:solidFill>
                  <a:srgbClr val="F8F8F8"/>
                </a:solidFill>
                <a:latin typeface="Arial"/>
              </a:rPr>
              <a:t>non-member states with collaboration agreements</a:t>
            </a:r>
          </a:p>
        </p:txBody>
      </p:sp>
      <p:sp>
        <p:nvSpPr>
          <p:cNvPr id="13" name="TextBox 12" descr=" 12"/>
          <p:cNvSpPr txBox="1"/>
          <p:nvPr/>
        </p:nvSpPr>
        <p:spPr>
          <a:xfrm>
            <a:off x="6365614" y="4613589"/>
            <a:ext cx="3431333" cy="584775"/>
          </a:xfrm>
          <a:prstGeom prst="rect">
            <a:avLst/>
          </a:prstGeom>
          <a:solidFill>
            <a:schemeClr val="accent5">
              <a:lumMod val="60000"/>
              <a:lumOff val="40000"/>
              <a:alpha val="69000"/>
            </a:schemeClr>
          </a:solidFill>
          <a:effectLst>
            <a:outerShdw blurRad="50800" dist="50800" dir="5400000" algn="ctr" rotWithShape="0">
              <a:srgbClr val="000000"/>
            </a:outerShdw>
          </a:effectLst>
        </p:spPr>
        <p:txBody>
          <a:bodyPr wrap="square" rtlCol="0">
            <a:spAutoFit/>
          </a:bodyPr>
          <a:lstStyle/>
          <a:p>
            <a:pPr defTabSz="1219170"/>
            <a:r>
              <a:rPr lang="en-GB" sz="1600" dirty="0">
                <a:solidFill>
                  <a:srgbClr val="F8F8F8"/>
                </a:solidFill>
                <a:latin typeface="Arial"/>
              </a:rPr>
              <a:t>&gt;2’500 staff members, 645 fellows, 21 trainees </a:t>
            </a:r>
          </a:p>
        </p:txBody>
      </p:sp>
      <p:sp>
        <p:nvSpPr>
          <p:cNvPr id="14" name="TextBox 13" descr=" 14"/>
          <p:cNvSpPr txBox="1"/>
          <p:nvPr/>
        </p:nvSpPr>
        <p:spPr>
          <a:xfrm>
            <a:off x="6369930" y="5310735"/>
            <a:ext cx="3416492" cy="584775"/>
          </a:xfrm>
          <a:prstGeom prst="rect">
            <a:avLst/>
          </a:prstGeom>
          <a:solidFill>
            <a:schemeClr val="accent5">
              <a:lumMod val="60000"/>
              <a:lumOff val="40000"/>
              <a:alpha val="69000"/>
            </a:schemeClr>
          </a:solidFill>
          <a:effectLst>
            <a:outerShdw blurRad="50800" dist="50800" dir="5400000" algn="ctr" rotWithShape="0">
              <a:srgbClr val="000000"/>
            </a:outerShdw>
          </a:effectLst>
        </p:spPr>
        <p:txBody>
          <a:bodyPr wrap="square" rtlCol="0">
            <a:spAutoFit/>
          </a:bodyPr>
          <a:lstStyle/>
          <a:p>
            <a:pPr defTabSz="1219170"/>
            <a:r>
              <a:rPr lang="en-GB" sz="1600" dirty="0">
                <a:solidFill>
                  <a:srgbClr val="F8F8F8"/>
                </a:solidFill>
                <a:latin typeface="Arial"/>
              </a:rPr>
              <a:t>7’000 member states, 1’800 USA, 900 Russia, 270 Japan, …</a:t>
            </a:r>
          </a:p>
        </p:txBody>
      </p:sp>
      <p:sp>
        <p:nvSpPr>
          <p:cNvPr id="18" name="Footer Placeholder 5">
            <a:extLst>
              <a:ext uri="{FF2B5EF4-FFF2-40B4-BE49-F238E27FC236}">
                <a16:creationId xmlns:a16="http://schemas.microsoft.com/office/drawing/2014/main" id="{2E60028C-4191-47DA-AA48-2298B5805C7F}"/>
              </a:ext>
            </a:extLst>
          </p:cNvPr>
          <p:cNvSpPr>
            <a:spLocks noGrp="1"/>
          </p:cNvSpPr>
          <p:nvPr>
            <p:ph type="ftr" sz="quarter" idx="17"/>
          </p:nvPr>
        </p:nvSpPr>
        <p:spPr>
          <a:xfrm>
            <a:off x="4035135" y="6273958"/>
            <a:ext cx="4114800" cy="365125"/>
          </a:xfrm>
        </p:spPr>
        <p:txBody>
          <a:bodyPr/>
          <a:lstStyle/>
          <a:p>
            <a:r>
              <a:rPr lang="en-GB" smtClean="0"/>
              <a:t>CERN QTI - GPU Day 2020</a:t>
            </a:r>
            <a:endParaRPr lang="en-GB" dirty="0"/>
          </a:p>
        </p:txBody>
      </p:sp>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F1C89CE3-41A7-4157-A997-D30CC6FDA748}"/>
                  </a:ext>
                </a:extLst>
              </p14:cNvPr>
              <p14:cNvContentPartPr/>
              <p14:nvPr/>
            </p14:nvContentPartPr>
            <p14:xfrm>
              <a:off x="10273724" y="3286818"/>
              <a:ext cx="102600" cy="64800"/>
            </p14:xfrm>
          </p:contentPart>
        </mc:Choice>
        <mc:Fallback xmlns="">
          <p:pic>
            <p:nvPicPr>
              <p:cNvPr id="2" name="Ink 1">
                <a:extLst>
                  <a:ext uri="{FF2B5EF4-FFF2-40B4-BE49-F238E27FC236}">
                    <a16:creationId xmlns:a16="http://schemas.microsoft.com/office/drawing/2014/main" id="{F1C89CE3-41A7-4157-A997-D30CC6FDA748}"/>
                  </a:ext>
                </a:extLst>
              </p:cNvPr>
              <p:cNvPicPr/>
              <p:nvPr/>
            </p:nvPicPr>
            <p:blipFill>
              <a:blip r:embed="rId6"/>
              <a:stretch>
                <a:fillRect/>
              </a:stretch>
            </p:blipFill>
            <p:spPr>
              <a:xfrm>
                <a:off x="10269404" y="3282522"/>
                <a:ext cx="111240" cy="73392"/>
              </a:xfrm>
              <a:prstGeom prst="rect">
                <a:avLst/>
              </a:prstGeom>
            </p:spPr>
          </p:pic>
        </mc:Fallback>
      </mc:AlternateContent>
      <p:grpSp>
        <p:nvGrpSpPr>
          <p:cNvPr id="21" name="Group 20">
            <a:extLst>
              <a:ext uri="{FF2B5EF4-FFF2-40B4-BE49-F238E27FC236}">
                <a16:creationId xmlns:a16="http://schemas.microsoft.com/office/drawing/2014/main" id="{882BE814-92C8-4AEC-9D22-E1113C0CD6DE}"/>
              </a:ext>
            </a:extLst>
          </p:cNvPr>
          <p:cNvGrpSpPr/>
          <p:nvPr/>
        </p:nvGrpSpPr>
        <p:grpSpPr>
          <a:xfrm>
            <a:off x="10717164" y="3266278"/>
            <a:ext cx="8640" cy="24840"/>
            <a:chOff x="10717164" y="3266278"/>
            <a:chExt cx="8640" cy="24840"/>
          </a:xfrm>
        </p:grpSpPr>
        <mc:AlternateContent xmlns:mc="http://schemas.openxmlformats.org/markup-compatibility/2006" xmlns:p14="http://schemas.microsoft.com/office/powerpoint/2010/main">
          <mc:Choice Requires="p14">
            <p:contentPart p14:bwMode="auto" r:id="rId7">
              <p14:nvContentPartPr>
                <p14:cNvPr id="19" name="Ink 18">
                  <a:extLst>
                    <a:ext uri="{FF2B5EF4-FFF2-40B4-BE49-F238E27FC236}">
                      <a16:creationId xmlns:a16="http://schemas.microsoft.com/office/drawing/2014/main" id="{C41769FC-84F2-4F62-8411-C1847EDB1AC2}"/>
                    </a:ext>
                  </a:extLst>
                </p14:cNvPr>
                <p14:cNvContentPartPr/>
                <p14:nvPr/>
              </p14:nvContentPartPr>
              <p14:xfrm>
                <a:off x="10718964" y="3266278"/>
                <a:ext cx="6840" cy="13680"/>
              </p14:xfrm>
            </p:contentPart>
          </mc:Choice>
          <mc:Fallback xmlns="">
            <p:pic>
              <p:nvPicPr>
                <p:cNvPr id="19" name="Ink 18">
                  <a:extLst>
                    <a:ext uri="{FF2B5EF4-FFF2-40B4-BE49-F238E27FC236}">
                      <a16:creationId xmlns:a16="http://schemas.microsoft.com/office/drawing/2014/main" id="{C41769FC-84F2-4F62-8411-C1847EDB1AC2}"/>
                    </a:ext>
                  </a:extLst>
                </p:cNvPr>
                <p:cNvPicPr/>
                <p:nvPr/>
              </p:nvPicPr>
              <p:blipFill>
                <a:blip r:embed="rId8"/>
                <a:stretch>
                  <a:fillRect/>
                </a:stretch>
              </p:blipFill>
              <p:spPr>
                <a:xfrm>
                  <a:off x="10714644" y="3261958"/>
                  <a:ext cx="15480" cy="223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0" name="Ink 19">
                  <a:extLst>
                    <a:ext uri="{FF2B5EF4-FFF2-40B4-BE49-F238E27FC236}">
                      <a16:creationId xmlns:a16="http://schemas.microsoft.com/office/drawing/2014/main" id="{D4DD37C0-6C4A-4ED0-9274-72D64A739A67}"/>
                    </a:ext>
                  </a:extLst>
                </p14:cNvPr>
                <p14:cNvContentPartPr/>
                <p14:nvPr/>
              </p14:nvContentPartPr>
              <p14:xfrm>
                <a:off x="10717164" y="3270598"/>
                <a:ext cx="3240" cy="20520"/>
              </p14:xfrm>
            </p:contentPart>
          </mc:Choice>
          <mc:Fallback xmlns="">
            <p:pic>
              <p:nvPicPr>
                <p:cNvPr id="20" name="Ink 19">
                  <a:extLst>
                    <a:ext uri="{FF2B5EF4-FFF2-40B4-BE49-F238E27FC236}">
                      <a16:creationId xmlns:a16="http://schemas.microsoft.com/office/drawing/2014/main" id="{D4DD37C0-6C4A-4ED0-9274-72D64A739A67}"/>
                    </a:ext>
                  </a:extLst>
                </p:cNvPr>
                <p:cNvPicPr/>
                <p:nvPr/>
              </p:nvPicPr>
              <p:blipFill>
                <a:blip r:embed="rId10"/>
                <a:stretch>
                  <a:fillRect/>
                </a:stretch>
              </p:blipFill>
              <p:spPr>
                <a:xfrm>
                  <a:off x="10712844" y="3266352"/>
                  <a:ext cx="11880" cy="29011"/>
                </a:xfrm>
                <a:prstGeom prst="rect">
                  <a:avLst/>
                </a:prstGeom>
              </p:spPr>
            </p:pic>
          </mc:Fallback>
        </mc:AlternateContent>
      </p:grpSp>
      <p:grpSp>
        <p:nvGrpSpPr>
          <p:cNvPr id="24" name="Group 23">
            <a:extLst>
              <a:ext uri="{FF2B5EF4-FFF2-40B4-BE49-F238E27FC236}">
                <a16:creationId xmlns:a16="http://schemas.microsoft.com/office/drawing/2014/main" id="{1A31F5AC-478A-4CD8-A6B7-E80697956398}"/>
              </a:ext>
            </a:extLst>
          </p:cNvPr>
          <p:cNvGrpSpPr/>
          <p:nvPr/>
        </p:nvGrpSpPr>
        <p:grpSpPr>
          <a:xfrm>
            <a:off x="10119564" y="3290286"/>
            <a:ext cx="147960" cy="76320"/>
            <a:chOff x="10119564" y="3290286"/>
            <a:chExt cx="147960" cy="76320"/>
          </a:xfrm>
        </p:grpSpPr>
        <mc:AlternateContent xmlns:mc="http://schemas.openxmlformats.org/markup-compatibility/2006" xmlns:p14="http://schemas.microsoft.com/office/powerpoint/2010/main">
          <mc:Choice Requires="p14">
            <p:contentPart p14:bwMode="auto" r:id="rId11">
              <p14:nvContentPartPr>
                <p14:cNvPr id="3" name="Ink 2">
                  <a:extLst>
                    <a:ext uri="{FF2B5EF4-FFF2-40B4-BE49-F238E27FC236}">
                      <a16:creationId xmlns:a16="http://schemas.microsoft.com/office/drawing/2014/main" id="{7A20E85A-8A24-4BAF-B359-FA24DB6D008D}"/>
                    </a:ext>
                  </a:extLst>
                </p14:cNvPr>
                <p14:cNvContentPartPr/>
                <p14:nvPr/>
              </p14:nvContentPartPr>
              <p14:xfrm>
                <a:off x="10119564" y="3300366"/>
                <a:ext cx="17280" cy="63720"/>
              </p14:xfrm>
            </p:contentPart>
          </mc:Choice>
          <mc:Fallback xmlns="">
            <p:pic>
              <p:nvPicPr>
                <p:cNvPr id="3" name="Ink 2">
                  <a:extLst>
                    <a:ext uri="{FF2B5EF4-FFF2-40B4-BE49-F238E27FC236}">
                      <a16:creationId xmlns:a16="http://schemas.microsoft.com/office/drawing/2014/main" id="{7A20E85A-8A24-4BAF-B359-FA24DB6D008D}"/>
                    </a:ext>
                  </a:extLst>
                </p:cNvPr>
                <p:cNvPicPr/>
                <p:nvPr/>
              </p:nvPicPr>
              <p:blipFill>
                <a:blip r:embed="rId12"/>
                <a:stretch>
                  <a:fillRect/>
                </a:stretch>
              </p:blipFill>
              <p:spPr>
                <a:xfrm>
                  <a:off x="10115244" y="3296070"/>
                  <a:ext cx="25920" cy="72311"/>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6" name="Ink 5">
                  <a:extLst>
                    <a:ext uri="{FF2B5EF4-FFF2-40B4-BE49-F238E27FC236}">
                      <a16:creationId xmlns:a16="http://schemas.microsoft.com/office/drawing/2014/main" id="{FCCC6723-CE22-4E00-9AA2-0D0A122FE1F5}"/>
                    </a:ext>
                  </a:extLst>
                </p14:cNvPr>
                <p14:cNvContentPartPr/>
                <p14:nvPr/>
              </p14:nvContentPartPr>
              <p14:xfrm>
                <a:off x="10178244" y="3300366"/>
                <a:ext cx="55440" cy="8640"/>
              </p14:xfrm>
            </p:contentPart>
          </mc:Choice>
          <mc:Fallback xmlns="">
            <p:pic>
              <p:nvPicPr>
                <p:cNvPr id="6" name="Ink 5">
                  <a:extLst>
                    <a:ext uri="{FF2B5EF4-FFF2-40B4-BE49-F238E27FC236}">
                      <a16:creationId xmlns:a16="http://schemas.microsoft.com/office/drawing/2014/main" id="{FCCC6723-CE22-4E00-9AA2-0D0A122FE1F5}"/>
                    </a:ext>
                  </a:extLst>
                </p:cNvPr>
                <p:cNvPicPr/>
                <p:nvPr/>
              </p:nvPicPr>
              <p:blipFill>
                <a:blip r:embed="rId14"/>
                <a:stretch>
                  <a:fillRect/>
                </a:stretch>
              </p:blipFill>
              <p:spPr>
                <a:xfrm>
                  <a:off x="10173924" y="3296219"/>
                  <a:ext cx="64080" cy="16934"/>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8" name="Ink 7">
                  <a:extLst>
                    <a:ext uri="{FF2B5EF4-FFF2-40B4-BE49-F238E27FC236}">
                      <a16:creationId xmlns:a16="http://schemas.microsoft.com/office/drawing/2014/main" id="{EE212DE3-BB4E-444A-B1BB-04334611D455}"/>
                    </a:ext>
                  </a:extLst>
                </p14:cNvPr>
                <p14:cNvContentPartPr/>
                <p14:nvPr/>
              </p14:nvContentPartPr>
              <p14:xfrm>
                <a:off x="10221804" y="3315846"/>
                <a:ext cx="13680" cy="50760"/>
              </p14:xfrm>
            </p:contentPart>
          </mc:Choice>
          <mc:Fallback xmlns="">
            <p:pic>
              <p:nvPicPr>
                <p:cNvPr id="8" name="Ink 7">
                  <a:extLst>
                    <a:ext uri="{FF2B5EF4-FFF2-40B4-BE49-F238E27FC236}">
                      <a16:creationId xmlns:a16="http://schemas.microsoft.com/office/drawing/2014/main" id="{EE212DE3-BB4E-444A-B1BB-04334611D455}"/>
                    </a:ext>
                  </a:extLst>
                </p:cNvPr>
                <p:cNvPicPr/>
                <p:nvPr/>
              </p:nvPicPr>
              <p:blipFill>
                <a:blip r:embed="rId16"/>
                <a:stretch>
                  <a:fillRect/>
                </a:stretch>
              </p:blipFill>
              <p:spPr>
                <a:xfrm>
                  <a:off x="10217484" y="3311495"/>
                  <a:ext cx="22320" cy="59462"/>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2" name="Ink 21">
                  <a:extLst>
                    <a:ext uri="{FF2B5EF4-FFF2-40B4-BE49-F238E27FC236}">
                      <a16:creationId xmlns:a16="http://schemas.microsoft.com/office/drawing/2014/main" id="{75ACC5F0-EDCC-4C03-8A38-8F2C1D38387D}"/>
                    </a:ext>
                  </a:extLst>
                </p14:cNvPr>
                <p14:cNvContentPartPr/>
                <p14:nvPr/>
              </p14:nvContentPartPr>
              <p14:xfrm>
                <a:off x="10199124" y="3290286"/>
                <a:ext cx="31320" cy="21960"/>
              </p14:xfrm>
            </p:contentPart>
          </mc:Choice>
          <mc:Fallback xmlns="">
            <p:pic>
              <p:nvPicPr>
                <p:cNvPr id="22" name="Ink 21">
                  <a:extLst>
                    <a:ext uri="{FF2B5EF4-FFF2-40B4-BE49-F238E27FC236}">
                      <a16:creationId xmlns:a16="http://schemas.microsoft.com/office/drawing/2014/main" id="{75ACC5F0-EDCC-4C03-8A38-8F2C1D38387D}"/>
                    </a:ext>
                  </a:extLst>
                </p:cNvPr>
                <p:cNvPicPr/>
                <p:nvPr/>
              </p:nvPicPr>
              <p:blipFill>
                <a:blip r:embed="rId18"/>
                <a:stretch>
                  <a:fillRect/>
                </a:stretch>
              </p:blipFill>
              <p:spPr>
                <a:xfrm>
                  <a:off x="10194853" y="3285966"/>
                  <a:ext cx="39862" cy="306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3" name="Ink 22">
                  <a:extLst>
                    <a:ext uri="{FF2B5EF4-FFF2-40B4-BE49-F238E27FC236}">
                      <a16:creationId xmlns:a16="http://schemas.microsoft.com/office/drawing/2014/main" id="{85FE023A-8F8C-48C9-AEB7-B80D05302BD0}"/>
                    </a:ext>
                  </a:extLst>
                </p14:cNvPr>
                <p14:cNvContentPartPr/>
                <p14:nvPr/>
              </p14:nvContentPartPr>
              <p14:xfrm>
                <a:off x="10239804" y="3301446"/>
                <a:ext cx="27720" cy="19080"/>
              </p14:xfrm>
            </p:contentPart>
          </mc:Choice>
          <mc:Fallback xmlns="">
            <p:pic>
              <p:nvPicPr>
                <p:cNvPr id="23" name="Ink 22">
                  <a:extLst>
                    <a:ext uri="{FF2B5EF4-FFF2-40B4-BE49-F238E27FC236}">
                      <a16:creationId xmlns:a16="http://schemas.microsoft.com/office/drawing/2014/main" id="{85FE023A-8F8C-48C9-AEB7-B80D05302BD0}"/>
                    </a:ext>
                  </a:extLst>
                </p:cNvPr>
                <p:cNvPicPr/>
                <p:nvPr/>
              </p:nvPicPr>
              <p:blipFill>
                <a:blip r:embed="rId20"/>
                <a:stretch>
                  <a:fillRect/>
                </a:stretch>
              </p:blipFill>
              <p:spPr>
                <a:xfrm>
                  <a:off x="10235539" y="3297043"/>
                  <a:ext cx="36249" cy="27886"/>
                </a:xfrm>
                <a:prstGeom prst="rect">
                  <a:avLst/>
                </a:prstGeom>
              </p:spPr>
            </p:pic>
          </mc:Fallback>
        </mc:AlternateContent>
      </p:grpSp>
      <p:sp>
        <p:nvSpPr>
          <p:cNvPr id="9" name="Slide Number Placeholder 8"/>
          <p:cNvSpPr>
            <a:spLocks noGrp="1"/>
          </p:cNvSpPr>
          <p:nvPr>
            <p:ph type="sldNum" sz="quarter" idx="16"/>
          </p:nvPr>
        </p:nvSpPr>
        <p:spPr/>
        <p:txBody>
          <a:bodyPr/>
          <a:lstStyle/>
          <a:p>
            <a:fld id="{A5E960A2-242F-CC40-87F9-290FD5864A37}" type="slidenum">
              <a:rPr lang="fr-FR" smtClean="0"/>
              <a:pPr/>
              <a:t>3</a:t>
            </a:fld>
            <a:endParaRPr lang="fr-FR"/>
          </a:p>
        </p:txBody>
      </p:sp>
    </p:spTree>
    <p:extLst>
      <p:ext uri="{BB962C8B-B14F-4D97-AF65-F5344CB8AC3E}">
        <p14:creationId xmlns:p14="http://schemas.microsoft.com/office/powerpoint/2010/main" val="3675022727"/>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36801" y="978630"/>
            <a:ext cx="7204185" cy="5403981"/>
          </a:xfrm>
          <a:prstGeom prst="rect">
            <a:avLst/>
          </a:prstGeom>
        </p:spPr>
      </p:pic>
      <p:sp>
        <p:nvSpPr>
          <p:cNvPr id="2" name="Title 1"/>
          <p:cNvSpPr>
            <a:spLocks noGrp="1"/>
          </p:cNvSpPr>
          <p:nvPr>
            <p:ph type="title"/>
          </p:nvPr>
        </p:nvSpPr>
        <p:spPr/>
        <p:txBody>
          <a:bodyPr vert="horz" lIns="45720" rIns="45720" anchor="ctr">
            <a:normAutofit fontScale="90000"/>
          </a:bodyPr>
          <a:lstStyle/>
          <a:p>
            <a:r>
              <a:rPr lang="en-US" sz="4800" dirty="0">
                <a:solidFill>
                  <a:schemeClr val="tx1"/>
                </a:solidFill>
                <a:latin typeface="+mj-lt"/>
                <a:ea typeface="+mj-ea"/>
                <a:cs typeface="+mj-cs"/>
              </a:rPr>
              <a:t>The Large Hadron Collider (LHC)</a:t>
            </a:r>
            <a:endParaRPr lang="en-GB" sz="4800" dirty="0">
              <a:solidFill>
                <a:schemeClr val="tx1"/>
              </a:solidFill>
              <a:latin typeface="+mj-lt"/>
              <a:ea typeface="+mj-ea"/>
              <a:cs typeface="+mj-cs"/>
            </a:endParaRPr>
          </a:p>
        </p:txBody>
      </p:sp>
      <p:pic>
        <p:nvPicPr>
          <p:cNvPr id="9" name="Picture 3"/>
          <p:cNvPicPr>
            <a:picLocks noChangeAspect="1" noChangeArrowheads="1"/>
          </p:cNvPicPr>
          <p:nvPr/>
        </p:nvPicPr>
        <p:blipFill>
          <a:blip r:embed="rId4" cstate="email">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472927" y="1250212"/>
            <a:ext cx="2711747" cy="2033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10" name="Picture 4"/>
          <p:cNvPicPr>
            <a:picLocks noChangeAspect="1" noChangeArrowheads="1"/>
          </p:cNvPicPr>
          <p:nvPr/>
        </p:nvPicPr>
        <p:blipFill>
          <a:blip r:embed="rId5" cstate="email">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101600" y="4337637"/>
            <a:ext cx="2963259" cy="1971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11" name="Picture 1"/>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737600" y="1286308"/>
            <a:ext cx="3089763" cy="1615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pic>
        <p:nvPicPr>
          <p:cNvPr id="12"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9095328" y="4820224"/>
            <a:ext cx="2029873" cy="148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13" name="Footer Placeholder 5">
            <a:extLst>
              <a:ext uri="{FF2B5EF4-FFF2-40B4-BE49-F238E27FC236}">
                <a16:creationId xmlns:a16="http://schemas.microsoft.com/office/drawing/2014/main" id="{C7D9B47A-79F4-4FBB-AA16-6C562FD227F9}"/>
              </a:ext>
            </a:extLst>
          </p:cNvPr>
          <p:cNvSpPr>
            <a:spLocks noGrp="1"/>
          </p:cNvSpPr>
          <p:nvPr>
            <p:ph type="ftr" sz="quarter" idx="17"/>
          </p:nvPr>
        </p:nvSpPr>
        <p:spPr>
          <a:xfrm>
            <a:off x="4035135" y="6273958"/>
            <a:ext cx="4114800" cy="365125"/>
          </a:xfrm>
        </p:spPr>
        <p:txBody>
          <a:bodyPr/>
          <a:lstStyle/>
          <a:p>
            <a:r>
              <a:rPr lang="en-GB" smtClean="0"/>
              <a:t>CERN QTI - GPU Day 2020</a:t>
            </a:r>
            <a:endParaRPr lang="en-GB" dirty="0"/>
          </a:p>
        </p:txBody>
      </p:sp>
      <mc:AlternateContent xmlns:mc="http://schemas.openxmlformats.org/markup-compatibility/2006" xmlns:p14="http://schemas.microsoft.com/office/powerpoint/2010/main">
        <mc:Choice Requires="p14">
          <p:contentPart p14:bwMode="auto" r:id="rId8">
            <p14:nvContentPartPr>
              <p14:cNvPr id="3" name="Ink 2">
                <a:extLst>
                  <a:ext uri="{FF2B5EF4-FFF2-40B4-BE49-F238E27FC236}">
                    <a16:creationId xmlns:a16="http://schemas.microsoft.com/office/drawing/2014/main" id="{81A33D34-29A5-40C2-BAF6-B4DC5BB3D52D}"/>
                  </a:ext>
                </a:extLst>
              </p14:cNvPr>
              <p14:cNvContentPartPr/>
              <p14:nvPr/>
            </p14:nvContentPartPr>
            <p14:xfrm>
              <a:off x="5463324" y="6383325"/>
              <a:ext cx="11880" cy="36360"/>
            </p14:xfrm>
          </p:contentPart>
        </mc:Choice>
        <mc:Fallback xmlns="">
          <p:pic>
            <p:nvPicPr>
              <p:cNvPr id="3" name="Ink 2">
                <a:extLst>
                  <a:ext uri="{FF2B5EF4-FFF2-40B4-BE49-F238E27FC236}">
                    <a16:creationId xmlns:a16="http://schemas.microsoft.com/office/drawing/2014/main" id="{81A33D34-29A5-40C2-BAF6-B4DC5BB3D52D}"/>
                  </a:ext>
                </a:extLst>
              </p:cNvPr>
              <p:cNvPicPr/>
              <p:nvPr/>
            </p:nvPicPr>
            <p:blipFill>
              <a:blip r:embed="rId9"/>
              <a:stretch>
                <a:fillRect/>
              </a:stretch>
            </p:blipFill>
            <p:spPr>
              <a:xfrm>
                <a:off x="5454043" y="6374325"/>
                <a:ext cx="30071" cy="54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 name="Ink 3">
                <a:extLst>
                  <a:ext uri="{FF2B5EF4-FFF2-40B4-BE49-F238E27FC236}">
                    <a16:creationId xmlns:a16="http://schemas.microsoft.com/office/drawing/2014/main" id="{17094C67-77E5-4C6B-8314-AB36DC3F65DB}"/>
                  </a:ext>
                </a:extLst>
              </p14:cNvPr>
              <p14:cNvContentPartPr/>
              <p14:nvPr/>
            </p14:nvContentPartPr>
            <p14:xfrm>
              <a:off x="5324004" y="6437685"/>
              <a:ext cx="13680" cy="24840"/>
            </p14:xfrm>
          </p:contentPart>
        </mc:Choice>
        <mc:Fallback xmlns="">
          <p:pic>
            <p:nvPicPr>
              <p:cNvPr id="4" name="Ink 3">
                <a:extLst>
                  <a:ext uri="{FF2B5EF4-FFF2-40B4-BE49-F238E27FC236}">
                    <a16:creationId xmlns:a16="http://schemas.microsoft.com/office/drawing/2014/main" id="{17094C67-77E5-4C6B-8314-AB36DC3F65DB}"/>
                  </a:ext>
                </a:extLst>
              </p:cNvPr>
              <p:cNvPicPr/>
              <p:nvPr/>
            </p:nvPicPr>
            <p:blipFill>
              <a:blip r:embed="rId11"/>
              <a:stretch>
                <a:fillRect/>
              </a:stretch>
            </p:blipFill>
            <p:spPr>
              <a:xfrm>
                <a:off x="5319684" y="6433365"/>
                <a:ext cx="22320" cy="334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5" name="Ink 4">
                <a:extLst>
                  <a:ext uri="{FF2B5EF4-FFF2-40B4-BE49-F238E27FC236}">
                    <a16:creationId xmlns:a16="http://schemas.microsoft.com/office/drawing/2014/main" id="{51DEF616-704F-4ED1-B62C-61338745A26F}"/>
                  </a:ext>
                </a:extLst>
              </p14:cNvPr>
              <p14:cNvContentPartPr/>
              <p14:nvPr/>
            </p14:nvContentPartPr>
            <p14:xfrm>
              <a:off x="5087844" y="6482325"/>
              <a:ext cx="11880" cy="19080"/>
            </p14:xfrm>
          </p:contentPart>
        </mc:Choice>
        <mc:Fallback xmlns="">
          <p:pic>
            <p:nvPicPr>
              <p:cNvPr id="5" name="Ink 4">
                <a:extLst>
                  <a:ext uri="{FF2B5EF4-FFF2-40B4-BE49-F238E27FC236}">
                    <a16:creationId xmlns:a16="http://schemas.microsoft.com/office/drawing/2014/main" id="{51DEF616-704F-4ED1-B62C-61338745A26F}"/>
                  </a:ext>
                </a:extLst>
              </p:cNvPr>
              <p:cNvPicPr/>
              <p:nvPr/>
            </p:nvPicPr>
            <p:blipFill>
              <a:blip r:embed="rId13"/>
              <a:stretch>
                <a:fillRect/>
              </a:stretch>
            </p:blipFill>
            <p:spPr>
              <a:xfrm>
                <a:off x="5083524" y="6477922"/>
                <a:ext cx="20520" cy="27886"/>
              </a:xfrm>
              <a:prstGeom prst="rect">
                <a:avLst/>
              </a:prstGeom>
            </p:spPr>
          </p:pic>
        </mc:Fallback>
      </mc:AlternateContent>
      <p:sp>
        <p:nvSpPr>
          <p:cNvPr id="7" name="Slide Number Placeholder 6"/>
          <p:cNvSpPr>
            <a:spLocks noGrp="1"/>
          </p:cNvSpPr>
          <p:nvPr>
            <p:ph type="sldNum" sz="quarter" idx="16"/>
          </p:nvPr>
        </p:nvSpPr>
        <p:spPr/>
        <p:txBody>
          <a:bodyPr/>
          <a:lstStyle/>
          <a:p>
            <a:fld id="{A5E960A2-242F-CC40-87F9-290FD5864A37}" type="slidenum">
              <a:rPr lang="fr-FR" smtClean="0"/>
              <a:pPr/>
              <a:t>4</a:t>
            </a:fld>
            <a:endParaRPr lang="fr-FR"/>
          </a:p>
        </p:txBody>
      </p:sp>
    </p:spTree>
    <p:extLst>
      <p:ext uri="{BB962C8B-B14F-4D97-AF65-F5344CB8AC3E}">
        <p14:creationId xmlns:p14="http://schemas.microsoft.com/office/powerpoint/2010/main" val="3683649554"/>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DA36E6-906F-49DA-84E1-EBF2A89F2DFA}"/>
              </a:ext>
            </a:extLst>
          </p:cNvPr>
          <p:cNvSpPr/>
          <p:nvPr/>
        </p:nvSpPr>
        <p:spPr>
          <a:xfrm>
            <a:off x="6553441" y="3683401"/>
            <a:ext cx="3283451" cy="261476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71B8827-4BEB-4525-BA3C-D16CAE8A105D}"/>
              </a:ext>
            </a:extLst>
          </p:cNvPr>
          <p:cNvPicPr>
            <a:picLocks noChangeAspect="1"/>
          </p:cNvPicPr>
          <p:nvPr/>
        </p:nvPicPr>
        <p:blipFill>
          <a:blip r:embed="rId2"/>
          <a:stretch>
            <a:fillRect/>
          </a:stretch>
        </p:blipFill>
        <p:spPr>
          <a:xfrm>
            <a:off x="1778073" y="3542320"/>
            <a:ext cx="3104033" cy="2852243"/>
          </a:xfrm>
          <a:prstGeom prst="rect">
            <a:avLst/>
          </a:prstGeom>
        </p:spPr>
      </p:pic>
      <p:sp>
        <p:nvSpPr>
          <p:cNvPr id="4" name="Slide Number Placeholder 3">
            <a:extLst>
              <a:ext uri="{FF2B5EF4-FFF2-40B4-BE49-F238E27FC236}">
                <a16:creationId xmlns:a16="http://schemas.microsoft.com/office/drawing/2014/main" id="{23373349-3B5E-43B0-8FED-568F8F9B2740}"/>
              </a:ext>
            </a:extLst>
          </p:cNvPr>
          <p:cNvSpPr>
            <a:spLocks noGrp="1"/>
          </p:cNvSpPr>
          <p:nvPr>
            <p:ph type="sldNum" sz="quarter" idx="16"/>
          </p:nvPr>
        </p:nvSpPr>
        <p:spPr/>
        <p:txBody>
          <a:bodyPr/>
          <a:lstStyle/>
          <a:p>
            <a:fld id="{A5E960A2-242F-CC40-87F9-290FD5864A37}" type="slidenum">
              <a:rPr lang="fr-FR" smtClean="0"/>
              <a:pPr/>
              <a:t>5</a:t>
            </a:fld>
            <a:endParaRPr lang="fr-FR" dirty="0"/>
          </a:p>
        </p:txBody>
      </p:sp>
      <p:sp>
        <p:nvSpPr>
          <p:cNvPr id="5" name="Footer Placeholder 4">
            <a:extLst>
              <a:ext uri="{FF2B5EF4-FFF2-40B4-BE49-F238E27FC236}">
                <a16:creationId xmlns:a16="http://schemas.microsoft.com/office/drawing/2014/main" id="{493FE84E-58C5-4352-B36E-1054DB93BFC1}"/>
              </a:ext>
            </a:extLst>
          </p:cNvPr>
          <p:cNvSpPr>
            <a:spLocks noGrp="1"/>
          </p:cNvSpPr>
          <p:nvPr>
            <p:ph type="ftr" sz="quarter" idx="17"/>
          </p:nvPr>
        </p:nvSpPr>
        <p:spPr/>
        <p:txBody>
          <a:bodyPr vert="horz" lIns="91440" tIns="45720" rIns="91440" bIns="45720" rtlCol="0" anchor="ctr"/>
          <a:lstStyle/>
          <a:p>
            <a:r>
              <a:rPr lang="en-GB" sz="1067" smtClean="0"/>
              <a:t>CERN QTI - GPU Day 2020</a:t>
            </a:r>
            <a:endParaRPr lang="en-GB" sz="1067" dirty="0"/>
          </a:p>
        </p:txBody>
      </p:sp>
      <p:sp>
        <p:nvSpPr>
          <p:cNvPr id="6" name="Title 5">
            <a:extLst>
              <a:ext uri="{FF2B5EF4-FFF2-40B4-BE49-F238E27FC236}">
                <a16:creationId xmlns:a16="http://schemas.microsoft.com/office/drawing/2014/main" id="{AAB7B6A2-16DE-466E-9864-921A90D5EB7F}"/>
              </a:ext>
            </a:extLst>
          </p:cNvPr>
          <p:cNvSpPr>
            <a:spLocks noGrp="1"/>
          </p:cNvSpPr>
          <p:nvPr>
            <p:ph type="title"/>
          </p:nvPr>
        </p:nvSpPr>
        <p:spPr>
          <a:xfrm>
            <a:off x="307334" y="222643"/>
            <a:ext cx="10515600" cy="663574"/>
          </a:xfrm>
        </p:spPr>
        <p:txBody>
          <a:bodyPr vert="horz" lIns="45720" rIns="45720" anchor="ctr">
            <a:normAutofit fontScale="90000"/>
          </a:bodyPr>
          <a:lstStyle/>
          <a:p>
            <a:r>
              <a:rPr lang="en-US" sz="4800" dirty="0">
                <a:solidFill>
                  <a:schemeClr val="tx1"/>
                </a:solidFill>
                <a:latin typeface="+mj-lt"/>
                <a:ea typeface="+mj-ea"/>
                <a:cs typeface="+mj-cs"/>
              </a:rPr>
              <a:t>Typical LHC Experiments Workloads</a:t>
            </a:r>
          </a:p>
        </p:txBody>
      </p:sp>
      <p:pic>
        <p:nvPicPr>
          <p:cNvPr id="1026" name="Picture 2" descr="Image result for lhcb data acquisition">
            <a:extLst>
              <a:ext uri="{FF2B5EF4-FFF2-40B4-BE49-F238E27FC236}">
                <a16:creationId xmlns:a16="http://schemas.microsoft.com/office/drawing/2014/main" id="{24D6B3E9-83CF-443A-93A2-66241DAA20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4981" y="958468"/>
            <a:ext cx="3054157" cy="229061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51728AD-7A83-437F-B3D4-80C79EB21034}"/>
              </a:ext>
            </a:extLst>
          </p:cNvPr>
          <p:cNvSpPr txBox="1"/>
          <p:nvPr/>
        </p:nvSpPr>
        <p:spPr>
          <a:xfrm rot="16200000">
            <a:off x="120307" y="1439647"/>
            <a:ext cx="3176803" cy="338554"/>
          </a:xfrm>
          <a:prstGeom prst="rect">
            <a:avLst/>
          </a:prstGeom>
          <a:noFill/>
        </p:spPr>
        <p:txBody>
          <a:bodyPr wrap="square" rtlCol="0">
            <a:spAutoFit/>
          </a:bodyPr>
          <a:lstStyle/>
          <a:p>
            <a:r>
              <a:rPr lang="en-US" sz="1600">
                <a:solidFill>
                  <a:srgbClr val="2A7DBF"/>
                </a:solidFill>
                <a:latin typeface="Arial" charset="0"/>
                <a:ea typeface="Arial" charset="0"/>
                <a:cs typeface="Arial" charset="0"/>
              </a:rPr>
              <a:t>© Niko Neufeld - LHCb</a:t>
            </a:r>
            <a:endParaRPr lang="en-US" sz="1600" dirty="0">
              <a:solidFill>
                <a:srgbClr val="2A7DBF"/>
              </a:solidFill>
              <a:latin typeface="Arial" charset="0"/>
              <a:ea typeface="Arial" charset="0"/>
              <a:cs typeface="Arial" charset="0"/>
            </a:endParaRPr>
          </a:p>
        </p:txBody>
      </p:sp>
      <p:sp>
        <p:nvSpPr>
          <p:cNvPr id="15" name="TextBox 14">
            <a:extLst>
              <a:ext uri="{FF2B5EF4-FFF2-40B4-BE49-F238E27FC236}">
                <a16:creationId xmlns:a16="http://schemas.microsoft.com/office/drawing/2014/main" id="{BA1F5624-1C90-41E0-8838-E9D7308A23E0}"/>
              </a:ext>
            </a:extLst>
          </p:cNvPr>
          <p:cNvSpPr txBox="1"/>
          <p:nvPr/>
        </p:nvSpPr>
        <p:spPr>
          <a:xfrm>
            <a:off x="2313099" y="6035445"/>
            <a:ext cx="2276650" cy="461665"/>
          </a:xfrm>
          <a:prstGeom prst="rect">
            <a:avLst/>
          </a:prstGeom>
          <a:noFill/>
        </p:spPr>
        <p:txBody>
          <a:bodyPr wrap="square" rtlCol="0">
            <a:spAutoFit/>
          </a:bodyPr>
          <a:lstStyle/>
          <a:p>
            <a:r>
              <a:rPr lang="en-US" sz="2400" b="1" dirty="0">
                <a:solidFill>
                  <a:srgbClr val="2A7DBF"/>
                </a:solidFill>
                <a:latin typeface="Arial" charset="0"/>
                <a:ea typeface="Arial" charset="0"/>
                <a:cs typeface="Arial" charset="0"/>
              </a:rPr>
              <a:t>Data Analysis</a:t>
            </a:r>
          </a:p>
        </p:txBody>
      </p:sp>
      <p:sp>
        <p:nvSpPr>
          <p:cNvPr id="18" name="TextBox 17">
            <a:extLst>
              <a:ext uri="{FF2B5EF4-FFF2-40B4-BE49-F238E27FC236}">
                <a16:creationId xmlns:a16="http://schemas.microsoft.com/office/drawing/2014/main" id="{C8374573-9519-408F-8D5C-DD3010F4170B}"/>
              </a:ext>
            </a:extLst>
          </p:cNvPr>
          <p:cNvSpPr txBox="1"/>
          <p:nvPr/>
        </p:nvSpPr>
        <p:spPr>
          <a:xfrm>
            <a:off x="6514033" y="3163555"/>
            <a:ext cx="3394884" cy="461665"/>
          </a:xfrm>
          <a:prstGeom prst="rect">
            <a:avLst/>
          </a:prstGeom>
          <a:noFill/>
        </p:spPr>
        <p:txBody>
          <a:bodyPr wrap="square" rtlCol="0">
            <a:spAutoFit/>
          </a:bodyPr>
          <a:lstStyle/>
          <a:p>
            <a:r>
              <a:rPr lang="en-US" sz="2400" b="1" dirty="0">
                <a:solidFill>
                  <a:srgbClr val="2A7DBF"/>
                </a:solidFill>
                <a:latin typeface="Arial" charset="0"/>
                <a:ea typeface="Arial" charset="0"/>
                <a:cs typeface="Arial" charset="0"/>
              </a:rPr>
              <a:t>Track Reconstruction</a:t>
            </a:r>
          </a:p>
        </p:txBody>
      </p:sp>
      <p:pic>
        <p:nvPicPr>
          <p:cNvPr id="19" name="Picture 18">
            <a:extLst>
              <a:ext uri="{FF2B5EF4-FFF2-40B4-BE49-F238E27FC236}">
                <a16:creationId xmlns:a16="http://schemas.microsoft.com/office/drawing/2014/main" id="{DA0BF0A2-CBFC-418E-8451-6F5CBC3DF3F4}"/>
              </a:ext>
            </a:extLst>
          </p:cNvPr>
          <p:cNvPicPr>
            <a:picLocks noChangeAspect="1"/>
          </p:cNvPicPr>
          <p:nvPr/>
        </p:nvPicPr>
        <p:blipFill>
          <a:blip r:embed="rId4"/>
          <a:stretch>
            <a:fillRect/>
          </a:stretch>
        </p:blipFill>
        <p:spPr>
          <a:xfrm>
            <a:off x="6414103" y="886217"/>
            <a:ext cx="3455406" cy="2350141"/>
          </a:xfrm>
          <a:prstGeom prst="rect">
            <a:avLst/>
          </a:prstGeom>
        </p:spPr>
      </p:pic>
      <p:pic>
        <p:nvPicPr>
          <p:cNvPr id="20" name="Picture 19">
            <a:extLst>
              <a:ext uri="{FF2B5EF4-FFF2-40B4-BE49-F238E27FC236}">
                <a16:creationId xmlns:a16="http://schemas.microsoft.com/office/drawing/2014/main" id="{20B8855D-27E4-4381-9E89-7991759ECE3F}"/>
              </a:ext>
            </a:extLst>
          </p:cNvPr>
          <p:cNvPicPr>
            <a:picLocks noChangeAspect="1"/>
          </p:cNvPicPr>
          <p:nvPr/>
        </p:nvPicPr>
        <p:blipFill>
          <a:blip r:embed="rId5"/>
          <a:stretch>
            <a:fillRect/>
          </a:stretch>
        </p:blipFill>
        <p:spPr>
          <a:xfrm>
            <a:off x="6553441" y="3683401"/>
            <a:ext cx="3283451" cy="2128598"/>
          </a:xfrm>
          <a:prstGeom prst="rect">
            <a:avLst/>
          </a:prstGeom>
        </p:spPr>
      </p:pic>
      <p:sp>
        <p:nvSpPr>
          <p:cNvPr id="21" name="TextBox 20">
            <a:extLst>
              <a:ext uri="{FF2B5EF4-FFF2-40B4-BE49-F238E27FC236}">
                <a16:creationId xmlns:a16="http://schemas.microsoft.com/office/drawing/2014/main" id="{6B77751E-3235-4188-9629-2235E1037CF1}"/>
              </a:ext>
            </a:extLst>
          </p:cNvPr>
          <p:cNvSpPr txBox="1"/>
          <p:nvPr/>
        </p:nvSpPr>
        <p:spPr>
          <a:xfrm>
            <a:off x="7262621" y="5836505"/>
            <a:ext cx="1837185" cy="461665"/>
          </a:xfrm>
          <a:prstGeom prst="rect">
            <a:avLst/>
          </a:prstGeom>
          <a:noFill/>
        </p:spPr>
        <p:txBody>
          <a:bodyPr wrap="square" rtlCol="0">
            <a:spAutoFit/>
          </a:bodyPr>
          <a:lstStyle/>
          <a:p>
            <a:r>
              <a:rPr lang="en-US" sz="2400" b="1" dirty="0">
                <a:solidFill>
                  <a:srgbClr val="2A7DBF"/>
                </a:solidFill>
                <a:latin typeface="Arial" charset="0"/>
                <a:ea typeface="Arial" charset="0"/>
                <a:cs typeface="Arial" charset="0"/>
              </a:rPr>
              <a:t>Simulation</a:t>
            </a:r>
          </a:p>
        </p:txBody>
      </p:sp>
      <p:sp>
        <p:nvSpPr>
          <p:cNvPr id="22" name="TextBox 21">
            <a:extLst>
              <a:ext uri="{FF2B5EF4-FFF2-40B4-BE49-F238E27FC236}">
                <a16:creationId xmlns:a16="http://schemas.microsoft.com/office/drawing/2014/main" id="{07B6B71E-B4BC-46D1-BED4-664F34ED43C2}"/>
              </a:ext>
            </a:extLst>
          </p:cNvPr>
          <p:cNvSpPr txBox="1"/>
          <p:nvPr/>
        </p:nvSpPr>
        <p:spPr>
          <a:xfrm>
            <a:off x="1977916" y="3183202"/>
            <a:ext cx="2970349" cy="461665"/>
          </a:xfrm>
          <a:prstGeom prst="rect">
            <a:avLst/>
          </a:prstGeom>
          <a:noFill/>
        </p:spPr>
        <p:txBody>
          <a:bodyPr wrap="square" rtlCol="0">
            <a:spAutoFit/>
          </a:bodyPr>
          <a:lstStyle/>
          <a:p>
            <a:r>
              <a:rPr lang="en-US" sz="2400" b="1" dirty="0">
                <a:solidFill>
                  <a:srgbClr val="2A7DBF"/>
                </a:solidFill>
                <a:latin typeface="Arial" charset="0"/>
                <a:ea typeface="Arial" charset="0"/>
                <a:cs typeface="Arial" charset="0"/>
              </a:rPr>
              <a:t>Data Acquisition</a:t>
            </a:r>
          </a:p>
        </p:txBody>
      </p:sp>
    </p:spTree>
    <p:extLst>
      <p:ext uri="{BB962C8B-B14F-4D97-AF65-F5344CB8AC3E}">
        <p14:creationId xmlns:p14="http://schemas.microsoft.com/office/powerpoint/2010/main" val="2280160858"/>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24080"/>
            <a:ext cx="12216711" cy="6882080"/>
          </a:xfrm>
          <a:prstGeom prst="rect">
            <a:avLst/>
          </a:prstGeom>
        </p:spPr>
      </p:pic>
      <p:sp>
        <p:nvSpPr>
          <p:cNvPr id="4" name="Footer Placeholder 3"/>
          <p:cNvSpPr>
            <a:spLocks noGrp="1"/>
          </p:cNvSpPr>
          <p:nvPr>
            <p:ph type="ftr" sz="quarter" idx="10"/>
          </p:nvPr>
        </p:nvSpPr>
        <p:spPr>
          <a:xfrm>
            <a:off x="4035135" y="6273958"/>
            <a:ext cx="4114800" cy="365125"/>
          </a:xfrm>
          <a:prstGeom prst="rect">
            <a:avLst/>
          </a:prstGeom>
          <a:ln/>
        </p:spPr>
        <p:txBody>
          <a:bodyPr vert="horz" lIns="91440" tIns="45720" rIns="91440" bIns="45720" rtlCol="0" anchor="ctr"/>
          <a:lstStyle>
            <a:defPPr>
              <a:defRPr lang="fr-FR"/>
            </a:defPPr>
            <a:lvl1pPr marL="0" algn="ctr" defTabSz="914400" rtl="0" eaLnBrk="1" latinLnBrk="0" hangingPunct="1">
              <a:defRPr sz="1100" i="0" kern="1200">
                <a:solidFill>
                  <a:schemeClr val="accent6">
                    <a:lumMod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mtClean="0"/>
              <a:t>CERN QTI - GPU Day 2020</a:t>
            </a:r>
            <a:endParaRPr lang="en-GB" sz="1000" dirty="0"/>
          </a:p>
        </p:txBody>
      </p:sp>
      <p:sp>
        <p:nvSpPr>
          <p:cNvPr id="6" name="Content Placeholder 5"/>
          <p:cNvSpPr>
            <a:spLocks noGrp="1"/>
          </p:cNvSpPr>
          <p:nvPr>
            <p:ph idx="1"/>
          </p:nvPr>
        </p:nvSpPr>
        <p:spPr>
          <a:xfrm>
            <a:off x="164753" y="381000"/>
            <a:ext cx="11887200" cy="1422400"/>
          </a:xfrm>
        </p:spPr>
        <p:txBody>
          <a:bodyPr/>
          <a:lstStyle/>
          <a:p>
            <a:pPr marL="0" indent="0" algn="ctr">
              <a:buNone/>
            </a:pPr>
            <a:r>
              <a:rPr lang="en-GB" sz="3200" dirty="0">
                <a:solidFill>
                  <a:srgbClr val="FFC000"/>
                </a:solidFill>
              </a:rPr>
              <a:t>The Higgs Boson completes the Standard Model,</a:t>
            </a:r>
          </a:p>
          <a:p>
            <a:pPr marL="0" indent="0" algn="ctr">
              <a:buNone/>
            </a:pPr>
            <a:r>
              <a:rPr lang="en-GB" sz="3200" dirty="0">
                <a:solidFill>
                  <a:srgbClr val="FFC000"/>
                </a:solidFill>
              </a:rPr>
              <a:t>but the Model explains only about 5% of our Universe</a:t>
            </a:r>
          </a:p>
        </p:txBody>
      </p:sp>
      <p:sp>
        <p:nvSpPr>
          <p:cNvPr id="8" name="Content Placeholder 5"/>
          <p:cNvSpPr txBox="1">
            <a:spLocks/>
          </p:cNvSpPr>
          <p:nvPr/>
        </p:nvSpPr>
        <p:spPr bwMode="auto">
          <a:xfrm>
            <a:off x="164753" y="4546600"/>
            <a:ext cx="11887200" cy="1422400"/>
          </a:xfrm>
          <a:prstGeom prst="rect">
            <a:avLst/>
          </a:prstGeom>
          <a:noFill/>
          <a:ln w="9525">
            <a:noFill/>
            <a:miter lim="800000"/>
            <a:headEnd/>
            <a:tailEnd/>
          </a:ln>
        </p:spPr>
        <p:txBody>
          <a:bodyPr vert="horz" wrap="square" lIns="121920" tIns="60960" rIns="121920" bIns="60960" numCol="1" anchor="t" anchorCtr="0" compatLnSpc="1">
            <a:prstTxWarp prst="textNoShape">
              <a:avLst/>
            </a:prstTxWarp>
          </a:bodyPr>
          <a:lstStyle>
            <a:lvl1pPr marL="514350" indent="-514350" algn="l" rtl="0" eaLnBrk="0" fontAlgn="base" hangingPunct="0">
              <a:spcBef>
                <a:spcPct val="20000"/>
              </a:spcBef>
              <a:spcAft>
                <a:spcPct val="0"/>
              </a:spcAft>
              <a:buClr>
                <a:schemeClr val="tx2">
                  <a:lumMod val="50000"/>
                  <a:lumOff val="50000"/>
                </a:schemeClr>
              </a:buClr>
              <a:buSzPct val="120000"/>
              <a:buFont typeface="Wingdings" pitchFamily="2" charset="2"/>
              <a:buChar char="§"/>
              <a:defRPr sz="2800">
                <a:solidFill>
                  <a:schemeClr val="accent6">
                    <a:lumMod val="75000"/>
                  </a:schemeClr>
                </a:solidFill>
                <a:latin typeface="Arial" pitchFamily="34" charset="0"/>
                <a:ea typeface="+mn-ea"/>
                <a:cs typeface="Arial" pitchFamily="34" charset="0"/>
              </a:defRPr>
            </a:lvl1pPr>
            <a:lvl2pPr marL="742950" indent="-285750" algn="l" rtl="0" eaLnBrk="0" fontAlgn="base" hangingPunct="0">
              <a:spcBef>
                <a:spcPct val="20000"/>
              </a:spcBef>
              <a:spcAft>
                <a:spcPct val="0"/>
              </a:spcAft>
              <a:buClr>
                <a:schemeClr val="tx2">
                  <a:lumMod val="65000"/>
                  <a:lumOff val="35000"/>
                </a:schemeClr>
              </a:buClr>
              <a:buSzPct val="120000"/>
              <a:buFont typeface="Arial" pitchFamily="34" charset="0"/>
              <a:buChar char="•"/>
              <a:defRPr sz="2400">
                <a:solidFill>
                  <a:schemeClr val="accent6">
                    <a:lumMod val="75000"/>
                  </a:schemeClr>
                </a:solidFill>
                <a:latin typeface="Arial" pitchFamily="34" charset="0"/>
                <a:cs typeface="Arial" pitchFamily="34" charset="0"/>
              </a:defRPr>
            </a:lvl2pPr>
            <a:lvl3pPr marL="1143000" indent="-228600" algn="l" rtl="0" eaLnBrk="0" fontAlgn="base" hangingPunct="0">
              <a:spcBef>
                <a:spcPct val="20000"/>
              </a:spcBef>
              <a:spcAft>
                <a:spcPct val="0"/>
              </a:spcAft>
              <a:buClr>
                <a:schemeClr val="accent4">
                  <a:lumMod val="50000"/>
                  <a:lumOff val="50000"/>
                </a:schemeClr>
              </a:buClr>
              <a:buSzPct val="120000"/>
              <a:buFont typeface="Arial" pitchFamily="34" charset="0"/>
              <a:buChar char="›"/>
              <a:defRPr sz="2000">
                <a:solidFill>
                  <a:schemeClr val="accent6">
                    <a:lumMod val="75000"/>
                  </a:schemeClr>
                </a:solidFill>
                <a:latin typeface="Arial" pitchFamily="34" charset="0"/>
                <a:cs typeface="Arial" pitchFamily="34" charset="0"/>
              </a:defRPr>
            </a:lvl3pPr>
            <a:lvl4pPr marL="1600200" indent="-228600" algn="l" rtl="0" eaLnBrk="0" fontAlgn="base" hangingPunct="0">
              <a:spcBef>
                <a:spcPct val="20000"/>
              </a:spcBef>
              <a:spcAft>
                <a:spcPct val="0"/>
              </a:spcAft>
              <a:buClr>
                <a:schemeClr val="accent2"/>
              </a:buClr>
              <a:buSzPct val="120000"/>
              <a:buChar char="–"/>
              <a:defRPr>
                <a:solidFill>
                  <a:schemeClr val="accent6">
                    <a:lumMod val="75000"/>
                  </a:schemeClr>
                </a:solidFill>
                <a:latin typeface="Arial" pitchFamily="34" charset="0"/>
                <a:cs typeface="Arial" pitchFamily="34" charset="0"/>
              </a:defRPr>
            </a:lvl4pPr>
            <a:lvl5pPr marL="2057400" indent="-228600" algn="l" rtl="0" eaLnBrk="0" fontAlgn="base" hangingPunct="0">
              <a:spcBef>
                <a:spcPct val="20000"/>
              </a:spcBef>
              <a:spcAft>
                <a:spcPct val="0"/>
              </a:spcAft>
              <a:buClr>
                <a:schemeClr val="accent2"/>
              </a:buClr>
              <a:buSzPct val="120000"/>
              <a:buChar char="»"/>
              <a:defRPr>
                <a:solidFill>
                  <a:schemeClr val="accent6">
                    <a:lumMod val="75000"/>
                  </a:schemeClr>
                </a:solidFill>
                <a:latin typeface="Arial" pitchFamily="34" charset="0"/>
                <a:cs typeface="Arial" pitchFamily="34" charset="0"/>
              </a:defRPr>
            </a:lvl5pPr>
            <a:lvl6pPr marL="2514600" indent="-228600" algn="l" rtl="0" fontAlgn="base">
              <a:spcBef>
                <a:spcPct val="20000"/>
              </a:spcBef>
              <a:spcAft>
                <a:spcPct val="0"/>
              </a:spcAft>
              <a:buClr>
                <a:schemeClr val="accent2"/>
              </a:buClr>
              <a:buSzPct val="120000"/>
              <a:buChar char="»"/>
              <a:defRPr>
                <a:solidFill>
                  <a:srgbClr val="15539C"/>
                </a:solidFill>
                <a:latin typeface="Franklin Gothic Book" pitchFamily="34" charset="0"/>
              </a:defRPr>
            </a:lvl6pPr>
            <a:lvl7pPr marL="2971800" indent="-228600" algn="l" rtl="0" fontAlgn="base">
              <a:spcBef>
                <a:spcPct val="20000"/>
              </a:spcBef>
              <a:spcAft>
                <a:spcPct val="0"/>
              </a:spcAft>
              <a:buClr>
                <a:schemeClr val="accent2"/>
              </a:buClr>
              <a:buSzPct val="120000"/>
              <a:buChar char="»"/>
              <a:defRPr>
                <a:solidFill>
                  <a:srgbClr val="15539C"/>
                </a:solidFill>
                <a:latin typeface="Franklin Gothic Book" pitchFamily="34" charset="0"/>
              </a:defRPr>
            </a:lvl7pPr>
            <a:lvl8pPr marL="3429000" indent="-228600" algn="l" rtl="0" fontAlgn="base">
              <a:spcBef>
                <a:spcPct val="20000"/>
              </a:spcBef>
              <a:spcAft>
                <a:spcPct val="0"/>
              </a:spcAft>
              <a:buClr>
                <a:schemeClr val="accent2"/>
              </a:buClr>
              <a:buSzPct val="120000"/>
              <a:buChar char="»"/>
              <a:defRPr>
                <a:solidFill>
                  <a:srgbClr val="15539C"/>
                </a:solidFill>
                <a:latin typeface="Franklin Gothic Book" pitchFamily="34" charset="0"/>
              </a:defRPr>
            </a:lvl8pPr>
            <a:lvl9pPr marL="3886200" indent="-228600" algn="l" rtl="0" fontAlgn="base">
              <a:spcBef>
                <a:spcPct val="20000"/>
              </a:spcBef>
              <a:spcAft>
                <a:spcPct val="0"/>
              </a:spcAft>
              <a:buClr>
                <a:schemeClr val="accent2"/>
              </a:buClr>
              <a:buSzPct val="120000"/>
              <a:buChar char="»"/>
              <a:defRPr>
                <a:solidFill>
                  <a:srgbClr val="15539C"/>
                </a:solidFill>
                <a:latin typeface="Franklin Gothic Book" pitchFamily="34" charset="0"/>
              </a:defRPr>
            </a:lvl9pPr>
          </a:lstStyle>
          <a:p>
            <a:pPr marL="0" indent="0" algn="ctr">
              <a:buNone/>
            </a:pPr>
            <a:r>
              <a:rPr lang="en-GB" sz="3200" kern="0" dirty="0">
                <a:solidFill>
                  <a:srgbClr val="FFC000"/>
                </a:solidFill>
              </a:rPr>
              <a:t>What is the other 95% of the Universe made of?</a:t>
            </a:r>
          </a:p>
          <a:p>
            <a:pPr marL="0" indent="0" algn="ctr">
              <a:buNone/>
            </a:pPr>
            <a:r>
              <a:rPr lang="en-GB" sz="3200" kern="0" dirty="0">
                <a:solidFill>
                  <a:srgbClr val="FFC000"/>
                </a:solidFill>
              </a:rPr>
              <a:t>How does gravity really works?</a:t>
            </a:r>
          </a:p>
          <a:p>
            <a:pPr marL="0" indent="0" algn="ctr">
              <a:buNone/>
            </a:pPr>
            <a:r>
              <a:rPr lang="en-GB" sz="3200" kern="0" dirty="0">
                <a:solidFill>
                  <a:srgbClr val="FFC000"/>
                </a:solidFill>
              </a:rPr>
              <a:t>Why there is no antimatter in nature?</a:t>
            </a:r>
          </a:p>
          <a:p>
            <a:pPr marL="0" indent="0" algn="ctr">
              <a:buNone/>
            </a:pPr>
            <a:r>
              <a:rPr lang="en-GB" sz="3200" kern="0" dirty="0">
                <a:solidFill>
                  <a:srgbClr val="FFC000"/>
                </a:solidFill>
              </a:rPr>
              <a:t>			</a:t>
            </a:r>
          </a:p>
        </p:txBody>
      </p:sp>
      <p:sp>
        <p:nvSpPr>
          <p:cNvPr id="2" name="Slide Number Placeholder 1"/>
          <p:cNvSpPr>
            <a:spLocks noGrp="1"/>
          </p:cNvSpPr>
          <p:nvPr>
            <p:ph type="sldNum" sz="quarter" idx="11"/>
          </p:nvPr>
        </p:nvSpPr>
        <p:spPr>
          <a:xfrm>
            <a:off x="0" y="0"/>
            <a:ext cx="0" cy="0"/>
          </a:xfrm>
          <a:ln/>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BF50220-DD9C-47A5-93EE-42AF7A75DF71}" type="slidenum">
              <a:rPr lang="en-GB" smtClean="0"/>
              <a:pPr>
                <a:defRPr/>
              </a:pPr>
              <a:t>6</a:t>
            </a:fld>
            <a:endParaRPr lang="en-GB"/>
          </a:p>
        </p:txBody>
      </p:sp>
    </p:spTree>
    <p:extLst>
      <p:ext uri="{BB962C8B-B14F-4D97-AF65-F5344CB8AC3E}">
        <p14:creationId xmlns:p14="http://schemas.microsoft.com/office/powerpoint/2010/main" val="2108159992"/>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17600" y="889000"/>
            <a:ext cx="9810893" cy="5747045"/>
          </a:xfrm>
          <a:prstGeom prst="rect">
            <a:avLst/>
          </a:prstGeom>
        </p:spPr>
      </p:pic>
      <p:sp>
        <p:nvSpPr>
          <p:cNvPr id="2" name="Title 1"/>
          <p:cNvSpPr>
            <a:spLocks noGrp="1"/>
          </p:cNvSpPr>
          <p:nvPr>
            <p:ph type="title"/>
          </p:nvPr>
        </p:nvSpPr>
        <p:spPr/>
        <p:txBody>
          <a:bodyPr>
            <a:normAutofit fontScale="90000"/>
          </a:bodyPr>
          <a:lstStyle/>
          <a:p>
            <a:r>
              <a:rPr lang="en-US"/>
              <a:t>LHC Schedule</a:t>
            </a:r>
            <a:endParaRPr lang="en-GB"/>
          </a:p>
        </p:txBody>
      </p:sp>
      <p:sp>
        <p:nvSpPr>
          <p:cNvPr id="6" name="Footer Placeholder 5">
            <a:extLst>
              <a:ext uri="{FF2B5EF4-FFF2-40B4-BE49-F238E27FC236}">
                <a16:creationId xmlns:a16="http://schemas.microsoft.com/office/drawing/2014/main" id="{011F7F01-34D1-4A04-B7D2-E84619A16440}"/>
              </a:ext>
            </a:extLst>
          </p:cNvPr>
          <p:cNvSpPr>
            <a:spLocks noGrp="1"/>
          </p:cNvSpPr>
          <p:nvPr>
            <p:ph type="ftr" sz="quarter" idx="17"/>
          </p:nvPr>
        </p:nvSpPr>
        <p:spPr>
          <a:xfrm>
            <a:off x="4035135" y="6273958"/>
            <a:ext cx="4114800" cy="365125"/>
          </a:xfrm>
        </p:spPr>
        <p:txBody>
          <a:bodyPr/>
          <a:lstStyle/>
          <a:p>
            <a:r>
              <a:rPr lang="en-GB" smtClean="0"/>
              <a:t>CERN QTI - GPU Day 2020</a:t>
            </a:r>
            <a:endParaRPr lang="en-GB" dirty="0"/>
          </a:p>
        </p:txBody>
      </p:sp>
      <p:sp>
        <p:nvSpPr>
          <p:cNvPr id="3" name="Slide Number Placeholder 2"/>
          <p:cNvSpPr>
            <a:spLocks noGrp="1"/>
          </p:cNvSpPr>
          <p:nvPr>
            <p:ph type="sldNum" sz="quarter" idx="16"/>
          </p:nvPr>
        </p:nvSpPr>
        <p:spPr/>
        <p:txBody>
          <a:bodyPr/>
          <a:lstStyle/>
          <a:p>
            <a:fld id="{A5E960A2-242F-CC40-87F9-290FD5864A37}" type="slidenum">
              <a:rPr lang="fr-FR" smtClean="0"/>
              <a:pPr/>
              <a:t>7</a:t>
            </a:fld>
            <a:endParaRPr lang="fr-FR"/>
          </a:p>
        </p:txBody>
      </p:sp>
      <p:sp>
        <p:nvSpPr>
          <p:cNvPr id="5" name="TextBox 4"/>
          <p:cNvSpPr txBox="1"/>
          <p:nvPr/>
        </p:nvSpPr>
        <p:spPr>
          <a:xfrm>
            <a:off x="4740813" y="2216545"/>
            <a:ext cx="5331656" cy="1077218"/>
          </a:xfrm>
          <a:prstGeom prst="rect">
            <a:avLst/>
          </a:prstGeom>
          <a:noFill/>
        </p:spPr>
        <p:txBody>
          <a:bodyPr wrap="square" rtlCol="0">
            <a:spAutoFit/>
          </a:bodyPr>
          <a:lstStyle/>
          <a:p>
            <a:pPr algn="ctr"/>
            <a:r>
              <a:rPr lang="en-US" sz="3200" b="1" dirty="0">
                <a:solidFill>
                  <a:srgbClr val="C00000"/>
                </a:solidFill>
              </a:rPr>
              <a:t>Schedule</a:t>
            </a:r>
          </a:p>
          <a:p>
            <a:pPr algn="ctr"/>
            <a:r>
              <a:rPr lang="en-US" sz="3200" b="1" dirty="0">
                <a:solidFill>
                  <a:srgbClr val="C00000"/>
                </a:solidFill>
              </a:rPr>
              <a:t>being revised</a:t>
            </a:r>
            <a:endParaRPr lang="en-GB" sz="3200" b="1" dirty="0">
              <a:solidFill>
                <a:srgbClr val="C00000"/>
              </a:solidFill>
            </a:endParaRPr>
          </a:p>
        </p:txBody>
      </p:sp>
    </p:spTree>
    <p:extLst>
      <p:ext uri="{BB962C8B-B14F-4D97-AF65-F5344CB8AC3E}">
        <p14:creationId xmlns:p14="http://schemas.microsoft.com/office/powerpoint/2010/main" val="3111405491"/>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3F41B-4A1E-4266-B446-287A4238E1C1}"/>
              </a:ext>
            </a:extLst>
          </p:cNvPr>
          <p:cNvSpPr>
            <a:spLocks noGrp="1"/>
          </p:cNvSpPr>
          <p:nvPr>
            <p:ph type="title"/>
          </p:nvPr>
        </p:nvSpPr>
        <p:spPr/>
        <p:txBody>
          <a:bodyPr>
            <a:noAutofit/>
          </a:bodyPr>
          <a:lstStyle/>
          <a:p>
            <a:r>
              <a:rPr lang="en-150" sz="4400" dirty="0"/>
              <a:t>CERN Unique Expertise and Activities</a:t>
            </a:r>
          </a:p>
        </p:txBody>
      </p:sp>
      <p:sp>
        <p:nvSpPr>
          <p:cNvPr id="4" name="Footer Placeholder 3">
            <a:extLst>
              <a:ext uri="{FF2B5EF4-FFF2-40B4-BE49-F238E27FC236}">
                <a16:creationId xmlns:a16="http://schemas.microsoft.com/office/drawing/2014/main" id="{CC1567DD-F388-4D6D-89DC-EF00FFAF95BC}"/>
              </a:ext>
            </a:extLst>
          </p:cNvPr>
          <p:cNvSpPr>
            <a:spLocks noGrp="1"/>
          </p:cNvSpPr>
          <p:nvPr>
            <p:ph type="ftr" sz="quarter" idx="3"/>
          </p:nvPr>
        </p:nvSpPr>
        <p:spPr/>
        <p:txBody>
          <a:bodyPr/>
          <a:lstStyle/>
          <a:p>
            <a:r>
              <a:rPr lang="en-GB" smtClean="0"/>
              <a:t>CERN QTI - GPU Day 2020</a:t>
            </a:r>
            <a:endParaRPr lang="en-US" dirty="0"/>
          </a:p>
        </p:txBody>
      </p:sp>
      <p:sp>
        <p:nvSpPr>
          <p:cNvPr id="5" name="Slide Number Placeholder 4">
            <a:extLst>
              <a:ext uri="{FF2B5EF4-FFF2-40B4-BE49-F238E27FC236}">
                <a16:creationId xmlns:a16="http://schemas.microsoft.com/office/drawing/2014/main" id="{D6451050-72D7-44A9-B647-B6D00D3814AE}"/>
              </a:ext>
            </a:extLst>
          </p:cNvPr>
          <p:cNvSpPr>
            <a:spLocks noGrp="1"/>
          </p:cNvSpPr>
          <p:nvPr>
            <p:ph type="sldNum" sz="quarter" idx="4"/>
          </p:nvPr>
        </p:nvSpPr>
        <p:spPr/>
        <p:txBody>
          <a:bodyPr/>
          <a:lstStyle/>
          <a:p>
            <a:fld id="{17918391-D411-FE40-AAD7-861AE5233E0E}" type="slidenum">
              <a:rPr lang="en-US" smtClean="0"/>
              <a:pPr/>
              <a:t>8</a:t>
            </a:fld>
            <a:endParaRPr lang="en-US" dirty="0"/>
          </a:p>
        </p:txBody>
      </p:sp>
      <p:pic>
        <p:nvPicPr>
          <p:cNvPr id="7" name="Graphic 6">
            <a:extLst>
              <a:ext uri="{FF2B5EF4-FFF2-40B4-BE49-F238E27FC236}">
                <a16:creationId xmlns:a16="http://schemas.microsoft.com/office/drawing/2014/main" id="{9F904E75-53E1-469C-9E09-4492A0B1A3B8}"/>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253" t="3125" r="6402"/>
          <a:stretch/>
        </p:blipFill>
        <p:spPr>
          <a:xfrm>
            <a:off x="257270" y="1750091"/>
            <a:ext cx="2395330" cy="1331576"/>
          </a:xfrm>
          <a:prstGeom prst="rect">
            <a:avLst/>
          </a:prstGeom>
        </p:spPr>
      </p:pic>
      <p:pic>
        <p:nvPicPr>
          <p:cNvPr id="9" name="Picture 8">
            <a:extLst>
              <a:ext uri="{FF2B5EF4-FFF2-40B4-BE49-F238E27FC236}">
                <a16:creationId xmlns:a16="http://schemas.microsoft.com/office/drawing/2014/main" id="{B6F69868-99F3-401B-A4C0-9B879ABBF31C}"/>
              </a:ext>
            </a:extLst>
          </p:cNvPr>
          <p:cNvPicPr>
            <a:picLocks noChangeAspect="1"/>
          </p:cNvPicPr>
          <p:nvPr/>
        </p:nvPicPr>
        <p:blipFill rotWithShape="1">
          <a:blip r:embed="rId4">
            <a:extLst>
              <a:ext uri="{28A0092B-C50C-407E-A947-70E740481C1C}">
                <a14:useLocalDpi xmlns:a14="http://schemas.microsoft.com/office/drawing/2010/main"/>
              </a:ext>
            </a:extLst>
          </a:blip>
          <a:srcRect l="55035" r="3542" b="35976"/>
          <a:stretch/>
        </p:blipFill>
        <p:spPr>
          <a:xfrm>
            <a:off x="1301803" y="2731799"/>
            <a:ext cx="2286920" cy="1716823"/>
          </a:xfrm>
          <a:prstGeom prst="rect">
            <a:avLst/>
          </a:prstGeom>
        </p:spPr>
      </p:pic>
      <p:pic>
        <p:nvPicPr>
          <p:cNvPr id="11" name="Picture 10">
            <a:extLst>
              <a:ext uri="{FF2B5EF4-FFF2-40B4-BE49-F238E27FC236}">
                <a16:creationId xmlns:a16="http://schemas.microsoft.com/office/drawing/2014/main" id="{B4BEA142-06D0-456E-B2E4-5A0B8074FF4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5300" y="4119329"/>
            <a:ext cx="2422295" cy="1660867"/>
          </a:xfrm>
          <a:prstGeom prst="rect">
            <a:avLst/>
          </a:prstGeom>
        </p:spPr>
      </p:pic>
      <p:pic>
        <p:nvPicPr>
          <p:cNvPr id="13" name="Picture 12">
            <a:extLst>
              <a:ext uri="{FF2B5EF4-FFF2-40B4-BE49-F238E27FC236}">
                <a16:creationId xmlns:a16="http://schemas.microsoft.com/office/drawing/2014/main" id="{61761EBA-6D8C-441E-8843-FEAE0C88DF6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840975" y="1970405"/>
            <a:ext cx="2618075" cy="2331162"/>
          </a:xfrm>
          <a:prstGeom prst="rect">
            <a:avLst/>
          </a:prstGeom>
        </p:spPr>
      </p:pic>
      <p:cxnSp>
        <p:nvCxnSpPr>
          <p:cNvPr id="15" name="Straight Connector 14">
            <a:extLst>
              <a:ext uri="{FF2B5EF4-FFF2-40B4-BE49-F238E27FC236}">
                <a16:creationId xmlns:a16="http://schemas.microsoft.com/office/drawing/2014/main" id="{25A89EDA-0EAC-47FD-9FB4-C33329F90FC9}"/>
              </a:ext>
            </a:extLst>
          </p:cNvPr>
          <p:cNvCxnSpPr/>
          <p:nvPr/>
        </p:nvCxnSpPr>
        <p:spPr>
          <a:xfrm>
            <a:off x="3598373" y="1493460"/>
            <a:ext cx="0" cy="3853792"/>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E46D2301-17D4-4326-BDF4-9C67218F5527}"/>
              </a:ext>
            </a:extLst>
          </p:cNvPr>
          <p:cNvCxnSpPr>
            <a:cxnSpLocks/>
          </p:cNvCxnSpPr>
          <p:nvPr/>
        </p:nvCxnSpPr>
        <p:spPr>
          <a:xfrm>
            <a:off x="6685575" y="1502104"/>
            <a:ext cx="0" cy="3853792"/>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0E2DF19D-79AA-4F78-9939-56AC7790B1A7}"/>
              </a:ext>
            </a:extLst>
          </p:cNvPr>
          <p:cNvCxnSpPr>
            <a:cxnSpLocks/>
          </p:cNvCxnSpPr>
          <p:nvPr/>
        </p:nvCxnSpPr>
        <p:spPr>
          <a:xfrm>
            <a:off x="9629063" y="1406683"/>
            <a:ext cx="0" cy="3853792"/>
          </a:xfrm>
          <a:prstGeom prst="line">
            <a:avLst/>
          </a:prstGeom>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B727AC29-DEC8-4181-BF0C-B006C00637F5}"/>
              </a:ext>
            </a:extLst>
          </p:cNvPr>
          <p:cNvSpPr/>
          <p:nvPr/>
        </p:nvSpPr>
        <p:spPr>
          <a:xfrm>
            <a:off x="968150" y="1243367"/>
            <a:ext cx="1712649" cy="326631"/>
          </a:xfrm>
          <a:prstGeom prst="rect">
            <a:avLst/>
          </a:prstGeom>
          <a:solidFill>
            <a:srgbClr val="2A7DB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150" dirty="0"/>
              <a:t>Computing</a:t>
            </a:r>
          </a:p>
        </p:txBody>
      </p:sp>
      <p:sp>
        <p:nvSpPr>
          <p:cNvPr id="22" name="Rectangle 21">
            <a:extLst>
              <a:ext uri="{FF2B5EF4-FFF2-40B4-BE49-F238E27FC236}">
                <a16:creationId xmlns:a16="http://schemas.microsoft.com/office/drawing/2014/main" id="{F48D1C11-777A-49A6-A41B-E163A74B80FB}"/>
              </a:ext>
            </a:extLst>
          </p:cNvPr>
          <p:cNvSpPr/>
          <p:nvPr/>
        </p:nvSpPr>
        <p:spPr>
          <a:xfrm>
            <a:off x="3932950" y="1243366"/>
            <a:ext cx="1712649" cy="326631"/>
          </a:xfrm>
          <a:prstGeom prst="rect">
            <a:avLst/>
          </a:prstGeom>
          <a:solidFill>
            <a:srgbClr val="2A7DB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150" dirty="0"/>
              <a:t>Sensing</a:t>
            </a:r>
          </a:p>
        </p:txBody>
      </p:sp>
      <p:sp>
        <p:nvSpPr>
          <p:cNvPr id="24" name="Rectangle 23">
            <a:extLst>
              <a:ext uri="{FF2B5EF4-FFF2-40B4-BE49-F238E27FC236}">
                <a16:creationId xmlns:a16="http://schemas.microsoft.com/office/drawing/2014/main" id="{09C1D340-267A-4A39-A9D9-A92C45E436FE}"/>
              </a:ext>
            </a:extLst>
          </p:cNvPr>
          <p:cNvSpPr/>
          <p:nvPr/>
        </p:nvSpPr>
        <p:spPr>
          <a:xfrm>
            <a:off x="7174856" y="1243365"/>
            <a:ext cx="1964926" cy="326631"/>
          </a:xfrm>
          <a:prstGeom prst="rect">
            <a:avLst/>
          </a:prstGeom>
          <a:solidFill>
            <a:srgbClr val="2A7DB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150" dirty="0"/>
              <a:t>Communications</a:t>
            </a:r>
          </a:p>
        </p:txBody>
      </p:sp>
      <p:sp>
        <p:nvSpPr>
          <p:cNvPr id="26" name="Rectangle 25">
            <a:extLst>
              <a:ext uri="{FF2B5EF4-FFF2-40B4-BE49-F238E27FC236}">
                <a16:creationId xmlns:a16="http://schemas.microsoft.com/office/drawing/2014/main" id="{A1CE562F-D97C-4769-97F2-5A30F57FC723}"/>
              </a:ext>
            </a:extLst>
          </p:cNvPr>
          <p:cNvSpPr/>
          <p:nvPr/>
        </p:nvSpPr>
        <p:spPr>
          <a:xfrm>
            <a:off x="9866090" y="1243367"/>
            <a:ext cx="1712649" cy="326631"/>
          </a:xfrm>
          <a:prstGeom prst="rect">
            <a:avLst/>
          </a:prstGeom>
          <a:solidFill>
            <a:srgbClr val="2A7DBF"/>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150" dirty="0"/>
              <a:t>Theory</a:t>
            </a:r>
          </a:p>
        </p:txBody>
      </p:sp>
      <p:sp>
        <p:nvSpPr>
          <p:cNvPr id="27" name="TextBox 26">
            <a:extLst>
              <a:ext uri="{FF2B5EF4-FFF2-40B4-BE49-F238E27FC236}">
                <a16:creationId xmlns:a16="http://schemas.microsoft.com/office/drawing/2014/main" id="{CE1FB1CC-905D-40DF-8887-33BE35CA0B30}"/>
              </a:ext>
            </a:extLst>
          </p:cNvPr>
          <p:cNvSpPr txBox="1"/>
          <p:nvPr/>
        </p:nvSpPr>
        <p:spPr>
          <a:xfrm>
            <a:off x="2216823" y="1870529"/>
            <a:ext cx="1046961" cy="307777"/>
          </a:xfrm>
          <a:prstGeom prst="rect">
            <a:avLst/>
          </a:prstGeom>
          <a:solidFill>
            <a:srgbClr val="FFC000"/>
          </a:solidFill>
        </p:spPr>
        <p:txBody>
          <a:bodyPr wrap="square" rtlCol="0">
            <a:spAutoFit/>
          </a:bodyPr>
          <a:lstStyle/>
          <a:p>
            <a:r>
              <a:rPr lang="en-150" sz="1400" dirty="0"/>
              <a:t>Simulation</a:t>
            </a:r>
          </a:p>
        </p:txBody>
      </p:sp>
      <p:sp>
        <p:nvSpPr>
          <p:cNvPr id="29" name="TextBox 28">
            <a:extLst>
              <a:ext uri="{FF2B5EF4-FFF2-40B4-BE49-F238E27FC236}">
                <a16:creationId xmlns:a16="http://schemas.microsoft.com/office/drawing/2014/main" id="{0E39629F-291E-42E4-BAF9-C20D399E0FB1}"/>
              </a:ext>
            </a:extLst>
          </p:cNvPr>
          <p:cNvSpPr txBox="1"/>
          <p:nvPr/>
        </p:nvSpPr>
        <p:spPr>
          <a:xfrm>
            <a:off x="151186" y="3292720"/>
            <a:ext cx="1383661" cy="307777"/>
          </a:xfrm>
          <a:prstGeom prst="rect">
            <a:avLst/>
          </a:prstGeom>
          <a:solidFill>
            <a:srgbClr val="FFC000"/>
          </a:solidFill>
        </p:spPr>
        <p:txBody>
          <a:bodyPr wrap="square" rtlCol="0">
            <a:spAutoFit/>
          </a:bodyPr>
          <a:lstStyle/>
          <a:p>
            <a:r>
              <a:rPr lang="en-150" sz="1400" dirty="0"/>
              <a:t>Reconstruction</a:t>
            </a:r>
          </a:p>
        </p:txBody>
      </p:sp>
      <p:sp>
        <p:nvSpPr>
          <p:cNvPr id="31" name="TextBox 30">
            <a:extLst>
              <a:ext uri="{FF2B5EF4-FFF2-40B4-BE49-F238E27FC236}">
                <a16:creationId xmlns:a16="http://schemas.microsoft.com/office/drawing/2014/main" id="{D2184807-012C-472A-90E8-8813FDA08117}"/>
              </a:ext>
            </a:extLst>
          </p:cNvPr>
          <p:cNvSpPr txBox="1"/>
          <p:nvPr/>
        </p:nvSpPr>
        <p:spPr>
          <a:xfrm>
            <a:off x="2216823" y="4949762"/>
            <a:ext cx="1271468" cy="307777"/>
          </a:xfrm>
          <a:prstGeom prst="rect">
            <a:avLst/>
          </a:prstGeom>
          <a:solidFill>
            <a:srgbClr val="FFC000"/>
          </a:solidFill>
        </p:spPr>
        <p:txBody>
          <a:bodyPr wrap="square" rtlCol="0">
            <a:spAutoFit/>
          </a:bodyPr>
          <a:lstStyle/>
          <a:p>
            <a:r>
              <a:rPr lang="en-150" sz="1400" dirty="0"/>
              <a:t>Classification</a:t>
            </a:r>
          </a:p>
        </p:txBody>
      </p:sp>
      <p:sp>
        <p:nvSpPr>
          <p:cNvPr id="33" name="TextBox 32">
            <a:extLst>
              <a:ext uri="{FF2B5EF4-FFF2-40B4-BE49-F238E27FC236}">
                <a16:creationId xmlns:a16="http://schemas.microsoft.com/office/drawing/2014/main" id="{A6294D39-A967-4491-ABE3-91310E50EF87}"/>
              </a:ext>
            </a:extLst>
          </p:cNvPr>
          <p:cNvSpPr txBox="1"/>
          <p:nvPr/>
        </p:nvSpPr>
        <p:spPr>
          <a:xfrm>
            <a:off x="7406271" y="4480509"/>
            <a:ext cx="1611132" cy="523220"/>
          </a:xfrm>
          <a:prstGeom prst="rect">
            <a:avLst/>
          </a:prstGeom>
          <a:solidFill>
            <a:srgbClr val="FFC000"/>
          </a:solidFill>
        </p:spPr>
        <p:txBody>
          <a:bodyPr wrap="square" rtlCol="0">
            <a:spAutoFit/>
          </a:bodyPr>
          <a:lstStyle/>
          <a:p>
            <a:pPr algn="ctr"/>
            <a:r>
              <a:rPr lang="en-US" sz="1400" dirty="0"/>
              <a:t>QKD node</a:t>
            </a:r>
          </a:p>
          <a:p>
            <a:pPr algn="ctr"/>
            <a:r>
              <a:rPr lang="en-US" sz="1400" dirty="0"/>
              <a:t>Secure Data</a:t>
            </a:r>
            <a:endParaRPr lang="en-150" sz="1400" dirty="0"/>
          </a:p>
        </p:txBody>
      </p:sp>
      <p:sp>
        <p:nvSpPr>
          <p:cNvPr id="6" name="TextBox 5">
            <a:extLst>
              <a:ext uri="{FF2B5EF4-FFF2-40B4-BE49-F238E27FC236}">
                <a16:creationId xmlns:a16="http://schemas.microsoft.com/office/drawing/2014/main" id="{82D6B2B1-6641-4E46-8027-16EA9EE4965B}"/>
              </a:ext>
            </a:extLst>
          </p:cNvPr>
          <p:cNvSpPr txBox="1"/>
          <p:nvPr/>
        </p:nvSpPr>
        <p:spPr>
          <a:xfrm>
            <a:off x="10015390" y="2839682"/>
            <a:ext cx="1749613" cy="523220"/>
          </a:xfrm>
          <a:prstGeom prst="rect">
            <a:avLst/>
          </a:prstGeom>
          <a:solidFill>
            <a:srgbClr val="FFC000"/>
          </a:solidFill>
        </p:spPr>
        <p:txBody>
          <a:bodyPr wrap="square" rtlCol="0">
            <a:spAutoFit/>
          </a:bodyPr>
          <a:lstStyle/>
          <a:p>
            <a:pPr algn="ctr"/>
            <a:r>
              <a:rPr lang="en-150" sz="1400" dirty="0"/>
              <a:t>Quantum Field Theory</a:t>
            </a:r>
          </a:p>
        </p:txBody>
      </p:sp>
      <p:sp>
        <p:nvSpPr>
          <p:cNvPr id="3" name="TextBox 2">
            <a:extLst>
              <a:ext uri="{FF2B5EF4-FFF2-40B4-BE49-F238E27FC236}">
                <a16:creationId xmlns:a16="http://schemas.microsoft.com/office/drawing/2014/main" id="{A805D06E-1CB2-46A7-BEE1-952EFE68F2E4}"/>
              </a:ext>
            </a:extLst>
          </p:cNvPr>
          <p:cNvSpPr txBox="1"/>
          <p:nvPr/>
        </p:nvSpPr>
        <p:spPr>
          <a:xfrm>
            <a:off x="2769130" y="5611694"/>
            <a:ext cx="9648795" cy="307777"/>
          </a:xfrm>
          <a:prstGeom prst="rect">
            <a:avLst/>
          </a:prstGeom>
          <a:noFill/>
        </p:spPr>
        <p:txBody>
          <a:bodyPr wrap="none" rtlCol="0">
            <a:spAutoFit/>
          </a:bodyPr>
          <a:lstStyle/>
          <a:p>
            <a:r>
              <a:rPr lang="en-150" sz="1400" dirty="0"/>
              <a:t>Many pilot projects already started as part of the </a:t>
            </a:r>
            <a:r>
              <a:rPr lang="en-150" sz="1400" b="1" dirty="0"/>
              <a:t>CERN openlab quantum </a:t>
            </a:r>
            <a:r>
              <a:rPr lang="en-150" sz="1400" dirty="0"/>
              <a:t>programme (</a:t>
            </a:r>
            <a:r>
              <a:rPr lang="en-150" sz="1400" dirty="0">
                <a:hlinkClick r:id="rId7"/>
              </a:rPr>
              <a:t>https://openlab.cern/quantum</a:t>
            </a:r>
            <a:r>
              <a:rPr lang="en-150" sz="1400" dirty="0"/>
              <a:t>)  </a:t>
            </a:r>
          </a:p>
        </p:txBody>
      </p:sp>
      <p:pic>
        <p:nvPicPr>
          <p:cNvPr id="10" name="Picture 9">
            <a:extLst>
              <a:ext uri="{FF2B5EF4-FFF2-40B4-BE49-F238E27FC236}">
                <a16:creationId xmlns:a16="http://schemas.microsoft.com/office/drawing/2014/main" id="{02F58298-88EE-4B65-8F59-84297E4400E3}"/>
              </a:ext>
            </a:extLst>
          </p:cNvPr>
          <p:cNvPicPr>
            <a:picLocks noChangeAspect="1"/>
          </p:cNvPicPr>
          <p:nvPr/>
        </p:nvPicPr>
        <p:blipFill rotWithShape="1">
          <a:blip r:embed="rId8"/>
          <a:srcRect b="48040"/>
          <a:stretch/>
        </p:blipFill>
        <p:spPr>
          <a:xfrm>
            <a:off x="3626836" y="1586535"/>
            <a:ext cx="1585330" cy="1162578"/>
          </a:xfrm>
          <a:prstGeom prst="rect">
            <a:avLst/>
          </a:prstGeom>
        </p:spPr>
      </p:pic>
      <p:sp>
        <p:nvSpPr>
          <p:cNvPr id="12" name="TextBox 11">
            <a:extLst>
              <a:ext uri="{FF2B5EF4-FFF2-40B4-BE49-F238E27FC236}">
                <a16:creationId xmlns:a16="http://schemas.microsoft.com/office/drawing/2014/main" id="{CCCDAF3D-6845-4366-9F91-93207232311C}"/>
              </a:ext>
            </a:extLst>
          </p:cNvPr>
          <p:cNvSpPr txBox="1"/>
          <p:nvPr/>
        </p:nvSpPr>
        <p:spPr>
          <a:xfrm>
            <a:off x="3768387" y="3037000"/>
            <a:ext cx="2812128" cy="646331"/>
          </a:xfrm>
          <a:prstGeom prst="rect">
            <a:avLst/>
          </a:prstGeom>
          <a:solidFill>
            <a:srgbClr val="FFC000"/>
          </a:solidFill>
        </p:spPr>
        <p:txBody>
          <a:bodyPr wrap="square" rtlCol="0">
            <a:spAutoFit/>
          </a:bodyPr>
          <a:lstStyle>
            <a:defPPr>
              <a:defRPr lang="fr-FR"/>
            </a:defPPr>
            <a:lvl1pPr algn="ctr">
              <a:defRPr sz="1400"/>
            </a:lvl1pPr>
          </a:lstStyle>
          <a:p>
            <a:r>
              <a:rPr lang="en-150" sz="1200" dirty="0"/>
              <a:t>BASE phase-sensitive measurement of spin allowing very precise magnetic field drift measurements</a:t>
            </a:r>
          </a:p>
        </p:txBody>
      </p:sp>
      <p:pic>
        <p:nvPicPr>
          <p:cNvPr id="14" name="Picture 13">
            <a:extLst>
              <a:ext uri="{FF2B5EF4-FFF2-40B4-BE49-F238E27FC236}">
                <a16:creationId xmlns:a16="http://schemas.microsoft.com/office/drawing/2014/main" id="{53F5DC72-4E0D-4819-8C12-C7679487973D}"/>
              </a:ext>
            </a:extLst>
          </p:cNvPr>
          <p:cNvPicPr>
            <a:picLocks noChangeAspect="1"/>
          </p:cNvPicPr>
          <p:nvPr/>
        </p:nvPicPr>
        <p:blipFill rotWithShape="1">
          <a:blip r:embed="rId8"/>
          <a:srcRect t="52882"/>
          <a:stretch/>
        </p:blipFill>
        <p:spPr>
          <a:xfrm>
            <a:off x="5031161" y="1740702"/>
            <a:ext cx="1585330" cy="1054248"/>
          </a:xfrm>
          <a:prstGeom prst="rect">
            <a:avLst/>
          </a:prstGeom>
        </p:spPr>
      </p:pic>
      <p:sp>
        <p:nvSpPr>
          <p:cNvPr id="28" name="TextBox 27">
            <a:extLst>
              <a:ext uri="{FF2B5EF4-FFF2-40B4-BE49-F238E27FC236}">
                <a16:creationId xmlns:a16="http://schemas.microsoft.com/office/drawing/2014/main" id="{A5CA01DE-1F3C-4B8E-8301-348B46F7BEC4}"/>
              </a:ext>
            </a:extLst>
          </p:cNvPr>
          <p:cNvSpPr txBox="1"/>
          <p:nvPr/>
        </p:nvSpPr>
        <p:spPr>
          <a:xfrm>
            <a:off x="3731363" y="2720535"/>
            <a:ext cx="2700298" cy="261610"/>
          </a:xfrm>
          <a:prstGeom prst="rect">
            <a:avLst/>
          </a:prstGeom>
          <a:noFill/>
        </p:spPr>
        <p:txBody>
          <a:bodyPr wrap="square">
            <a:spAutoFit/>
          </a:bodyPr>
          <a:lstStyle/>
          <a:p>
            <a:r>
              <a:rPr lang="fr-FR" sz="1050" b="0" i="0" u="sng" dirty="0">
                <a:solidFill>
                  <a:srgbClr val="A345C9"/>
                </a:solidFill>
                <a:effectLst/>
                <a:latin typeface="-apple-system"/>
                <a:hlinkClick r:id="rId9"/>
              </a:rPr>
              <a:t>https://doi.org/10.1140/epjst/e2015-02607-4</a:t>
            </a:r>
            <a:endParaRPr lang="en-150" sz="1050" dirty="0"/>
          </a:p>
        </p:txBody>
      </p:sp>
      <p:pic>
        <p:nvPicPr>
          <p:cNvPr id="1026" name="Picture 2" descr="theory diagram">
            <a:extLst>
              <a:ext uri="{FF2B5EF4-FFF2-40B4-BE49-F238E27FC236}">
                <a16:creationId xmlns:a16="http://schemas.microsoft.com/office/drawing/2014/main" id="{2F7668B2-8B97-4198-8826-94CD71782BB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50811" y="1796424"/>
            <a:ext cx="2172675" cy="94399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99621FB7-DE61-42C7-9EEE-AE5F38650F3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36469" y="3462724"/>
            <a:ext cx="1801358" cy="14260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1A1EE45-A72C-4A56-B27D-069CF4B2305D}"/>
              </a:ext>
            </a:extLst>
          </p:cNvPr>
          <p:cNvSpPr txBox="1"/>
          <p:nvPr/>
        </p:nvSpPr>
        <p:spPr>
          <a:xfrm>
            <a:off x="10039028" y="5184571"/>
            <a:ext cx="1749613" cy="307777"/>
          </a:xfrm>
          <a:prstGeom prst="rect">
            <a:avLst/>
          </a:prstGeom>
          <a:solidFill>
            <a:srgbClr val="FFC000"/>
          </a:solidFill>
        </p:spPr>
        <p:txBody>
          <a:bodyPr wrap="square" rtlCol="0">
            <a:spAutoFit/>
          </a:bodyPr>
          <a:lstStyle/>
          <a:p>
            <a:pPr algn="ctr"/>
            <a:r>
              <a:rPr lang="en-150" sz="1400" dirty="0"/>
              <a:t>Lattice QCD</a:t>
            </a:r>
          </a:p>
        </p:txBody>
      </p:sp>
      <p:sp>
        <p:nvSpPr>
          <p:cNvPr id="32" name="TextBox 31">
            <a:extLst>
              <a:ext uri="{FF2B5EF4-FFF2-40B4-BE49-F238E27FC236}">
                <a16:creationId xmlns:a16="http://schemas.microsoft.com/office/drawing/2014/main" id="{2E5E6F9E-ABF1-41EA-958D-1A693280BB31}"/>
              </a:ext>
            </a:extLst>
          </p:cNvPr>
          <p:cNvSpPr txBox="1"/>
          <p:nvPr/>
        </p:nvSpPr>
        <p:spPr>
          <a:xfrm>
            <a:off x="9689292" y="4823894"/>
            <a:ext cx="2401807" cy="261610"/>
          </a:xfrm>
          <a:prstGeom prst="rect">
            <a:avLst/>
          </a:prstGeom>
          <a:noFill/>
        </p:spPr>
        <p:txBody>
          <a:bodyPr wrap="square">
            <a:spAutoFit/>
          </a:bodyPr>
          <a:lstStyle/>
          <a:p>
            <a:r>
              <a:rPr lang="fr-FR" sz="1100" dirty="0">
                <a:hlinkClick r:id="rId12"/>
              </a:rPr>
              <a:t>https://cds.cern.ch/record/2703396</a:t>
            </a:r>
            <a:endParaRPr lang="en-150" sz="1100" dirty="0"/>
          </a:p>
        </p:txBody>
      </p:sp>
      <p:pic>
        <p:nvPicPr>
          <p:cNvPr id="21" name="Picture 20">
            <a:extLst>
              <a:ext uri="{FF2B5EF4-FFF2-40B4-BE49-F238E27FC236}">
                <a16:creationId xmlns:a16="http://schemas.microsoft.com/office/drawing/2014/main" id="{C2AAAFE4-793D-4B84-9A92-60590997A5DC}"/>
              </a:ext>
            </a:extLst>
          </p:cNvPr>
          <p:cNvPicPr>
            <a:picLocks noChangeAspect="1"/>
          </p:cNvPicPr>
          <p:nvPr/>
        </p:nvPicPr>
        <p:blipFill>
          <a:blip r:embed="rId13"/>
          <a:stretch>
            <a:fillRect/>
          </a:stretch>
        </p:blipFill>
        <p:spPr>
          <a:xfrm>
            <a:off x="3969234" y="3718126"/>
            <a:ext cx="2375695" cy="1455675"/>
          </a:xfrm>
          <a:prstGeom prst="rect">
            <a:avLst/>
          </a:prstGeom>
        </p:spPr>
      </p:pic>
      <p:sp>
        <p:nvSpPr>
          <p:cNvPr id="23" name="TextBox 22">
            <a:extLst>
              <a:ext uri="{FF2B5EF4-FFF2-40B4-BE49-F238E27FC236}">
                <a16:creationId xmlns:a16="http://schemas.microsoft.com/office/drawing/2014/main" id="{B17AE6E8-6368-446F-BC75-F71BFB9B97FC}"/>
              </a:ext>
            </a:extLst>
          </p:cNvPr>
          <p:cNvSpPr txBox="1"/>
          <p:nvPr/>
        </p:nvSpPr>
        <p:spPr>
          <a:xfrm>
            <a:off x="3751018" y="5343796"/>
            <a:ext cx="2812128" cy="276999"/>
          </a:xfrm>
          <a:prstGeom prst="rect">
            <a:avLst/>
          </a:prstGeom>
          <a:solidFill>
            <a:srgbClr val="FFC000"/>
          </a:solidFill>
        </p:spPr>
        <p:txBody>
          <a:bodyPr wrap="square" rtlCol="0">
            <a:spAutoFit/>
          </a:bodyPr>
          <a:lstStyle>
            <a:defPPr>
              <a:defRPr lang="fr-FR"/>
            </a:defPPr>
            <a:lvl1pPr algn="ctr">
              <a:defRPr sz="1400"/>
            </a:lvl1pPr>
          </a:lstStyle>
          <a:p>
            <a:r>
              <a:rPr lang="en-150" sz="1200" dirty="0"/>
              <a:t>ISOLTRAP Mass-Spec</a:t>
            </a:r>
          </a:p>
        </p:txBody>
      </p:sp>
      <p:sp>
        <p:nvSpPr>
          <p:cNvPr id="37" name="TextBox 36">
            <a:extLst>
              <a:ext uri="{FF2B5EF4-FFF2-40B4-BE49-F238E27FC236}">
                <a16:creationId xmlns:a16="http://schemas.microsoft.com/office/drawing/2014/main" id="{A8056D99-2475-4D70-8E76-25437A2FC104}"/>
              </a:ext>
            </a:extLst>
          </p:cNvPr>
          <p:cNvSpPr txBox="1"/>
          <p:nvPr/>
        </p:nvSpPr>
        <p:spPr>
          <a:xfrm>
            <a:off x="3788173" y="5101046"/>
            <a:ext cx="2787319" cy="261610"/>
          </a:xfrm>
          <a:prstGeom prst="rect">
            <a:avLst/>
          </a:prstGeom>
          <a:noFill/>
        </p:spPr>
        <p:txBody>
          <a:bodyPr wrap="square">
            <a:spAutoFit/>
          </a:bodyPr>
          <a:lstStyle/>
          <a:p>
            <a:r>
              <a:rPr lang="fr-FR" sz="1100" dirty="0"/>
              <a:t>https://doi.org/10.1088/1361-6471/aa5a20</a:t>
            </a:r>
            <a:endParaRPr lang="en-150" sz="1100" dirty="0"/>
          </a:p>
        </p:txBody>
      </p:sp>
    </p:spTree>
    <p:extLst>
      <p:ext uri="{BB962C8B-B14F-4D97-AF65-F5344CB8AC3E}">
        <p14:creationId xmlns:p14="http://schemas.microsoft.com/office/powerpoint/2010/main" val="3669914046"/>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1</a:t>
            </a:r>
            <a:r>
              <a:rPr lang="en-US" sz="4800" baseline="30000" dirty="0"/>
              <a:t>st</a:t>
            </a:r>
            <a:r>
              <a:rPr lang="en-US" sz="4800" dirty="0"/>
              <a:t> CERN Quantum HEP Workshop</a:t>
            </a:r>
            <a:endParaRPr lang="en-GB" sz="4800" dirty="0"/>
          </a:p>
        </p:txBody>
      </p:sp>
      <p:sp>
        <p:nvSpPr>
          <p:cNvPr id="4" name="Footer Placeholder 3"/>
          <p:cNvSpPr>
            <a:spLocks noGrp="1"/>
          </p:cNvSpPr>
          <p:nvPr>
            <p:ph type="ftr" sz="quarter" idx="3"/>
          </p:nvPr>
        </p:nvSpPr>
        <p:spPr/>
        <p:txBody>
          <a:bodyPr/>
          <a:lstStyle/>
          <a:p>
            <a:r>
              <a:rPr lang="en-GB" smtClean="0"/>
              <a:t>CERN QTI - GPU Day 2020</a:t>
            </a:r>
            <a:endParaRPr lang="en-US" dirty="0"/>
          </a:p>
        </p:txBody>
      </p:sp>
      <p:sp>
        <p:nvSpPr>
          <p:cNvPr id="5" name="Slide Number Placeholder 4"/>
          <p:cNvSpPr>
            <a:spLocks noGrp="1"/>
          </p:cNvSpPr>
          <p:nvPr>
            <p:ph type="sldNum" sz="quarter" idx="4"/>
          </p:nvPr>
        </p:nvSpPr>
        <p:spPr/>
        <p:txBody>
          <a:bodyPr/>
          <a:lstStyle/>
          <a:p>
            <a:fld id="{17918391-D411-FE40-AAD7-861AE5233E0E}" type="slidenum">
              <a:rPr lang="en-US" smtClean="0"/>
              <a:pPr/>
              <a:t>9</a:t>
            </a:fld>
            <a:endParaRPr lang="en-US" dirty="0"/>
          </a:p>
        </p:txBody>
      </p:sp>
      <p:sp>
        <p:nvSpPr>
          <p:cNvPr id="6" name="Content Placeholder 2">
            <a:extLst>
              <a:ext uri="{FF2B5EF4-FFF2-40B4-BE49-F238E27FC236}">
                <a16:creationId xmlns:a16="http://schemas.microsoft.com/office/drawing/2014/main" id="{234558FF-96EC-4558-AAD5-13D573FC2A1D}"/>
              </a:ext>
            </a:extLst>
          </p:cNvPr>
          <p:cNvSpPr>
            <a:spLocks noGrp="1"/>
          </p:cNvSpPr>
          <p:nvPr>
            <p:ph idx="1"/>
          </p:nvPr>
        </p:nvSpPr>
        <p:spPr>
          <a:xfrm>
            <a:off x="839790" y="1173936"/>
            <a:ext cx="10515600" cy="5008750"/>
          </a:xfrm>
        </p:spPr>
        <p:txBody>
          <a:bodyPr>
            <a:normAutofit fontScale="70000" lnSpcReduction="20000"/>
          </a:bodyPr>
          <a:lstStyle/>
          <a:p>
            <a:pPr>
              <a:lnSpc>
                <a:spcPct val="120000"/>
              </a:lnSpc>
            </a:pPr>
            <a:r>
              <a:rPr lang="en-US" dirty="0"/>
              <a:t>CERN </a:t>
            </a:r>
            <a:r>
              <a:rPr lang="en-US" dirty="0" err="1"/>
              <a:t>openlab</a:t>
            </a:r>
            <a:r>
              <a:rPr lang="en-US" dirty="0"/>
              <a:t> has organized a kick-off event of its Quantum Computing initiative on </a:t>
            </a:r>
            <a:r>
              <a:rPr lang="en-US" b="1" dirty="0"/>
              <a:t>November 5</a:t>
            </a:r>
            <a:r>
              <a:rPr lang="en-US" b="1" baseline="30000" dirty="0"/>
              <a:t>th</a:t>
            </a:r>
            <a:r>
              <a:rPr lang="en-US" b="1" dirty="0"/>
              <a:t>-6</a:t>
            </a:r>
            <a:r>
              <a:rPr lang="en-US" b="1" baseline="30000" dirty="0"/>
              <a:t>th</a:t>
            </a:r>
            <a:r>
              <a:rPr lang="en-US" b="1" dirty="0"/>
              <a:t> , 2018</a:t>
            </a:r>
            <a:endParaRPr lang="en-US" dirty="0"/>
          </a:p>
          <a:p>
            <a:pPr lvl="1">
              <a:lnSpc>
                <a:spcPct val="120000"/>
              </a:lnSpc>
            </a:pPr>
            <a:r>
              <a:rPr lang="en-US" dirty="0">
                <a:hlinkClick r:id="rId2"/>
              </a:rPr>
              <a:t>https://indico.cern.ch/event/719844/</a:t>
            </a:r>
            <a:endParaRPr lang="en-US" dirty="0"/>
          </a:p>
          <a:p>
            <a:pPr lvl="1">
              <a:lnSpc>
                <a:spcPct val="120000"/>
              </a:lnSpc>
            </a:pPr>
            <a:r>
              <a:rPr lang="en-US" sz="2200" dirty="0"/>
              <a:t>&gt; 400 registered participants from the HEP physics community, companies and worldwide research laboratories and beyond</a:t>
            </a:r>
          </a:p>
          <a:p>
            <a:pPr>
              <a:lnSpc>
                <a:spcPct val="120000"/>
              </a:lnSpc>
            </a:pPr>
            <a:r>
              <a:rPr lang="en-US" dirty="0"/>
              <a:t>Create a database of QC projects to foster </a:t>
            </a:r>
            <a:r>
              <a:rPr lang="en-US" b="1" dirty="0"/>
              <a:t>collaborations</a:t>
            </a:r>
            <a:r>
              <a:rPr lang="en-US" dirty="0"/>
              <a:t> between interested </a:t>
            </a:r>
            <a:r>
              <a:rPr lang="en-US" b="1" dirty="0"/>
              <a:t>user groups, CERN </a:t>
            </a:r>
            <a:r>
              <a:rPr lang="en-US" b="1" dirty="0" err="1"/>
              <a:t>openlab</a:t>
            </a:r>
            <a:r>
              <a:rPr lang="en-US" b="1" dirty="0"/>
              <a:t> and industry</a:t>
            </a:r>
          </a:p>
          <a:p>
            <a:pPr>
              <a:lnSpc>
                <a:spcPct val="120000"/>
              </a:lnSpc>
            </a:pPr>
            <a:r>
              <a:rPr lang="en-US" dirty="0"/>
              <a:t>Continue to seek </a:t>
            </a:r>
            <a:r>
              <a:rPr lang="en-US" b="1" dirty="0"/>
              <a:t>opportunities </a:t>
            </a:r>
            <a:r>
              <a:rPr lang="en-US" dirty="0"/>
              <a:t>to support QC projects</a:t>
            </a:r>
          </a:p>
          <a:p>
            <a:pPr>
              <a:lnSpc>
                <a:spcPct val="120000"/>
              </a:lnSpc>
            </a:pPr>
            <a:r>
              <a:rPr lang="en-US" b="1" dirty="0"/>
              <a:t>CERN is now investigating ways of scaling up the QC activities in 2020</a:t>
            </a:r>
            <a:r>
              <a:rPr lang="en-US" dirty="0"/>
              <a:t> </a:t>
            </a:r>
          </a:p>
        </p:txBody>
      </p:sp>
    </p:spTree>
    <p:extLst>
      <p:ext uri="{BB962C8B-B14F-4D97-AF65-F5344CB8AC3E}">
        <p14:creationId xmlns:p14="http://schemas.microsoft.com/office/powerpoint/2010/main" val="474412582"/>
      </p:ext>
    </p:extLst>
  </p:cSld>
  <p:clrMapOvr>
    <a:masterClrMapping/>
  </p:clrMapOvr>
  <p:transition spd="med">
    <p:pull/>
  </p:transition>
</p:sld>
</file>

<file path=ppt/tags/tag1.xml><?xml version="1.0" encoding="utf-8"?>
<p:tagLst xmlns:a="http://schemas.openxmlformats.org/drawingml/2006/main" xmlns:r="http://schemas.openxmlformats.org/officeDocument/2006/relationships" xmlns:p="http://schemas.openxmlformats.org/presentationml/2006/main">
  <p:tag name="TIMING" val="|28.9"/>
</p:tagLst>
</file>

<file path=ppt/tags/tag2.xml><?xml version="1.0" encoding="utf-8"?>
<p:tagLst xmlns:a="http://schemas.openxmlformats.org/drawingml/2006/main" xmlns:r="http://schemas.openxmlformats.org/officeDocument/2006/relationships" xmlns:p="http://schemas.openxmlformats.org/presentationml/2006/main">
  <p:tag name="TIMING" val="|28.9"/>
</p:tagLst>
</file>

<file path=ppt/tags/tag3.xml><?xml version="1.0" encoding="utf-8"?>
<p:tagLst xmlns:a="http://schemas.openxmlformats.org/drawingml/2006/main" xmlns:r="http://schemas.openxmlformats.org/officeDocument/2006/relationships" xmlns:p="http://schemas.openxmlformats.org/presentationml/2006/main">
  <p:tag name="TIMING" val="|34.6|26.6"/>
</p:tagLst>
</file>

<file path=ppt/theme/theme1.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600" dirty="0" smtClean="0">
            <a:solidFill>
              <a:srgbClr val="2A7DBF"/>
            </a:solidFill>
            <a:latin typeface="Arial" charset="0"/>
            <a:ea typeface="Arial" charset="0"/>
            <a:cs typeface="Arial"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red 2">
  <a:themeElements>
    <a:clrScheme name="Personnalisée 4">
      <a:dk1>
        <a:srgbClr val="0C377B"/>
      </a:dk1>
      <a:lt1>
        <a:srgbClr val="FFFFFF"/>
      </a:lt1>
      <a:dk2>
        <a:srgbClr val="0C377B"/>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ERNCorporate16-9">
  <a:themeElements>
    <a:clrScheme name="CERN 1">
      <a:dk1>
        <a:srgbClr val="0055A0"/>
      </a:dk1>
      <a:lt1>
        <a:sysClr val="window" lastClr="FFFFFF"/>
      </a:lt1>
      <a:dk2>
        <a:srgbClr val="0055A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ERN_16-9" id="{5B54B4AD-FA60-8142-8614-195ACA579592}" vid="{E3240C84-E941-6646-AA0E-6276E27A894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R&amp;D in IT - PoW 2017</Template>
  <TotalTime>5</TotalTime>
  <Words>2050</Words>
  <Application>Microsoft Office PowerPoint</Application>
  <PresentationFormat>Widescreen</PresentationFormat>
  <Paragraphs>326</Paragraphs>
  <Slides>25</Slides>
  <Notes>7</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25</vt:i4>
      </vt:variant>
    </vt:vector>
  </HeadingPairs>
  <TitlesOfParts>
    <vt:vector size="45" baseType="lpstr">
      <vt:lpstr>-apple-system</vt:lpstr>
      <vt:lpstr>Arial</vt:lpstr>
      <vt:lpstr>Arial Black</vt:lpstr>
      <vt:lpstr>Calibri</vt:lpstr>
      <vt:lpstr>Calibri Light</vt:lpstr>
      <vt:lpstr>Cambria Math</vt:lpstr>
      <vt:lpstr>DX별과그대B</vt:lpstr>
      <vt:lpstr>Gill Sans</vt:lpstr>
      <vt:lpstr>Gill Sans MT</vt:lpstr>
      <vt:lpstr>Lucida Grande</vt:lpstr>
      <vt:lpstr>Mangal</vt:lpstr>
      <vt:lpstr>Optima</vt:lpstr>
      <vt:lpstr>Segoe UI Symbol</vt:lpstr>
      <vt:lpstr>Symbol</vt:lpstr>
      <vt:lpstr>Tahoma</vt:lpstr>
      <vt:lpstr>Verdana</vt:lpstr>
      <vt:lpstr>Wingdings</vt:lpstr>
      <vt:lpstr>Thème Office</vt:lpstr>
      <vt:lpstr>Fred 2</vt:lpstr>
      <vt:lpstr>CERNCorporate16-9</vt:lpstr>
      <vt:lpstr>PowerPoint Presentation</vt:lpstr>
      <vt:lpstr>The CERN Quantum Technology Initiative </vt:lpstr>
      <vt:lpstr>CERN</vt:lpstr>
      <vt:lpstr>The Large Hadron Collider (LHC)</vt:lpstr>
      <vt:lpstr>Typical LHC Experiments Workloads</vt:lpstr>
      <vt:lpstr>PowerPoint Presentation</vt:lpstr>
      <vt:lpstr>LHC Schedule</vt:lpstr>
      <vt:lpstr>CERN Unique Expertise and Activities</vt:lpstr>
      <vt:lpstr>1st CERN Quantum HEP Workshop</vt:lpstr>
      <vt:lpstr>CERN Quantum Technology Initiative</vt:lpstr>
      <vt:lpstr>High-Level Objectives</vt:lpstr>
      <vt:lpstr>High-Level Objectives</vt:lpstr>
      <vt:lpstr>Quantum Computing Projects</vt:lpstr>
      <vt:lpstr>Quantum Generative Models</vt:lpstr>
      <vt:lpstr>Hybrid Classical-Quantum GAN </vt:lpstr>
      <vt:lpstr>Extending the qGAN model</vt:lpstr>
      <vt:lpstr>Quantum TTN for tracking</vt:lpstr>
      <vt:lpstr>Quantum SVM </vt:lpstr>
      <vt:lpstr> QC Simulation Platform</vt:lpstr>
      <vt:lpstr>Quantum Sensing and Low-Energy Physics</vt:lpstr>
      <vt:lpstr>Quantum Sensing for High-Energy Physics</vt:lpstr>
      <vt:lpstr>Quantum Internet</vt:lpstr>
      <vt:lpstr>PowerPoint Presentation</vt:lpstr>
      <vt:lpstr>PowerPoint Presentation</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de Microsoft Office</dc:creator>
  <cp:lastModifiedBy>Alberto Di Meglio</cp:lastModifiedBy>
  <cp:revision>335</cp:revision>
  <dcterms:created xsi:type="dcterms:W3CDTF">2017-05-22T08:24:09Z</dcterms:created>
  <dcterms:modified xsi:type="dcterms:W3CDTF">2020-10-20T08:17:22Z</dcterms:modified>
</cp:coreProperties>
</file>