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88" r:id="rId3"/>
    <p:sldId id="282" r:id="rId4"/>
    <p:sldId id="308" r:id="rId5"/>
    <p:sldId id="310" r:id="rId6"/>
    <p:sldId id="312" r:id="rId7"/>
    <p:sldId id="307" r:id="rId8"/>
    <p:sldId id="314" r:id="rId9"/>
    <p:sldId id="315" r:id="rId10"/>
    <p:sldId id="316" r:id="rId11"/>
    <p:sldId id="317" r:id="rId12"/>
    <p:sldId id="313" r:id="rId13"/>
    <p:sldId id="261" r:id="rId14"/>
    <p:sldId id="292" r:id="rId15"/>
    <p:sldId id="263" r:id="rId16"/>
    <p:sldId id="262" r:id="rId17"/>
    <p:sldId id="275" r:id="rId18"/>
    <p:sldId id="318" r:id="rId19"/>
    <p:sldId id="277" r:id="rId20"/>
    <p:sldId id="265" r:id="rId21"/>
    <p:sldId id="264" r:id="rId22"/>
    <p:sldId id="276" r:id="rId23"/>
    <p:sldId id="297" r:id="rId24"/>
    <p:sldId id="303" r:id="rId25"/>
    <p:sldId id="304" r:id="rId26"/>
    <p:sldId id="305" r:id="rId27"/>
    <p:sldId id="296" r:id="rId28"/>
    <p:sldId id="278" r:id="rId29"/>
    <p:sldId id="287" r:id="rId30"/>
    <p:sldId id="295" r:id="rId31"/>
    <p:sldId id="300" r:id="rId32"/>
    <p:sldId id="280" r:id="rId33"/>
    <p:sldId id="289" r:id="rId34"/>
    <p:sldId id="298" r:id="rId35"/>
    <p:sldId id="268" r:id="rId36"/>
    <p:sldId id="299" r:id="rId37"/>
    <p:sldId id="279" r:id="rId38"/>
    <p:sldId id="281" r:id="rId39"/>
    <p:sldId id="306" r:id="rId40"/>
    <p:sldId id="302" r:id="rId41"/>
    <p:sldId id="319" r:id="rId42"/>
    <p:sldId id="274" r:id="rId43"/>
  </p:sldIdLst>
  <p:sldSz cx="12192000" cy="6858000"/>
  <p:notesSz cx="6858000" cy="9144000"/>
  <p:defaultTextStyle>
    <a:defPPr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63F99E-D60B-097D-E685-D644CD3D09A7}" v="95" dt="2023-09-19T19:56:10.071"/>
    <p1510:client id="{2CC6A278-8089-42A2-5ED3-AFBDAF6276AB}" v="303" dt="2023-09-20T09:34:48.325"/>
    <p1510:client id="{5E6B8104-FEE8-744A-8B24-5FEF2A5B150E}" v="452" dt="2023-09-19T19:52:02.668"/>
    <p1510:client id="{68E5A45F-0CC3-A24D-9C50-46CB35F1E81E}" v="487" dt="2023-09-20T08:25:21.577"/>
    <p1510:client id="{9A7EC8FA-FF16-5931-50E4-9CDEB21C4E60}" v="931" dt="2023-09-19T21:56:59.085"/>
    <p1510:client id="{A07E3CAB-210D-AC1F-FBCB-9044342221FA}" v="51" dt="2023-09-19T18:38:40.431"/>
    <p1510:client id="{B5184097-647E-9117-F4CB-E440FCBCAFAA}" v="816" dt="2023-09-20T08:32:03.368"/>
    <p1510:client id="{ED6985A8-017B-CF40-952C-49DFCBBD1C44}" v="507" dt="2023-09-19T19:56:51.940"/>
    <p1510:client id="{F31690AC-8EF7-B0AC-FA38-CAC48AB93D4B}" v="2" dt="2023-09-19T19:52:38.641"/>
    <p1510:client id="{F80F6561-653F-9FAA-E303-65172A085B7D}" v="396" dt="2023-09-19T20:12:20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microsoft.com/office/2016/11/relationships/changesInfo" Target="changesInfos/changesInfo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ukics András" userId="S::vukics.andras@wigner.hu::5efe4348-f8f2-46c9-a533-ad55f03285a4" providerId="AD" clId="Web-{BB7E815C-B86E-B36A-9547-51215839BCF8}"/>
    <pc:docChg chg="modSld">
      <pc:chgData name="Vukics András" userId="S::vukics.andras@wigner.hu::5efe4348-f8f2-46c9-a533-ad55f03285a4" providerId="AD" clId="Web-{BB7E815C-B86E-B36A-9547-51215839BCF8}" dt="2022-11-22T14:25:39.662" v="1"/>
      <pc:docMkLst>
        <pc:docMk/>
      </pc:docMkLst>
      <pc:sldChg chg="addSp delSp addAnim delAnim">
        <pc:chgData name="Vukics András" userId="S::vukics.andras@wigner.hu::5efe4348-f8f2-46c9-a533-ad55f03285a4" providerId="AD" clId="Web-{BB7E815C-B86E-B36A-9547-51215839BCF8}" dt="2022-11-22T14:25:39.662" v="1"/>
        <pc:sldMkLst>
          <pc:docMk/>
          <pc:sldMk cId="3616032629" sldId="296"/>
        </pc:sldMkLst>
        <pc:picChg chg="add del">
          <ac:chgData name="Vukics András" userId="S::vukics.andras@wigner.hu::5efe4348-f8f2-46c9-a533-ad55f03285a4" providerId="AD" clId="Web-{BB7E815C-B86E-B36A-9547-51215839BCF8}" dt="2022-11-22T14:25:39.662" v="1"/>
          <ac:picMkLst>
            <pc:docMk/>
            <pc:sldMk cId="3616032629" sldId="296"/>
            <ac:picMk id="9" creationId="{498CBEB0-4F9A-F938-B02A-BBCA3A20DBAE}"/>
          </ac:picMkLst>
        </pc:picChg>
      </pc:sldChg>
    </pc:docChg>
  </pc:docChgLst>
  <pc:docChgLst>
    <pc:chgData name="Vukics András" userId="S::vukics.andras@wigner.hu::5efe4348-f8f2-46c9-a533-ad55f03285a4" providerId="AD" clId="Web-{4C663B22-0D36-ECCA-147C-89E943689662}"/>
    <pc:docChg chg="addSld modSld">
      <pc:chgData name="Vukics András" userId="S::vukics.andras@wigner.hu::5efe4348-f8f2-46c9-a533-ad55f03285a4" providerId="AD" clId="Web-{4C663B22-0D36-ECCA-147C-89E943689662}" dt="2022-03-28T12:20:25.450" v="781" actId="20577"/>
      <pc:docMkLst>
        <pc:docMk/>
      </pc:docMkLst>
      <pc:sldChg chg="modSp">
        <pc:chgData name="Vukics András" userId="S::vukics.andras@wigner.hu::5efe4348-f8f2-46c9-a533-ad55f03285a4" providerId="AD" clId="Web-{4C663B22-0D36-ECCA-147C-89E943689662}" dt="2022-03-28T09:02:17.029" v="101" actId="20577"/>
        <pc:sldMkLst>
          <pc:docMk/>
          <pc:sldMk cId="109857222" sldId="256"/>
        </pc:sldMkLst>
        <pc:spChg chg="mod">
          <ac:chgData name="Vukics András" userId="S::vukics.andras@wigner.hu::5efe4348-f8f2-46c9-a533-ad55f03285a4" providerId="AD" clId="Web-{4C663B22-0D36-ECCA-147C-89E943689662}" dt="2022-03-28T09:02:17.029" v="101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addSp modSp addAnim modAnim">
        <pc:chgData name="Vukics András" userId="S::vukics.andras@wigner.hu::5efe4348-f8f2-46c9-a533-ad55f03285a4" providerId="AD" clId="Web-{4C663B22-0D36-ECCA-147C-89E943689662}" dt="2022-03-28T12:00:28.790" v="692"/>
        <pc:sldMkLst>
          <pc:docMk/>
          <pc:sldMk cId="3992824178" sldId="257"/>
        </pc:sldMkLst>
        <pc:spChg chg="mod">
          <ac:chgData name="Vukics András" userId="S::vukics.andras@wigner.hu::5efe4348-f8f2-46c9-a533-ad55f03285a4" providerId="AD" clId="Web-{4C663B22-0D36-ECCA-147C-89E943689662}" dt="2022-03-28T09:01:47.293" v="98" actId="20577"/>
          <ac:spMkLst>
            <pc:docMk/>
            <pc:sldMk cId="3992824178" sldId="257"/>
            <ac:spMk id="2" creationId="{9CFC0AFB-8529-643E-F124-14365A730C60}"/>
          </ac:spMkLst>
        </pc:spChg>
        <pc:spChg chg="mod">
          <ac:chgData name="Vukics András" userId="S::vukics.andras@wigner.hu::5efe4348-f8f2-46c9-a533-ad55f03285a4" providerId="AD" clId="Web-{4C663B22-0D36-ECCA-147C-89E943689662}" dt="2022-03-28T09:01:57.153" v="99" actId="20577"/>
          <ac:spMkLst>
            <pc:docMk/>
            <pc:sldMk cId="3992824178" sldId="257"/>
            <ac:spMk id="3" creationId="{71DAD48E-4F41-352C-3EA6-C99FE5AA22B4}"/>
          </ac:spMkLst>
        </pc:spChg>
        <pc:spChg chg="add mod">
          <ac:chgData name="Vukics András" userId="S::vukics.andras@wigner.hu::5efe4348-f8f2-46c9-a533-ad55f03285a4" providerId="AD" clId="Web-{4C663B22-0D36-ECCA-147C-89E943689662}" dt="2022-03-28T08:55:50.412" v="80" actId="14100"/>
          <ac:spMkLst>
            <pc:docMk/>
            <pc:sldMk cId="3992824178" sldId="257"/>
            <ac:spMk id="4" creationId="{63A63DD0-3335-D83F-AF97-74C26C5A60D9}"/>
          </ac:spMkLst>
        </pc:spChg>
      </pc:sldChg>
      <pc:sldChg chg="modSp">
        <pc:chgData name="Vukics András" userId="S::vukics.andras@wigner.hu::5efe4348-f8f2-46c9-a533-ad55f03285a4" providerId="AD" clId="Web-{4C663B22-0D36-ECCA-147C-89E943689662}" dt="2022-03-28T12:02:03.369" v="715" actId="1076"/>
        <pc:sldMkLst>
          <pc:docMk/>
          <pc:sldMk cId="2593122184" sldId="258"/>
        </pc:sldMkLst>
        <pc:spChg chg="mod">
          <ac:chgData name="Vukics András" userId="S::vukics.andras@wigner.hu::5efe4348-f8f2-46c9-a533-ad55f03285a4" providerId="AD" clId="Web-{4C663B22-0D36-ECCA-147C-89E943689662}" dt="2022-03-28T12:01:58.854" v="714" actId="1076"/>
          <ac:spMkLst>
            <pc:docMk/>
            <pc:sldMk cId="2593122184" sldId="258"/>
            <ac:spMk id="2" creationId="{9CFC0AFB-8529-643E-F124-14365A730C60}"/>
          </ac:spMkLst>
        </pc:spChg>
        <pc:spChg chg="mod">
          <ac:chgData name="Vukics András" userId="S::vukics.andras@wigner.hu::5efe4348-f8f2-46c9-a533-ad55f03285a4" providerId="AD" clId="Web-{4C663B22-0D36-ECCA-147C-89E943689662}" dt="2022-03-28T12:02:03.369" v="715" actId="1076"/>
          <ac:spMkLst>
            <pc:docMk/>
            <pc:sldMk cId="2593122184" sldId="258"/>
            <ac:spMk id="3" creationId="{71DAD48E-4F41-352C-3EA6-C99FE5AA22B4}"/>
          </ac:spMkLst>
        </pc:spChg>
        <pc:picChg chg="mod">
          <ac:chgData name="Vukics András" userId="S::vukics.andras@wigner.hu::5efe4348-f8f2-46c9-a533-ad55f03285a4" providerId="AD" clId="Web-{4C663B22-0D36-ECCA-147C-89E943689662}" dt="2022-03-28T08:38:02.377" v="31" actId="1076"/>
          <ac:picMkLst>
            <pc:docMk/>
            <pc:sldMk cId="2593122184" sldId="258"/>
            <ac:picMk id="7" creationId="{F20AA3CC-BCBF-1AB7-14F4-189788F7E486}"/>
          </ac:picMkLst>
        </pc:picChg>
      </pc:sldChg>
      <pc:sldChg chg="modSp delAnim modAnim">
        <pc:chgData name="Vukics András" userId="S::vukics.andras@wigner.hu::5efe4348-f8f2-46c9-a533-ad55f03285a4" providerId="AD" clId="Web-{4C663B22-0D36-ECCA-147C-89E943689662}" dt="2022-03-28T12:03:13.699" v="716"/>
        <pc:sldMkLst>
          <pc:docMk/>
          <pc:sldMk cId="2582079631" sldId="259"/>
        </pc:sldMkLst>
        <pc:spChg chg="mod">
          <ac:chgData name="Vukics András" userId="S::vukics.andras@wigner.hu::5efe4348-f8f2-46c9-a533-ad55f03285a4" providerId="AD" clId="Web-{4C663B22-0D36-ECCA-147C-89E943689662}" dt="2022-03-28T09:02:44.437" v="105" actId="20577"/>
          <ac:spMkLst>
            <pc:docMk/>
            <pc:sldMk cId="2582079631" sldId="259"/>
            <ac:spMk id="2" creationId="{9CFC0AFB-8529-643E-F124-14365A730C60}"/>
          </ac:spMkLst>
        </pc:spChg>
        <pc:spChg chg="mod">
          <ac:chgData name="Vukics András" userId="S::vukics.andras@wigner.hu::5efe4348-f8f2-46c9-a533-ad55f03285a4" providerId="AD" clId="Web-{4C663B22-0D36-ECCA-147C-89E943689662}" dt="2022-03-28T09:37:18.128" v="301" actId="20577"/>
          <ac:spMkLst>
            <pc:docMk/>
            <pc:sldMk cId="2582079631" sldId="259"/>
            <ac:spMk id="3" creationId="{71DAD48E-4F41-352C-3EA6-C99FE5AA22B4}"/>
          </ac:spMkLst>
        </pc:spChg>
        <pc:spChg chg="mod">
          <ac:chgData name="Vukics András" userId="S::vukics.andras@wigner.hu::5efe4348-f8f2-46c9-a533-ad55f03285a4" providerId="AD" clId="Web-{4C663B22-0D36-ECCA-147C-89E943689662}" dt="2022-03-28T10:45:47.023" v="547" actId="20577"/>
          <ac:spMkLst>
            <pc:docMk/>
            <pc:sldMk cId="2582079631" sldId="259"/>
            <ac:spMk id="5" creationId="{D0B7CD62-6F73-BDEC-BB02-D5040C4F6B37}"/>
          </ac:spMkLst>
        </pc:spChg>
        <pc:spChg chg="mod">
          <ac:chgData name="Vukics András" userId="S::vukics.andras@wigner.hu::5efe4348-f8f2-46c9-a533-ad55f03285a4" providerId="AD" clId="Web-{4C663B22-0D36-ECCA-147C-89E943689662}" dt="2022-03-28T09:42:24.038" v="326" actId="20577"/>
          <ac:spMkLst>
            <pc:docMk/>
            <pc:sldMk cId="2582079631" sldId="259"/>
            <ac:spMk id="6" creationId="{AE5BD6C5-BF58-F81F-C513-80592A080B34}"/>
          </ac:spMkLst>
        </pc:spChg>
      </pc:sldChg>
      <pc:sldChg chg="addSp modSp addAnim modAnim">
        <pc:chgData name="Vukics András" userId="S::vukics.andras@wigner.hu::5efe4348-f8f2-46c9-a533-ad55f03285a4" providerId="AD" clId="Web-{4C663B22-0D36-ECCA-147C-89E943689662}" dt="2022-03-28T09:02:28.499" v="102" actId="20577"/>
        <pc:sldMkLst>
          <pc:docMk/>
          <pc:sldMk cId="2784358746" sldId="260"/>
        </pc:sldMkLst>
        <pc:spChg chg="mod">
          <ac:chgData name="Vukics András" userId="S::vukics.andras@wigner.hu::5efe4348-f8f2-46c9-a533-ad55f03285a4" providerId="AD" clId="Web-{4C663B22-0D36-ECCA-147C-89E943689662}" dt="2022-03-28T09:02:28.499" v="102" actId="20577"/>
          <ac:spMkLst>
            <pc:docMk/>
            <pc:sldMk cId="2784358746" sldId="260"/>
            <ac:spMk id="2" creationId="{9CFC0AFB-8529-643E-F124-14365A730C60}"/>
          </ac:spMkLst>
        </pc:spChg>
        <pc:spChg chg="add mod">
          <ac:chgData name="Vukics András" userId="S::vukics.andras@wigner.hu::5efe4348-f8f2-46c9-a533-ad55f03285a4" providerId="AD" clId="Web-{4C663B22-0D36-ECCA-147C-89E943689662}" dt="2022-03-28T08:56:34.649" v="89" actId="14100"/>
          <ac:spMkLst>
            <pc:docMk/>
            <pc:sldMk cId="2784358746" sldId="260"/>
            <ac:spMk id="3" creationId="{5E85177E-3227-27A0-7C2C-065B5BE5FAC3}"/>
          </ac:spMkLst>
        </pc:spChg>
      </pc:sldChg>
      <pc:sldChg chg="addSp delSp modSp addAnim delAnim modAnim">
        <pc:chgData name="Vukics András" userId="S::vukics.andras@wigner.hu::5efe4348-f8f2-46c9-a533-ad55f03285a4" providerId="AD" clId="Web-{4C663B22-0D36-ECCA-147C-89E943689662}" dt="2022-03-28T09:24:24.362" v="282"/>
        <pc:sldMkLst>
          <pc:docMk/>
          <pc:sldMk cId="831072112" sldId="261"/>
        </pc:sldMkLst>
        <pc:spChg chg="add mod">
          <ac:chgData name="Vukics András" userId="S::vukics.andras@wigner.hu::5efe4348-f8f2-46c9-a533-ad55f03285a4" providerId="AD" clId="Web-{4C663B22-0D36-ECCA-147C-89E943689662}" dt="2022-03-28T08:53:47.685" v="69"/>
          <ac:spMkLst>
            <pc:docMk/>
            <pc:sldMk cId="831072112" sldId="261"/>
            <ac:spMk id="2" creationId="{98B6AFBF-8B4D-C439-0176-2822E8DAE347}"/>
          </ac:spMkLst>
        </pc:spChg>
        <pc:spChg chg="add mod">
          <ac:chgData name="Vukics András" userId="S::vukics.andras@wigner.hu::5efe4348-f8f2-46c9-a533-ad55f03285a4" providerId="AD" clId="Web-{4C663B22-0D36-ECCA-147C-89E943689662}" dt="2022-03-28T09:13:03.976" v="172" actId="20577"/>
          <ac:spMkLst>
            <pc:docMk/>
            <pc:sldMk cId="831072112" sldId="261"/>
            <ac:spMk id="6" creationId="{9628EF26-C9CE-3467-1837-11690DA252AD}"/>
          </ac:spMkLst>
        </pc:spChg>
        <pc:spChg chg="add mod">
          <ac:chgData name="Vukics András" userId="S::vukics.andras@wigner.hu::5efe4348-f8f2-46c9-a533-ad55f03285a4" providerId="AD" clId="Web-{4C663B22-0D36-ECCA-147C-89E943689662}" dt="2022-03-28T09:15:12.249" v="203" actId="20577"/>
          <ac:spMkLst>
            <pc:docMk/>
            <pc:sldMk cId="831072112" sldId="261"/>
            <ac:spMk id="11" creationId="{9AB5C9C0-DB07-1F55-F8A6-8C27F8FC60E8}"/>
          </ac:spMkLst>
        </pc:spChg>
        <pc:spChg chg="add del">
          <ac:chgData name="Vukics András" userId="S::vukics.andras@wigner.hu::5efe4348-f8f2-46c9-a533-ad55f03285a4" providerId="AD" clId="Web-{4C663B22-0D36-ECCA-147C-89E943689662}" dt="2022-03-28T09:19:48.016" v="260"/>
          <ac:spMkLst>
            <pc:docMk/>
            <pc:sldMk cId="831072112" sldId="261"/>
            <ac:spMk id="12" creationId="{56462514-884F-3F96-84E7-7C1B6B096B24}"/>
          </ac:spMkLst>
        </pc:spChg>
        <pc:spChg chg="add del mod">
          <ac:chgData name="Vukics András" userId="S::vukics.andras@wigner.hu::5efe4348-f8f2-46c9-a533-ad55f03285a4" providerId="AD" clId="Web-{4C663B22-0D36-ECCA-147C-89E943689662}" dt="2022-03-28T09:18:51.029" v="233"/>
          <ac:spMkLst>
            <pc:docMk/>
            <pc:sldMk cId="831072112" sldId="261"/>
            <ac:spMk id="16" creationId="{22AF7C06-7004-170A-21DA-8A08799F8112}"/>
          </ac:spMkLst>
        </pc:spChg>
        <pc:spChg chg="add mod">
          <ac:chgData name="Vukics András" userId="S::vukics.andras@wigner.hu::5efe4348-f8f2-46c9-a533-ad55f03285a4" providerId="AD" clId="Web-{4C663B22-0D36-ECCA-147C-89E943689662}" dt="2022-03-28T09:19:37.375" v="259" actId="20577"/>
          <ac:spMkLst>
            <pc:docMk/>
            <pc:sldMk cId="831072112" sldId="261"/>
            <ac:spMk id="17" creationId="{2CF0DCC1-827A-03F6-DAB4-5A96430DEDA6}"/>
          </ac:spMkLst>
        </pc:spChg>
        <pc:grpChg chg="add">
          <ac:chgData name="Vukics András" userId="S::vukics.andras@wigner.hu::5efe4348-f8f2-46c9-a533-ad55f03285a4" providerId="AD" clId="Web-{4C663B22-0D36-ECCA-147C-89E943689662}" dt="2022-03-28T09:23:50.907" v="274"/>
          <ac:grpSpMkLst>
            <pc:docMk/>
            <pc:sldMk cId="831072112" sldId="261"/>
            <ac:grpSpMk id="18" creationId="{CA67AA32-2D83-3C81-A4D1-8122127A908E}"/>
          </ac:grpSpMkLst>
        </pc:grpChg>
        <pc:grpChg chg="add">
          <ac:chgData name="Vukics András" userId="S::vukics.andras@wigner.hu::5efe4348-f8f2-46c9-a533-ad55f03285a4" providerId="AD" clId="Web-{4C663B22-0D36-ECCA-147C-89E943689662}" dt="2022-03-28T09:24:12.611" v="277"/>
          <ac:grpSpMkLst>
            <pc:docMk/>
            <pc:sldMk cId="831072112" sldId="261"/>
            <ac:grpSpMk id="19" creationId="{19FD9E18-6F81-BCE5-8AC0-2E923DC702BD}"/>
          </ac:grpSpMkLst>
        </pc:grpChg>
        <pc:grpChg chg="add">
          <ac:chgData name="Vukics András" userId="S::vukics.andras@wigner.hu::5efe4348-f8f2-46c9-a533-ad55f03285a4" providerId="AD" clId="Web-{4C663B22-0D36-ECCA-147C-89E943689662}" dt="2022-03-28T09:24:22.205" v="280"/>
          <ac:grpSpMkLst>
            <pc:docMk/>
            <pc:sldMk cId="831072112" sldId="261"/>
            <ac:grpSpMk id="20" creationId="{E4BE91CE-3816-CF7B-6762-3EF5748B2FE3}"/>
          </ac:grpSpMkLst>
        </pc:grpChg>
        <pc:picChg chg="add mod">
          <ac:chgData name="Vukics András" userId="S::vukics.andras@wigner.hu::5efe4348-f8f2-46c9-a533-ad55f03285a4" providerId="AD" clId="Web-{4C663B22-0D36-ECCA-147C-89E943689662}" dt="2022-03-28T09:11:00.828" v="147" actId="14100"/>
          <ac:picMkLst>
            <pc:docMk/>
            <pc:sldMk cId="831072112" sldId="261"/>
            <ac:picMk id="3" creationId="{40FFC106-D134-D996-04B8-2B8FC00CE845}"/>
          </ac:picMkLst>
        </pc:picChg>
        <pc:picChg chg="add mod">
          <ac:chgData name="Vukics András" userId="S::vukics.andras@wigner.hu::5efe4348-f8f2-46c9-a533-ad55f03285a4" providerId="AD" clId="Web-{4C663B22-0D36-ECCA-147C-89E943689662}" dt="2022-03-28T09:11:29.892" v="151" actId="14100"/>
          <ac:picMkLst>
            <pc:docMk/>
            <pc:sldMk cId="831072112" sldId="261"/>
            <ac:picMk id="5" creationId="{CA8BF9C7-1B50-C7BF-250F-46CE3A34388D}"/>
          </ac:picMkLst>
        </pc:picChg>
        <pc:picChg chg="del">
          <ac:chgData name="Vukics András" userId="S::vukics.andras@wigner.hu::5efe4348-f8f2-46c9-a533-ad55f03285a4" providerId="AD" clId="Web-{4C663B22-0D36-ECCA-147C-89E943689662}" dt="2022-03-28T09:10:34.748" v="143"/>
          <ac:picMkLst>
            <pc:docMk/>
            <pc:sldMk cId="831072112" sldId="261"/>
            <ac:picMk id="7" creationId="{B52422EA-2BAD-441B-E7E2-85D10C5486A1}"/>
          </ac:picMkLst>
        </pc:picChg>
        <pc:picChg chg="del">
          <ac:chgData name="Vukics András" userId="S::vukics.andras@wigner.hu::5efe4348-f8f2-46c9-a533-ad55f03285a4" providerId="AD" clId="Web-{4C663B22-0D36-ECCA-147C-89E943689662}" dt="2022-03-28T09:11:02.687" v="148"/>
          <ac:picMkLst>
            <pc:docMk/>
            <pc:sldMk cId="831072112" sldId="261"/>
            <ac:picMk id="8" creationId="{44285F2A-01BB-F307-1B21-CC5FE5C9FF4B}"/>
          </ac:picMkLst>
        </pc:picChg>
        <pc:cxnChg chg="add mod">
          <ac:chgData name="Vukics András" userId="S::vukics.andras@wigner.hu::5efe4348-f8f2-46c9-a533-ad55f03285a4" providerId="AD" clId="Web-{4C663B22-0D36-ECCA-147C-89E943689662}" dt="2022-03-28T09:15:36.298" v="204"/>
          <ac:cxnSpMkLst>
            <pc:docMk/>
            <pc:sldMk cId="831072112" sldId="261"/>
            <ac:cxnSpMk id="9" creationId="{2B0DB60F-DD09-7A35-736C-F53EFDF17507}"/>
          </ac:cxnSpMkLst>
        </pc:cxnChg>
        <pc:cxnChg chg="add mod">
          <ac:chgData name="Vukics András" userId="S::vukics.andras@wigner.hu::5efe4348-f8f2-46c9-a533-ad55f03285a4" providerId="AD" clId="Web-{4C663B22-0D36-ECCA-147C-89E943689662}" dt="2022-03-28T09:15:36.298" v="205"/>
          <ac:cxnSpMkLst>
            <pc:docMk/>
            <pc:sldMk cId="831072112" sldId="261"/>
            <ac:cxnSpMk id="10" creationId="{169C315F-D99A-93FC-DA5E-0307BCEB1B23}"/>
          </ac:cxnSpMkLst>
        </pc:cxnChg>
        <pc:cxnChg chg="add mod">
          <ac:chgData name="Vukics András" userId="S::vukics.andras@wigner.hu::5efe4348-f8f2-46c9-a533-ad55f03285a4" providerId="AD" clId="Web-{4C663B22-0D36-ECCA-147C-89E943689662}" dt="2022-03-28T09:19:05.514" v="245"/>
          <ac:cxnSpMkLst>
            <pc:docMk/>
            <pc:sldMk cId="831072112" sldId="261"/>
            <ac:cxnSpMk id="13" creationId="{3A4946F1-CB2E-0F0F-FA28-C31C990C68FB}"/>
          </ac:cxnSpMkLst>
        </pc:cxnChg>
        <pc:cxnChg chg="add mod">
          <ac:chgData name="Vukics András" userId="S::vukics.andras@wigner.hu::5efe4348-f8f2-46c9-a533-ad55f03285a4" providerId="AD" clId="Web-{4C663B22-0D36-ECCA-147C-89E943689662}" dt="2022-03-28T09:19:05.514" v="244"/>
          <ac:cxnSpMkLst>
            <pc:docMk/>
            <pc:sldMk cId="831072112" sldId="261"/>
            <ac:cxnSpMk id="14" creationId="{DDDD66B9-AF6C-88DD-83DF-5BAFBB12ABEA}"/>
          </ac:cxnSpMkLst>
        </pc:cxnChg>
        <pc:cxnChg chg="add mod">
          <ac:chgData name="Vukics András" userId="S::vukics.andras@wigner.hu::5efe4348-f8f2-46c9-a533-ad55f03285a4" providerId="AD" clId="Web-{4C663B22-0D36-ECCA-147C-89E943689662}" dt="2022-03-28T09:19:05.514" v="243"/>
          <ac:cxnSpMkLst>
            <pc:docMk/>
            <pc:sldMk cId="831072112" sldId="261"/>
            <ac:cxnSpMk id="15" creationId="{143E17FE-5254-C1E8-1736-70549B263B1F}"/>
          </ac:cxnSpMkLst>
        </pc:cxnChg>
      </pc:sldChg>
      <pc:sldChg chg="addSp delSp modSp addAnim delAnim modAnim">
        <pc:chgData name="Vukics András" userId="S::vukics.andras@wigner.hu::5efe4348-f8f2-46c9-a533-ad55f03285a4" providerId="AD" clId="Web-{4C663B22-0D36-ECCA-147C-89E943689662}" dt="2022-03-28T10:26:39.909" v="480"/>
        <pc:sldMkLst>
          <pc:docMk/>
          <pc:sldMk cId="1481638844" sldId="262"/>
        </pc:sldMkLst>
        <pc:spChg chg="del">
          <ac:chgData name="Vukics András" userId="S::vukics.andras@wigner.hu::5efe4348-f8f2-46c9-a533-ad55f03285a4" providerId="AD" clId="Web-{4C663B22-0D36-ECCA-147C-89E943689662}" dt="2022-03-28T09:46:46.023" v="328"/>
          <ac:spMkLst>
            <pc:docMk/>
            <pc:sldMk cId="1481638844" sldId="262"/>
            <ac:spMk id="2" creationId="{002EE4C4-A2D6-2235-9BE4-46314ACDB1EC}"/>
          </ac:spMkLst>
        </pc:spChg>
        <pc:spChg chg="del">
          <ac:chgData name="Vukics András" userId="S::vukics.andras@wigner.hu::5efe4348-f8f2-46c9-a533-ad55f03285a4" providerId="AD" clId="Web-{4C663B22-0D36-ECCA-147C-89E943689662}" dt="2022-03-28T09:46:37.788" v="327"/>
          <ac:spMkLst>
            <pc:docMk/>
            <pc:sldMk cId="1481638844" sldId="262"/>
            <ac:spMk id="3" creationId="{2B8583E6-7A53-48ED-55A3-1BFE90065FEB}"/>
          </ac:spMkLst>
        </pc:spChg>
        <pc:spChg chg="add del mod">
          <ac:chgData name="Vukics András" userId="S::vukics.andras@wigner.hu::5efe4348-f8f2-46c9-a533-ad55f03285a4" providerId="AD" clId="Web-{4C663B22-0D36-ECCA-147C-89E943689662}" dt="2022-03-28T09:47:13.743" v="331"/>
          <ac:spMkLst>
            <pc:docMk/>
            <pc:sldMk cId="1481638844" sldId="262"/>
            <ac:spMk id="6" creationId="{426E5F19-57A8-FB2F-ACC7-2F97BC5C8B17}"/>
          </ac:spMkLst>
        </pc:spChg>
        <pc:spChg chg="add mod">
          <ac:chgData name="Vukics András" userId="S::vukics.andras@wigner.hu::5efe4348-f8f2-46c9-a533-ad55f03285a4" providerId="AD" clId="Web-{4C663B22-0D36-ECCA-147C-89E943689662}" dt="2022-03-28T09:57:44.001" v="339"/>
          <ac:spMkLst>
            <pc:docMk/>
            <pc:sldMk cId="1481638844" sldId="262"/>
            <ac:spMk id="8" creationId="{42A5161D-17FB-CE95-512E-7AD4340D9BB1}"/>
          </ac:spMkLst>
        </pc:spChg>
        <pc:spChg chg="add del mod">
          <ac:chgData name="Vukics András" userId="S::vukics.andras@wigner.hu::5efe4348-f8f2-46c9-a533-ad55f03285a4" providerId="AD" clId="Web-{4C663B22-0D36-ECCA-147C-89E943689662}" dt="2022-03-28T09:57:58.440" v="342"/>
          <ac:spMkLst>
            <pc:docMk/>
            <pc:sldMk cId="1481638844" sldId="262"/>
            <ac:spMk id="10" creationId="{A9D6C89D-0954-5DF7-CD62-7161E32511E5}"/>
          </ac:spMkLst>
        </pc:spChg>
        <pc:spChg chg="add mod">
          <ac:chgData name="Vukics András" userId="S::vukics.andras@wigner.hu::5efe4348-f8f2-46c9-a533-ad55f03285a4" providerId="AD" clId="Web-{4C663B22-0D36-ECCA-147C-89E943689662}" dt="2022-03-28T09:58:31.223" v="347" actId="14100"/>
          <ac:spMkLst>
            <pc:docMk/>
            <pc:sldMk cId="1481638844" sldId="262"/>
            <ac:spMk id="11" creationId="{7AA5549B-E36A-BC77-B422-4682AA91AF1E}"/>
          </ac:spMkLst>
        </pc:spChg>
        <pc:spChg chg="add mod topLvl">
          <ac:chgData name="Vukics András" userId="S::vukics.andras@wigner.hu::5efe4348-f8f2-46c9-a533-ad55f03285a4" providerId="AD" clId="Web-{4C663B22-0D36-ECCA-147C-89E943689662}" dt="2022-03-28T10:26:11.122" v="474" actId="1076"/>
          <ac:spMkLst>
            <pc:docMk/>
            <pc:sldMk cId="1481638844" sldId="262"/>
            <ac:spMk id="17" creationId="{449E5B4B-290D-E29C-44CE-7AC9B3F49371}"/>
          </ac:spMkLst>
        </pc:spChg>
        <pc:grpChg chg="add">
          <ac:chgData name="Vukics András" userId="S::vukics.andras@wigner.hu::5efe4348-f8f2-46c9-a533-ad55f03285a4" providerId="AD" clId="Web-{4C663B22-0D36-ECCA-147C-89E943689662}" dt="2022-03-28T10:00:34.324" v="348"/>
          <ac:grpSpMkLst>
            <pc:docMk/>
            <pc:sldMk cId="1481638844" sldId="262"/>
            <ac:grpSpMk id="12" creationId="{CFBE870B-4E73-75D0-025D-F5DA5F13C520}"/>
          </ac:grpSpMkLst>
        </pc:grpChg>
        <pc:grpChg chg="add del">
          <ac:chgData name="Vukics András" userId="S::vukics.andras@wigner.hu::5efe4348-f8f2-46c9-a533-ad55f03285a4" providerId="AD" clId="Web-{4C663B22-0D36-ECCA-147C-89E943689662}" dt="2022-03-28T10:26:05.216" v="470"/>
          <ac:grpSpMkLst>
            <pc:docMk/>
            <pc:sldMk cId="1481638844" sldId="262"/>
            <ac:grpSpMk id="18" creationId="{A417B90B-A46B-C53C-6616-6597D2350517}"/>
          </ac:grpSpMkLst>
        </pc:grpChg>
        <pc:grpChg chg="add">
          <ac:chgData name="Vukics András" userId="S::vukics.andras@wigner.hu::5efe4348-f8f2-46c9-a533-ad55f03285a4" providerId="AD" clId="Web-{4C663B22-0D36-ECCA-147C-89E943689662}" dt="2022-03-28T10:26:30.170" v="478"/>
          <ac:grpSpMkLst>
            <pc:docMk/>
            <pc:sldMk cId="1481638844" sldId="262"/>
            <ac:grpSpMk id="19" creationId="{DFF7EEE5-622E-7E38-0287-8103C6F29158}"/>
          </ac:grpSpMkLst>
        </pc:grpChg>
        <pc:picChg chg="add mod ord">
          <ac:chgData name="Vukics András" userId="S::vukics.andras@wigner.hu::5efe4348-f8f2-46c9-a533-ad55f03285a4" providerId="AD" clId="Web-{4C663B22-0D36-ECCA-147C-89E943689662}" dt="2022-03-28T09:47:24.010" v="332" actId="1076"/>
          <ac:picMkLst>
            <pc:docMk/>
            <pc:sldMk cId="1481638844" sldId="262"/>
            <ac:picMk id="4" creationId="{1C5A5E54-805B-7235-BC80-E1EAA2D339CC}"/>
          </ac:picMkLst>
        </pc:picChg>
        <pc:picChg chg="add mod">
          <ac:chgData name="Vukics András" userId="S::vukics.andras@wigner.hu::5efe4348-f8f2-46c9-a533-ad55f03285a4" providerId="AD" clId="Web-{4C663B22-0D36-ECCA-147C-89E943689662}" dt="2022-03-28T10:02:08.268" v="356" actId="1076"/>
          <ac:picMkLst>
            <pc:docMk/>
            <pc:sldMk cId="1481638844" sldId="262"/>
            <ac:picMk id="13" creationId="{C33E9205-C6AF-5033-79EF-B49972FD9213}"/>
          </ac:picMkLst>
        </pc:picChg>
        <pc:picChg chg="add mod">
          <ac:chgData name="Vukics András" userId="S::vukics.andras@wigner.hu::5efe4348-f8f2-46c9-a533-ad55f03285a4" providerId="AD" clId="Web-{4C663B22-0D36-ECCA-147C-89E943689662}" dt="2022-03-28T10:05:29.921" v="361" actId="14100"/>
          <ac:picMkLst>
            <pc:docMk/>
            <pc:sldMk cId="1481638844" sldId="262"/>
            <ac:picMk id="14" creationId="{BF19165D-135C-CB70-6A63-63D29A0CF649}"/>
          </ac:picMkLst>
        </pc:picChg>
        <pc:cxnChg chg="add mod topLvl">
          <ac:chgData name="Vukics András" userId="S::vukics.andras@wigner.hu::5efe4348-f8f2-46c9-a533-ad55f03285a4" providerId="AD" clId="Web-{4C663B22-0D36-ECCA-147C-89E943689662}" dt="2022-03-28T10:26:11.122" v="476" actId="1076"/>
          <ac:cxnSpMkLst>
            <pc:docMk/>
            <pc:sldMk cId="1481638844" sldId="262"/>
            <ac:cxnSpMk id="15" creationId="{F4197872-8FD6-57A3-6043-1456DCBAF0F0}"/>
          </ac:cxnSpMkLst>
        </pc:cxnChg>
        <pc:cxnChg chg="add mod topLvl">
          <ac:chgData name="Vukics András" userId="S::vukics.andras@wigner.hu::5efe4348-f8f2-46c9-a533-ad55f03285a4" providerId="AD" clId="Web-{4C663B22-0D36-ECCA-147C-89E943689662}" dt="2022-03-28T10:26:20.670" v="477" actId="14100"/>
          <ac:cxnSpMkLst>
            <pc:docMk/>
            <pc:sldMk cId="1481638844" sldId="262"/>
            <ac:cxnSpMk id="16" creationId="{C00134CE-8940-D7A4-DCAF-73B1C5956709}"/>
          </ac:cxnSpMkLst>
        </pc:cxnChg>
      </pc:sldChg>
      <pc:sldChg chg="addSp delSp modSp addAnim modAnim">
        <pc:chgData name="Vukics András" userId="S::vukics.andras@wigner.hu::5efe4348-f8f2-46c9-a533-ad55f03285a4" providerId="AD" clId="Web-{4C663B22-0D36-ECCA-147C-89E943689662}" dt="2022-03-28T12:20:25.450" v="781" actId="20577"/>
        <pc:sldMkLst>
          <pc:docMk/>
          <pc:sldMk cId="3016423394" sldId="263"/>
        </pc:sldMkLst>
        <pc:spChg chg="mod">
          <ac:chgData name="Vukics András" userId="S::vukics.andras@wigner.hu::5efe4348-f8f2-46c9-a533-ad55f03285a4" providerId="AD" clId="Web-{4C663B22-0D36-ECCA-147C-89E943689662}" dt="2022-03-28T10:36:35.270" v="493" actId="20577"/>
          <ac:spMkLst>
            <pc:docMk/>
            <pc:sldMk cId="3016423394" sldId="263"/>
            <ac:spMk id="2" creationId="{5A2F922C-57FA-9FCD-A816-07ADC3B870F5}"/>
          </ac:spMkLst>
        </pc:spChg>
        <pc:spChg chg="del">
          <ac:chgData name="Vukics András" userId="S::vukics.andras@wigner.hu::5efe4348-f8f2-46c9-a533-ad55f03285a4" providerId="AD" clId="Web-{4C663B22-0D36-ECCA-147C-89E943689662}" dt="2022-03-28T10:36:35.661" v="494"/>
          <ac:spMkLst>
            <pc:docMk/>
            <pc:sldMk cId="3016423394" sldId="263"/>
            <ac:spMk id="3" creationId="{22FD7CE7-00DD-CB35-FF2B-CEA74DC31359}"/>
          </ac:spMkLst>
        </pc:spChg>
        <pc:spChg chg="add mod">
          <ac:chgData name="Vukics András" userId="S::vukics.andras@wigner.hu::5efe4348-f8f2-46c9-a533-ad55f03285a4" providerId="AD" clId="Web-{4C663B22-0D36-ECCA-147C-89E943689662}" dt="2022-03-28T12:11:54.863" v="733" actId="20577"/>
          <ac:spMkLst>
            <pc:docMk/>
            <pc:sldMk cId="3016423394" sldId="263"/>
            <ac:spMk id="5" creationId="{B9F32F63-9A63-ED78-66EB-EB4D55C2AC0D}"/>
          </ac:spMkLst>
        </pc:spChg>
        <pc:spChg chg="add mod">
          <ac:chgData name="Vukics András" userId="S::vukics.andras@wigner.hu::5efe4348-f8f2-46c9-a533-ad55f03285a4" providerId="AD" clId="Web-{4C663B22-0D36-ECCA-147C-89E943689662}" dt="2022-03-28T12:11:23.879" v="731" actId="1076"/>
          <ac:spMkLst>
            <pc:docMk/>
            <pc:sldMk cId="3016423394" sldId="263"/>
            <ac:spMk id="6" creationId="{0D5DA3AD-6230-0943-3C19-9B30F2AFDD13}"/>
          </ac:spMkLst>
        </pc:spChg>
        <pc:spChg chg="add del mod">
          <ac:chgData name="Vukics András" userId="S::vukics.andras@wigner.hu::5efe4348-f8f2-46c9-a533-ad55f03285a4" providerId="AD" clId="Web-{4C663B22-0D36-ECCA-147C-89E943689662}" dt="2022-03-28T10:36:48.130" v="496"/>
          <ac:spMkLst>
            <pc:docMk/>
            <pc:sldMk cId="3016423394" sldId="263"/>
            <ac:spMk id="6" creationId="{4BED333E-6DAE-F2C5-F4AB-13648EBDC3B3}"/>
          </ac:spMkLst>
        </pc:spChg>
        <pc:spChg chg="add mod">
          <ac:chgData name="Vukics András" userId="S::vukics.andras@wigner.hu::5efe4348-f8f2-46c9-a533-ad55f03285a4" providerId="AD" clId="Web-{4C663B22-0D36-ECCA-147C-89E943689662}" dt="2022-03-28T12:14:27.678" v="750" actId="1076"/>
          <ac:spMkLst>
            <pc:docMk/>
            <pc:sldMk cId="3016423394" sldId="263"/>
            <ac:spMk id="9" creationId="{605D293C-8027-F31C-B268-D425F974441D}"/>
          </ac:spMkLst>
        </pc:spChg>
        <pc:spChg chg="add mod">
          <ac:chgData name="Vukics András" userId="S::vukics.andras@wigner.hu::5efe4348-f8f2-46c9-a533-ad55f03285a4" providerId="AD" clId="Web-{4C663B22-0D36-ECCA-147C-89E943689662}" dt="2022-03-28T12:20:25.450" v="781" actId="20577"/>
          <ac:spMkLst>
            <pc:docMk/>
            <pc:sldMk cId="3016423394" sldId="263"/>
            <ac:spMk id="11" creationId="{0989FD3A-AF09-D7E2-D74B-2B7FDCD48FCC}"/>
          </ac:spMkLst>
        </pc:spChg>
        <pc:grpChg chg="add del">
          <ac:chgData name="Vukics András" userId="S::vukics.andras@wigner.hu::5efe4348-f8f2-46c9-a533-ad55f03285a4" providerId="AD" clId="Web-{4C663B22-0D36-ECCA-147C-89E943689662}" dt="2022-03-28T12:15:05.132" v="754"/>
          <ac:grpSpMkLst>
            <pc:docMk/>
            <pc:sldMk cId="3016423394" sldId="263"/>
            <ac:grpSpMk id="10" creationId="{7C74958C-E2E2-B10E-C47C-BE17C1946DB9}"/>
          </ac:grpSpMkLst>
        </pc:grpChg>
        <pc:grpChg chg="add">
          <ac:chgData name="Vukics András" userId="S::vukics.andras@wigner.hu::5efe4348-f8f2-46c9-a533-ad55f03285a4" providerId="AD" clId="Web-{4C663B22-0D36-ECCA-147C-89E943689662}" dt="2022-03-28T12:17:12.369" v="775"/>
          <ac:grpSpMkLst>
            <pc:docMk/>
            <pc:sldMk cId="3016423394" sldId="263"/>
            <ac:grpSpMk id="12" creationId="{E9366056-AD8D-9CD9-AE7D-F65F48FE2ED1}"/>
          </ac:grpSpMkLst>
        </pc:grpChg>
        <pc:picChg chg="add mod">
          <ac:chgData name="Vukics András" userId="S::vukics.andras@wigner.hu::5efe4348-f8f2-46c9-a533-ad55f03285a4" providerId="AD" clId="Web-{4C663B22-0D36-ECCA-147C-89E943689662}" dt="2022-03-28T11:34:33.467" v="634" actId="1076"/>
          <ac:picMkLst>
            <pc:docMk/>
            <pc:sldMk cId="3016423394" sldId="263"/>
            <ac:picMk id="3" creationId="{8A448FAB-14EC-A460-2FEF-57ED5FAFA6E1}"/>
          </ac:picMkLst>
        </pc:picChg>
        <pc:picChg chg="add mod topLvl">
          <ac:chgData name="Vukics András" userId="S::vukics.andras@wigner.hu::5efe4348-f8f2-46c9-a533-ad55f03285a4" providerId="AD" clId="Web-{4C663B22-0D36-ECCA-147C-89E943689662}" dt="2022-03-28T12:17:02.962" v="774" actId="1076"/>
          <ac:picMkLst>
            <pc:docMk/>
            <pc:sldMk cId="3016423394" sldId="263"/>
            <ac:picMk id="4" creationId="{3E8CD790-50F2-E15B-A7A0-389A2AD41462}"/>
          </ac:picMkLst>
        </pc:picChg>
        <pc:picChg chg="add del mod ord">
          <ac:chgData name="Vukics András" userId="S::vukics.andras@wigner.hu::5efe4348-f8f2-46c9-a533-ad55f03285a4" providerId="AD" clId="Web-{4C663B22-0D36-ECCA-147C-89E943689662}" dt="2022-03-28T10:36:38.317" v="495"/>
          <ac:picMkLst>
            <pc:docMk/>
            <pc:sldMk cId="3016423394" sldId="263"/>
            <ac:picMk id="4" creationId="{9A2A1108-9009-86C2-166C-53EC82F14356}"/>
          </ac:picMkLst>
        </pc:picChg>
        <pc:picChg chg="add mod ord">
          <ac:chgData name="Vukics András" userId="S::vukics.andras@wigner.hu::5efe4348-f8f2-46c9-a533-ad55f03285a4" providerId="AD" clId="Web-{4C663B22-0D36-ECCA-147C-89E943689662}" dt="2022-03-28T10:39:47.954" v="519" actId="14100"/>
          <ac:picMkLst>
            <pc:docMk/>
            <pc:sldMk cId="3016423394" sldId="263"/>
            <ac:picMk id="7" creationId="{1251FEBA-9D7D-A6CD-50FF-29D7E48418CC}"/>
          </ac:picMkLst>
        </pc:picChg>
        <pc:picChg chg="add mod topLvl">
          <ac:chgData name="Vukics András" userId="S::vukics.andras@wigner.hu::5efe4348-f8f2-46c9-a533-ad55f03285a4" providerId="AD" clId="Web-{4C663B22-0D36-ECCA-147C-89E943689662}" dt="2022-03-28T12:15:05.132" v="754"/>
          <ac:picMkLst>
            <pc:docMk/>
            <pc:sldMk cId="3016423394" sldId="263"/>
            <ac:picMk id="8" creationId="{543BCCEE-A705-3D1F-9C3E-D0D2975AB409}"/>
          </ac:picMkLst>
        </pc:picChg>
      </pc:sldChg>
      <pc:sldChg chg="modSp">
        <pc:chgData name="Vukics András" userId="S::vukics.andras@wigner.hu::5efe4348-f8f2-46c9-a533-ad55f03285a4" providerId="AD" clId="Web-{4C663B22-0D36-ECCA-147C-89E943689662}" dt="2022-03-28T12:04:41.653" v="717" actId="20577"/>
        <pc:sldMkLst>
          <pc:docMk/>
          <pc:sldMk cId="3687758561" sldId="264"/>
        </pc:sldMkLst>
        <pc:spChg chg="mod">
          <ac:chgData name="Vukics András" userId="S::vukics.andras@wigner.hu::5efe4348-f8f2-46c9-a533-ad55f03285a4" providerId="AD" clId="Web-{4C663B22-0D36-ECCA-147C-89E943689662}" dt="2022-03-28T12:04:41.653" v="717" actId="20577"/>
          <ac:spMkLst>
            <pc:docMk/>
            <pc:sldMk cId="3687758561" sldId="264"/>
            <ac:spMk id="2" creationId="{5EDD63FB-7BF4-E706-F315-986F8C85D38E}"/>
          </ac:spMkLst>
        </pc:spChg>
      </pc:sldChg>
      <pc:sldChg chg="addSp modSp addAnim modAnim">
        <pc:chgData name="Vukics András" userId="S::vukics.andras@wigner.hu::5efe4348-f8f2-46c9-a533-ad55f03285a4" providerId="AD" clId="Web-{4C663B22-0D36-ECCA-147C-89E943689662}" dt="2022-03-28T11:59:38.289" v="690"/>
        <pc:sldMkLst>
          <pc:docMk/>
          <pc:sldMk cId="994648652" sldId="265"/>
        </pc:sldMkLst>
        <pc:spChg chg="mod">
          <ac:chgData name="Vukics András" userId="S::vukics.andras@wigner.hu::5efe4348-f8f2-46c9-a533-ad55f03285a4" providerId="AD" clId="Web-{4C663B22-0D36-ECCA-147C-89E943689662}" dt="2022-03-28T11:57:05.552" v="650" actId="20577"/>
          <ac:spMkLst>
            <pc:docMk/>
            <pc:sldMk cId="994648652" sldId="265"/>
            <ac:spMk id="2" creationId="{0DA845C0-731A-6E63-4009-E603ABDFE10C}"/>
          </ac:spMkLst>
        </pc:spChg>
        <pc:spChg chg="mod">
          <ac:chgData name="Vukics András" userId="S::vukics.andras@wigner.hu::5efe4348-f8f2-46c9-a533-ad55f03285a4" providerId="AD" clId="Web-{4C663B22-0D36-ECCA-147C-89E943689662}" dt="2022-03-28T11:57:29.552" v="656" actId="20577"/>
          <ac:spMkLst>
            <pc:docMk/>
            <pc:sldMk cId="994648652" sldId="265"/>
            <ac:spMk id="3" creationId="{9661A6D4-8634-0336-51E0-BC46985F8D29}"/>
          </ac:spMkLst>
        </pc:spChg>
        <pc:spChg chg="add mod">
          <ac:chgData name="Vukics András" userId="S::vukics.andras@wigner.hu::5efe4348-f8f2-46c9-a533-ad55f03285a4" providerId="AD" clId="Web-{4C663B22-0D36-ECCA-147C-89E943689662}" dt="2022-03-28T11:59:27.195" v="688" actId="14100"/>
          <ac:spMkLst>
            <pc:docMk/>
            <pc:sldMk cId="994648652" sldId="265"/>
            <ac:spMk id="5" creationId="{91B31F78-8DDD-B15F-7491-1B2E1F26A4F9}"/>
          </ac:spMkLst>
        </pc:spChg>
        <pc:picChg chg="add mod">
          <ac:chgData name="Vukics András" userId="S::vukics.andras@wigner.hu::5efe4348-f8f2-46c9-a533-ad55f03285a4" providerId="AD" clId="Web-{4C663B22-0D36-ECCA-147C-89E943689662}" dt="2022-03-28T11:57:39.380" v="659" actId="1076"/>
          <ac:picMkLst>
            <pc:docMk/>
            <pc:sldMk cId="994648652" sldId="265"/>
            <ac:picMk id="4" creationId="{026D3BD2-53E0-FAB1-18E2-2AFD00C20DA9}"/>
          </ac:picMkLst>
        </pc:picChg>
      </pc:sldChg>
      <pc:sldChg chg="addSp delSp modSp">
        <pc:chgData name="Vukics András" userId="S::vukics.andras@wigner.hu::5efe4348-f8f2-46c9-a533-ad55f03285a4" providerId="AD" clId="Web-{4C663B22-0D36-ECCA-147C-89E943689662}" dt="2022-03-28T11:56:49.551" v="646"/>
        <pc:sldMkLst>
          <pc:docMk/>
          <pc:sldMk cId="2273675030" sldId="266"/>
        </pc:sldMkLst>
        <pc:spChg chg="mod">
          <ac:chgData name="Vukics András" userId="S::vukics.andras@wigner.hu::5efe4348-f8f2-46c9-a533-ad55f03285a4" providerId="AD" clId="Web-{4C663B22-0D36-ECCA-147C-89E943689662}" dt="2022-03-28T11:47:31.230" v="639" actId="20577"/>
          <ac:spMkLst>
            <pc:docMk/>
            <pc:sldMk cId="2273675030" sldId="266"/>
            <ac:spMk id="2" creationId="{571EDB4A-D205-90B9-6975-8AA16ABB3A2D}"/>
          </ac:spMkLst>
        </pc:spChg>
        <pc:spChg chg="del">
          <ac:chgData name="Vukics András" userId="S::vukics.andras@wigner.hu::5efe4348-f8f2-46c9-a533-ad55f03285a4" providerId="AD" clId="Web-{4C663B22-0D36-ECCA-147C-89E943689662}" dt="2022-03-28T11:47:38.574" v="640"/>
          <ac:spMkLst>
            <pc:docMk/>
            <pc:sldMk cId="2273675030" sldId="266"/>
            <ac:spMk id="3" creationId="{93DA60D3-DC78-3B47-787C-876C20C8AA32}"/>
          </ac:spMkLst>
        </pc:spChg>
        <pc:spChg chg="add mod">
          <ac:chgData name="Vukics András" userId="S::vukics.andras@wigner.hu::5efe4348-f8f2-46c9-a533-ad55f03285a4" providerId="AD" clId="Web-{4C663B22-0D36-ECCA-147C-89E943689662}" dt="2022-03-28T11:56:49.551" v="646"/>
          <ac:spMkLst>
            <pc:docMk/>
            <pc:sldMk cId="2273675030" sldId="266"/>
            <ac:spMk id="6" creationId="{8D6BEEEA-FEFD-737D-A3EA-95E84D9D6C6F}"/>
          </ac:spMkLst>
        </pc:spChg>
        <pc:picChg chg="add del mod ord">
          <ac:chgData name="Vukics András" userId="S::vukics.andras@wigner.hu::5efe4348-f8f2-46c9-a533-ad55f03285a4" providerId="AD" clId="Web-{4C663B22-0D36-ECCA-147C-89E943689662}" dt="2022-03-28T11:56:49.551" v="646"/>
          <ac:picMkLst>
            <pc:docMk/>
            <pc:sldMk cId="2273675030" sldId="266"/>
            <ac:picMk id="4" creationId="{C1D0587D-ACB1-6C9C-DBFE-3FFD8AA297D0}"/>
          </ac:picMkLst>
        </pc:picChg>
      </pc:sldChg>
      <pc:sldChg chg="modSp">
        <pc:chgData name="Vukics András" userId="S::vukics.andras@wigner.hu::5efe4348-f8f2-46c9-a533-ad55f03285a4" providerId="AD" clId="Web-{4C663B22-0D36-ECCA-147C-89E943689662}" dt="2022-03-28T10:09:02.824" v="370" actId="20577"/>
        <pc:sldMkLst>
          <pc:docMk/>
          <pc:sldMk cId="3670462633" sldId="270"/>
        </pc:sldMkLst>
        <pc:spChg chg="mod">
          <ac:chgData name="Vukics András" userId="S::vukics.andras@wigner.hu::5efe4348-f8f2-46c9-a533-ad55f03285a4" providerId="AD" clId="Web-{4C663B22-0D36-ECCA-147C-89E943689662}" dt="2022-03-28T10:09:02.824" v="370" actId="20577"/>
          <ac:spMkLst>
            <pc:docMk/>
            <pc:sldMk cId="3670462633" sldId="270"/>
            <ac:spMk id="2" creationId="{6EFA0167-C7A1-B18E-1DDB-765661E6C6B0}"/>
          </ac:spMkLst>
        </pc:spChg>
        <pc:spChg chg="mod">
          <ac:chgData name="Vukics András" userId="S::vukics.andras@wigner.hu::5efe4348-f8f2-46c9-a533-ad55f03285a4" providerId="AD" clId="Web-{4C663B22-0D36-ECCA-147C-89E943689662}" dt="2022-03-28T09:06:24.326" v="130" actId="20577"/>
          <ac:spMkLst>
            <pc:docMk/>
            <pc:sldMk cId="3670462633" sldId="270"/>
            <ac:spMk id="3" creationId="{A646A565-12CA-2F87-431E-45680E019807}"/>
          </ac:spMkLst>
        </pc:spChg>
      </pc:sldChg>
      <pc:sldChg chg="addSp delSp modSp">
        <pc:chgData name="Vukics András" userId="S::vukics.andras@wigner.hu::5efe4348-f8f2-46c9-a533-ad55f03285a4" providerId="AD" clId="Web-{4C663B22-0D36-ECCA-147C-89E943689662}" dt="2022-03-28T10:08:49.183" v="369" actId="1076"/>
        <pc:sldMkLst>
          <pc:docMk/>
          <pc:sldMk cId="4136355520" sldId="271"/>
        </pc:sldMkLst>
        <pc:spChg chg="mod">
          <ac:chgData name="Vukics András" userId="S::vukics.andras@wigner.hu::5efe4348-f8f2-46c9-a533-ad55f03285a4" providerId="AD" clId="Web-{4C663B22-0D36-ECCA-147C-89E943689662}" dt="2022-03-28T10:08:28.197" v="366" actId="20577"/>
          <ac:spMkLst>
            <pc:docMk/>
            <pc:sldMk cId="4136355520" sldId="271"/>
            <ac:spMk id="2" creationId="{E168CFEC-8070-CEAC-66CD-9EB707EBF4F1}"/>
          </ac:spMkLst>
        </pc:spChg>
        <pc:spChg chg="del">
          <ac:chgData name="Vukics András" userId="S::vukics.andras@wigner.hu::5efe4348-f8f2-46c9-a533-ad55f03285a4" providerId="AD" clId="Web-{4C663B22-0D36-ECCA-147C-89E943689662}" dt="2022-03-28T10:07:29.881" v="362"/>
          <ac:spMkLst>
            <pc:docMk/>
            <pc:sldMk cId="4136355520" sldId="271"/>
            <ac:spMk id="3" creationId="{DBCBBBE6-A6DE-9BEC-168B-B32D2C7F8480}"/>
          </ac:spMkLst>
        </pc:spChg>
        <pc:picChg chg="add mod ord">
          <ac:chgData name="Vukics András" userId="S::vukics.andras@wigner.hu::5efe4348-f8f2-46c9-a533-ad55f03285a4" providerId="AD" clId="Web-{4C663B22-0D36-ECCA-147C-89E943689662}" dt="2022-03-28T10:08:49.183" v="369" actId="1076"/>
          <ac:picMkLst>
            <pc:docMk/>
            <pc:sldMk cId="4136355520" sldId="271"/>
            <ac:picMk id="4" creationId="{C45351D9-D426-C420-EC8A-9B18F9E3B372}"/>
          </ac:picMkLst>
        </pc:picChg>
      </pc:sldChg>
      <pc:sldChg chg="modSp new">
        <pc:chgData name="Vukics András" userId="S::vukics.andras@wigner.hu::5efe4348-f8f2-46c9-a533-ad55f03285a4" providerId="AD" clId="Web-{4C663B22-0D36-ECCA-147C-89E943689662}" dt="2022-03-28T08:04:00.746" v="16" actId="20577"/>
        <pc:sldMkLst>
          <pc:docMk/>
          <pc:sldMk cId="1391183951" sldId="272"/>
        </pc:sldMkLst>
        <pc:spChg chg="mod">
          <ac:chgData name="Vukics András" userId="S::vukics.andras@wigner.hu::5efe4348-f8f2-46c9-a533-ad55f03285a4" providerId="AD" clId="Web-{4C663B22-0D36-ECCA-147C-89E943689662}" dt="2022-03-28T08:04:00.746" v="16" actId="20577"/>
          <ac:spMkLst>
            <pc:docMk/>
            <pc:sldMk cId="1391183951" sldId="272"/>
            <ac:spMk id="2" creationId="{03C2373C-9A59-18BD-02D7-37FE466938ED}"/>
          </ac:spMkLst>
        </pc:spChg>
      </pc:sldChg>
      <pc:sldChg chg="addSp delSp modSp new">
        <pc:chgData name="Vukics András" userId="S::vukics.andras@wigner.hu::5efe4348-f8f2-46c9-a533-ad55f03285a4" providerId="AD" clId="Web-{4C663B22-0D36-ECCA-147C-89E943689662}" dt="2022-03-28T09:02:32.108" v="103" actId="20577"/>
        <pc:sldMkLst>
          <pc:docMk/>
          <pc:sldMk cId="3022600271" sldId="273"/>
        </pc:sldMkLst>
        <pc:spChg chg="mod">
          <ac:chgData name="Vukics András" userId="S::vukics.andras@wigner.hu::5efe4348-f8f2-46c9-a533-ad55f03285a4" providerId="AD" clId="Web-{4C663B22-0D36-ECCA-147C-89E943689662}" dt="2022-03-28T09:02:32.108" v="103" actId="20577"/>
          <ac:spMkLst>
            <pc:docMk/>
            <pc:sldMk cId="3022600271" sldId="273"/>
            <ac:spMk id="2" creationId="{05BB529B-071B-9FC9-1C57-CC7E39A07028}"/>
          </ac:spMkLst>
        </pc:spChg>
        <pc:spChg chg="del">
          <ac:chgData name="Vukics András" userId="S::vukics.andras@wigner.hu::5efe4348-f8f2-46c9-a533-ad55f03285a4" providerId="AD" clId="Web-{4C663B22-0D36-ECCA-147C-89E943689662}" dt="2022-03-28T08:49:28.325" v="45"/>
          <ac:spMkLst>
            <pc:docMk/>
            <pc:sldMk cId="3022600271" sldId="273"/>
            <ac:spMk id="3" creationId="{707E0080-6705-8FC8-8136-0DCA658C5050}"/>
          </ac:spMkLst>
        </pc:spChg>
        <pc:spChg chg="add mod">
          <ac:chgData name="Vukics András" userId="S::vukics.andras@wigner.hu::5efe4348-f8f2-46c9-a533-ad55f03285a4" providerId="AD" clId="Web-{4C663B22-0D36-ECCA-147C-89E943689662}" dt="2022-03-28T09:01:20.932" v="97" actId="20577"/>
          <ac:spMkLst>
            <pc:docMk/>
            <pc:sldMk cId="3022600271" sldId="273"/>
            <ac:spMk id="5" creationId="{F75478AB-4E75-1B7A-4040-3261ED9804D1}"/>
          </ac:spMkLst>
        </pc:spChg>
        <pc:picChg chg="add mod ord">
          <ac:chgData name="Vukics András" userId="S::vukics.andras@wigner.hu::5efe4348-f8f2-46c9-a533-ad55f03285a4" providerId="AD" clId="Web-{4C663B22-0D36-ECCA-147C-89E943689662}" dt="2022-03-28T08:49:41.358" v="46" actId="1076"/>
          <ac:picMkLst>
            <pc:docMk/>
            <pc:sldMk cId="3022600271" sldId="273"/>
            <ac:picMk id="4" creationId="{7096C34D-8F3E-4BAC-4A50-719EAB7835BF}"/>
          </ac:picMkLst>
        </pc:picChg>
      </pc:sldChg>
      <pc:sldChg chg="addSp delSp modSp new">
        <pc:chgData name="Vukics András" userId="S::vukics.andras@wigner.hu::5efe4348-f8f2-46c9-a533-ad55f03285a4" providerId="AD" clId="Web-{4C663B22-0D36-ECCA-147C-89E943689662}" dt="2022-03-28T10:18:10.890" v="469" actId="1076"/>
        <pc:sldMkLst>
          <pc:docMk/>
          <pc:sldMk cId="1565887262" sldId="274"/>
        </pc:sldMkLst>
        <pc:spChg chg="mod">
          <ac:chgData name="Vukics András" userId="S::vukics.andras@wigner.hu::5efe4348-f8f2-46c9-a533-ad55f03285a4" providerId="AD" clId="Web-{4C663B22-0D36-ECCA-147C-89E943689662}" dt="2022-03-28T10:15:26.442" v="447" actId="20577"/>
          <ac:spMkLst>
            <pc:docMk/>
            <pc:sldMk cId="1565887262" sldId="274"/>
            <ac:spMk id="2" creationId="{EE125E8F-732D-9E8F-CEA7-F776FB7FAE32}"/>
          </ac:spMkLst>
        </pc:spChg>
        <pc:spChg chg="del">
          <ac:chgData name="Vukics András" userId="S::vukics.andras@wigner.hu::5efe4348-f8f2-46c9-a533-ad55f03285a4" providerId="AD" clId="Web-{4C663B22-0D36-ECCA-147C-89E943689662}" dt="2022-03-28T10:15:49.693" v="448"/>
          <ac:spMkLst>
            <pc:docMk/>
            <pc:sldMk cId="1565887262" sldId="274"/>
            <ac:spMk id="3" creationId="{F94F55E6-02E0-CB81-CA4F-D3F4348F707B}"/>
          </ac:spMkLst>
        </pc:spChg>
        <pc:picChg chg="add mod ord">
          <ac:chgData name="Vukics András" userId="S::vukics.andras@wigner.hu::5efe4348-f8f2-46c9-a533-ad55f03285a4" providerId="AD" clId="Web-{4C663B22-0D36-ECCA-147C-89E943689662}" dt="2022-03-28T10:17:41.075" v="460" actId="14100"/>
          <ac:picMkLst>
            <pc:docMk/>
            <pc:sldMk cId="1565887262" sldId="274"/>
            <ac:picMk id="4" creationId="{B34F02D4-D2C9-E992-6D3B-8AF4F099FD34}"/>
          </ac:picMkLst>
        </pc:picChg>
        <pc:picChg chg="add mod">
          <ac:chgData name="Vukics András" userId="S::vukics.andras@wigner.hu::5efe4348-f8f2-46c9-a533-ad55f03285a4" providerId="AD" clId="Web-{4C663B22-0D36-ECCA-147C-89E943689662}" dt="2022-03-28T10:17:54.779" v="463" actId="1076"/>
          <ac:picMkLst>
            <pc:docMk/>
            <pc:sldMk cId="1565887262" sldId="274"/>
            <ac:picMk id="5" creationId="{37194498-585F-24B9-6741-C8B8EFA6923C}"/>
          </ac:picMkLst>
        </pc:picChg>
        <pc:picChg chg="add mod">
          <ac:chgData name="Vukics András" userId="S::vukics.andras@wigner.hu::5efe4348-f8f2-46c9-a533-ad55f03285a4" providerId="AD" clId="Web-{4C663B22-0D36-ECCA-147C-89E943689662}" dt="2022-03-28T10:17:45.169" v="462" actId="14100"/>
          <ac:picMkLst>
            <pc:docMk/>
            <pc:sldMk cId="1565887262" sldId="274"/>
            <ac:picMk id="6" creationId="{95A4F556-8F50-AE29-1FBB-235094D020DB}"/>
          </ac:picMkLst>
        </pc:picChg>
        <pc:picChg chg="add mod">
          <ac:chgData name="Vukics András" userId="S::vukics.andras@wigner.hu::5efe4348-f8f2-46c9-a533-ad55f03285a4" providerId="AD" clId="Web-{4C663B22-0D36-ECCA-147C-89E943689662}" dt="2022-03-28T10:18:10.890" v="469" actId="1076"/>
          <ac:picMkLst>
            <pc:docMk/>
            <pc:sldMk cId="1565887262" sldId="274"/>
            <ac:picMk id="7" creationId="{825DBDA7-6A8F-E379-5A61-FF1F196D1056}"/>
          </ac:picMkLst>
        </pc:picChg>
        <pc:picChg chg="add mod">
          <ac:chgData name="Vukics András" userId="S::vukics.andras@wigner.hu::5efe4348-f8f2-46c9-a533-ad55f03285a4" providerId="AD" clId="Web-{4C663B22-0D36-ECCA-147C-89E943689662}" dt="2022-03-28T10:18:06.796" v="467" actId="1076"/>
          <ac:picMkLst>
            <pc:docMk/>
            <pc:sldMk cId="1565887262" sldId="274"/>
            <ac:picMk id="8" creationId="{FC776B0A-509B-C906-7F90-41D6A0E7C23B}"/>
          </ac:picMkLst>
        </pc:picChg>
      </pc:sldChg>
      <pc:sldChg chg="addSp modSp add replId addAnim modAnim">
        <pc:chgData name="Vukics András" userId="S::vukics.andras@wigner.hu::5efe4348-f8f2-46c9-a533-ad55f03285a4" providerId="AD" clId="Web-{4C663B22-0D36-ECCA-147C-89E943689662}" dt="2022-03-28T11:27:33.522" v="632" actId="1076"/>
        <pc:sldMkLst>
          <pc:docMk/>
          <pc:sldMk cId="386929383" sldId="275"/>
        </pc:sldMkLst>
        <pc:spChg chg="mod">
          <ac:chgData name="Vukics András" userId="S::vukics.andras@wigner.hu::5efe4348-f8f2-46c9-a533-ad55f03285a4" providerId="AD" clId="Web-{4C663B22-0D36-ECCA-147C-89E943689662}" dt="2022-03-28T10:35:30.016" v="482" actId="20577"/>
          <ac:spMkLst>
            <pc:docMk/>
            <pc:sldMk cId="386929383" sldId="275"/>
            <ac:spMk id="2" creationId="{5A2F922C-57FA-9FCD-A816-07ADC3B870F5}"/>
          </ac:spMkLst>
        </pc:spChg>
        <pc:spChg chg="mod">
          <ac:chgData name="Vukics András" userId="S::vukics.andras@wigner.hu::5efe4348-f8f2-46c9-a533-ad55f03285a4" providerId="AD" clId="Web-{4C663B22-0D36-ECCA-147C-89E943689662}" dt="2022-03-28T10:40:28.894" v="532" actId="20577"/>
          <ac:spMkLst>
            <pc:docMk/>
            <pc:sldMk cId="386929383" sldId="275"/>
            <ac:spMk id="3" creationId="{22FD7CE7-00DD-CB35-FF2B-CEA74DC31359}"/>
          </ac:spMkLst>
        </pc:spChg>
        <pc:spChg chg="add mod">
          <ac:chgData name="Vukics András" userId="S::vukics.andras@wigner.hu::5efe4348-f8f2-46c9-a533-ad55f03285a4" providerId="AD" clId="Web-{4C663B22-0D36-ECCA-147C-89E943689662}" dt="2022-03-28T11:27:11.381" v="628" actId="20577"/>
          <ac:spMkLst>
            <pc:docMk/>
            <pc:sldMk cId="386929383" sldId="275"/>
            <ac:spMk id="5" creationId="{B5A70CCB-F893-93E8-50E2-2D4459BDC4D2}"/>
          </ac:spMkLst>
        </pc:spChg>
        <pc:picChg chg="add mod">
          <ac:chgData name="Vukics András" userId="S::vukics.andras@wigner.hu::5efe4348-f8f2-46c9-a533-ad55f03285a4" providerId="AD" clId="Web-{4C663B22-0D36-ECCA-147C-89E943689662}" dt="2022-03-28T11:27:33.522" v="632" actId="1076"/>
          <ac:picMkLst>
            <pc:docMk/>
            <pc:sldMk cId="386929383" sldId="275"/>
            <ac:picMk id="4" creationId="{EBDE0731-A8A3-B071-47BF-E99B3C1E02CB}"/>
          </ac:picMkLst>
        </pc:picChg>
      </pc:sldChg>
    </pc:docChg>
  </pc:docChgLst>
  <pc:docChgLst>
    <pc:chgData name="Vukics András" userId="5efe4348-f8f2-46c9-a533-ad55f03285a4" providerId="ADAL" clId="{F2545137-5086-9043-87E7-AB92823E86B2}"/>
    <pc:docChg chg="undo custSel modSld">
      <pc:chgData name="Vukics András" userId="5efe4348-f8f2-46c9-a533-ad55f03285a4" providerId="ADAL" clId="{F2545137-5086-9043-87E7-AB92823E86B2}" dt="2023-07-07T05:47:48.980" v="66"/>
      <pc:docMkLst>
        <pc:docMk/>
      </pc:docMkLst>
      <pc:sldChg chg="addSp delSp modSp">
        <pc:chgData name="Vukics András" userId="5efe4348-f8f2-46c9-a533-ad55f03285a4" providerId="ADAL" clId="{F2545137-5086-9043-87E7-AB92823E86B2}" dt="2023-07-07T05:34:41.447" v="22"/>
        <pc:sldMkLst>
          <pc:docMk/>
          <pc:sldMk cId="47818647" sldId="297"/>
        </pc:sldMkLst>
        <pc:inkChg chg="add del">
          <ac:chgData name="Vukics András" userId="5efe4348-f8f2-46c9-a533-ad55f03285a4" providerId="ADAL" clId="{F2545137-5086-9043-87E7-AB92823E86B2}" dt="2023-07-07T05:34:41.447" v="22"/>
          <ac:inkMkLst>
            <pc:docMk/>
            <pc:sldMk cId="47818647" sldId="297"/>
            <ac:inkMk id="17" creationId="{163E7CBB-FE85-1B16-26F1-F0E6C49AA575}"/>
          </ac:inkMkLst>
        </pc:inkChg>
        <pc:inkChg chg="add">
          <ac:chgData name="Vukics András" userId="5efe4348-f8f2-46c9-a533-ad55f03285a4" providerId="ADAL" clId="{F2545137-5086-9043-87E7-AB92823E86B2}" dt="2023-07-07T05:25:05.870" v="6"/>
          <ac:inkMkLst>
            <pc:docMk/>
            <pc:sldMk cId="47818647" sldId="297"/>
            <ac:inkMk id="18" creationId="{AC55F1BD-FA6D-3332-2BCB-8C43E7D08972}"/>
          </ac:inkMkLst>
        </pc:inkChg>
        <pc:inkChg chg="add del">
          <ac:chgData name="Vukics András" userId="5efe4348-f8f2-46c9-a533-ad55f03285a4" providerId="ADAL" clId="{F2545137-5086-9043-87E7-AB92823E86B2}" dt="2023-07-07T05:25:11.163" v="8"/>
          <ac:inkMkLst>
            <pc:docMk/>
            <pc:sldMk cId="47818647" sldId="297"/>
            <ac:inkMk id="21" creationId="{9A4209BB-E87C-4D4D-EEF4-D6396F3D75F9}"/>
          </ac:inkMkLst>
        </pc:inkChg>
        <pc:inkChg chg="add del">
          <ac:chgData name="Vukics András" userId="5efe4348-f8f2-46c9-a533-ad55f03285a4" providerId="ADAL" clId="{F2545137-5086-9043-87E7-AB92823E86B2}" dt="2023-07-07T05:25:15.885" v="11"/>
          <ac:inkMkLst>
            <pc:docMk/>
            <pc:sldMk cId="47818647" sldId="297"/>
            <ac:inkMk id="22" creationId="{2CAFF198-92BD-D0D5-B5E7-9693B024F40F}"/>
          </ac:inkMkLst>
        </pc:inkChg>
        <pc:inkChg chg="add del">
          <ac:chgData name="Vukics András" userId="5efe4348-f8f2-46c9-a533-ad55f03285a4" providerId="ADAL" clId="{F2545137-5086-9043-87E7-AB92823E86B2}" dt="2023-07-07T05:25:15.885" v="11"/>
          <ac:inkMkLst>
            <pc:docMk/>
            <pc:sldMk cId="47818647" sldId="297"/>
            <ac:inkMk id="23" creationId="{B13E1327-BEAE-2A65-347C-CCE305A66E85}"/>
          </ac:inkMkLst>
        </pc:inkChg>
        <pc:inkChg chg="add reco">
          <ac:chgData name="Vukics András" userId="5efe4348-f8f2-46c9-a533-ad55f03285a4" providerId="ADAL" clId="{F2545137-5086-9043-87E7-AB92823E86B2}" dt="2023-07-07T05:25:15.885" v="11"/>
          <ac:inkMkLst>
            <pc:docMk/>
            <pc:sldMk cId="47818647" sldId="297"/>
            <ac:inkMk id="24" creationId="{B2BEDCC9-AF54-E5EC-F42F-DCAC445AAF5A}"/>
          </ac:inkMkLst>
        </pc:inkChg>
        <pc:inkChg chg="del">
          <ac:chgData name="Vukics András" userId="5efe4348-f8f2-46c9-a533-ad55f03285a4" providerId="ADAL" clId="{F2545137-5086-9043-87E7-AB92823E86B2}" dt="2023-07-07T05:19:39.013" v="0"/>
          <ac:inkMkLst>
            <pc:docMk/>
            <pc:sldMk cId="47818647" sldId="297"/>
            <ac:inkMk id="34" creationId="{E74CA415-9447-8C2E-9DE0-04BB4C3B28CA}"/>
          </ac:inkMkLst>
        </pc:inkChg>
        <pc:inkChg chg="mod modStrokes">
          <ac:chgData name="Vukics András" userId="5efe4348-f8f2-46c9-a533-ad55f03285a4" providerId="ADAL" clId="{F2545137-5086-9043-87E7-AB92823E86B2}" dt="2023-07-07T05:19:40.951" v="1"/>
          <ac:inkMkLst>
            <pc:docMk/>
            <pc:sldMk cId="47818647" sldId="297"/>
            <ac:inkMk id="44" creationId="{B0E7185F-3AEA-4BE2-F0C5-CC32E6987361}"/>
          </ac:inkMkLst>
        </pc:inkChg>
        <pc:inkChg chg="del">
          <ac:chgData name="Vukics András" userId="5efe4348-f8f2-46c9-a533-ad55f03285a4" providerId="ADAL" clId="{F2545137-5086-9043-87E7-AB92823E86B2}" dt="2023-07-07T05:19:40.954" v="2"/>
          <ac:inkMkLst>
            <pc:docMk/>
            <pc:sldMk cId="47818647" sldId="297"/>
            <ac:inkMk id="47" creationId="{2C8FD261-F988-7A7A-1B69-4C468E2C36AA}"/>
          </ac:inkMkLst>
        </pc:inkChg>
        <pc:inkChg chg="mod modStrokes">
          <ac:chgData name="Vukics András" userId="5efe4348-f8f2-46c9-a533-ad55f03285a4" providerId="ADAL" clId="{F2545137-5086-9043-87E7-AB92823E86B2}" dt="2023-07-07T05:19:42.640" v="3"/>
          <ac:inkMkLst>
            <pc:docMk/>
            <pc:sldMk cId="47818647" sldId="297"/>
            <ac:inkMk id="73" creationId="{213082FA-B68B-9248-73B6-216D14531DCE}"/>
          </ac:inkMkLst>
        </pc:inkChg>
        <pc:inkChg chg="mod modStrokes">
          <ac:chgData name="Vukics András" userId="5efe4348-f8f2-46c9-a533-ad55f03285a4" providerId="ADAL" clId="{F2545137-5086-9043-87E7-AB92823E86B2}" dt="2023-07-07T05:19:46.066" v="4"/>
          <ac:inkMkLst>
            <pc:docMk/>
            <pc:sldMk cId="47818647" sldId="297"/>
            <ac:inkMk id="106" creationId="{0F139F3B-6D3C-3DA6-0444-566C71C236F9}"/>
          </ac:inkMkLst>
        </pc:inkChg>
      </pc:sldChg>
      <pc:sldChg chg="addSp delSp">
        <pc:chgData name="Vukics András" userId="5efe4348-f8f2-46c9-a533-ad55f03285a4" providerId="ADAL" clId="{F2545137-5086-9043-87E7-AB92823E86B2}" dt="2023-07-07T05:34:38.594" v="21"/>
        <pc:sldMkLst>
          <pc:docMk/>
          <pc:sldMk cId="1088116288" sldId="303"/>
        </pc:sldMkLst>
        <pc:inkChg chg="add">
          <ac:chgData name="Vukics András" userId="5efe4348-f8f2-46c9-a533-ad55f03285a4" providerId="ADAL" clId="{F2545137-5086-9043-87E7-AB92823E86B2}" dt="2023-07-07T05:33:17.639" v="18"/>
          <ac:inkMkLst>
            <pc:docMk/>
            <pc:sldMk cId="1088116288" sldId="303"/>
            <ac:inkMk id="2" creationId="{2D21E77C-5A26-A21D-CB11-9B1039D4CF01}"/>
          </ac:inkMkLst>
        </pc:inkChg>
        <pc:inkChg chg="add">
          <ac:chgData name="Vukics András" userId="5efe4348-f8f2-46c9-a533-ad55f03285a4" providerId="ADAL" clId="{F2545137-5086-9043-87E7-AB92823E86B2}" dt="2023-07-07T05:33:19.157" v="19"/>
          <ac:inkMkLst>
            <pc:docMk/>
            <pc:sldMk cId="1088116288" sldId="303"/>
            <ac:inkMk id="7" creationId="{B6BE578E-DF85-255A-9DA1-51204831A2D3}"/>
          </ac:inkMkLst>
        </pc:inkChg>
        <pc:inkChg chg="add">
          <ac:chgData name="Vukics András" userId="5efe4348-f8f2-46c9-a533-ad55f03285a4" providerId="ADAL" clId="{F2545137-5086-9043-87E7-AB92823E86B2}" dt="2023-07-07T05:33:20.677" v="20"/>
          <ac:inkMkLst>
            <pc:docMk/>
            <pc:sldMk cId="1088116288" sldId="303"/>
            <ac:inkMk id="8" creationId="{D8A2E561-8CBA-36C6-3567-14AEE43EC41D}"/>
          </ac:inkMkLst>
        </pc:inkChg>
        <pc:inkChg chg="del">
          <ac:chgData name="Vukics András" userId="5efe4348-f8f2-46c9-a533-ad55f03285a4" providerId="ADAL" clId="{F2545137-5086-9043-87E7-AB92823E86B2}" dt="2023-07-07T05:33:12.870" v="15"/>
          <ac:inkMkLst>
            <pc:docMk/>
            <pc:sldMk cId="1088116288" sldId="303"/>
            <ac:inkMk id="12" creationId="{7C69F4FC-F051-DCB8-4E2A-20AF58D41CD9}"/>
          </ac:inkMkLst>
        </pc:inkChg>
        <pc:inkChg chg="del">
          <ac:chgData name="Vukics András" userId="5efe4348-f8f2-46c9-a533-ad55f03285a4" providerId="ADAL" clId="{F2545137-5086-9043-87E7-AB92823E86B2}" dt="2023-07-07T05:33:12.861" v="12"/>
          <ac:inkMkLst>
            <pc:docMk/>
            <pc:sldMk cId="1088116288" sldId="303"/>
            <ac:inkMk id="13" creationId="{54565B63-5623-F74F-1C78-863F5D7E8DE3}"/>
          </ac:inkMkLst>
        </pc:inkChg>
        <pc:inkChg chg="del">
          <ac:chgData name="Vukics András" userId="5efe4348-f8f2-46c9-a533-ad55f03285a4" providerId="ADAL" clId="{F2545137-5086-9043-87E7-AB92823E86B2}" dt="2023-07-07T05:34:38.594" v="21"/>
          <ac:inkMkLst>
            <pc:docMk/>
            <pc:sldMk cId="1088116288" sldId="303"/>
            <ac:inkMk id="17" creationId="{163E7CBB-FE85-1B16-26F1-F0E6C49AA575}"/>
          </ac:inkMkLst>
        </pc:inkChg>
        <pc:inkChg chg="del">
          <ac:chgData name="Vukics András" userId="5efe4348-f8f2-46c9-a533-ad55f03285a4" providerId="ADAL" clId="{F2545137-5086-9043-87E7-AB92823E86B2}" dt="2023-07-07T05:33:12.867" v="14"/>
          <ac:inkMkLst>
            <pc:docMk/>
            <pc:sldMk cId="1088116288" sldId="303"/>
            <ac:inkMk id="48" creationId="{A16937D2-25A6-0FBD-EC67-D4597CB04648}"/>
          </ac:inkMkLst>
        </pc:inkChg>
        <pc:inkChg chg="del">
          <ac:chgData name="Vukics András" userId="5efe4348-f8f2-46c9-a533-ad55f03285a4" providerId="ADAL" clId="{F2545137-5086-9043-87E7-AB92823E86B2}" dt="2023-07-07T05:33:12.864" v="13"/>
          <ac:inkMkLst>
            <pc:docMk/>
            <pc:sldMk cId="1088116288" sldId="303"/>
            <ac:inkMk id="49" creationId="{063ACFC7-BCCA-FF93-E809-A720FE150F47}"/>
          </ac:inkMkLst>
        </pc:inkChg>
        <pc:inkChg chg="del">
          <ac:chgData name="Vukics András" userId="5efe4348-f8f2-46c9-a533-ad55f03285a4" providerId="ADAL" clId="{F2545137-5086-9043-87E7-AB92823E86B2}" dt="2023-07-07T05:33:12.872" v="16"/>
          <ac:inkMkLst>
            <pc:docMk/>
            <pc:sldMk cId="1088116288" sldId="303"/>
            <ac:inkMk id="82" creationId="{46005CF3-6F89-3D62-5B48-ACD75C80052B}"/>
          </ac:inkMkLst>
        </pc:inkChg>
        <pc:inkChg chg="del">
          <ac:chgData name="Vukics András" userId="5efe4348-f8f2-46c9-a533-ad55f03285a4" providerId="ADAL" clId="{F2545137-5086-9043-87E7-AB92823E86B2}" dt="2023-07-07T05:33:12.874" v="17"/>
          <ac:inkMkLst>
            <pc:docMk/>
            <pc:sldMk cId="1088116288" sldId="303"/>
            <ac:inkMk id="83" creationId="{FE93C80D-C82E-A0F7-B123-2C21534E3271}"/>
          </ac:inkMkLst>
        </pc:inkChg>
      </pc:sldChg>
      <pc:sldChg chg="addSp delSp">
        <pc:chgData name="Vukics András" userId="5efe4348-f8f2-46c9-a533-ad55f03285a4" providerId="ADAL" clId="{F2545137-5086-9043-87E7-AB92823E86B2}" dt="2023-07-07T05:41:51.558" v="34"/>
        <pc:sldMkLst>
          <pc:docMk/>
          <pc:sldMk cId="2560060578" sldId="304"/>
        </pc:sldMkLst>
        <pc:inkChg chg="add del">
          <ac:chgData name="Vukics András" userId="5efe4348-f8f2-46c9-a533-ad55f03285a4" providerId="ADAL" clId="{F2545137-5086-9043-87E7-AB92823E86B2}" dt="2023-07-07T05:40:10.300" v="27"/>
          <ac:inkMkLst>
            <pc:docMk/>
            <pc:sldMk cId="2560060578" sldId="304"/>
            <ac:inkMk id="3" creationId="{51E7B24D-3D76-42AE-2FF8-D681A06B0EE1}"/>
          </ac:inkMkLst>
        </pc:inkChg>
        <pc:inkChg chg="add del">
          <ac:chgData name="Vukics András" userId="5efe4348-f8f2-46c9-a533-ad55f03285a4" providerId="ADAL" clId="{F2545137-5086-9043-87E7-AB92823E86B2}" dt="2023-07-07T05:40:09.343" v="26"/>
          <ac:inkMkLst>
            <pc:docMk/>
            <pc:sldMk cId="2560060578" sldId="304"/>
            <ac:inkMk id="6" creationId="{3997D232-9208-D792-7BF6-2CAFCF4E553D}"/>
          </ac:inkMkLst>
        </pc:inkChg>
        <pc:inkChg chg="add del reco">
          <ac:chgData name="Vukics András" userId="5efe4348-f8f2-46c9-a533-ad55f03285a4" providerId="ADAL" clId="{F2545137-5086-9043-87E7-AB92823E86B2}" dt="2023-07-07T05:40:09.343" v="26"/>
          <ac:inkMkLst>
            <pc:docMk/>
            <pc:sldMk cId="2560060578" sldId="304"/>
            <ac:inkMk id="10" creationId="{4C4AF282-49B6-8794-F0CA-2DEC5FC8EE32}"/>
          </ac:inkMkLst>
        </pc:inkChg>
        <pc:inkChg chg="add del">
          <ac:chgData name="Vukics András" userId="5efe4348-f8f2-46c9-a533-ad55f03285a4" providerId="ADAL" clId="{F2545137-5086-9043-87E7-AB92823E86B2}" dt="2023-07-07T05:40:19.110" v="30"/>
          <ac:inkMkLst>
            <pc:docMk/>
            <pc:sldMk cId="2560060578" sldId="304"/>
            <ac:inkMk id="11" creationId="{30AE8701-4B1A-668A-FC85-22D6641CCB24}"/>
          </ac:inkMkLst>
        </pc:inkChg>
        <pc:inkChg chg="add del">
          <ac:chgData name="Vukics András" userId="5efe4348-f8f2-46c9-a533-ad55f03285a4" providerId="ADAL" clId="{F2545137-5086-9043-87E7-AB92823E86B2}" dt="2023-07-07T05:40:19.110" v="30"/>
          <ac:inkMkLst>
            <pc:docMk/>
            <pc:sldMk cId="2560060578" sldId="304"/>
            <ac:inkMk id="12" creationId="{71BF2B2B-C984-975B-1FFF-102FD913FBC6}"/>
          </ac:inkMkLst>
        </pc:inkChg>
        <pc:inkChg chg="add reco">
          <ac:chgData name="Vukics András" userId="5efe4348-f8f2-46c9-a533-ad55f03285a4" providerId="ADAL" clId="{F2545137-5086-9043-87E7-AB92823E86B2}" dt="2023-07-07T05:40:19.110" v="30"/>
          <ac:inkMkLst>
            <pc:docMk/>
            <pc:sldMk cId="2560060578" sldId="304"/>
            <ac:inkMk id="13" creationId="{351061A9-7558-8906-A4DE-27F61628FCA2}"/>
          </ac:inkMkLst>
        </pc:inkChg>
        <pc:inkChg chg="add del">
          <ac:chgData name="Vukics András" userId="5efe4348-f8f2-46c9-a533-ad55f03285a4" providerId="ADAL" clId="{F2545137-5086-9043-87E7-AB92823E86B2}" dt="2023-07-07T05:40:21.707" v="33"/>
          <ac:inkMkLst>
            <pc:docMk/>
            <pc:sldMk cId="2560060578" sldId="304"/>
            <ac:inkMk id="15" creationId="{1047AA3E-FF1E-BEB4-0861-9A8C0F4929AF}"/>
          </ac:inkMkLst>
        </pc:inkChg>
        <pc:inkChg chg="add del">
          <ac:chgData name="Vukics András" userId="5efe4348-f8f2-46c9-a533-ad55f03285a4" providerId="ADAL" clId="{F2545137-5086-9043-87E7-AB92823E86B2}" dt="2023-07-07T05:40:21.707" v="33"/>
          <ac:inkMkLst>
            <pc:docMk/>
            <pc:sldMk cId="2560060578" sldId="304"/>
            <ac:inkMk id="16" creationId="{263CDD58-5A11-7C2C-18FB-B8A575862147}"/>
          </ac:inkMkLst>
        </pc:inkChg>
        <pc:inkChg chg="add reco">
          <ac:chgData name="Vukics András" userId="5efe4348-f8f2-46c9-a533-ad55f03285a4" providerId="ADAL" clId="{F2545137-5086-9043-87E7-AB92823E86B2}" dt="2023-07-07T05:40:21.707" v="33"/>
          <ac:inkMkLst>
            <pc:docMk/>
            <pc:sldMk cId="2560060578" sldId="304"/>
            <ac:inkMk id="17" creationId="{8461D4BA-CCDC-8AF8-B6D6-A3BA7672F3B7}"/>
          </ac:inkMkLst>
        </pc:inkChg>
        <pc:inkChg chg="add">
          <ac:chgData name="Vukics András" userId="5efe4348-f8f2-46c9-a533-ad55f03285a4" providerId="ADAL" clId="{F2545137-5086-9043-87E7-AB92823E86B2}" dt="2023-07-07T05:41:51.558" v="34"/>
          <ac:inkMkLst>
            <pc:docMk/>
            <pc:sldMk cId="2560060578" sldId="304"/>
            <ac:inkMk id="21" creationId="{7951DA27-BB55-DF70-2CAF-2A55A3509CF9}"/>
          </ac:inkMkLst>
        </pc:inkChg>
      </pc:sldChg>
      <pc:sldChg chg="addSp delSp modSp">
        <pc:chgData name="Vukics András" userId="5efe4348-f8f2-46c9-a533-ad55f03285a4" providerId="ADAL" clId="{F2545137-5086-9043-87E7-AB92823E86B2}" dt="2023-07-07T05:47:48.980" v="66"/>
        <pc:sldMkLst>
          <pc:docMk/>
          <pc:sldMk cId="159205220" sldId="305"/>
        </pc:sldMkLst>
        <pc:inkChg chg="add">
          <ac:chgData name="Vukics András" userId="5efe4348-f8f2-46c9-a533-ad55f03285a4" providerId="ADAL" clId="{F2545137-5086-9043-87E7-AB92823E86B2}" dt="2023-07-07T05:47:27.336" v="46"/>
          <ac:inkMkLst>
            <pc:docMk/>
            <pc:sldMk cId="159205220" sldId="305"/>
            <ac:inkMk id="3" creationId="{4A7099F5-BDB8-D0B2-F7AE-9D03D290C819}"/>
          </ac:inkMkLst>
        </pc:inkChg>
        <pc:inkChg chg="add del">
          <ac:chgData name="Vukics András" userId="5efe4348-f8f2-46c9-a533-ad55f03285a4" providerId="ADAL" clId="{F2545137-5086-9043-87E7-AB92823E86B2}" dt="2023-07-07T05:47:29.473" v="49"/>
          <ac:inkMkLst>
            <pc:docMk/>
            <pc:sldMk cId="159205220" sldId="305"/>
            <ac:inkMk id="6" creationId="{F33600D0-BD81-A0B8-2B93-E0ECA3A51CEC}"/>
          </ac:inkMkLst>
        </pc:inkChg>
        <pc:inkChg chg="del">
          <ac:chgData name="Vukics András" userId="5efe4348-f8f2-46c9-a533-ad55f03285a4" providerId="ADAL" clId="{F2545137-5086-9043-87E7-AB92823E86B2}" dt="2023-07-07T05:45:55.029" v="40"/>
          <ac:inkMkLst>
            <pc:docMk/>
            <pc:sldMk cId="159205220" sldId="305"/>
            <ac:inkMk id="8" creationId="{D8A2E561-8CBA-36C6-3567-14AEE43EC41D}"/>
          </ac:inkMkLst>
        </pc:inkChg>
        <pc:inkChg chg="add del">
          <ac:chgData name="Vukics András" userId="5efe4348-f8f2-46c9-a533-ad55f03285a4" providerId="ADAL" clId="{F2545137-5086-9043-87E7-AB92823E86B2}" dt="2023-07-07T05:47:29.473" v="49"/>
          <ac:inkMkLst>
            <pc:docMk/>
            <pc:sldMk cId="159205220" sldId="305"/>
            <ac:inkMk id="10" creationId="{9AAECECA-F435-D9DF-3F06-19F9C14F224E}"/>
          </ac:inkMkLst>
        </pc:inkChg>
        <pc:inkChg chg="add reco">
          <ac:chgData name="Vukics András" userId="5efe4348-f8f2-46c9-a533-ad55f03285a4" providerId="ADAL" clId="{F2545137-5086-9043-87E7-AB92823E86B2}" dt="2023-07-07T05:47:29.473" v="49"/>
          <ac:inkMkLst>
            <pc:docMk/>
            <pc:sldMk cId="159205220" sldId="305"/>
            <ac:inkMk id="11" creationId="{13D1399F-6CDB-3A98-F5E7-43D9FD2F0595}"/>
          </ac:inkMkLst>
        </pc:inkChg>
        <pc:inkChg chg="add del">
          <ac:chgData name="Vukics András" userId="5efe4348-f8f2-46c9-a533-ad55f03285a4" providerId="ADAL" clId="{F2545137-5086-9043-87E7-AB92823E86B2}" dt="2023-07-07T05:47:39.678" v="53"/>
          <ac:inkMkLst>
            <pc:docMk/>
            <pc:sldMk cId="159205220" sldId="305"/>
            <ac:inkMk id="12" creationId="{1EFF93E8-5682-BFF1-AFC0-F6291268C42E}"/>
          </ac:inkMkLst>
        </pc:inkChg>
        <pc:inkChg chg="add del">
          <ac:chgData name="Vukics András" userId="5efe4348-f8f2-46c9-a533-ad55f03285a4" providerId="ADAL" clId="{F2545137-5086-9043-87E7-AB92823E86B2}" dt="2023-07-07T05:47:39.678" v="53"/>
          <ac:inkMkLst>
            <pc:docMk/>
            <pc:sldMk cId="159205220" sldId="305"/>
            <ac:inkMk id="15" creationId="{E23B069E-A150-2675-A66E-278AB085DA1E}"/>
          </ac:inkMkLst>
        </pc:inkChg>
        <pc:inkChg chg="add del">
          <ac:chgData name="Vukics András" userId="5efe4348-f8f2-46c9-a533-ad55f03285a4" providerId="ADAL" clId="{F2545137-5086-9043-87E7-AB92823E86B2}" dt="2023-07-07T05:47:39.678" v="53"/>
          <ac:inkMkLst>
            <pc:docMk/>
            <pc:sldMk cId="159205220" sldId="305"/>
            <ac:inkMk id="16" creationId="{5351E6DD-4259-A7F8-0DC0-80BFA32ED433}"/>
          </ac:inkMkLst>
        </pc:inkChg>
        <pc:inkChg chg="del">
          <ac:chgData name="Vukics András" userId="5efe4348-f8f2-46c9-a533-ad55f03285a4" providerId="ADAL" clId="{F2545137-5086-9043-87E7-AB92823E86B2}" dt="2023-07-07T05:45:55.020" v="37"/>
          <ac:inkMkLst>
            <pc:docMk/>
            <pc:sldMk cId="159205220" sldId="305"/>
            <ac:inkMk id="18" creationId="{AC55F1BD-FA6D-3332-2BCB-8C43E7D08972}"/>
          </ac:inkMkLst>
        </pc:inkChg>
        <pc:inkChg chg="add reco">
          <ac:chgData name="Vukics András" userId="5efe4348-f8f2-46c9-a533-ad55f03285a4" providerId="ADAL" clId="{F2545137-5086-9043-87E7-AB92823E86B2}" dt="2023-07-07T05:47:39.678" v="53"/>
          <ac:inkMkLst>
            <pc:docMk/>
            <pc:sldMk cId="159205220" sldId="305"/>
            <ac:inkMk id="21" creationId="{3815D311-1D21-8557-CEDC-8A9DCC3484FF}"/>
          </ac:inkMkLst>
        </pc:inkChg>
        <pc:inkChg chg="add">
          <ac:chgData name="Vukics András" userId="5efe4348-f8f2-46c9-a533-ad55f03285a4" providerId="ADAL" clId="{F2545137-5086-9043-87E7-AB92823E86B2}" dt="2023-07-07T05:47:40.121" v="54"/>
          <ac:inkMkLst>
            <pc:docMk/>
            <pc:sldMk cId="159205220" sldId="305"/>
            <ac:inkMk id="22" creationId="{06D292D4-F3EA-DC1C-FE6A-B47EAD191AB9}"/>
          </ac:inkMkLst>
        </pc:inkChg>
        <pc:inkChg chg="add del">
          <ac:chgData name="Vukics András" userId="5efe4348-f8f2-46c9-a533-ad55f03285a4" providerId="ADAL" clId="{F2545137-5086-9043-87E7-AB92823E86B2}" dt="2023-07-07T05:47:42.699" v="57"/>
          <ac:inkMkLst>
            <pc:docMk/>
            <pc:sldMk cId="159205220" sldId="305"/>
            <ac:inkMk id="23" creationId="{06EF0C99-918B-736B-6AE7-8FB8569F8D24}"/>
          </ac:inkMkLst>
        </pc:inkChg>
        <pc:inkChg chg="del">
          <ac:chgData name="Vukics András" userId="5efe4348-f8f2-46c9-a533-ad55f03285a4" providerId="ADAL" clId="{F2545137-5086-9043-87E7-AB92823E86B2}" dt="2023-07-07T05:45:55.037" v="43"/>
          <ac:inkMkLst>
            <pc:docMk/>
            <pc:sldMk cId="159205220" sldId="305"/>
            <ac:inkMk id="24" creationId="{B2BEDCC9-AF54-E5EC-F42F-DCAC445AAF5A}"/>
          </ac:inkMkLst>
        </pc:inkChg>
        <pc:inkChg chg="add del">
          <ac:chgData name="Vukics András" userId="5efe4348-f8f2-46c9-a533-ad55f03285a4" providerId="ADAL" clId="{F2545137-5086-9043-87E7-AB92823E86B2}" dt="2023-07-07T05:47:42.699" v="57"/>
          <ac:inkMkLst>
            <pc:docMk/>
            <pc:sldMk cId="159205220" sldId="305"/>
            <ac:inkMk id="26" creationId="{AE2832CD-9FB6-D003-4E33-CB5A6E9449F3}"/>
          </ac:inkMkLst>
        </pc:inkChg>
        <pc:inkChg chg="add reco">
          <ac:chgData name="Vukics András" userId="5efe4348-f8f2-46c9-a533-ad55f03285a4" providerId="ADAL" clId="{F2545137-5086-9043-87E7-AB92823E86B2}" dt="2023-07-07T05:47:42.699" v="57"/>
          <ac:inkMkLst>
            <pc:docMk/>
            <pc:sldMk cId="159205220" sldId="305"/>
            <ac:inkMk id="29" creationId="{9C87365F-FC3A-7CED-BE24-A45E73907E6F}"/>
          </ac:inkMkLst>
        </pc:inkChg>
        <pc:inkChg chg="add del">
          <ac:chgData name="Vukics András" userId="5efe4348-f8f2-46c9-a533-ad55f03285a4" providerId="ADAL" clId="{F2545137-5086-9043-87E7-AB92823E86B2}" dt="2023-07-07T05:47:44.585" v="60"/>
          <ac:inkMkLst>
            <pc:docMk/>
            <pc:sldMk cId="159205220" sldId="305"/>
            <ac:inkMk id="30" creationId="{1A8661C9-7616-016E-AD99-C618386FDCE2}"/>
          </ac:inkMkLst>
        </pc:inkChg>
        <pc:inkChg chg="add del">
          <ac:chgData name="Vukics András" userId="5efe4348-f8f2-46c9-a533-ad55f03285a4" providerId="ADAL" clId="{F2545137-5086-9043-87E7-AB92823E86B2}" dt="2023-07-07T05:47:44.585" v="60"/>
          <ac:inkMkLst>
            <pc:docMk/>
            <pc:sldMk cId="159205220" sldId="305"/>
            <ac:inkMk id="32" creationId="{1E21974C-5A4E-6F56-A96D-7110A3BA88BC}"/>
          </ac:inkMkLst>
        </pc:inkChg>
        <pc:inkChg chg="add reco">
          <ac:chgData name="Vukics András" userId="5efe4348-f8f2-46c9-a533-ad55f03285a4" providerId="ADAL" clId="{F2545137-5086-9043-87E7-AB92823E86B2}" dt="2023-07-07T05:47:44.585" v="60"/>
          <ac:inkMkLst>
            <pc:docMk/>
            <pc:sldMk cId="159205220" sldId="305"/>
            <ac:inkMk id="33" creationId="{E3816635-6DD5-42E7-B370-025CC718EE27}"/>
          </ac:inkMkLst>
        </pc:inkChg>
        <pc:inkChg chg="add del">
          <ac:chgData name="Vukics András" userId="5efe4348-f8f2-46c9-a533-ad55f03285a4" providerId="ADAL" clId="{F2545137-5086-9043-87E7-AB92823E86B2}" dt="2023-07-07T05:47:46.634" v="63"/>
          <ac:inkMkLst>
            <pc:docMk/>
            <pc:sldMk cId="159205220" sldId="305"/>
            <ac:inkMk id="34" creationId="{ECD62F1D-9A25-BF9D-2034-1D6FA7A055FE}"/>
          </ac:inkMkLst>
        </pc:inkChg>
        <pc:inkChg chg="add del">
          <ac:chgData name="Vukics András" userId="5efe4348-f8f2-46c9-a533-ad55f03285a4" providerId="ADAL" clId="{F2545137-5086-9043-87E7-AB92823E86B2}" dt="2023-07-07T05:47:46.634" v="63"/>
          <ac:inkMkLst>
            <pc:docMk/>
            <pc:sldMk cId="159205220" sldId="305"/>
            <ac:inkMk id="35" creationId="{1808A11E-909E-7F1A-4C87-90A056849152}"/>
          </ac:inkMkLst>
        </pc:inkChg>
        <pc:inkChg chg="add reco">
          <ac:chgData name="Vukics András" userId="5efe4348-f8f2-46c9-a533-ad55f03285a4" providerId="ADAL" clId="{F2545137-5086-9043-87E7-AB92823E86B2}" dt="2023-07-07T05:47:46.634" v="63"/>
          <ac:inkMkLst>
            <pc:docMk/>
            <pc:sldMk cId="159205220" sldId="305"/>
            <ac:inkMk id="36" creationId="{BCDC7019-FC7B-E6AB-323C-7FC9BEC590FA}"/>
          </ac:inkMkLst>
        </pc:inkChg>
        <pc:inkChg chg="add del">
          <ac:chgData name="Vukics András" userId="5efe4348-f8f2-46c9-a533-ad55f03285a4" providerId="ADAL" clId="{F2545137-5086-9043-87E7-AB92823E86B2}" dt="2023-07-07T05:47:48.980" v="66"/>
          <ac:inkMkLst>
            <pc:docMk/>
            <pc:sldMk cId="159205220" sldId="305"/>
            <ac:inkMk id="40" creationId="{166CB69D-1E88-2F57-BB37-008E5C91BEC1}"/>
          </ac:inkMkLst>
        </pc:inkChg>
        <pc:inkChg chg="add del">
          <ac:chgData name="Vukics András" userId="5efe4348-f8f2-46c9-a533-ad55f03285a4" providerId="ADAL" clId="{F2545137-5086-9043-87E7-AB92823E86B2}" dt="2023-07-07T05:47:48.980" v="66"/>
          <ac:inkMkLst>
            <pc:docMk/>
            <pc:sldMk cId="159205220" sldId="305"/>
            <ac:inkMk id="41" creationId="{2BCA7957-BC5B-1270-CF29-B63221092B0F}"/>
          </ac:inkMkLst>
        </pc:inkChg>
        <pc:inkChg chg="add reco">
          <ac:chgData name="Vukics András" userId="5efe4348-f8f2-46c9-a533-ad55f03285a4" providerId="ADAL" clId="{F2545137-5086-9043-87E7-AB92823E86B2}" dt="2023-07-07T05:47:48.980" v="66"/>
          <ac:inkMkLst>
            <pc:docMk/>
            <pc:sldMk cId="159205220" sldId="305"/>
            <ac:inkMk id="42" creationId="{7E198270-4931-927F-4260-88E9F22EC776}"/>
          </ac:inkMkLst>
        </pc:inkChg>
        <pc:inkChg chg="del">
          <ac:chgData name="Vukics András" userId="5efe4348-f8f2-46c9-a533-ad55f03285a4" providerId="ADAL" clId="{F2545137-5086-9043-87E7-AB92823E86B2}" dt="2023-07-07T05:45:48.749" v="35"/>
          <ac:inkMkLst>
            <pc:docMk/>
            <pc:sldMk cId="159205220" sldId="305"/>
            <ac:inkMk id="60" creationId="{17BE4C8A-DF31-082C-75A1-A77DB61E7667}"/>
          </ac:inkMkLst>
        </pc:inkChg>
        <pc:inkChg chg="del">
          <ac:chgData name="Vukics András" userId="5efe4348-f8f2-46c9-a533-ad55f03285a4" providerId="ADAL" clId="{F2545137-5086-9043-87E7-AB92823E86B2}" dt="2023-07-07T05:45:57.645" v="45"/>
          <ac:inkMkLst>
            <pc:docMk/>
            <pc:sldMk cId="159205220" sldId="305"/>
            <ac:inkMk id="62" creationId="{538158FB-EA0D-93E0-42C9-050E1D950B68}"/>
          </ac:inkMkLst>
        </pc:inkChg>
        <pc:inkChg chg="mod modStrokes">
          <ac:chgData name="Vukics András" userId="5efe4348-f8f2-46c9-a533-ad55f03285a4" providerId="ADAL" clId="{F2545137-5086-9043-87E7-AB92823E86B2}" dt="2023-07-07T05:45:56.743" v="44"/>
          <ac:inkMkLst>
            <pc:docMk/>
            <pc:sldMk cId="159205220" sldId="305"/>
            <ac:inkMk id="65" creationId="{8953B3BA-B495-F412-7C08-6793BFC520B6}"/>
          </ac:inkMkLst>
        </pc:inkChg>
        <pc:inkChg chg="del">
          <ac:chgData name="Vukics András" userId="5efe4348-f8f2-46c9-a533-ad55f03285a4" providerId="ADAL" clId="{F2545137-5086-9043-87E7-AB92823E86B2}" dt="2023-07-07T05:45:55.017" v="36"/>
          <ac:inkMkLst>
            <pc:docMk/>
            <pc:sldMk cId="159205220" sldId="305"/>
            <ac:inkMk id="86" creationId="{377FA28F-3E76-8942-09C8-ACA5E6BC9BFB}"/>
          </ac:inkMkLst>
        </pc:inkChg>
        <pc:inkChg chg="del">
          <ac:chgData name="Vukics András" userId="5efe4348-f8f2-46c9-a533-ad55f03285a4" providerId="ADAL" clId="{F2545137-5086-9043-87E7-AB92823E86B2}" dt="2023-07-07T05:45:55.023" v="38"/>
          <ac:inkMkLst>
            <pc:docMk/>
            <pc:sldMk cId="159205220" sldId="305"/>
            <ac:inkMk id="89" creationId="{2033C33A-0DB1-14D6-5C54-622DBF580D8C}"/>
          </ac:inkMkLst>
        </pc:inkChg>
        <pc:inkChg chg="del">
          <ac:chgData name="Vukics András" userId="5efe4348-f8f2-46c9-a533-ad55f03285a4" providerId="ADAL" clId="{F2545137-5086-9043-87E7-AB92823E86B2}" dt="2023-07-07T05:45:55.032" v="41"/>
          <ac:inkMkLst>
            <pc:docMk/>
            <pc:sldMk cId="159205220" sldId="305"/>
            <ac:inkMk id="100" creationId="{ECD014D1-A9E9-663A-D5D8-CD9D54FB5C7F}"/>
          </ac:inkMkLst>
        </pc:inkChg>
        <pc:inkChg chg="del">
          <ac:chgData name="Vukics András" userId="5efe4348-f8f2-46c9-a533-ad55f03285a4" providerId="ADAL" clId="{F2545137-5086-9043-87E7-AB92823E86B2}" dt="2023-07-07T05:45:55.026" v="39"/>
          <ac:inkMkLst>
            <pc:docMk/>
            <pc:sldMk cId="159205220" sldId="305"/>
            <ac:inkMk id="109" creationId="{31F3C98A-1F0B-C26D-EBAB-2CF4B6AC8AE8}"/>
          </ac:inkMkLst>
        </pc:inkChg>
        <pc:inkChg chg="del">
          <ac:chgData name="Vukics András" userId="5efe4348-f8f2-46c9-a533-ad55f03285a4" providerId="ADAL" clId="{F2545137-5086-9043-87E7-AB92823E86B2}" dt="2023-07-07T05:45:55.035" v="42"/>
          <ac:inkMkLst>
            <pc:docMk/>
            <pc:sldMk cId="159205220" sldId="305"/>
            <ac:inkMk id="116" creationId="{9BDA7C76-27AC-6C6F-86B6-2100319A10D5}"/>
          </ac:inkMkLst>
        </pc:inkChg>
      </pc:sldChg>
    </pc:docChg>
  </pc:docChgLst>
  <pc:docChgLst>
    <pc:chgData name="Vukics András" userId="S::vukics.andras@wigner.hu::5efe4348-f8f2-46c9-a533-ad55f03285a4" providerId="AD" clId="Web-{9A7EC8FA-FF16-5931-50E4-9CDEB21C4E60}"/>
    <pc:docChg chg="addSld delSld modSld sldOrd">
      <pc:chgData name="Vukics András" userId="S::vukics.andras@wigner.hu::5efe4348-f8f2-46c9-a533-ad55f03285a4" providerId="AD" clId="Web-{9A7EC8FA-FF16-5931-50E4-9CDEB21C4E60}" dt="2023-09-19T21:56:59.085" v="688" actId="20577"/>
      <pc:docMkLst>
        <pc:docMk/>
      </pc:docMkLst>
      <pc:sldChg chg="addSp delSp modSp ord delAnim">
        <pc:chgData name="Vukics András" userId="S::vukics.andras@wigner.hu::5efe4348-f8f2-46c9-a533-ad55f03285a4" providerId="AD" clId="Web-{9A7EC8FA-FF16-5931-50E4-9CDEB21C4E60}" dt="2023-09-19T21:41:52.047" v="570" actId="1076"/>
        <pc:sldMkLst>
          <pc:docMk/>
          <pc:sldMk cId="831072112" sldId="261"/>
        </pc:sldMkLst>
        <pc:spChg chg="add mod">
          <ac:chgData name="Vukics András" userId="S::vukics.andras@wigner.hu::5efe4348-f8f2-46c9-a533-ad55f03285a4" providerId="AD" clId="Web-{9A7EC8FA-FF16-5931-50E4-9CDEB21C4E60}" dt="2023-09-19T21:22:05.502" v="389" actId="14100"/>
          <ac:spMkLst>
            <pc:docMk/>
            <pc:sldMk cId="831072112" sldId="261"/>
            <ac:spMk id="6" creationId="{8FA51B93-CE2B-4C02-C542-D4983932A7F4}"/>
          </ac:spMkLst>
        </pc:spChg>
        <pc:spChg chg="add mod">
          <ac:chgData name="Vukics András" userId="S::vukics.andras@wigner.hu::5efe4348-f8f2-46c9-a533-ad55f03285a4" providerId="AD" clId="Web-{9A7EC8FA-FF16-5931-50E4-9CDEB21C4E60}" dt="2023-09-19T21:35:35.929" v="530" actId="1076"/>
          <ac:spMkLst>
            <pc:docMk/>
            <pc:sldMk cId="831072112" sldId="261"/>
            <ac:spMk id="11" creationId="{7C1C9A58-752C-2E2E-3CDE-5BADF66A224E}"/>
          </ac:spMkLst>
        </pc:spChg>
        <pc:spChg chg="add mod">
          <ac:chgData name="Vukics András" userId="S::vukics.andras@wigner.hu::5efe4348-f8f2-46c9-a533-ad55f03285a4" providerId="AD" clId="Web-{9A7EC8FA-FF16-5931-50E4-9CDEB21C4E60}" dt="2023-09-19T21:35:55.085" v="550" actId="20577"/>
          <ac:spMkLst>
            <pc:docMk/>
            <pc:sldMk cId="831072112" sldId="261"/>
            <ac:spMk id="13" creationId="{4BC971BD-7CE5-C8E3-C870-F1D8F9B2638E}"/>
          </ac:spMkLst>
        </pc:spChg>
        <pc:spChg chg="add mod">
          <ac:chgData name="Vukics András" userId="S::vukics.andras@wigner.hu::5efe4348-f8f2-46c9-a533-ad55f03285a4" providerId="AD" clId="Web-{9A7EC8FA-FF16-5931-50E4-9CDEB21C4E60}" dt="2023-09-19T21:36:34.649" v="568" actId="1076"/>
          <ac:spMkLst>
            <pc:docMk/>
            <pc:sldMk cId="831072112" sldId="261"/>
            <ac:spMk id="14" creationId="{0EA1D1CF-91F6-89F2-13D6-892F6EB2D8C6}"/>
          </ac:spMkLst>
        </pc:spChg>
        <pc:grpChg chg="del">
          <ac:chgData name="Vukics András" userId="S::vukics.andras@wigner.hu::5efe4348-f8f2-46c9-a533-ad55f03285a4" providerId="AD" clId="Web-{9A7EC8FA-FF16-5931-50E4-9CDEB21C4E60}" dt="2023-09-19T21:31:07.953" v="488"/>
          <ac:grpSpMkLst>
            <pc:docMk/>
            <pc:sldMk cId="831072112" sldId="261"/>
            <ac:grpSpMk id="40" creationId="{AD10D483-069E-7AB4-E190-E10600908495}"/>
          </ac:grpSpMkLst>
        </pc:grpChg>
        <pc:grpChg chg="del">
          <ac:chgData name="Vukics András" userId="S::vukics.andras@wigner.hu::5efe4348-f8f2-46c9-a533-ad55f03285a4" providerId="AD" clId="Web-{9A7EC8FA-FF16-5931-50E4-9CDEB21C4E60}" dt="2023-09-19T21:30:59.562" v="487"/>
          <ac:grpSpMkLst>
            <pc:docMk/>
            <pc:sldMk cId="831072112" sldId="261"/>
            <ac:grpSpMk id="41" creationId="{23436E8A-8584-4582-3102-D7FEFDE58C41}"/>
          </ac:grpSpMkLst>
        </pc:grpChg>
        <pc:grpChg chg="add del">
          <ac:chgData name="Vukics András" userId="S::vukics.andras@wigner.hu::5efe4348-f8f2-46c9-a533-ad55f03285a4" providerId="AD" clId="Web-{9A7EC8FA-FF16-5931-50E4-9CDEB21C4E60}" dt="2023-09-19T21:32:45.721" v="493"/>
          <ac:grpSpMkLst>
            <pc:docMk/>
            <pc:sldMk cId="831072112" sldId="261"/>
            <ac:grpSpMk id="54" creationId="{E9729939-CB94-00DD-3865-AEE6F5FA027F}"/>
          </ac:grpSpMkLst>
        </pc:grpChg>
        <pc:picChg chg="mod">
          <ac:chgData name="Vukics András" userId="S::vukics.andras@wigner.hu::5efe4348-f8f2-46c9-a533-ad55f03285a4" providerId="AD" clId="Web-{9A7EC8FA-FF16-5931-50E4-9CDEB21C4E60}" dt="2023-09-19T21:33:30.332" v="504" actId="1076"/>
          <ac:picMkLst>
            <pc:docMk/>
            <pc:sldMk cId="831072112" sldId="261"/>
            <ac:picMk id="3" creationId="{40FFC106-D134-D996-04B8-2B8FC00CE845}"/>
          </ac:picMkLst>
        </pc:picChg>
        <pc:picChg chg="mod">
          <ac:chgData name="Vukics András" userId="S::vukics.andras@wigner.hu::5efe4348-f8f2-46c9-a533-ad55f03285a4" providerId="AD" clId="Web-{9A7EC8FA-FF16-5931-50E4-9CDEB21C4E60}" dt="2023-09-19T21:21:55.346" v="387" actId="14100"/>
          <ac:picMkLst>
            <pc:docMk/>
            <pc:sldMk cId="831072112" sldId="261"/>
            <ac:picMk id="4" creationId="{18202A1B-E0B8-E45D-A65B-23546E79C356}"/>
          </ac:picMkLst>
        </pc:picChg>
        <pc:picChg chg="mod topLvl">
          <ac:chgData name="Vukics András" userId="S::vukics.andras@wigner.hu::5efe4348-f8f2-46c9-a533-ad55f03285a4" providerId="AD" clId="Web-{9A7EC8FA-FF16-5931-50E4-9CDEB21C4E60}" dt="2023-09-19T21:33:33.847" v="505" actId="1076"/>
          <ac:picMkLst>
            <pc:docMk/>
            <pc:sldMk cId="831072112" sldId="261"/>
            <ac:picMk id="5" creationId="{CA8BF9C7-1B50-C7BF-250F-46CE3A34388D}"/>
          </ac:picMkLst>
        </pc:picChg>
        <pc:picChg chg="add mod">
          <ac:chgData name="Vukics András" userId="S::vukics.andras@wigner.hu::5efe4348-f8f2-46c9-a533-ad55f03285a4" providerId="AD" clId="Web-{9A7EC8FA-FF16-5931-50E4-9CDEB21C4E60}" dt="2023-09-19T21:41:52.047" v="570" actId="1076"/>
          <ac:picMkLst>
            <pc:docMk/>
            <pc:sldMk cId="831072112" sldId="261"/>
            <ac:picMk id="9" creationId="{563BA9D0-5158-FE7C-5BE2-3434965939D4}"/>
          </ac:picMkLst>
        </pc:picChg>
        <pc:inkChg chg="del mod">
          <ac:chgData name="Vukics András" userId="S::vukics.andras@wigner.hu::5efe4348-f8f2-46c9-a533-ad55f03285a4" providerId="AD" clId="Web-{9A7EC8FA-FF16-5931-50E4-9CDEB21C4E60}" dt="2023-09-19T21:22:15.268" v="390"/>
          <ac:inkMkLst>
            <pc:docMk/>
            <pc:sldMk cId="831072112" sldId="261"/>
            <ac:inkMk id="7" creationId="{619E5086-6CA3-D880-C0EE-217C98EEE49B}"/>
          </ac:inkMkLst>
        </pc:inkChg>
        <pc:inkChg chg="del topLvl">
          <ac:chgData name="Vukics András" userId="S::vukics.andras@wigner.hu::5efe4348-f8f2-46c9-a533-ad55f03285a4" providerId="AD" clId="Web-{9A7EC8FA-FF16-5931-50E4-9CDEB21C4E60}" dt="2023-09-19T21:32:55.503" v="496"/>
          <ac:inkMkLst>
            <pc:docMk/>
            <pc:sldMk cId="831072112" sldId="261"/>
            <ac:inkMk id="12" creationId="{2DA0DAF1-6F0C-C850-E18C-ADE40B1A55B2}"/>
          </ac:inkMkLst>
        </pc:inkChg>
        <pc:inkChg chg="del topLvl">
          <ac:chgData name="Vukics András" userId="S::vukics.andras@wigner.hu::5efe4348-f8f2-46c9-a533-ad55f03285a4" providerId="AD" clId="Web-{9A7EC8FA-FF16-5931-50E4-9CDEB21C4E60}" dt="2023-09-19T21:32:49.815" v="494"/>
          <ac:inkMkLst>
            <pc:docMk/>
            <pc:sldMk cId="831072112" sldId="261"/>
            <ac:inkMk id="17" creationId="{BD6655B6-C76B-1717-5874-4E55B34BD466}"/>
          </ac:inkMkLst>
        </pc:inkChg>
        <pc:inkChg chg="del topLvl">
          <ac:chgData name="Vukics András" userId="S::vukics.andras@wigner.hu::5efe4348-f8f2-46c9-a533-ad55f03285a4" providerId="AD" clId="Web-{9A7EC8FA-FF16-5931-50E4-9CDEB21C4E60}" dt="2023-09-19T21:33:11.613" v="500"/>
          <ac:inkMkLst>
            <pc:docMk/>
            <pc:sldMk cId="831072112" sldId="261"/>
            <ac:inkMk id="18" creationId="{C6015967-2CD7-C850-BC37-43238E93B465}"/>
          </ac:inkMkLst>
        </pc:inkChg>
        <pc:inkChg chg="del topLvl">
          <ac:chgData name="Vukics András" userId="S::vukics.andras@wigner.hu::5efe4348-f8f2-46c9-a533-ad55f03285a4" providerId="AD" clId="Web-{9A7EC8FA-FF16-5931-50E4-9CDEB21C4E60}" dt="2023-09-19T21:33:19.097" v="502"/>
          <ac:inkMkLst>
            <pc:docMk/>
            <pc:sldMk cId="831072112" sldId="261"/>
            <ac:inkMk id="22" creationId="{E9CB3C78-A497-7605-CAA8-234720202896}"/>
          </ac:inkMkLst>
        </pc:inkChg>
        <pc:inkChg chg="del topLvl">
          <ac:chgData name="Vukics András" userId="S::vukics.andras@wigner.hu::5efe4348-f8f2-46c9-a533-ad55f03285a4" providerId="AD" clId="Web-{9A7EC8FA-FF16-5931-50E4-9CDEB21C4E60}" dt="2023-09-19T21:33:08.441" v="499"/>
          <ac:inkMkLst>
            <pc:docMk/>
            <pc:sldMk cId="831072112" sldId="261"/>
            <ac:inkMk id="23" creationId="{A0E5D539-9D65-52A5-98F6-A5B673A7E1F9}"/>
          </ac:inkMkLst>
        </pc:inkChg>
        <pc:inkChg chg="del topLvl">
          <ac:chgData name="Vukics András" userId="S::vukics.andras@wigner.hu::5efe4348-f8f2-46c9-a533-ad55f03285a4" providerId="AD" clId="Web-{9A7EC8FA-FF16-5931-50E4-9CDEB21C4E60}" dt="2023-09-19T21:33:16.238" v="501"/>
          <ac:inkMkLst>
            <pc:docMk/>
            <pc:sldMk cId="831072112" sldId="261"/>
            <ac:inkMk id="24" creationId="{536E556D-F1B3-3E15-5889-E74701B9BA2D}"/>
          </ac:inkMkLst>
        </pc:inkChg>
        <pc:inkChg chg="del topLvl">
          <ac:chgData name="Vukics András" userId="S::vukics.andras@wigner.hu::5efe4348-f8f2-46c9-a533-ad55f03285a4" providerId="AD" clId="Web-{9A7EC8FA-FF16-5931-50E4-9CDEB21C4E60}" dt="2023-09-19T21:32:52.534" v="495"/>
          <ac:inkMkLst>
            <pc:docMk/>
            <pc:sldMk cId="831072112" sldId="261"/>
            <ac:inkMk id="47" creationId="{0C7444DC-CAFF-8007-3423-932E74D289B7}"/>
          </ac:inkMkLst>
        </pc:inkChg>
        <pc:inkChg chg="del topLvl">
          <ac:chgData name="Vukics András" userId="S::vukics.andras@wigner.hu::5efe4348-f8f2-46c9-a533-ad55f03285a4" providerId="AD" clId="Web-{9A7EC8FA-FF16-5931-50E4-9CDEB21C4E60}" dt="2023-09-19T21:32:59.050" v="497"/>
          <ac:inkMkLst>
            <pc:docMk/>
            <pc:sldMk cId="831072112" sldId="261"/>
            <ac:inkMk id="50" creationId="{06324484-0EB2-AD11-14D2-84C97CD10AAC}"/>
          </ac:inkMkLst>
        </pc:inkChg>
        <pc:inkChg chg="del topLvl">
          <ac:chgData name="Vukics András" userId="S::vukics.andras@wigner.hu::5efe4348-f8f2-46c9-a533-ad55f03285a4" providerId="AD" clId="Web-{9A7EC8FA-FF16-5931-50E4-9CDEB21C4E60}" dt="2023-09-19T21:33:02.831" v="498"/>
          <ac:inkMkLst>
            <pc:docMk/>
            <pc:sldMk cId="831072112" sldId="261"/>
            <ac:inkMk id="53" creationId="{0BA4CCFE-29E5-A0C7-85D9-3D025E8BC236}"/>
          </ac:inkMkLst>
        </pc:inkChg>
      </pc:sldChg>
      <pc:sldChg chg="mod modShow">
        <pc:chgData name="Vukics András" userId="S::vukics.andras@wigner.hu::5efe4348-f8f2-46c9-a533-ad55f03285a4" providerId="AD" clId="Web-{9A7EC8FA-FF16-5931-50E4-9CDEB21C4E60}" dt="2023-09-19T21:40:29.451" v="569"/>
        <pc:sldMkLst>
          <pc:docMk/>
          <pc:sldMk cId="1481638844" sldId="262"/>
        </pc:sldMkLst>
      </pc:sldChg>
      <pc:sldChg chg="mod modShow">
        <pc:chgData name="Vukics András" userId="S::vukics.andras@wigner.hu::5efe4348-f8f2-46c9-a533-ad55f03285a4" providerId="AD" clId="Web-{9A7EC8FA-FF16-5931-50E4-9CDEB21C4E60}" dt="2023-09-19T21:43:16.221" v="573"/>
        <pc:sldMkLst>
          <pc:docMk/>
          <pc:sldMk cId="3687758561" sldId="264"/>
        </pc:sldMkLst>
      </pc:sldChg>
      <pc:sldChg chg="mod modShow">
        <pc:chgData name="Vukics András" userId="S::vukics.andras@wigner.hu::5efe4348-f8f2-46c9-a533-ad55f03285a4" providerId="AD" clId="Web-{9A7EC8FA-FF16-5931-50E4-9CDEB21C4E60}" dt="2023-09-19T21:43:13.221" v="572"/>
        <pc:sldMkLst>
          <pc:docMk/>
          <pc:sldMk cId="994648652" sldId="265"/>
        </pc:sldMkLst>
      </pc:sldChg>
      <pc:sldChg chg="addSp modSp">
        <pc:chgData name="Vukics András" userId="S::vukics.andras@wigner.hu::5efe4348-f8f2-46c9-a533-ad55f03285a4" providerId="AD" clId="Web-{9A7EC8FA-FF16-5931-50E4-9CDEB21C4E60}" dt="2023-09-19T21:48:18.041" v="652" actId="1076"/>
        <pc:sldMkLst>
          <pc:docMk/>
          <pc:sldMk cId="386929383" sldId="275"/>
        </pc:sldMkLst>
        <pc:spChg chg="mod">
          <ac:chgData name="Vukics András" userId="S::vukics.andras@wigner.hu::5efe4348-f8f2-46c9-a533-ad55f03285a4" providerId="AD" clId="Web-{9A7EC8FA-FF16-5931-50E4-9CDEB21C4E60}" dt="2023-09-19T21:46:44.914" v="595" actId="1076"/>
          <ac:spMkLst>
            <pc:docMk/>
            <pc:sldMk cId="386929383" sldId="275"/>
            <ac:spMk id="3" creationId="{22FD7CE7-00DD-CB35-FF2B-CEA74DC31359}"/>
          </ac:spMkLst>
        </pc:spChg>
        <pc:spChg chg="mod">
          <ac:chgData name="Vukics András" userId="S::vukics.andras@wigner.hu::5efe4348-f8f2-46c9-a533-ad55f03285a4" providerId="AD" clId="Web-{9A7EC8FA-FF16-5931-50E4-9CDEB21C4E60}" dt="2023-09-19T21:46:34.570" v="593" actId="1076"/>
          <ac:spMkLst>
            <pc:docMk/>
            <pc:sldMk cId="386929383" sldId="275"/>
            <ac:spMk id="5" creationId="{B5A70CCB-F893-93E8-50E2-2D4459BDC4D2}"/>
          </ac:spMkLst>
        </pc:spChg>
        <pc:spChg chg="add mod">
          <ac:chgData name="Vukics András" userId="S::vukics.andras@wigner.hu::5efe4348-f8f2-46c9-a533-ad55f03285a4" providerId="AD" clId="Web-{9A7EC8FA-FF16-5931-50E4-9CDEB21C4E60}" dt="2023-09-19T21:48:18.041" v="652" actId="1076"/>
          <ac:spMkLst>
            <pc:docMk/>
            <pc:sldMk cId="386929383" sldId="275"/>
            <ac:spMk id="6" creationId="{8371F0F4-ACF6-EACF-7B32-9AA10174A0A0}"/>
          </ac:spMkLst>
        </pc:spChg>
        <pc:picChg chg="mod">
          <ac:chgData name="Vukics András" userId="S::vukics.andras@wigner.hu::5efe4348-f8f2-46c9-a533-ad55f03285a4" providerId="AD" clId="Web-{9A7EC8FA-FF16-5931-50E4-9CDEB21C4E60}" dt="2023-09-19T21:47:21.352" v="612" actId="1076"/>
          <ac:picMkLst>
            <pc:docMk/>
            <pc:sldMk cId="386929383" sldId="275"/>
            <ac:picMk id="4" creationId="{EBDE0731-A8A3-B071-47BF-E99B3C1E02CB}"/>
          </ac:picMkLst>
        </pc:picChg>
      </pc:sldChg>
      <pc:sldChg chg="mod modShow">
        <pc:chgData name="Vukics András" userId="S::vukics.andras@wigner.hu::5efe4348-f8f2-46c9-a533-ad55f03285a4" providerId="AD" clId="Web-{9A7EC8FA-FF16-5931-50E4-9CDEB21C4E60}" dt="2023-09-19T21:43:18.831" v="574"/>
        <pc:sldMkLst>
          <pc:docMk/>
          <pc:sldMk cId="371337614" sldId="276"/>
        </pc:sldMkLst>
      </pc:sldChg>
      <pc:sldChg chg="mod modShow">
        <pc:chgData name="Vukics András" userId="S::vukics.andras@wigner.hu::5efe4348-f8f2-46c9-a533-ad55f03285a4" providerId="AD" clId="Web-{9A7EC8FA-FF16-5931-50E4-9CDEB21C4E60}" dt="2023-09-19T21:43:09.924" v="571"/>
        <pc:sldMkLst>
          <pc:docMk/>
          <pc:sldMk cId="3199149842" sldId="277"/>
        </pc:sldMkLst>
      </pc:sldChg>
      <pc:sldChg chg="addSp delSp modSp">
        <pc:chgData name="Vukics András" userId="S::vukics.andras@wigner.hu::5efe4348-f8f2-46c9-a533-ad55f03285a4" providerId="AD" clId="Web-{9A7EC8FA-FF16-5931-50E4-9CDEB21C4E60}" dt="2023-09-19T21:45:03.333" v="588"/>
        <pc:sldMkLst>
          <pc:docMk/>
          <pc:sldMk cId="3523577860" sldId="278"/>
        </pc:sldMkLst>
        <pc:spChg chg="del">
          <ac:chgData name="Vukics András" userId="S::vukics.andras@wigner.hu::5efe4348-f8f2-46c9-a533-ad55f03285a4" providerId="AD" clId="Web-{9A7EC8FA-FF16-5931-50E4-9CDEB21C4E60}" dt="2023-09-19T21:44:27.739" v="582"/>
          <ac:spMkLst>
            <pc:docMk/>
            <pc:sldMk cId="3523577860" sldId="278"/>
            <ac:spMk id="2" creationId="{E4EAA22F-A85F-A294-9890-203992436E48}"/>
          </ac:spMkLst>
        </pc:spChg>
        <pc:spChg chg="add del mod">
          <ac:chgData name="Vukics András" userId="S::vukics.andras@wigner.hu::5efe4348-f8f2-46c9-a533-ad55f03285a4" providerId="AD" clId="Web-{9A7EC8FA-FF16-5931-50E4-9CDEB21C4E60}" dt="2023-09-19T21:45:03.333" v="588"/>
          <ac:spMkLst>
            <pc:docMk/>
            <pc:sldMk cId="3523577860" sldId="278"/>
            <ac:spMk id="6" creationId="{A2C07DAB-2FD3-A38D-A5B0-77C2EEF1A9BA}"/>
          </ac:spMkLst>
        </pc:spChg>
        <pc:spChg chg="add">
          <ac:chgData name="Vukics András" userId="S::vukics.andras@wigner.hu::5efe4348-f8f2-46c9-a533-ad55f03285a4" providerId="AD" clId="Web-{9A7EC8FA-FF16-5931-50E4-9CDEB21C4E60}" dt="2023-09-19T21:44:59.958" v="587"/>
          <ac:spMkLst>
            <pc:docMk/>
            <pc:sldMk cId="3523577860" sldId="278"/>
            <ac:spMk id="8" creationId="{A3633588-961D-C44B-992D-1D2AF0663D0C}"/>
          </ac:spMkLst>
        </pc:spChg>
      </pc:sldChg>
      <pc:sldChg chg="modSp">
        <pc:chgData name="Vukics András" userId="S::vukics.andras@wigner.hu::5efe4348-f8f2-46c9-a533-ad55f03285a4" providerId="AD" clId="Web-{9A7EC8FA-FF16-5931-50E4-9CDEB21C4E60}" dt="2023-09-19T21:44:44.458" v="584" actId="14100"/>
        <pc:sldMkLst>
          <pc:docMk/>
          <pc:sldMk cId="3080691059" sldId="280"/>
        </pc:sldMkLst>
        <pc:spChg chg="mod">
          <ac:chgData name="Vukics András" userId="S::vukics.andras@wigner.hu::5efe4348-f8f2-46c9-a533-ad55f03285a4" providerId="AD" clId="Web-{9A7EC8FA-FF16-5931-50E4-9CDEB21C4E60}" dt="2023-09-19T21:44:44.458" v="584" actId="14100"/>
          <ac:spMkLst>
            <pc:docMk/>
            <pc:sldMk cId="3080691059" sldId="280"/>
            <ac:spMk id="2" creationId="{E4EAA22F-A85F-A294-9890-203992436E48}"/>
          </ac:spMkLst>
        </pc:spChg>
        <pc:picChg chg="mod">
          <ac:chgData name="Vukics András" userId="S::vukics.andras@wigner.hu::5efe4348-f8f2-46c9-a533-ad55f03285a4" providerId="AD" clId="Web-{9A7EC8FA-FF16-5931-50E4-9CDEB21C4E60}" dt="2023-09-19T21:43:58.613" v="579" actId="1076"/>
          <ac:picMkLst>
            <pc:docMk/>
            <pc:sldMk cId="3080691059" sldId="280"/>
            <ac:picMk id="3" creationId="{661D6A7B-475B-4F66-1E03-E98CB985FB61}"/>
          </ac:picMkLst>
        </pc:picChg>
      </pc:sldChg>
      <pc:sldChg chg="del">
        <pc:chgData name="Vukics András" userId="S::vukics.andras@wigner.hu::5efe4348-f8f2-46c9-a533-ad55f03285a4" providerId="AD" clId="Web-{9A7EC8FA-FF16-5931-50E4-9CDEB21C4E60}" dt="2023-09-19T20:19:15.706" v="121"/>
        <pc:sldMkLst>
          <pc:docMk/>
          <pc:sldMk cId="3639035034" sldId="286"/>
        </pc:sldMkLst>
      </pc:sldChg>
      <pc:sldChg chg="addSp delSp modSp">
        <pc:chgData name="Vukics András" userId="S::vukics.andras@wigner.hu::5efe4348-f8f2-46c9-a533-ad55f03285a4" providerId="AD" clId="Web-{9A7EC8FA-FF16-5931-50E4-9CDEB21C4E60}" dt="2023-09-19T21:44:54.974" v="586"/>
        <pc:sldMkLst>
          <pc:docMk/>
          <pc:sldMk cId="1182261743" sldId="287"/>
        </pc:sldMkLst>
        <pc:spChg chg="del">
          <ac:chgData name="Vukics András" userId="S::vukics.andras@wigner.hu::5efe4348-f8f2-46c9-a533-ad55f03285a4" providerId="AD" clId="Web-{9A7EC8FA-FF16-5931-50E4-9CDEB21C4E60}" dt="2023-09-19T21:44:32.926" v="583"/>
          <ac:spMkLst>
            <pc:docMk/>
            <pc:sldMk cId="1182261743" sldId="287"/>
            <ac:spMk id="2" creationId="{E4EAA22F-A85F-A294-9890-203992436E48}"/>
          </ac:spMkLst>
        </pc:spChg>
        <pc:spChg chg="add del mod">
          <ac:chgData name="Vukics András" userId="S::vukics.andras@wigner.hu::5efe4348-f8f2-46c9-a533-ad55f03285a4" providerId="AD" clId="Web-{9A7EC8FA-FF16-5931-50E4-9CDEB21C4E60}" dt="2023-09-19T21:44:54.974" v="586"/>
          <ac:spMkLst>
            <pc:docMk/>
            <pc:sldMk cId="1182261743" sldId="287"/>
            <ac:spMk id="12" creationId="{500F2CEF-724F-B0A4-AA96-64AA4DF94579}"/>
          </ac:spMkLst>
        </pc:spChg>
        <pc:spChg chg="add">
          <ac:chgData name="Vukics András" userId="S::vukics.andras@wigner.hu::5efe4348-f8f2-46c9-a533-ad55f03285a4" providerId="AD" clId="Web-{9A7EC8FA-FF16-5931-50E4-9CDEB21C4E60}" dt="2023-09-19T21:44:50.692" v="585"/>
          <ac:spMkLst>
            <pc:docMk/>
            <pc:sldMk cId="1182261743" sldId="287"/>
            <ac:spMk id="15" creationId="{D7637963-957C-AE98-CAC9-DA68381EBC9E}"/>
          </ac:spMkLst>
        </pc:spChg>
      </pc:sldChg>
      <pc:sldChg chg="modSp">
        <pc:chgData name="Vukics András" userId="S::vukics.andras@wigner.hu::5efe4348-f8f2-46c9-a533-ad55f03285a4" providerId="AD" clId="Web-{9A7EC8FA-FF16-5931-50E4-9CDEB21C4E60}" dt="2023-09-19T21:56:59.085" v="688" actId="20577"/>
        <pc:sldMkLst>
          <pc:docMk/>
          <pc:sldMk cId="3956949271" sldId="288"/>
        </pc:sldMkLst>
        <pc:spChg chg="mod">
          <ac:chgData name="Vukics András" userId="S::vukics.andras@wigner.hu::5efe4348-f8f2-46c9-a533-ad55f03285a4" providerId="AD" clId="Web-{9A7EC8FA-FF16-5931-50E4-9CDEB21C4E60}" dt="2023-09-19T21:56:59.085" v="688" actId="20577"/>
          <ac:spMkLst>
            <pc:docMk/>
            <pc:sldMk cId="3956949271" sldId="288"/>
            <ac:spMk id="3" creationId="{1C8679C4-BCF4-116E-8523-BB733989E04F}"/>
          </ac:spMkLst>
        </pc:spChg>
      </pc:sldChg>
      <pc:sldChg chg="mod modShow">
        <pc:chgData name="Vukics András" userId="S::vukics.andras@wigner.hu::5efe4348-f8f2-46c9-a533-ad55f03285a4" providerId="AD" clId="Web-{9A7EC8FA-FF16-5931-50E4-9CDEB21C4E60}" dt="2023-09-19T21:45:33.662" v="591"/>
        <pc:sldMkLst>
          <pc:docMk/>
          <pc:sldMk cId="2834599750" sldId="289"/>
        </pc:sldMkLst>
      </pc:sldChg>
      <pc:sldChg chg="del">
        <pc:chgData name="Vukics András" userId="S::vukics.andras@wigner.hu::5efe4348-f8f2-46c9-a533-ad55f03285a4" providerId="AD" clId="Web-{9A7EC8FA-FF16-5931-50E4-9CDEB21C4E60}" dt="2023-09-19T20:19:21.159" v="123"/>
        <pc:sldMkLst>
          <pc:docMk/>
          <pc:sldMk cId="1897818138" sldId="291"/>
        </pc:sldMkLst>
      </pc:sldChg>
      <pc:sldChg chg="del">
        <pc:chgData name="Vukics András" userId="S::vukics.andras@wigner.hu::5efe4348-f8f2-46c9-a533-ad55f03285a4" providerId="AD" clId="Web-{9A7EC8FA-FF16-5931-50E4-9CDEB21C4E60}" dt="2023-09-19T20:19:34.691" v="125"/>
        <pc:sldMkLst>
          <pc:docMk/>
          <pc:sldMk cId="127209252" sldId="293"/>
        </pc:sldMkLst>
      </pc:sldChg>
      <pc:sldChg chg="del">
        <pc:chgData name="Vukics András" userId="S::vukics.andras@wigner.hu::5efe4348-f8f2-46c9-a533-ad55f03285a4" providerId="AD" clId="Web-{9A7EC8FA-FF16-5931-50E4-9CDEB21C4E60}" dt="2023-09-19T20:19:34.691" v="124"/>
        <pc:sldMkLst>
          <pc:docMk/>
          <pc:sldMk cId="2736751228" sldId="294"/>
        </pc:sldMkLst>
      </pc:sldChg>
      <pc:sldChg chg="addSp delSp modSp">
        <pc:chgData name="Vukics András" userId="S::vukics.andras@wigner.hu::5efe4348-f8f2-46c9-a533-ad55f03285a4" providerId="AD" clId="Web-{9A7EC8FA-FF16-5931-50E4-9CDEB21C4E60}" dt="2023-09-19T21:45:07.005" v="589"/>
        <pc:sldMkLst>
          <pc:docMk/>
          <pc:sldMk cId="3616032629" sldId="296"/>
        </pc:sldMkLst>
        <pc:spChg chg="add mod">
          <ac:chgData name="Vukics András" userId="S::vukics.andras@wigner.hu::5efe4348-f8f2-46c9-a533-ad55f03285a4" providerId="AD" clId="Web-{9A7EC8FA-FF16-5931-50E4-9CDEB21C4E60}" dt="2023-09-19T21:45:07.005" v="589"/>
          <ac:spMkLst>
            <pc:docMk/>
            <pc:sldMk cId="3616032629" sldId="296"/>
            <ac:spMk id="3" creationId="{95AA4842-0D84-0F71-ED24-FD772C21BDD4}"/>
          </ac:spMkLst>
        </pc:spChg>
        <pc:spChg chg="del">
          <ac:chgData name="Vukics András" userId="S::vukics.andras@wigner.hu::5efe4348-f8f2-46c9-a533-ad55f03285a4" providerId="AD" clId="Web-{9A7EC8FA-FF16-5931-50E4-9CDEB21C4E60}" dt="2023-09-19T21:44:22.473" v="581"/>
          <ac:spMkLst>
            <pc:docMk/>
            <pc:sldMk cId="3616032629" sldId="296"/>
            <ac:spMk id="4" creationId="{7522E645-1848-AE05-6E10-088C9B00CAF0}"/>
          </ac:spMkLst>
        </pc:spChg>
        <pc:spChg chg="mod">
          <ac:chgData name="Vukics András" userId="S::vukics.andras@wigner.hu::5efe4348-f8f2-46c9-a533-ad55f03285a4" providerId="AD" clId="Web-{9A7EC8FA-FF16-5931-50E4-9CDEB21C4E60}" dt="2023-09-19T21:24:36.990" v="474" actId="14100"/>
          <ac:spMkLst>
            <pc:docMk/>
            <pc:sldMk cId="3616032629" sldId="296"/>
            <ac:spMk id="5" creationId="{7CBC45B6-C05F-188A-31D5-0A96B8C62CF1}"/>
          </ac:spMkLst>
        </pc:spChg>
        <pc:picChg chg="mod">
          <ac:chgData name="Vukics András" userId="S::vukics.andras@wigner.hu::5efe4348-f8f2-46c9-a533-ad55f03285a4" providerId="AD" clId="Web-{9A7EC8FA-FF16-5931-50E4-9CDEB21C4E60}" dt="2023-09-19T21:24:54.116" v="476" actId="1076"/>
          <ac:picMkLst>
            <pc:docMk/>
            <pc:sldMk cId="3616032629" sldId="296"/>
            <ac:picMk id="9" creationId="{498CBEB0-4F9A-F938-B02A-BBCA3A20DBAE}"/>
          </ac:picMkLst>
        </pc:picChg>
        <pc:inkChg chg="del">
          <ac:chgData name="Vukics András" userId="S::vukics.andras@wigner.hu::5efe4348-f8f2-46c9-a533-ad55f03285a4" providerId="AD" clId="Web-{9A7EC8FA-FF16-5931-50E4-9CDEB21C4E60}" dt="2023-09-19T21:24:01.536" v="464"/>
          <ac:inkMkLst>
            <pc:docMk/>
            <pc:sldMk cId="3616032629" sldId="296"/>
            <ac:inkMk id="11" creationId="{EFC15B2F-9265-4E1A-8C34-D41A311ACFC5}"/>
          </ac:inkMkLst>
        </pc:inkChg>
        <pc:inkChg chg="del">
          <ac:chgData name="Vukics András" userId="S::vukics.andras@wigner.hu::5efe4348-f8f2-46c9-a533-ad55f03285a4" providerId="AD" clId="Web-{9A7EC8FA-FF16-5931-50E4-9CDEB21C4E60}" dt="2023-09-19T21:24:01.536" v="463"/>
          <ac:inkMkLst>
            <pc:docMk/>
            <pc:sldMk cId="3616032629" sldId="296"/>
            <ac:inkMk id="14" creationId="{5A98681D-EEC4-C6E2-4479-555035D1575C}"/>
          </ac:inkMkLst>
        </pc:inkChg>
        <pc:inkChg chg="del">
          <ac:chgData name="Vukics András" userId="S::vukics.andras@wigner.hu::5efe4348-f8f2-46c9-a533-ad55f03285a4" providerId="AD" clId="Web-{9A7EC8FA-FF16-5931-50E4-9CDEB21C4E60}" dt="2023-09-19T21:24:01.536" v="462"/>
          <ac:inkMkLst>
            <pc:docMk/>
            <pc:sldMk cId="3616032629" sldId="296"/>
            <ac:inkMk id="18" creationId="{23165A53-C227-E1F8-7DFD-65C742866BFA}"/>
          </ac:inkMkLst>
        </pc:inkChg>
        <pc:inkChg chg="del">
          <ac:chgData name="Vukics András" userId="S::vukics.andras@wigner.hu::5efe4348-f8f2-46c9-a533-ad55f03285a4" providerId="AD" clId="Web-{9A7EC8FA-FF16-5931-50E4-9CDEB21C4E60}" dt="2023-09-19T21:24:01.536" v="461"/>
          <ac:inkMkLst>
            <pc:docMk/>
            <pc:sldMk cId="3616032629" sldId="296"/>
            <ac:inkMk id="21" creationId="{C1449DA3-2CC8-4282-B249-659E9BF9BE1D}"/>
          </ac:inkMkLst>
        </pc:inkChg>
        <pc:inkChg chg="del">
          <ac:chgData name="Vukics András" userId="S::vukics.andras@wigner.hu::5efe4348-f8f2-46c9-a533-ad55f03285a4" providerId="AD" clId="Web-{9A7EC8FA-FF16-5931-50E4-9CDEB21C4E60}" dt="2023-09-19T21:24:01.536" v="460"/>
          <ac:inkMkLst>
            <pc:docMk/>
            <pc:sldMk cId="3616032629" sldId="296"/>
            <ac:inkMk id="24" creationId="{2F1252CA-CDCF-EE5A-1CA1-C5A1525C95D8}"/>
          </ac:inkMkLst>
        </pc:inkChg>
        <pc:inkChg chg="del">
          <ac:chgData name="Vukics András" userId="S::vukics.andras@wigner.hu::5efe4348-f8f2-46c9-a533-ad55f03285a4" providerId="AD" clId="Web-{9A7EC8FA-FF16-5931-50E4-9CDEB21C4E60}" dt="2023-09-19T21:23:39.739" v="445"/>
          <ac:inkMkLst>
            <pc:docMk/>
            <pc:sldMk cId="3616032629" sldId="296"/>
            <ac:inkMk id="29" creationId="{A41E65C4-F2BD-9D1A-DFA7-D9F9BA3D7FBE}"/>
          </ac:inkMkLst>
        </pc:inkChg>
      </pc:sldChg>
      <pc:sldChg chg="mod modShow">
        <pc:chgData name="Vukics András" userId="S::vukics.andras@wigner.hu::5efe4348-f8f2-46c9-a533-ad55f03285a4" providerId="AD" clId="Web-{9A7EC8FA-FF16-5931-50E4-9CDEB21C4E60}" dt="2023-09-19T21:43:21.206" v="575"/>
        <pc:sldMkLst>
          <pc:docMk/>
          <pc:sldMk cId="47818647" sldId="297"/>
        </pc:sldMkLst>
      </pc:sldChg>
      <pc:sldChg chg="mod modShow">
        <pc:chgData name="Vukics András" userId="S::vukics.andras@wigner.hu::5efe4348-f8f2-46c9-a533-ad55f03285a4" providerId="AD" clId="Web-{9A7EC8FA-FF16-5931-50E4-9CDEB21C4E60}" dt="2023-09-19T21:45:33.568" v="590"/>
        <pc:sldMkLst>
          <pc:docMk/>
          <pc:sldMk cId="2743394579" sldId="298"/>
        </pc:sldMkLst>
      </pc:sldChg>
      <pc:sldChg chg="del">
        <pc:chgData name="Vukics András" userId="S::vukics.andras@wigner.hu::5efe4348-f8f2-46c9-a533-ad55f03285a4" providerId="AD" clId="Web-{9A7EC8FA-FF16-5931-50E4-9CDEB21C4E60}" dt="2023-09-19T20:19:19.393" v="122"/>
        <pc:sldMkLst>
          <pc:docMk/>
          <pc:sldMk cId="3409930898" sldId="301"/>
        </pc:sldMkLst>
      </pc:sldChg>
      <pc:sldChg chg="modSp">
        <pc:chgData name="Vukics András" userId="S::vukics.andras@wigner.hu::5efe4348-f8f2-46c9-a533-ad55f03285a4" providerId="AD" clId="Web-{9A7EC8FA-FF16-5931-50E4-9CDEB21C4E60}" dt="2023-09-19T21:50:10.122" v="681" actId="1076"/>
        <pc:sldMkLst>
          <pc:docMk/>
          <pc:sldMk cId="3447466256" sldId="302"/>
        </pc:sldMkLst>
        <pc:spChg chg="mod">
          <ac:chgData name="Vukics András" userId="S::vukics.andras@wigner.hu::5efe4348-f8f2-46c9-a533-ad55f03285a4" providerId="AD" clId="Web-{9A7EC8FA-FF16-5931-50E4-9CDEB21C4E60}" dt="2023-09-19T21:50:10.122" v="681" actId="1076"/>
          <ac:spMkLst>
            <pc:docMk/>
            <pc:sldMk cId="3447466256" sldId="302"/>
            <ac:spMk id="2" creationId="{40C7FC61-AF03-F554-718B-5349DBBD810F}"/>
          </ac:spMkLst>
        </pc:spChg>
      </pc:sldChg>
      <pc:sldChg chg="mod modShow">
        <pc:chgData name="Vukics András" userId="S::vukics.andras@wigner.hu::5efe4348-f8f2-46c9-a533-ad55f03285a4" providerId="AD" clId="Web-{9A7EC8FA-FF16-5931-50E4-9CDEB21C4E60}" dt="2023-09-19T21:43:23.940" v="576"/>
        <pc:sldMkLst>
          <pc:docMk/>
          <pc:sldMk cId="1088116288" sldId="303"/>
        </pc:sldMkLst>
      </pc:sldChg>
      <pc:sldChg chg="mod modShow">
        <pc:chgData name="Vukics András" userId="S::vukics.andras@wigner.hu::5efe4348-f8f2-46c9-a533-ad55f03285a4" providerId="AD" clId="Web-{9A7EC8FA-FF16-5931-50E4-9CDEB21C4E60}" dt="2023-09-19T21:43:28.768" v="577"/>
        <pc:sldMkLst>
          <pc:docMk/>
          <pc:sldMk cId="2560060578" sldId="304"/>
        </pc:sldMkLst>
      </pc:sldChg>
      <pc:sldChg chg="mod modShow">
        <pc:chgData name="Vukics András" userId="S::vukics.andras@wigner.hu::5efe4348-f8f2-46c9-a533-ad55f03285a4" providerId="AD" clId="Web-{9A7EC8FA-FF16-5931-50E4-9CDEB21C4E60}" dt="2023-09-19T21:43:31.925" v="578"/>
        <pc:sldMkLst>
          <pc:docMk/>
          <pc:sldMk cId="159205220" sldId="305"/>
        </pc:sldMkLst>
      </pc:sldChg>
      <pc:sldChg chg="addSp delSp modSp addAnim delAnim">
        <pc:chgData name="Vukics András" userId="S::vukics.andras@wigner.hu::5efe4348-f8f2-46c9-a533-ad55f03285a4" providerId="AD" clId="Web-{9A7EC8FA-FF16-5931-50E4-9CDEB21C4E60}" dt="2023-09-19T20:31:01.362" v="206"/>
        <pc:sldMkLst>
          <pc:docMk/>
          <pc:sldMk cId="3944675703" sldId="313"/>
        </pc:sldMkLst>
        <pc:spChg chg="mod">
          <ac:chgData name="Vukics András" userId="S::vukics.andras@wigner.hu::5efe4348-f8f2-46c9-a533-ad55f03285a4" providerId="AD" clId="Web-{9A7EC8FA-FF16-5931-50E4-9CDEB21C4E60}" dt="2023-09-19T20:15:42.336" v="68" actId="20577"/>
          <ac:spMkLst>
            <pc:docMk/>
            <pc:sldMk cId="3944675703" sldId="313"/>
            <ac:spMk id="2" creationId="{8780EDA5-1BD4-FB98-586D-C98EF356E6F1}"/>
          </ac:spMkLst>
        </pc:spChg>
        <pc:spChg chg="add mod">
          <ac:chgData name="Vukics András" userId="S::vukics.andras@wigner.hu::5efe4348-f8f2-46c9-a533-ad55f03285a4" providerId="AD" clId="Web-{9A7EC8FA-FF16-5931-50E4-9CDEB21C4E60}" dt="2023-09-19T20:19:01.064" v="120" actId="20577"/>
          <ac:spMkLst>
            <pc:docMk/>
            <pc:sldMk cId="3944675703" sldId="313"/>
            <ac:spMk id="3" creationId="{0D6D13DE-556B-A084-48E4-C15301642F0E}"/>
          </ac:spMkLst>
        </pc:spChg>
        <pc:spChg chg="del">
          <ac:chgData name="Vukics András" userId="S::vukics.andras@wigner.hu::5efe4348-f8f2-46c9-a533-ad55f03285a4" providerId="AD" clId="Web-{9A7EC8FA-FF16-5931-50E4-9CDEB21C4E60}" dt="2023-09-19T20:16:14.541" v="76"/>
          <ac:spMkLst>
            <pc:docMk/>
            <pc:sldMk cId="3944675703" sldId="313"/>
            <ac:spMk id="3" creationId="{1C8679C4-BCF4-116E-8523-BB733989E04F}"/>
          </ac:spMkLst>
        </pc:spChg>
        <pc:spChg chg="add del mod">
          <ac:chgData name="Vukics András" userId="S::vukics.andras@wigner.hu::5efe4348-f8f2-46c9-a533-ad55f03285a4" providerId="AD" clId="Web-{9A7EC8FA-FF16-5931-50E4-9CDEB21C4E60}" dt="2023-09-19T20:16:18.557" v="77"/>
          <ac:spMkLst>
            <pc:docMk/>
            <pc:sldMk cId="3944675703" sldId="313"/>
            <ac:spMk id="9" creationId="{A237C3F4-E863-2CAE-E577-CBB0FBCC6F33}"/>
          </ac:spMkLst>
        </pc:spChg>
        <pc:grpChg chg="add del mod">
          <ac:chgData name="Vukics András" userId="S::vukics.andras@wigner.hu::5efe4348-f8f2-46c9-a533-ad55f03285a4" providerId="AD" clId="Web-{9A7EC8FA-FF16-5931-50E4-9CDEB21C4E60}" dt="2023-09-19T20:17:31.998" v="91"/>
          <ac:grpSpMkLst>
            <pc:docMk/>
            <pc:sldMk cId="3944675703" sldId="313"/>
            <ac:grpSpMk id="47" creationId="{36ACC46B-15C5-76A0-2A1D-8E55B97CD850}"/>
          </ac:grpSpMkLst>
        </pc:grpChg>
        <pc:grpChg chg="del">
          <ac:chgData name="Vukics András" userId="S::vukics.andras@wigner.hu::5efe4348-f8f2-46c9-a533-ad55f03285a4" providerId="AD" clId="Web-{9A7EC8FA-FF16-5931-50E4-9CDEB21C4E60}" dt="2023-09-19T20:15:50.946" v="69"/>
          <ac:grpSpMkLst>
            <pc:docMk/>
            <pc:sldMk cId="3944675703" sldId="313"/>
            <ac:grpSpMk id="94" creationId="{56B9A861-23D7-790F-AF3A-0B09F0D045A4}"/>
          </ac:grpSpMkLst>
        </pc:grpChg>
        <pc:picChg chg="mod">
          <ac:chgData name="Vukics András" userId="S::vukics.andras@wigner.hu::5efe4348-f8f2-46c9-a533-ad55f03285a4" providerId="AD" clId="Web-{9A7EC8FA-FF16-5931-50E4-9CDEB21C4E60}" dt="2023-09-19T20:17:23.842" v="89" actId="14100"/>
          <ac:picMkLst>
            <pc:docMk/>
            <pc:sldMk cId="3944675703" sldId="313"/>
            <ac:picMk id="95" creationId="{156304A6-614C-997C-9FC8-2637996B5CBE}"/>
          </ac:picMkLst>
        </pc:picChg>
        <pc:inkChg chg="del">
          <ac:chgData name="Vukics András" userId="S::vukics.andras@wigner.hu::5efe4348-f8f2-46c9-a533-ad55f03285a4" providerId="AD" clId="Web-{9A7EC8FA-FF16-5931-50E4-9CDEB21C4E60}" dt="2023-09-19T20:15:54.103" v="70"/>
          <ac:inkMkLst>
            <pc:docMk/>
            <pc:sldMk cId="3944675703" sldId="313"/>
            <ac:inkMk id="15" creationId="{B36CC862-3DEF-EB17-77EE-165080B63C58}"/>
          </ac:inkMkLst>
        </pc:inkChg>
        <pc:inkChg chg="del">
          <ac:chgData name="Vukics András" userId="S::vukics.andras@wigner.hu::5efe4348-f8f2-46c9-a533-ad55f03285a4" providerId="AD" clId="Web-{9A7EC8FA-FF16-5931-50E4-9CDEB21C4E60}" dt="2023-09-19T20:15:59.369" v="71"/>
          <ac:inkMkLst>
            <pc:docMk/>
            <pc:sldMk cId="3944675703" sldId="313"/>
            <ac:inkMk id="19" creationId="{D72DA646-0D18-9231-598C-D4E8E7AB1DF2}"/>
          </ac:inkMkLst>
        </pc:inkChg>
        <pc:inkChg chg="del">
          <ac:chgData name="Vukics András" userId="S::vukics.andras@wigner.hu::5efe4348-f8f2-46c9-a533-ad55f03285a4" providerId="AD" clId="Web-{9A7EC8FA-FF16-5931-50E4-9CDEB21C4E60}" dt="2023-09-19T20:16:02.759" v="72"/>
          <ac:inkMkLst>
            <pc:docMk/>
            <pc:sldMk cId="3944675703" sldId="313"/>
            <ac:inkMk id="24" creationId="{0DBCFF9F-140F-E699-1EB8-DA05973FC252}"/>
          </ac:inkMkLst>
        </pc:inkChg>
        <pc:inkChg chg="del">
          <ac:chgData name="Vukics András" userId="S::vukics.andras@wigner.hu::5efe4348-f8f2-46c9-a533-ad55f03285a4" providerId="AD" clId="Web-{9A7EC8FA-FF16-5931-50E4-9CDEB21C4E60}" dt="2023-09-19T20:16:05.197" v="73"/>
          <ac:inkMkLst>
            <pc:docMk/>
            <pc:sldMk cId="3944675703" sldId="313"/>
            <ac:inkMk id="25" creationId="{7C8EB4C8-09D9-2F46-5E98-69B863A1655A}"/>
          </ac:inkMkLst>
        </pc:inkChg>
        <pc:inkChg chg="del">
          <ac:chgData name="Vukics András" userId="S::vukics.andras@wigner.hu::5efe4348-f8f2-46c9-a533-ad55f03285a4" providerId="AD" clId="Web-{9A7EC8FA-FF16-5931-50E4-9CDEB21C4E60}" dt="2023-09-19T20:16:10.025" v="75"/>
          <ac:inkMkLst>
            <pc:docMk/>
            <pc:sldMk cId="3944675703" sldId="313"/>
            <ac:inkMk id="26" creationId="{0EFAC4E8-F0C7-D829-CE70-7656F5A9E173}"/>
          </ac:inkMkLst>
        </pc:inkChg>
        <pc:inkChg chg="del">
          <ac:chgData name="Vukics András" userId="S::vukics.andras@wigner.hu::5efe4348-f8f2-46c9-a533-ad55f03285a4" providerId="AD" clId="Web-{9A7EC8FA-FF16-5931-50E4-9CDEB21C4E60}" dt="2023-09-19T20:16:07.713" v="74"/>
          <ac:inkMkLst>
            <pc:docMk/>
            <pc:sldMk cId="3944675703" sldId="313"/>
            <ac:inkMk id="36" creationId="{BD2124A7-9D16-7998-7EF4-3DFFCC3611DA}"/>
          </ac:inkMkLst>
        </pc:inkChg>
      </pc:sldChg>
      <pc:sldChg chg="delSp modSp">
        <pc:chgData name="Vukics András" userId="S::vukics.andras@wigner.hu::5efe4348-f8f2-46c9-a533-ad55f03285a4" providerId="AD" clId="Web-{9A7EC8FA-FF16-5931-50E4-9CDEB21C4E60}" dt="2023-09-19T20:14:45.131" v="4"/>
        <pc:sldMkLst>
          <pc:docMk/>
          <pc:sldMk cId="4247204080" sldId="315"/>
        </pc:sldMkLst>
        <pc:spChg chg="del mod">
          <ac:chgData name="Vukics András" userId="S::vukics.andras@wigner.hu::5efe4348-f8f2-46c9-a533-ad55f03285a4" providerId="AD" clId="Web-{9A7EC8FA-FF16-5931-50E4-9CDEB21C4E60}" dt="2023-09-19T20:14:45.131" v="4"/>
          <ac:spMkLst>
            <pc:docMk/>
            <pc:sldMk cId="4247204080" sldId="315"/>
            <ac:spMk id="52" creationId="{680A6418-3294-725E-DB35-CF1FBDF69045}"/>
          </ac:spMkLst>
        </pc:spChg>
      </pc:sldChg>
      <pc:sldChg chg="delSp modSp">
        <pc:chgData name="Vukics András" userId="S::vukics.andras@wigner.hu::5efe4348-f8f2-46c9-a533-ad55f03285a4" providerId="AD" clId="Web-{9A7EC8FA-FF16-5931-50E4-9CDEB21C4E60}" dt="2023-09-19T20:24:36.111" v="156"/>
        <pc:sldMkLst>
          <pc:docMk/>
          <pc:sldMk cId="1526547876" sldId="316"/>
        </pc:sldMkLst>
        <pc:spChg chg="del">
          <ac:chgData name="Vukics András" userId="S::vukics.andras@wigner.hu::5efe4348-f8f2-46c9-a533-ad55f03285a4" providerId="AD" clId="Web-{9A7EC8FA-FF16-5931-50E4-9CDEB21C4E60}" dt="2023-09-19T20:24:36.111" v="156"/>
          <ac:spMkLst>
            <pc:docMk/>
            <pc:sldMk cId="1526547876" sldId="316"/>
            <ac:spMk id="9" creationId="{C4231B27-34F0-9E75-1D9C-F5C1EB31A752}"/>
          </ac:spMkLst>
        </pc:spChg>
        <pc:spChg chg="del mod">
          <ac:chgData name="Vukics András" userId="S::vukics.andras@wigner.hu::5efe4348-f8f2-46c9-a533-ad55f03285a4" providerId="AD" clId="Web-{9A7EC8FA-FF16-5931-50E4-9CDEB21C4E60}" dt="2023-09-19T20:14:37.974" v="2"/>
          <ac:spMkLst>
            <pc:docMk/>
            <pc:sldMk cId="1526547876" sldId="316"/>
            <ac:spMk id="51" creationId="{7B7BD728-BADC-C6EB-3C28-34E9397F58AE}"/>
          </ac:spMkLst>
        </pc:spChg>
        <pc:spChg chg="del">
          <ac:chgData name="Vukics András" userId="S::vukics.andras@wigner.hu::5efe4348-f8f2-46c9-a533-ad55f03285a4" providerId="AD" clId="Web-{9A7EC8FA-FF16-5931-50E4-9CDEB21C4E60}" dt="2023-09-19T20:14:27.099" v="0"/>
          <ac:spMkLst>
            <pc:docMk/>
            <pc:sldMk cId="1526547876" sldId="316"/>
            <ac:spMk id="52" creationId="{680A6418-3294-725E-DB35-CF1FBDF69045}"/>
          </ac:spMkLst>
        </pc:spChg>
      </pc:sldChg>
      <pc:sldChg chg="addSp delSp modSp new mod modClrScheme chgLayout">
        <pc:chgData name="Vukics András" userId="S::vukics.andras@wigner.hu::5efe4348-f8f2-46c9-a533-ad55f03285a4" providerId="AD" clId="Web-{9A7EC8FA-FF16-5931-50E4-9CDEB21C4E60}" dt="2023-09-19T21:28:08.371" v="486" actId="20577"/>
        <pc:sldMkLst>
          <pc:docMk/>
          <pc:sldMk cId="732964012" sldId="317"/>
        </pc:sldMkLst>
        <pc:spChg chg="mod ord">
          <ac:chgData name="Vukics András" userId="S::vukics.andras@wigner.hu::5efe4348-f8f2-46c9-a533-ad55f03285a4" providerId="AD" clId="Web-{9A7EC8FA-FF16-5931-50E4-9CDEB21C4E60}" dt="2023-09-19T21:06:17.979" v="213" actId="20577"/>
          <ac:spMkLst>
            <pc:docMk/>
            <pc:sldMk cId="732964012" sldId="317"/>
            <ac:spMk id="2" creationId="{EFBA85D9-B182-58AD-1BC2-50369C678FFF}"/>
          </ac:spMkLst>
        </pc:spChg>
        <pc:spChg chg="del mod ord">
          <ac:chgData name="Vukics András" userId="S::vukics.andras@wigner.hu::5efe4348-f8f2-46c9-a533-ad55f03285a4" providerId="AD" clId="Web-{9A7EC8FA-FF16-5931-50E4-9CDEB21C4E60}" dt="2023-09-19T20:27:48.291" v="157"/>
          <ac:spMkLst>
            <pc:docMk/>
            <pc:sldMk cId="732964012" sldId="317"/>
            <ac:spMk id="3" creationId="{150B447D-3FA2-F31A-8623-98CF0E053C52}"/>
          </ac:spMkLst>
        </pc:spChg>
        <pc:spChg chg="add mod ord">
          <ac:chgData name="Vukics András" userId="S::vukics.andras@wigner.hu::5efe4348-f8f2-46c9-a533-ad55f03285a4" providerId="AD" clId="Web-{9A7EC8FA-FF16-5931-50E4-9CDEB21C4E60}" dt="2023-09-19T21:18:13.590" v="347" actId="20577"/>
          <ac:spMkLst>
            <pc:docMk/>
            <pc:sldMk cId="732964012" sldId="317"/>
            <ac:spMk id="4" creationId="{687C6415-2A08-C036-7BF8-9589B4ED91E3}"/>
          </ac:spMkLst>
        </pc:spChg>
        <pc:spChg chg="add mod ord">
          <ac:chgData name="Vukics András" userId="S::vukics.andras@wigner.hu::5efe4348-f8f2-46c9-a533-ad55f03285a4" providerId="AD" clId="Web-{9A7EC8FA-FF16-5931-50E4-9CDEB21C4E60}" dt="2023-09-19T21:25:59.758" v="479" actId="1076"/>
          <ac:spMkLst>
            <pc:docMk/>
            <pc:sldMk cId="732964012" sldId="317"/>
            <ac:spMk id="5" creationId="{E9FD6E92-3D0C-AB46-0739-EF74B9963882}"/>
          </ac:spMkLst>
        </pc:spChg>
        <pc:spChg chg="add del mod ord">
          <ac:chgData name="Vukics András" userId="S::vukics.andras@wigner.hu::5efe4348-f8f2-46c9-a533-ad55f03285a4" providerId="AD" clId="Web-{9A7EC8FA-FF16-5931-50E4-9CDEB21C4E60}" dt="2023-09-19T20:32:55.821" v="208"/>
          <ac:spMkLst>
            <pc:docMk/>
            <pc:sldMk cId="732964012" sldId="317"/>
            <ac:spMk id="6" creationId="{865E59F3-DA73-52F1-BC9D-CDDEEEBE86BF}"/>
          </ac:spMkLst>
        </pc:spChg>
        <pc:spChg chg="add mod">
          <ac:chgData name="Vukics András" userId="S::vukics.andras@wigner.hu::5efe4348-f8f2-46c9-a533-ad55f03285a4" providerId="AD" clId="Web-{9A7EC8FA-FF16-5931-50E4-9CDEB21C4E60}" dt="2023-09-19T21:17:03.247" v="317" actId="1076"/>
          <ac:spMkLst>
            <pc:docMk/>
            <pc:sldMk cId="732964012" sldId="317"/>
            <ac:spMk id="6" creationId="{FC2BD86B-4111-4453-9BAB-78A6C43E5EFA}"/>
          </ac:spMkLst>
        </pc:spChg>
        <pc:spChg chg="add mod">
          <ac:chgData name="Vukics András" userId="S::vukics.andras@wigner.hu::5efe4348-f8f2-46c9-a533-ad55f03285a4" providerId="AD" clId="Web-{9A7EC8FA-FF16-5931-50E4-9CDEB21C4E60}" dt="2023-09-19T21:28:08.371" v="486" actId="20577"/>
          <ac:spMkLst>
            <pc:docMk/>
            <pc:sldMk cId="732964012" sldId="317"/>
            <ac:spMk id="8" creationId="{E80C5112-6A38-BCC2-A50D-977C16042456}"/>
          </ac:spMkLst>
        </pc:spChg>
        <pc:spChg chg="add mod">
          <ac:chgData name="Vukics András" userId="S::vukics.andras@wigner.hu::5efe4348-f8f2-46c9-a533-ad55f03285a4" providerId="AD" clId="Web-{9A7EC8FA-FF16-5931-50E4-9CDEB21C4E60}" dt="2023-09-19T21:17:55.652" v="344" actId="20577"/>
          <ac:spMkLst>
            <pc:docMk/>
            <pc:sldMk cId="732964012" sldId="317"/>
            <ac:spMk id="9" creationId="{BA5A5E11-8A4B-4156-64B5-5CD8F04BDA7D}"/>
          </ac:spMkLst>
        </pc:spChg>
        <pc:picChg chg="add mod">
          <ac:chgData name="Vukics András" userId="S::vukics.andras@wigner.hu::5efe4348-f8f2-46c9-a533-ad55f03285a4" providerId="AD" clId="Web-{9A7EC8FA-FF16-5931-50E4-9CDEB21C4E60}" dt="2023-09-19T21:08:02.653" v="216" actId="1076"/>
          <ac:picMkLst>
            <pc:docMk/>
            <pc:sldMk cId="732964012" sldId="317"/>
            <ac:picMk id="3" creationId="{62F73495-67A4-9562-8077-6B7AD011DDAF}"/>
          </ac:picMkLst>
        </pc:picChg>
        <pc:picChg chg="add mod ord">
          <ac:chgData name="Vukics András" userId="S::vukics.andras@wigner.hu::5efe4348-f8f2-46c9-a533-ad55f03285a4" providerId="AD" clId="Web-{9A7EC8FA-FF16-5931-50E4-9CDEB21C4E60}" dt="2023-09-19T21:25:42.695" v="477" actId="14100"/>
          <ac:picMkLst>
            <pc:docMk/>
            <pc:sldMk cId="732964012" sldId="317"/>
            <ac:picMk id="7" creationId="{E5D9BAAC-9BD0-E9BC-CF0D-CD9FB65A5463}"/>
          </ac:picMkLst>
        </pc:picChg>
      </pc:sldChg>
      <pc:sldChg chg="addSp delSp modSp add replId delAnim">
        <pc:chgData name="Vukics András" userId="S::vukics.andras@wigner.hu::5efe4348-f8f2-46c9-a533-ad55f03285a4" providerId="AD" clId="Web-{9A7EC8FA-FF16-5931-50E4-9CDEB21C4E60}" dt="2023-09-19T21:50:45.998" v="686"/>
        <pc:sldMkLst>
          <pc:docMk/>
          <pc:sldMk cId="3522507024" sldId="318"/>
        </pc:sldMkLst>
        <pc:spChg chg="mod">
          <ac:chgData name="Vukics András" userId="S::vukics.andras@wigner.hu::5efe4348-f8f2-46c9-a533-ad55f03285a4" providerId="AD" clId="Web-{9A7EC8FA-FF16-5931-50E4-9CDEB21C4E60}" dt="2023-09-19T21:49:23.683" v="678" actId="20577"/>
          <ac:spMkLst>
            <pc:docMk/>
            <pc:sldMk cId="3522507024" sldId="318"/>
            <ac:spMk id="2" creationId="{5A2F922C-57FA-9FCD-A816-07ADC3B870F5}"/>
          </ac:spMkLst>
        </pc:spChg>
        <pc:spChg chg="del">
          <ac:chgData name="Vukics András" userId="S::vukics.andras@wigner.hu::5efe4348-f8f2-46c9-a533-ad55f03285a4" providerId="AD" clId="Web-{9A7EC8FA-FF16-5931-50E4-9CDEB21C4E60}" dt="2023-09-19T21:50:33.654" v="683"/>
          <ac:spMkLst>
            <pc:docMk/>
            <pc:sldMk cId="3522507024" sldId="318"/>
            <ac:spMk id="3" creationId="{22FD7CE7-00DD-CB35-FF2B-CEA74DC31359}"/>
          </ac:spMkLst>
        </pc:spChg>
        <pc:spChg chg="del">
          <ac:chgData name="Vukics András" userId="S::vukics.andras@wigner.hu::5efe4348-f8f2-46c9-a533-ad55f03285a4" providerId="AD" clId="Web-{9A7EC8FA-FF16-5931-50E4-9CDEB21C4E60}" dt="2023-09-19T21:50:39.904" v="684"/>
          <ac:spMkLst>
            <pc:docMk/>
            <pc:sldMk cId="3522507024" sldId="318"/>
            <ac:spMk id="5" creationId="{B5A70CCB-F893-93E8-50E2-2D4459BDC4D2}"/>
          </ac:spMkLst>
        </pc:spChg>
        <pc:spChg chg="del">
          <ac:chgData name="Vukics András" userId="S::vukics.andras@wigner.hu::5efe4348-f8f2-46c9-a533-ad55f03285a4" providerId="AD" clId="Web-{9A7EC8FA-FF16-5931-50E4-9CDEB21C4E60}" dt="2023-09-19T21:50:45.998" v="686"/>
          <ac:spMkLst>
            <pc:docMk/>
            <pc:sldMk cId="3522507024" sldId="318"/>
            <ac:spMk id="6" creationId="{8371F0F4-ACF6-EACF-7B32-9AA10174A0A0}"/>
          </ac:spMkLst>
        </pc:spChg>
        <pc:spChg chg="add del mod">
          <ac:chgData name="Vukics András" userId="S::vukics.andras@wigner.hu::5efe4348-f8f2-46c9-a533-ad55f03285a4" providerId="AD" clId="Web-{9A7EC8FA-FF16-5931-50E4-9CDEB21C4E60}" dt="2023-09-19T21:50:43.498" v="685"/>
          <ac:spMkLst>
            <pc:docMk/>
            <pc:sldMk cId="3522507024" sldId="318"/>
            <ac:spMk id="8" creationId="{31E3C76D-B1FA-E18C-94BF-0EF76BC38382}"/>
          </ac:spMkLst>
        </pc:spChg>
        <pc:picChg chg="del">
          <ac:chgData name="Vukics András" userId="S::vukics.andras@wigner.hu::5efe4348-f8f2-46c9-a533-ad55f03285a4" providerId="AD" clId="Web-{9A7EC8FA-FF16-5931-50E4-9CDEB21C4E60}" dt="2023-09-19T21:50:33.623" v="682"/>
          <ac:picMkLst>
            <pc:docMk/>
            <pc:sldMk cId="3522507024" sldId="318"/>
            <ac:picMk id="4" creationId="{EBDE0731-A8A3-B071-47BF-E99B3C1E02CB}"/>
          </ac:picMkLst>
        </pc:picChg>
      </pc:sldChg>
    </pc:docChg>
  </pc:docChgLst>
  <pc:docChgLst>
    <pc:chgData name="Vukics András" userId="S::vukics.andras@wigner.hu::5efe4348-f8f2-46c9-a533-ad55f03285a4" providerId="AD" clId="Web-{626C382D-0768-7F3A-4DFC-EEDFD050FFCD}"/>
    <pc:docChg chg="addSld delSld modSld sldOrd">
      <pc:chgData name="Vukics András" userId="S::vukics.andras@wigner.hu::5efe4348-f8f2-46c9-a533-ad55f03285a4" providerId="AD" clId="Web-{626C382D-0768-7F3A-4DFC-EEDFD050FFCD}" dt="2022-08-20T17:37:42.395" v="376" actId="20577"/>
      <pc:docMkLst>
        <pc:docMk/>
      </pc:docMkLst>
      <pc:sldChg chg="del">
        <pc:chgData name="Vukics András" userId="S::vukics.andras@wigner.hu::5efe4348-f8f2-46c9-a533-ad55f03285a4" providerId="AD" clId="Web-{626C382D-0768-7F3A-4DFC-EEDFD050FFCD}" dt="2022-08-20T13:12:46.463" v="232"/>
        <pc:sldMkLst>
          <pc:docMk/>
          <pc:sldMk cId="3992824178" sldId="257"/>
        </pc:sldMkLst>
      </pc:sldChg>
      <pc:sldChg chg="del">
        <pc:chgData name="Vukics András" userId="S::vukics.andras@wigner.hu::5efe4348-f8f2-46c9-a533-ad55f03285a4" providerId="AD" clId="Web-{626C382D-0768-7F3A-4DFC-EEDFD050FFCD}" dt="2022-08-20T13:12:48.713" v="233"/>
        <pc:sldMkLst>
          <pc:docMk/>
          <pc:sldMk cId="2784358746" sldId="260"/>
        </pc:sldMkLst>
      </pc:sldChg>
      <pc:sldChg chg="addSp delSp modSp">
        <pc:chgData name="Vukics András" userId="S::vukics.andras@wigner.hu::5efe4348-f8f2-46c9-a533-ad55f03285a4" providerId="AD" clId="Web-{626C382D-0768-7F3A-4DFC-EEDFD050FFCD}" dt="2022-08-20T17:01:17.937" v="326" actId="14100"/>
        <pc:sldMkLst>
          <pc:docMk/>
          <pc:sldMk cId="1481638844" sldId="262"/>
        </pc:sldMkLst>
        <pc:spChg chg="add del">
          <ac:chgData name="Vukics András" userId="S::vukics.andras@wigner.hu::5efe4348-f8f2-46c9-a533-ad55f03285a4" providerId="AD" clId="Web-{626C382D-0768-7F3A-4DFC-EEDFD050FFCD}" dt="2022-08-20T16:59:53.762" v="323"/>
          <ac:spMkLst>
            <pc:docMk/>
            <pc:sldMk cId="1481638844" sldId="262"/>
            <ac:spMk id="2" creationId="{C0E60605-19A7-35C0-DC61-401530CD7629}"/>
          </ac:spMkLst>
        </pc:spChg>
        <pc:spChg chg="add del">
          <ac:chgData name="Vukics András" userId="S::vukics.andras@wigner.hu::5efe4348-f8f2-46c9-a533-ad55f03285a4" providerId="AD" clId="Web-{626C382D-0768-7F3A-4DFC-EEDFD050FFCD}" dt="2022-08-20T17:00:01.685" v="325"/>
          <ac:spMkLst>
            <pc:docMk/>
            <pc:sldMk cId="1481638844" sldId="262"/>
            <ac:spMk id="3" creationId="{0526B8B1-80C0-2D61-ABEF-3C3420188685}"/>
          </ac:spMkLst>
        </pc:spChg>
        <pc:spChg chg="mod">
          <ac:chgData name="Vukics András" userId="S::vukics.andras@wigner.hu::5efe4348-f8f2-46c9-a533-ad55f03285a4" providerId="AD" clId="Web-{626C382D-0768-7F3A-4DFC-EEDFD050FFCD}" dt="2022-08-20T16:59:41.653" v="321"/>
          <ac:spMkLst>
            <pc:docMk/>
            <pc:sldMk cId="1481638844" sldId="262"/>
            <ac:spMk id="17" creationId="{449E5B4B-290D-E29C-44CE-7AC9B3F49371}"/>
          </ac:spMkLst>
        </pc:spChg>
        <pc:cxnChg chg="mod">
          <ac:chgData name="Vukics András" userId="S::vukics.andras@wigner.hu::5efe4348-f8f2-46c9-a533-ad55f03285a4" providerId="AD" clId="Web-{626C382D-0768-7F3A-4DFC-EEDFD050FFCD}" dt="2022-08-20T16:58:20.478" v="317"/>
          <ac:cxnSpMkLst>
            <pc:docMk/>
            <pc:sldMk cId="1481638844" sldId="262"/>
            <ac:cxnSpMk id="15" creationId="{F4197872-8FD6-57A3-6043-1456DCBAF0F0}"/>
          </ac:cxnSpMkLst>
        </pc:cxnChg>
        <pc:cxnChg chg="mod">
          <ac:chgData name="Vukics András" userId="S::vukics.andras@wigner.hu::5efe4348-f8f2-46c9-a533-ad55f03285a4" providerId="AD" clId="Web-{626C382D-0768-7F3A-4DFC-EEDFD050FFCD}" dt="2022-08-20T17:01:17.937" v="326" actId="14100"/>
          <ac:cxnSpMkLst>
            <pc:docMk/>
            <pc:sldMk cId="1481638844" sldId="262"/>
            <ac:cxnSpMk id="16" creationId="{C00134CE-8940-D7A4-DCAF-73B1C5956709}"/>
          </ac:cxnSpMkLst>
        </pc:cxnChg>
      </pc:sldChg>
      <pc:sldChg chg="ord">
        <pc:chgData name="Vukics András" userId="S::vukics.andras@wigner.hu::5efe4348-f8f2-46c9-a533-ad55f03285a4" providerId="AD" clId="Web-{626C382D-0768-7F3A-4DFC-EEDFD050FFCD}" dt="2022-08-20T13:14:04.562" v="234"/>
        <pc:sldMkLst>
          <pc:docMk/>
          <pc:sldMk cId="994648652" sldId="265"/>
        </pc:sldMkLst>
      </pc:sldChg>
      <pc:sldChg chg="del">
        <pc:chgData name="Vukics András" userId="S::vukics.andras@wigner.hu::5efe4348-f8f2-46c9-a533-ad55f03285a4" providerId="AD" clId="Web-{626C382D-0768-7F3A-4DFC-EEDFD050FFCD}" dt="2022-08-20T13:14:44.065" v="235"/>
        <pc:sldMkLst>
          <pc:docMk/>
          <pc:sldMk cId="3468789909" sldId="267"/>
        </pc:sldMkLst>
      </pc:sldChg>
      <pc:sldChg chg="addSp delSp modSp">
        <pc:chgData name="Vukics András" userId="S::vukics.andras@wigner.hu::5efe4348-f8f2-46c9-a533-ad55f03285a4" providerId="AD" clId="Web-{626C382D-0768-7F3A-4DFC-EEDFD050FFCD}" dt="2022-08-20T13:45:06.380" v="268"/>
        <pc:sldMkLst>
          <pc:docMk/>
          <pc:sldMk cId="4149181274" sldId="268"/>
        </pc:sldMkLst>
        <pc:spChg chg="add del mod">
          <ac:chgData name="Vukics András" userId="S::vukics.andras@wigner.hu::5efe4348-f8f2-46c9-a533-ad55f03285a4" providerId="AD" clId="Web-{626C382D-0768-7F3A-4DFC-EEDFD050FFCD}" dt="2022-08-20T13:44:34.112" v="262"/>
          <ac:spMkLst>
            <pc:docMk/>
            <pc:sldMk cId="4149181274" sldId="268"/>
            <ac:spMk id="5" creationId="{0FCC8D78-6545-6CA9-EDC8-3BF031345F63}"/>
          </ac:spMkLst>
        </pc:spChg>
        <pc:spChg chg="mod">
          <ac:chgData name="Vukics András" userId="S::vukics.andras@wigner.hu::5efe4348-f8f2-46c9-a533-ad55f03285a4" providerId="AD" clId="Web-{626C382D-0768-7F3A-4DFC-EEDFD050FFCD}" dt="2022-08-20T13:45:02.349" v="267" actId="1076"/>
          <ac:spMkLst>
            <pc:docMk/>
            <pc:sldMk cId="4149181274" sldId="268"/>
            <ac:spMk id="7" creationId="{43DC3760-CE08-40B5-B1F4-99DB21694A77}"/>
          </ac:spMkLst>
        </pc:spChg>
        <pc:picChg chg="del">
          <ac:chgData name="Vukics András" userId="S::vukics.andras@wigner.hu::5efe4348-f8f2-46c9-a533-ad55f03285a4" providerId="AD" clId="Web-{626C382D-0768-7F3A-4DFC-EEDFD050FFCD}" dt="2022-08-20T13:44:31.003" v="261"/>
          <ac:picMkLst>
            <pc:docMk/>
            <pc:sldMk cId="4149181274" sldId="268"/>
            <ac:picMk id="4" creationId="{01061932-5DC5-8975-01D3-4E292F96FD15}"/>
          </ac:picMkLst>
        </pc:picChg>
        <pc:picChg chg="add mod ord">
          <ac:chgData name="Vukics András" userId="S::vukics.andras@wigner.hu::5efe4348-f8f2-46c9-a533-ad55f03285a4" providerId="AD" clId="Web-{626C382D-0768-7F3A-4DFC-EEDFD050FFCD}" dt="2022-08-20T13:45:06.380" v="268"/>
          <ac:picMkLst>
            <pc:docMk/>
            <pc:sldMk cId="4149181274" sldId="268"/>
            <ac:picMk id="6" creationId="{EBA44607-AF55-7D96-0468-5DEA4522431D}"/>
          </ac:picMkLst>
        </pc:picChg>
      </pc:sldChg>
      <pc:sldChg chg="delSp modSp delAnim">
        <pc:chgData name="Vukics András" userId="S::vukics.andras@wigner.hu::5efe4348-f8f2-46c9-a533-ad55f03285a4" providerId="AD" clId="Web-{626C382D-0768-7F3A-4DFC-EEDFD050FFCD}" dt="2022-08-20T13:15:47.351" v="242" actId="1076"/>
        <pc:sldMkLst>
          <pc:docMk/>
          <pc:sldMk cId="3523577860" sldId="278"/>
        </pc:sldMkLst>
        <pc:spChg chg="del">
          <ac:chgData name="Vukics András" userId="S::vukics.andras@wigner.hu::5efe4348-f8f2-46c9-a533-ad55f03285a4" providerId="AD" clId="Web-{626C382D-0768-7F3A-4DFC-EEDFD050FFCD}" dt="2022-08-20T13:15:09.254" v="238"/>
          <ac:spMkLst>
            <pc:docMk/>
            <pc:sldMk cId="3523577860" sldId="278"/>
            <ac:spMk id="8" creationId="{40E2AB7B-5A7E-6033-A12A-DE61FECF3064}"/>
          </ac:spMkLst>
        </pc:spChg>
        <pc:grpChg chg="del">
          <ac:chgData name="Vukics András" userId="S::vukics.andras@wigner.hu::5efe4348-f8f2-46c9-a533-ad55f03285a4" providerId="AD" clId="Web-{626C382D-0768-7F3A-4DFC-EEDFD050FFCD}" dt="2022-08-20T13:15:04.410" v="237"/>
          <ac:grpSpMkLst>
            <pc:docMk/>
            <pc:sldMk cId="3523577860" sldId="278"/>
            <ac:grpSpMk id="9" creationId="{23223C5E-A698-2B14-A26F-46E05916D904}"/>
          </ac:grpSpMkLst>
        </pc:grpChg>
        <pc:picChg chg="del">
          <ac:chgData name="Vukics András" userId="S::vukics.andras@wigner.hu::5efe4348-f8f2-46c9-a533-ad55f03285a4" providerId="AD" clId="Web-{626C382D-0768-7F3A-4DFC-EEDFD050FFCD}" dt="2022-08-20T13:15:42.038" v="241"/>
          <ac:picMkLst>
            <pc:docMk/>
            <pc:sldMk cId="3523577860" sldId="278"/>
            <ac:picMk id="7" creationId="{6322C56F-77FE-7A2D-912B-AB1A33564157}"/>
          </ac:picMkLst>
        </pc:picChg>
        <pc:picChg chg="mod">
          <ac:chgData name="Vukics András" userId="S::vukics.andras@wigner.hu::5efe4348-f8f2-46c9-a533-ad55f03285a4" providerId="AD" clId="Web-{626C382D-0768-7F3A-4DFC-EEDFD050FFCD}" dt="2022-08-20T13:15:47.351" v="242" actId="1076"/>
          <ac:picMkLst>
            <pc:docMk/>
            <pc:sldMk cId="3523577860" sldId="278"/>
            <ac:picMk id="11" creationId="{A65CCB64-77BE-4D4C-6D74-FFF9829E39DD}"/>
          </ac:picMkLst>
        </pc:picChg>
      </pc:sldChg>
      <pc:sldChg chg="addSp delSp modSp addAnim delAnim modAnim">
        <pc:chgData name="Vukics András" userId="S::vukics.andras@wigner.hu::5efe4348-f8f2-46c9-a533-ad55f03285a4" providerId="AD" clId="Web-{626C382D-0768-7F3A-4DFC-EEDFD050FFCD}" dt="2022-08-20T16:54:49.597" v="302"/>
        <pc:sldMkLst>
          <pc:docMk/>
          <pc:sldMk cId="3756525800" sldId="279"/>
        </pc:sldMkLst>
        <pc:grpChg chg="add">
          <ac:chgData name="Vukics András" userId="S::vukics.andras@wigner.hu::5efe4348-f8f2-46c9-a533-ad55f03285a4" providerId="AD" clId="Web-{626C382D-0768-7F3A-4DFC-EEDFD050FFCD}" dt="2022-08-20T16:53:54.439" v="298"/>
          <ac:grpSpMkLst>
            <pc:docMk/>
            <pc:sldMk cId="3756525800" sldId="279"/>
            <ac:grpSpMk id="10" creationId="{CF6C53F8-2052-C078-FB85-5EE29DDBDED6}"/>
          </ac:grpSpMkLst>
        </pc:grpChg>
        <pc:picChg chg="add mod">
          <ac:chgData name="Vukics András" userId="S::vukics.andras@wigner.hu::5efe4348-f8f2-46c9-a533-ad55f03285a4" providerId="AD" clId="Web-{626C382D-0768-7F3A-4DFC-EEDFD050FFCD}" dt="2022-08-20T16:40:45.490" v="276" actId="1076"/>
          <ac:picMkLst>
            <pc:docMk/>
            <pc:sldMk cId="3756525800" sldId="279"/>
            <ac:picMk id="3" creationId="{574A9D8E-82A8-4211-01CE-D04A5C84F1C7}"/>
          </ac:picMkLst>
        </pc:picChg>
        <pc:picChg chg="add del">
          <ac:chgData name="Vukics András" userId="S::vukics.andras@wigner.hu::5efe4348-f8f2-46c9-a533-ad55f03285a4" providerId="AD" clId="Web-{626C382D-0768-7F3A-4DFC-EEDFD050FFCD}" dt="2022-08-20T16:19:38.339" v="272"/>
          <ac:picMkLst>
            <pc:docMk/>
            <pc:sldMk cId="3756525800" sldId="279"/>
            <ac:picMk id="6" creationId="{DC52D432-C6A9-7F0E-E56F-4F7AB855F956}"/>
          </ac:picMkLst>
        </pc:picChg>
        <pc:picChg chg="del">
          <ac:chgData name="Vukics András" userId="S::vukics.andras@wigner.hu::5efe4348-f8f2-46c9-a533-ad55f03285a4" providerId="AD" clId="Web-{626C382D-0768-7F3A-4DFC-EEDFD050FFCD}" dt="2022-08-20T13:46:10.947" v="269"/>
          <ac:picMkLst>
            <pc:docMk/>
            <pc:sldMk cId="3756525800" sldId="279"/>
            <ac:picMk id="7" creationId="{53855F9D-698D-7EBF-7411-A7C33266525B}"/>
          </ac:picMkLst>
        </pc:picChg>
        <pc:picChg chg="mod">
          <ac:chgData name="Vukics András" userId="S::vukics.andras@wigner.hu::5efe4348-f8f2-46c9-a533-ad55f03285a4" providerId="AD" clId="Web-{626C382D-0768-7F3A-4DFC-EEDFD050FFCD}" dt="2022-08-20T16:54:49.597" v="302"/>
          <ac:picMkLst>
            <pc:docMk/>
            <pc:sldMk cId="3756525800" sldId="279"/>
            <ac:picMk id="8" creationId="{09700041-72D0-A920-CF0E-87AB4F285E04}"/>
          </ac:picMkLst>
        </pc:picChg>
        <pc:cxnChg chg="mod">
          <ac:chgData name="Vukics András" userId="S::vukics.andras@wigner.hu::5efe4348-f8f2-46c9-a533-ad55f03285a4" providerId="AD" clId="Web-{626C382D-0768-7F3A-4DFC-EEDFD050FFCD}" dt="2022-08-20T16:50:12.149" v="279" actId="1076"/>
          <ac:cxnSpMkLst>
            <pc:docMk/>
            <pc:sldMk cId="3756525800" sldId="279"/>
            <ac:cxnSpMk id="5" creationId="{0135D3C0-6025-B23E-1EB3-52A247B9E9A7}"/>
          </ac:cxnSpMkLst>
        </pc:cxnChg>
        <pc:cxnChg chg="add mod">
          <ac:chgData name="Vukics András" userId="S::vukics.andras@wigner.hu::5efe4348-f8f2-46c9-a533-ad55f03285a4" providerId="AD" clId="Web-{626C382D-0768-7F3A-4DFC-EEDFD050FFCD}" dt="2022-08-20T16:52:05.216" v="291" actId="14100"/>
          <ac:cxnSpMkLst>
            <pc:docMk/>
            <pc:sldMk cId="3756525800" sldId="279"/>
            <ac:cxnSpMk id="7" creationId="{8A13ECC0-B4E0-CB42-93AF-4A9068DB9631}"/>
          </ac:cxnSpMkLst>
        </pc:cxnChg>
        <pc:cxnChg chg="add mod">
          <ac:chgData name="Vukics András" userId="S::vukics.andras@wigner.hu::5efe4348-f8f2-46c9-a533-ad55f03285a4" providerId="AD" clId="Web-{626C382D-0768-7F3A-4DFC-EEDFD050FFCD}" dt="2022-08-20T16:52:01.326" v="290" actId="14100"/>
          <ac:cxnSpMkLst>
            <pc:docMk/>
            <pc:sldMk cId="3756525800" sldId="279"/>
            <ac:cxnSpMk id="9" creationId="{B0864D83-0EA3-668F-48DF-58967C8FCEB5}"/>
          </ac:cxnSpMkLst>
        </pc:cxnChg>
      </pc:sldChg>
      <pc:sldChg chg="addSp delSp modSp">
        <pc:chgData name="Vukics András" userId="S::vukics.andras@wigner.hu::5efe4348-f8f2-46c9-a533-ad55f03285a4" providerId="AD" clId="Web-{626C382D-0768-7F3A-4DFC-EEDFD050FFCD}" dt="2022-08-20T13:28:21.294" v="258" actId="20577"/>
        <pc:sldMkLst>
          <pc:docMk/>
          <pc:sldMk cId="3080691059" sldId="280"/>
        </pc:sldMkLst>
        <pc:spChg chg="mod">
          <ac:chgData name="Vukics András" userId="S::vukics.andras@wigner.hu::5efe4348-f8f2-46c9-a533-ad55f03285a4" providerId="AD" clId="Web-{626C382D-0768-7F3A-4DFC-EEDFD050FFCD}" dt="2022-08-20T13:28:21.294" v="258" actId="20577"/>
          <ac:spMkLst>
            <pc:docMk/>
            <pc:sldMk cId="3080691059" sldId="280"/>
            <ac:spMk id="11" creationId="{71945CCA-E6D3-ECEA-D212-9B1358EB7AE8}"/>
          </ac:spMkLst>
        </pc:spChg>
        <pc:picChg chg="add mod ord">
          <ac:chgData name="Vukics András" userId="S::vukics.andras@wigner.hu::5efe4348-f8f2-46c9-a533-ad55f03285a4" providerId="AD" clId="Web-{626C382D-0768-7F3A-4DFC-EEDFD050FFCD}" dt="2022-08-20T13:27:51.698" v="255"/>
          <ac:picMkLst>
            <pc:docMk/>
            <pc:sldMk cId="3080691059" sldId="280"/>
            <ac:picMk id="3" creationId="{AE23611F-A593-4778-E319-2EA114E93BFA}"/>
          </ac:picMkLst>
        </pc:picChg>
        <pc:picChg chg="del">
          <ac:chgData name="Vukics András" userId="S::vukics.andras@wigner.hu::5efe4348-f8f2-46c9-a533-ad55f03285a4" providerId="AD" clId="Web-{626C382D-0768-7F3A-4DFC-EEDFD050FFCD}" dt="2022-08-20T13:22:15.378" v="247"/>
          <ac:picMkLst>
            <pc:docMk/>
            <pc:sldMk cId="3080691059" sldId="280"/>
            <ac:picMk id="9" creationId="{FD00E391-EC27-117A-F949-407E3D252D23}"/>
          </ac:picMkLst>
        </pc:picChg>
      </pc:sldChg>
      <pc:sldChg chg="addSp delSp modSp delAnim">
        <pc:chgData name="Vukics András" userId="S::vukics.andras@wigner.hu::5efe4348-f8f2-46c9-a533-ad55f03285a4" providerId="AD" clId="Web-{626C382D-0768-7F3A-4DFC-EEDFD050FFCD}" dt="2022-08-20T17:37:42.395" v="376" actId="20577"/>
        <pc:sldMkLst>
          <pc:docMk/>
          <pc:sldMk cId="1792820568" sldId="281"/>
        </pc:sldMkLst>
        <pc:spChg chg="mod">
          <ac:chgData name="Vukics András" userId="S::vukics.andras@wigner.hu::5efe4348-f8f2-46c9-a533-ad55f03285a4" providerId="AD" clId="Web-{626C382D-0768-7F3A-4DFC-EEDFD050FFCD}" dt="2022-08-20T17:24:08.786" v="362" actId="14100"/>
          <ac:spMkLst>
            <pc:docMk/>
            <pc:sldMk cId="1792820568" sldId="281"/>
            <ac:spMk id="3" creationId="{65C21C8A-E95E-7299-7CF4-52B0C1EAD9FD}"/>
          </ac:spMkLst>
        </pc:spChg>
        <pc:spChg chg="add mod">
          <ac:chgData name="Vukics András" userId="S::vukics.andras@wigner.hu::5efe4348-f8f2-46c9-a533-ad55f03285a4" providerId="AD" clId="Web-{626C382D-0768-7F3A-4DFC-EEDFD050FFCD}" dt="2022-08-20T17:37:42.395" v="376" actId="20577"/>
          <ac:spMkLst>
            <pc:docMk/>
            <pc:sldMk cId="1792820568" sldId="281"/>
            <ac:spMk id="5" creationId="{98AA4DCA-4306-3E19-1E91-C5D4379CECDA}"/>
          </ac:spMkLst>
        </pc:spChg>
        <pc:picChg chg="del mod">
          <ac:chgData name="Vukics András" userId="S::vukics.andras@wigner.hu::5efe4348-f8f2-46c9-a533-ad55f03285a4" providerId="AD" clId="Web-{626C382D-0768-7F3A-4DFC-EEDFD050FFCD}" dt="2022-08-20T17:01:42.860" v="327"/>
          <ac:picMkLst>
            <pc:docMk/>
            <pc:sldMk cId="1792820568" sldId="281"/>
            <ac:picMk id="4" creationId="{BCD9B8DA-81EA-B60E-F80B-C9B2A6C786E5}"/>
          </ac:picMkLst>
        </pc:picChg>
      </pc:sldChg>
      <pc:sldChg chg="addSp delSp modSp new addAnim delAnim modAnim">
        <pc:chgData name="Vukics András" userId="S::vukics.andras@wigner.hu::5efe4348-f8f2-46c9-a533-ad55f03285a4" providerId="AD" clId="Web-{626C382D-0768-7F3A-4DFC-EEDFD050FFCD}" dt="2022-08-20T12:35:10.509" v="161"/>
        <pc:sldMkLst>
          <pc:docMk/>
          <pc:sldMk cId="667574882" sldId="282"/>
        </pc:sldMkLst>
        <pc:spChg chg="mod">
          <ac:chgData name="Vukics András" userId="S::vukics.andras@wigner.hu::5efe4348-f8f2-46c9-a533-ad55f03285a4" providerId="AD" clId="Web-{626C382D-0768-7F3A-4DFC-EEDFD050FFCD}" dt="2022-08-19T13:44:46.342" v="60" actId="20577"/>
          <ac:spMkLst>
            <pc:docMk/>
            <pc:sldMk cId="667574882" sldId="282"/>
            <ac:spMk id="2" creationId="{3A371248-2B77-A83C-03E6-F8EEE7867B69}"/>
          </ac:spMkLst>
        </pc:spChg>
        <pc:spChg chg="del mod">
          <ac:chgData name="Vukics András" userId="S::vukics.andras@wigner.hu::5efe4348-f8f2-46c9-a533-ad55f03285a4" providerId="AD" clId="Web-{626C382D-0768-7F3A-4DFC-EEDFD050FFCD}" dt="2022-08-18T10:46:40.378" v="20"/>
          <ac:spMkLst>
            <pc:docMk/>
            <pc:sldMk cId="667574882" sldId="282"/>
            <ac:spMk id="3" creationId="{B78F0909-AD5B-F2CF-3B65-B1B44F6443B8}"/>
          </ac:spMkLst>
        </pc:spChg>
        <pc:picChg chg="add del mod">
          <ac:chgData name="Vukics András" userId="S::vukics.andras@wigner.hu::5efe4348-f8f2-46c9-a533-ad55f03285a4" providerId="AD" clId="Web-{626C382D-0768-7F3A-4DFC-EEDFD050FFCD}" dt="2022-08-19T13:59:46.271" v="112"/>
          <ac:picMkLst>
            <pc:docMk/>
            <pc:sldMk cId="667574882" sldId="282"/>
            <ac:picMk id="3" creationId="{C471E9A0-7757-46EF-4193-7CD6A068199C}"/>
          </ac:picMkLst>
        </pc:picChg>
        <pc:picChg chg="add mod ord">
          <ac:chgData name="Vukics András" userId="S::vukics.andras@wigner.hu::5efe4348-f8f2-46c9-a533-ad55f03285a4" providerId="AD" clId="Web-{626C382D-0768-7F3A-4DFC-EEDFD050FFCD}" dt="2022-08-20T12:34:42.225" v="159" actId="1076"/>
          <ac:picMkLst>
            <pc:docMk/>
            <pc:sldMk cId="667574882" sldId="282"/>
            <ac:picMk id="4" creationId="{CF013EB1-8A80-4B47-21F4-C627DCB067F0}"/>
          </ac:picMkLst>
        </pc:picChg>
        <pc:picChg chg="add mod ord">
          <ac:chgData name="Vukics András" userId="S::vukics.andras@wigner.hu::5efe4348-f8f2-46c9-a533-ad55f03285a4" providerId="AD" clId="Web-{626C382D-0768-7F3A-4DFC-EEDFD050FFCD}" dt="2022-08-20T12:34:27.334" v="157" actId="1076"/>
          <ac:picMkLst>
            <pc:docMk/>
            <pc:sldMk cId="667574882" sldId="282"/>
            <ac:picMk id="5" creationId="{BA08D7AB-14D4-2320-F60B-E6E9D3C11682}"/>
          </ac:picMkLst>
        </pc:picChg>
        <pc:picChg chg="add del mod">
          <ac:chgData name="Vukics András" userId="S::vukics.andras@wigner.hu::5efe4348-f8f2-46c9-a533-ad55f03285a4" providerId="AD" clId="Web-{626C382D-0768-7F3A-4DFC-EEDFD050FFCD}" dt="2022-08-19T13:59:42.631" v="109"/>
          <ac:picMkLst>
            <pc:docMk/>
            <pc:sldMk cId="667574882" sldId="282"/>
            <ac:picMk id="6" creationId="{4F4E54D3-8BF5-C454-7908-C90714F111A6}"/>
          </ac:picMkLst>
        </pc:picChg>
        <pc:picChg chg="add del mod">
          <ac:chgData name="Vukics András" userId="S::vukics.andras@wigner.hu::5efe4348-f8f2-46c9-a533-ad55f03285a4" providerId="AD" clId="Web-{626C382D-0768-7F3A-4DFC-EEDFD050FFCD}" dt="2022-08-20T12:34:11.442" v="153"/>
          <ac:picMkLst>
            <pc:docMk/>
            <pc:sldMk cId="667574882" sldId="282"/>
            <ac:picMk id="6" creationId="{B33419B5-9D40-CB7E-FE22-0584B332DCDE}"/>
          </ac:picMkLst>
        </pc:picChg>
        <pc:picChg chg="add del mod ord">
          <ac:chgData name="Vukics András" userId="S::vukics.andras@wigner.hu::5efe4348-f8f2-46c9-a533-ad55f03285a4" providerId="AD" clId="Web-{626C382D-0768-7F3A-4DFC-EEDFD050FFCD}" dt="2022-08-19T13:59:43.537" v="110"/>
          <ac:picMkLst>
            <pc:docMk/>
            <pc:sldMk cId="667574882" sldId="282"/>
            <ac:picMk id="7" creationId="{78C56DD8-6278-417A-BDCF-988B4E928541}"/>
          </ac:picMkLst>
        </pc:picChg>
        <pc:picChg chg="add del mod">
          <ac:chgData name="Vukics András" userId="S::vukics.andras@wigner.hu::5efe4348-f8f2-46c9-a533-ad55f03285a4" providerId="AD" clId="Web-{626C382D-0768-7F3A-4DFC-EEDFD050FFCD}" dt="2022-08-19T13:59:44.412" v="111"/>
          <ac:picMkLst>
            <pc:docMk/>
            <pc:sldMk cId="667574882" sldId="282"/>
            <ac:picMk id="8" creationId="{23F72D86-A9B8-4616-4F4B-8DA9CE8AD972}"/>
          </ac:picMkLst>
        </pc:picChg>
        <pc:picChg chg="add del mod">
          <ac:chgData name="Vukics András" userId="S::vukics.andras@wigner.hu::5efe4348-f8f2-46c9-a533-ad55f03285a4" providerId="AD" clId="Web-{626C382D-0768-7F3A-4DFC-EEDFD050FFCD}" dt="2022-08-20T12:34:14.145" v="154"/>
          <ac:picMkLst>
            <pc:docMk/>
            <pc:sldMk cId="667574882" sldId="282"/>
            <ac:picMk id="8" creationId="{AA2AB96E-2B2A-DF78-5E91-3E92339EAE67}"/>
          </ac:picMkLst>
        </pc:picChg>
      </pc:sldChg>
      <pc:sldChg chg="addSp delSp modSp add del replId delAnim">
        <pc:chgData name="Vukics András" userId="S::vukics.andras@wigner.hu::5efe4348-f8f2-46c9-a533-ad55f03285a4" providerId="AD" clId="Web-{626C382D-0768-7F3A-4DFC-EEDFD050FFCD}" dt="2022-08-20T12:37:57.755" v="171"/>
        <pc:sldMkLst>
          <pc:docMk/>
          <pc:sldMk cId="1778853041" sldId="283"/>
        </pc:sldMkLst>
        <pc:spChg chg="add del mod">
          <ac:chgData name="Vukics András" userId="S::vukics.andras@wigner.hu::5efe4348-f8f2-46c9-a533-ad55f03285a4" providerId="AD" clId="Web-{626C382D-0768-7F3A-4DFC-EEDFD050FFCD}" dt="2022-08-19T14:00:10.960" v="119"/>
          <ac:spMkLst>
            <pc:docMk/>
            <pc:sldMk cId="1778853041" sldId="283"/>
            <ac:spMk id="10" creationId="{DA55B99A-C6AB-F155-6E82-9CFA2FEE788A}"/>
          </ac:spMkLst>
        </pc:spChg>
        <pc:picChg chg="del">
          <ac:chgData name="Vukics András" userId="S::vukics.andras@wigner.hu::5efe4348-f8f2-46c9-a533-ad55f03285a4" providerId="AD" clId="Web-{626C382D-0768-7F3A-4DFC-EEDFD050FFCD}" dt="2022-08-19T14:00:25.851" v="124"/>
          <ac:picMkLst>
            <pc:docMk/>
            <pc:sldMk cId="1778853041" sldId="283"/>
            <ac:picMk id="3" creationId="{C471E9A0-7757-46EF-4193-7CD6A068199C}"/>
          </ac:picMkLst>
        </pc:picChg>
        <pc:picChg chg="del">
          <ac:chgData name="Vukics András" userId="S::vukics.andras@wigner.hu::5efe4348-f8f2-46c9-a533-ad55f03285a4" providerId="AD" clId="Web-{626C382D-0768-7F3A-4DFC-EEDFD050FFCD}" dt="2022-08-19T14:00:06.038" v="118"/>
          <ac:picMkLst>
            <pc:docMk/>
            <pc:sldMk cId="1778853041" sldId="283"/>
            <ac:picMk id="4" creationId="{CF013EB1-8A80-4B47-21F4-C627DCB067F0}"/>
          </ac:picMkLst>
        </pc:picChg>
        <pc:picChg chg="del">
          <ac:chgData name="Vukics András" userId="S::vukics.andras@wigner.hu::5efe4348-f8f2-46c9-a533-ad55f03285a4" providerId="AD" clId="Web-{626C382D-0768-7F3A-4DFC-EEDFD050FFCD}" dt="2022-08-19T14:00:13.835" v="120"/>
          <ac:picMkLst>
            <pc:docMk/>
            <pc:sldMk cId="1778853041" sldId="283"/>
            <ac:picMk id="5" creationId="{BA08D7AB-14D4-2320-F60B-E6E9D3C11682}"/>
          </ac:picMkLst>
        </pc:picChg>
        <pc:picChg chg="mod">
          <ac:chgData name="Vukics András" userId="S::vukics.andras@wigner.hu::5efe4348-f8f2-46c9-a533-ad55f03285a4" providerId="AD" clId="Web-{626C382D-0768-7F3A-4DFC-EEDFD050FFCD}" dt="2022-08-19T14:00:39.398" v="129" actId="14100"/>
          <ac:picMkLst>
            <pc:docMk/>
            <pc:sldMk cId="1778853041" sldId="283"/>
            <ac:picMk id="6" creationId="{4F4E54D3-8BF5-C454-7908-C90714F111A6}"/>
          </ac:picMkLst>
        </pc:picChg>
        <pc:picChg chg="mod">
          <ac:chgData name="Vukics András" userId="S::vukics.andras@wigner.hu::5efe4348-f8f2-46c9-a533-ad55f03285a4" providerId="AD" clId="Web-{626C382D-0768-7F3A-4DFC-EEDFD050FFCD}" dt="2022-08-19T14:00:34.507" v="127" actId="1076"/>
          <ac:picMkLst>
            <pc:docMk/>
            <pc:sldMk cId="1778853041" sldId="283"/>
            <ac:picMk id="7" creationId="{78C56DD8-6278-417A-BDCF-988B4E928541}"/>
          </ac:picMkLst>
        </pc:picChg>
        <pc:picChg chg="del">
          <ac:chgData name="Vukics András" userId="S::vukics.andras@wigner.hu::5efe4348-f8f2-46c9-a533-ad55f03285a4" providerId="AD" clId="Web-{626C382D-0768-7F3A-4DFC-EEDFD050FFCD}" dt="2022-08-19T14:00:23.850" v="123"/>
          <ac:picMkLst>
            <pc:docMk/>
            <pc:sldMk cId="1778853041" sldId="283"/>
            <ac:picMk id="8" creationId="{23F72D86-A9B8-4616-4F4B-8DA9CE8AD972}"/>
          </ac:picMkLst>
        </pc:picChg>
      </pc:sldChg>
      <pc:sldChg chg="addSp delSp modSp add del replId delAnim">
        <pc:chgData name="Vukics András" userId="S::vukics.andras@wigner.hu::5efe4348-f8f2-46c9-a533-ad55f03285a4" providerId="AD" clId="Web-{626C382D-0768-7F3A-4DFC-EEDFD050FFCD}" dt="2022-08-20T12:39:13.260" v="183"/>
        <pc:sldMkLst>
          <pc:docMk/>
          <pc:sldMk cId="234450562" sldId="284"/>
        </pc:sldMkLst>
        <pc:spChg chg="add del mod">
          <ac:chgData name="Vukics András" userId="S::vukics.andras@wigner.hu::5efe4348-f8f2-46c9-a533-ad55f03285a4" providerId="AD" clId="Web-{626C382D-0768-7F3A-4DFC-EEDFD050FFCD}" dt="2022-08-19T14:01:00.742" v="131"/>
          <ac:spMkLst>
            <pc:docMk/>
            <pc:sldMk cId="234450562" sldId="284"/>
            <ac:spMk id="10" creationId="{A5B4B9C2-A3EE-C364-08C8-BA83F2F2BE32}"/>
          </ac:spMkLst>
        </pc:spChg>
        <pc:picChg chg="mod">
          <ac:chgData name="Vukics András" userId="S::vukics.andras@wigner.hu::5efe4348-f8f2-46c9-a533-ad55f03285a4" providerId="AD" clId="Web-{626C382D-0768-7F3A-4DFC-EEDFD050FFCD}" dt="2022-08-19T14:01:14.448" v="135" actId="1076"/>
          <ac:picMkLst>
            <pc:docMk/>
            <pc:sldMk cId="234450562" sldId="284"/>
            <ac:picMk id="3" creationId="{C471E9A0-7757-46EF-4193-7CD6A068199C}"/>
          </ac:picMkLst>
        </pc:picChg>
        <pc:picChg chg="del">
          <ac:chgData name="Vukics András" userId="S::vukics.andras@wigner.hu::5efe4348-f8f2-46c9-a533-ad55f03285a4" providerId="AD" clId="Web-{626C382D-0768-7F3A-4DFC-EEDFD050FFCD}" dt="2022-08-19T14:00:55.773" v="130"/>
          <ac:picMkLst>
            <pc:docMk/>
            <pc:sldMk cId="234450562" sldId="284"/>
            <ac:picMk id="4" creationId="{CF013EB1-8A80-4B47-21F4-C627DCB067F0}"/>
          </ac:picMkLst>
        </pc:picChg>
        <pc:picChg chg="del">
          <ac:chgData name="Vukics András" userId="S::vukics.andras@wigner.hu::5efe4348-f8f2-46c9-a533-ad55f03285a4" providerId="AD" clId="Web-{626C382D-0768-7F3A-4DFC-EEDFD050FFCD}" dt="2022-08-19T14:01:01.820" v="132"/>
          <ac:picMkLst>
            <pc:docMk/>
            <pc:sldMk cId="234450562" sldId="284"/>
            <ac:picMk id="5" creationId="{BA08D7AB-14D4-2320-F60B-E6E9D3C11682}"/>
          </ac:picMkLst>
        </pc:picChg>
        <pc:picChg chg="del">
          <ac:chgData name="Vukics András" userId="S::vukics.andras@wigner.hu::5efe4348-f8f2-46c9-a533-ad55f03285a4" providerId="AD" clId="Web-{626C382D-0768-7F3A-4DFC-EEDFD050FFCD}" dt="2022-08-19T14:01:02.711" v="133"/>
          <ac:picMkLst>
            <pc:docMk/>
            <pc:sldMk cId="234450562" sldId="284"/>
            <ac:picMk id="6" creationId="{4F4E54D3-8BF5-C454-7908-C90714F111A6}"/>
          </ac:picMkLst>
        </pc:picChg>
        <pc:picChg chg="del">
          <ac:chgData name="Vukics András" userId="S::vukics.andras@wigner.hu::5efe4348-f8f2-46c9-a533-ad55f03285a4" providerId="AD" clId="Web-{626C382D-0768-7F3A-4DFC-EEDFD050FFCD}" dt="2022-08-19T14:01:04.570" v="134"/>
          <ac:picMkLst>
            <pc:docMk/>
            <pc:sldMk cId="234450562" sldId="284"/>
            <ac:picMk id="7" creationId="{78C56DD8-6278-417A-BDCF-988B4E928541}"/>
          </ac:picMkLst>
        </pc:picChg>
        <pc:picChg chg="mod">
          <ac:chgData name="Vukics András" userId="S::vukics.andras@wigner.hu::5efe4348-f8f2-46c9-a533-ad55f03285a4" providerId="AD" clId="Web-{626C382D-0768-7F3A-4DFC-EEDFD050FFCD}" dt="2022-08-19T14:01:24.227" v="138" actId="1076"/>
          <ac:picMkLst>
            <pc:docMk/>
            <pc:sldMk cId="234450562" sldId="284"/>
            <ac:picMk id="8" creationId="{23F72D86-A9B8-4616-4F4B-8DA9CE8AD972}"/>
          </ac:picMkLst>
        </pc:picChg>
      </pc:sldChg>
      <pc:sldChg chg="addSp delSp modSp add replId addAnim delAnim modAnim">
        <pc:chgData name="Vukics András" userId="S::vukics.andras@wigner.hu::5efe4348-f8f2-46c9-a533-ad55f03285a4" providerId="AD" clId="Web-{626C382D-0768-7F3A-4DFC-EEDFD050FFCD}" dt="2022-08-20T16:55:25.363" v="303"/>
        <pc:sldMkLst>
          <pc:docMk/>
          <pc:sldMk cId="832439675" sldId="285"/>
        </pc:sldMkLst>
        <pc:picChg chg="del mod">
          <ac:chgData name="Vukics András" userId="S::vukics.andras@wigner.hu::5efe4348-f8f2-46c9-a533-ad55f03285a4" providerId="AD" clId="Web-{626C382D-0768-7F3A-4DFC-EEDFD050FFCD}" dt="2022-08-20T12:36:58.938" v="165"/>
          <ac:picMkLst>
            <pc:docMk/>
            <pc:sldMk cId="832439675" sldId="285"/>
            <ac:picMk id="5" creationId="{BA08D7AB-14D4-2320-F60B-E6E9D3C11682}"/>
          </ac:picMkLst>
        </pc:picChg>
        <pc:picChg chg="mod">
          <ac:chgData name="Vukics András" userId="S::vukics.andras@wigner.hu::5efe4348-f8f2-46c9-a533-ad55f03285a4" providerId="AD" clId="Web-{626C382D-0768-7F3A-4DFC-EEDFD050FFCD}" dt="2022-08-20T16:55:25.363" v="303"/>
          <ac:picMkLst>
            <pc:docMk/>
            <pc:sldMk cId="832439675" sldId="285"/>
            <ac:picMk id="6" creationId="{B33419B5-9D40-CB7E-FE22-0584B332DCDE}"/>
          </ac:picMkLst>
        </pc:picChg>
        <pc:picChg chg="add mod">
          <ac:chgData name="Vukics András" userId="S::vukics.andras@wigner.hu::5efe4348-f8f2-46c9-a533-ad55f03285a4" providerId="AD" clId="Web-{626C382D-0768-7F3A-4DFC-EEDFD050FFCD}" dt="2022-08-20T12:37:26.049" v="168" actId="14100"/>
          <ac:picMkLst>
            <pc:docMk/>
            <pc:sldMk cId="832439675" sldId="285"/>
            <ac:picMk id="7" creationId="{BAD9ADF6-C87C-309E-101C-1E135CFBBE48}"/>
          </ac:picMkLst>
        </pc:picChg>
        <pc:picChg chg="del">
          <ac:chgData name="Vukics András" userId="S::vukics.andras@wigner.hu::5efe4348-f8f2-46c9-a533-ad55f03285a4" providerId="AD" clId="Web-{626C382D-0768-7F3A-4DFC-EEDFD050FFCD}" dt="2022-08-20T12:36:51.891" v="163"/>
          <ac:picMkLst>
            <pc:docMk/>
            <pc:sldMk cId="832439675" sldId="285"/>
            <ac:picMk id="8" creationId="{AA2AB96E-2B2A-DF78-5E91-3E92339EAE67}"/>
          </ac:picMkLst>
        </pc:picChg>
      </pc:sldChg>
      <pc:sldChg chg="addSp delSp modSp add replId addAnim delAnim modAnim">
        <pc:chgData name="Vukics András" userId="S::vukics.andras@wigner.hu::5efe4348-f8f2-46c9-a533-ad55f03285a4" providerId="AD" clId="Web-{626C382D-0768-7F3A-4DFC-EEDFD050FFCD}" dt="2022-08-20T16:56:48.194" v="312"/>
        <pc:sldMkLst>
          <pc:docMk/>
          <pc:sldMk cId="3639035034" sldId="286"/>
        </pc:sldMkLst>
        <pc:picChg chg="add del mod">
          <ac:chgData name="Vukics András" userId="S::vukics.andras@wigner.hu::5efe4348-f8f2-46c9-a533-ad55f03285a4" providerId="AD" clId="Web-{626C382D-0768-7F3A-4DFC-EEDFD050FFCD}" dt="2022-08-20T12:39:42.356" v="187"/>
          <ac:picMkLst>
            <pc:docMk/>
            <pc:sldMk cId="3639035034" sldId="286"/>
            <ac:picMk id="5" creationId="{BA08D7AB-14D4-2320-F60B-E6E9D3C11682}"/>
          </ac:picMkLst>
        </pc:picChg>
        <pc:picChg chg="mod">
          <ac:chgData name="Vukics András" userId="S::vukics.andras@wigner.hu::5efe4348-f8f2-46c9-a533-ad55f03285a4" providerId="AD" clId="Web-{626C382D-0768-7F3A-4DFC-EEDFD050FFCD}" dt="2022-08-20T16:56:48.194" v="312"/>
          <ac:picMkLst>
            <pc:docMk/>
            <pc:sldMk cId="3639035034" sldId="286"/>
            <ac:picMk id="6" creationId="{B33419B5-9D40-CB7E-FE22-0584B332DCDE}"/>
          </ac:picMkLst>
        </pc:picChg>
        <pc:picChg chg="add mod">
          <ac:chgData name="Vukics András" userId="S::vukics.andras@wigner.hu::5efe4348-f8f2-46c9-a533-ad55f03285a4" providerId="AD" clId="Web-{626C382D-0768-7F3A-4DFC-EEDFD050FFCD}" dt="2022-08-20T12:39:33.215" v="186" actId="1076"/>
          <ac:picMkLst>
            <pc:docMk/>
            <pc:sldMk cId="3639035034" sldId="286"/>
            <ac:picMk id="7" creationId="{2DD38B5E-C455-D3FC-E62D-3DCB7E4AE04A}"/>
          </ac:picMkLst>
        </pc:picChg>
      </pc:sldChg>
      <pc:sldChg chg="delSp modSp add replId delAnim">
        <pc:chgData name="Vukics András" userId="S::vukics.andras@wigner.hu::5efe4348-f8f2-46c9-a533-ad55f03285a4" providerId="AD" clId="Web-{626C382D-0768-7F3A-4DFC-EEDFD050FFCD}" dt="2022-08-20T13:16:57.637" v="245" actId="1076"/>
        <pc:sldMkLst>
          <pc:docMk/>
          <pc:sldMk cId="1182261743" sldId="287"/>
        </pc:sldMkLst>
        <pc:spChg chg="mod">
          <ac:chgData name="Vukics András" userId="S::vukics.andras@wigner.hu::5efe4348-f8f2-46c9-a533-ad55f03285a4" providerId="AD" clId="Web-{626C382D-0768-7F3A-4DFC-EEDFD050FFCD}" dt="2022-08-20T13:16:57.637" v="245" actId="1076"/>
          <ac:spMkLst>
            <pc:docMk/>
            <pc:sldMk cId="1182261743" sldId="287"/>
            <ac:spMk id="8" creationId="{40E2AB7B-5A7E-6033-A12A-DE61FECF3064}"/>
          </ac:spMkLst>
        </pc:spChg>
        <pc:picChg chg="del">
          <ac:chgData name="Vukics András" userId="S::vukics.andras@wigner.hu::5efe4348-f8f2-46c9-a533-ad55f03285a4" providerId="AD" clId="Web-{626C382D-0768-7F3A-4DFC-EEDFD050FFCD}" dt="2022-08-20T13:15:55.086" v="243"/>
          <ac:picMkLst>
            <pc:docMk/>
            <pc:sldMk cId="1182261743" sldId="287"/>
            <ac:picMk id="7" creationId="{6322C56F-77FE-7A2D-912B-AB1A33564157}"/>
          </ac:picMkLst>
        </pc:picChg>
        <pc:picChg chg="del">
          <ac:chgData name="Vukics András" userId="S::vukics.andras@wigner.hu::5efe4348-f8f2-46c9-a533-ad55f03285a4" providerId="AD" clId="Web-{626C382D-0768-7F3A-4DFC-EEDFD050FFCD}" dt="2022-08-20T13:15:15.661" v="239"/>
          <ac:picMkLst>
            <pc:docMk/>
            <pc:sldMk cId="1182261743" sldId="287"/>
            <ac:picMk id="11" creationId="{A65CCB64-77BE-4D4C-6D74-FFF9829E39DD}"/>
          </ac:picMkLst>
        </pc:picChg>
      </pc:sldChg>
      <pc:sldChg chg="new del">
        <pc:chgData name="Vukics András" userId="S::vukics.andras@wigner.hu::5efe4348-f8f2-46c9-a533-ad55f03285a4" providerId="AD" clId="Web-{626C382D-0768-7F3A-4DFC-EEDFD050FFCD}" dt="2022-08-20T12:58:19.934" v="231"/>
        <pc:sldMkLst>
          <pc:docMk/>
          <pc:sldMk cId="1398712067" sldId="287"/>
        </pc:sldMkLst>
      </pc:sldChg>
    </pc:docChg>
  </pc:docChgLst>
  <pc:docChgLst>
    <pc:chgData name="Vukics András" userId="S::vukics.andras@wigner.hu::5efe4348-f8f2-46c9-a533-ad55f03285a4" providerId="AD" clId="Web-{16E18A0D-F924-92C5-35F5-FE5B138FB6B5}"/>
    <pc:docChg chg="addSld delSld modSld">
      <pc:chgData name="Vukics András" userId="S::vukics.andras@wigner.hu::5efe4348-f8f2-46c9-a533-ad55f03285a4" providerId="AD" clId="Web-{16E18A0D-F924-92C5-35F5-FE5B138FB6B5}" dt="2022-03-29T06:59:44.706" v="1718" actId="14100"/>
      <pc:docMkLst>
        <pc:docMk/>
      </pc:docMkLst>
      <pc:sldChg chg="modSp">
        <pc:chgData name="Vukics András" userId="S::vukics.andras@wigner.hu::5efe4348-f8f2-46c9-a533-ad55f03285a4" providerId="AD" clId="Web-{16E18A0D-F924-92C5-35F5-FE5B138FB6B5}" dt="2022-03-28T14:33:42.499" v="519" actId="20577"/>
        <pc:sldMkLst>
          <pc:docMk/>
          <pc:sldMk cId="2593122184" sldId="258"/>
        </pc:sldMkLst>
        <pc:spChg chg="mod">
          <ac:chgData name="Vukics András" userId="S::vukics.andras@wigner.hu::5efe4348-f8f2-46c9-a533-ad55f03285a4" providerId="AD" clId="Web-{16E18A0D-F924-92C5-35F5-FE5B138FB6B5}" dt="2022-03-28T14:33:42.499" v="519" actId="20577"/>
          <ac:spMkLst>
            <pc:docMk/>
            <pc:sldMk cId="2593122184" sldId="258"/>
            <ac:spMk id="3" creationId="{71DAD48E-4F41-352C-3EA6-C99FE5AA22B4}"/>
          </ac:spMkLst>
        </pc:spChg>
      </pc:sldChg>
      <pc:sldChg chg="modSp">
        <pc:chgData name="Vukics András" userId="S::vukics.andras@wigner.hu::5efe4348-f8f2-46c9-a533-ad55f03285a4" providerId="AD" clId="Web-{16E18A0D-F924-92C5-35F5-FE5B138FB6B5}" dt="2022-03-28T14:33:54.390" v="522" actId="20577"/>
        <pc:sldMkLst>
          <pc:docMk/>
          <pc:sldMk cId="2582079631" sldId="259"/>
        </pc:sldMkLst>
        <pc:spChg chg="mod">
          <ac:chgData name="Vukics András" userId="S::vukics.andras@wigner.hu::5efe4348-f8f2-46c9-a533-ad55f03285a4" providerId="AD" clId="Web-{16E18A0D-F924-92C5-35F5-FE5B138FB6B5}" dt="2022-03-28T14:33:51.921" v="520" actId="20577"/>
          <ac:spMkLst>
            <pc:docMk/>
            <pc:sldMk cId="2582079631" sldId="259"/>
            <ac:spMk id="3" creationId="{71DAD48E-4F41-352C-3EA6-C99FE5AA22B4}"/>
          </ac:spMkLst>
        </pc:spChg>
        <pc:spChg chg="mod">
          <ac:chgData name="Vukics András" userId="S::vukics.andras@wigner.hu::5efe4348-f8f2-46c9-a533-ad55f03285a4" providerId="AD" clId="Web-{16E18A0D-F924-92C5-35F5-FE5B138FB6B5}" dt="2022-03-28T14:33:54.390" v="522" actId="20577"/>
          <ac:spMkLst>
            <pc:docMk/>
            <pc:sldMk cId="2582079631" sldId="259"/>
            <ac:spMk id="5" creationId="{D0B7CD62-6F73-BDEC-BB02-D5040C4F6B37}"/>
          </ac:spMkLst>
        </pc:spChg>
      </pc:sldChg>
      <pc:sldChg chg="delSp delAnim">
        <pc:chgData name="Vukics András" userId="S::vukics.andras@wigner.hu::5efe4348-f8f2-46c9-a533-ad55f03285a4" providerId="AD" clId="Web-{16E18A0D-F924-92C5-35F5-FE5B138FB6B5}" dt="2022-03-28T20:29:50.462" v="1288"/>
        <pc:sldMkLst>
          <pc:docMk/>
          <pc:sldMk cId="1481638844" sldId="262"/>
        </pc:sldMkLst>
        <pc:grpChg chg="del">
          <ac:chgData name="Vukics András" userId="S::vukics.andras@wigner.hu::5efe4348-f8f2-46c9-a533-ad55f03285a4" providerId="AD" clId="Web-{16E18A0D-F924-92C5-35F5-FE5B138FB6B5}" dt="2022-03-28T20:29:50.462" v="1288"/>
          <ac:grpSpMkLst>
            <pc:docMk/>
            <pc:sldMk cId="1481638844" sldId="262"/>
            <ac:grpSpMk id="12" creationId="{CFBE870B-4E73-75D0-025D-F5DA5F13C520}"/>
          </ac:grpSpMkLst>
        </pc:grpChg>
      </pc:sldChg>
      <pc:sldChg chg="addSp modSp addAnim modAnim">
        <pc:chgData name="Vukics András" userId="S::vukics.andras@wigner.hu::5efe4348-f8f2-46c9-a533-ad55f03285a4" providerId="AD" clId="Web-{16E18A0D-F924-92C5-35F5-FE5B138FB6B5}" dt="2022-03-28T12:38:56.267" v="56"/>
        <pc:sldMkLst>
          <pc:docMk/>
          <pc:sldMk cId="3687758561" sldId="264"/>
        </pc:sldMkLst>
        <pc:spChg chg="mod">
          <ac:chgData name="Vukics András" userId="S::vukics.andras@wigner.hu::5efe4348-f8f2-46c9-a533-ad55f03285a4" providerId="AD" clId="Web-{16E18A0D-F924-92C5-35F5-FE5B138FB6B5}" dt="2022-03-28T12:37:02.951" v="27" actId="20577"/>
          <ac:spMkLst>
            <pc:docMk/>
            <pc:sldMk cId="3687758561" sldId="264"/>
            <ac:spMk id="3" creationId="{7FF9C74D-E9B7-41CC-E8C3-10AF847058A8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2:38:20.828" v="49" actId="1076"/>
          <ac:spMkLst>
            <pc:docMk/>
            <pc:sldMk cId="3687758561" sldId="264"/>
            <ac:spMk id="6" creationId="{C4030619-FC95-4373-4666-45495F2FB902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2:38:40.954" v="53" actId="20577"/>
          <ac:spMkLst>
            <pc:docMk/>
            <pc:sldMk cId="3687758561" sldId="264"/>
            <ac:spMk id="7" creationId="{D8E8B832-0EB2-9E12-8738-BC4779DB6E74}"/>
          </ac:spMkLst>
        </pc:spChg>
        <pc:grpChg chg="add">
          <ac:chgData name="Vukics András" userId="S::vukics.andras@wigner.hu::5efe4348-f8f2-46c9-a533-ad55f03285a4" providerId="AD" clId="Web-{16E18A0D-F924-92C5-35F5-FE5B138FB6B5}" dt="2022-03-28T12:38:52.501" v="54"/>
          <ac:grpSpMkLst>
            <pc:docMk/>
            <pc:sldMk cId="3687758561" sldId="264"/>
            <ac:grpSpMk id="8" creationId="{054BE8B0-9DF1-E511-BB5A-EBDCD86B8D76}"/>
          </ac:grpSpMkLst>
        </pc:grpChg>
        <pc:picChg chg="add mod">
          <ac:chgData name="Vukics András" userId="S::vukics.andras@wigner.hu::5efe4348-f8f2-46c9-a533-ad55f03285a4" providerId="AD" clId="Web-{16E18A0D-F924-92C5-35F5-FE5B138FB6B5}" dt="2022-03-28T12:37:55.218" v="36" actId="1076"/>
          <ac:picMkLst>
            <pc:docMk/>
            <pc:sldMk cId="3687758561" sldId="264"/>
            <ac:picMk id="4" creationId="{5A869791-B4BA-5851-B0C4-B1CF1340458C}"/>
          </ac:picMkLst>
        </pc:picChg>
        <pc:picChg chg="add mod">
          <ac:chgData name="Vukics András" userId="S::vukics.andras@wigner.hu::5efe4348-f8f2-46c9-a533-ad55f03285a4" providerId="AD" clId="Web-{16E18A0D-F924-92C5-35F5-FE5B138FB6B5}" dt="2022-03-28T12:38:00.343" v="37" actId="1076"/>
          <ac:picMkLst>
            <pc:docMk/>
            <pc:sldMk cId="3687758561" sldId="264"/>
            <ac:picMk id="5" creationId="{17DA108E-5705-0893-8CBE-13F2033D593C}"/>
          </ac:picMkLst>
        </pc:picChg>
      </pc:sldChg>
      <pc:sldChg chg="addSp modSp mod addAnim delAnim modAnim modShow">
        <pc:chgData name="Vukics András" userId="S::vukics.andras@wigner.hu::5efe4348-f8f2-46c9-a533-ad55f03285a4" providerId="AD" clId="Web-{16E18A0D-F924-92C5-35F5-FE5B138FB6B5}" dt="2022-03-29T05:25:34.519" v="1713"/>
        <pc:sldMkLst>
          <pc:docMk/>
          <pc:sldMk cId="2273675030" sldId="266"/>
        </pc:sldMkLst>
        <pc:spChg chg="add mod">
          <ac:chgData name="Vukics András" userId="S::vukics.andras@wigner.hu::5efe4348-f8f2-46c9-a533-ad55f03285a4" providerId="AD" clId="Web-{16E18A0D-F924-92C5-35F5-FE5B138FB6B5}" dt="2022-03-28T21:33:47.931" v="1437" actId="14100"/>
          <ac:spMkLst>
            <pc:docMk/>
            <pc:sldMk cId="2273675030" sldId="266"/>
            <ac:spMk id="4" creationId="{7E0D6676-136D-AEF1-876F-8445652B3F9F}"/>
          </ac:spMkLst>
        </pc:spChg>
        <pc:spChg chg="mod">
          <ac:chgData name="Vukics András" userId="S::vukics.andras@wigner.hu::5efe4348-f8f2-46c9-a533-ad55f03285a4" providerId="AD" clId="Web-{16E18A0D-F924-92C5-35F5-FE5B138FB6B5}" dt="2022-03-28T21:34:03.291" v="1438" actId="14100"/>
          <ac:spMkLst>
            <pc:docMk/>
            <pc:sldMk cId="2273675030" sldId="266"/>
            <ac:spMk id="6" creationId="{8D6BEEEA-FEFD-737D-A3EA-95E84D9D6C6F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21:34:43.684" v="1461" actId="20577"/>
          <ac:spMkLst>
            <pc:docMk/>
            <pc:sldMk cId="2273675030" sldId="266"/>
            <ac:spMk id="8" creationId="{323AAA8F-36D8-00FD-F4B4-C4C7AC573144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21:36:11.002" v="1511" actId="1076"/>
          <ac:spMkLst>
            <pc:docMk/>
            <pc:sldMk cId="2273675030" sldId="266"/>
            <ac:spMk id="10" creationId="{3E203877-EF4C-8586-E286-4EE16FB6AFE8}"/>
          </ac:spMkLst>
        </pc:spChg>
        <pc:grpChg chg="add">
          <ac:chgData name="Vukics András" userId="S::vukics.andras@wigner.hu::5efe4348-f8f2-46c9-a533-ad55f03285a4" providerId="AD" clId="Web-{16E18A0D-F924-92C5-35F5-FE5B138FB6B5}" dt="2022-03-28T21:36:15.471" v="1512"/>
          <ac:grpSpMkLst>
            <pc:docMk/>
            <pc:sldMk cId="2273675030" sldId="266"/>
            <ac:grpSpMk id="11" creationId="{A169434F-1506-9167-4390-993808ABC974}"/>
          </ac:grpSpMkLst>
        </pc:grpChg>
        <pc:picChg chg="add mod">
          <ac:chgData name="Vukics András" userId="S::vukics.andras@wigner.hu::5efe4348-f8f2-46c9-a533-ad55f03285a4" providerId="AD" clId="Web-{16E18A0D-F924-92C5-35F5-FE5B138FB6B5}" dt="2022-03-28T21:32:55.850" v="1432" actId="1076"/>
          <ac:picMkLst>
            <pc:docMk/>
            <pc:sldMk cId="2273675030" sldId="266"/>
            <ac:picMk id="3" creationId="{55175E1E-19E2-A47B-C45D-9DF753FAE51B}"/>
          </ac:picMkLst>
        </pc:picChg>
      </pc:sldChg>
      <pc:sldChg chg="addSp modSp addAnim modAnim">
        <pc:chgData name="Vukics András" userId="S::vukics.andras@wigner.hu::5efe4348-f8f2-46c9-a533-ad55f03285a4" providerId="AD" clId="Web-{16E18A0D-F924-92C5-35F5-FE5B138FB6B5}" dt="2022-03-28T21:50:52.601" v="1565" actId="20577"/>
        <pc:sldMkLst>
          <pc:docMk/>
          <pc:sldMk cId="3468789909" sldId="267"/>
        </pc:sldMkLst>
        <pc:spChg chg="mod">
          <ac:chgData name="Vukics András" userId="S::vukics.andras@wigner.hu::5efe4348-f8f2-46c9-a533-ad55f03285a4" providerId="AD" clId="Web-{16E18A0D-F924-92C5-35F5-FE5B138FB6B5}" dt="2022-03-28T14:30:46.932" v="510" actId="20577"/>
          <ac:spMkLst>
            <pc:docMk/>
            <pc:sldMk cId="3468789909" sldId="267"/>
            <ac:spMk id="2" creationId="{E4EAA22F-A85F-A294-9890-203992436E48}"/>
          </ac:spMkLst>
        </pc:spChg>
        <pc:spChg chg="mod">
          <ac:chgData name="Vukics András" userId="S::vukics.andras@wigner.hu::5efe4348-f8f2-46c9-a533-ad55f03285a4" providerId="AD" clId="Web-{16E18A0D-F924-92C5-35F5-FE5B138FB6B5}" dt="2022-03-28T21:50:52.601" v="1565" actId="20577"/>
          <ac:spMkLst>
            <pc:docMk/>
            <pc:sldMk cId="3468789909" sldId="267"/>
            <ac:spMk id="3" creationId="{D07AA8FB-3CD8-BF1C-C17F-4D044C58ABC5}"/>
          </ac:spMkLst>
        </pc:spChg>
        <pc:picChg chg="add mod">
          <ac:chgData name="Vukics András" userId="S::vukics.andras@wigner.hu::5efe4348-f8f2-46c9-a533-ad55f03285a4" providerId="AD" clId="Web-{16E18A0D-F924-92C5-35F5-FE5B138FB6B5}" dt="2022-03-28T13:39:12.464" v="304" actId="1076"/>
          <ac:picMkLst>
            <pc:docMk/>
            <pc:sldMk cId="3468789909" sldId="267"/>
            <ac:picMk id="4" creationId="{0C4F82D3-9624-681E-8905-E156FB4B7BC3}"/>
          </ac:picMkLst>
        </pc:picChg>
        <pc:picChg chg="add mod">
          <ac:chgData name="Vukics András" userId="S::vukics.andras@wigner.hu::5efe4348-f8f2-46c9-a533-ad55f03285a4" providerId="AD" clId="Web-{16E18A0D-F924-92C5-35F5-FE5B138FB6B5}" dt="2022-03-28T13:52:23.124" v="378" actId="1076"/>
          <ac:picMkLst>
            <pc:docMk/>
            <pc:sldMk cId="3468789909" sldId="267"/>
            <ac:picMk id="5" creationId="{EA959F28-587F-760D-3EC5-A2CD2274413C}"/>
          </ac:picMkLst>
        </pc:picChg>
        <pc:picChg chg="add mod">
          <ac:chgData name="Vukics András" userId="S::vukics.andras@wigner.hu::5efe4348-f8f2-46c9-a533-ad55f03285a4" providerId="AD" clId="Web-{16E18A0D-F924-92C5-35F5-FE5B138FB6B5}" dt="2022-03-28T13:52:13.577" v="375" actId="1076"/>
          <ac:picMkLst>
            <pc:docMk/>
            <pc:sldMk cId="3468789909" sldId="267"/>
            <ac:picMk id="6" creationId="{85C3BAB8-AAC5-9C66-EECC-19C824CA1193}"/>
          </ac:picMkLst>
        </pc:picChg>
        <pc:picChg chg="add mod">
          <ac:chgData name="Vukics András" userId="S::vukics.andras@wigner.hu::5efe4348-f8f2-46c9-a533-ad55f03285a4" providerId="AD" clId="Web-{16E18A0D-F924-92C5-35F5-FE5B138FB6B5}" dt="2022-03-28T20:59:38.391" v="1299" actId="1076"/>
          <ac:picMkLst>
            <pc:docMk/>
            <pc:sldMk cId="3468789909" sldId="267"/>
            <ac:picMk id="7" creationId="{AF81DF19-BEC1-1B9C-814F-3C70F58F5D03}"/>
          </ac:picMkLst>
        </pc:picChg>
      </pc:sldChg>
      <pc:sldChg chg="addSp delSp modSp addAnim">
        <pc:chgData name="Vukics András" userId="S::vukics.andras@wigner.hu::5efe4348-f8f2-46c9-a533-ad55f03285a4" providerId="AD" clId="Web-{16E18A0D-F924-92C5-35F5-FE5B138FB6B5}" dt="2022-03-28T20:26:58.912" v="1275" actId="20577"/>
        <pc:sldMkLst>
          <pc:docMk/>
          <pc:sldMk cId="4149181274" sldId="268"/>
        </pc:sldMkLst>
        <pc:spChg chg="mod">
          <ac:chgData name="Vukics András" userId="S::vukics.andras@wigner.hu::5efe4348-f8f2-46c9-a533-ad55f03285a4" providerId="AD" clId="Web-{16E18A0D-F924-92C5-35F5-FE5B138FB6B5}" dt="2022-03-28T14:08:09.851" v="443" actId="20577"/>
          <ac:spMkLst>
            <pc:docMk/>
            <pc:sldMk cId="4149181274" sldId="268"/>
            <ac:spMk id="2" creationId="{2C62AA5B-E937-9FE3-F019-901054F8ED0F}"/>
          </ac:spMkLst>
        </pc:spChg>
        <pc:spChg chg="del">
          <ac:chgData name="Vukics András" userId="S::vukics.andras@wigner.hu::5efe4348-f8f2-46c9-a533-ad55f03285a4" providerId="AD" clId="Web-{16E18A0D-F924-92C5-35F5-FE5B138FB6B5}" dt="2022-03-28T20:23:39.451" v="1244"/>
          <ac:spMkLst>
            <pc:docMk/>
            <pc:sldMk cId="4149181274" sldId="268"/>
            <ac:spMk id="3" creationId="{671865BE-6744-B2A5-8C98-687E4EFBE1DB}"/>
          </ac:spMkLst>
        </pc:spChg>
        <pc:spChg chg="add del mod">
          <ac:chgData name="Vukics András" userId="S::vukics.andras@wigner.hu::5efe4348-f8f2-46c9-a533-ad55f03285a4" providerId="AD" clId="Web-{16E18A0D-F924-92C5-35F5-FE5B138FB6B5}" dt="2022-03-28T20:25:14.546" v="1251"/>
          <ac:spMkLst>
            <pc:docMk/>
            <pc:sldMk cId="4149181274" sldId="268"/>
            <ac:spMk id="5" creationId="{8DB1FA18-8C36-A9F7-7D6E-9A1C10870EA0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20:26:58.912" v="1275" actId="20577"/>
          <ac:spMkLst>
            <pc:docMk/>
            <pc:sldMk cId="4149181274" sldId="268"/>
            <ac:spMk id="7" creationId="{43DC3760-CE08-40B5-B1F4-99DB21694A77}"/>
          </ac:spMkLst>
        </pc:spChg>
        <pc:picChg chg="add mod ord">
          <ac:chgData name="Vukics András" userId="S::vukics.andras@wigner.hu::5efe4348-f8f2-46c9-a533-ad55f03285a4" providerId="AD" clId="Web-{16E18A0D-F924-92C5-35F5-FE5B138FB6B5}" dt="2022-03-28T20:24:28.264" v="1247" actId="1076"/>
          <ac:picMkLst>
            <pc:docMk/>
            <pc:sldMk cId="4149181274" sldId="268"/>
            <ac:picMk id="4" creationId="{01061932-5DC5-8975-01D3-4E292F96FD15}"/>
          </ac:picMkLst>
        </pc:picChg>
      </pc:sldChg>
      <pc:sldChg chg="addSp delSp modSp mod modShow">
        <pc:chgData name="Vukics András" userId="S::vukics.andras@wigner.hu::5efe4348-f8f2-46c9-a533-ad55f03285a4" providerId="AD" clId="Web-{16E18A0D-F924-92C5-35F5-FE5B138FB6B5}" dt="2022-03-29T05:25:44.504" v="1714"/>
        <pc:sldMkLst>
          <pc:docMk/>
          <pc:sldMk cId="253317389" sldId="269"/>
        </pc:sldMkLst>
        <pc:spChg chg="mod">
          <ac:chgData name="Vukics András" userId="S::vukics.andras@wigner.hu::5efe4348-f8f2-46c9-a533-ad55f03285a4" providerId="AD" clId="Web-{16E18A0D-F924-92C5-35F5-FE5B138FB6B5}" dt="2022-03-28T15:04:25.827" v="851" actId="20577"/>
          <ac:spMkLst>
            <pc:docMk/>
            <pc:sldMk cId="253317389" sldId="269"/>
            <ac:spMk id="2" creationId="{215E67AE-8852-1FA7-B044-6F43C9379313}"/>
          </ac:spMkLst>
        </pc:spChg>
        <pc:spChg chg="del">
          <ac:chgData name="Vukics András" userId="S::vukics.andras@wigner.hu::5efe4348-f8f2-46c9-a533-ad55f03285a4" providerId="AD" clId="Web-{16E18A0D-F924-92C5-35F5-FE5B138FB6B5}" dt="2022-03-28T14:37:10.864" v="541"/>
          <ac:spMkLst>
            <pc:docMk/>
            <pc:sldMk cId="253317389" sldId="269"/>
            <ac:spMk id="3" creationId="{25083E7D-864A-DF21-48AA-BA667BDD9341}"/>
          </ac:spMkLst>
        </pc:spChg>
        <pc:spChg chg="add del">
          <ac:chgData name="Vukics András" userId="S::vukics.andras@wigner.hu::5efe4348-f8f2-46c9-a533-ad55f03285a4" providerId="AD" clId="Web-{16E18A0D-F924-92C5-35F5-FE5B138FB6B5}" dt="2022-03-28T14:39:28.836" v="568"/>
          <ac:spMkLst>
            <pc:docMk/>
            <pc:sldMk cId="253317389" sldId="269"/>
            <ac:spMk id="21" creationId="{AC31AC93-8559-13A6-EB6C-FE549F4BD193}"/>
          </ac:spMkLst>
        </pc:spChg>
        <pc:spChg chg="add del mod">
          <ac:chgData name="Vukics András" userId="S::vukics.andras@wigner.hu::5efe4348-f8f2-46c9-a533-ad55f03285a4" providerId="AD" clId="Web-{16E18A0D-F924-92C5-35F5-FE5B138FB6B5}" dt="2022-03-28T14:43:35.858" v="599"/>
          <ac:spMkLst>
            <pc:docMk/>
            <pc:sldMk cId="253317389" sldId="269"/>
            <ac:spMk id="22" creationId="{07251829-35E7-D2AC-9C7D-891804AB5EBF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4:57:54.754" v="731" actId="1076"/>
          <ac:spMkLst>
            <pc:docMk/>
            <pc:sldMk cId="253317389" sldId="269"/>
            <ac:spMk id="31" creationId="{D7EDEF84-7A10-2092-BAD2-C157CAA69161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4:57:54.754" v="732" actId="1076"/>
          <ac:spMkLst>
            <pc:docMk/>
            <pc:sldMk cId="253317389" sldId="269"/>
            <ac:spMk id="32" creationId="{384ED290-8721-C22B-4897-834F8F8455C9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4:57:54.770" v="733" actId="1076"/>
          <ac:spMkLst>
            <pc:docMk/>
            <pc:sldMk cId="253317389" sldId="269"/>
            <ac:spMk id="33" creationId="{C74DFDBD-388A-20B8-5219-3513A41DA097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4:57:54.770" v="734" actId="1076"/>
          <ac:spMkLst>
            <pc:docMk/>
            <pc:sldMk cId="253317389" sldId="269"/>
            <ac:spMk id="34" creationId="{D9A5427F-559E-2028-5EA5-6CC5E17BA88A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4:57:54.770" v="735" actId="1076"/>
          <ac:spMkLst>
            <pc:docMk/>
            <pc:sldMk cId="253317389" sldId="269"/>
            <ac:spMk id="35" creationId="{93632A69-2DA9-67F6-8106-481E06F1543C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4:57:54.785" v="736" actId="1076"/>
          <ac:spMkLst>
            <pc:docMk/>
            <pc:sldMk cId="253317389" sldId="269"/>
            <ac:spMk id="36" creationId="{9AD8608C-5191-DE73-11B4-5F8337F7E1FF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4:57:54.785" v="737" actId="1076"/>
          <ac:spMkLst>
            <pc:docMk/>
            <pc:sldMk cId="253317389" sldId="269"/>
            <ac:spMk id="37" creationId="{77AF2C93-86E4-A86F-C7F3-179AC9CAE12B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4:59:36.585" v="791" actId="1076"/>
          <ac:spMkLst>
            <pc:docMk/>
            <pc:sldMk cId="253317389" sldId="269"/>
            <ac:spMk id="43" creationId="{426C2D65-778D-1426-CEB8-8DB24BE4960A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4:59:42.148" v="792" actId="1076"/>
          <ac:spMkLst>
            <pc:docMk/>
            <pc:sldMk cId="253317389" sldId="269"/>
            <ac:spMk id="44" creationId="{947A84B8-A254-229B-085E-C788FA871ADC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4:59:47.538" v="793" actId="1076"/>
          <ac:spMkLst>
            <pc:docMk/>
            <pc:sldMk cId="253317389" sldId="269"/>
            <ac:spMk id="45" creationId="{A5781DBE-7433-BCC9-90B2-8F2E0953DE17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4:59:53.038" v="794" actId="1076"/>
          <ac:spMkLst>
            <pc:docMk/>
            <pc:sldMk cId="253317389" sldId="269"/>
            <ac:spMk id="46" creationId="{60EB5667-4A26-9AA0-24ED-205CF27DF689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5:00:22.774" v="796" actId="1076"/>
          <ac:spMkLst>
            <pc:docMk/>
            <pc:sldMk cId="253317389" sldId="269"/>
            <ac:spMk id="47" creationId="{471479CF-F277-F543-2323-99089CF69202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5:01:12.775" v="806" actId="20577"/>
          <ac:spMkLst>
            <pc:docMk/>
            <pc:sldMk cId="253317389" sldId="269"/>
            <ac:spMk id="48" creationId="{432F61E2-C116-9707-61B6-FE60EEC54ED6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5:04:57.921" v="853"/>
          <ac:spMkLst>
            <pc:docMk/>
            <pc:sldMk cId="253317389" sldId="269"/>
            <ac:spMk id="49" creationId="{5FD0E565-69E9-3A81-E6F1-A0E5398328A4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5:05:17.093" v="854"/>
          <ac:spMkLst>
            <pc:docMk/>
            <pc:sldMk cId="253317389" sldId="269"/>
            <ac:spMk id="50" creationId="{4FA02543-593D-E6E0-A36D-A0E197AFC43B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5:04:36.749" v="852"/>
          <ac:spMkLst>
            <pc:docMk/>
            <pc:sldMk cId="253317389" sldId="269"/>
            <ac:spMk id="51" creationId="{7A3B0F5A-6B0C-54A9-A5CB-D0D6BC7E39B8}"/>
          </ac:spMkLst>
        </pc:spChg>
        <pc:grpChg chg="add del mod">
          <ac:chgData name="Vukics András" userId="S::vukics.andras@wigner.hu::5efe4348-f8f2-46c9-a533-ad55f03285a4" providerId="AD" clId="Web-{16E18A0D-F924-92C5-35F5-FE5B138FB6B5}" dt="2022-03-28T14:54:07.827" v="685"/>
          <ac:grpSpMkLst>
            <pc:docMk/>
            <pc:sldMk cId="253317389" sldId="269"/>
            <ac:grpSpMk id="25" creationId="{9F265F83-829E-3EE0-DEE8-36738A54C344}"/>
          </ac:grpSpMkLst>
        </pc:grpChg>
        <pc:inkChg chg="add del">
          <ac:chgData name="Vukics András" userId="S::vukics.andras@wigner.hu::5efe4348-f8f2-46c9-a533-ad55f03285a4" providerId="AD" clId="Web-{16E18A0D-F924-92C5-35F5-FE5B138FB6B5}" dt="2022-03-28T14:35:56.580" v="531"/>
          <ac:inkMkLst>
            <pc:docMk/>
            <pc:sldMk cId="253317389" sldId="269"/>
            <ac:inkMk id="5" creationId="{4AF25528-9356-251D-0867-99703611A30A}"/>
          </ac:inkMkLst>
        </pc:inkChg>
        <pc:inkChg chg="add del">
          <ac:chgData name="Vukics András" userId="S::vukics.andras@wigner.hu::5efe4348-f8f2-46c9-a533-ad55f03285a4" providerId="AD" clId="Web-{16E18A0D-F924-92C5-35F5-FE5B138FB6B5}" dt="2022-03-28T14:36:02.237" v="532"/>
          <ac:inkMkLst>
            <pc:docMk/>
            <pc:sldMk cId="253317389" sldId="269"/>
            <ac:inkMk id="6" creationId="{8BF892D7-8494-36DD-3BDE-C99A855CF768}"/>
          </ac:inkMkLst>
        </pc:inkChg>
        <pc:inkChg chg="add del">
          <ac:chgData name="Vukics András" userId="S::vukics.andras@wigner.hu::5efe4348-f8f2-46c9-a533-ad55f03285a4" providerId="AD" clId="Web-{16E18A0D-F924-92C5-35F5-FE5B138FB6B5}" dt="2022-03-28T14:34:51.141" v="528"/>
          <ac:inkMkLst>
            <pc:docMk/>
            <pc:sldMk cId="253317389" sldId="269"/>
            <ac:inkMk id="7" creationId="{520AAA5F-B0B1-FE5F-076F-A998343BF04C}"/>
          </ac:inkMkLst>
        </pc:inkChg>
        <pc:inkChg chg="add del">
          <ac:chgData name="Vukics András" userId="S::vukics.andras@wigner.hu::5efe4348-f8f2-46c9-a533-ad55f03285a4" providerId="AD" clId="Web-{16E18A0D-F924-92C5-35F5-FE5B138FB6B5}" dt="2022-03-28T14:34:50.329" v="527"/>
          <ac:inkMkLst>
            <pc:docMk/>
            <pc:sldMk cId="253317389" sldId="269"/>
            <ac:inkMk id="8" creationId="{4D753BAD-07DE-EF0C-24ED-54D7631935F1}"/>
          </ac:inkMkLst>
        </pc:inkChg>
        <pc:inkChg chg="add del">
          <ac:chgData name="Vukics András" userId="S::vukics.andras@wigner.hu::5efe4348-f8f2-46c9-a533-ad55f03285a4" providerId="AD" clId="Web-{16E18A0D-F924-92C5-35F5-FE5B138FB6B5}" dt="2022-03-28T14:39:22.086" v="566"/>
          <ac:inkMkLst>
            <pc:docMk/>
            <pc:sldMk cId="253317389" sldId="269"/>
            <ac:inkMk id="9" creationId="{4D2C2D8E-EF4E-ADBE-71D9-231E07C94516}"/>
          </ac:inkMkLst>
        </pc:inkChg>
        <pc:inkChg chg="add del">
          <ac:chgData name="Vukics András" userId="S::vukics.andras@wigner.hu::5efe4348-f8f2-46c9-a533-ad55f03285a4" providerId="AD" clId="Web-{16E18A0D-F924-92C5-35F5-FE5B138FB6B5}" dt="2022-03-28T14:39:25.914" v="567"/>
          <ac:inkMkLst>
            <pc:docMk/>
            <pc:sldMk cId="253317389" sldId="269"/>
            <ac:inkMk id="10" creationId="{3F90FE19-81FB-615D-5D89-2F697A6C10BD}"/>
          </ac:inkMkLst>
        </pc:inkChg>
        <pc:inkChg chg="add del">
          <ac:chgData name="Vukics András" userId="S::vukics.andras@wigner.hu::5efe4348-f8f2-46c9-a533-ad55f03285a4" providerId="AD" clId="Web-{16E18A0D-F924-92C5-35F5-FE5B138FB6B5}" dt="2022-03-28T14:36:43.800" v="536"/>
          <ac:inkMkLst>
            <pc:docMk/>
            <pc:sldMk cId="253317389" sldId="269"/>
            <ac:inkMk id="11" creationId="{63A4D14B-C91A-D109-9FE5-ECD104FC0B06}"/>
          </ac:inkMkLst>
        </pc:inkChg>
        <pc:inkChg chg="add del">
          <ac:chgData name="Vukics András" userId="S::vukics.andras@wigner.hu::5efe4348-f8f2-46c9-a533-ad55f03285a4" providerId="AD" clId="Web-{16E18A0D-F924-92C5-35F5-FE5B138FB6B5}" dt="2022-03-28T14:39:16.554" v="564"/>
          <ac:inkMkLst>
            <pc:docMk/>
            <pc:sldMk cId="253317389" sldId="269"/>
            <ac:inkMk id="12" creationId="{7EB95FB8-3E07-1E1A-65D9-F950C2DEF93F}"/>
          </ac:inkMkLst>
        </pc:inkChg>
        <pc:inkChg chg="add del">
          <ac:chgData name="Vukics András" userId="S::vukics.andras@wigner.hu::5efe4348-f8f2-46c9-a533-ad55f03285a4" providerId="AD" clId="Web-{16E18A0D-F924-92C5-35F5-FE5B138FB6B5}" dt="2022-03-28T14:39:16.554" v="563"/>
          <ac:inkMkLst>
            <pc:docMk/>
            <pc:sldMk cId="253317389" sldId="269"/>
            <ac:inkMk id="13" creationId="{EFE65485-5E2E-B575-C9F6-38542D54D1C1}"/>
          </ac:inkMkLst>
        </pc:inkChg>
        <pc:inkChg chg="add del">
          <ac:chgData name="Vukics András" userId="S::vukics.andras@wigner.hu::5efe4348-f8f2-46c9-a533-ad55f03285a4" providerId="AD" clId="Web-{16E18A0D-F924-92C5-35F5-FE5B138FB6B5}" dt="2022-03-28T14:37:04.738" v="540"/>
          <ac:inkMkLst>
            <pc:docMk/>
            <pc:sldMk cId="253317389" sldId="269"/>
            <ac:inkMk id="14" creationId="{92E26742-8C74-C642-46BC-731E034FC6F4}"/>
          </ac:inkMkLst>
        </pc:inkChg>
        <pc:inkChg chg="add del">
          <ac:chgData name="Vukics András" userId="S::vukics.andras@wigner.hu::5efe4348-f8f2-46c9-a533-ad55f03285a4" providerId="AD" clId="Web-{16E18A0D-F924-92C5-35F5-FE5B138FB6B5}" dt="2022-03-28T14:37:27.114" v="543"/>
          <ac:inkMkLst>
            <pc:docMk/>
            <pc:sldMk cId="253317389" sldId="269"/>
            <ac:inkMk id="15" creationId="{00781FBD-06FF-A9FD-5548-8B7AD04E72E7}"/>
          </ac:inkMkLst>
        </pc:inkChg>
        <pc:inkChg chg="add del">
          <ac:chgData name="Vukics András" userId="S::vukics.andras@wigner.hu::5efe4348-f8f2-46c9-a533-ad55f03285a4" providerId="AD" clId="Web-{16E18A0D-F924-92C5-35F5-FE5B138FB6B5}" dt="2022-03-28T14:39:16.554" v="562"/>
          <ac:inkMkLst>
            <pc:docMk/>
            <pc:sldMk cId="253317389" sldId="269"/>
            <ac:inkMk id="16" creationId="{125683AE-717B-0B60-1CBF-6486072E3D4A}"/>
          </ac:inkMkLst>
        </pc:inkChg>
        <pc:inkChg chg="add del mod">
          <ac:chgData name="Vukics András" userId="S::vukics.andras@wigner.hu::5efe4348-f8f2-46c9-a533-ad55f03285a4" providerId="AD" clId="Web-{16E18A0D-F924-92C5-35F5-FE5B138FB6B5}" dt="2022-03-28T14:39:16.554" v="561"/>
          <ac:inkMkLst>
            <pc:docMk/>
            <pc:sldMk cId="253317389" sldId="269"/>
            <ac:inkMk id="17" creationId="{C6071BEF-9D58-7A74-872D-37DDBA9F379D}"/>
          </ac:inkMkLst>
        </pc:inkChg>
        <pc:inkChg chg="add del mod">
          <ac:chgData name="Vukics András" userId="S::vukics.andras@wigner.hu::5efe4348-f8f2-46c9-a533-ad55f03285a4" providerId="AD" clId="Web-{16E18A0D-F924-92C5-35F5-FE5B138FB6B5}" dt="2022-03-28T14:39:16.554" v="560"/>
          <ac:inkMkLst>
            <pc:docMk/>
            <pc:sldMk cId="253317389" sldId="269"/>
            <ac:inkMk id="18" creationId="{F821D62A-FE56-9C9E-E70D-9F3EB28F1B0D}"/>
          </ac:inkMkLst>
        </pc:inkChg>
        <pc:inkChg chg="add del mod">
          <ac:chgData name="Vukics András" userId="S::vukics.andras@wigner.hu::5efe4348-f8f2-46c9-a533-ad55f03285a4" providerId="AD" clId="Web-{16E18A0D-F924-92C5-35F5-FE5B138FB6B5}" dt="2022-03-28T14:39:16.554" v="559"/>
          <ac:inkMkLst>
            <pc:docMk/>
            <pc:sldMk cId="253317389" sldId="269"/>
            <ac:inkMk id="19" creationId="{06AAE1C7-9AB0-3543-00E4-54625A4A5912}"/>
          </ac:inkMkLst>
        </pc:inkChg>
        <pc:inkChg chg="add del mod">
          <ac:chgData name="Vukics András" userId="S::vukics.andras@wigner.hu::5efe4348-f8f2-46c9-a533-ad55f03285a4" providerId="AD" clId="Web-{16E18A0D-F924-92C5-35F5-FE5B138FB6B5}" dt="2022-03-28T14:39:16.554" v="558"/>
          <ac:inkMkLst>
            <pc:docMk/>
            <pc:sldMk cId="253317389" sldId="269"/>
            <ac:inkMk id="20" creationId="{BABFA0BC-058F-A8B7-C8BA-714F775AF962}"/>
          </ac:inkMkLst>
        </pc:inkChg>
        <pc:cxnChg chg="add del mod">
          <ac:chgData name="Vukics András" userId="S::vukics.andras@wigner.hu::5efe4348-f8f2-46c9-a533-ad55f03285a4" providerId="AD" clId="Web-{16E18A0D-F924-92C5-35F5-FE5B138FB6B5}" dt="2022-03-28T13:54:54.940" v="396"/>
          <ac:cxnSpMkLst>
            <pc:docMk/>
            <pc:sldMk cId="253317389" sldId="269"/>
            <ac:cxnSpMk id="4" creationId="{235102E2-0405-1840-8F57-116993E00FD1}"/>
          </ac:cxnSpMkLst>
        </pc:cxnChg>
        <pc:cxnChg chg="add mod topLvl">
          <ac:chgData name="Vukics András" userId="S::vukics.andras@wigner.hu::5efe4348-f8f2-46c9-a533-ad55f03285a4" providerId="AD" clId="Web-{16E18A0D-F924-92C5-35F5-FE5B138FB6B5}" dt="2022-03-28T14:57:54.739" v="725" actId="1076"/>
          <ac:cxnSpMkLst>
            <pc:docMk/>
            <pc:sldMk cId="253317389" sldId="269"/>
            <ac:cxnSpMk id="23" creationId="{3F20532F-251C-F87F-7593-267F9CB26F4B}"/>
          </ac:cxnSpMkLst>
        </pc:cxnChg>
        <pc:cxnChg chg="add mod topLvl">
          <ac:chgData name="Vukics András" userId="S::vukics.andras@wigner.hu::5efe4348-f8f2-46c9-a533-ad55f03285a4" providerId="AD" clId="Web-{16E18A0D-F924-92C5-35F5-FE5B138FB6B5}" dt="2022-03-28T14:57:54.739" v="726" actId="1076"/>
          <ac:cxnSpMkLst>
            <pc:docMk/>
            <pc:sldMk cId="253317389" sldId="269"/>
            <ac:cxnSpMk id="24" creationId="{7D940A52-56CB-E41A-A504-1C263EDF3AFB}"/>
          </ac:cxnSpMkLst>
        </pc:cxnChg>
        <pc:cxnChg chg="add mod">
          <ac:chgData name="Vukics András" userId="S::vukics.andras@wigner.hu::5efe4348-f8f2-46c9-a533-ad55f03285a4" providerId="AD" clId="Web-{16E18A0D-F924-92C5-35F5-FE5B138FB6B5}" dt="2022-03-28T14:57:54.739" v="727" actId="1076"/>
          <ac:cxnSpMkLst>
            <pc:docMk/>
            <pc:sldMk cId="253317389" sldId="269"/>
            <ac:cxnSpMk id="26" creationId="{2A096288-B633-E237-56D4-34F4B2B45472}"/>
          </ac:cxnSpMkLst>
        </pc:cxnChg>
        <pc:cxnChg chg="add mod">
          <ac:chgData name="Vukics András" userId="S::vukics.andras@wigner.hu::5efe4348-f8f2-46c9-a533-ad55f03285a4" providerId="AD" clId="Web-{16E18A0D-F924-92C5-35F5-FE5B138FB6B5}" dt="2022-03-28T14:57:54.739" v="728" actId="1076"/>
          <ac:cxnSpMkLst>
            <pc:docMk/>
            <pc:sldMk cId="253317389" sldId="269"/>
            <ac:cxnSpMk id="27" creationId="{EE42A594-AFE5-0530-D413-A1B56511A3C3}"/>
          </ac:cxnSpMkLst>
        </pc:cxnChg>
        <pc:cxnChg chg="add mod">
          <ac:chgData name="Vukics András" userId="S::vukics.andras@wigner.hu::5efe4348-f8f2-46c9-a533-ad55f03285a4" providerId="AD" clId="Web-{16E18A0D-F924-92C5-35F5-FE5B138FB6B5}" dt="2022-03-28T14:57:54.754" v="729" actId="1076"/>
          <ac:cxnSpMkLst>
            <pc:docMk/>
            <pc:sldMk cId="253317389" sldId="269"/>
            <ac:cxnSpMk id="28" creationId="{D004D22A-8E93-2E9C-D544-2F59A67678DF}"/>
          </ac:cxnSpMkLst>
        </pc:cxnChg>
        <pc:cxnChg chg="add mod">
          <ac:chgData name="Vukics András" userId="S::vukics.andras@wigner.hu::5efe4348-f8f2-46c9-a533-ad55f03285a4" providerId="AD" clId="Web-{16E18A0D-F924-92C5-35F5-FE5B138FB6B5}" dt="2022-03-28T14:57:54.754" v="730" actId="1076"/>
          <ac:cxnSpMkLst>
            <pc:docMk/>
            <pc:sldMk cId="253317389" sldId="269"/>
            <ac:cxnSpMk id="29" creationId="{7E7AB0F5-D7FF-720A-5A0C-37D3780E8151}"/>
          </ac:cxnSpMkLst>
        </pc:cxnChg>
        <pc:cxnChg chg="add mod">
          <ac:chgData name="Vukics András" userId="S::vukics.andras@wigner.hu::5efe4348-f8f2-46c9-a533-ad55f03285a4" providerId="AD" clId="Web-{16E18A0D-F924-92C5-35F5-FE5B138FB6B5}" dt="2022-03-28T14:58:26.989" v="751" actId="1076"/>
          <ac:cxnSpMkLst>
            <pc:docMk/>
            <pc:sldMk cId="253317389" sldId="269"/>
            <ac:cxnSpMk id="30" creationId="{34A69BDF-4018-33A6-6951-B9D04F4697AB}"/>
          </ac:cxnSpMkLst>
        </pc:cxnChg>
        <pc:cxnChg chg="add mod">
          <ac:chgData name="Vukics András" userId="S::vukics.andras@wigner.hu::5efe4348-f8f2-46c9-a533-ad55f03285a4" providerId="AD" clId="Web-{16E18A0D-F924-92C5-35F5-FE5B138FB6B5}" dt="2022-03-28T14:58:20.739" v="750" actId="1076"/>
          <ac:cxnSpMkLst>
            <pc:docMk/>
            <pc:sldMk cId="253317389" sldId="269"/>
            <ac:cxnSpMk id="38" creationId="{37BB31ED-5F30-4C4A-902E-509BE59C08E5}"/>
          </ac:cxnSpMkLst>
        </pc:cxnChg>
        <pc:cxnChg chg="add mod">
          <ac:chgData name="Vukics András" userId="S::vukics.andras@wigner.hu::5efe4348-f8f2-46c9-a533-ad55f03285a4" providerId="AD" clId="Web-{16E18A0D-F924-92C5-35F5-FE5B138FB6B5}" dt="2022-03-28T14:58:08.583" v="744" actId="1076"/>
          <ac:cxnSpMkLst>
            <pc:docMk/>
            <pc:sldMk cId="253317389" sldId="269"/>
            <ac:cxnSpMk id="39" creationId="{F55ADAC0-FF6B-A3CF-6963-0CA933AE1019}"/>
          </ac:cxnSpMkLst>
        </pc:cxnChg>
        <pc:cxnChg chg="add mod">
          <ac:chgData name="Vukics András" userId="S::vukics.andras@wigner.hu::5efe4348-f8f2-46c9-a533-ad55f03285a4" providerId="AD" clId="Web-{16E18A0D-F924-92C5-35F5-FE5B138FB6B5}" dt="2022-03-28T14:58:31.396" v="752" actId="1076"/>
          <ac:cxnSpMkLst>
            <pc:docMk/>
            <pc:sldMk cId="253317389" sldId="269"/>
            <ac:cxnSpMk id="40" creationId="{D80FE428-0AB6-BB34-D2DB-208433DA981F}"/>
          </ac:cxnSpMkLst>
        </pc:cxnChg>
        <pc:cxnChg chg="add mod">
          <ac:chgData name="Vukics András" userId="S::vukics.andras@wigner.hu::5efe4348-f8f2-46c9-a533-ad55f03285a4" providerId="AD" clId="Web-{16E18A0D-F924-92C5-35F5-FE5B138FB6B5}" dt="2022-03-28T14:58:08.583" v="746" actId="1076"/>
          <ac:cxnSpMkLst>
            <pc:docMk/>
            <pc:sldMk cId="253317389" sldId="269"/>
            <ac:cxnSpMk id="41" creationId="{293210D6-37F1-E1F8-5CFE-5BBE9DAEE891}"/>
          </ac:cxnSpMkLst>
        </pc:cxnChg>
        <pc:cxnChg chg="add mod">
          <ac:chgData name="Vukics András" userId="S::vukics.andras@wigner.hu::5efe4348-f8f2-46c9-a533-ad55f03285a4" providerId="AD" clId="Web-{16E18A0D-F924-92C5-35F5-FE5B138FB6B5}" dt="2022-03-28T14:59:00.896" v="755" actId="1076"/>
          <ac:cxnSpMkLst>
            <pc:docMk/>
            <pc:sldMk cId="253317389" sldId="269"/>
            <ac:cxnSpMk id="42" creationId="{6360633C-AC99-4184-3367-8CFDA8C13A94}"/>
          </ac:cxnSpMkLst>
        </pc:cxnChg>
      </pc:sldChg>
      <pc:sldChg chg="addSp modSp">
        <pc:chgData name="Vukics András" userId="S::vukics.andras@wigner.hu::5efe4348-f8f2-46c9-a533-ad55f03285a4" providerId="AD" clId="Web-{16E18A0D-F924-92C5-35F5-FE5B138FB6B5}" dt="2022-03-29T05:17:27.852" v="1576" actId="14100"/>
        <pc:sldMkLst>
          <pc:docMk/>
          <pc:sldMk cId="3670462633" sldId="270"/>
        </pc:sldMkLst>
        <pc:spChg chg="mod">
          <ac:chgData name="Vukics András" userId="S::vukics.andras@wigner.hu::5efe4348-f8f2-46c9-a533-ad55f03285a4" providerId="AD" clId="Web-{16E18A0D-F924-92C5-35F5-FE5B138FB6B5}" dt="2022-03-28T15:12:45.605" v="930" actId="20577"/>
          <ac:spMkLst>
            <pc:docMk/>
            <pc:sldMk cId="3670462633" sldId="270"/>
            <ac:spMk id="2" creationId="{6EFA0167-C7A1-B18E-1DDB-765661E6C6B0}"/>
          </ac:spMkLst>
        </pc:spChg>
        <pc:spChg chg="mod">
          <ac:chgData name="Vukics András" userId="S::vukics.andras@wigner.hu::5efe4348-f8f2-46c9-a533-ad55f03285a4" providerId="AD" clId="Web-{16E18A0D-F924-92C5-35F5-FE5B138FB6B5}" dt="2022-03-29T05:17:27.852" v="1576" actId="14100"/>
          <ac:spMkLst>
            <pc:docMk/>
            <pc:sldMk cId="3670462633" sldId="270"/>
            <ac:spMk id="3" creationId="{A646A565-12CA-2F87-431E-45680E019807}"/>
          </ac:spMkLst>
        </pc:spChg>
        <pc:picChg chg="add mod">
          <ac:chgData name="Vukics András" userId="S::vukics.andras@wigner.hu::5efe4348-f8f2-46c9-a533-ad55f03285a4" providerId="AD" clId="Web-{16E18A0D-F924-92C5-35F5-FE5B138FB6B5}" dt="2022-03-28T13:08:21.964" v="81" actId="1076"/>
          <ac:picMkLst>
            <pc:docMk/>
            <pc:sldMk cId="3670462633" sldId="270"/>
            <ac:picMk id="4" creationId="{A1028D4F-DFF3-48A6-D0AB-F4AC97063742}"/>
          </ac:picMkLst>
        </pc:picChg>
      </pc:sldChg>
      <pc:sldChg chg="addSp modSp">
        <pc:chgData name="Vukics András" userId="S::vukics.andras@wigner.hu::5efe4348-f8f2-46c9-a533-ad55f03285a4" providerId="AD" clId="Web-{16E18A0D-F924-92C5-35F5-FE5B138FB6B5}" dt="2022-03-29T06:59:44.706" v="1718" actId="14100"/>
        <pc:sldMkLst>
          <pc:docMk/>
          <pc:sldMk cId="4136355520" sldId="271"/>
        </pc:sldMkLst>
        <pc:spChg chg="add mod">
          <ac:chgData name="Vukics András" userId="S::vukics.andras@wigner.hu::5efe4348-f8f2-46c9-a533-ad55f03285a4" providerId="AD" clId="Web-{16E18A0D-F924-92C5-35F5-FE5B138FB6B5}" dt="2022-03-29T06:59:44.706" v="1718" actId="14100"/>
          <ac:spMkLst>
            <pc:docMk/>
            <pc:sldMk cId="4136355520" sldId="271"/>
            <ac:spMk id="13" creationId="{53E228AC-BE27-C86B-9175-138E15DE13F8}"/>
          </ac:spMkLst>
        </pc:spChg>
        <pc:spChg chg="add">
          <ac:chgData name="Vukics András" userId="S::vukics.andras@wigner.hu::5efe4348-f8f2-46c9-a533-ad55f03285a4" providerId="AD" clId="Web-{16E18A0D-F924-92C5-35F5-FE5B138FB6B5}" dt="2022-03-28T13:55:49.489" v="397"/>
          <ac:spMkLst>
            <pc:docMk/>
            <pc:sldMk cId="4136355520" sldId="271"/>
            <ac:spMk id="16" creationId="{2F3EBB6B-37E3-A0EE-C41A-B2844FE98C60}"/>
          </ac:spMkLst>
        </pc:spChg>
        <pc:spChg chg="add">
          <ac:chgData name="Vukics András" userId="S::vukics.andras@wigner.hu::5efe4348-f8f2-46c9-a533-ad55f03285a4" providerId="AD" clId="Web-{16E18A0D-F924-92C5-35F5-FE5B138FB6B5}" dt="2022-03-28T13:55:49.489" v="397"/>
          <ac:spMkLst>
            <pc:docMk/>
            <pc:sldMk cId="4136355520" sldId="271"/>
            <ac:spMk id="17" creationId="{2EB29FF7-05AA-CBAF-D518-8069D3E5D2AD}"/>
          </ac:spMkLst>
        </pc:spChg>
        <pc:spChg chg="add">
          <ac:chgData name="Vukics András" userId="S::vukics.andras@wigner.hu::5efe4348-f8f2-46c9-a533-ad55f03285a4" providerId="AD" clId="Web-{16E18A0D-F924-92C5-35F5-FE5B138FB6B5}" dt="2022-03-28T13:55:49.489" v="397"/>
          <ac:spMkLst>
            <pc:docMk/>
            <pc:sldMk cId="4136355520" sldId="271"/>
            <ac:spMk id="18" creationId="{7574397A-33D3-B0AD-3B85-574B2B324C9A}"/>
          </ac:spMkLst>
        </pc:spChg>
        <pc:spChg chg="add">
          <ac:chgData name="Vukics András" userId="S::vukics.andras@wigner.hu::5efe4348-f8f2-46c9-a533-ad55f03285a4" providerId="AD" clId="Web-{16E18A0D-F924-92C5-35F5-FE5B138FB6B5}" dt="2022-03-28T13:55:49.489" v="397"/>
          <ac:spMkLst>
            <pc:docMk/>
            <pc:sldMk cId="4136355520" sldId="271"/>
            <ac:spMk id="22" creationId="{1110A2C1-A347-EC11-E1E1-E406BB5AACBE}"/>
          </ac:spMkLst>
        </pc:spChg>
        <pc:spChg chg="add">
          <ac:chgData name="Vukics András" userId="S::vukics.andras@wigner.hu::5efe4348-f8f2-46c9-a533-ad55f03285a4" providerId="AD" clId="Web-{16E18A0D-F924-92C5-35F5-FE5B138FB6B5}" dt="2022-03-28T13:55:49.489" v="397"/>
          <ac:spMkLst>
            <pc:docMk/>
            <pc:sldMk cId="4136355520" sldId="271"/>
            <ac:spMk id="23" creationId="{D1E48278-5EF5-993D-CEE7-4E8E67A2D2CD}"/>
          </ac:spMkLst>
        </pc:spChg>
        <pc:spChg chg="add">
          <ac:chgData name="Vukics András" userId="S::vukics.andras@wigner.hu::5efe4348-f8f2-46c9-a533-ad55f03285a4" providerId="AD" clId="Web-{16E18A0D-F924-92C5-35F5-FE5B138FB6B5}" dt="2022-03-28T13:55:49.489" v="397"/>
          <ac:spMkLst>
            <pc:docMk/>
            <pc:sldMk cId="4136355520" sldId="271"/>
            <ac:spMk id="24" creationId="{30C626F8-8D64-660E-E7F7-B1272EF59EA6}"/>
          </ac:spMkLst>
        </pc:spChg>
        <pc:spChg chg="add">
          <ac:chgData name="Vukics András" userId="S::vukics.andras@wigner.hu::5efe4348-f8f2-46c9-a533-ad55f03285a4" providerId="AD" clId="Web-{16E18A0D-F924-92C5-35F5-FE5B138FB6B5}" dt="2022-03-28T13:55:49.489" v="397"/>
          <ac:spMkLst>
            <pc:docMk/>
            <pc:sldMk cId="4136355520" sldId="271"/>
            <ac:spMk id="25" creationId="{03387045-93E6-B14D-31C6-473DD4D69F2C}"/>
          </ac:spMkLst>
        </pc:spChg>
        <pc:spChg chg="add">
          <ac:chgData name="Vukics András" userId="S::vukics.andras@wigner.hu::5efe4348-f8f2-46c9-a533-ad55f03285a4" providerId="AD" clId="Web-{16E18A0D-F924-92C5-35F5-FE5B138FB6B5}" dt="2022-03-28T13:55:49.489" v="397"/>
          <ac:spMkLst>
            <pc:docMk/>
            <pc:sldMk cId="4136355520" sldId="271"/>
            <ac:spMk id="26" creationId="{27029074-D0E1-5E2F-4B1D-1192E717E7CC}"/>
          </ac:spMkLst>
        </pc:spChg>
        <pc:spChg chg="add">
          <ac:chgData name="Vukics András" userId="S::vukics.andras@wigner.hu::5efe4348-f8f2-46c9-a533-ad55f03285a4" providerId="AD" clId="Web-{16E18A0D-F924-92C5-35F5-FE5B138FB6B5}" dt="2022-03-28T13:55:49.489" v="397"/>
          <ac:spMkLst>
            <pc:docMk/>
            <pc:sldMk cId="4136355520" sldId="271"/>
            <ac:spMk id="27" creationId="{9EB4AC8C-ED4B-402B-5571-6A9F9F4F870B}"/>
          </ac:spMkLst>
        </pc:spChg>
        <pc:spChg chg="add">
          <ac:chgData name="Vukics András" userId="S::vukics.andras@wigner.hu::5efe4348-f8f2-46c9-a533-ad55f03285a4" providerId="AD" clId="Web-{16E18A0D-F924-92C5-35F5-FE5B138FB6B5}" dt="2022-03-28T13:55:49.489" v="397"/>
          <ac:spMkLst>
            <pc:docMk/>
            <pc:sldMk cId="4136355520" sldId="271"/>
            <ac:spMk id="28" creationId="{276DDDB1-64E6-0D8C-6FEF-5BD939791F8C}"/>
          </ac:spMkLst>
        </pc:spChg>
        <pc:grpChg chg="add">
          <ac:chgData name="Vukics András" userId="S::vukics.andras@wigner.hu::5efe4348-f8f2-46c9-a533-ad55f03285a4" providerId="AD" clId="Web-{16E18A0D-F924-92C5-35F5-FE5B138FB6B5}" dt="2022-03-28T13:55:49.489" v="397"/>
          <ac:grpSpMkLst>
            <pc:docMk/>
            <pc:sldMk cId="4136355520" sldId="271"/>
            <ac:grpSpMk id="5" creationId="{13BFDE4F-8AC6-063E-AB98-C8F63EF98725}"/>
          </ac:grpSpMkLst>
        </pc:grpChg>
        <pc:grpChg chg="add">
          <ac:chgData name="Vukics András" userId="S::vukics.andras@wigner.hu::5efe4348-f8f2-46c9-a533-ad55f03285a4" providerId="AD" clId="Web-{16E18A0D-F924-92C5-35F5-FE5B138FB6B5}" dt="2022-03-28T13:55:49.489" v="397"/>
          <ac:grpSpMkLst>
            <pc:docMk/>
            <pc:sldMk cId="4136355520" sldId="271"/>
            <ac:grpSpMk id="6" creationId="{468A964C-16B7-41EA-416C-83EBD18B0AD7}"/>
          </ac:grpSpMkLst>
        </pc:grpChg>
        <pc:grpChg chg="add">
          <ac:chgData name="Vukics András" userId="S::vukics.andras@wigner.hu::5efe4348-f8f2-46c9-a533-ad55f03285a4" providerId="AD" clId="Web-{16E18A0D-F924-92C5-35F5-FE5B138FB6B5}" dt="2022-03-28T13:55:49.489" v="397"/>
          <ac:grpSpMkLst>
            <pc:docMk/>
            <pc:sldMk cId="4136355520" sldId="271"/>
            <ac:grpSpMk id="19" creationId="{F903BB14-9595-0C7E-843D-EC9CD5CD4EAB}"/>
          </ac:grpSpMkLst>
        </pc:grpChg>
        <pc:grpChg chg="add">
          <ac:chgData name="Vukics András" userId="S::vukics.andras@wigner.hu::5efe4348-f8f2-46c9-a533-ad55f03285a4" providerId="AD" clId="Web-{16E18A0D-F924-92C5-35F5-FE5B138FB6B5}" dt="2022-03-28T13:55:49.489" v="397"/>
          <ac:grpSpMkLst>
            <pc:docMk/>
            <pc:sldMk cId="4136355520" sldId="271"/>
            <ac:grpSpMk id="20" creationId="{02BF884B-E280-406A-31B6-B9E2E43EF8D6}"/>
          </ac:grpSpMkLst>
        </pc:grpChg>
        <pc:grpChg chg="add">
          <ac:chgData name="Vukics András" userId="S::vukics.andras@wigner.hu::5efe4348-f8f2-46c9-a533-ad55f03285a4" providerId="AD" clId="Web-{16E18A0D-F924-92C5-35F5-FE5B138FB6B5}" dt="2022-03-28T13:55:49.489" v="397"/>
          <ac:grpSpMkLst>
            <pc:docMk/>
            <pc:sldMk cId="4136355520" sldId="271"/>
            <ac:grpSpMk id="21" creationId="{A71A9431-5329-9599-5951-2EAAC714D243}"/>
          </ac:grpSpMkLst>
        </pc:grpChg>
        <pc:picChg chg="add">
          <ac:chgData name="Vukics András" userId="S::vukics.andras@wigner.hu::5efe4348-f8f2-46c9-a533-ad55f03285a4" providerId="AD" clId="Web-{16E18A0D-F924-92C5-35F5-FE5B138FB6B5}" dt="2022-03-28T13:55:49.489" v="397"/>
          <ac:picMkLst>
            <pc:docMk/>
            <pc:sldMk cId="4136355520" sldId="271"/>
            <ac:picMk id="14" creationId="{78CCB164-AF46-2EDC-2698-ED4A6261B4F2}"/>
          </ac:picMkLst>
        </pc:picChg>
        <pc:cxnChg chg="add">
          <ac:chgData name="Vukics András" userId="S::vukics.andras@wigner.hu::5efe4348-f8f2-46c9-a533-ad55f03285a4" providerId="AD" clId="Web-{16E18A0D-F924-92C5-35F5-FE5B138FB6B5}" dt="2022-03-28T13:55:49.489" v="397"/>
          <ac:cxnSpMkLst>
            <pc:docMk/>
            <pc:sldMk cId="4136355520" sldId="271"/>
            <ac:cxnSpMk id="7" creationId="{1CEF73BC-D1C6-6931-7040-5700566F1398}"/>
          </ac:cxnSpMkLst>
        </pc:cxnChg>
        <pc:cxnChg chg="add">
          <ac:chgData name="Vukics András" userId="S::vukics.andras@wigner.hu::5efe4348-f8f2-46c9-a533-ad55f03285a4" providerId="AD" clId="Web-{16E18A0D-F924-92C5-35F5-FE5B138FB6B5}" dt="2022-03-28T13:55:49.489" v="397"/>
          <ac:cxnSpMkLst>
            <pc:docMk/>
            <pc:sldMk cId="4136355520" sldId="271"/>
            <ac:cxnSpMk id="8" creationId="{D6A9DB41-ED2F-5AE4-921F-7F9A9857F518}"/>
          </ac:cxnSpMkLst>
        </pc:cxnChg>
        <pc:cxnChg chg="add">
          <ac:chgData name="Vukics András" userId="S::vukics.andras@wigner.hu::5efe4348-f8f2-46c9-a533-ad55f03285a4" providerId="AD" clId="Web-{16E18A0D-F924-92C5-35F5-FE5B138FB6B5}" dt="2022-03-28T13:55:49.489" v="397"/>
          <ac:cxnSpMkLst>
            <pc:docMk/>
            <pc:sldMk cId="4136355520" sldId="271"/>
            <ac:cxnSpMk id="9" creationId="{0657D39A-93AC-707A-785A-DAC7325FD2BF}"/>
          </ac:cxnSpMkLst>
        </pc:cxnChg>
        <pc:cxnChg chg="add">
          <ac:chgData name="Vukics András" userId="S::vukics.andras@wigner.hu::5efe4348-f8f2-46c9-a533-ad55f03285a4" providerId="AD" clId="Web-{16E18A0D-F924-92C5-35F5-FE5B138FB6B5}" dt="2022-03-28T13:55:49.489" v="397"/>
          <ac:cxnSpMkLst>
            <pc:docMk/>
            <pc:sldMk cId="4136355520" sldId="271"/>
            <ac:cxnSpMk id="10" creationId="{BEBE6A4A-B819-72FD-836B-3A1964E687BE}"/>
          </ac:cxnSpMkLst>
        </pc:cxnChg>
        <pc:cxnChg chg="add">
          <ac:chgData name="Vukics András" userId="S::vukics.andras@wigner.hu::5efe4348-f8f2-46c9-a533-ad55f03285a4" providerId="AD" clId="Web-{16E18A0D-F924-92C5-35F5-FE5B138FB6B5}" dt="2022-03-28T13:55:49.489" v="397"/>
          <ac:cxnSpMkLst>
            <pc:docMk/>
            <pc:sldMk cId="4136355520" sldId="271"/>
            <ac:cxnSpMk id="11" creationId="{73A8EB2F-F2E6-0A47-1F06-ACCE345667F6}"/>
          </ac:cxnSpMkLst>
        </pc:cxnChg>
        <pc:cxnChg chg="add">
          <ac:chgData name="Vukics András" userId="S::vukics.andras@wigner.hu::5efe4348-f8f2-46c9-a533-ad55f03285a4" providerId="AD" clId="Web-{16E18A0D-F924-92C5-35F5-FE5B138FB6B5}" dt="2022-03-28T13:55:49.489" v="397"/>
          <ac:cxnSpMkLst>
            <pc:docMk/>
            <pc:sldMk cId="4136355520" sldId="271"/>
            <ac:cxnSpMk id="12" creationId="{9394BCED-471F-48D4-8448-584839A30182}"/>
          </ac:cxnSpMkLst>
        </pc:cxnChg>
        <pc:cxnChg chg="add">
          <ac:chgData name="Vukics András" userId="S::vukics.andras@wigner.hu::5efe4348-f8f2-46c9-a533-ad55f03285a4" providerId="AD" clId="Web-{16E18A0D-F924-92C5-35F5-FE5B138FB6B5}" dt="2022-03-28T13:55:49.489" v="397"/>
          <ac:cxnSpMkLst>
            <pc:docMk/>
            <pc:sldMk cId="4136355520" sldId="271"/>
            <ac:cxnSpMk id="15" creationId="{EDA84C73-1BB5-C34A-6017-FF4CD0EA6A46}"/>
          </ac:cxnSpMkLst>
        </pc:cxnChg>
      </pc:sldChg>
      <pc:sldChg chg="addSp delSp modSp">
        <pc:chgData name="Vukics András" userId="S::vukics.andras@wigner.hu::5efe4348-f8f2-46c9-a533-ad55f03285a4" providerId="AD" clId="Web-{16E18A0D-F924-92C5-35F5-FE5B138FB6B5}" dt="2022-03-28T14:10:08.151" v="446" actId="1076"/>
        <pc:sldMkLst>
          <pc:docMk/>
          <pc:sldMk cId="1391183951" sldId="272"/>
        </pc:sldMkLst>
        <pc:spChg chg="mod">
          <ac:chgData name="Vukics András" userId="S::vukics.andras@wigner.hu::5efe4348-f8f2-46c9-a533-ad55f03285a4" providerId="AD" clId="Web-{16E18A0D-F924-92C5-35F5-FE5B138FB6B5}" dt="2022-03-28T14:07:30.850" v="437" actId="20577"/>
          <ac:spMkLst>
            <pc:docMk/>
            <pc:sldMk cId="1391183951" sldId="272"/>
            <ac:spMk id="2" creationId="{03C2373C-9A59-18BD-02D7-37FE466938ED}"/>
          </ac:spMkLst>
        </pc:spChg>
        <pc:spChg chg="del">
          <ac:chgData name="Vukics András" userId="S::vukics.andras@wigner.hu::5efe4348-f8f2-46c9-a533-ad55f03285a4" providerId="AD" clId="Web-{16E18A0D-F924-92C5-35F5-FE5B138FB6B5}" dt="2022-03-28T14:05:34.503" v="405"/>
          <ac:spMkLst>
            <pc:docMk/>
            <pc:sldMk cId="1391183951" sldId="272"/>
            <ac:spMk id="3" creationId="{EF575364-BB9B-CD17-95AE-97F21F427470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4:07:44.803" v="440" actId="14100"/>
          <ac:spMkLst>
            <pc:docMk/>
            <pc:sldMk cId="1391183951" sldId="272"/>
            <ac:spMk id="5" creationId="{0778791A-D4E9-3B06-72FE-1320DA11D0B5}"/>
          </ac:spMkLst>
        </pc:spChg>
        <pc:picChg chg="add mod ord">
          <ac:chgData name="Vukics András" userId="S::vukics.andras@wigner.hu::5efe4348-f8f2-46c9-a533-ad55f03285a4" providerId="AD" clId="Web-{16E18A0D-F924-92C5-35F5-FE5B138FB6B5}" dt="2022-03-28T14:10:08.151" v="446" actId="1076"/>
          <ac:picMkLst>
            <pc:docMk/>
            <pc:sldMk cId="1391183951" sldId="272"/>
            <ac:picMk id="4" creationId="{F181A095-DEDE-EFDF-3F2E-D8CD71ACB7B4}"/>
          </ac:picMkLst>
        </pc:picChg>
      </pc:sldChg>
      <pc:sldChg chg="addSp modSp">
        <pc:chgData name="Vukics András" userId="S::vukics.andras@wigner.hu::5efe4348-f8f2-46c9-a533-ad55f03285a4" providerId="AD" clId="Web-{16E18A0D-F924-92C5-35F5-FE5B138FB6B5}" dt="2022-03-29T06:59:06.377" v="1717" actId="1076"/>
        <pc:sldMkLst>
          <pc:docMk/>
          <pc:sldMk cId="1565887262" sldId="274"/>
        </pc:sldMkLst>
        <pc:spChg chg="mod">
          <ac:chgData name="Vukics András" userId="S::vukics.andras@wigner.hu::5efe4348-f8f2-46c9-a533-ad55f03285a4" providerId="AD" clId="Web-{16E18A0D-F924-92C5-35F5-FE5B138FB6B5}" dt="2022-03-28T13:22:17.532" v="208" actId="20577"/>
          <ac:spMkLst>
            <pc:docMk/>
            <pc:sldMk cId="1565887262" sldId="274"/>
            <ac:spMk id="2" creationId="{EE125E8F-732D-9E8F-CEA7-F776FB7FAE32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3:19:15.824" v="155" actId="1076"/>
          <ac:spMkLst>
            <pc:docMk/>
            <pc:sldMk cId="1565887262" sldId="274"/>
            <ac:spMk id="3" creationId="{4ED6A5EB-6B3C-90E3-F72D-7FBA04683B27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3:20:04.419" v="167" actId="14100"/>
          <ac:spMkLst>
            <pc:docMk/>
            <pc:sldMk cId="1565887262" sldId="274"/>
            <ac:spMk id="9" creationId="{6190B515-031A-B3BE-9CE5-8F334FFFD167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3:20:50.280" v="190" actId="20577"/>
          <ac:spMkLst>
            <pc:docMk/>
            <pc:sldMk cId="1565887262" sldId="274"/>
            <ac:spMk id="10" creationId="{65D07621-6AA4-4C6C-0586-E01A82C97A7C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3:21:13.858" v="197" actId="20577"/>
          <ac:spMkLst>
            <pc:docMk/>
            <pc:sldMk cId="1565887262" sldId="274"/>
            <ac:spMk id="11" creationId="{07E1F3C4-4306-DAB8-0413-BE6DC8A2D382}"/>
          </ac:spMkLst>
        </pc:spChg>
        <pc:spChg chg="add mod">
          <ac:chgData name="Vukics András" userId="S::vukics.andras@wigner.hu::5efe4348-f8f2-46c9-a533-ad55f03285a4" providerId="AD" clId="Web-{16E18A0D-F924-92C5-35F5-FE5B138FB6B5}" dt="2022-03-29T06:59:06.361" v="1716" actId="1076"/>
          <ac:spMkLst>
            <pc:docMk/>
            <pc:sldMk cId="1565887262" sldId="274"/>
            <ac:spMk id="12" creationId="{A54F3F04-2EE4-AE20-0A17-D91B591C6BE1}"/>
          </ac:spMkLst>
        </pc:spChg>
        <pc:picChg chg="mod">
          <ac:chgData name="Vukics András" userId="S::vukics.andras@wigner.hu::5efe4348-f8f2-46c9-a533-ad55f03285a4" providerId="AD" clId="Web-{16E18A0D-F924-92C5-35F5-FE5B138FB6B5}" dt="2022-03-28T13:19:15.840" v="156" actId="1076"/>
          <ac:picMkLst>
            <pc:docMk/>
            <pc:sldMk cId="1565887262" sldId="274"/>
            <ac:picMk id="4" creationId="{B34F02D4-D2C9-E992-6D3B-8AF4F099FD34}"/>
          </ac:picMkLst>
        </pc:picChg>
        <pc:picChg chg="mod">
          <ac:chgData name="Vukics András" userId="S::vukics.andras@wigner.hu::5efe4348-f8f2-46c9-a533-ad55f03285a4" providerId="AD" clId="Web-{16E18A0D-F924-92C5-35F5-FE5B138FB6B5}" dt="2022-03-28T13:20:24.466" v="171" actId="1076"/>
          <ac:picMkLst>
            <pc:docMk/>
            <pc:sldMk cId="1565887262" sldId="274"/>
            <ac:picMk id="5" creationId="{37194498-585F-24B9-6741-C8B8EFA6923C}"/>
          </ac:picMkLst>
        </pc:picChg>
        <pc:picChg chg="mod">
          <ac:chgData name="Vukics András" userId="S::vukics.andras@wigner.hu::5efe4348-f8f2-46c9-a533-ad55f03285a4" providerId="AD" clId="Web-{16E18A0D-F924-92C5-35F5-FE5B138FB6B5}" dt="2022-03-29T06:59:06.377" v="1717" actId="1076"/>
          <ac:picMkLst>
            <pc:docMk/>
            <pc:sldMk cId="1565887262" sldId="274"/>
            <ac:picMk id="6" creationId="{95A4F556-8F50-AE29-1FBB-235094D020DB}"/>
          </ac:picMkLst>
        </pc:picChg>
        <pc:picChg chg="mod">
          <ac:chgData name="Vukics András" userId="S::vukics.andras@wigner.hu::5efe4348-f8f2-46c9-a533-ad55f03285a4" providerId="AD" clId="Web-{16E18A0D-F924-92C5-35F5-FE5B138FB6B5}" dt="2022-03-28T13:20:14.419" v="169" actId="1076"/>
          <ac:picMkLst>
            <pc:docMk/>
            <pc:sldMk cId="1565887262" sldId="274"/>
            <ac:picMk id="7" creationId="{825DBDA7-6A8F-E379-5A61-FF1F196D1056}"/>
          </ac:picMkLst>
        </pc:picChg>
        <pc:picChg chg="mod">
          <ac:chgData name="Vukics András" userId="S::vukics.andras@wigner.hu::5efe4348-f8f2-46c9-a533-ad55f03285a4" providerId="AD" clId="Web-{16E18A0D-F924-92C5-35F5-FE5B138FB6B5}" dt="2022-03-28T13:19:26.465" v="158" actId="1076"/>
          <ac:picMkLst>
            <pc:docMk/>
            <pc:sldMk cId="1565887262" sldId="274"/>
            <ac:picMk id="8" creationId="{FC776B0A-509B-C906-7F90-41D6A0E7C23B}"/>
          </ac:picMkLst>
        </pc:picChg>
      </pc:sldChg>
      <pc:sldChg chg="modSp">
        <pc:chgData name="Vukics András" userId="S::vukics.andras@wigner.hu::5efe4348-f8f2-46c9-a533-ad55f03285a4" providerId="AD" clId="Web-{16E18A0D-F924-92C5-35F5-FE5B138FB6B5}" dt="2022-03-28T21:46:41.321" v="1530" actId="20577"/>
        <pc:sldMkLst>
          <pc:docMk/>
          <pc:sldMk cId="386929383" sldId="275"/>
        </pc:sldMkLst>
        <pc:spChg chg="mod">
          <ac:chgData name="Vukics András" userId="S::vukics.andras@wigner.hu::5efe4348-f8f2-46c9-a533-ad55f03285a4" providerId="AD" clId="Web-{16E18A0D-F924-92C5-35F5-FE5B138FB6B5}" dt="2022-03-28T21:46:41.321" v="1530" actId="20577"/>
          <ac:spMkLst>
            <pc:docMk/>
            <pc:sldMk cId="386929383" sldId="275"/>
            <ac:spMk id="5" creationId="{B5A70CCB-F893-93E8-50E2-2D4459BDC4D2}"/>
          </ac:spMkLst>
        </pc:spChg>
      </pc:sldChg>
      <pc:sldChg chg="addSp delSp modSp add replId addAnim delAnim modAnim">
        <pc:chgData name="Vukics András" userId="S::vukics.andras@wigner.hu::5efe4348-f8f2-46c9-a533-ad55f03285a4" providerId="AD" clId="Web-{16E18A0D-F924-92C5-35F5-FE5B138FB6B5}" dt="2022-03-28T12:42:21.975" v="77"/>
        <pc:sldMkLst>
          <pc:docMk/>
          <pc:sldMk cId="371337614" sldId="276"/>
        </pc:sldMkLst>
        <pc:spChg chg="mod">
          <ac:chgData name="Vukics András" userId="S::vukics.andras@wigner.hu::5efe4348-f8f2-46c9-a533-ad55f03285a4" providerId="AD" clId="Web-{16E18A0D-F924-92C5-35F5-FE5B138FB6B5}" dt="2022-03-28T12:39:31.955" v="62" actId="20577"/>
          <ac:spMkLst>
            <pc:docMk/>
            <pc:sldMk cId="371337614" sldId="276"/>
            <ac:spMk id="3" creationId="{7FF9C74D-E9B7-41CC-E8C3-10AF847058A8}"/>
          </ac:spMkLst>
        </pc:spChg>
        <pc:spChg chg="del">
          <ac:chgData name="Vukics András" userId="S::vukics.andras@wigner.hu::5efe4348-f8f2-46c9-a533-ad55f03285a4" providerId="AD" clId="Web-{16E18A0D-F924-92C5-35F5-FE5B138FB6B5}" dt="2022-03-28T12:39:47.659" v="64"/>
          <ac:spMkLst>
            <pc:docMk/>
            <pc:sldMk cId="371337614" sldId="276"/>
            <ac:spMk id="6" creationId="{C4030619-FC95-4373-4666-45495F2FB902}"/>
          </ac:spMkLst>
        </pc:spChg>
        <pc:grpChg chg="del">
          <ac:chgData name="Vukics András" userId="S::vukics.andras@wigner.hu::5efe4348-f8f2-46c9-a533-ad55f03285a4" providerId="AD" clId="Web-{16E18A0D-F924-92C5-35F5-FE5B138FB6B5}" dt="2022-03-28T12:39:47.659" v="63"/>
          <ac:grpSpMkLst>
            <pc:docMk/>
            <pc:sldMk cId="371337614" sldId="276"/>
            <ac:grpSpMk id="8" creationId="{054BE8B0-9DF1-E511-BB5A-EBDCD86B8D76}"/>
          </ac:grpSpMkLst>
        </pc:grpChg>
        <pc:picChg chg="del">
          <ac:chgData name="Vukics András" userId="S::vukics.andras@wigner.hu::5efe4348-f8f2-46c9-a533-ad55f03285a4" providerId="AD" clId="Web-{16E18A0D-F924-92C5-35F5-FE5B138FB6B5}" dt="2022-03-28T12:39:47.674" v="65"/>
          <ac:picMkLst>
            <pc:docMk/>
            <pc:sldMk cId="371337614" sldId="276"/>
            <ac:picMk id="4" creationId="{5A869791-B4BA-5851-B0C4-B1CF1340458C}"/>
          </ac:picMkLst>
        </pc:picChg>
        <pc:picChg chg="add mod">
          <ac:chgData name="Vukics András" userId="S::vukics.andras@wigner.hu::5efe4348-f8f2-46c9-a533-ad55f03285a4" providerId="AD" clId="Web-{16E18A0D-F924-92C5-35F5-FE5B138FB6B5}" dt="2022-03-28T12:41:12.270" v="69" actId="1076"/>
          <ac:picMkLst>
            <pc:docMk/>
            <pc:sldMk cId="371337614" sldId="276"/>
            <ac:picMk id="9" creationId="{32B818EE-D860-795D-A513-6CE63C759D77}"/>
          </ac:picMkLst>
        </pc:picChg>
        <pc:picChg chg="add mod">
          <ac:chgData name="Vukics András" userId="S::vukics.andras@wigner.hu::5efe4348-f8f2-46c9-a533-ad55f03285a4" providerId="AD" clId="Web-{16E18A0D-F924-92C5-35F5-FE5B138FB6B5}" dt="2022-03-28T12:42:12.459" v="75" actId="1076"/>
          <ac:picMkLst>
            <pc:docMk/>
            <pc:sldMk cId="371337614" sldId="276"/>
            <ac:picMk id="10" creationId="{FB8604E5-4D0B-999A-3605-287AC9FB30EC}"/>
          </ac:picMkLst>
        </pc:picChg>
      </pc:sldChg>
      <pc:sldChg chg="addSp delSp modSp add replId delAnim">
        <pc:chgData name="Vukics András" userId="S::vukics.andras@wigner.hu::5efe4348-f8f2-46c9-a533-ad55f03285a4" providerId="AD" clId="Web-{16E18A0D-F924-92C5-35F5-FE5B138FB6B5}" dt="2022-03-28T13:25:19.521" v="238" actId="20577"/>
        <pc:sldMkLst>
          <pc:docMk/>
          <pc:sldMk cId="3199149842" sldId="277"/>
        </pc:sldMkLst>
        <pc:spChg chg="mod">
          <ac:chgData name="Vukics András" userId="S::vukics.andras@wigner.hu::5efe4348-f8f2-46c9-a533-ad55f03285a4" providerId="AD" clId="Web-{16E18A0D-F924-92C5-35F5-FE5B138FB6B5}" dt="2022-03-28T13:25:19.521" v="238" actId="20577"/>
          <ac:spMkLst>
            <pc:docMk/>
            <pc:sldMk cId="3199149842" sldId="277"/>
            <ac:spMk id="3" creationId="{22FD7CE7-00DD-CB35-FF2B-CEA74DC31359}"/>
          </ac:spMkLst>
        </pc:spChg>
        <pc:spChg chg="del">
          <ac:chgData name="Vukics András" userId="S::vukics.andras@wigner.hu::5efe4348-f8f2-46c9-a533-ad55f03285a4" providerId="AD" clId="Web-{16E18A0D-F924-92C5-35F5-FE5B138FB6B5}" dt="2022-03-28T13:24:36.613" v="227"/>
          <ac:spMkLst>
            <pc:docMk/>
            <pc:sldMk cId="3199149842" sldId="277"/>
            <ac:spMk id="5" creationId="{B5A70CCB-F893-93E8-50E2-2D4459BDC4D2}"/>
          </ac:spMkLst>
        </pc:spChg>
        <pc:picChg chg="del">
          <ac:chgData name="Vukics András" userId="S::vukics.andras@wigner.hu::5efe4348-f8f2-46c9-a533-ad55f03285a4" providerId="AD" clId="Web-{16E18A0D-F924-92C5-35F5-FE5B138FB6B5}" dt="2022-03-28T13:23:05.283" v="210"/>
          <ac:picMkLst>
            <pc:docMk/>
            <pc:sldMk cId="3199149842" sldId="277"/>
            <ac:picMk id="4" creationId="{EBDE0731-A8A3-B071-47BF-E99B3C1E02CB}"/>
          </ac:picMkLst>
        </pc:picChg>
        <pc:picChg chg="add mod">
          <ac:chgData name="Vukics András" userId="S::vukics.andras@wigner.hu::5efe4348-f8f2-46c9-a533-ad55f03285a4" providerId="AD" clId="Web-{16E18A0D-F924-92C5-35F5-FE5B138FB6B5}" dt="2022-03-28T13:24:44.176" v="228" actId="1076"/>
          <ac:picMkLst>
            <pc:docMk/>
            <pc:sldMk cId="3199149842" sldId="277"/>
            <ac:picMk id="6" creationId="{145EA49A-F7A9-2545-49A4-C69C065F829B}"/>
          </ac:picMkLst>
        </pc:picChg>
      </pc:sldChg>
      <pc:sldChg chg="addSp delSp modSp add replId addAnim modAnim">
        <pc:chgData name="Vukics András" userId="S::vukics.andras@wigner.hu::5efe4348-f8f2-46c9-a533-ad55f03285a4" providerId="AD" clId="Web-{16E18A0D-F924-92C5-35F5-FE5B138FB6B5}" dt="2022-03-28T21:53:19" v="1573" actId="20577"/>
        <pc:sldMkLst>
          <pc:docMk/>
          <pc:sldMk cId="3523577860" sldId="278"/>
        </pc:sldMkLst>
        <pc:spChg chg="add del mod">
          <ac:chgData name="Vukics András" userId="S::vukics.andras@wigner.hu::5efe4348-f8f2-46c9-a533-ad55f03285a4" providerId="AD" clId="Web-{16E18A0D-F924-92C5-35F5-FE5B138FB6B5}" dt="2022-03-28T17:33:29.780" v="958"/>
          <ac:spMkLst>
            <pc:docMk/>
            <pc:sldMk cId="3523577860" sldId="278"/>
            <ac:spMk id="3" creationId="{D07AA8FB-3CD8-BF1C-C17F-4D044C58ABC5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9:57:56.768" v="1161" actId="1076"/>
          <ac:spMkLst>
            <pc:docMk/>
            <pc:sldMk cId="3523577860" sldId="278"/>
            <ac:spMk id="5" creationId="{E237F560-1284-9472-8935-62F79F3D4420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19:44:48.811" v="1035" actId="1076"/>
          <ac:spMkLst>
            <pc:docMk/>
            <pc:sldMk cId="3523577860" sldId="278"/>
            <ac:spMk id="6" creationId="{4230B854-0385-6889-5D34-D57D31659F0E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21:53:19" v="1573" actId="20577"/>
          <ac:spMkLst>
            <pc:docMk/>
            <pc:sldMk cId="3523577860" sldId="278"/>
            <ac:spMk id="8" creationId="{40E2AB7B-5A7E-6033-A12A-DE61FECF3064}"/>
          </ac:spMkLst>
        </pc:spChg>
        <pc:grpChg chg="add">
          <ac:chgData name="Vukics András" userId="S::vukics.andras@wigner.hu::5efe4348-f8f2-46c9-a533-ad55f03285a4" providerId="AD" clId="Web-{16E18A0D-F924-92C5-35F5-FE5B138FB6B5}" dt="2022-03-28T21:52:21.481" v="1566"/>
          <ac:grpSpMkLst>
            <pc:docMk/>
            <pc:sldMk cId="3523577860" sldId="278"/>
            <ac:grpSpMk id="9" creationId="{23223C5E-A698-2B14-A26F-46E05916D904}"/>
          </ac:grpSpMkLst>
        </pc:grpChg>
        <pc:picChg chg="add mod">
          <ac:chgData name="Vukics András" userId="S::vukics.andras@wigner.hu::5efe4348-f8f2-46c9-a533-ad55f03285a4" providerId="AD" clId="Web-{16E18A0D-F924-92C5-35F5-FE5B138FB6B5}" dt="2022-03-28T19:43:48.105" v="1006" actId="1076"/>
          <ac:picMkLst>
            <pc:docMk/>
            <pc:sldMk cId="3523577860" sldId="278"/>
            <ac:picMk id="3" creationId="{4FA7E947-F5A4-B7BF-BF63-6DD82650D83A}"/>
          </ac:picMkLst>
        </pc:picChg>
        <pc:picChg chg="del">
          <ac:chgData name="Vukics András" userId="S::vukics.andras@wigner.hu::5efe4348-f8f2-46c9-a533-ad55f03285a4" providerId="AD" clId="Web-{16E18A0D-F924-92C5-35F5-FE5B138FB6B5}" dt="2022-03-28T17:33:05.826" v="953"/>
          <ac:picMkLst>
            <pc:docMk/>
            <pc:sldMk cId="3523577860" sldId="278"/>
            <ac:picMk id="4" creationId="{0C4F82D3-9624-681E-8905-E156FB4B7BC3}"/>
          </ac:picMkLst>
        </pc:picChg>
        <pc:picChg chg="add mod">
          <ac:chgData name="Vukics András" userId="S::vukics.andras@wigner.hu::5efe4348-f8f2-46c9-a533-ad55f03285a4" providerId="AD" clId="Web-{16E18A0D-F924-92C5-35F5-FE5B138FB6B5}" dt="2022-03-28T19:41:34.328" v="976" actId="1076"/>
          <ac:picMkLst>
            <pc:docMk/>
            <pc:sldMk cId="3523577860" sldId="278"/>
            <ac:picMk id="4" creationId="{1C163805-889B-8076-5833-D2882874706F}"/>
          </ac:picMkLst>
        </pc:picChg>
        <pc:picChg chg="del">
          <ac:chgData name="Vukics András" userId="S::vukics.andras@wigner.hu::5efe4348-f8f2-46c9-a533-ad55f03285a4" providerId="AD" clId="Web-{16E18A0D-F924-92C5-35F5-FE5B138FB6B5}" dt="2022-03-28T17:33:05.826" v="952"/>
          <ac:picMkLst>
            <pc:docMk/>
            <pc:sldMk cId="3523577860" sldId="278"/>
            <ac:picMk id="5" creationId="{EA959F28-587F-760D-3EC5-A2CD2274413C}"/>
          </ac:picMkLst>
        </pc:picChg>
        <pc:picChg chg="del">
          <ac:chgData name="Vukics András" userId="S::vukics.andras@wigner.hu::5efe4348-f8f2-46c9-a533-ad55f03285a4" providerId="AD" clId="Web-{16E18A0D-F924-92C5-35F5-FE5B138FB6B5}" dt="2022-03-28T17:33:05.826" v="951"/>
          <ac:picMkLst>
            <pc:docMk/>
            <pc:sldMk cId="3523577860" sldId="278"/>
            <ac:picMk id="6" creationId="{85C3BAB8-AAC5-9C66-EECC-19C824CA1193}"/>
          </ac:picMkLst>
        </pc:picChg>
        <pc:picChg chg="add mod">
          <ac:chgData name="Vukics András" userId="S::vukics.andras@wigner.hu::5efe4348-f8f2-46c9-a533-ad55f03285a4" providerId="AD" clId="Web-{16E18A0D-F924-92C5-35F5-FE5B138FB6B5}" dt="2022-03-28T19:47:50.470" v="1041" actId="1076"/>
          <ac:picMkLst>
            <pc:docMk/>
            <pc:sldMk cId="3523577860" sldId="278"/>
            <ac:picMk id="7" creationId="{6322C56F-77FE-7A2D-912B-AB1A33564157}"/>
          </ac:picMkLst>
        </pc:picChg>
      </pc:sldChg>
      <pc:sldChg chg="addSp delSp modSp new addAnim modAnim">
        <pc:chgData name="Vukics András" userId="S::vukics.andras@wigner.hu::5efe4348-f8f2-46c9-a533-ad55f03285a4" providerId="AD" clId="Web-{16E18A0D-F924-92C5-35F5-FE5B138FB6B5}" dt="2022-03-28T21:16:54.974" v="1358"/>
        <pc:sldMkLst>
          <pc:docMk/>
          <pc:sldMk cId="3756525800" sldId="279"/>
        </pc:sldMkLst>
        <pc:spChg chg="mod">
          <ac:chgData name="Vukics András" userId="S::vukics.andras@wigner.hu::5efe4348-f8f2-46c9-a533-ad55f03285a4" providerId="AD" clId="Web-{16E18A0D-F924-92C5-35F5-FE5B138FB6B5}" dt="2022-03-28T21:00:36.942" v="1324" actId="20577"/>
          <ac:spMkLst>
            <pc:docMk/>
            <pc:sldMk cId="3756525800" sldId="279"/>
            <ac:spMk id="2" creationId="{BEAFC812-F7B7-52F4-D80A-F818D847B6E0}"/>
          </ac:spMkLst>
        </pc:spChg>
        <pc:spChg chg="del">
          <ac:chgData name="Vukics András" userId="S::vukics.andras@wigner.hu::5efe4348-f8f2-46c9-a533-ad55f03285a4" providerId="AD" clId="Web-{16E18A0D-F924-92C5-35F5-FE5B138FB6B5}" dt="2022-03-28T21:05:21.271" v="1325"/>
          <ac:spMkLst>
            <pc:docMk/>
            <pc:sldMk cId="3756525800" sldId="279"/>
            <ac:spMk id="3" creationId="{5189BB79-6852-7042-4119-F8D410319861}"/>
          </ac:spMkLst>
        </pc:spChg>
        <pc:picChg chg="add mod ord">
          <ac:chgData name="Vukics András" userId="S::vukics.andras@wigner.hu::5efe4348-f8f2-46c9-a533-ad55f03285a4" providerId="AD" clId="Web-{16E18A0D-F924-92C5-35F5-FE5B138FB6B5}" dt="2022-03-28T21:14:37.747" v="1352" actId="1076"/>
          <ac:picMkLst>
            <pc:docMk/>
            <pc:sldMk cId="3756525800" sldId="279"/>
            <ac:picMk id="4" creationId="{BD344A13-A064-D7E4-BC44-5964AE78E7E3}"/>
          </ac:picMkLst>
        </pc:picChg>
        <pc:picChg chg="add mod">
          <ac:chgData name="Vukics András" userId="S::vukics.andras@wigner.hu::5efe4348-f8f2-46c9-a533-ad55f03285a4" providerId="AD" clId="Web-{16E18A0D-F924-92C5-35F5-FE5B138FB6B5}" dt="2022-03-28T21:09:44.839" v="1335" actId="1076"/>
          <ac:picMkLst>
            <pc:docMk/>
            <pc:sldMk cId="3756525800" sldId="279"/>
            <ac:picMk id="6" creationId="{DC52D432-C6A9-7F0E-E56F-4F7AB855F956}"/>
          </ac:picMkLst>
        </pc:picChg>
        <pc:picChg chg="add mod">
          <ac:chgData name="Vukics András" userId="S::vukics.andras@wigner.hu::5efe4348-f8f2-46c9-a533-ad55f03285a4" providerId="AD" clId="Web-{16E18A0D-F924-92C5-35F5-FE5B138FB6B5}" dt="2022-03-28T21:13:15.836" v="1342" actId="1076"/>
          <ac:picMkLst>
            <pc:docMk/>
            <pc:sldMk cId="3756525800" sldId="279"/>
            <ac:picMk id="7" creationId="{53855F9D-698D-7EBF-7411-A7C33266525B}"/>
          </ac:picMkLst>
        </pc:picChg>
        <pc:picChg chg="add mod">
          <ac:chgData name="Vukics András" userId="S::vukics.andras@wigner.hu::5efe4348-f8f2-46c9-a533-ad55f03285a4" providerId="AD" clId="Web-{16E18A0D-F924-92C5-35F5-FE5B138FB6B5}" dt="2022-03-28T21:16:49.270" v="1356" actId="1076"/>
          <ac:picMkLst>
            <pc:docMk/>
            <pc:sldMk cId="3756525800" sldId="279"/>
            <ac:picMk id="8" creationId="{09700041-72D0-A920-CF0E-87AB4F285E04}"/>
          </ac:picMkLst>
        </pc:picChg>
        <pc:cxnChg chg="add mod">
          <ac:chgData name="Vukics András" userId="S::vukics.andras@wigner.hu::5efe4348-f8f2-46c9-a533-ad55f03285a4" providerId="AD" clId="Web-{16E18A0D-F924-92C5-35F5-FE5B138FB6B5}" dt="2022-03-28T21:14:37.716" v="1351" actId="1076"/>
          <ac:cxnSpMkLst>
            <pc:docMk/>
            <pc:sldMk cId="3756525800" sldId="279"/>
            <ac:cxnSpMk id="5" creationId="{0135D3C0-6025-B23E-1EB3-52A247B9E9A7}"/>
          </ac:cxnSpMkLst>
        </pc:cxnChg>
      </pc:sldChg>
      <pc:sldChg chg="new del">
        <pc:chgData name="Vukics András" userId="S::vukics.andras@wigner.hu::5efe4348-f8f2-46c9-a533-ad55f03285a4" providerId="AD" clId="Web-{16E18A0D-F924-92C5-35F5-FE5B138FB6B5}" dt="2022-03-28T21:24:28.141" v="1360"/>
        <pc:sldMkLst>
          <pc:docMk/>
          <pc:sldMk cId="48704623" sldId="280"/>
        </pc:sldMkLst>
      </pc:sldChg>
      <pc:sldChg chg="addSp delSp modSp add replId addAnim delAnim">
        <pc:chgData name="Vukics András" userId="S::vukics.andras@wigner.hu::5efe4348-f8f2-46c9-a533-ad55f03285a4" providerId="AD" clId="Web-{16E18A0D-F924-92C5-35F5-FE5B138FB6B5}" dt="2022-03-28T21:26:40.416" v="1407" actId="1076"/>
        <pc:sldMkLst>
          <pc:docMk/>
          <pc:sldMk cId="3080691059" sldId="280"/>
        </pc:sldMkLst>
        <pc:spChg chg="del">
          <ac:chgData name="Vukics András" userId="S::vukics.andras@wigner.hu::5efe4348-f8f2-46c9-a533-ad55f03285a4" providerId="AD" clId="Web-{16E18A0D-F924-92C5-35F5-FE5B138FB6B5}" dt="2022-03-28T21:24:44.189" v="1367"/>
          <ac:spMkLst>
            <pc:docMk/>
            <pc:sldMk cId="3080691059" sldId="280"/>
            <ac:spMk id="5" creationId="{E237F560-1284-9472-8935-62F79F3D4420}"/>
          </ac:spMkLst>
        </pc:spChg>
        <pc:spChg chg="del">
          <ac:chgData name="Vukics András" userId="S::vukics.andras@wigner.hu::5efe4348-f8f2-46c9-a533-ad55f03285a4" providerId="AD" clId="Web-{16E18A0D-F924-92C5-35F5-FE5B138FB6B5}" dt="2022-03-28T21:24:39.501" v="1363"/>
          <ac:spMkLst>
            <pc:docMk/>
            <pc:sldMk cId="3080691059" sldId="280"/>
            <ac:spMk id="6" creationId="{4230B854-0385-6889-5D34-D57D31659F0E}"/>
          </ac:spMkLst>
        </pc:spChg>
        <pc:spChg chg="del">
          <ac:chgData name="Vukics András" userId="S::vukics.andras@wigner.hu::5efe4348-f8f2-46c9-a533-ad55f03285a4" providerId="AD" clId="Web-{16E18A0D-F924-92C5-35F5-FE5B138FB6B5}" dt="2022-03-28T21:24:39.501" v="1362"/>
          <ac:spMkLst>
            <pc:docMk/>
            <pc:sldMk cId="3080691059" sldId="280"/>
            <ac:spMk id="8" creationId="{40E2AB7B-5A7E-6033-A12A-DE61FECF3064}"/>
          </ac:spMkLst>
        </pc:spChg>
        <pc:spChg chg="add mod">
          <ac:chgData name="Vukics András" userId="S::vukics.andras@wigner.hu::5efe4348-f8f2-46c9-a533-ad55f03285a4" providerId="AD" clId="Web-{16E18A0D-F924-92C5-35F5-FE5B138FB6B5}" dt="2022-03-28T21:26:40.416" v="1407" actId="1076"/>
          <ac:spMkLst>
            <pc:docMk/>
            <pc:sldMk cId="3080691059" sldId="280"/>
            <ac:spMk id="11" creationId="{71945CCA-E6D3-ECEA-D212-9B1358EB7AE8}"/>
          </ac:spMkLst>
        </pc:spChg>
        <pc:picChg chg="del">
          <ac:chgData name="Vukics András" userId="S::vukics.andras@wigner.hu::5efe4348-f8f2-46c9-a533-ad55f03285a4" providerId="AD" clId="Web-{16E18A0D-F924-92C5-35F5-FE5B138FB6B5}" dt="2022-03-28T21:24:39.501" v="1365"/>
          <ac:picMkLst>
            <pc:docMk/>
            <pc:sldMk cId="3080691059" sldId="280"/>
            <ac:picMk id="3" creationId="{4FA7E947-F5A4-B7BF-BF63-6DD82650D83A}"/>
          </ac:picMkLst>
        </pc:picChg>
        <pc:picChg chg="del">
          <ac:chgData name="Vukics András" userId="S::vukics.andras@wigner.hu::5efe4348-f8f2-46c9-a533-ad55f03285a4" providerId="AD" clId="Web-{16E18A0D-F924-92C5-35F5-FE5B138FB6B5}" dt="2022-03-28T21:24:39.501" v="1364"/>
          <ac:picMkLst>
            <pc:docMk/>
            <pc:sldMk cId="3080691059" sldId="280"/>
            <ac:picMk id="4" creationId="{1C163805-889B-8076-5833-D2882874706F}"/>
          </ac:picMkLst>
        </pc:picChg>
        <pc:picChg chg="del">
          <ac:chgData name="Vukics András" userId="S::vukics.andras@wigner.hu::5efe4348-f8f2-46c9-a533-ad55f03285a4" providerId="AD" clId="Web-{16E18A0D-F924-92C5-35F5-FE5B138FB6B5}" dt="2022-03-28T21:24:44.189" v="1366"/>
          <ac:picMkLst>
            <pc:docMk/>
            <pc:sldMk cId="3080691059" sldId="280"/>
            <ac:picMk id="7" creationId="{6322C56F-77FE-7A2D-912B-AB1A33564157}"/>
          </ac:picMkLst>
        </pc:picChg>
        <pc:picChg chg="add mod">
          <ac:chgData name="Vukics András" userId="S::vukics.andras@wigner.hu::5efe4348-f8f2-46c9-a533-ad55f03285a4" providerId="AD" clId="Web-{16E18A0D-F924-92C5-35F5-FE5B138FB6B5}" dt="2022-03-28T21:25:09.706" v="1371" actId="1076"/>
          <ac:picMkLst>
            <pc:docMk/>
            <pc:sldMk cId="3080691059" sldId="280"/>
            <ac:picMk id="9" creationId="{FD00E391-EC27-117A-F949-407E3D252D23}"/>
          </ac:picMkLst>
        </pc:picChg>
      </pc:sldChg>
    </pc:docChg>
  </pc:docChgLst>
  <pc:docChgLst>
    <pc:chgData name="Vukics András" userId="S::vukics.andras@wigner.hu::5efe4348-f8f2-46c9-a533-ad55f03285a4" providerId="AD" clId="Web-{00165253-3A15-2E54-31C6-D1E91ADE188B}"/>
    <pc:docChg chg="modSld">
      <pc:chgData name="Vukics András" userId="S::vukics.andras@wigner.hu::5efe4348-f8f2-46c9-a533-ad55f03285a4" providerId="AD" clId="Web-{00165253-3A15-2E54-31C6-D1E91ADE188B}" dt="2022-08-20T17:41:30.093" v="59" actId="1076"/>
      <pc:docMkLst>
        <pc:docMk/>
      </pc:docMkLst>
      <pc:sldChg chg="modSp">
        <pc:chgData name="Vukics András" userId="S::vukics.andras@wigner.hu::5efe4348-f8f2-46c9-a533-ad55f03285a4" providerId="AD" clId="Web-{00165253-3A15-2E54-31C6-D1E91ADE188B}" dt="2022-08-20T17:41:30.093" v="59" actId="1076"/>
        <pc:sldMkLst>
          <pc:docMk/>
          <pc:sldMk cId="1792820568" sldId="281"/>
        </pc:sldMkLst>
        <pc:spChg chg="mod">
          <ac:chgData name="Vukics András" userId="S::vukics.andras@wigner.hu::5efe4348-f8f2-46c9-a533-ad55f03285a4" providerId="AD" clId="Web-{00165253-3A15-2E54-31C6-D1E91ADE188B}" dt="2022-08-20T17:41:30.093" v="59" actId="1076"/>
          <ac:spMkLst>
            <pc:docMk/>
            <pc:sldMk cId="1792820568" sldId="281"/>
            <ac:spMk id="5" creationId="{98AA4DCA-4306-3E19-1E91-C5D4379CECDA}"/>
          </ac:spMkLst>
        </pc:spChg>
      </pc:sldChg>
    </pc:docChg>
  </pc:docChgLst>
  <pc:docChgLst>
    <pc:chgData name="Vukics András" userId="S::vukics.andras@wigner.hu::5efe4348-f8f2-46c9-a533-ad55f03285a4" providerId="AD" clId="Web-{B5184097-647E-9117-F4CB-E440FCBCAFAA}"/>
    <pc:docChg chg="delSld modSld">
      <pc:chgData name="Vukics András" userId="S::vukics.andras@wigner.hu::5efe4348-f8f2-46c9-a533-ad55f03285a4" providerId="AD" clId="Web-{B5184097-647E-9117-F4CB-E440FCBCAFAA}" dt="2023-09-20T08:32:03.368" v="578" actId="1076"/>
      <pc:docMkLst>
        <pc:docMk/>
      </pc:docMkLst>
      <pc:sldChg chg="addSp addAnim">
        <pc:chgData name="Vukics András" userId="S::vukics.andras@wigner.hu::5efe4348-f8f2-46c9-a533-ad55f03285a4" providerId="AD" clId="Web-{B5184097-647E-9117-F4CB-E440FCBCAFAA}" dt="2023-09-20T03:59:12.881" v="6"/>
        <pc:sldMkLst>
          <pc:docMk/>
          <pc:sldMk cId="831072112" sldId="261"/>
        </pc:sldMkLst>
        <pc:grpChg chg="add">
          <ac:chgData name="Vukics András" userId="S::vukics.andras@wigner.hu::5efe4348-f8f2-46c9-a533-ad55f03285a4" providerId="AD" clId="Web-{B5184097-647E-9117-F4CB-E440FCBCAFAA}" dt="2023-09-20T03:57:59.051" v="0"/>
          <ac:grpSpMkLst>
            <pc:docMk/>
            <pc:sldMk cId="831072112" sldId="261"/>
            <ac:grpSpMk id="15" creationId="{58DE8188-8949-5F6E-0B3B-1D2A39B5D64F}"/>
          </ac:grpSpMkLst>
        </pc:grpChg>
        <pc:grpChg chg="add">
          <ac:chgData name="Vukics András" userId="S::vukics.andras@wigner.hu::5efe4348-f8f2-46c9-a533-ad55f03285a4" providerId="AD" clId="Web-{B5184097-647E-9117-F4CB-E440FCBCAFAA}" dt="2023-09-20T03:58:18.020" v="2"/>
          <ac:grpSpMkLst>
            <pc:docMk/>
            <pc:sldMk cId="831072112" sldId="261"/>
            <ac:grpSpMk id="16" creationId="{51A15F97-712F-BE56-1D39-A25ACD20E7D4}"/>
          </ac:grpSpMkLst>
        </pc:grpChg>
        <pc:grpChg chg="add">
          <ac:chgData name="Vukics András" userId="S::vukics.andras@wigner.hu::5efe4348-f8f2-46c9-a533-ad55f03285a4" providerId="AD" clId="Web-{B5184097-647E-9117-F4CB-E440FCBCAFAA}" dt="2023-09-20T03:58:35.583" v="4"/>
          <ac:grpSpMkLst>
            <pc:docMk/>
            <pc:sldMk cId="831072112" sldId="261"/>
            <ac:grpSpMk id="17" creationId="{B86779F4-D7B2-8490-27F6-73C11521C9F3}"/>
          </ac:grpSpMkLst>
        </pc:grpChg>
      </pc:sldChg>
      <pc:sldChg chg="delSp modSp addAnim delAnim">
        <pc:chgData name="Vukics András" userId="S::vukics.andras@wigner.hu::5efe4348-f8f2-46c9-a533-ad55f03285a4" providerId="AD" clId="Web-{B5184097-647E-9117-F4CB-E440FCBCAFAA}" dt="2023-09-20T04:10:24.485" v="48"/>
        <pc:sldMkLst>
          <pc:docMk/>
          <pc:sldMk cId="3016423394" sldId="263"/>
        </pc:sldMkLst>
        <pc:spChg chg="mod">
          <ac:chgData name="Vukics András" userId="S::vukics.andras@wigner.hu::5efe4348-f8f2-46c9-a533-ad55f03285a4" providerId="AD" clId="Web-{B5184097-647E-9117-F4CB-E440FCBCAFAA}" dt="2023-09-20T03:59:57.648" v="9" actId="1076"/>
          <ac:spMkLst>
            <pc:docMk/>
            <pc:sldMk cId="3016423394" sldId="263"/>
            <ac:spMk id="6" creationId="{0D5DA3AD-6230-0943-3C19-9B30F2AFDD13}"/>
          </ac:spMkLst>
        </pc:spChg>
        <pc:spChg chg="mod topLvl">
          <ac:chgData name="Vukics András" userId="S::vukics.andras@wigner.hu::5efe4348-f8f2-46c9-a533-ad55f03285a4" providerId="AD" clId="Web-{B5184097-647E-9117-F4CB-E440FCBCAFAA}" dt="2023-09-20T04:05:40.774" v="46" actId="1076"/>
          <ac:spMkLst>
            <pc:docMk/>
            <pc:sldMk cId="3016423394" sldId="263"/>
            <ac:spMk id="11" creationId="{0989FD3A-AF09-D7E2-D74B-2B7FDCD48FCC}"/>
          </ac:spMkLst>
        </pc:spChg>
        <pc:spChg chg="mod topLvl">
          <ac:chgData name="Vukics András" userId="S::vukics.andras@wigner.hu::5efe4348-f8f2-46c9-a533-ad55f03285a4" providerId="AD" clId="Web-{B5184097-647E-9117-F4CB-E440FCBCAFAA}" dt="2023-09-20T04:05:14.335" v="40" actId="14100"/>
          <ac:spMkLst>
            <pc:docMk/>
            <pc:sldMk cId="3016423394" sldId="263"/>
            <ac:spMk id="92" creationId="{CC6544E6-C47A-97D5-180E-805220C3A08C}"/>
          </ac:spMkLst>
        </pc:spChg>
        <pc:grpChg chg="topLvl">
          <ac:chgData name="Vukics András" userId="S::vukics.andras@wigner.hu::5efe4348-f8f2-46c9-a533-ad55f03285a4" providerId="AD" clId="Web-{B5184097-647E-9117-F4CB-E440FCBCAFAA}" dt="2023-09-20T04:05:22.445" v="41"/>
          <ac:grpSpMkLst>
            <pc:docMk/>
            <pc:sldMk cId="3016423394" sldId="263"/>
            <ac:grpSpMk id="4" creationId="{C6CD057E-37EC-E709-F8B4-B532DD13C732}"/>
          </ac:grpSpMkLst>
        </pc:grpChg>
        <pc:grpChg chg="del mod">
          <ac:chgData name="Vukics András" userId="S::vukics.andras@wigner.hu::5efe4348-f8f2-46c9-a533-ad55f03285a4" providerId="AD" clId="Web-{B5184097-647E-9117-F4CB-E440FCBCAFAA}" dt="2023-09-20T04:05:22.445" v="41"/>
          <ac:grpSpMkLst>
            <pc:docMk/>
            <pc:sldMk cId="3016423394" sldId="263"/>
            <ac:grpSpMk id="9" creationId="{59865286-6FB4-17EE-9B56-6B7542F40313}"/>
          </ac:grpSpMkLst>
        </pc:grpChg>
        <pc:grpChg chg="del topLvl">
          <ac:chgData name="Vukics András" userId="S::vukics.andras@wigner.hu::5efe4348-f8f2-46c9-a533-ad55f03285a4" providerId="AD" clId="Web-{B5184097-647E-9117-F4CB-E440FCBCAFAA}" dt="2023-09-20T04:00:54.321" v="13"/>
          <ac:grpSpMkLst>
            <pc:docMk/>
            <pc:sldMk cId="3016423394" sldId="263"/>
            <ac:grpSpMk id="91" creationId="{100DE418-31AD-E7B2-46CD-3144BACEAB66}"/>
          </ac:grpSpMkLst>
        </pc:grpChg>
        <pc:grpChg chg="del">
          <ac:chgData name="Vukics András" userId="S::vukics.andras@wigner.hu::5efe4348-f8f2-46c9-a533-ad55f03285a4" providerId="AD" clId="Web-{B5184097-647E-9117-F4CB-E440FCBCAFAA}" dt="2023-09-20T04:00:48.993" v="12"/>
          <ac:grpSpMkLst>
            <pc:docMk/>
            <pc:sldMk cId="3016423394" sldId="263"/>
            <ac:grpSpMk id="93" creationId="{900666F9-02AD-AB74-EEBB-31EBC426E962}"/>
          </ac:grpSpMkLst>
        </pc:grpChg>
        <pc:picChg chg="mod">
          <ac:chgData name="Vukics András" userId="S::vukics.andras@wigner.hu::5efe4348-f8f2-46c9-a533-ad55f03285a4" providerId="AD" clId="Web-{B5184097-647E-9117-F4CB-E440FCBCAFAA}" dt="2023-09-20T03:59:38.663" v="7" actId="1076"/>
          <ac:picMkLst>
            <pc:docMk/>
            <pc:sldMk cId="3016423394" sldId="263"/>
            <ac:picMk id="7" creationId="{1251FEBA-9D7D-A6CD-50FF-29D7E48418CC}"/>
          </ac:picMkLst>
        </pc:picChg>
        <pc:picChg chg="mod topLvl">
          <ac:chgData name="Vukics András" userId="S::vukics.andras@wigner.hu::5efe4348-f8f2-46c9-a533-ad55f03285a4" providerId="AD" clId="Web-{B5184097-647E-9117-F4CB-E440FCBCAFAA}" dt="2023-09-20T04:05:30.852" v="45" actId="1076"/>
          <ac:picMkLst>
            <pc:docMk/>
            <pc:sldMk cId="3016423394" sldId="263"/>
            <ac:picMk id="8" creationId="{543BCCEE-A705-3D1F-9C3E-D0D2975AB409}"/>
          </ac:picMkLst>
        </pc:picChg>
      </pc:sldChg>
      <pc:sldChg chg="addSp modSp addAnim">
        <pc:chgData name="Vukics András" userId="S::vukics.andras@wigner.hu::5efe4348-f8f2-46c9-a533-ad55f03285a4" providerId="AD" clId="Web-{B5184097-647E-9117-F4CB-E440FCBCAFAA}" dt="2023-09-20T08:18:21.436" v="537"/>
        <pc:sldMkLst>
          <pc:docMk/>
          <pc:sldMk cId="4149181274" sldId="268"/>
        </pc:sldMkLst>
        <pc:spChg chg="add mod">
          <ac:chgData name="Vukics András" userId="S::vukics.andras@wigner.hu::5efe4348-f8f2-46c9-a533-ad55f03285a4" providerId="AD" clId="Web-{B5184097-647E-9117-F4CB-E440FCBCAFAA}" dt="2023-09-20T08:14:29.803" v="449" actId="1076"/>
          <ac:spMkLst>
            <pc:docMk/>
            <pc:sldMk cId="4149181274" sldId="268"/>
            <ac:spMk id="3" creationId="{D6A68F75-DB37-F520-F82D-7E7BE35DE7C1}"/>
          </ac:spMkLst>
        </pc:spChg>
        <pc:spChg chg="add mod">
          <ac:chgData name="Vukics András" userId="S::vukics.andras@wigner.hu::5efe4348-f8f2-46c9-a533-ad55f03285a4" providerId="AD" clId="Web-{B5184097-647E-9117-F4CB-E440FCBCAFAA}" dt="2023-09-20T08:16:11.009" v="507" actId="20577"/>
          <ac:spMkLst>
            <pc:docMk/>
            <pc:sldMk cId="4149181274" sldId="268"/>
            <ac:spMk id="4" creationId="{DEC2132C-BAD7-BEF9-E451-560A0CC279F2}"/>
          </ac:spMkLst>
        </pc:spChg>
        <pc:spChg chg="add mod">
          <ac:chgData name="Vukics András" userId="S::vukics.andras@wigner.hu::5efe4348-f8f2-46c9-a533-ad55f03285a4" providerId="AD" clId="Web-{B5184097-647E-9117-F4CB-E440FCBCAFAA}" dt="2023-09-20T08:17:07.261" v="533" actId="20577"/>
          <ac:spMkLst>
            <pc:docMk/>
            <pc:sldMk cId="4149181274" sldId="268"/>
            <ac:spMk id="5" creationId="{11DFE2DA-8E1D-705E-6464-9D275D6DBD5F}"/>
          </ac:spMkLst>
        </pc:spChg>
        <pc:grpChg chg="add">
          <ac:chgData name="Vukics András" userId="S::vukics.andras@wigner.hu::5efe4348-f8f2-46c9-a533-ad55f03285a4" providerId="AD" clId="Web-{B5184097-647E-9117-F4CB-E440FCBCAFAA}" dt="2023-09-20T08:17:51.419" v="534"/>
          <ac:grpSpMkLst>
            <pc:docMk/>
            <pc:sldMk cId="4149181274" sldId="268"/>
            <ac:grpSpMk id="8" creationId="{C106FA30-4993-AD9C-8E31-5B3B96BE3F74}"/>
          </ac:grpSpMkLst>
        </pc:grpChg>
        <pc:grpChg chg="add">
          <ac:chgData name="Vukics András" userId="S::vukics.andras@wigner.hu::5efe4348-f8f2-46c9-a533-ad55f03285a4" providerId="AD" clId="Web-{B5184097-647E-9117-F4CB-E440FCBCAFAA}" dt="2023-09-20T08:18:15.935" v="536"/>
          <ac:grpSpMkLst>
            <pc:docMk/>
            <pc:sldMk cId="4149181274" sldId="268"/>
            <ac:grpSpMk id="9" creationId="{7519C418-4E59-B2D6-1F48-A059634CAEAB}"/>
          </ac:grpSpMkLst>
        </pc:grpChg>
      </pc:sldChg>
      <pc:sldChg chg="modSp">
        <pc:chgData name="Vukics András" userId="S::vukics.andras@wigner.hu::5efe4348-f8f2-46c9-a533-ad55f03285a4" providerId="AD" clId="Web-{B5184097-647E-9117-F4CB-E440FCBCAFAA}" dt="2023-09-20T08:32:03.368" v="578" actId="1076"/>
        <pc:sldMkLst>
          <pc:docMk/>
          <pc:sldMk cId="1565887262" sldId="274"/>
        </pc:sldMkLst>
        <pc:spChg chg="mod">
          <ac:chgData name="Vukics András" userId="S::vukics.andras@wigner.hu::5efe4348-f8f2-46c9-a533-ad55f03285a4" providerId="AD" clId="Web-{B5184097-647E-9117-F4CB-E440FCBCAFAA}" dt="2023-09-20T04:33:19.214" v="190" actId="1076"/>
          <ac:spMkLst>
            <pc:docMk/>
            <pc:sldMk cId="1565887262" sldId="274"/>
            <ac:spMk id="2" creationId="{EE125E8F-732D-9E8F-CEA7-F776FB7FAE32}"/>
          </ac:spMkLst>
        </pc:spChg>
        <pc:spChg chg="mod">
          <ac:chgData name="Vukics András" userId="S::vukics.andras@wigner.hu::5efe4348-f8f2-46c9-a533-ad55f03285a4" providerId="AD" clId="Web-{B5184097-647E-9117-F4CB-E440FCBCAFAA}" dt="2023-09-20T04:33:13.979" v="189" actId="1076"/>
          <ac:spMkLst>
            <pc:docMk/>
            <pc:sldMk cId="1565887262" sldId="274"/>
            <ac:spMk id="3" creationId="{4ED6A5EB-6B3C-90E3-F72D-7FBA04683B27}"/>
          </ac:spMkLst>
        </pc:spChg>
        <pc:spChg chg="mod">
          <ac:chgData name="Vukics András" userId="S::vukics.andras@wigner.hu::5efe4348-f8f2-46c9-a533-ad55f03285a4" providerId="AD" clId="Web-{B5184097-647E-9117-F4CB-E440FCBCAFAA}" dt="2023-09-20T04:32:49.400" v="183" actId="1076"/>
          <ac:spMkLst>
            <pc:docMk/>
            <pc:sldMk cId="1565887262" sldId="274"/>
            <ac:spMk id="10" creationId="{65D07621-6AA4-4C6C-0586-E01A82C97A7C}"/>
          </ac:spMkLst>
        </pc:spChg>
        <pc:spChg chg="mod">
          <ac:chgData name="Vukics András" userId="S::vukics.andras@wigner.hu::5efe4348-f8f2-46c9-a533-ad55f03285a4" providerId="AD" clId="Web-{B5184097-647E-9117-F4CB-E440FCBCAFAA}" dt="2023-09-20T04:32:42.884" v="181" actId="1076"/>
          <ac:spMkLst>
            <pc:docMk/>
            <pc:sldMk cId="1565887262" sldId="274"/>
            <ac:spMk id="11" creationId="{07E1F3C4-4306-DAB8-0413-BE6DC8A2D382}"/>
          </ac:spMkLst>
        </pc:spChg>
        <pc:spChg chg="mod">
          <ac:chgData name="Vukics András" userId="S::vukics.andras@wigner.hu::5efe4348-f8f2-46c9-a533-ad55f03285a4" providerId="AD" clId="Web-{B5184097-647E-9117-F4CB-E440FCBCAFAA}" dt="2023-09-20T04:32:54.994" v="185" actId="1076"/>
          <ac:spMkLst>
            <pc:docMk/>
            <pc:sldMk cId="1565887262" sldId="274"/>
            <ac:spMk id="12" creationId="{A54F3F04-2EE4-AE20-0A17-D91B591C6BE1}"/>
          </ac:spMkLst>
        </pc:spChg>
        <pc:picChg chg="mod">
          <ac:chgData name="Vukics András" userId="S::vukics.andras@wigner.hu::5efe4348-f8f2-46c9-a533-ad55f03285a4" providerId="AD" clId="Web-{B5184097-647E-9117-F4CB-E440FCBCAFAA}" dt="2023-09-20T04:33:13.963" v="188" actId="1076"/>
          <ac:picMkLst>
            <pc:docMk/>
            <pc:sldMk cId="1565887262" sldId="274"/>
            <ac:picMk id="4" creationId="{B34F02D4-D2C9-E992-6D3B-8AF4F099FD34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4:32:42.869" v="180" actId="1076"/>
          <ac:picMkLst>
            <pc:docMk/>
            <pc:sldMk cId="1565887262" sldId="274"/>
            <ac:picMk id="5" creationId="{37194498-585F-24B9-6741-C8B8EFA6923C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4:32:54.994" v="184" actId="1076"/>
          <ac:picMkLst>
            <pc:docMk/>
            <pc:sldMk cId="1565887262" sldId="274"/>
            <ac:picMk id="6" creationId="{95A4F556-8F50-AE29-1FBB-235094D020DB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4:32:49.400" v="182" actId="1076"/>
          <ac:picMkLst>
            <pc:docMk/>
            <pc:sldMk cId="1565887262" sldId="274"/>
            <ac:picMk id="7" creationId="{825DBDA7-6A8F-E379-5A61-FF1F196D1056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8:32:03.353" v="577" actId="1076"/>
          <ac:picMkLst>
            <pc:docMk/>
            <pc:sldMk cId="1565887262" sldId="274"/>
            <ac:picMk id="22" creationId="{D381D39C-86DA-8BF5-8250-F53678489BC9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8:32:03.368" v="578" actId="1076"/>
          <ac:picMkLst>
            <pc:docMk/>
            <pc:sldMk cId="1565887262" sldId="274"/>
            <ac:picMk id="23" creationId="{4AF92FE4-DF46-7F6D-7CFA-8E83CCC7DAE5}"/>
          </ac:picMkLst>
        </pc:picChg>
      </pc:sldChg>
      <pc:sldChg chg="addSp modSp addAnim delAnim">
        <pc:chgData name="Vukics András" userId="S::vukics.andras@wigner.hu::5efe4348-f8f2-46c9-a533-ad55f03285a4" providerId="AD" clId="Web-{B5184097-647E-9117-F4CB-E440FCBCAFAA}" dt="2023-09-20T04:17:18.107" v="56" actId="14100"/>
        <pc:sldMkLst>
          <pc:docMk/>
          <pc:sldMk cId="386929383" sldId="275"/>
        </pc:sldMkLst>
        <pc:spChg chg="mod">
          <ac:chgData name="Vukics András" userId="S::vukics.andras@wigner.hu::5efe4348-f8f2-46c9-a533-ad55f03285a4" providerId="AD" clId="Web-{B5184097-647E-9117-F4CB-E440FCBCAFAA}" dt="2023-09-20T04:17:09.325" v="55" actId="1076"/>
          <ac:spMkLst>
            <pc:docMk/>
            <pc:sldMk cId="386929383" sldId="275"/>
            <ac:spMk id="6" creationId="{8371F0F4-ACF6-EACF-7B32-9AA10174A0A0}"/>
          </ac:spMkLst>
        </pc:spChg>
        <pc:picChg chg="add mod">
          <ac:chgData name="Vukics András" userId="S::vukics.andras@wigner.hu::5efe4348-f8f2-46c9-a533-ad55f03285a4" providerId="AD" clId="Web-{B5184097-647E-9117-F4CB-E440FCBCAFAA}" dt="2023-09-20T04:17:18.107" v="56" actId="14100"/>
          <ac:picMkLst>
            <pc:docMk/>
            <pc:sldMk cId="386929383" sldId="275"/>
            <ac:picMk id="7" creationId="{F07130C6-B32E-CD77-4F57-23531C971B88}"/>
          </ac:picMkLst>
        </pc:picChg>
      </pc:sldChg>
      <pc:sldChg chg="addSp delSp modSp addAnim delAnim">
        <pc:chgData name="Vukics András" userId="S::vukics.andras@wigner.hu::5efe4348-f8f2-46c9-a533-ad55f03285a4" providerId="AD" clId="Web-{B5184097-647E-9117-F4CB-E440FCBCAFAA}" dt="2023-09-20T04:40:43.336" v="263"/>
        <pc:sldMkLst>
          <pc:docMk/>
          <pc:sldMk cId="3523577860" sldId="278"/>
        </pc:sldMkLst>
        <pc:spChg chg="mod">
          <ac:chgData name="Vukics András" userId="S::vukics.andras@wigner.hu::5efe4348-f8f2-46c9-a533-ad55f03285a4" providerId="AD" clId="Web-{B5184097-647E-9117-F4CB-E440FCBCAFAA}" dt="2023-09-20T04:26:12.013" v="131" actId="1076"/>
          <ac:spMkLst>
            <pc:docMk/>
            <pc:sldMk cId="3523577860" sldId="278"/>
            <ac:spMk id="5" creationId="{E237F560-1284-9472-8935-62F79F3D4420}"/>
          </ac:spMkLst>
        </pc:spChg>
        <pc:picChg chg="add">
          <ac:chgData name="Vukics András" userId="S::vukics.andras@wigner.hu::5efe4348-f8f2-46c9-a533-ad55f03285a4" providerId="AD" clId="Web-{B5184097-647E-9117-F4CB-E440FCBCAFAA}" dt="2023-09-20T04:25:56.701" v="128"/>
          <ac:picMkLst>
            <pc:docMk/>
            <pc:sldMk cId="3523577860" sldId="278"/>
            <ac:picMk id="3" creationId="{47FAC4D7-2ED7-0E5B-EB24-29A9AD3EDEC6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4:26:12.013" v="130" actId="1076"/>
          <ac:picMkLst>
            <pc:docMk/>
            <pc:sldMk cId="3523577860" sldId="278"/>
            <ac:picMk id="4" creationId="{1C163805-889B-8076-5833-D2882874706F}"/>
          </ac:picMkLst>
        </pc:picChg>
        <pc:picChg chg="del">
          <ac:chgData name="Vukics András" userId="S::vukics.andras@wigner.hu::5efe4348-f8f2-46c9-a533-ad55f03285a4" providerId="AD" clId="Web-{B5184097-647E-9117-F4CB-E440FCBCAFAA}" dt="2023-09-20T04:25:59.982" v="129"/>
          <ac:picMkLst>
            <pc:docMk/>
            <pc:sldMk cId="3523577860" sldId="278"/>
            <ac:picMk id="11" creationId="{A65CCB64-77BE-4D4C-6D74-FFF9829E39DD}"/>
          </ac:picMkLst>
        </pc:picChg>
      </pc:sldChg>
      <pc:sldChg chg="delSp modSp mod delAnim modShow">
        <pc:chgData name="Vukics András" userId="S::vukics.andras@wigner.hu::5efe4348-f8f2-46c9-a533-ad55f03285a4" providerId="AD" clId="Web-{B5184097-647E-9117-F4CB-E440FCBCAFAA}" dt="2023-09-20T08:31:11.289" v="574"/>
        <pc:sldMkLst>
          <pc:docMk/>
          <pc:sldMk cId="3756525800" sldId="279"/>
        </pc:sldMkLst>
        <pc:grpChg chg="del mod">
          <ac:chgData name="Vukics András" userId="S::vukics.andras@wigner.hu::5efe4348-f8f2-46c9-a533-ad55f03285a4" providerId="AD" clId="Web-{B5184097-647E-9117-F4CB-E440FCBCAFAA}" dt="2023-09-20T08:19:54.814" v="540"/>
          <ac:grpSpMkLst>
            <pc:docMk/>
            <pc:sldMk cId="3756525800" sldId="279"/>
            <ac:grpSpMk id="11" creationId="{0769DBCB-795D-06D9-81DE-5C818550E50E}"/>
          </ac:grpSpMkLst>
        </pc:grpChg>
        <pc:picChg chg="mod topLvl">
          <ac:chgData name="Vukics András" userId="S::vukics.andras@wigner.hu::5efe4348-f8f2-46c9-a533-ad55f03285a4" providerId="AD" clId="Web-{B5184097-647E-9117-F4CB-E440FCBCAFAA}" dt="2023-09-20T08:20:40.128" v="548" actId="1076"/>
          <ac:picMkLst>
            <pc:docMk/>
            <pc:sldMk cId="3756525800" sldId="279"/>
            <ac:picMk id="3" creationId="{574A9D8E-82A8-4211-01CE-D04A5C84F1C7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8:20:36.752" v="547" actId="1076"/>
          <ac:picMkLst>
            <pc:docMk/>
            <pc:sldMk cId="3756525800" sldId="279"/>
            <ac:picMk id="4" creationId="{BD344A13-A064-D7E4-BC44-5964AE78E7E3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8:20:33.002" v="546" actId="1076"/>
          <ac:picMkLst>
            <pc:docMk/>
            <pc:sldMk cId="3756525800" sldId="279"/>
            <ac:picMk id="8" creationId="{09700041-72D0-A920-CF0E-87AB4F285E04}"/>
          </ac:picMkLst>
        </pc:picChg>
        <pc:inkChg chg="del topLvl">
          <ac:chgData name="Vukics András" userId="S::vukics.andras@wigner.hu::5efe4348-f8f2-46c9-a533-ad55f03285a4" providerId="AD" clId="Web-{B5184097-647E-9117-F4CB-E440FCBCAFAA}" dt="2023-09-20T08:20:01.408" v="541"/>
          <ac:inkMkLst>
            <pc:docMk/>
            <pc:sldMk cId="3756525800" sldId="279"/>
            <ac:inkMk id="6" creationId="{01155DB9-29ED-3BE6-F5BD-57E348DEE78D}"/>
          </ac:inkMkLst>
        </pc:inkChg>
        <pc:inkChg chg="del topLvl">
          <ac:chgData name="Vukics András" userId="S::vukics.andras@wigner.hu::5efe4348-f8f2-46c9-a533-ad55f03285a4" providerId="AD" clId="Web-{B5184097-647E-9117-F4CB-E440FCBCAFAA}" dt="2023-09-20T08:20:07.173" v="542"/>
          <ac:inkMkLst>
            <pc:docMk/>
            <pc:sldMk cId="3756525800" sldId="279"/>
            <ac:inkMk id="10" creationId="{C4ED0491-3EEF-6A98-850A-358E0AF6B5A9}"/>
          </ac:inkMkLst>
        </pc:inkChg>
        <pc:cxnChg chg="mod">
          <ac:chgData name="Vukics András" userId="S::vukics.andras@wigner.hu::5efe4348-f8f2-46c9-a533-ad55f03285a4" providerId="AD" clId="Web-{B5184097-647E-9117-F4CB-E440FCBCAFAA}" dt="2023-09-20T08:22:47.913" v="549" actId="1076"/>
          <ac:cxnSpMkLst>
            <pc:docMk/>
            <pc:sldMk cId="3756525800" sldId="279"/>
            <ac:cxnSpMk id="5" creationId="{0135D3C0-6025-B23E-1EB3-52A247B9E9A7}"/>
          </ac:cxnSpMkLst>
        </pc:cxnChg>
      </pc:sldChg>
      <pc:sldChg chg="modSp delAnim">
        <pc:chgData name="Vukics András" userId="S::vukics.andras@wigner.hu::5efe4348-f8f2-46c9-a533-ad55f03285a4" providerId="AD" clId="Web-{B5184097-647E-9117-F4CB-E440FCBCAFAA}" dt="2023-09-20T08:04:34.456" v="421" actId="14100"/>
        <pc:sldMkLst>
          <pc:docMk/>
          <pc:sldMk cId="3080691059" sldId="280"/>
        </pc:sldMkLst>
        <pc:spChg chg="mod">
          <ac:chgData name="Vukics András" userId="S::vukics.andras@wigner.hu::5efe4348-f8f2-46c9-a533-ad55f03285a4" providerId="AD" clId="Web-{B5184097-647E-9117-F4CB-E440FCBCAFAA}" dt="2023-09-20T04:28:12.017" v="145" actId="1076"/>
          <ac:spMkLst>
            <pc:docMk/>
            <pc:sldMk cId="3080691059" sldId="280"/>
            <ac:spMk id="11" creationId="{71945CCA-E6D3-ECEA-D212-9B1358EB7AE8}"/>
          </ac:spMkLst>
        </pc:spChg>
        <pc:picChg chg="mod">
          <ac:chgData name="Vukics András" userId="S::vukics.andras@wigner.hu::5efe4348-f8f2-46c9-a533-ad55f03285a4" providerId="AD" clId="Web-{B5184097-647E-9117-F4CB-E440FCBCAFAA}" dt="2023-09-20T08:04:34.456" v="421" actId="14100"/>
          <ac:picMkLst>
            <pc:docMk/>
            <pc:sldMk cId="3080691059" sldId="280"/>
            <ac:picMk id="3" creationId="{661D6A7B-475B-4F66-1E03-E98CB985FB61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4:54:03.610" v="264" actId="1076"/>
          <ac:picMkLst>
            <pc:docMk/>
            <pc:sldMk cId="3080691059" sldId="280"/>
            <ac:picMk id="4" creationId="{78D1A560-9387-77FC-6A2B-40EB286AF32C}"/>
          </ac:picMkLst>
        </pc:picChg>
      </pc:sldChg>
      <pc:sldChg chg="modSp">
        <pc:chgData name="Vukics András" userId="S::vukics.andras@wigner.hu::5efe4348-f8f2-46c9-a533-ad55f03285a4" providerId="AD" clId="Web-{B5184097-647E-9117-F4CB-E440FCBCAFAA}" dt="2023-09-20T04:30:20.318" v="156" actId="14100"/>
        <pc:sldMkLst>
          <pc:docMk/>
          <pc:sldMk cId="1792820568" sldId="281"/>
        </pc:sldMkLst>
        <pc:spChg chg="mod">
          <ac:chgData name="Vukics András" userId="S::vukics.andras@wigner.hu::5efe4348-f8f2-46c9-a533-ad55f03285a4" providerId="AD" clId="Web-{B5184097-647E-9117-F4CB-E440FCBCAFAA}" dt="2023-09-20T04:30:20.318" v="156" actId="14100"/>
          <ac:spMkLst>
            <pc:docMk/>
            <pc:sldMk cId="1792820568" sldId="281"/>
            <ac:spMk id="3" creationId="{65C21C8A-E95E-7299-7CF4-52B0C1EAD9FD}"/>
          </ac:spMkLst>
        </pc:spChg>
      </pc:sldChg>
      <pc:sldChg chg="addSp delSp modSp addAnim delAnim">
        <pc:chgData name="Vukics András" userId="S::vukics.andras@wigner.hu::5efe4348-f8f2-46c9-a533-ad55f03285a4" providerId="AD" clId="Web-{B5184097-647E-9117-F4CB-E440FCBCAFAA}" dt="2023-09-20T05:04:28.817" v="331"/>
        <pc:sldMkLst>
          <pc:docMk/>
          <pc:sldMk cId="1182261743" sldId="287"/>
        </pc:sldMkLst>
        <pc:spChg chg="del">
          <ac:chgData name="Vukics András" userId="S::vukics.andras@wigner.hu::5efe4348-f8f2-46c9-a533-ad55f03285a4" providerId="AD" clId="Web-{B5184097-647E-9117-F4CB-E440FCBCAFAA}" dt="2023-09-20T04:26:17.732" v="132"/>
          <ac:spMkLst>
            <pc:docMk/>
            <pc:sldMk cId="1182261743" sldId="287"/>
            <ac:spMk id="5" creationId="{E237F560-1284-9472-8935-62F79F3D4420}"/>
          </ac:spMkLst>
        </pc:spChg>
        <pc:spChg chg="mod">
          <ac:chgData name="Vukics András" userId="S::vukics.andras@wigner.hu::5efe4348-f8f2-46c9-a533-ad55f03285a4" providerId="AD" clId="Web-{B5184097-647E-9117-F4CB-E440FCBCAFAA}" dt="2023-09-20T04:27:19.453" v="140" actId="1076"/>
          <ac:spMkLst>
            <pc:docMk/>
            <pc:sldMk cId="1182261743" sldId="287"/>
            <ac:spMk id="6" creationId="{4230B854-0385-6889-5D34-D57D31659F0E}"/>
          </ac:spMkLst>
        </pc:spChg>
        <pc:spChg chg="mod ord topLvl">
          <ac:chgData name="Vukics András" userId="S::vukics.andras@wigner.hu::5efe4348-f8f2-46c9-a533-ad55f03285a4" providerId="AD" clId="Web-{B5184097-647E-9117-F4CB-E440FCBCAFAA}" dt="2023-09-20T04:38:07.644" v="258" actId="20577"/>
          <ac:spMkLst>
            <pc:docMk/>
            <pc:sldMk cId="1182261743" sldId="287"/>
            <ac:spMk id="8" creationId="{40E2AB7B-5A7E-6033-A12A-DE61FECF3064}"/>
          </ac:spMkLst>
        </pc:spChg>
        <pc:spChg chg="add">
          <ac:chgData name="Vukics András" userId="S::vukics.andras@wigner.hu::5efe4348-f8f2-46c9-a533-ad55f03285a4" providerId="AD" clId="Web-{B5184097-647E-9117-F4CB-E440FCBCAFAA}" dt="2023-09-20T04:26:40.921" v="135"/>
          <ac:spMkLst>
            <pc:docMk/>
            <pc:sldMk cId="1182261743" sldId="287"/>
            <ac:spMk id="13" creationId="{4C63D1C7-5036-9E62-3463-92C9B461E79A}"/>
          </ac:spMkLst>
        </pc:spChg>
        <pc:spChg chg="mod">
          <ac:chgData name="Vukics András" userId="S::vukics.andras@wigner.hu::5efe4348-f8f2-46c9-a533-ad55f03285a4" providerId="AD" clId="Web-{B5184097-647E-9117-F4CB-E440FCBCAFAA}" dt="2023-09-20T04:35:39.530" v="197" actId="1076"/>
          <ac:spMkLst>
            <pc:docMk/>
            <pc:sldMk cId="1182261743" sldId="287"/>
            <ac:spMk id="14" creationId="{B7955D7E-F319-74E8-9B67-D95DCF5C753C}"/>
          </ac:spMkLst>
        </pc:spChg>
        <pc:grpChg chg="add">
          <ac:chgData name="Vukics András" userId="S::vukics.andras@wigner.hu::5efe4348-f8f2-46c9-a533-ad55f03285a4" providerId="AD" clId="Web-{B5184097-647E-9117-F4CB-E440FCBCAFAA}" dt="2023-09-20T05:04:19.035" v="330"/>
          <ac:grpSpMkLst>
            <pc:docMk/>
            <pc:sldMk cId="1182261743" sldId="287"/>
            <ac:grpSpMk id="2" creationId="{5E54865E-1B44-A437-4BFC-103299D4CEB7}"/>
          </ac:grpSpMkLst>
        </pc:grpChg>
        <pc:grpChg chg="mod">
          <ac:chgData name="Vukics András" userId="S::vukics.andras@wigner.hu::5efe4348-f8f2-46c9-a533-ad55f03285a4" providerId="AD" clId="Web-{B5184097-647E-9117-F4CB-E440FCBCAFAA}" dt="2023-09-20T04:27:00.921" v="136" actId="1076"/>
          <ac:grpSpMkLst>
            <pc:docMk/>
            <pc:sldMk cId="1182261743" sldId="287"/>
            <ac:grpSpMk id="9" creationId="{23223C5E-A698-2B14-A26F-46E05916D904}"/>
          </ac:grpSpMkLst>
        </pc:grpChg>
        <pc:grpChg chg="add del mod">
          <ac:chgData name="Vukics András" userId="S::vukics.andras@wigner.hu::5efe4348-f8f2-46c9-a533-ad55f03285a4" providerId="AD" clId="Web-{B5184097-647E-9117-F4CB-E440FCBCAFAA}" dt="2023-09-20T04:36:45.360" v="205"/>
          <ac:grpSpMkLst>
            <pc:docMk/>
            <pc:sldMk cId="1182261743" sldId="287"/>
            <ac:grpSpMk id="61" creationId="{3362E3AD-7147-52BB-69D5-9426FBE11516}"/>
          </ac:grpSpMkLst>
        </pc:grpChg>
        <pc:grpChg chg="mod">
          <ac:chgData name="Vukics András" userId="S::vukics.andras@wigner.hu::5efe4348-f8f2-46c9-a533-ad55f03285a4" providerId="AD" clId="Web-{B5184097-647E-9117-F4CB-E440FCBCAFAA}" dt="2023-09-20T04:35:50.249" v="198" actId="1076"/>
          <ac:grpSpMkLst>
            <pc:docMk/>
            <pc:sldMk cId="1182261743" sldId="287"/>
            <ac:grpSpMk id="64" creationId="{970FEE54-666C-24A8-D0A5-B5C50B3E7A3F}"/>
          </ac:grpSpMkLst>
        </pc:grpChg>
        <pc:picChg chg="del">
          <ac:chgData name="Vukics András" userId="S::vukics.andras@wigner.hu::5efe4348-f8f2-46c9-a533-ad55f03285a4" providerId="AD" clId="Web-{B5184097-647E-9117-F4CB-E440FCBCAFAA}" dt="2023-09-20T04:26:17.732" v="133"/>
          <ac:picMkLst>
            <pc:docMk/>
            <pc:sldMk cId="1182261743" sldId="287"/>
            <ac:picMk id="4" creationId="{1C163805-889B-8076-5833-D2882874706F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4:35:26.639" v="195" actId="1076"/>
          <ac:picMkLst>
            <pc:docMk/>
            <pc:sldMk cId="1182261743" sldId="287"/>
            <ac:picMk id="7" creationId="{B2C4CBB3-695E-800F-B797-06353C59B2D5}"/>
          </ac:picMkLst>
        </pc:picChg>
        <pc:picChg chg="add ord">
          <ac:chgData name="Vukics András" userId="S::vukics.andras@wigner.hu::5efe4348-f8f2-46c9-a533-ad55f03285a4" providerId="AD" clId="Web-{B5184097-647E-9117-F4CB-E440FCBCAFAA}" dt="2023-09-20T04:27:40.891" v="143"/>
          <ac:picMkLst>
            <pc:docMk/>
            <pc:sldMk cId="1182261743" sldId="287"/>
            <ac:picMk id="11" creationId="{FFE63281-116D-F05E-1F6D-14F09EB7DE89}"/>
          </ac:picMkLst>
        </pc:picChg>
        <pc:inkChg chg="topLvl">
          <ac:chgData name="Vukics András" userId="S::vukics.andras@wigner.hu::5efe4348-f8f2-46c9-a533-ad55f03285a4" providerId="AD" clId="Web-{B5184097-647E-9117-F4CB-E440FCBCAFAA}" dt="2023-09-20T04:36:45.360" v="205"/>
          <ac:inkMkLst>
            <pc:docMk/>
            <pc:sldMk cId="1182261743" sldId="287"/>
            <ac:inkMk id="16" creationId="{435A3856-9DB7-43D6-3AB7-CEFEEE5F7528}"/>
          </ac:inkMkLst>
        </pc:inkChg>
        <pc:inkChg chg="del">
          <ac:chgData name="Vukics András" userId="S::vukics.andras@wigner.hu::5efe4348-f8f2-46c9-a533-ad55f03285a4" providerId="AD" clId="Web-{B5184097-647E-9117-F4CB-E440FCBCAFAA}" dt="2023-09-20T04:34:25.997" v="191"/>
          <ac:inkMkLst>
            <pc:docMk/>
            <pc:sldMk cId="1182261743" sldId="287"/>
            <ac:inkMk id="17" creationId="{D82BC7AD-028F-371C-5804-145E09B1F8C6}"/>
          </ac:inkMkLst>
        </pc:inkChg>
        <pc:inkChg chg="del">
          <ac:chgData name="Vukics András" userId="S::vukics.andras@wigner.hu::5efe4348-f8f2-46c9-a533-ad55f03285a4" providerId="AD" clId="Web-{B5184097-647E-9117-F4CB-E440FCBCAFAA}" dt="2023-09-20T04:36:03.969" v="200"/>
          <ac:inkMkLst>
            <pc:docMk/>
            <pc:sldMk cId="1182261743" sldId="287"/>
            <ac:inkMk id="22" creationId="{918573BF-692C-FA4F-B87B-C2A7A44071E0}"/>
          </ac:inkMkLst>
        </pc:inkChg>
        <pc:inkChg chg="del topLvl">
          <ac:chgData name="Vukics András" userId="S::vukics.andras@wigner.hu::5efe4348-f8f2-46c9-a533-ad55f03285a4" providerId="AD" clId="Web-{B5184097-647E-9117-F4CB-E440FCBCAFAA}" dt="2023-09-20T04:36:52.642" v="206"/>
          <ac:inkMkLst>
            <pc:docMk/>
            <pc:sldMk cId="1182261743" sldId="287"/>
            <ac:inkMk id="31" creationId="{E25D364B-336E-5AAD-E38B-1BEE58438F62}"/>
          </ac:inkMkLst>
        </pc:inkChg>
        <pc:inkChg chg="del topLvl">
          <ac:chgData name="Vukics András" userId="S::vukics.andras@wigner.hu::5efe4348-f8f2-46c9-a533-ad55f03285a4" providerId="AD" clId="Web-{B5184097-647E-9117-F4CB-E440FCBCAFAA}" dt="2023-09-20T04:36:54.158" v="207"/>
          <ac:inkMkLst>
            <pc:docMk/>
            <pc:sldMk cId="1182261743" sldId="287"/>
            <ac:inkMk id="34" creationId="{D292C95A-594F-32E5-6ADC-4E37BD315DF8}"/>
          </ac:inkMkLst>
        </pc:inkChg>
        <pc:inkChg chg="del topLvl">
          <ac:chgData name="Vukics András" userId="S::vukics.andras@wigner.hu::5efe4348-f8f2-46c9-a533-ad55f03285a4" providerId="AD" clId="Web-{B5184097-647E-9117-F4CB-E440FCBCAFAA}" dt="2023-09-20T04:36:55.158" v="208"/>
          <ac:inkMkLst>
            <pc:docMk/>
            <pc:sldMk cId="1182261743" sldId="287"/>
            <ac:inkMk id="37" creationId="{51157DCB-E7B1-74AC-63F9-3A03957ECFF6}"/>
          </ac:inkMkLst>
        </pc:inkChg>
        <pc:inkChg chg="del topLvl">
          <ac:chgData name="Vukics András" userId="S::vukics.andras@wigner.hu::5efe4348-f8f2-46c9-a533-ad55f03285a4" providerId="AD" clId="Web-{B5184097-647E-9117-F4CB-E440FCBCAFAA}" dt="2023-09-20T04:36:56.939" v="209"/>
          <ac:inkMkLst>
            <pc:docMk/>
            <pc:sldMk cId="1182261743" sldId="287"/>
            <ac:inkMk id="44" creationId="{8A0FB130-B539-A549-7F27-3B781157A5E4}"/>
          </ac:inkMkLst>
        </pc:inkChg>
        <pc:inkChg chg="del topLvl">
          <ac:chgData name="Vukics András" userId="S::vukics.andras@wigner.hu::5efe4348-f8f2-46c9-a533-ad55f03285a4" providerId="AD" clId="Web-{B5184097-647E-9117-F4CB-E440FCBCAFAA}" dt="2023-09-20T04:36:58.423" v="210"/>
          <ac:inkMkLst>
            <pc:docMk/>
            <pc:sldMk cId="1182261743" sldId="287"/>
            <ac:inkMk id="47" creationId="{4B153C62-2BC4-6833-3D53-50001BD57363}"/>
          </ac:inkMkLst>
        </pc:inkChg>
        <pc:inkChg chg="del topLvl">
          <ac:chgData name="Vukics András" userId="S::vukics.andras@wigner.hu::5efe4348-f8f2-46c9-a533-ad55f03285a4" providerId="AD" clId="Web-{B5184097-647E-9117-F4CB-E440FCBCAFAA}" dt="2023-09-20T04:37:37.424" v="255"/>
          <ac:inkMkLst>
            <pc:docMk/>
            <pc:sldMk cId="1182261743" sldId="287"/>
            <ac:inkMk id="58" creationId="{781DACC2-3644-644B-F44E-6DB6A7C0C6A6}"/>
          </ac:inkMkLst>
        </pc:inkChg>
      </pc:sldChg>
      <pc:sldChg chg="modSp">
        <pc:chgData name="Vukics András" userId="S::vukics.andras@wigner.hu::5efe4348-f8f2-46c9-a533-ad55f03285a4" providerId="AD" clId="Web-{B5184097-647E-9117-F4CB-E440FCBCAFAA}" dt="2023-09-20T07:44:35.152" v="359" actId="20577"/>
        <pc:sldMkLst>
          <pc:docMk/>
          <pc:sldMk cId="3956949271" sldId="288"/>
        </pc:sldMkLst>
        <pc:spChg chg="mod">
          <ac:chgData name="Vukics András" userId="S::vukics.andras@wigner.hu::5efe4348-f8f2-46c9-a533-ad55f03285a4" providerId="AD" clId="Web-{B5184097-647E-9117-F4CB-E440FCBCAFAA}" dt="2023-09-20T07:44:35.152" v="359" actId="20577"/>
          <ac:spMkLst>
            <pc:docMk/>
            <pc:sldMk cId="3956949271" sldId="288"/>
            <ac:spMk id="3" creationId="{1C8679C4-BCF4-116E-8523-BB733989E04F}"/>
          </ac:spMkLst>
        </pc:spChg>
      </pc:sldChg>
      <pc:sldChg chg="delSp modSp">
        <pc:chgData name="Vukics András" userId="S::vukics.andras@wigner.hu::5efe4348-f8f2-46c9-a533-ad55f03285a4" providerId="AD" clId="Web-{B5184097-647E-9117-F4CB-E440FCBCAFAA}" dt="2023-09-20T04:57:23.366" v="329" actId="1076"/>
        <pc:sldMkLst>
          <pc:docMk/>
          <pc:sldMk cId="3616032629" sldId="296"/>
        </pc:sldMkLst>
        <pc:spChg chg="mod">
          <ac:chgData name="Vukics András" userId="S::vukics.andras@wigner.hu::5efe4348-f8f2-46c9-a533-ad55f03285a4" providerId="AD" clId="Web-{B5184097-647E-9117-F4CB-E440FCBCAFAA}" dt="2023-09-20T04:25:36.137" v="127" actId="20577"/>
          <ac:spMkLst>
            <pc:docMk/>
            <pc:sldMk cId="3616032629" sldId="296"/>
            <ac:spMk id="5" creationId="{7CBC45B6-C05F-188A-31D5-0A96B8C62CF1}"/>
          </ac:spMkLst>
        </pc:spChg>
        <pc:picChg chg="mod">
          <ac:chgData name="Vukics András" userId="S::vukics.andras@wigner.hu::5efe4348-f8f2-46c9-a533-ad55f03285a4" providerId="AD" clId="Web-{B5184097-647E-9117-F4CB-E440FCBCAFAA}" dt="2023-09-20T04:22:13.584" v="68" actId="1076"/>
          <ac:picMkLst>
            <pc:docMk/>
            <pc:sldMk cId="3616032629" sldId="296"/>
            <ac:picMk id="6" creationId="{95A1EABD-0FC6-313A-B922-ABBDB54FFEDF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4:57:23.366" v="329" actId="1076"/>
          <ac:picMkLst>
            <pc:docMk/>
            <pc:sldMk cId="3616032629" sldId="296"/>
            <ac:picMk id="7" creationId="{181778F8-5C77-C827-6CA2-9688CFC3D04E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4:22:24.507" v="69" actId="1076"/>
          <ac:picMkLst>
            <pc:docMk/>
            <pc:sldMk cId="3616032629" sldId="296"/>
            <ac:picMk id="8" creationId="{1BF4AD72-A31C-CA0E-39BB-22607B23BF25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4:25:06.246" v="114" actId="1076"/>
          <ac:picMkLst>
            <pc:docMk/>
            <pc:sldMk cId="3616032629" sldId="296"/>
            <ac:picMk id="9" creationId="{498CBEB0-4F9A-F938-B02A-BBCA3A20DBAE}"/>
          </ac:picMkLst>
        </pc:picChg>
        <pc:inkChg chg="del">
          <ac:chgData name="Vukics András" userId="S::vukics.andras@wigner.hu::5efe4348-f8f2-46c9-a533-ad55f03285a4" providerId="AD" clId="Web-{B5184097-647E-9117-F4CB-E440FCBCAFAA}" dt="2023-09-20T04:24:48.433" v="111"/>
          <ac:inkMkLst>
            <pc:docMk/>
            <pc:sldMk cId="3616032629" sldId="296"/>
            <ac:inkMk id="10" creationId="{13E2949B-62FA-235A-AD03-11C0EB528F50}"/>
          </ac:inkMkLst>
        </pc:inkChg>
        <pc:inkChg chg="del">
          <ac:chgData name="Vukics András" userId="S::vukics.andras@wigner.hu::5efe4348-f8f2-46c9-a533-ad55f03285a4" providerId="AD" clId="Web-{B5184097-647E-9117-F4CB-E440FCBCAFAA}" dt="2023-09-20T04:24:44.464" v="108"/>
          <ac:inkMkLst>
            <pc:docMk/>
            <pc:sldMk cId="3616032629" sldId="296"/>
            <ac:inkMk id="12" creationId="{7004217E-1AC4-233C-DE4D-5CB53D8D9110}"/>
          </ac:inkMkLst>
        </pc:inkChg>
        <pc:inkChg chg="del">
          <ac:chgData name="Vukics András" userId="S::vukics.andras@wigner.hu::5efe4348-f8f2-46c9-a533-ad55f03285a4" providerId="AD" clId="Web-{B5184097-647E-9117-F4CB-E440FCBCAFAA}" dt="2023-09-20T04:24:36.526" v="103"/>
          <ac:inkMkLst>
            <pc:docMk/>
            <pc:sldMk cId="3616032629" sldId="296"/>
            <ac:inkMk id="17" creationId="{745EA53C-59F3-833A-B1A0-3DD1D540A8C3}"/>
          </ac:inkMkLst>
        </pc:inkChg>
        <pc:inkChg chg="del">
          <ac:chgData name="Vukics András" userId="S::vukics.andras@wigner.hu::5efe4348-f8f2-46c9-a533-ad55f03285a4" providerId="AD" clId="Web-{B5184097-647E-9117-F4CB-E440FCBCAFAA}" dt="2023-09-20T04:24:45.573" v="109"/>
          <ac:inkMkLst>
            <pc:docMk/>
            <pc:sldMk cId="3616032629" sldId="296"/>
            <ac:inkMk id="19" creationId="{FC79F0DB-5904-2C9B-FAFE-642EAF82F596}"/>
          </ac:inkMkLst>
        </pc:inkChg>
        <pc:inkChg chg="del">
          <ac:chgData name="Vukics András" userId="S::vukics.andras@wigner.hu::5efe4348-f8f2-46c9-a533-ad55f03285a4" providerId="AD" clId="Web-{B5184097-647E-9117-F4CB-E440FCBCAFAA}" dt="2023-09-20T04:24:46.417" v="110"/>
          <ac:inkMkLst>
            <pc:docMk/>
            <pc:sldMk cId="3616032629" sldId="296"/>
            <ac:inkMk id="26" creationId="{DCC0FAB3-3617-5250-C546-17D3552BDF77}"/>
          </ac:inkMkLst>
        </pc:inkChg>
        <pc:inkChg chg="del">
          <ac:chgData name="Vukics András" userId="S::vukics.andras@wigner.hu::5efe4348-f8f2-46c9-a533-ad55f03285a4" providerId="AD" clId="Web-{B5184097-647E-9117-F4CB-E440FCBCAFAA}" dt="2023-09-20T04:24:39.042" v="104"/>
          <ac:inkMkLst>
            <pc:docMk/>
            <pc:sldMk cId="3616032629" sldId="296"/>
            <ac:inkMk id="27" creationId="{7D8C7A11-A8BC-643D-35C7-0942D719517D}"/>
          </ac:inkMkLst>
        </pc:inkChg>
        <pc:inkChg chg="del">
          <ac:chgData name="Vukics András" userId="S::vukics.andras@wigner.hu::5efe4348-f8f2-46c9-a533-ad55f03285a4" providerId="AD" clId="Web-{B5184097-647E-9117-F4CB-E440FCBCAFAA}" dt="2023-09-20T04:24:41.417" v="105"/>
          <ac:inkMkLst>
            <pc:docMk/>
            <pc:sldMk cId="3616032629" sldId="296"/>
            <ac:inkMk id="28" creationId="{87CC0780-E766-94EF-5B44-C3563BC4FE0E}"/>
          </ac:inkMkLst>
        </pc:inkChg>
        <pc:inkChg chg="del">
          <ac:chgData name="Vukics András" userId="S::vukics.andras@wigner.hu::5efe4348-f8f2-46c9-a533-ad55f03285a4" providerId="AD" clId="Web-{B5184097-647E-9117-F4CB-E440FCBCAFAA}" dt="2023-09-20T04:24:42.261" v="106"/>
          <ac:inkMkLst>
            <pc:docMk/>
            <pc:sldMk cId="3616032629" sldId="296"/>
            <ac:inkMk id="31" creationId="{54675226-EDA2-0480-5CAE-3AC0AC4E91CD}"/>
          </ac:inkMkLst>
        </pc:inkChg>
        <pc:inkChg chg="del">
          <ac:chgData name="Vukics András" userId="S::vukics.andras@wigner.hu::5efe4348-f8f2-46c9-a533-ad55f03285a4" providerId="AD" clId="Web-{B5184097-647E-9117-F4CB-E440FCBCAFAA}" dt="2023-09-20T04:24:42.964" v="107"/>
          <ac:inkMkLst>
            <pc:docMk/>
            <pc:sldMk cId="3616032629" sldId="296"/>
            <ac:inkMk id="39" creationId="{499272F7-24E3-E391-5326-8E0E36941BBD}"/>
          </ac:inkMkLst>
        </pc:inkChg>
      </pc:sldChg>
      <pc:sldChg chg="addSp delSp modSp">
        <pc:chgData name="Vukics András" userId="S::vukics.andras@wigner.hu::5efe4348-f8f2-46c9-a533-ad55f03285a4" providerId="AD" clId="Web-{B5184097-647E-9117-F4CB-E440FCBCAFAA}" dt="2023-09-20T08:28:06.532" v="573" actId="1076"/>
        <pc:sldMkLst>
          <pc:docMk/>
          <pc:sldMk cId="3447466256" sldId="302"/>
        </pc:sldMkLst>
        <pc:spChg chg="mod">
          <ac:chgData name="Vukics András" userId="S::vukics.andras@wigner.hu::5efe4348-f8f2-46c9-a533-ad55f03285a4" providerId="AD" clId="Web-{B5184097-647E-9117-F4CB-E440FCBCAFAA}" dt="2023-09-20T04:32:31.259" v="179" actId="1076"/>
          <ac:spMkLst>
            <pc:docMk/>
            <pc:sldMk cId="3447466256" sldId="302"/>
            <ac:spMk id="2" creationId="{40C7FC61-AF03-F554-718B-5349DBBD810F}"/>
          </ac:spMkLst>
        </pc:spChg>
        <pc:spChg chg="add mod">
          <ac:chgData name="Vukics András" userId="S::vukics.andras@wigner.hu::5efe4348-f8f2-46c9-a533-ad55f03285a4" providerId="AD" clId="Web-{B5184097-647E-9117-F4CB-E440FCBCAFAA}" dt="2023-09-20T05:10:09.671" v="349" actId="1076"/>
          <ac:spMkLst>
            <pc:docMk/>
            <pc:sldMk cId="3447466256" sldId="302"/>
            <ac:spMk id="3" creationId="{87B01773-4299-E1D4-3651-95609F80EF92}"/>
          </ac:spMkLst>
        </pc:spChg>
        <pc:spChg chg="add mod">
          <ac:chgData name="Vukics András" userId="S::vukics.andras@wigner.hu::5efe4348-f8f2-46c9-a533-ad55f03285a4" providerId="AD" clId="Web-{B5184097-647E-9117-F4CB-E440FCBCAFAA}" dt="2023-09-20T08:27:16.093" v="565" actId="1076"/>
          <ac:spMkLst>
            <pc:docMk/>
            <pc:sldMk cId="3447466256" sldId="302"/>
            <ac:spMk id="9" creationId="{4C26D954-85FD-E8CD-71EA-3A700E642FE0}"/>
          </ac:spMkLst>
        </pc:spChg>
        <pc:spChg chg="add mod">
          <ac:chgData name="Vukics András" userId="S::vukics.andras@wigner.hu::5efe4348-f8f2-46c9-a533-ad55f03285a4" providerId="AD" clId="Web-{B5184097-647E-9117-F4CB-E440FCBCAFAA}" dt="2023-09-20T08:28:06.532" v="573" actId="1076"/>
          <ac:spMkLst>
            <pc:docMk/>
            <pc:sldMk cId="3447466256" sldId="302"/>
            <ac:spMk id="10" creationId="{112B850C-4126-9913-020E-EAFDF79C010E}"/>
          </ac:spMkLst>
        </pc:spChg>
        <pc:picChg chg="mod">
          <ac:chgData name="Vukics András" userId="S::vukics.andras@wigner.hu::5efe4348-f8f2-46c9-a533-ad55f03285a4" providerId="AD" clId="Web-{B5184097-647E-9117-F4CB-E440FCBCAFAA}" dt="2023-09-20T08:26:14.216" v="553" actId="1076"/>
          <ac:picMkLst>
            <pc:docMk/>
            <pc:sldMk cId="3447466256" sldId="302"/>
            <ac:picMk id="4" creationId="{2AA71A70-0986-D75C-00FC-FFB929FA620F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4:32:08.196" v="174" actId="14100"/>
          <ac:picMkLst>
            <pc:docMk/>
            <pc:sldMk cId="3447466256" sldId="302"/>
            <ac:picMk id="6" creationId="{0765466E-8791-B7D3-2994-61F815A7BF58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4:32:26.696" v="178" actId="1076"/>
          <ac:picMkLst>
            <pc:docMk/>
            <pc:sldMk cId="3447466256" sldId="302"/>
            <ac:picMk id="7" creationId="{19B2BE03-9773-F07E-4972-3EA5DA27EECB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5:10:22.249" v="350" actId="1076"/>
          <ac:picMkLst>
            <pc:docMk/>
            <pc:sldMk cId="3447466256" sldId="302"/>
            <ac:picMk id="8" creationId="{D971ECC3-D98F-8DD2-4694-F3BAEAA3B140}"/>
          </ac:picMkLst>
        </pc:picChg>
        <pc:inkChg chg="del">
          <ac:chgData name="Vukics András" userId="S::vukics.andras@wigner.hu::5efe4348-f8f2-46c9-a533-ad55f03285a4" providerId="AD" clId="Web-{B5184097-647E-9117-F4CB-E440FCBCAFAA}" dt="2023-09-20T05:09:09.622" v="334"/>
          <ac:inkMkLst>
            <pc:docMk/>
            <pc:sldMk cId="3447466256" sldId="302"/>
            <ac:inkMk id="12" creationId="{BFADC293-F4CC-30DB-1BFB-2F2E7C1B92D5}"/>
          </ac:inkMkLst>
        </pc:inkChg>
        <pc:inkChg chg="del">
          <ac:chgData name="Vukics András" userId="S::vukics.andras@wigner.hu::5efe4348-f8f2-46c9-a533-ad55f03285a4" providerId="AD" clId="Web-{B5184097-647E-9117-F4CB-E440FCBCAFAA}" dt="2023-09-20T05:09:09.622" v="333"/>
          <ac:inkMkLst>
            <pc:docMk/>
            <pc:sldMk cId="3447466256" sldId="302"/>
            <ac:inkMk id="16" creationId="{F8BD9357-C5EB-063C-B952-947EEB287ED7}"/>
          </ac:inkMkLst>
        </pc:inkChg>
        <pc:inkChg chg="del">
          <ac:chgData name="Vukics András" userId="S::vukics.andras@wigner.hu::5efe4348-f8f2-46c9-a533-ad55f03285a4" providerId="AD" clId="Web-{B5184097-647E-9117-F4CB-E440FCBCAFAA}" dt="2023-09-20T05:09:09.622" v="332"/>
          <ac:inkMkLst>
            <pc:docMk/>
            <pc:sldMk cId="3447466256" sldId="302"/>
            <ac:inkMk id="20" creationId="{35A737DC-794C-187D-B140-5D436BA8739D}"/>
          </ac:inkMkLst>
        </pc:inkChg>
      </pc:sldChg>
      <pc:sldChg chg="modSp">
        <pc:chgData name="Vukics András" userId="S::vukics.andras@wigner.hu::5efe4348-f8f2-46c9-a533-ad55f03285a4" providerId="AD" clId="Web-{B5184097-647E-9117-F4CB-E440FCBCAFAA}" dt="2023-09-20T04:31:55.180" v="172" actId="1076"/>
        <pc:sldMkLst>
          <pc:docMk/>
          <pc:sldMk cId="2814177185" sldId="306"/>
        </pc:sldMkLst>
        <pc:spChg chg="mod">
          <ac:chgData name="Vukics András" userId="S::vukics.andras@wigner.hu::5efe4348-f8f2-46c9-a533-ad55f03285a4" providerId="AD" clId="Web-{B5184097-647E-9117-F4CB-E440FCBCAFAA}" dt="2023-09-20T04:31:11.507" v="164" actId="1076"/>
          <ac:spMkLst>
            <pc:docMk/>
            <pc:sldMk cId="2814177185" sldId="306"/>
            <ac:spMk id="2" creationId="{D57BDDAC-6FA4-E504-0C17-90000D859326}"/>
          </ac:spMkLst>
        </pc:spChg>
        <pc:spChg chg="mod">
          <ac:chgData name="Vukics András" userId="S::vukics.andras@wigner.hu::5efe4348-f8f2-46c9-a533-ad55f03285a4" providerId="AD" clId="Web-{B5184097-647E-9117-F4CB-E440FCBCAFAA}" dt="2023-09-20T04:31:33.851" v="168" actId="1076"/>
          <ac:spMkLst>
            <pc:docMk/>
            <pc:sldMk cId="2814177185" sldId="306"/>
            <ac:spMk id="9" creationId="{900DF16F-3F00-8C1C-E08B-E81448271042}"/>
          </ac:spMkLst>
        </pc:spChg>
        <pc:picChg chg="mod">
          <ac:chgData name="Vukics András" userId="S::vukics.andras@wigner.hu::5efe4348-f8f2-46c9-a533-ad55f03285a4" providerId="AD" clId="Web-{B5184097-647E-9117-F4CB-E440FCBCAFAA}" dt="2023-09-20T04:31:43.055" v="171" actId="1076"/>
          <ac:picMkLst>
            <pc:docMk/>
            <pc:sldMk cId="2814177185" sldId="306"/>
            <ac:picMk id="6" creationId="{E78A1B62-632A-E924-6010-2EEC7D6B58A9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4:31:55.180" v="172" actId="1076"/>
          <ac:picMkLst>
            <pc:docMk/>
            <pc:sldMk cId="2814177185" sldId="306"/>
            <ac:picMk id="7" creationId="{65186684-82E7-8F7E-9EF5-9311BD3CE216}"/>
          </ac:picMkLst>
        </pc:picChg>
        <pc:picChg chg="mod">
          <ac:chgData name="Vukics András" userId="S::vukics.andras@wigner.hu::5efe4348-f8f2-46c9-a533-ad55f03285a4" providerId="AD" clId="Web-{B5184097-647E-9117-F4CB-E440FCBCAFAA}" dt="2023-09-20T04:30:51.381" v="160" actId="1076"/>
          <ac:picMkLst>
            <pc:docMk/>
            <pc:sldMk cId="2814177185" sldId="306"/>
            <ac:picMk id="8" creationId="{642C6966-7F3D-976E-2801-F02B727BD2FD}"/>
          </ac:picMkLst>
        </pc:picChg>
      </pc:sldChg>
      <pc:sldChg chg="del">
        <pc:chgData name="Vukics András" userId="S::vukics.andras@wigner.hu::5efe4348-f8f2-46c9-a533-ad55f03285a4" providerId="AD" clId="Web-{B5184097-647E-9117-F4CB-E440FCBCAFAA}" dt="2023-09-20T04:38:56.349" v="259"/>
        <pc:sldMkLst>
          <pc:docMk/>
          <pc:sldMk cId="2997768361" sldId="309"/>
        </pc:sldMkLst>
      </pc:sldChg>
      <pc:sldChg chg="addAnim delAnim">
        <pc:chgData name="Vukics András" userId="S::vukics.andras@wigner.hu::5efe4348-f8f2-46c9-a533-ad55f03285a4" providerId="AD" clId="Web-{B5184097-647E-9117-F4CB-E440FCBCAFAA}" dt="2023-09-20T04:39:31.397" v="261"/>
        <pc:sldMkLst>
          <pc:docMk/>
          <pc:sldMk cId="3907378698" sldId="312"/>
        </pc:sldMkLst>
      </pc:sldChg>
      <pc:sldChg chg="addSp delSp modSp addAnim">
        <pc:chgData name="Vukics András" userId="S::vukics.andras@wigner.hu::5efe4348-f8f2-46c9-a533-ad55f03285a4" providerId="AD" clId="Web-{B5184097-647E-9117-F4CB-E440FCBCAFAA}" dt="2023-09-20T08:02:23.717" v="417"/>
        <pc:sldMkLst>
          <pc:docMk/>
          <pc:sldMk cId="1526547876" sldId="316"/>
        </pc:sldMkLst>
        <pc:spChg chg="add mod">
          <ac:chgData name="Vukics András" userId="S::vukics.andras@wigner.hu::5efe4348-f8f2-46c9-a533-ad55f03285a4" providerId="AD" clId="Web-{B5184097-647E-9117-F4CB-E440FCBCAFAA}" dt="2023-09-20T08:02:13.873" v="416" actId="1076"/>
          <ac:spMkLst>
            <pc:docMk/>
            <pc:sldMk cId="1526547876" sldId="316"/>
            <ac:spMk id="7" creationId="{3CA06306-DFF1-9B46-5B1F-744BF411EBB4}"/>
          </ac:spMkLst>
        </pc:spChg>
        <pc:spChg chg="add del">
          <ac:chgData name="Vukics András" userId="S::vukics.andras@wigner.hu::5efe4348-f8f2-46c9-a533-ad55f03285a4" providerId="AD" clId="Web-{B5184097-647E-9117-F4CB-E440FCBCAFAA}" dt="2023-09-20T08:01:04.121" v="375"/>
          <ac:spMkLst>
            <pc:docMk/>
            <pc:sldMk cId="1526547876" sldId="316"/>
            <ac:spMk id="8" creationId="{2A739EBD-79EB-6E0D-2518-6BC71A74CC5E}"/>
          </ac:spMkLst>
        </pc:spChg>
        <pc:picChg chg="add mod">
          <ac:chgData name="Vukics András" userId="S::vukics.andras@wigner.hu::5efe4348-f8f2-46c9-a533-ad55f03285a4" providerId="AD" clId="Web-{B5184097-647E-9117-F4CB-E440FCBCAFAA}" dt="2023-09-20T07:58:29.507" v="361" actId="1076"/>
          <ac:picMkLst>
            <pc:docMk/>
            <pc:sldMk cId="1526547876" sldId="316"/>
            <ac:picMk id="6" creationId="{3A7EC3A5-54F6-E32D-D834-780D07A9F57F}"/>
          </ac:picMkLst>
        </pc:picChg>
      </pc:sldChg>
      <pc:sldChg chg="addSp modSp addAnim">
        <pc:chgData name="Vukics András" userId="S::vukics.andras@wigner.hu::5efe4348-f8f2-46c9-a533-ad55f03285a4" providerId="AD" clId="Web-{B5184097-647E-9117-F4CB-E440FCBCAFAA}" dt="2023-09-20T04:57:02.131" v="327"/>
        <pc:sldMkLst>
          <pc:docMk/>
          <pc:sldMk cId="3522507024" sldId="318"/>
        </pc:sldMkLst>
        <pc:spChg chg="add mod">
          <ac:chgData name="Vukics András" userId="S::vukics.andras@wigner.hu::5efe4348-f8f2-46c9-a533-ad55f03285a4" providerId="AD" clId="Web-{B5184097-647E-9117-F4CB-E440FCBCAFAA}" dt="2023-09-20T04:55:52.457" v="325" actId="1076"/>
          <ac:spMkLst>
            <pc:docMk/>
            <pc:sldMk cId="3522507024" sldId="318"/>
            <ac:spMk id="5" creationId="{2ECA042C-6EB6-BA04-6DB6-2FA2B6E94F54}"/>
          </ac:spMkLst>
        </pc:spChg>
        <pc:grpChg chg="add">
          <ac:chgData name="Vukics András" userId="S::vukics.andras@wigner.hu::5efe4348-f8f2-46c9-a533-ad55f03285a4" providerId="AD" clId="Web-{B5184097-647E-9117-F4CB-E440FCBCAFAA}" dt="2023-09-20T04:56:59.256" v="326"/>
          <ac:grpSpMkLst>
            <pc:docMk/>
            <pc:sldMk cId="3522507024" sldId="318"/>
            <ac:grpSpMk id="7" creationId="{BCE6DBE5-CB4F-1040-6F50-C4FCD338356F}"/>
          </ac:grpSpMkLst>
        </pc:grpChg>
        <pc:picChg chg="add mod">
          <ac:chgData name="Vukics András" userId="S::vukics.andras@wigner.hu::5efe4348-f8f2-46c9-a533-ad55f03285a4" providerId="AD" clId="Web-{B5184097-647E-9117-F4CB-E440FCBCAFAA}" dt="2023-09-20T04:20:40.769" v="64" actId="1076"/>
          <ac:picMkLst>
            <pc:docMk/>
            <pc:sldMk cId="3522507024" sldId="318"/>
            <ac:picMk id="3" creationId="{498E0A05-FBA8-289E-643D-BD66106C050C}"/>
          </ac:picMkLst>
        </pc:picChg>
        <pc:picChg chg="add mod">
          <ac:chgData name="Vukics András" userId="S::vukics.andras@wigner.hu::5efe4348-f8f2-46c9-a533-ad55f03285a4" providerId="AD" clId="Web-{B5184097-647E-9117-F4CB-E440FCBCAFAA}" dt="2023-09-20T04:20:33.034" v="63" actId="1076"/>
          <ac:picMkLst>
            <pc:docMk/>
            <pc:sldMk cId="3522507024" sldId="318"/>
            <ac:picMk id="4" creationId="{35284FDB-0BA1-C608-DF0F-68F4FD06F710}"/>
          </ac:picMkLst>
        </pc:picChg>
      </pc:sldChg>
    </pc:docChg>
  </pc:docChgLst>
  <pc:docChgLst>
    <pc:chgData name="Vukics András" userId="S::vukics.andras@wigner.hu::5efe4348-f8f2-46c9-a533-ad55f03285a4" providerId="AD" clId="Web-{684633B6-E6BB-C7BB-1ABE-82C8FF874D4E}"/>
    <pc:docChg chg="addSld delSld modSld sldOrd">
      <pc:chgData name="Vukics András" userId="S::vukics.andras@wigner.hu::5efe4348-f8f2-46c9-a533-ad55f03285a4" providerId="AD" clId="Web-{684633B6-E6BB-C7BB-1ABE-82C8FF874D4E}" dt="2023-07-07T06:39:58.712" v="776"/>
      <pc:docMkLst>
        <pc:docMk/>
      </pc:docMkLst>
      <pc:sldChg chg="modSp ord">
        <pc:chgData name="Vukics András" userId="S::vukics.andras@wigner.hu::5efe4348-f8f2-46c9-a533-ad55f03285a4" providerId="AD" clId="Web-{684633B6-E6BB-C7BB-1ABE-82C8FF874D4E}" dt="2023-07-07T05:06:12.813" v="61"/>
        <pc:sldMkLst>
          <pc:docMk/>
          <pc:sldMk cId="109857222" sldId="256"/>
        </pc:sldMkLst>
        <pc:spChg chg="mod">
          <ac:chgData name="Vukics András" userId="S::vukics.andras@wigner.hu::5efe4348-f8f2-46c9-a533-ad55f03285a4" providerId="AD" clId="Web-{684633B6-E6BB-C7BB-1ABE-82C8FF874D4E}" dt="2023-07-07T05:02:21.927" v="60" actId="20577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Vukics András" userId="S::vukics.andras@wigner.hu::5efe4348-f8f2-46c9-a533-ad55f03285a4" providerId="AD" clId="Web-{684633B6-E6BB-C7BB-1ABE-82C8FF874D4E}" dt="2023-07-07T05:00:44.766" v="20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ord">
        <pc:chgData name="Vukics András" userId="S::vukics.andras@wigner.hu::5efe4348-f8f2-46c9-a533-ad55f03285a4" providerId="AD" clId="Web-{684633B6-E6BB-C7BB-1ABE-82C8FF874D4E}" dt="2023-07-07T05:06:36.954" v="62"/>
        <pc:sldMkLst>
          <pc:docMk/>
          <pc:sldMk cId="1481638844" sldId="262"/>
        </pc:sldMkLst>
      </pc:sldChg>
      <pc:sldChg chg="addSp delSp modSp">
        <pc:chgData name="Vukics András" userId="S::vukics.andras@wigner.hu::5efe4348-f8f2-46c9-a533-ad55f03285a4" providerId="AD" clId="Web-{684633B6-E6BB-C7BB-1ABE-82C8FF874D4E}" dt="2023-07-07T06:07:01.699" v="554" actId="1076"/>
        <pc:sldMkLst>
          <pc:docMk/>
          <pc:sldMk cId="1565887262" sldId="274"/>
        </pc:sldMkLst>
        <pc:spChg chg="del">
          <ac:chgData name="Vukics András" userId="S::vukics.andras@wigner.hu::5efe4348-f8f2-46c9-a533-ad55f03285a4" providerId="AD" clId="Web-{684633B6-E6BB-C7BB-1ABE-82C8FF874D4E}" dt="2023-07-07T05:55:48.122" v="441"/>
          <ac:spMkLst>
            <pc:docMk/>
            <pc:sldMk cId="1565887262" sldId="274"/>
            <ac:spMk id="9" creationId="{6190B515-031A-B3BE-9CE5-8F334FFFD167}"/>
          </ac:spMkLst>
        </pc:spChg>
        <pc:spChg chg="mod">
          <ac:chgData name="Vukics András" userId="S::vukics.andras@wigner.hu::5efe4348-f8f2-46c9-a533-ad55f03285a4" providerId="AD" clId="Web-{684633B6-E6BB-C7BB-1ABE-82C8FF874D4E}" dt="2023-07-07T05:56:52.578" v="471" actId="1076"/>
          <ac:spMkLst>
            <pc:docMk/>
            <pc:sldMk cId="1565887262" sldId="274"/>
            <ac:spMk id="12" creationId="{A54F3F04-2EE4-AE20-0A17-D91B591C6BE1}"/>
          </ac:spMkLst>
        </pc:spChg>
        <pc:spChg chg="add">
          <ac:chgData name="Vukics András" userId="S::vukics.andras@wigner.hu::5efe4348-f8f2-46c9-a533-ad55f03285a4" providerId="AD" clId="Web-{684633B6-E6BB-C7BB-1ABE-82C8FF874D4E}" dt="2023-07-07T06:01:00.496" v="487"/>
          <ac:spMkLst>
            <pc:docMk/>
            <pc:sldMk cId="1565887262" sldId="274"/>
            <ac:spMk id="20" creationId="{2531A333-1551-4021-4818-2E6ACE847552}"/>
          </ac:spMkLst>
        </pc:spChg>
        <pc:spChg chg="add mod">
          <ac:chgData name="Vukics András" userId="S::vukics.andras@wigner.hu::5efe4348-f8f2-46c9-a533-ad55f03285a4" providerId="AD" clId="Web-{684633B6-E6BB-C7BB-1ABE-82C8FF874D4E}" dt="2023-07-07T06:02:24.046" v="544" actId="20577"/>
          <ac:spMkLst>
            <pc:docMk/>
            <pc:sldMk cId="1565887262" sldId="274"/>
            <ac:spMk id="21" creationId="{6C239864-C89C-3AAA-0BBF-985BDB9B4B9D}"/>
          </ac:spMkLst>
        </pc:spChg>
        <pc:grpChg chg="del mod">
          <ac:chgData name="Vukics András" userId="S::vukics.andras@wigner.hu::5efe4348-f8f2-46c9-a533-ad55f03285a4" providerId="AD" clId="Web-{684633B6-E6BB-C7BB-1ABE-82C8FF874D4E}" dt="2023-07-07T06:06:20.791" v="546"/>
          <ac:grpSpMkLst>
            <pc:docMk/>
            <pc:sldMk cId="1565887262" sldId="274"/>
            <ac:grpSpMk id="16" creationId="{A9884E51-2AA4-34F0-5F37-A469C1031AE9}"/>
          </ac:grpSpMkLst>
        </pc:grpChg>
        <pc:picChg chg="mod">
          <ac:chgData name="Vukics András" userId="S::vukics.andras@wigner.hu::5efe4348-f8f2-46c9-a533-ad55f03285a4" providerId="AD" clId="Web-{684633B6-E6BB-C7BB-1ABE-82C8FF874D4E}" dt="2023-07-07T05:56:52.578" v="470" actId="1076"/>
          <ac:picMkLst>
            <pc:docMk/>
            <pc:sldMk cId="1565887262" sldId="274"/>
            <ac:picMk id="6" creationId="{95A4F556-8F50-AE29-1FBB-235094D020DB}"/>
          </ac:picMkLst>
        </pc:picChg>
        <pc:picChg chg="add mod">
          <ac:chgData name="Vukics András" userId="S::vukics.andras@wigner.hu::5efe4348-f8f2-46c9-a533-ad55f03285a4" providerId="AD" clId="Web-{684633B6-E6BB-C7BB-1ABE-82C8FF874D4E}" dt="2023-07-07T06:00:44.886" v="486" actId="14100"/>
          <ac:picMkLst>
            <pc:docMk/>
            <pc:sldMk cId="1565887262" sldId="274"/>
            <ac:picMk id="8" creationId="{4471A407-71B5-D8CD-CE32-7329F00D6BC7}"/>
          </ac:picMkLst>
        </pc:picChg>
        <pc:picChg chg="del">
          <ac:chgData name="Vukics András" userId="S::vukics.andras@wigner.hu::5efe4348-f8f2-46c9-a533-ad55f03285a4" providerId="AD" clId="Web-{684633B6-E6BB-C7BB-1ABE-82C8FF874D4E}" dt="2023-07-07T05:55:44.716" v="440"/>
          <ac:picMkLst>
            <pc:docMk/>
            <pc:sldMk cId="1565887262" sldId="274"/>
            <ac:picMk id="13" creationId="{41456C9D-BCBD-FF71-6516-E3B5965D66C9}"/>
          </ac:picMkLst>
        </pc:picChg>
        <pc:picChg chg="del">
          <ac:chgData name="Vukics András" userId="S::vukics.andras@wigner.hu::5efe4348-f8f2-46c9-a533-ad55f03285a4" providerId="AD" clId="Web-{684633B6-E6BB-C7BB-1ABE-82C8FF874D4E}" dt="2023-07-07T05:57:09.907" v="475"/>
          <ac:picMkLst>
            <pc:docMk/>
            <pc:sldMk cId="1565887262" sldId="274"/>
            <ac:picMk id="17" creationId="{32841563-F005-C55C-C589-9D39E0C7B156}"/>
          </ac:picMkLst>
        </pc:picChg>
        <pc:picChg chg="add mod">
          <ac:chgData name="Vukics András" userId="S::vukics.andras@wigner.hu::5efe4348-f8f2-46c9-a533-ad55f03285a4" providerId="AD" clId="Web-{684633B6-E6BB-C7BB-1ABE-82C8FF874D4E}" dt="2023-07-07T05:58:29.254" v="481" actId="1076"/>
          <ac:picMkLst>
            <pc:docMk/>
            <pc:sldMk cId="1565887262" sldId="274"/>
            <ac:picMk id="18" creationId="{BADCE09E-FD5C-9DDE-A184-FDC92DCEF88E}"/>
          </ac:picMkLst>
        </pc:picChg>
        <pc:picChg chg="add mod">
          <ac:chgData name="Vukics András" userId="S::vukics.andras@wigner.hu::5efe4348-f8f2-46c9-a533-ad55f03285a4" providerId="AD" clId="Web-{684633B6-E6BB-C7BB-1ABE-82C8FF874D4E}" dt="2023-07-07T06:00:13.556" v="485" actId="1076"/>
          <ac:picMkLst>
            <pc:docMk/>
            <pc:sldMk cId="1565887262" sldId="274"/>
            <ac:picMk id="19" creationId="{6E739BF5-866C-FA6A-220A-4C26B66C18EB}"/>
          </ac:picMkLst>
        </pc:picChg>
        <pc:picChg chg="add mod">
          <ac:chgData name="Vukics András" userId="S::vukics.andras@wigner.hu::5efe4348-f8f2-46c9-a533-ad55f03285a4" providerId="AD" clId="Web-{684633B6-E6BB-C7BB-1ABE-82C8FF874D4E}" dt="2023-07-07T06:06:41.777" v="550" actId="1076"/>
          <ac:picMkLst>
            <pc:docMk/>
            <pc:sldMk cId="1565887262" sldId="274"/>
            <ac:picMk id="22" creationId="{D381D39C-86DA-8BF5-8250-F53678489BC9}"/>
          </ac:picMkLst>
        </pc:picChg>
        <pc:picChg chg="add mod">
          <ac:chgData name="Vukics András" userId="S::vukics.andras@wigner.hu::5efe4348-f8f2-46c9-a533-ad55f03285a4" providerId="AD" clId="Web-{684633B6-E6BB-C7BB-1ABE-82C8FF874D4E}" dt="2023-07-07T06:07:01.699" v="554" actId="1076"/>
          <ac:picMkLst>
            <pc:docMk/>
            <pc:sldMk cId="1565887262" sldId="274"/>
            <ac:picMk id="23" creationId="{4AF92FE4-DF46-7F6D-7CFA-8E83CCC7DAE5}"/>
          </ac:picMkLst>
        </pc:picChg>
      </pc:sldChg>
      <pc:sldChg chg="modSp">
        <pc:chgData name="Vukics András" userId="S::vukics.andras@wigner.hu::5efe4348-f8f2-46c9-a533-ad55f03285a4" providerId="AD" clId="Web-{684633B6-E6BB-C7BB-1ABE-82C8FF874D4E}" dt="2023-07-07T06:15:16.050" v="564" actId="20577"/>
        <pc:sldMkLst>
          <pc:docMk/>
          <pc:sldMk cId="1792820568" sldId="281"/>
        </pc:sldMkLst>
        <pc:spChg chg="mod">
          <ac:chgData name="Vukics András" userId="S::vukics.andras@wigner.hu::5efe4348-f8f2-46c9-a533-ad55f03285a4" providerId="AD" clId="Web-{684633B6-E6BB-C7BB-1ABE-82C8FF874D4E}" dt="2023-07-07T06:15:16.050" v="564" actId="20577"/>
          <ac:spMkLst>
            <pc:docMk/>
            <pc:sldMk cId="1792820568" sldId="281"/>
            <ac:spMk id="2" creationId="{D57BDDAC-6FA4-E504-0C17-90000D859326}"/>
          </ac:spMkLst>
        </pc:spChg>
      </pc:sldChg>
      <pc:sldChg chg="modSp">
        <pc:chgData name="Vukics András" userId="S::vukics.andras@wigner.hu::5efe4348-f8f2-46c9-a533-ad55f03285a4" providerId="AD" clId="Web-{684633B6-E6BB-C7BB-1ABE-82C8FF874D4E}" dt="2023-07-07T06:09:27.065" v="556" actId="20577"/>
        <pc:sldMkLst>
          <pc:docMk/>
          <pc:sldMk cId="988059189" sldId="292"/>
        </pc:sldMkLst>
        <pc:spChg chg="mod">
          <ac:chgData name="Vukics András" userId="S::vukics.andras@wigner.hu::5efe4348-f8f2-46c9-a533-ad55f03285a4" providerId="AD" clId="Web-{684633B6-E6BB-C7BB-1ABE-82C8FF874D4E}" dt="2023-07-07T06:09:27.065" v="556" actId="20577"/>
          <ac:spMkLst>
            <pc:docMk/>
            <pc:sldMk cId="988059189" sldId="292"/>
            <ac:spMk id="4" creationId="{400BF8E3-B140-9D02-AB93-B8DE89041505}"/>
          </ac:spMkLst>
        </pc:spChg>
      </pc:sldChg>
      <pc:sldChg chg="modSp">
        <pc:chgData name="Vukics András" userId="S::vukics.andras@wigner.hu::5efe4348-f8f2-46c9-a533-ad55f03285a4" providerId="AD" clId="Web-{684633B6-E6BB-C7BB-1ABE-82C8FF874D4E}" dt="2023-07-07T06:09:49.816" v="561" actId="20577"/>
        <pc:sldMkLst>
          <pc:docMk/>
          <pc:sldMk cId="127209252" sldId="293"/>
        </pc:sldMkLst>
        <pc:spChg chg="mod">
          <ac:chgData name="Vukics András" userId="S::vukics.andras@wigner.hu::5efe4348-f8f2-46c9-a533-ad55f03285a4" providerId="AD" clId="Web-{684633B6-E6BB-C7BB-1ABE-82C8FF874D4E}" dt="2023-07-07T06:09:49.816" v="561" actId="20577"/>
          <ac:spMkLst>
            <pc:docMk/>
            <pc:sldMk cId="127209252" sldId="293"/>
            <ac:spMk id="4" creationId="{628CB6EB-2875-B0A8-B1C9-0D7C0CB27F3C}"/>
          </ac:spMkLst>
        </pc:spChg>
      </pc:sldChg>
      <pc:sldChg chg="modSp">
        <pc:chgData name="Vukics András" userId="S::vukics.andras@wigner.hu::5efe4348-f8f2-46c9-a533-ad55f03285a4" providerId="AD" clId="Web-{684633B6-E6BB-C7BB-1ABE-82C8FF874D4E}" dt="2023-07-07T06:10:05.348" v="563" actId="20577"/>
        <pc:sldMkLst>
          <pc:docMk/>
          <pc:sldMk cId="2736751228" sldId="294"/>
        </pc:sldMkLst>
        <pc:spChg chg="mod">
          <ac:chgData name="Vukics András" userId="S::vukics.andras@wigner.hu::5efe4348-f8f2-46c9-a533-ad55f03285a4" providerId="AD" clId="Web-{684633B6-E6BB-C7BB-1ABE-82C8FF874D4E}" dt="2023-07-07T06:10:05.348" v="563" actId="20577"/>
          <ac:spMkLst>
            <pc:docMk/>
            <pc:sldMk cId="2736751228" sldId="294"/>
            <ac:spMk id="4" creationId="{A4117824-6DB3-E75B-AE86-47F154EA7E3A}"/>
          </ac:spMkLst>
        </pc:spChg>
      </pc:sldChg>
      <pc:sldChg chg="mod modShow">
        <pc:chgData name="Vukics András" userId="S::vukics.andras@wigner.hu::5efe4348-f8f2-46c9-a533-ad55f03285a4" providerId="AD" clId="Web-{684633B6-E6BB-C7BB-1ABE-82C8FF874D4E}" dt="2023-07-07T05:09:53.089" v="63"/>
        <pc:sldMkLst>
          <pc:docMk/>
          <pc:sldMk cId="332463682" sldId="295"/>
        </pc:sldMkLst>
      </pc:sldChg>
      <pc:sldChg chg="addSp delSp modSp delAnim">
        <pc:chgData name="Vukics András" userId="S::vukics.andras@wigner.hu::5efe4348-f8f2-46c9-a533-ad55f03285a4" providerId="AD" clId="Web-{684633B6-E6BB-C7BB-1ABE-82C8FF874D4E}" dt="2023-07-07T05:32:06.636" v="130"/>
        <pc:sldMkLst>
          <pc:docMk/>
          <pc:sldMk cId="47818647" sldId="297"/>
        </pc:sldMkLst>
        <pc:spChg chg="mod">
          <ac:chgData name="Vukics András" userId="S::vukics.andras@wigner.hu::5efe4348-f8f2-46c9-a533-ad55f03285a4" providerId="AD" clId="Web-{684633B6-E6BB-C7BB-1ABE-82C8FF874D4E}" dt="2023-07-07T05:29:40.817" v="118" actId="20577"/>
          <ac:spMkLst>
            <pc:docMk/>
            <pc:sldMk cId="47818647" sldId="297"/>
            <ac:spMk id="4" creationId="{1CD10221-4334-6279-2F67-468A53F05CD5}"/>
          </ac:spMkLst>
        </pc:spChg>
        <pc:spChg chg="mod">
          <ac:chgData name="Vukics András" userId="S::vukics.andras@wigner.hu::5efe4348-f8f2-46c9-a533-ad55f03285a4" providerId="AD" clId="Web-{684633B6-E6BB-C7BB-1ABE-82C8FF874D4E}" dt="2023-07-07T05:14:13.322" v="84" actId="1076"/>
          <ac:spMkLst>
            <pc:docMk/>
            <pc:sldMk cId="47818647" sldId="297"/>
            <ac:spMk id="5" creationId="{F45856CF-BB6C-6B0C-1CFA-F5A3574C07DB}"/>
          </ac:spMkLst>
        </pc:spChg>
        <pc:spChg chg="mod">
          <ac:chgData name="Vukics András" userId="S::vukics.andras@wigner.hu::5efe4348-f8f2-46c9-a533-ad55f03285a4" providerId="AD" clId="Web-{684633B6-E6BB-C7BB-1ABE-82C8FF874D4E}" dt="2023-07-07T05:32:05.027" v="129" actId="20577"/>
          <ac:spMkLst>
            <pc:docMk/>
            <pc:sldMk cId="47818647" sldId="297"/>
            <ac:spMk id="64" creationId="{5F4D0C7B-2407-3C46-2216-08A74DAC47F2}"/>
          </ac:spMkLst>
        </pc:spChg>
        <pc:grpChg chg="add mod">
          <ac:chgData name="Vukics András" userId="S::vukics.andras@wigner.hu::5efe4348-f8f2-46c9-a533-ad55f03285a4" providerId="AD" clId="Web-{684633B6-E6BB-C7BB-1ABE-82C8FF874D4E}" dt="2023-07-07T05:21:08.825" v="88" actId="1076"/>
          <ac:grpSpMkLst>
            <pc:docMk/>
            <pc:sldMk cId="47818647" sldId="297"/>
            <ac:grpSpMk id="9" creationId="{6F8B2631-20FF-AF59-FDEB-6098DC8EABA3}"/>
          </ac:grpSpMkLst>
        </pc:grpChg>
        <pc:grpChg chg="add mod">
          <ac:chgData name="Vukics András" userId="S::vukics.andras@wigner.hu::5efe4348-f8f2-46c9-a533-ad55f03285a4" providerId="AD" clId="Web-{684633B6-E6BB-C7BB-1ABE-82C8FF874D4E}" dt="2023-07-07T05:21:50.077" v="93" actId="1076"/>
          <ac:grpSpMkLst>
            <pc:docMk/>
            <pc:sldMk cId="47818647" sldId="297"/>
            <ac:grpSpMk id="14" creationId="{4A0A75F7-9045-F149-9F17-C568D8D468BD}"/>
          </ac:grpSpMkLst>
        </pc:grpChg>
        <pc:grpChg chg="del mod">
          <ac:chgData name="Vukics András" userId="S::vukics.andras@wigner.hu::5efe4348-f8f2-46c9-a533-ad55f03285a4" providerId="AD" clId="Web-{684633B6-E6BB-C7BB-1ABE-82C8FF874D4E}" dt="2023-07-07T05:32:06.636" v="130"/>
          <ac:grpSpMkLst>
            <pc:docMk/>
            <pc:sldMk cId="47818647" sldId="297"/>
            <ac:grpSpMk id="117" creationId="{ABFC7475-7C64-D165-8516-CDA8CEA8A5FE}"/>
          </ac:grpSpMkLst>
        </pc:grpChg>
        <pc:grpChg chg="del">
          <ac:chgData name="Vukics András" userId="S::vukics.andras@wigner.hu::5efe4348-f8f2-46c9-a533-ad55f03285a4" providerId="AD" clId="Web-{684633B6-E6BB-C7BB-1ABE-82C8FF874D4E}" dt="2023-07-07T05:31:58.854" v="127"/>
          <ac:grpSpMkLst>
            <pc:docMk/>
            <pc:sldMk cId="47818647" sldId="297"/>
            <ac:grpSpMk id="118" creationId="{DCACE2F9-BE1C-DBE2-8BA3-99FE548EF778}"/>
          </ac:grpSpMkLst>
        </pc:grpChg>
        <pc:inkChg chg="mod">
          <ac:chgData name="Vukics András" userId="S::vukics.andras@wigner.hu::5efe4348-f8f2-46c9-a533-ad55f03285a4" providerId="AD" clId="Web-{684633B6-E6BB-C7BB-1ABE-82C8FF874D4E}" dt="2023-07-07T05:20:45.746" v="85" actId="1076"/>
          <ac:inkMkLst>
            <pc:docMk/>
            <pc:sldMk cId="47818647" sldId="297"/>
            <ac:inkMk id="37" creationId="{5B19C009-EBBD-DB57-688E-35A3A968A8D3}"/>
          </ac:inkMkLst>
        </pc:inkChg>
        <pc:inkChg chg="mod">
          <ac:chgData name="Vukics András" userId="S::vukics.andras@wigner.hu::5efe4348-f8f2-46c9-a533-ad55f03285a4" providerId="AD" clId="Web-{684633B6-E6BB-C7BB-1ABE-82C8FF874D4E}" dt="2023-07-07T05:20:49.809" v="86" actId="1076"/>
          <ac:inkMkLst>
            <pc:docMk/>
            <pc:sldMk cId="47818647" sldId="297"/>
            <ac:inkMk id="44" creationId="{B0E7185F-3AEA-4BE2-F0C5-CC32E6987361}"/>
          </ac:inkMkLst>
        </pc:inkChg>
        <pc:inkChg chg="mod">
          <ac:chgData name="Vukics András" userId="S::vukics.andras@wigner.hu::5efe4348-f8f2-46c9-a533-ad55f03285a4" providerId="AD" clId="Web-{684633B6-E6BB-C7BB-1ABE-82C8FF874D4E}" dt="2023-07-07T05:22:09.875" v="94" actId="1076"/>
          <ac:inkMkLst>
            <pc:docMk/>
            <pc:sldMk cId="47818647" sldId="297"/>
            <ac:inkMk id="68" creationId="{5C923711-F803-6E46-F0A7-897049273423}"/>
          </ac:inkMkLst>
        </pc:inkChg>
        <pc:inkChg chg="mod">
          <ac:chgData name="Vukics András" userId="S::vukics.andras@wigner.hu::5efe4348-f8f2-46c9-a533-ad55f03285a4" providerId="AD" clId="Web-{684633B6-E6BB-C7BB-1ABE-82C8FF874D4E}" dt="2023-07-07T05:22:22.203" v="95" actId="1076"/>
          <ac:inkMkLst>
            <pc:docMk/>
            <pc:sldMk cId="47818647" sldId="297"/>
            <ac:inkMk id="69" creationId="{FC3E5AAF-F307-0B1A-76B0-3323BC481C7C}"/>
          </ac:inkMkLst>
        </pc:inkChg>
        <pc:inkChg chg="del">
          <ac:chgData name="Vukics András" userId="S::vukics.andras@wigner.hu::5efe4348-f8f2-46c9-a533-ad55f03285a4" providerId="AD" clId="Web-{684633B6-E6BB-C7BB-1ABE-82C8FF874D4E}" dt="2023-07-07T05:23:53.473" v="96"/>
          <ac:inkMkLst>
            <pc:docMk/>
            <pc:sldMk cId="47818647" sldId="297"/>
            <ac:inkMk id="106" creationId="{0F139F3B-6D3C-3DA6-0444-566C71C236F9}"/>
          </ac:inkMkLst>
        </pc:inkChg>
      </pc:sldChg>
      <pc:sldChg chg="mod modShow">
        <pc:chgData name="Vukics András" userId="S::vukics.andras@wigner.hu::5efe4348-f8f2-46c9-a533-ad55f03285a4" providerId="AD" clId="Web-{684633B6-E6BB-C7BB-1ABE-82C8FF874D4E}" dt="2023-07-07T05:09:59.120" v="64"/>
        <pc:sldMkLst>
          <pc:docMk/>
          <pc:sldMk cId="778121945" sldId="300"/>
        </pc:sldMkLst>
      </pc:sldChg>
      <pc:sldChg chg="addSp delSp modSp addAnim delAnim">
        <pc:chgData name="Vukics András" userId="S::vukics.andras@wigner.hu::5efe4348-f8f2-46c9-a533-ad55f03285a4" providerId="AD" clId="Web-{684633B6-E6BB-C7BB-1ABE-82C8FF874D4E}" dt="2023-07-07T06:39:58.712" v="776"/>
        <pc:sldMkLst>
          <pc:docMk/>
          <pc:sldMk cId="3447466256" sldId="302"/>
        </pc:sldMkLst>
        <pc:picChg chg="del">
          <ac:chgData name="Vukics András" userId="S::vukics.andras@wigner.hu::5efe4348-f8f2-46c9-a533-ad55f03285a4" providerId="AD" clId="Web-{684633B6-E6BB-C7BB-1ABE-82C8FF874D4E}" dt="2023-07-07T06:05:18.945" v="545"/>
          <ac:picMkLst>
            <pc:docMk/>
            <pc:sldMk cId="3447466256" sldId="302"/>
            <ac:picMk id="3" creationId="{0C87DFDD-56BC-550A-2502-3971874DBB65}"/>
          </ac:picMkLst>
        </pc:picChg>
        <pc:picChg chg="add mod">
          <ac:chgData name="Vukics András" userId="S::vukics.andras@wigner.hu::5efe4348-f8f2-46c9-a533-ad55f03285a4" providerId="AD" clId="Web-{684633B6-E6BB-C7BB-1ABE-82C8FF874D4E}" dt="2023-07-07T06:39:48.867" v="775"/>
          <ac:picMkLst>
            <pc:docMk/>
            <pc:sldMk cId="3447466256" sldId="302"/>
            <ac:picMk id="8" creationId="{D971ECC3-D98F-8DD2-4694-F3BAEAA3B140}"/>
          </ac:picMkLst>
        </pc:picChg>
      </pc:sldChg>
      <pc:sldChg chg="modSp add del replId">
        <pc:chgData name="Vukics András" userId="S::vukics.andras@wigner.hu::5efe4348-f8f2-46c9-a533-ad55f03285a4" providerId="AD" clId="Web-{684633B6-E6BB-C7BB-1ABE-82C8FF874D4E}" dt="2023-07-07T05:30:51.336" v="125"/>
        <pc:sldMkLst>
          <pc:docMk/>
          <pc:sldMk cId="147939398" sldId="303"/>
        </pc:sldMkLst>
        <pc:spChg chg="mod">
          <ac:chgData name="Vukics András" userId="S::vukics.andras@wigner.hu::5efe4348-f8f2-46c9-a533-ad55f03285a4" providerId="AD" clId="Web-{684633B6-E6BB-C7BB-1ABE-82C8FF874D4E}" dt="2023-07-07T05:30:47.320" v="124" actId="20577"/>
          <ac:spMkLst>
            <pc:docMk/>
            <pc:sldMk cId="147939398" sldId="303"/>
            <ac:spMk id="4" creationId="{1CD10221-4334-6279-2F67-468A53F05CD5}"/>
          </ac:spMkLst>
        </pc:spChg>
      </pc:sldChg>
      <pc:sldChg chg="modSp add replId">
        <pc:chgData name="Vukics András" userId="S::vukics.andras@wigner.hu::5efe4348-f8f2-46c9-a533-ad55f03285a4" providerId="AD" clId="Web-{684633B6-E6BB-C7BB-1ABE-82C8FF874D4E}" dt="2023-07-07T05:35:28.364" v="146" actId="20577"/>
        <pc:sldMkLst>
          <pc:docMk/>
          <pc:sldMk cId="1088116288" sldId="303"/>
        </pc:sldMkLst>
        <pc:spChg chg="mod">
          <ac:chgData name="Vukics András" userId="S::vukics.andras@wigner.hu::5efe4348-f8f2-46c9-a533-ad55f03285a4" providerId="AD" clId="Web-{684633B6-E6BB-C7BB-1ABE-82C8FF874D4E}" dt="2023-07-07T05:35:28.364" v="146" actId="20577"/>
          <ac:spMkLst>
            <pc:docMk/>
            <pc:sldMk cId="1088116288" sldId="303"/>
            <ac:spMk id="5" creationId="{F45856CF-BB6C-6B0C-1CFA-F5A3574C07DB}"/>
          </ac:spMkLst>
        </pc:spChg>
      </pc:sldChg>
      <pc:sldChg chg="addSp delSp modSp add replId addAnim delAnim">
        <pc:chgData name="Vukics András" userId="S::vukics.andras@wigner.hu::5efe4348-f8f2-46c9-a533-ad55f03285a4" providerId="AD" clId="Web-{684633B6-E6BB-C7BB-1ABE-82C8FF874D4E}" dt="2023-07-07T05:48:18.649" v="228" actId="20577"/>
        <pc:sldMkLst>
          <pc:docMk/>
          <pc:sldMk cId="2560060578" sldId="304"/>
        </pc:sldMkLst>
        <pc:spChg chg="mod">
          <ac:chgData name="Vukics András" userId="S::vukics.andras@wigner.hu::5efe4348-f8f2-46c9-a533-ad55f03285a4" providerId="AD" clId="Web-{684633B6-E6BB-C7BB-1ABE-82C8FF874D4E}" dt="2023-07-07T05:40:46.285" v="179" actId="20577"/>
          <ac:spMkLst>
            <pc:docMk/>
            <pc:sldMk cId="2560060578" sldId="304"/>
            <ac:spMk id="5" creationId="{F45856CF-BB6C-6B0C-1CFA-F5A3574C07DB}"/>
          </ac:spMkLst>
        </pc:spChg>
        <pc:spChg chg="add mod">
          <ac:chgData name="Vukics András" userId="S::vukics.andras@wigner.hu::5efe4348-f8f2-46c9-a533-ad55f03285a4" providerId="AD" clId="Web-{684633B6-E6BB-C7BB-1ABE-82C8FF874D4E}" dt="2023-07-07T05:48:18.649" v="228" actId="20577"/>
          <ac:spMkLst>
            <pc:docMk/>
            <pc:sldMk cId="2560060578" sldId="304"/>
            <ac:spMk id="15" creationId="{6BC53DF5-3B29-BF18-7CE9-4C0D1176D7AE}"/>
          </ac:spMkLst>
        </pc:spChg>
        <pc:spChg chg="mod">
          <ac:chgData name="Vukics András" userId="S::vukics.andras@wigner.hu::5efe4348-f8f2-46c9-a533-ad55f03285a4" providerId="AD" clId="Web-{684633B6-E6BB-C7BB-1ABE-82C8FF874D4E}" dt="2023-07-07T05:38:15.465" v="171" actId="20577"/>
          <ac:spMkLst>
            <pc:docMk/>
            <pc:sldMk cId="2560060578" sldId="304"/>
            <ac:spMk id="64" creationId="{5F4D0C7B-2407-3C46-2216-08A74DAC47F2}"/>
          </ac:spMkLst>
        </pc:spChg>
        <pc:grpChg chg="add">
          <ac:chgData name="Vukics András" userId="S::vukics.andras@wigner.hu::5efe4348-f8f2-46c9-a533-ad55f03285a4" providerId="AD" clId="Web-{684633B6-E6BB-C7BB-1ABE-82C8FF874D4E}" dt="2023-07-07T05:43:20.261" v="222"/>
          <ac:grpSpMkLst>
            <pc:docMk/>
            <pc:sldMk cId="2560060578" sldId="304"/>
            <ac:grpSpMk id="16" creationId="{5990AEF8-B454-4087-824C-8DA753AF947B}"/>
          </ac:grpSpMkLst>
        </pc:grpChg>
        <pc:grpChg chg="del">
          <ac:chgData name="Vukics András" userId="S::vukics.andras@wigner.hu::5efe4348-f8f2-46c9-a533-ad55f03285a4" providerId="AD" clId="Web-{684633B6-E6BB-C7BB-1ABE-82C8FF874D4E}" dt="2023-07-07T05:38:16.621" v="172"/>
          <ac:grpSpMkLst>
            <pc:docMk/>
            <pc:sldMk cId="2560060578" sldId="304"/>
            <ac:grpSpMk id="117" creationId="{ABFC7475-7C64-D165-8516-CDA8CEA8A5FE}"/>
          </ac:grpSpMkLst>
        </pc:grpChg>
        <pc:grpChg chg="del">
          <ac:chgData name="Vukics András" userId="S::vukics.andras@wigner.hu::5efe4348-f8f2-46c9-a533-ad55f03285a4" providerId="AD" clId="Web-{684633B6-E6BB-C7BB-1ABE-82C8FF874D4E}" dt="2023-07-07T05:38:18.903" v="173"/>
          <ac:grpSpMkLst>
            <pc:docMk/>
            <pc:sldMk cId="2560060578" sldId="304"/>
            <ac:grpSpMk id="118" creationId="{DCACE2F9-BE1C-DBE2-8BA3-99FE548EF778}"/>
          </ac:grpSpMkLst>
        </pc:grpChg>
      </pc:sldChg>
      <pc:sldChg chg="addSp delSp modSp add replId delAnim">
        <pc:chgData name="Vukics András" userId="S::vukics.andras@wigner.hu::5efe4348-f8f2-46c9-a533-ad55f03285a4" providerId="AD" clId="Web-{684633B6-E6BB-C7BB-1ABE-82C8FF874D4E}" dt="2023-07-07T05:55:41.872" v="439" actId="20577"/>
        <pc:sldMkLst>
          <pc:docMk/>
          <pc:sldMk cId="159205220" sldId="305"/>
        </pc:sldMkLst>
        <pc:spChg chg="add mod">
          <ac:chgData name="Vukics András" userId="S::vukics.andras@wigner.hu::5efe4348-f8f2-46c9-a533-ad55f03285a4" providerId="AD" clId="Web-{684633B6-E6BB-C7BB-1ABE-82C8FF874D4E}" dt="2023-07-07T05:53:25.069" v="297" actId="14100"/>
          <ac:spMkLst>
            <pc:docMk/>
            <pc:sldMk cId="159205220" sldId="305"/>
            <ac:spMk id="10" creationId="{603D90F1-7475-24EF-5CFE-2C5999CEBC17}"/>
          </ac:spMkLst>
        </pc:spChg>
        <pc:spChg chg="add mod">
          <ac:chgData name="Vukics András" userId="S::vukics.andras@wigner.hu::5efe4348-f8f2-46c9-a533-ad55f03285a4" providerId="AD" clId="Web-{684633B6-E6BB-C7BB-1ABE-82C8FF874D4E}" dt="2023-07-07T05:55:41.872" v="439" actId="20577"/>
          <ac:spMkLst>
            <pc:docMk/>
            <pc:sldMk cId="159205220" sldId="305"/>
            <ac:spMk id="12" creationId="{9761FD23-F8A8-006A-CB53-547362883BEA}"/>
          </ac:spMkLst>
        </pc:spChg>
        <pc:grpChg chg="del">
          <ac:chgData name="Vukics András" userId="S::vukics.andras@wigner.hu::5efe4348-f8f2-46c9-a533-ad55f03285a4" providerId="AD" clId="Web-{684633B6-E6BB-C7BB-1ABE-82C8FF874D4E}" dt="2023-07-07T05:44:28.279" v="225"/>
          <ac:grpSpMkLst>
            <pc:docMk/>
            <pc:sldMk cId="159205220" sldId="305"/>
            <ac:grpSpMk id="16" creationId="{5990AEF8-B454-4087-824C-8DA753AF947B}"/>
          </ac:grpSpMkLst>
        </pc:grpChg>
        <pc:inkChg chg="del">
          <ac:chgData name="Vukics András" userId="S::vukics.andras@wigner.hu::5efe4348-f8f2-46c9-a533-ad55f03285a4" providerId="AD" clId="Web-{684633B6-E6BB-C7BB-1ABE-82C8FF874D4E}" dt="2023-07-07T05:44:34.310" v="226"/>
          <ac:inkMkLst>
            <pc:docMk/>
            <pc:sldMk cId="159205220" sldId="305"/>
            <ac:inkMk id="13" creationId="{351061A9-7558-8906-A4DE-27F61628FCA2}"/>
          </ac:inkMkLst>
        </pc:inkChg>
        <pc:inkChg chg="del">
          <ac:chgData name="Vukics András" userId="S::vukics.andras@wigner.hu::5efe4348-f8f2-46c9-a533-ad55f03285a4" providerId="AD" clId="Web-{684633B6-E6BB-C7BB-1ABE-82C8FF874D4E}" dt="2023-07-07T05:44:37.076" v="227"/>
          <ac:inkMkLst>
            <pc:docMk/>
            <pc:sldMk cId="159205220" sldId="305"/>
            <ac:inkMk id="17" creationId="{8461D4BA-CCDC-8AF8-B6D6-A3BA7672F3B7}"/>
          </ac:inkMkLst>
        </pc:inkChg>
        <pc:inkChg chg="mod">
          <ac:chgData name="Vukics András" userId="S::vukics.andras@wigner.hu::5efe4348-f8f2-46c9-a533-ad55f03285a4" providerId="AD" clId="Web-{684633B6-E6BB-C7BB-1ABE-82C8FF874D4E}" dt="2023-07-07T05:48:44.353" v="230" actId="1076"/>
          <ac:inkMkLst>
            <pc:docMk/>
            <pc:sldMk cId="159205220" sldId="305"/>
            <ac:inkMk id="61" creationId="{C7DED90A-B525-0DB2-FD96-8E23944BFE08}"/>
          </ac:inkMkLst>
        </pc:inkChg>
      </pc:sldChg>
      <pc:sldChg chg="addSp delSp modSp add replId">
        <pc:chgData name="Vukics András" userId="S::vukics.andras@wigner.hu::5efe4348-f8f2-46c9-a533-ad55f03285a4" providerId="AD" clId="Web-{684633B6-E6BB-C7BB-1ABE-82C8FF874D4E}" dt="2023-07-07T06:38:13.300" v="769" actId="20577"/>
        <pc:sldMkLst>
          <pc:docMk/>
          <pc:sldMk cId="2814177185" sldId="306"/>
        </pc:sldMkLst>
        <pc:spChg chg="mod">
          <ac:chgData name="Vukics András" userId="S::vukics.andras@wigner.hu::5efe4348-f8f2-46c9-a533-ad55f03285a4" providerId="AD" clId="Web-{684633B6-E6BB-C7BB-1ABE-82C8FF874D4E}" dt="2023-07-07T06:15:42.098" v="603" actId="20577"/>
          <ac:spMkLst>
            <pc:docMk/>
            <pc:sldMk cId="2814177185" sldId="306"/>
            <ac:spMk id="2" creationId="{D57BDDAC-6FA4-E504-0C17-90000D859326}"/>
          </ac:spMkLst>
        </pc:spChg>
        <pc:spChg chg="del">
          <ac:chgData name="Vukics András" userId="S::vukics.andras@wigner.hu::5efe4348-f8f2-46c9-a533-ad55f03285a4" providerId="AD" clId="Web-{684633B6-E6BB-C7BB-1ABE-82C8FF874D4E}" dt="2023-07-07T06:15:46.895" v="604"/>
          <ac:spMkLst>
            <pc:docMk/>
            <pc:sldMk cId="2814177185" sldId="306"/>
            <ac:spMk id="3" creationId="{65C21C8A-E95E-7299-7CF4-52B0C1EAD9FD}"/>
          </ac:spMkLst>
        </pc:spChg>
        <pc:spChg chg="add del mod">
          <ac:chgData name="Vukics András" userId="S::vukics.andras@wigner.hu::5efe4348-f8f2-46c9-a533-ad55f03285a4" providerId="AD" clId="Web-{684633B6-E6BB-C7BB-1ABE-82C8FF874D4E}" dt="2023-07-07T06:15:51.911" v="605"/>
          <ac:spMkLst>
            <pc:docMk/>
            <pc:sldMk cId="2814177185" sldId="306"/>
            <ac:spMk id="5" creationId="{E5C0A0D1-ED61-94E8-2232-2139B1735929}"/>
          </ac:spMkLst>
        </pc:spChg>
        <pc:spChg chg="add mod">
          <ac:chgData name="Vukics András" userId="S::vukics.andras@wigner.hu::5efe4348-f8f2-46c9-a533-ad55f03285a4" providerId="AD" clId="Web-{684633B6-E6BB-C7BB-1ABE-82C8FF874D4E}" dt="2023-07-07T06:38:13.300" v="769" actId="20577"/>
          <ac:spMkLst>
            <pc:docMk/>
            <pc:sldMk cId="2814177185" sldId="306"/>
            <ac:spMk id="9" creationId="{900DF16F-3F00-8C1C-E08B-E81448271042}"/>
          </ac:spMkLst>
        </pc:spChg>
        <pc:picChg chg="add mod ord">
          <ac:chgData name="Vukics András" userId="S::vukics.andras@wigner.hu::5efe4348-f8f2-46c9-a533-ad55f03285a4" providerId="AD" clId="Web-{684633B6-E6BB-C7BB-1ABE-82C8FF874D4E}" dt="2023-07-07T06:30:43.326" v="631" actId="1076"/>
          <ac:picMkLst>
            <pc:docMk/>
            <pc:sldMk cId="2814177185" sldId="306"/>
            <ac:picMk id="6" creationId="{E78A1B62-632A-E924-6010-2EEC7D6B58A9}"/>
          </ac:picMkLst>
        </pc:picChg>
        <pc:picChg chg="add mod">
          <ac:chgData name="Vukics András" userId="S::vukics.andras@wigner.hu::5efe4348-f8f2-46c9-a533-ad55f03285a4" providerId="AD" clId="Web-{684633B6-E6BB-C7BB-1ABE-82C8FF874D4E}" dt="2023-07-07T06:37:10.516" v="766" actId="1076"/>
          <ac:picMkLst>
            <pc:docMk/>
            <pc:sldMk cId="2814177185" sldId="306"/>
            <ac:picMk id="7" creationId="{65186684-82E7-8F7E-9EF5-9311BD3CE216}"/>
          </ac:picMkLst>
        </pc:picChg>
        <pc:picChg chg="add mod ord">
          <ac:chgData name="Vukics András" userId="S::vukics.andras@wigner.hu::5efe4348-f8f2-46c9-a533-ad55f03285a4" providerId="AD" clId="Web-{684633B6-E6BB-C7BB-1ABE-82C8FF874D4E}" dt="2023-07-07T06:37:30.688" v="767" actId="1076"/>
          <ac:picMkLst>
            <pc:docMk/>
            <pc:sldMk cId="2814177185" sldId="306"/>
            <ac:picMk id="8" creationId="{642C6966-7F3D-976E-2801-F02B727BD2FD}"/>
          </ac:picMkLst>
        </pc:picChg>
      </pc:sldChg>
    </pc:docChg>
  </pc:docChgLst>
  <pc:docChgLst>
    <pc:chgData name="Vukics András" userId="S::vukics.andras@wigner.hu::5efe4348-f8f2-46c9-a533-ad55f03285a4" providerId="AD" clId="Web-{A07E3CAB-210D-AC1F-FBCB-9044342221FA}"/>
    <pc:docChg chg="mod modSld modMainMaster setSldSz">
      <pc:chgData name="Vukics András" userId="S::vukics.andras@wigner.hu::5efe4348-f8f2-46c9-a533-ad55f03285a4" providerId="AD" clId="Web-{A07E3CAB-210D-AC1F-FBCB-9044342221FA}" dt="2023-09-19T18:38:40.431" v="45" actId="14100"/>
      <pc:docMkLst>
        <pc:docMk/>
      </pc:docMkLst>
      <pc:sldChg chg="modSp">
        <pc:chgData name="Vukics András" userId="S::vukics.andras@wigner.hu::5efe4348-f8f2-46c9-a533-ad55f03285a4" providerId="AD" clId="Web-{A07E3CAB-210D-AC1F-FBCB-9044342221FA}" dt="2023-09-19T18:37:01.943" v="39" actId="1076"/>
        <pc:sldMkLst>
          <pc:docMk/>
          <pc:sldMk cId="109857222" sldId="256"/>
        </pc:sldMkLst>
        <pc:spChg chg="mod">
          <ac:chgData name="Vukics András" userId="S::vukics.andras@wigner.hu::5efe4348-f8f2-46c9-a533-ad55f03285a4" providerId="AD" clId="Web-{A07E3CAB-210D-AC1F-FBCB-9044342221FA}" dt="2023-09-19T18:32:46.341" v="6" actId="14100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37:01.943" v="39" actId="1076"/>
          <ac:spMkLst>
            <pc:docMk/>
            <pc:sldMk cId="109857222" sldId="256"/>
            <ac:spMk id="3" creationId="{00000000-0000-0000-0000-000000000000}"/>
          </ac:spMkLst>
        </pc:sp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831072112" sldId="261"/>
        </pc:sldMkLst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831072112" sldId="261"/>
            <ac:grpSpMk id="40" creationId="{AD10D483-069E-7AB4-E190-E10600908495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831072112" sldId="261"/>
            <ac:grpSpMk id="41" creationId="{23436E8A-8584-4582-3102-D7FEFDE58C41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831072112" sldId="261"/>
            <ac:grpSpMk id="54" creationId="{E9729939-CB94-00DD-3865-AEE6F5FA027F}"/>
          </ac:grpSpMkLst>
        </pc:gr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831072112" sldId="261"/>
            <ac:picMk id="3" creationId="{40FFC106-D134-D996-04B8-2B8FC00CE845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831072112" sldId="261"/>
            <ac:picMk id="4" creationId="{18202A1B-E0B8-E45D-A65B-23546E79C356}"/>
          </ac:picMkLst>
        </pc:pic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831072112" sldId="261"/>
            <ac:inkMk id="7" creationId="{619E5086-6CA3-D880-C0EE-217C98EEE49B}"/>
          </ac:inkMkLst>
        </pc:ink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1481638844" sldId="262"/>
        </pc:sldMkLst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1481638844" sldId="262"/>
            <ac:grpSpMk id="108" creationId="{E88608AF-0F64-B34C-FDE4-B758E8C3AD0D}"/>
          </ac:grpSpMkLst>
        </pc:gr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481638844" sldId="262"/>
            <ac:picMk id="4" creationId="{1C5A5E54-805B-7235-BC80-E1EAA2D339CC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481638844" sldId="262"/>
            <ac:picMk id="13" creationId="{C33E9205-C6AF-5033-79EF-B49972FD9213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481638844" sldId="262"/>
            <ac:picMk id="14" creationId="{BF19165D-135C-CB70-6A63-63D29A0CF649}"/>
          </ac:picMkLst>
        </pc:pic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3016423394" sldId="263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016423394" sldId="263"/>
            <ac:spMk id="5" creationId="{B9F32F63-9A63-ED78-66EB-EB4D55C2AC0D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016423394" sldId="263"/>
            <ac:spMk id="6" creationId="{0D5DA3AD-6230-0943-3C19-9B30F2AFDD13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016423394" sldId="263"/>
            <ac:spMk id="11" creationId="{0989FD3A-AF09-D7E2-D74B-2B7FDCD48FCC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016423394" sldId="263"/>
            <ac:spMk id="92" creationId="{CC6544E6-C47A-97D5-180E-805220C3A08C}"/>
          </ac:spMkLst>
        </pc:s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3016423394" sldId="263"/>
            <ac:grpSpMk id="9" creationId="{59865286-6FB4-17EE-9B56-6B7542F40313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3016423394" sldId="263"/>
            <ac:grpSpMk id="93" creationId="{900666F9-02AD-AB74-EEBB-31EBC426E962}"/>
          </ac:grpSpMkLst>
        </pc:gr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016423394" sldId="263"/>
            <ac:picMk id="7" creationId="{1251FEBA-9D7D-A6CD-50FF-29D7E48418CC}"/>
          </ac:picMkLst>
        </pc:pic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016423394" sldId="263"/>
            <ac:inkMk id="14" creationId="{BC68F107-774C-8D13-FBF9-74534340567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016423394" sldId="263"/>
            <ac:inkMk id="15" creationId="{E082B0CA-555E-5DF4-C7DF-64F486A52245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016423394" sldId="263"/>
            <ac:inkMk id="23" creationId="{5C24E9C0-23AF-C643-E0B9-AEE85F02FBA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016423394" sldId="263"/>
            <ac:inkMk id="26" creationId="{619F7AA0-D4F4-D5C4-FE77-92D295A9813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016423394" sldId="263"/>
            <ac:inkMk id="29" creationId="{ADF39300-87AB-E42F-19ED-94EF82782C3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016423394" sldId="263"/>
            <ac:inkMk id="33" creationId="{338B5BBF-876E-080A-5CC6-5D9E0467318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016423394" sldId="263"/>
            <ac:inkMk id="36" creationId="{904CD7BA-1FD1-1E33-A3BE-A669178EED0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016423394" sldId="263"/>
            <ac:inkMk id="37" creationId="{1D01C39C-5723-E4A9-E906-9308D634993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016423394" sldId="263"/>
            <ac:inkMk id="39" creationId="{74A4BFB6-5582-C5A9-4D91-94F24DB73CA4}"/>
          </ac:inkMkLst>
        </pc:ink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3687758561" sldId="264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687758561" sldId="264"/>
            <ac:spMk id="3" creationId="{7FF9C74D-E9B7-41CC-E8C3-10AF847058A8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687758561" sldId="264"/>
            <ac:spMk id="6" creationId="{C4030619-FC95-4373-4666-45495F2FB902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687758561" sldId="264"/>
            <ac:spMk id="7" creationId="{D8E8B832-0EB2-9E12-8738-BC4779DB6E74}"/>
          </ac:spMkLst>
        </pc:s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3687758561" sldId="264"/>
            <ac:grpSpMk id="8" creationId="{054BE8B0-9DF1-E511-BB5A-EBDCD86B8D76}"/>
          </ac:grpSpMkLst>
        </pc:gr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687758561" sldId="264"/>
            <ac:picMk id="4" creationId="{5A869791-B4BA-5851-B0C4-B1CF1340458C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687758561" sldId="264"/>
            <ac:picMk id="9" creationId="{8FD88997-A926-A8DB-BA7C-74561D73B04C}"/>
          </ac:picMkLst>
        </pc:pic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994648652" sldId="265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994648652" sldId="265"/>
            <ac:spMk id="2" creationId="{0DA845C0-731A-6E63-4009-E603ABDFE10C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994648652" sldId="265"/>
            <ac:spMk id="3" creationId="{9661A6D4-8634-0336-51E0-BC46985F8D29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994648652" sldId="265"/>
            <ac:spMk id="5" creationId="{91B31F78-8DDD-B15F-7491-1B2E1F26A4F9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994648652" sldId="265"/>
            <ac:picMk id="4" creationId="{026D3BD2-53E0-FAB1-18E2-2AFD00C20DA9}"/>
          </ac:picMkLst>
        </pc:pic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4149181274" sldId="268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4149181274" sldId="268"/>
            <ac:spMk id="2" creationId="{2C62AA5B-E937-9FE3-F019-901054F8ED0F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4149181274" sldId="268"/>
            <ac:spMk id="7" creationId="{43DC3760-CE08-40B5-B1F4-99DB21694A77}"/>
          </ac:spMkLst>
        </pc:s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4149181274" sldId="268"/>
            <ac:grpSpMk id="3" creationId="{37B7FAFC-ECC7-E8DA-1D86-6320567945D2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4149181274" sldId="268"/>
            <ac:grpSpMk id="46" creationId="{4F5B21C1-24E9-1120-7B6A-822628310046}"/>
          </ac:grpSpMkLst>
        </pc:gr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4149181274" sldId="268"/>
            <ac:picMk id="6" creationId="{EBA44607-AF55-7D96-0468-5DEA4522431D}"/>
          </ac:picMkLst>
        </pc:pic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149181274" sldId="268"/>
            <ac:inkMk id="4" creationId="{751684FC-825B-6E42-5009-02D2D953E04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149181274" sldId="268"/>
            <ac:inkMk id="10" creationId="{45E2B02F-AB38-5845-909C-793394134B5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149181274" sldId="268"/>
            <ac:inkMk id="17" creationId="{22539867-D765-38B0-DDEB-8E9BC575806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149181274" sldId="268"/>
            <ac:inkMk id="33" creationId="{A6FCBD31-8D97-BDF4-5046-9F638BA8D94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149181274" sldId="268"/>
            <ac:inkMk id="35" creationId="{E073EEEE-3E24-4C70-4D71-EEF9A273D75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149181274" sldId="268"/>
            <ac:inkMk id="39" creationId="{A86F92E5-B044-AA04-012E-43DC998E5DA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149181274" sldId="268"/>
            <ac:inkMk id="41" creationId="{6AFFE9FA-D4F3-F536-9238-F676B2ED046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149181274" sldId="268"/>
            <ac:inkMk id="42" creationId="{18767154-E453-E794-05F1-45F97EC5C6E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149181274" sldId="268"/>
            <ac:inkMk id="45" creationId="{6528344C-1FED-4BD5-B6F4-C15159F51470}"/>
          </ac:inkMkLst>
        </pc:ink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1565887262" sldId="274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565887262" sldId="274"/>
            <ac:spMk id="3" creationId="{4ED6A5EB-6B3C-90E3-F72D-7FBA04683B27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565887262" sldId="274"/>
            <ac:spMk id="10" creationId="{65D07621-6AA4-4C6C-0586-E01A82C97A7C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565887262" sldId="274"/>
            <ac:spMk id="11" creationId="{07E1F3C4-4306-DAB8-0413-BE6DC8A2D382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565887262" sldId="274"/>
            <ac:spMk id="12" creationId="{A54F3F04-2EE4-AE20-0A17-D91B591C6BE1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565887262" sldId="274"/>
            <ac:spMk id="20" creationId="{2531A333-1551-4021-4818-2E6ACE847552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565887262" sldId="274"/>
            <ac:spMk id="21" creationId="{6C239864-C89C-3AAA-0BBF-985BDB9B4B9D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565887262" sldId="274"/>
            <ac:picMk id="4" creationId="{B34F02D4-D2C9-E992-6D3B-8AF4F099FD34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565887262" sldId="274"/>
            <ac:picMk id="5" creationId="{37194498-585F-24B9-6741-C8B8EFA6923C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565887262" sldId="274"/>
            <ac:picMk id="6" creationId="{95A4F556-8F50-AE29-1FBB-235094D020DB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565887262" sldId="274"/>
            <ac:picMk id="7" creationId="{825DBDA7-6A8F-E379-5A61-FF1F196D1056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565887262" sldId="274"/>
            <ac:picMk id="8" creationId="{4471A407-71B5-D8CD-CE32-7329F00D6BC7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565887262" sldId="274"/>
            <ac:picMk id="18" creationId="{BADCE09E-FD5C-9DDE-A184-FDC92DCEF88E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565887262" sldId="274"/>
            <ac:picMk id="19" creationId="{6E739BF5-866C-FA6A-220A-4C26B66C18EB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565887262" sldId="274"/>
            <ac:picMk id="22" creationId="{D381D39C-86DA-8BF5-8250-F53678489BC9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565887262" sldId="274"/>
            <ac:picMk id="23" creationId="{4AF92FE4-DF46-7F6D-7CFA-8E83CCC7DAE5}"/>
          </ac:picMkLst>
        </pc:pic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386929383" sldId="275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86929383" sldId="275"/>
            <ac:spMk id="3" creationId="{22FD7CE7-00DD-CB35-FF2B-CEA74DC31359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86929383" sldId="275"/>
            <ac:spMk id="5" creationId="{B5A70CCB-F893-93E8-50E2-2D4459BDC4D2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86929383" sldId="275"/>
            <ac:picMk id="4" creationId="{EBDE0731-A8A3-B071-47BF-E99B3C1E02CB}"/>
          </ac:picMkLst>
        </pc:pic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371337614" sldId="276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71337614" sldId="276"/>
            <ac:spMk id="3" creationId="{7FF9C74D-E9B7-41CC-E8C3-10AF847058A8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71337614" sldId="276"/>
            <ac:picMk id="9" creationId="{32B818EE-D860-795D-A513-6CE63C759D77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71337614" sldId="276"/>
            <ac:picMk id="10" creationId="{FB8604E5-4D0B-999A-3605-287AC9FB30EC}"/>
          </ac:picMkLst>
        </pc:pic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3199149842" sldId="277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199149842" sldId="277"/>
            <ac:spMk id="3" creationId="{22FD7CE7-00DD-CB35-FF2B-CEA74DC31359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199149842" sldId="277"/>
            <ac:picMk id="6" creationId="{145EA49A-F7A9-2545-49A4-C69C065F829B}"/>
          </ac:picMkLst>
        </pc:pic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3523577860" sldId="278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523577860" sldId="278"/>
            <ac:spMk id="5" creationId="{E237F560-1284-9472-8935-62F79F3D4420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523577860" sldId="278"/>
            <ac:picMk id="4" creationId="{1C163805-889B-8076-5833-D2882874706F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523577860" sldId="278"/>
            <ac:picMk id="11" creationId="{A65CCB64-77BE-4D4C-6D74-FFF9829E39DD}"/>
          </ac:picMkLst>
        </pc:pic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3756525800" sldId="279"/>
        </pc:sldMkLst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3756525800" sldId="279"/>
            <ac:grpSpMk id="11" creationId="{0769DBCB-795D-06D9-81DE-5C818550E50E}"/>
          </ac:grpSpMkLst>
        </pc:gr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756525800" sldId="279"/>
            <ac:picMk id="4" creationId="{BD344A13-A064-D7E4-BC44-5964AE78E7E3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756525800" sldId="279"/>
            <ac:picMk id="8" creationId="{09700041-72D0-A920-CF0E-87AB4F285E04}"/>
          </ac:picMkLst>
        </pc:picChg>
        <pc:cxnChg chg="mod">
          <ac:chgData name="Vukics András" userId="S::vukics.andras@wigner.hu::5efe4348-f8f2-46c9-a533-ad55f03285a4" providerId="AD" clId="Web-{A07E3CAB-210D-AC1F-FBCB-9044342221FA}" dt="2023-09-19T18:26:28.751" v="1"/>
          <ac:cxnSpMkLst>
            <pc:docMk/>
            <pc:sldMk cId="3756525800" sldId="279"/>
            <ac:cxnSpMk id="5" creationId="{0135D3C0-6025-B23E-1EB3-52A247B9E9A7}"/>
          </ac:cxnSpMkLst>
        </pc:cxn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3080691059" sldId="280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080691059" sldId="280"/>
            <ac:spMk id="11" creationId="{71945CCA-E6D3-ECEA-D212-9B1358EB7AE8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080691059" sldId="280"/>
            <ac:picMk id="3" creationId="{661D6A7B-475B-4F66-1E03-E98CB985FB61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080691059" sldId="280"/>
            <ac:picMk id="4" creationId="{78D1A560-9387-77FC-6A2B-40EB286AF32C}"/>
          </ac:picMkLst>
        </pc:pic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1792820568" sldId="281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792820568" sldId="281"/>
            <ac:spMk id="3" creationId="{65C21C8A-E95E-7299-7CF4-52B0C1EAD9FD}"/>
          </ac:spMkLst>
        </pc:sp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667574882" sldId="282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667574882" sldId="282"/>
            <ac:spMk id="2" creationId="{3A371248-2B77-A83C-03E6-F8EEE7867B69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667574882" sldId="282"/>
            <ac:picMk id="4" creationId="{CF013EB1-8A80-4B47-21F4-C627DCB067F0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667574882" sldId="282"/>
            <ac:picMk id="5" creationId="{BA08D7AB-14D4-2320-F60B-E6E9D3C11682}"/>
          </ac:picMkLst>
        </pc:pic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832439675" sldId="285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832439675" sldId="285"/>
            <ac:spMk id="2" creationId="{3A371248-2B77-A83C-03E6-F8EEE7867B69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832439675" sldId="285"/>
            <ac:picMk id="4" creationId="{CF013EB1-8A80-4B47-21F4-C627DCB067F0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832439675" sldId="285"/>
            <ac:picMk id="6" creationId="{B33419B5-9D40-CB7E-FE22-0584B332DCDE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832439675" sldId="285"/>
            <ac:picMk id="7" creationId="{BAD9ADF6-C87C-309E-101C-1E135CFBBE48}"/>
          </ac:picMkLst>
        </pc:pic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3639035034" sldId="286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639035034" sldId="286"/>
            <ac:spMk id="2" creationId="{3A371248-2B77-A83C-03E6-F8EEE7867B69}"/>
          </ac:spMkLst>
        </pc:s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3639035034" sldId="286"/>
            <ac:grpSpMk id="9" creationId="{13EC3616-A6CF-DF95-462A-081BBD8DF4DF}"/>
          </ac:grpSpMkLst>
        </pc:gr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639035034" sldId="286"/>
            <ac:picMk id="4" creationId="{CF013EB1-8A80-4B47-21F4-C627DCB067F0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639035034" sldId="286"/>
            <ac:picMk id="6" creationId="{B33419B5-9D40-CB7E-FE22-0584B332DCDE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639035034" sldId="286"/>
            <ac:picMk id="8" creationId="{AA2AB96E-2B2A-DF78-5E91-3E92339EAE67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639035034" sldId="286"/>
            <ac:picMk id="11" creationId="{0BE37DDC-D359-23E2-DE27-22AE4578DD46}"/>
          </ac:picMkLst>
        </pc:pic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1182261743" sldId="287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182261743" sldId="287"/>
            <ac:spMk id="5" creationId="{E237F560-1284-9472-8935-62F79F3D4420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182261743" sldId="287"/>
            <ac:spMk id="6" creationId="{4230B854-0385-6889-5D34-D57D31659F0E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182261743" sldId="287"/>
            <ac:spMk id="8" creationId="{40E2AB7B-5A7E-6033-A12A-DE61FECF3064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182261743" sldId="287"/>
            <ac:spMk id="14" creationId="{B7955D7E-F319-74E8-9B67-D95DCF5C753C}"/>
          </ac:spMkLst>
        </pc:s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1182261743" sldId="287"/>
            <ac:grpSpMk id="9" creationId="{23223C5E-A698-2B14-A26F-46E05916D904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1182261743" sldId="287"/>
            <ac:grpSpMk id="61" creationId="{3362E3AD-7147-52BB-69D5-9426FBE11516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1182261743" sldId="287"/>
            <ac:grpSpMk id="64" creationId="{970FEE54-666C-24A8-D0A5-B5C50B3E7A3F}"/>
          </ac:grpSpMkLst>
        </pc:gr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182261743" sldId="287"/>
            <ac:picMk id="4" creationId="{1C163805-889B-8076-5833-D2882874706F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182261743" sldId="287"/>
            <ac:picMk id="7" creationId="{B2C4CBB3-695E-800F-B797-06353C59B2D5}"/>
          </ac:picMkLst>
        </pc:pic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3956949271" sldId="288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956949271" sldId="288"/>
            <ac:spMk id="2" creationId="{8780EDA5-1BD4-FB98-586D-C98EF356E6F1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956949271" sldId="288"/>
            <ac:spMk id="3" creationId="{1C8679C4-BCF4-116E-8523-BB733989E04F}"/>
          </ac:spMkLst>
        </pc:s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3956949271" sldId="288"/>
            <ac:grpSpMk id="47" creationId="{36ACC46B-15C5-76A0-2A1D-8E55B97CD850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3956949271" sldId="288"/>
            <ac:grpSpMk id="94" creationId="{56B9A861-23D7-790F-AF3A-0B09F0D045A4}"/>
          </ac:grpSpMkLst>
        </pc:gr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956949271" sldId="288"/>
            <ac:picMk id="95" creationId="{156304A6-614C-997C-9FC8-2637996B5CBE}"/>
          </ac:picMkLst>
        </pc:pic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956949271" sldId="288"/>
            <ac:inkMk id="15" creationId="{B36CC862-3DEF-EB17-77EE-165080B63C5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956949271" sldId="288"/>
            <ac:inkMk id="19" creationId="{D72DA646-0D18-9231-598C-D4E8E7AB1DF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956949271" sldId="288"/>
            <ac:inkMk id="24" creationId="{0DBCFF9F-140F-E699-1EB8-DA05973FC25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956949271" sldId="288"/>
            <ac:inkMk id="25" creationId="{7C8EB4C8-09D9-2F46-5E98-69B863A1655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956949271" sldId="288"/>
            <ac:inkMk id="26" creationId="{0EFAC4E8-F0C7-D829-CE70-7656F5A9E17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956949271" sldId="288"/>
            <ac:inkMk id="36" creationId="{BD2124A7-9D16-7998-7EF4-3DFFCC3611DA}"/>
          </ac:inkMkLst>
        </pc:ink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2834599750" sldId="289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2834599750" sldId="289"/>
            <ac:spMk id="2" creationId="{06EF958B-11BF-AF6A-A0C9-206E7D2B59BB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2834599750" sldId="289"/>
            <ac:spMk id="3" creationId="{7E175390-6399-11E5-9546-03064941D448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2834599750" sldId="289"/>
            <ac:spMk id="91" creationId="{E7D06505-419D-B684-DE5B-1927AE14640D}"/>
          </ac:spMkLst>
        </pc:s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2834599750" sldId="289"/>
            <ac:grpSpMk id="4" creationId="{D84A3022-24C6-C28E-5536-C194BD3A3A06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2834599750" sldId="289"/>
            <ac:grpSpMk id="92" creationId="{3862D534-96D1-3B0B-506C-98778752D3C3}"/>
          </ac:grpSpMkLst>
        </pc:grp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2657621004" sldId="290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2657621004" sldId="290"/>
            <ac:spMk id="2" creationId="{13DB679D-978D-4D45-8AFA-5C6017447D83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2657621004" sldId="290"/>
            <ac:spMk id="3" creationId="{EDC9B31A-B5B1-8719-863A-C9EB4CFEA622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2657621004" sldId="290"/>
            <ac:picMk id="4" creationId="{D8E2E045-5367-369D-6343-D880C57A2188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2657621004" sldId="290"/>
            <ac:picMk id="5" creationId="{F72E562B-EA7F-D012-8A50-76DBBC9318B0}"/>
          </ac:picMkLst>
        </pc:pic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657621004" sldId="290"/>
            <ac:inkMk id="6" creationId="{58106389-3523-6690-16BD-6B097F885FA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657621004" sldId="290"/>
            <ac:inkMk id="7" creationId="{65098BA1-8892-C3F5-9167-FEADA71E418F}"/>
          </ac:inkMkLst>
        </pc:inkChg>
      </pc:sldChg>
      <pc:sldChg chg="modSp mod modShow">
        <pc:chgData name="Vukics András" userId="S::vukics.andras@wigner.hu::5efe4348-f8f2-46c9-a533-ad55f03285a4" providerId="AD" clId="Web-{A07E3CAB-210D-AC1F-FBCB-9044342221FA}" dt="2023-09-19T18:36:48.974" v="35"/>
        <pc:sldMkLst>
          <pc:docMk/>
          <pc:sldMk cId="1897818138" sldId="291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897818138" sldId="291"/>
            <ac:spMk id="2" creationId="{C42DABCC-48AD-4B5F-039F-3371A33959DD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897818138" sldId="291"/>
            <ac:spMk id="4" creationId="{2D272AAC-5E20-479B-2448-BE9D85A0E401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897818138" sldId="291"/>
            <ac:picMk id="5" creationId="{3CC97BE4-0EB2-FBA4-A14D-C63489FAA84A}"/>
          </ac:picMkLst>
        </pc:pic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897818138" sldId="291"/>
            <ac:inkMk id="3" creationId="{6CC6959F-BF66-03F3-15C0-F4942FC92857}"/>
          </ac:inkMkLst>
        </pc:inkChg>
      </pc:sldChg>
      <pc:sldChg chg="modSp">
        <pc:chgData name="Vukics András" userId="S::vukics.andras@wigner.hu::5efe4348-f8f2-46c9-a533-ad55f03285a4" providerId="AD" clId="Web-{A07E3CAB-210D-AC1F-FBCB-9044342221FA}" dt="2023-09-19T18:38:40.431" v="45" actId="14100"/>
        <pc:sldMkLst>
          <pc:docMk/>
          <pc:sldMk cId="988059189" sldId="292"/>
        </pc:sldMkLst>
        <pc:spChg chg="mod">
          <ac:chgData name="Vukics András" userId="S::vukics.andras@wigner.hu::5efe4348-f8f2-46c9-a533-ad55f03285a4" providerId="AD" clId="Web-{A07E3CAB-210D-AC1F-FBCB-9044342221FA}" dt="2023-09-19T18:38:08.352" v="41" actId="1076"/>
          <ac:spMkLst>
            <pc:docMk/>
            <pc:sldMk cId="988059189" sldId="292"/>
            <ac:spMk id="4" creationId="{400BF8E3-B140-9D02-AB93-B8DE89041505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38:17.680" v="42" actId="1076"/>
          <ac:spMkLst>
            <pc:docMk/>
            <pc:sldMk cId="988059189" sldId="292"/>
            <ac:spMk id="6" creationId="{9CA8DC13-B315-966F-5690-6D4A1457B5C2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38:24.118" v="43" actId="1076"/>
          <ac:spMkLst>
            <pc:docMk/>
            <pc:sldMk cId="988059189" sldId="292"/>
            <ac:spMk id="95" creationId="{E6A11F5A-344E-1C45-71F1-377EC4F06AEA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38:40.431" v="45" actId="14100"/>
          <ac:spMkLst>
            <pc:docMk/>
            <pc:sldMk cId="988059189" sldId="292"/>
            <ac:spMk id="96" creationId="{940029E3-50F1-46AC-05F8-333F3798E166}"/>
          </ac:spMkLst>
        </pc:sp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2" creationId="{7452CB22-3D13-790F-7226-D009A31E886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3" creationId="{C2F82840-6358-3776-8C41-1836C5092265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7" creationId="{543756AD-6D6A-F426-0266-FAD587FE25C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9" creationId="{FF13C70A-DED5-F288-C722-75150E970A9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10" creationId="{9DD77153-31D9-356A-8F02-F4AC521EB8C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11" creationId="{746ACEF1-F3B7-17E8-2057-BEC685C1BD6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12" creationId="{72527C17-8DA6-630E-3A92-FC9AE676997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13" creationId="{9C34B6B4-8420-8092-177B-523A5734B3B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15" creationId="{76B84F92-0007-7477-CC1B-172C061FCF7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16" creationId="{1D0733E6-D277-7118-C14C-AC64711510B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19" creationId="{28D07DBF-757E-C7C3-EFA7-047BE99956C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20" creationId="{FE5B206E-9F31-CF33-8CC0-98C0C811B09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21" creationId="{4CAE53CF-4B7F-90E6-8EE7-07B78BADF0C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22" creationId="{D681FDFA-04AB-A5F2-6880-D7D2F12E809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26" creationId="{7C58007B-6F00-758C-0F9F-CBE9CF4293D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27" creationId="{8C86C637-D9E7-763B-2BFE-04DA9AE6DFB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28" creationId="{5BA84B2D-44AB-6338-A37C-C08C4E547CA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29" creationId="{1AECF43E-91C6-A035-BCD9-45FF1F46457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30" creationId="{CA3E0FEA-95BB-F7B4-81C8-59AB138AAAE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33" creationId="{AFC96845-2332-48C7-1BF3-FD599DFAE74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34" creationId="{615D5582-B357-9223-E3A0-44DBFA12B02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35" creationId="{C871487F-B093-BAF6-84ED-B619C97ACC5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38" creationId="{C52087CA-4584-E116-1104-B75CBBA8B07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40" creationId="{0FDA4F60-7B21-1D89-1C12-E04629E3340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41" creationId="{47F9516B-89EE-A0FB-215D-4774D1C061D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42" creationId="{0C8FFE4D-87EF-28C8-A269-1D49EEFD23D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44" creationId="{7548E8A7-6860-00C4-304B-90C3B134514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46" creationId="{6060E737-F1C0-9C90-497E-45DC64EF28E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48" creationId="{9708B982-D6BD-42F4-820E-83D5EDAEF9A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49" creationId="{ACA3262D-F4E9-4280-F691-352D1B71F8B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50" creationId="{E03482C4-F572-8880-F9C4-DB949D33312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52" creationId="{DA7616F9-45BD-8E6A-35A1-315BD211442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55" creationId="{1BDFB8CF-BA73-388E-5D45-F46016307B3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57" creationId="{531F4F89-D736-29B3-5A3E-1DDA8E6ED74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58" creationId="{FDBE3016-25C8-E621-FF87-D7D334D63EE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59" creationId="{A6718337-E3A7-D8C9-81D9-AF705867E8D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60" creationId="{4FAA3A71-E306-6EC2-3114-7D0F19B700B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61" creationId="{2B58CA76-86DA-A054-2AA7-FDA1BDB697A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63" creationId="{F6C111FA-D609-C872-F92A-AB62828DFEF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66" creationId="{F9DA83D9-6C78-5AAC-2727-8AD2F2C5B6A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67" creationId="{6ED8D629-F847-6FB2-6577-20E2DA01021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68" creationId="{4CD8A057-A517-F951-96A2-CED060271F5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69" creationId="{017E5971-AF4C-C4BD-800E-6822822A5E5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70" creationId="{0ECE222F-2345-F28C-73B3-B0589FFC75F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72" creationId="{69EB1F3C-F9B5-8747-509D-E628465DDCD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75" creationId="{D21C037E-F8D8-3355-D678-F3FF468C688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78" creationId="{D6CA5C19-7C0A-5D81-92F0-46673981102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79" creationId="{0E90C317-DB88-56D2-ABEB-EED37F384A9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80" creationId="{6E44F2EB-FEDF-CAC5-7E82-1713062498B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82" creationId="{D6922F22-7C3D-9CE3-DF72-87A8A79026F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83" creationId="{4F2E4AB4-B3F8-6EE5-506D-9975E9C7F3E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85" creationId="{A097A333-C246-8402-0307-0D3E9F7C800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86" creationId="{B8D8CAD6-0FE5-869D-5E37-4FD03826E985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87" creationId="{3D4888AD-0FF2-3DF3-95ED-B37C0C16CDD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88" creationId="{0346354C-963C-F0B4-069E-1EFE19108A0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89" creationId="{07E11F39-1FCF-AC12-0B6D-5C487AA663D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94" creationId="{1A4B280F-2D81-57A2-55E4-B5799C3E6E9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97" creationId="{26EAE484-A073-2A53-47FD-A74311FFC32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988059189" sldId="292"/>
            <ac:inkMk id="103" creationId="{34F43A82-2838-7DA8-1BEA-C6FFAC9CDE78}"/>
          </ac:inkMkLst>
        </pc:inkChg>
      </pc:sldChg>
      <pc:sldChg chg="modSp mod modShow">
        <pc:chgData name="Vukics András" userId="S::vukics.andras@wigner.hu::5efe4348-f8f2-46c9-a533-ad55f03285a4" providerId="AD" clId="Web-{A07E3CAB-210D-AC1F-FBCB-9044342221FA}" dt="2023-09-19T18:36:49.052" v="36"/>
        <pc:sldMkLst>
          <pc:docMk/>
          <pc:sldMk cId="127209252" sldId="293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27209252" sldId="293"/>
            <ac:spMk id="4" creationId="{628CB6EB-2875-B0A8-B1C9-0D7C0CB27F3C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27209252" sldId="293"/>
            <ac:spMk id="5" creationId="{E6673A80-E3CD-BF12-028F-0DBAF6CC13BF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27209252" sldId="293"/>
            <ac:picMk id="6" creationId="{99D92867-ADDE-46F9-B212-A8F27086CEE8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127209252" sldId="293"/>
            <ac:picMk id="7" creationId="{07819F0C-B688-DD06-6BBF-B86E2729EAED}"/>
          </ac:picMkLst>
        </pc:pic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27209252" sldId="293"/>
            <ac:inkMk id="9" creationId="{F124EDB1-A03D-1FDD-56B0-80817FEA4D1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27209252" sldId="293"/>
            <ac:inkMk id="14" creationId="{002C3807-AD27-4BE9-336A-6DAD4027B4F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27209252" sldId="293"/>
            <ac:inkMk id="19" creationId="{D47C77C7-0921-149C-FCA5-F3E553D048A9}"/>
          </ac:inkMkLst>
        </pc:inkChg>
      </pc:sldChg>
      <pc:sldChg chg="modSp mod modShow">
        <pc:chgData name="Vukics András" userId="S::vukics.andras@wigner.hu::5efe4348-f8f2-46c9-a533-ad55f03285a4" providerId="AD" clId="Web-{A07E3CAB-210D-AC1F-FBCB-9044342221FA}" dt="2023-09-19T18:36:49.115" v="37"/>
        <pc:sldMkLst>
          <pc:docMk/>
          <pc:sldMk cId="2736751228" sldId="294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2736751228" sldId="294"/>
            <ac:spMk id="4" creationId="{A4117824-6DB3-E75B-AE86-47F154EA7E3A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2736751228" sldId="294"/>
            <ac:spMk id="5" creationId="{092B0FFA-4B36-3300-28F6-C6152A170593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2736751228" sldId="294"/>
            <ac:spMk id="6" creationId="{CBA3CA2C-0BEA-F536-B809-F57D0315EDEA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2736751228" sldId="294"/>
            <ac:spMk id="7" creationId="{B8730F75-383A-07BE-E5A9-46349B73CDDA}"/>
          </ac:spMkLst>
        </pc:s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2736751228" sldId="294"/>
            <ac:grpSpMk id="2" creationId="{8DB9DB10-C52E-6399-2096-4E5228AD5CB8}"/>
          </ac:grpSpMkLst>
        </pc:grp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36751228" sldId="294"/>
            <ac:inkMk id="12" creationId="{1B8AB857-76A0-5A8E-CD00-6C6A4F02812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36751228" sldId="294"/>
            <ac:inkMk id="13" creationId="{9ACE4F5F-6238-92FD-0F06-323327CCBAE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36751228" sldId="294"/>
            <ac:inkMk id="15" creationId="{3C527FDC-F151-70D7-7A62-7701BC893E2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36751228" sldId="294"/>
            <ac:inkMk id="17" creationId="{78AAC3B9-6DB5-A9A5-C06D-829217B0FBF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36751228" sldId="294"/>
            <ac:inkMk id="18" creationId="{87440CF3-318F-96F6-5011-F34FE4A62CE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36751228" sldId="294"/>
            <ac:inkMk id="23" creationId="{00BCD16F-D7B3-045F-C8E5-B30F7623AF4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36751228" sldId="294"/>
            <ac:inkMk id="26" creationId="{6EA92C7F-86FA-A1C5-F543-428241FFA230}"/>
          </ac:inkMkLst>
        </pc:ink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332463682" sldId="295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32463682" sldId="295"/>
            <ac:spMk id="2" creationId="{389BEA3B-6291-433F-AED4-146698E5897C}"/>
          </ac:spMkLst>
        </pc:sp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6" creationId="{F87E1374-9D73-3450-9027-1A4AA737AA9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1" creationId="{0B55AEF9-6F37-C02D-A5D4-25F3C267F54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5" creationId="{74BD52C1-5A29-35C7-DF4F-0E218A733B9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6" creationId="{3D9CE8F3-2930-9843-3EE8-27D1E4D4B29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9" creationId="{B0FDD921-63E0-7CD5-F2AD-561063346F3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24" creationId="{1F571B62-9C01-E41F-9737-35AD9F4E715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39" creationId="{D48CC499-3B60-F8D6-169E-2F7DADCBAFA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42" creationId="{C340E943-D97E-3160-BA0F-C47FBE91E41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46" creationId="{0CA8C125-A909-AD38-7F93-EDB313DBD73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47" creationId="{F4A065F7-141C-E1F7-1B2A-4DF4FBA98D2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50" creationId="{3F21377C-5170-9DFF-D2D5-8D65998252D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53" creationId="{4CA55795-0211-F26A-E0EA-B86F7024823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56" creationId="{E2E02FD4-196A-03C8-E3E2-F5F0FB6F504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57" creationId="{DAF98A1A-CBA8-22B3-4089-C5B8D3BABE8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58" creationId="{BF86B9CA-829D-8DBA-093D-A4E8305BAF0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61" creationId="{E38961B5-7B6F-28B5-B22A-6FA729BE11F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65" creationId="{5C2DB49A-6B84-D02D-67AE-45B26F4FD86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70" creationId="{F5F02FF8-3690-EAC6-6DB2-C17ED0EEF66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72" creationId="{5A98519B-D112-8A23-4D88-D90F9120B31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76" creationId="{91AE514A-E17D-0C95-330A-4C826F45F14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86" creationId="{D70DE9F0-AC72-9387-91BE-F0BDB1F57B4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89" creationId="{1398F1E2-EAEA-A1B6-1DC8-B2860D4CCC7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90" creationId="{3E24BBCB-2DDB-E903-6341-02F7B269FC4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93" creationId="{39BBD241-C354-437E-27BD-71A412CE481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96" creationId="{B3C74BE4-B943-2319-462B-98E9FC4F1BB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99" creationId="{1B3E62DB-0327-B91D-96DD-BC1AFCFF384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00" creationId="{B2E2CDE7-1859-C42C-9866-B767F752FC0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08" creationId="{5B981024-F6EF-5D00-6695-5D2F98AA0AA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12" creationId="{F23ABE0F-43DF-55B1-DE11-29546118AC5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21" creationId="{922A5459-1927-6D53-38AE-AF676A1A16A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22" creationId="{D36CCCFD-D9A7-5413-496B-AB9D3274805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23" creationId="{8B03C7E1-6816-2B80-3F85-C79CF3DA301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24" creationId="{2E8A4829-FF0F-D7D2-0BFB-0F2A0B062E35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31" creationId="{B0CB8161-A796-7628-AF89-5D70F188ABB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34" creationId="{92ED1DC1-2829-44AC-3084-8BE5432CAAB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43" creationId="{8413C5E7-F755-53D4-6CB6-B97E5F36B7E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44" creationId="{5FF1155C-A6DE-AAE5-93EA-B79F981EEEB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32463682" sldId="295"/>
            <ac:inkMk id="145" creationId="{A9626F69-4D4E-2728-BC91-28ADAD5471E5}"/>
          </ac:inkMkLst>
        </pc:ink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3616032629" sldId="296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616032629" sldId="296"/>
            <ac:spMk id="4" creationId="{7522E645-1848-AE05-6E10-088C9B00CAF0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616032629" sldId="296"/>
            <ac:spMk id="5" creationId="{7CBC45B6-C05F-188A-31D5-0A96B8C62CF1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616032629" sldId="296"/>
            <ac:picMk id="6" creationId="{95A1EABD-0FC6-313A-B922-ABBDB54FFEDF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616032629" sldId="296"/>
            <ac:picMk id="7" creationId="{181778F8-5C77-C827-6CA2-9688CFC3D04E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616032629" sldId="296"/>
            <ac:picMk id="8" creationId="{1BF4AD72-A31C-CA0E-39BB-22607B23BF25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616032629" sldId="296"/>
            <ac:picMk id="9" creationId="{498CBEB0-4F9A-F938-B02A-BBCA3A20DBAE}"/>
          </ac:picMkLst>
        </pc:pic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616032629" sldId="296"/>
            <ac:inkMk id="10" creationId="{13E2949B-62FA-235A-AD03-11C0EB528F5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616032629" sldId="296"/>
            <ac:inkMk id="11" creationId="{EFC15B2F-9265-4E1A-8C34-D41A311ACFC5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616032629" sldId="296"/>
            <ac:inkMk id="12" creationId="{7004217E-1AC4-233C-DE4D-5CB53D8D911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616032629" sldId="296"/>
            <ac:inkMk id="14" creationId="{5A98681D-EEC4-C6E2-4479-555035D1575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616032629" sldId="296"/>
            <ac:inkMk id="17" creationId="{745EA53C-59F3-833A-B1A0-3DD1D540A8C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616032629" sldId="296"/>
            <ac:inkMk id="18" creationId="{23165A53-C227-E1F8-7DFD-65C742866BF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616032629" sldId="296"/>
            <ac:inkMk id="19" creationId="{FC79F0DB-5904-2C9B-FAFE-642EAF82F59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616032629" sldId="296"/>
            <ac:inkMk id="21" creationId="{C1449DA3-2CC8-4282-B249-659E9BF9BE1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616032629" sldId="296"/>
            <ac:inkMk id="24" creationId="{2F1252CA-CDCF-EE5A-1CA1-C5A1525C95D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616032629" sldId="296"/>
            <ac:inkMk id="26" creationId="{DCC0FAB3-3617-5250-C546-17D3552BDF7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616032629" sldId="296"/>
            <ac:inkMk id="27" creationId="{7D8C7A11-A8BC-643D-35C7-0942D719517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616032629" sldId="296"/>
            <ac:inkMk id="28" creationId="{87CC0780-E766-94EF-5B44-C3563BC4FE0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616032629" sldId="296"/>
            <ac:inkMk id="29" creationId="{A41E65C4-F2BD-9D1A-DFA7-D9F9BA3D7FB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616032629" sldId="296"/>
            <ac:inkMk id="31" creationId="{54675226-EDA2-0480-5CAE-3AC0AC4E91C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616032629" sldId="296"/>
            <ac:inkMk id="39" creationId="{499272F7-24E3-E391-5326-8E0E36941BBD}"/>
          </ac:inkMkLst>
        </pc:ink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47818647" sldId="297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47818647" sldId="297"/>
            <ac:spMk id="4" creationId="{1CD10221-4334-6279-2F67-468A53F05CD5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47818647" sldId="297"/>
            <ac:spMk id="5" creationId="{F45856CF-BB6C-6B0C-1CFA-F5A3574C07DB}"/>
          </ac:spMkLst>
        </pc:s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47818647" sldId="297"/>
            <ac:grpSpMk id="9" creationId="{6F8B2631-20FF-AF59-FDEB-6098DC8EABA3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47818647" sldId="297"/>
            <ac:grpSpMk id="14" creationId="{4A0A75F7-9045-F149-9F17-C568D8D468BD}"/>
          </ac:grpSpMkLst>
        </pc:grp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12" creationId="{7C69F4FC-F051-DCB8-4E2A-20AF58D41CD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13" creationId="{54565B63-5623-F74F-1C78-863F5D7E8DE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18" creationId="{AC55F1BD-FA6D-3332-2BCB-8C43E7D0897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19" creationId="{77BC330C-C399-48A7-7A87-7205FE59FED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20" creationId="{F2B83C7C-04C5-4FC2-9076-A4E998DE95F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24" creationId="{B2BEDCC9-AF54-E5EC-F42F-DCAC445AAF5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25" creationId="{2F66D8E8-B7BE-BEF6-48D8-B21B2DF99FE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27" creationId="{9CBEB640-3AB9-D29E-3974-B634627F42B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28" creationId="{65D1ADEA-EF34-7281-4B5E-76B167D112D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31" creationId="{20C955BB-B903-3B8B-D2D6-1AF872D5A79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37" creationId="{5B19C009-EBBD-DB57-688E-35A3A968A8D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48" creationId="{A16937D2-25A6-0FBD-EC67-D4597CB0464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49" creationId="{063ACFC7-BCCA-FF93-E809-A720FE150F4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52" creationId="{949A9AF0-D68A-C7A7-F72C-680214E7368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60" creationId="{17BE4C8A-DF31-082C-75A1-A77DB61E766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61" creationId="{C7DED90A-B525-0DB2-FD96-8E23944BFE0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62" creationId="{538158FB-EA0D-93E0-42C9-050E1D950B6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65" creationId="{8953B3BA-B495-F412-7C08-6793BFC520B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68" creationId="{5C923711-F803-6E46-F0A7-89704927342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69" creationId="{FC3E5AAF-F307-0B1A-76B0-3323BC481C7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82" creationId="{46005CF3-6F89-3D62-5B48-ACD75C80052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83" creationId="{FE93C80D-C82E-A0F7-B123-2C21534E327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86" creationId="{377FA28F-3E76-8942-09C8-ACA5E6BC9BF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89" creationId="{2033C33A-0DB1-14D6-5C54-622DBF580D8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100" creationId="{ECD014D1-A9E9-663A-D5D8-CD9D54FB5C7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109" creationId="{31F3C98A-1F0B-C26D-EBAB-2CF4B6AC8AE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47818647" sldId="297"/>
            <ac:inkMk id="116" creationId="{9BDA7C76-27AC-6C6F-86B6-2100319A10D5}"/>
          </ac:inkMkLst>
        </pc:ink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2743394579" sldId="298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2743394579" sldId="298"/>
            <ac:spMk id="2" creationId="{06EF958B-11BF-AF6A-A0C9-206E7D2B59BB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2743394579" sldId="298"/>
            <ac:spMk id="91" creationId="{E7D06505-419D-B684-DE5B-1927AE14640D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2743394579" sldId="298"/>
            <ac:picMk id="8" creationId="{3408496D-B426-31A7-7815-E7647D1FC3EC}"/>
          </ac:picMkLst>
        </pc:pic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3" creationId="{04104CF4-4033-5E9A-1325-5081A5C5E09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6" creationId="{AECEE253-B7CA-0AA7-83CA-0290AB43AC7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11" creationId="{F9933FA4-047C-69CC-AE87-AE623B58FB7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12" creationId="{55446A99-5014-235F-FE67-CCC00A8F758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15" creationId="{05BFF06D-CE14-2426-D3F1-F203E5C8576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22" creationId="{E0EDA652-B015-C13F-4F57-9720AE34043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24" creationId="{FE9B1E7D-F888-C13C-BA2A-823E86EFB2D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25" creationId="{24A4CEF5-EB14-30CF-2458-19557396EDE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29" creationId="{C19CB031-EBD3-B0D1-B295-E0BE85C5F2D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31" creationId="{8023BEB8-BF86-5720-E2F2-2B628C857F0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33" creationId="{22E1D0E7-8B0A-E3A3-0F9F-5359E90988B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37" creationId="{1DBC841D-8E72-FABF-E719-AF3A13DFEDA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38" creationId="{28116B94-E0EF-8C09-40E0-F5268F786D3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47" creationId="{02E7D7DF-9244-5A47-BEBC-44185472778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51" creationId="{B774BCD4-F44F-D1C5-C831-3627C8FBD02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52" creationId="{CD9FE936-252E-CF5F-7D0D-94513E60515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53" creationId="{3D956AE0-8C06-2A4F-8C3F-9345E8AFBD4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61" creationId="{E96D2F3C-6A8C-A322-CC15-4CB2A59A7D8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62" creationId="{39CF7896-BC01-29E4-6863-02901645067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70" creationId="{0E612BF4-ECF5-79D1-10C2-06DA0A96B7F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74" creationId="{740F2F57-AAE7-723E-749F-E12EE2E356C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75" creationId="{2A03B118-AE4F-4CB5-B9E2-7484FB4872A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76" creationId="{B6F7FA95-6CDA-FDBC-ED2F-C28E1F368F3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81" creationId="{632CAA84-C272-A738-D68E-E49D3EEF2BE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86" creationId="{2A794E4C-2A9C-AE63-D8A9-BCFA44999FF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90" creationId="{1F56E666-93E2-BC67-4732-9B1F12B4FF7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92" creationId="{38E170C1-4E3D-3807-A46C-55E4E5D3B10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93" creationId="{DB917920-96E5-8271-A660-87F5B8807DE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94" creationId="{0292854A-C1B6-7B6C-95E4-C4BBEBA3229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95" creationId="{F90E4BAF-ACD9-9D89-9D12-8184A42C7C5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100" creationId="{F0EE870C-A472-C948-F6D0-9882542CEA9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110" creationId="{4DB8441C-3249-3D59-5C53-98F18583D1F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743394579" sldId="298"/>
            <ac:inkMk id="111" creationId="{E4CCE00D-966A-A959-E42C-F64633E4043E}"/>
          </ac:inkMkLst>
        </pc:ink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425382445" sldId="299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425382445" sldId="299"/>
            <ac:spMk id="2" creationId="{1D39DD9E-8520-9CC3-DE3E-DCEC58CF57E1}"/>
          </ac:spMkLst>
        </pc:sp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778121945" sldId="300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778121945" sldId="300"/>
            <ac:spMk id="2" creationId="{389BEA3B-6291-433F-AED4-146698E5897C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778121945" sldId="300"/>
            <ac:spMk id="46" creationId="{6B08C3D8-57FF-E82F-3550-63931CED57CE}"/>
          </ac:spMkLst>
        </pc:s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778121945" sldId="300"/>
            <ac:grpSpMk id="47" creationId="{75765EF1-E37B-68A8-85BB-E235684DC75E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778121945" sldId="300"/>
            <ac:grpSpMk id="48" creationId="{6BAAB485-107F-E9A0-A8C8-18B2BC24AC3F}"/>
          </ac:grpSpMkLst>
        </pc:grp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3" creationId="{1B70B7A8-2BD3-EDA5-9999-BB3F9D1C84E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4" creationId="{AB9915AB-DA77-F967-AFDF-B5FFDE4E8F4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9" creationId="{A9763AEF-4DEA-8445-809E-CD704300267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1" creationId="{C62C639D-DD64-8805-E838-68D7D3B628B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2" creationId="{235A1B23-4990-456D-2AFC-B144E52DF79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8" creationId="{06927043-DCB8-9C0F-885C-AE087015B5F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9" creationId="{A69313DD-21AF-F882-3943-F6536EE3A47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22" creationId="{8282BDD5-C9F4-82B5-ED42-5E769AA8B2B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23" creationId="{187FE588-4F52-F441-DE12-668F7DC4461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24" creationId="{ED59064A-9960-7CDE-3F53-04DDF9B5CEC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30" creationId="{6633ECEC-2D77-0496-2BE9-2BF91C45F2D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32" creationId="{54A301E6-DE28-47FD-A5A0-F83B2C16524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34" creationId="{F6531497-DF15-110D-E8AF-546D8FF342D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36" creationId="{7185A08C-878D-43EA-261B-38D5B029C25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39" creationId="{D48CC499-3B60-F8D6-169E-2F7DADCBAFA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40" creationId="{EE67027F-0798-5C69-2D13-E82C85B15E3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41" creationId="{0444DAD4-A610-DC7F-1D70-482F96C6EE5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42" creationId="{C340E943-D97E-3160-BA0F-C47FBE91E41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43" creationId="{9B3594E3-16BB-32B5-C9E7-D6DA5540D07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60" creationId="{7A210659-3BDA-5DD0-D67E-FCB1A06CB30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65" creationId="{5C2DB49A-6B84-D02D-67AE-45B26F4FD86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66" creationId="{8DAE6FA3-DA5B-2769-7F09-123BAC2C8B7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69" creationId="{B2C7D586-E394-216D-BC84-71431B92557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70" creationId="{F5F02FF8-3690-EAC6-6DB2-C17ED0EEF66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71" creationId="{64013EA5-7223-0DB4-026B-E5A4F57538E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72" creationId="{5A98519B-D112-8A23-4D88-D90F9120B31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73" creationId="{08300EC0-E266-29FA-EE93-562DCB9778C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76" creationId="{91AE514A-E17D-0C95-330A-4C826F45F14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80" creationId="{CD13FB33-DA2A-A888-8B76-D915629220F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82" creationId="{B85D59D5-6ED6-D7DD-A3AD-B5BC986CD7D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84" creationId="{E6614299-FB93-DFDA-652D-D2597D73CB3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85" creationId="{7E813846-7288-B848-D5AE-8D6B8551D24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92" creationId="{86A4C833-3932-7102-8609-C4DE525FD60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97" creationId="{46E8062B-8778-4CF8-967D-C15F076A9F8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05" creationId="{1F481D22-5265-AE30-9BB2-698F5F7F578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09" creationId="{0C589012-0FEC-811D-6CBE-80CBD4D8E11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13" creationId="{19F106F2-F192-BEBC-F5D5-D4610342244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15" creationId="{70C3D72A-B111-4AC6-541C-6574DEEEEA44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16" creationId="{DC608978-9F63-8A49-6627-5E436BB4381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17" creationId="{913B6E73-EA61-F8D8-565E-39B09F4920E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18" creationId="{C5E0C490-E859-7C00-31FC-20844FAD41D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19" creationId="{D9382DB0-6C12-5266-39DD-6CCB55AB5FE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20" creationId="{EC2F0071-3182-EFE4-481C-857FE5726BC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21" creationId="{922A5459-1927-6D53-38AE-AF676A1A16A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24" creationId="{2E8A4829-FF0F-D7D2-0BFB-0F2A0B062E35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32" creationId="{EA268AC9-94C3-C0C7-F2D9-4894CBFE2EA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36" creationId="{CEBF0B2C-0978-2D1C-06C4-41C125DC05D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39" creationId="{0E3625D1-E2BF-064E-E393-E8EBEE7620F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40" creationId="{B82DFDCE-F30B-0CC8-95D0-6D44EB72A86E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50" creationId="{BC2C32D0-62E8-D658-9B3D-B664259F37D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778121945" sldId="300"/>
            <ac:inkMk id="151" creationId="{575F21C9-BE1C-956D-331E-63675C89CCD7}"/>
          </ac:inkMkLst>
        </pc:inkChg>
      </pc:sldChg>
      <pc:sldChg chg="modSp mod modShow">
        <pc:chgData name="Vukics András" userId="S::vukics.andras@wigner.hu::5efe4348-f8f2-46c9-a533-ad55f03285a4" providerId="AD" clId="Web-{A07E3CAB-210D-AC1F-FBCB-9044342221FA}" dt="2023-09-19T18:36:49.146" v="38"/>
        <pc:sldMkLst>
          <pc:docMk/>
          <pc:sldMk cId="3409930898" sldId="301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409930898" sldId="301"/>
            <ac:spMk id="4" creationId="{CF363723-53DD-167A-4376-E2AFD2EC8657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409930898" sldId="301"/>
            <ac:spMk id="5" creationId="{8880C798-152C-8DDA-3FE6-273FFF4609C7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409930898" sldId="301"/>
            <ac:picMk id="6" creationId="{1A57B31E-E5E0-B436-1B21-30905580A08A}"/>
          </ac:picMkLst>
        </pc:pic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409930898" sldId="301"/>
            <ac:inkMk id="3" creationId="{91947F7A-4621-03F4-2E42-38AE04823E20}"/>
          </ac:inkMkLst>
        </pc:ink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3447466256" sldId="302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3447466256" sldId="302"/>
            <ac:spMk id="2" creationId="{40C7FC61-AF03-F554-718B-5349DBBD810F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447466256" sldId="302"/>
            <ac:picMk id="4" creationId="{2AA71A70-0986-D75C-00FC-FFB929FA620F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447466256" sldId="302"/>
            <ac:picMk id="5" creationId="{77471046-DDA9-01B8-7C05-52AAFFCC8DA6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447466256" sldId="302"/>
            <ac:picMk id="6" creationId="{0765466E-8791-B7D3-2994-61F815A7BF58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447466256" sldId="302"/>
            <ac:picMk id="7" creationId="{19B2BE03-9773-F07E-4972-3EA5DA27EECB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3447466256" sldId="302"/>
            <ac:picMk id="8" creationId="{D971ECC3-D98F-8DD2-4694-F3BAEAA3B140}"/>
          </ac:picMkLst>
        </pc:pic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447466256" sldId="302"/>
            <ac:inkMk id="12" creationId="{BFADC293-F4CC-30DB-1BFB-2F2E7C1B92D5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447466256" sldId="302"/>
            <ac:inkMk id="16" creationId="{F8BD9357-C5EB-063C-B952-947EEB287ED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447466256" sldId="302"/>
            <ac:inkMk id="20" creationId="{35A737DC-794C-187D-B140-5D436BA8739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447466256" sldId="302"/>
            <ac:inkMk id="26" creationId="{A52F6E32-ADA9-82D8-E2D2-0F368285381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447466256" sldId="302"/>
            <ac:inkMk id="31" creationId="{F074E86D-FFB6-03B4-E103-E6CE685324D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447466256" sldId="302"/>
            <ac:inkMk id="32" creationId="{EE5A0906-4B3F-3FE7-E435-91FAE2253FF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447466256" sldId="302"/>
            <ac:inkMk id="33" creationId="{42E7C4EE-6761-0405-E0F5-12C3A061DAE0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447466256" sldId="302"/>
            <ac:inkMk id="34" creationId="{AE1E02CC-FCF8-E61B-5FFC-FDDC2F61D66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3447466256" sldId="302"/>
            <ac:inkMk id="43" creationId="{B3729CB3-22C8-5F10-9CE4-714647CBCE08}"/>
          </ac:inkMkLst>
        </pc:ink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1088116288" sldId="303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088116288" sldId="303"/>
            <ac:spMk id="4" creationId="{1CD10221-4334-6279-2F67-468A53F05CD5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088116288" sldId="303"/>
            <ac:spMk id="5" creationId="{F45856CF-BB6C-6B0C-1CFA-F5A3574C07DB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088116288" sldId="303"/>
            <ac:spMk id="10" creationId="{8C98688E-42A5-EA08-3FD6-771A99EB8389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088116288" sldId="303"/>
            <ac:spMk id="64" creationId="{5F4D0C7B-2407-3C46-2216-08A74DAC47F2}"/>
          </ac:spMkLst>
        </pc:s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1088116288" sldId="303"/>
            <ac:grpSpMk id="9" creationId="{6F8B2631-20FF-AF59-FDEB-6098DC8EABA3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1088116288" sldId="303"/>
            <ac:grpSpMk id="14" creationId="{4A0A75F7-9045-F149-9F17-C568D8D468BD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1088116288" sldId="303"/>
            <ac:grpSpMk id="117" creationId="{ABFC7475-7C64-D165-8516-CDA8CEA8A5FE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1088116288" sldId="303"/>
            <ac:grpSpMk id="118" creationId="{DCACE2F9-BE1C-DBE2-8BA3-99FE548EF778}"/>
          </ac:grpSpMkLst>
        </pc:grp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2" creationId="{2D21E77C-5A26-A21D-CB11-9B1039D4CF0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7" creationId="{B6BE578E-DF85-255A-9DA1-51204831A2D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8" creationId="{D8A2E561-8CBA-36C6-3567-14AEE43EC41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18" creationId="{AC55F1BD-FA6D-3332-2BCB-8C43E7D0897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19" creationId="{77BC330C-C399-48A7-7A87-7205FE59FED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20" creationId="{F2B83C7C-04C5-4FC2-9076-A4E998DE95F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24" creationId="{B2BEDCC9-AF54-E5EC-F42F-DCAC445AAF5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25" creationId="{2F66D8E8-B7BE-BEF6-48D8-B21B2DF99FE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27" creationId="{9CBEB640-3AB9-D29E-3974-B634627F42B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28" creationId="{65D1ADEA-EF34-7281-4B5E-76B167D112D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31" creationId="{20C955BB-B903-3B8B-D2D6-1AF872D5A79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37" creationId="{5B19C009-EBBD-DB57-688E-35A3A968A8D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52" creationId="{949A9AF0-D68A-C7A7-F72C-680214E7368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60" creationId="{17BE4C8A-DF31-082C-75A1-A77DB61E766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61" creationId="{C7DED90A-B525-0DB2-FD96-8E23944BFE0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62" creationId="{538158FB-EA0D-93E0-42C9-050E1D950B6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65" creationId="{8953B3BA-B495-F412-7C08-6793BFC520B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68" creationId="{5C923711-F803-6E46-F0A7-89704927342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69" creationId="{FC3E5AAF-F307-0B1A-76B0-3323BC481C7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86" creationId="{377FA28F-3E76-8942-09C8-ACA5E6BC9BF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89" creationId="{2033C33A-0DB1-14D6-5C54-622DBF580D8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100" creationId="{ECD014D1-A9E9-663A-D5D8-CD9D54FB5C7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109" creationId="{31F3C98A-1F0B-C26D-EBAB-2CF4B6AC8AE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088116288" sldId="303"/>
            <ac:inkMk id="116" creationId="{9BDA7C76-27AC-6C6F-86B6-2100319A10D5}"/>
          </ac:inkMkLst>
        </pc:ink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2560060578" sldId="304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2560060578" sldId="304"/>
            <ac:spMk id="4" creationId="{1CD10221-4334-6279-2F67-468A53F05CD5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2560060578" sldId="304"/>
            <ac:spMk id="5" creationId="{F45856CF-BB6C-6B0C-1CFA-F5A3574C07DB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2560060578" sldId="304"/>
            <ac:spMk id="15" creationId="{6BC53DF5-3B29-BF18-7CE9-4C0D1176D7AE}"/>
          </ac:spMkLst>
        </pc:s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2560060578" sldId="304"/>
            <ac:grpSpMk id="9" creationId="{6F8B2631-20FF-AF59-FDEB-6098DC8EABA3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2560060578" sldId="304"/>
            <ac:grpSpMk id="14" creationId="{4A0A75F7-9045-F149-9F17-C568D8D468BD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2560060578" sldId="304"/>
            <ac:grpSpMk id="16" creationId="{5990AEF8-B454-4087-824C-8DA753AF947B}"/>
          </ac:grpSpMkLst>
        </pc:grp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2" creationId="{2D21E77C-5A26-A21D-CB11-9B1039D4CF0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7" creationId="{B6BE578E-DF85-255A-9DA1-51204831A2D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8" creationId="{D8A2E561-8CBA-36C6-3567-14AEE43EC41D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13" creationId="{351061A9-7558-8906-A4DE-27F61628FCA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17" creationId="{8461D4BA-CCDC-8AF8-B6D6-A3BA7672F3B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18" creationId="{AC55F1BD-FA6D-3332-2BCB-8C43E7D08972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19" creationId="{77BC330C-C399-48A7-7A87-7205FE59FED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20" creationId="{F2B83C7C-04C5-4FC2-9076-A4E998DE95F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24" creationId="{B2BEDCC9-AF54-E5EC-F42F-DCAC445AAF5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25" creationId="{2F66D8E8-B7BE-BEF6-48D8-B21B2DF99FE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27" creationId="{9CBEB640-3AB9-D29E-3974-B634627F42B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28" creationId="{65D1ADEA-EF34-7281-4B5E-76B167D112D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31" creationId="{20C955BB-B903-3B8B-D2D6-1AF872D5A79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37" creationId="{5B19C009-EBBD-DB57-688E-35A3A968A8D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52" creationId="{949A9AF0-D68A-C7A7-F72C-680214E7368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60" creationId="{17BE4C8A-DF31-082C-75A1-A77DB61E766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61" creationId="{C7DED90A-B525-0DB2-FD96-8E23944BFE0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62" creationId="{538158FB-EA0D-93E0-42C9-050E1D950B6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65" creationId="{8953B3BA-B495-F412-7C08-6793BFC520B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68" creationId="{5C923711-F803-6E46-F0A7-89704927342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69" creationId="{FC3E5AAF-F307-0B1A-76B0-3323BC481C7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86" creationId="{377FA28F-3E76-8942-09C8-ACA5E6BC9BF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89" creationId="{2033C33A-0DB1-14D6-5C54-622DBF580D8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100" creationId="{ECD014D1-A9E9-663A-D5D8-CD9D54FB5C7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109" creationId="{31F3C98A-1F0B-C26D-EBAB-2CF4B6AC8AE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2560060578" sldId="304"/>
            <ac:inkMk id="116" creationId="{9BDA7C76-27AC-6C6F-86B6-2100319A10D5}"/>
          </ac:inkMkLst>
        </pc:ink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159205220" sldId="305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59205220" sldId="305"/>
            <ac:spMk id="4" creationId="{1CD10221-4334-6279-2F67-468A53F05CD5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59205220" sldId="305"/>
            <ac:spMk id="5" creationId="{F45856CF-BB6C-6B0C-1CFA-F5A3574C07DB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59205220" sldId="305"/>
            <ac:spMk id="10" creationId="{603D90F1-7475-24EF-5CFE-2C5999CEBC17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159205220" sldId="305"/>
            <ac:spMk id="12" creationId="{9761FD23-F8A8-006A-CB53-547362883BEA}"/>
          </ac:spMkLst>
        </pc:s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159205220" sldId="305"/>
            <ac:grpSpMk id="9" creationId="{6F8B2631-20FF-AF59-FDEB-6098DC8EABA3}"/>
          </ac:grpSpMkLst>
        </pc:grpChg>
        <pc:grpChg chg="mod">
          <ac:chgData name="Vukics András" userId="S::vukics.andras@wigner.hu::5efe4348-f8f2-46c9-a533-ad55f03285a4" providerId="AD" clId="Web-{A07E3CAB-210D-AC1F-FBCB-9044342221FA}" dt="2023-09-19T18:26:28.751" v="1"/>
          <ac:grpSpMkLst>
            <pc:docMk/>
            <pc:sldMk cId="159205220" sldId="305"/>
            <ac:grpSpMk id="14" creationId="{4A0A75F7-9045-F149-9F17-C568D8D468BD}"/>
          </ac:grpSpMkLst>
        </pc:grp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2" creationId="{2D21E77C-5A26-A21D-CB11-9B1039D4CF01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3" creationId="{4A7099F5-BDB8-D0B2-F7AE-9D03D290C81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7" creationId="{B6BE578E-DF85-255A-9DA1-51204831A2D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11" creationId="{13D1399F-6CDB-3A98-F5E7-43D9FD2F0595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19" creationId="{77BC330C-C399-48A7-7A87-7205FE59FED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20" creationId="{F2B83C7C-04C5-4FC2-9076-A4E998DE95F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21" creationId="{3815D311-1D21-8557-CEDC-8A9DCC3484F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22" creationId="{06D292D4-F3EA-DC1C-FE6A-B47EAD191AB9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25" creationId="{2F66D8E8-B7BE-BEF6-48D8-B21B2DF99FE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27" creationId="{9CBEB640-3AB9-D29E-3974-B634627F42B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28" creationId="{65D1ADEA-EF34-7281-4B5E-76B167D112DC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29" creationId="{9C87365F-FC3A-7CED-BE24-A45E73907E6F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31" creationId="{20C955BB-B903-3B8B-D2D6-1AF872D5A79B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33" creationId="{E3816635-6DD5-42E7-B370-025CC718EE27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36" creationId="{BCDC7019-FC7B-E6AB-323C-7FC9BEC590F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37" creationId="{5B19C009-EBBD-DB57-688E-35A3A968A8D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42" creationId="{7E198270-4931-927F-4260-88E9F22EC77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52" creationId="{949A9AF0-D68A-C7A7-F72C-680214E7368A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61" creationId="{C7DED90A-B525-0DB2-FD96-8E23944BFE08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65" creationId="{8953B3BA-B495-F412-7C08-6793BFC520B6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68" creationId="{5C923711-F803-6E46-F0A7-897049273423}"/>
          </ac:inkMkLst>
        </pc:inkChg>
        <pc:inkChg chg="mod">
          <ac:chgData name="Vukics András" userId="S::vukics.andras@wigner.hu::5efe4348-f8f2-46c9-a533-ad55f03285a4" providerId="AD" clId="Web-{A07E3CAB-210D-AC1F-FBCB-9044342221FA}" dt="2023-09-19T18:26:28.751" v="1"/>
          <ac:inkMkLst>
            <pc:docMk/>
            <pc:sldMk cId="159205220" sldId="305"/>
            <ac:inkMk id="69" creationId="{FC3E5AAF-F307-0B1A-76B0-3323BC481C7C}"/>
          </ac:inkMkLst>
        </pc:inkChg>
      </pc:sldChg>
      <pc:sldChg chg="modSp">
        <pc:chgData name="Vukics András" userId="S::vukics.andras@wigner.hu::5efe4348-f8f2-46c9-a533-ad55f03285a4" providerId="AD" clId="Web-{A07E3CAB-210D-AC1F-FBCB-9044342221FA}" dt="2023-09-19T18:26:28.751" v="1"/>
        <pc:sldMkLst>
          <pc:docMk/>
          <pc:sldMk cId="2814177185" sldId="306"/>
        </pc:sld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k cId="2814177185" sldId="306"/>
            <ac:spMk id="9" creationId="{900DF16F-3F00-8C1C-E08B-E81448271042}"/>
          </ac:spMkLst>
        </pc:sp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2814177185" sldId="306"/>
            <ac:picMk id="6" creationId="{E78A1B62-632A-E924-6010-2EEC7D6B58A9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2814177185" sldId="306"/>
            <ac:picMk id="7" creationId="{65186684-82E7-8F7E-9EF5-9311BD3CE216}"/>
          </ac:picMkLst>
        </pc:picChg>
        <pc:picChg chg="mod">
          <ac:chgData name="Vukics András" userId="S::vukics.andras@wigner.hu::5efe4348-f8f2-46c9-a533-ad55f03285a4" providerId="AD" clId="Web-{A07E3CAB-210D-AC1F-FBCB-9044342221FA}" dt="2023-09-19T18:26:28.751" v="1"/>
          <ac:picMkLst>
            <pc:docMk/>
            <pc:sldMk cId="2814177185" sldId="306"/>
            <ac:picMk id="8" creationId="{642C6966-7F3D-976E-2801-F02B727BD2FD}"/>
          </ac:picMkLst>
        </pc:picChg>
      </pc:sldChg>
      <pc:sldMasterChg chg="modSp modSldLayout">
        <pc:chgData name="Vukics András" userId="S::vukics.andras@wigner.hu::5efe4348-f8f2-46c9-a533-ad55f03285a4" providerId="AD" clId="Web-{A07E3CAB-210D-AC1F-FBCB-9044342221FA}" dt="2023-09-19T18:26:28.751" v="1"/>
        <pc:sldMasterMkLst>
          <pc:docMk/>
          <pc:sldMasterMk cId="2175649743" sldId="2147483672"/>
        </pc:sldMasterMkLst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asterMk cId="2175649743" sldId="2147483672"/>
            <ac:spMk id="2" creationId="{00000000-0000-0000-0000-000000000000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asterMk cId="2175649743" sldId="2147483672"/>
            <ac:spMk id="3" creationId="{00000000-0000-0000-0000-000000000000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asterMk cId="2175649743" sldId="2147483672"/>
            <ac:spMk id="4" creationId="{00000000-0000-0000-0000-000000000000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asterMk cId="2175649743" sldId="2147483672"/>
            <ac:spMk id="5" creationId="{00000000-0000-0000-0000-000000000000}"/>
          </ac:spMkLst>
        </pc:spChg>
        <pc:spChg chg="mod">
          <ac:chgData name="Vukics András" userId="S::vukics.andras@wigner.hu::5efe4348-f8f2-46c9-a533-ad55f03285a4" providerId="AD" clId="Web-{A07E3CAB-210D-AC1F-FBCB-9044342221FA}" dt="2023-09-19T18:26:28.751" v="1"/>
          <ac:spMkLst>
            <pc:docMk/>
            <pc:sldMasterMk cId="2175649743" sldId="2147483672"/>
            <ac:spMk id="6" creationId="{00000000-0000-0000-0000-000000000000}"/>
          </ac:spMkLst>
        </pc:spChg>
        <pc:sldLayoutChg chg="modSp">
          <pc:chgData name="Vukics András" userId="S::vukics.andras@wigner.hu::5efe4348-f8f2-46c9-a533-ad55f03285a4" providerId="AD" clId="Web-{A07E3CAB-210D-AC1F-FBCB-9044342221FA}" dt="2023-09-19T18:26:28.751" v="1"/>
          <pc:sldLayoutMkLst>
            <pc:docMk/>
            <pc:sldMasterMk cId="2175649743" sldId="2147483672"/>
            <pc:sldLayoutMk cId="3212732921" sldId="2147483673"/>
          </pc:sldLayoutMkLst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3212732921" sldId="2147483673"/>
              <ac:spMk id="2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3212732921" sldId="2147483673"/>
              <ac:spMk id="3" creationId="{00000000-0000-0000-0000-000000000000}"/>
            </ac:spMkLst>
          </pc:spChg>
        </pc:sldLayoutChg>
        <pc:sldLayoutChg chg="modSp">
          <pc:chgData name="Vukics András" userId="S::vukics.andras@wigner.hu::5efe4348-f8f2-46c9-a533-ad55f03285a4" providerId="AD" clId="Web-{A07E3CAB-210D-AC1F-FBCB-9044342221FA}" dt="2023-09-19T18:26:28.751" v="1"/>
          <pc:sldLayoutMkLst>
            <pc:docMk/>
            <pc:sldMasterMk cId="2175649743" sldId="2147483672"/>
            <pc:sldLayoutMk cId="4251367714" sldId="2147483675"/>
          </pc:sldLayoutMkLst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4251367714" sldId="2147483675"/>
              <ac:spMk id="2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4251367714" sldId="2147483675"/>
              <ac:spMk id="3" creationId="{00000000-0000-0000-0000-000000000000}"/>
            </ac:spMkLst>
          </pc:spChg>
        </pc:sldLayoutChg>
        <pc:sldLayoutChg chg="modSp">
          <pc:chgData name="Vukics András" userId="S::vukics.andras@wigner.hu::5efe4348-f8f2-46c9-a533-ad55f03285a4" providerId="AD" clId="Web-{A07E3CAB-210D-AC1F-FBCB-9044342221FA}" dt="2023-09-19T18:26:28.751" v="1"/>
          <pc:sldLayoutMkLst>
            <pc:docMk/>
            <pc:sldMasterMk cId="2175649743" sldId="2147483672"/>
            <pc:sldLayoutMk cId="3802127899" sldId="2147483676"/>
          </pc:sldLayoutMkLst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3802127899" sldId="2147483676"/>
              <ac:spMk id="3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3802127899" sldId="2147483676"/>
              <ac:spMk id="4" creationId="{00000000-0000-0000-0000-000000000000}"/>
            </ac:spMkLst>
          </pc:spChg>
        </pc:sldLayoutChg>
        <pc:sldLayoutChg chg="modSp">
          <pc:chgData name="Vukics András" userId="S::vukics.andras@wigner.hu::5efe4348-f8f2-46c9-a533-ad55f03285a4" providerId="AD" clId="Web-{A07E3CAB-210D-AC1F-FBCB-9044342221FA}" dt="2023-09-19T18:26:28.751" v="1"/>
          <pc:sldLayoutMkLst>
            <pc:docMk/>
            <pc:sldMasterMk cId="2175649743" sldId="2147483672"/>
            <pc:sldLayoutMk cId="1829966182" sldId="2147483677"/>
          </pc:sldLayoutMkLst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1829966182" sldId="2147483677"/>
              <ac:spMk id="2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1829966182" sldId="2147483677"/>
              <ac:spMk id="3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1829966182" sldId="2147483677"/>
              <ac:spMk id="4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1829966182" sldId="2147483677"/>
              <ac:spMk id="5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1829966182" sldId="2147483677"/>
              <ac:spMk id="6" creationId="{00000000-0000-0000-0000-000000000000}"/>
            </ac:spMkLst>
          </pc:spChg>
        </pc:sldLayoutChg>
        <pc:sldLayoutChg chg="modSp">
          <pc:chgData name="Vukics András" userId="S::vukics.andras@wigner.hu::5efe4348-f8f2-46c9-a533-ad55f03285a4" providerId="AD" clId="Web-{A07E3CAB-210D-AC1F-FBCB-9044342221FA}" dt="2023-09-19T18:26:28.751" v="1"/>
          <pc:sldLayoutMkLst>
            <pc:docMk/>
            <pc:sldMasterMk cId="2175649743" sldId="2147483672"/>
            <pc:sldLayoutMk cId="2977840669" sldId="2147483680"/>
          </pc:sldLayoutMkLst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2977840669" sldId="2147483680"/>
              <ac:spMk id="2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2977840669" sldId="2147483680"/>
              <ac:spMk id="3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2977840669" sldId="2147483680"/>
              <ac:spMk id="4" creationId="{00000000-0000-0000-0000-000000000000}"/>
            </ac:spMkLst>
          </pc:spChg>
        </pc:sldLayoutChg>
        <pc:sldLayoutChg chg="modSp">
          <pc:chgData name="Vukics András" userId="S::vukics.andras@wigner.hu::5efe4348-f8f2-46c9-a533-ad55f03285a4" providerId="AD" clId="Web-{A07E3CAB-210D-AC1F-FBCB-9044342221FA}" dt="2023-09-19T18:26:28.751" v="1"/>
          <pc:sldLayoutMkLst>
            <pc:docMk/>
            <pc:sldMasterMk cId="2175649743" sldId="2147483672"/>
            <pc:sldLayoutMk cId="1318398090" sldId="2147483681"/>
          </pc:sldLayoutMkLst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1318398090" sldId="2147483681"/>
              <ac:spMk id="2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1318398090" sldId="2147483681"/>
              <ac:spMk id="3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1318398090" sldId="2147483681"/>
              <ac:spMk id="4" creationId="{00000000-0000-0000-0000-000000000000}"/>
            </ac:spMkLst>
          </pc:spChg>
        </pc:sldLayoutChg>
        <pc:sldLayoutChg chg="modSp">
          <pc:chgData name="Vukics András" userId="S::vukics.andras@wigner.hu::5efe4348-f8f2-46c9-a533-ad55f03285a4" providerId="AD" clId="Web-{A07E3CAB-210D-AC1F-FBCB-9044342221FA}" dt="2023-09-19T18:26:28.751" v="1"/>
          <pc:sldLayoutMkLst>
            <pc:docMk/>
            <pc:sldMasterMk cId="2175649743" sldId="2147483672"/>
            <pc:sldLayoutMk cId="1312344534" sldId="2147483683"/>
          </pc:sldLayoutMkLst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1312344534" sldId="2147483683"/>
              <ac:spMk id="2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A07E3CAB-210D-AC1F-FBCB-9044342221FA}" dt="2023-09-19T18:26:28.751" v="1"/>
            <ac:spMkLst>
              <pc:docMk/>
              <pc:sldMasterMk cId="2175649743" sldId="2147483672"/>
              <pc:sldLayoutMk cId="1312344534" sldId="2147483683"/>
              <ac:spMk id="3" creationId="{00000000-0000-0000-0000-000000000000}"/>
            </ac:spMkLst>
          </pc:spChg>
        </pc:sldLayoutChg>
      </pc:sldMasterChg>
    </pc:docChg>
  </pc:docChgLst>
  <pc:docChgLst>
    <pc:chgData name="Vukics András" userId="S::vukics.andras@wigner.hu::5efe4348-f8f2-46c9-a533-ad55f03285a4" providerId="AD" clId="Web-{3F3A7891-F0F8-55D8-506B-E32AB9ED5856}"/>
    <pc:docChg chg="modSld">
      <pc:chgData name="Vukics András" userId="S::vukics.andras@wigner.hu::5efe4348-f8f2-46c9-a533-ad55f03285a4" providerId="AD" clId="Web-{3F3A7891-F0F8-55D8-506B-E32AB9ED5856}" dt="2022-08-25T07:58:26.715" v="144" actId="20577"/>
      <pc:docMkLst>
        <pc:docMk/>
      </pc:docMkLst>
      <pc:sldChg chg="modSp">
        <pc:chgData name="Vukics András" userId="S::vukics.andras@wigner.hu::5efe4348-f8f2-46c9-a533-ad55f03285a4" providerId="AD" clId="Web-{3F3A7891-F0F8-55D8-506B-E32AB9ED5856}" dt="2022-08-25T07:52:41.716" v="95" actId="1076"/>
        <pc:sldMkLst>
          <pc:docMk/>
          <pc:sldMk cId="3756525800" sldId="279"/>
        </pc:sldMkLst>
        <pc:picChg chg="mod">
          <ac:chgData name="Vukics András" userId="S::vukics.andras@wigner.hu::5efe4348-f8f2-46c9-a533-ad55f03285a4" providerId="AD" clId="Web-{3F3A7891-F0F8-55D8-506B-E32AB9ED5856}" dt="2022-08-25T07:52:41.716" v="95" actId="1076"/>
          <ac:picMkLst>
            <pc:docMk/>
            <pc:sldMk cId="3756525800" sldId="279"/>
            <ac:picMk id="8" creationId="{09700041-72D0-A920-CF0E-87AB4F285E04}"/>
          </ac:picMkLst>
        </pc:picChg>
      </pc:sldChg>
      <pc:sldChg chg="modSp addAnim modAnim">
        <pc:chgData name="Vukics András" userId="S::vukics.andras@wigner.hu::5efe4348-f8f2-46c9-a533-ad55f03285a4" providerId="AD" clId="Web-{3F3A7891-F0F8-55D8-506B-E32AB9ED5856}" dt="2022-08-25T07:58:26.715" v="144" actId="20577"/>
        <pc:sldMkLst>
          <pc:docMk/>
          <pc:sldMk cId="1792820568" sldId="281"/>
        </pc:sldMkLst>
        <pc:spChg chg="mod">
          <ac:chgData name="Vukics András" userId="S::vukics.andras@wigner.hu::5efe4348-f8f2-46c9-a533-ad55f03285a4" providerId="AD" clId="Web-{3F3A7891-F0F8-55D8-506B-E32AB9ED5856}" dt="2022-08-25T07:57:28.119" v="132" actId="20577"/>
          <ac:spMkLst>
            <pc:docMk/>
            <pc:sldMk cId="1792820568" sldId="281"/>
            <ac:spMk id="3" creationId="{65C21C8A-E95E-7299-7CF4-52B0C1EAD9FD}"/>
          </ac:spMkLst>
        </pc:spChg>
        <pc:spChg chg="mod ord">
          <ac:chgData name="Vukics András" userId="S::vukics.andras@wigner.hu::5efe4348-f8f2-46c9-a533-ad55f03285a4" providerId="AD" clId="Web-{3F3A7891-F0F8-55D8-506B-E32AB9ED5856}" dt="2022-08-25T07:58:26.715" v="144" actId="20577"/>
          <ac:spMkLst>
            <pc:docMk/>
            <pc:sldMk cId="1792820568" sldId="281"/>
            <ac:spMk id="5" creationId="{98AA4DCA-4306-3E19-1E91-C5D4379CECDA}"/>
          </ac:spMkLst>
        </pc:spChg>
      </pc:sldChg>
    </pc:docChg>
  </pc:docChgLst>
  <pc:docChgLst>
    <pc:chgData name="Vukics András" userId="S::vukics.andras@wigner.hu::5efe4348-f8f2-46c9-a533-ad55f03285a4" providerId="AD" clId="Web-{5E6B8104-FEE8-744A-8B24-5FEF2A5B150E}"/>
    <pc:docChg chg="addSld delSld modSld sldOrd">
      <pc:chgData name="Vukics András" userId="S::vukics.andras@wigner.hu::5efe4348-f8f2-46c9-a533-ad55f03285a4" providerId="AD" clId="Web-{5E6B8104-FEE8-744A-8B24-5FEF2A5B150E}" dt="2023-09-19T19:52:02.668" v="347"/>
      <pc:docMkLst>
        <pc:docMk/>
      </pc:docMkLst>
      <pc:sldChg chg="modSp">
        <pc:chgData name="Vukics András" userId="S::vukics.andras@wigner.hu::5efe4348-f8f2-46c9-a533-ad55f03285a4" providerId="AD" clId="Web-{5E6B8104-FEE8-744A-8B24-5FEF2A5B150E}" dt="2023-09-19T19:11:53.961" v="10" actId="20577"/>
        <pc:sldMkLst>
          <pc:docMk/>
          <pc:sldMk cId="109857222" sldId="256"/>
        </pc:sldMkLst>
        <pc:spChg chg="mod">
          <ac:chgData name="Vukics András" userId="S::vukics.andras@wigner.hu::5efe4348-f8f2-46c9-a533-ad55f03285a4" providerId="AD" clId="Web-{5E6B8104-FEE8-744A-8B24-5FEF2A5B150E}" dt="2023-09-19T19:11:53.961" v="10" actId="20577"/>
          <ac:spMkLst>
            <pc:docMk/>
            <pc:sldMk cId="109857222" sldId="256"/>
            <ac:spMk id="2" creationId="{00000000-0000-0000-0000-000000000000}"/>
          </ac:spMkLst>
        </pc:spChg>
      </pc:sldChg>
      <pc:sldChg chg="modSp">
        <pc:chgData name="Vukics András" userId="S::vukics.andras@wigner.hu::5efe4348-f8f2-46c9-a533-ad55f03285a4" providerId="AD" clId="Web-{5E6B8104-FEE8-744A-8B24-5FEF2A5B150E}" dt="2023-09-19T19:21:24.430" v="138" actId="1076"/>
        <pc:sldMkLst>
          <pc:docMk/>
          <pc:sldMk cId="667574882" sldId="282"/>
        </pc:sldMkLst>
        <pc:picChg chg="mod">
          <ac:chgData name="Vukics András" userId="S::vukics.andras@wigner.hu::5efe4348-f8f2-46c9-a533-ad55f03285a4" providerId="AD" clId="Web-{5E6B8104-FEE8-744A-8B24-5FEF2A5B150E}" dt="2023-09-19T19:21:21.351" v="137" actId="1076"/>
          <ac:picMkLst>
            <pc:docMk/>
            <pc:sldMk cId="667574882" sldId="282"/>
            <ac:picMk id="4" creationId="{CF013EB1-8A80-4B47-21F4-C627DCB067F0}"/>
          </ac:picMkLst>
        </pc:picChg>
        <pc:picChg chg="mod">
          <ac:chgData name="Vukics András" userId="S::vukics.andras@wigner.hu::5efe4348-f8f2-46c9-a533-ad55f03285a4" providerId="AD" clId="Web-{5E6B8104-FEE8-744A-8B24-5FEF2A5B150E}" dt="2023-09-19T19:21:24.430" v="138" actId="1076"/>
          <ac:picMkLst>
            <pc:docMk/>
            <pc:sldMk cId="667574882" sldId="282"/>
            <ac:picMk id="5" creationId="{BA08D7AB-14D4-2320-F60B-E6E9D3C11682}"/>
          </ac:picMkLst>
        </pc:picChg>
      </pc:sldChg>
      <pc:sldChg chg="delSp del delAnim">
        <pc:chgData name="Vukics András" userId="S::vukics.andras@wigner.hu::5efe4348-f8f2-46c9-a533-ad55f03285a4" providerId="AD" clId="Web-{5E6B8104-FEE8-744A-8B24-5FEF2A5B150E}" dt="2023-09-19T19:22:36.197" v="154"/>
        <pc:sldMkLst>
          <pc:docMk/>
          <pc:sldMk cId="832439675" sldId="285"/>
        </pc:sldMkLst>
        <pc:picChg chg="del">
          <ac:chgData name="Vukics András" userId="S::vukics.andras@wigner.hu::5efe4348-f8f2-46c9-a533-ad55f03285a4" providerId="AD" clId="Web-{5E6B8104-FEE8-744A-8B24-5FEF2A5B150E}" dt="2023-09-19T19:21:41.586" v="141"/>
          <ac:picMkLst>
            <pc:docMk/>
            <pc:sldMk cId="832439675" sldId="285"/>
            <ac:picMk id="6" creationId="{B33419B5-9D40-CB7E-FE22-0584B332DCDE}"/>
          </ac:picMkLst>
        </pc:picChg>
        <pc:picChg chg="del">
          <ac:chgData name="Vukics András" userId="S::vukics.andras@wigner.hu::5efe4348-f8f2-46c9-a533-ad55f03285a4" providerId="AD" clId="Web-{5E6B8104-FEE8-744A-8B24-5FEF2A5B150E}" dt="2023-09-19T19:21:41.586" v="140"/>
          <ac:picMkLst>
            <pc:docMk/>
            <pc:sldMk cId="832439675" sldId="285"/>
            <ac:picMk id="7" creationId="{BAD9ADF6-C87C-309E-101C-1E135CFBBE48}"/>
          </ac:picMkLst>
        </pc:picChg>
      </pc:sldChg>
      <pc:sldChg chg="delSp delAnim">
        <pc:chgData name="Vukics András" userId="S::vukics.andras@wigner.hu::5efe4348-f8f2-46c9-a533-ad55f03285a4" providerId="AD" clId="Web-{5E6B8104-FEE8-744A-8B24-5FEF2A5B150E}" dt="2023-09-19T19:22:51.245" v="157"/>
        <pc:sldMkLst>
          <pc:docMk/>
          <pc:sldMk cId="3639035034" sldId="286"/>
        </pc:sldMkLst>
        <pc:picChg chg="del">
          <ac:chgData name="Vukics András" userId="S::vukics.andras@wigner.hu::5efe4348-f8f2-46c9-a533-ad55f03285a4" providerId="AD" clId="Web-{5E6B8104-FEE8-744A-8B24-5FEF2A5B150E}" dt="2023-09-19T19:22:51.245" v="157"/>
          <ac:picMkLst>
            <pc:docMk/>
            <pc:sldMk cId="3639035034" sldId="286"/>
            <ac:picMk id="8" creationId="{AA2AB96E-2B2A-DF78-5E91-3E92339EAE67}"/>
          </ac:picMkLst>
        </pc:picChg>
        <pc:picChg chg="del">
          <ac:chgData name="Vukics András" userId="S::vukics.andras@wigner.hu::5efe4348-f8f2-46c9-a533-ad55f03285a4" providerId="AD" clId="Web-{5E6B8104-FEE8-744A-8B24-5FEF2A5B150E}" dt="2023-09-19T19:22:51.245" v="156"/>
          <ac:picMkLst>
            <pc:docMk/>
            <pc:sldMk cId="3639035034" sldId="286"/>
            <ac:picMk id="11" creationId="{0BE37DDC-D359-23E2-DE27-22AE4578DD46}"/>
          </ac:picMkLst>
        </pc:picChg>
      </pc:sldChg>
      <pc:sldChg chg="addSp delSp modSp delAnim">
        <pc:chgData name="Vukics András" userId="S::vukics.andras@wigner.hu::5efe4348-f8f2-46c9-a533-ad55f03285a4" providerId="AD" clId="Web-{5E6B8104-FEE8-744A-8B24-5FEF2A5B150E}" dt="2023-09-19T19:16:55.407" v="133" actId="1076"/>
        <pc:sldMkLst>
          <pc:docMk/>
          <pc:sldMk cId="3956949271" sldId="288"/>
        </pc:sldMkLst>
        <pc:spChg chg="mod">
          <ac:chgData name="Vukics András" userId="S::vukics.andras@wigner.hu::5efe4348-f8f2-46c9-a533-ad55f03285a4" providerId="AD" clId="Web-{5E6B8104-FEE8-744A-8B24-5FEF2A5B150E}" dt="2023-09-19T19:16:20.187" v="128" actId="1076"/>
          <ac:spMkLst>
            <pc:docMk/>
            <pc:sldMk cId="3956949271" sldId="288"/>
            <ac:spMk id="2" creationId="{8780EDA5-1BD4-FB98-586D-C98EF356E6F1}"/>
          </ac:spMkLst>
        </pc:spChg>
        <pc:spChg chg="mod">
          <ac:chgData name="Vukics András" userId="S::vukics.andras@wigner.hu::5efe4348-f8f2-46c9-a533-ad55f03285a4" providerId="AD" clId="Web-{5E6B8104-FEE8-744A-8B24-5FEF2A5B150E}" dt="2023-09-19T19:16:27.562" v="129" actId="1076"/>
          <ac:spMkLst>
            <pc:docMk/>
            <pc:sldMk cId="3956949271" sldId="288"/>
            <ac:spMk id="3" creationId="{1C8679C4-BCF4-116E-8523-BB733989E04F}"/>
          </ac:spMkLst>
        </pc:spChg>
        <pc:grpChg chg="del">
          <ac:chgData name="Vukics András" userId="S::vukics.andras@wigner.hu::5efe4348-f8f2-46c9-a533-ad55f03285a4" providerId="AD" clId="Web-{5E6B8104-FEE8-744A-8B24-5FEF2A5B150E}" dt="2023-09-19T19:14:20.871" v="113"/>
          <ac:grpSpMkLst>
            <pc:docMk/>
            <pc:sldMk cId="3956949271" sldId="288"/>
            <ac:grpSpMk id="47" creationId="{36ACC46B-15C5-76A0-2A1D-8E55B97CD850}"/>
          </ac:grpSpMkLst>
        </pc:grpChg>
        <pc:grpChg chg="del">
          <ac:chgData name="Vukics András" userId="S::vukics.andras@wigner.hu::5efe4348-f8f2-46c9-a533-ad55f03285a4" providerId="AD" clId="Web-{5E6B8104-FEE8-744A-8B24-5FEF2A5B150E}" dt="2023-09-19T19:13:47.667" v="78"/>
          <ac:grpSpMkLst>
            <pc:docMk/>
            <pc:sldMk cId="3956949271" sldId="288"/>
            <ac:grpSpMk id="94" creationId="{56B9A861-23D7-790F-AF3A-0B09F0D045A4}"/>
          </ac:grpSpMkLst>
        </pc:grpChg>
        <pc:picChg chg="add mod">
          <ac:chgData name="Vukics András" userId="S::vukics.andras@wigner.hu::5efe4348-f8f2-46c9-a533-ad55f03285a4" providerId="AD" clId="Web-{5E6B8104-FEE8-744A-8B24-5FEF2A5B150E}" dt="2023-09-19T19:16:55.407" v="133" actId="1076"/>
          <ac:picMkLst>
            <pc:docMk/>
            <pc:sldMk cId="3956949271" sldId="288"/>
            <ac:picMk id="9" creationId="{62E7B96D-C4AF-C7BC-BEC7-D7B48B7A11AA}"/>
          </ac:picMkLst>
        </pc:picChg>
        <pc:picChg chg="add mod">
          <ac:chgData name="Vukics András" userId="S::vukics.andras@wigner.hu::5efe4348-f8f2-46c9-a533-ad55f03285a4" providerId="AD" clId="Web-{5E6B8104-FEE8-744A-8B24-5FEF2A5B150E}" dt="2023-09-19T19:16:46.875" v="132" actId="14100"/>
          <ac:picMkLst>
            <pc:docMk/>
            <pc:sldMk cId="3956949271" sldId="288"/>
            <ac:picMk id="11" creationId="{C304C2CB-E694-17F6-3F51-8E02B1B5A18F}"/>
          </ac:picMkLst>
        </pc:picChg>
        <pc:picChg chg="del">
          <ac:chgData name="Vukics András" userId="S::vukics.andras@wigner.hu::5efe4348-f8f2-46c9-a533-ad55f03285a4" providerId="AD" clId="Web-{5E6B8104-FEE8-744A-8B24-5FEF2A5B150E}" dt="2023-09-19T19:14:24.840" v="114"/>
          <ac:picMkLst>
            <pc:docMk/>
            <pc:sldMk cId="3956949271" sldId="288"/>
            <ac:picMk id="95" creationId="{156304A6-614C-997C-9FC8-2637996B5CBE}"/>
          </ac:picMkLst>
        </pc:picChg>
        <pc:inkChg chg="del">
          <ac:chgData name="Vukics András" userId="S::vukics.andras@wigner.hu::5efe4348-f8f2-46c9-a533-ad55f03285a4" providerId="AD" clId="Web-{5E6B8104-FEE8-744A-8B24-5FEF2A5B150E}" dt="2023-09-19T19:13:57.683" v="84"/>
          <ac:inkMkLst>
            <pc:docMk/>
            <pc:sldMk cId="3956949271" sldId="288"/>
            <ac:inkMk id="15" creationId="{B36CC862-3DEF-EB17-77EE-165080B63C58}"/>
          </ac:inkMkLst>
        </pc:inkChg>
        <pc:inkChg chg="del">
          <ac:chgData name="Vukics András" userId="S::vukics.andras@wigner.hu::5efe4348-f8f2-46c9-a533-ad55f03285a4" providerId="AD" clId="Web-{5E6B8104-FEE8-744A-8B24-5FEF2A5B150E}" dt="2023-09-19T19:13:57.683" v="83"/>
          <ac:inkMkLst>
            <pc:docMk/>
            <pc:sldMk cId="3956949271" sldId="288"/>
            <ac:inkMk id="19" creationId="{D72DA646-0D18-9231-598C-D4E8E7AB1DF2}"/>
          </ac:inkMkLst>
        </pc:inkChg>
        <pc:inkChg chg="del">
          <ac:chgData name="Vukics András" userId="S::vukics.andras@wigner.hu::5efe4348-f8f2-46c9-a533-ad55f03285a4" providerId="AD" clId="Web-{5E6B8104-FEE8-744A-8B24-5FEF2A5B150E}" dt="2023-09-19T19:13:57.683" v="82"/>
          <ac:inkMkLst>
            <pc:docMk/>
            <pc:sldMk cId="3956949271" sldId="288"/>
            <ac:inkMk id="24" creationId="{0DBCFF9F-140F-E699-1EB8-DA05973FC252}"/>
          </ac:inkMkLst>
        </pc:inkChg>
        <pc:inkChg chg="del">
          <ac:chgData name="Vukics András" userId="S::vukics.andras@wigner.hu::5efe4348-f8f2-46c9-a533-ad55f03285a4" providerId="AD" clId="Web-{5E6B8104-FEE8-744A-8B24-5FEF2A5B150E}" dt="2023-09-19T19:13:57.683" v="81"/>
          <ac:inkMkLst>
            <pc:docMk/>
            <pc:sldMk cId="3956949271" sldId="288"/>
            <ac:inkMk id="25" creationId="{7C8EB4C8-09D9-2F46-5E98-69B863A1655A}"/>
          </ac:inkMkLst>
        </pc:inkChg>
        <pc:inkChg chg="del">
          <ac:chgData name="Vukics András" userId="S::vukics.andras@wigner.hu::5efe4348-f8f2-46c9-a533-ad55f03285a4" providerId="AD" clId="Web-{5E6B8104-FEE8-744A-8B24-5FEF2A5B150E}" dt="2023-09-19T19:13:57.683" v="80"/>
          <ac:inkMkLst>
            <pc:docMk/>
            <pc:sldMk cId="3956949271" sldId="288"/>
            <ac:inkMk id="26" creationId="{0EFAC4E8-F0C7-D829-CE70-7656F5A9E173}"/>
          </ac:inkMkLst>
        </pc:inkChg>
        <pc:inkChg chg="del">
          <ac:chgData name="Vukics András" userId="S::vukics.andras@wigner.hu::5efe4348-f8f2-46c9-a533-ad55f03285a4" providerId="AD" clId="Web-{5E6B8104-FEE8-744A-8B24-5FEF2A5B150E}" dt="2023-09-19T19:13:57.683" v="79"/>
          <ac:inkMkLst>
            <pc:docMk/>
            <pc:sldMk cId="3956949271" sldId="288"/>
            <ac:inkMk id="36" creationId="{BD2124A7-9D16-7998-7EF4-3DFFCC3611DA}"/>
          </ac:inkMkLst>
        </pc:inkChg>
      </pc:sldChg>
      <pc:sldChg chg="del">
        <pc:chgData name="Vukics András" userId="S::vukics.andras@wigner.hu::5efe4348-f8f2-46c9-a533-ad55f03285a4" providerId="AD" clId="Web-{5E6B8104-FEE8-744A-8B24-5FEF2A5B150E}" dt="2023-09-19T19:20:50.460" v="136"/>
        <pc:sldMkLst>
          <pc:docMk/>
          <pc:sldMk cId="2657621004" sldId="290"/>
        </pc:sldMkLst>
      </pc:sldChg>
      <pc:sldChg chg="addSp delSp modSp">
        <pc:chgData name="Vukics András" userId="S::vukics.andras@wigner.hu::5efe4348-f8f2-46c9-a533-ad55f03285a4" providerId="AD" clId="Web-{5E6B8104-FEE8-744A-8B24-5FEF2A5B150E}" dt="2023-09-19T19:07:21.281" v="7" actId="1076"/>
        <pc:sldMkLst>
          <pc:docMk/>
          <pc:sldMk cId="988059189" sldId="292"/>
        </pc:sldMkLst>
        <pc:spChg chg="topLvl">
          <ac:chgData name="Vukics András" userId="S::vukics.andras@wigner.hu::5efe4348-f8f2-46c9-a533-ad55f03285a4" providerId="AD" clId="Web-{5E6B8104-FEE8-744A-8B24-5FEF2A5B150E}" dt="2023-09-19T19:02:38.711" v="6"/>
          <ac:spMkLst>
            <pc:docMk/>
            <pc:sldMk cId="988059189" sldId="292"/>
            <ac:spMk id="6" creationId="{9CA8DC13-B315-966F-5690-6D4A1457B5C2}"/>
          </ac:spMkLst>
        </pc:spChg>
        <pc:spChg chg="mod">
          <ac:chgData name="Vukics András" userId="S::vukics.andras@wigner.hu::5efe4348-f8f2-46c9-a533-ad55f03285a4" providerId="AD" clId="Web-{5E6B8104-FEE8-744A-8B24-5FEF2A5B150E}" dt="2023-09-19T19:07:21.281" v="7" actId="1076"/>
          <ac:spMkLst>
            <pc:docMk/>
            <pc:sldMk cId="988059189" sldId="292"/>
            <ac:spMk id="95" creationId="{E6A11F5A-344E-1C45-71F1-377EC4F06AEA}"/>
          </ac:spMkLst>
        </pc:spChg>
        <pc:grpChg chg="add del">
          <ac:chgData name="Vukics András" userId="S::vukics.andras@wigner.hu::5efe4348-f8f2-46c9-a533-ad55f03285a4" providerId="AD" clId="Web-{5E6B8104-FEE8-744A-8B24-5FEF2A5B150E}" dt="2023-09-19T19:02:19.460" v="2"/>
          <ac:grpSpMkLst>
            <pc:docMk/>
            <pc:sldMk cId="988059189" sldId="292"/>
            <ac:grpSpMk id="8" creationId="{732351C3-D3B2-84F0-1E98-F3ABB6332B5A}"/>
          </ac:grpSpMkLst>
        </pc:grpChg>
        <pc:grpChg chg="add del mod">
          <ac:chgData name="Vukics András" userId="S::vukics.andras@wigner.hu::5efe4348-f8f2-46c9-a533-ad55f03285a4" providerId="AD" clId="Web-{5E6B8104-FEE8-744A-8B24-5FEF2A5B150E}" dt="2023-09-19T19:02:38.711" v="6"/>
          <ac:grpSpMkLst>
            <pc:docMk/>
            <pc:sldMk cId="988059189" sldId="292"/>
            <ac:grpSpMk id="9" creationId="{1BD9FBBD-3E23-3ACE-6242-21298280DC5E}"/>
          </ac:grpSpMkLst>
        </pc:grpChg>
        <pc:picChg chg="mod">
          <ac:chgData name="Vukics András" userId="S::vukics.andras@wigner.hu::5efe4348-f8f2-46c9-a533-ad55f03285a4" providerId="AD" clId="Web-{5E6B8104-FEE8-744A-8B24-5FEF2A5B150E}" dt="2023-09-19T18:59:43.409" v="0" actId="14100"/>
          <ac:picMkLst>
            <pc:docMk/>
            <pc:sldMk cId="988059189" sldId="292"/>
            <ac:picMk id="207" creationId="{B9F1EA58-36E0-9B85-F5A3-E85057BF646A}"/>
          </ac:picMkLst>
        </pc:pic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77" creationId="{8037D1C2-EFA8-11BD-3B3D-2E61D20F19E2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81" creationId="{8E368B99-84EF-8196-AB75-101D596A06F3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84" creationId="{7C29A3C6-249E-D898-A297-EAF47ABFB3B3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92" creationId="{01E7A09D-A333-803F-B3DE-CD581E5F7A81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00" creationId="{A1DB6F44-8FEB-FA1D-9991-5592D9081F10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01" creationId="{DFF9000F-A631-6578-4D20-7577FFEA408E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05" creationId="{A56A10DD-EB92-468A-ED9E-072EDAFA48CD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09" creationId="{72EC802B-7A6B-E8B9-5997-074E3DA10CD4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13" creationId="{1A4910A9-58D8-116F-D73F-1ADEB580B191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14" creationId="{B992ACA3-91C7-B298-F461-4F21875C4554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17" creationId="{25D601BE-60FE-B04C-F33C-0EEE83AF4D56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20" creationId="{350E912B-43BF-695E-7C0C-4687DD877B91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21" creationId="{A03D9B8E-1976-E933-3020-575B8AE4B6AD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24" creationId="{B2B61843-F2DA-47B7-D99E-5A6C4C3B867A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34" creationId="{32C9CAE1-1A89-B679-4EEA-538012513A52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37" creationId="{8347D7B3-879E-0CF5-682D-78A91A0E1004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43" creationId="{3CF6FCD2-75AD-3159-BE20-9AB121ECA197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46" creationId="{843B3CCE-DFDB-12F6-7C5D-605B457DF4F1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50" creationId="{2A272A59-D32B-158C-27C6-36A3A68B1403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57" creationId="{1F7D6C72-1CE2-D88C-9B14-3B0682ECA762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58" creationId="{955F6AD9-5E7D-A686-EBAC-C01F1F31E230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64" creationId="{4169A334-C348-48D4-A345-A8F89313D716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67" creationId="{A7DA4AB9-F396-A656-C6D6-2B89E8CB3DBB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70" creationId="{843AC686-650D-502C-F547-455D74E3A4C6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74" creationId="{7E119F3D-88EC-5827-049E-DED4822F7AA9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78" creationId="{497DA97F-A803-7F3A-BBDF-0B0D0A37E5E4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85" creationId="{B7D701F1-39FD-88CC-BA34-771AE63CE36F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90" creationId="{25E3831B-3A07-3875-99F8-4EB9023093B3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91" creationId="{92077111-3809-1BA3-017A-A8552EFC2316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94" creationId="{322E721F-B4EF-5744-2C50-57EA514F07FD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199" creationId="{DF476AFE-8D52-FBDA-502F-991EDE81A33E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202" creationId="{C20C3450-3D41-544E-A02D-5908D564B80F}"/>
          </ac:inkMkLst>
        </pc:inkChg>
        <pc:inkChg chg="topLvl">
          <ac:chgData name="Vukics András" userId="S::vukics.andras@wigner.hu::5efe4348-f8f2-46c9-a533-ad55f03285a4" providerId="AD" clId="Web-{5E6B8104-FEE8-744A-8B24-5FEF2A5B150E}" dt="2023-09-19T19:02:38.711" v="6"/>
          <ac:inkMkLst>
            <pc:docMk/>
            <pc:sldMk cId="988059189" sldId="292"/>
            <ac:inkMk id="203" creationId="{07939CEE-6D23-7BAF-0B09-56D90C71978B}"/>
          </ac:inkMkLst>
        </pc:inkChg>
      </pc:sldChg>
      <pc:sldChg chg="addSp delSp modSp add ord replId delAnim">
        <pc:chgData name="Vukics András" userId="S::vukics.andras@wigner.hu::5efe4348-f8f2-46c9-a533-ad55f03285a4" providerId="AD" clId="Web-{5E6B8104-FEE8-744A-8B24-5FEF2A5B150E}" dt="2023-09-19T19:47:27.973" v="346" actId="20577"/>
        <pc:sldMkLst>
          <pc:docMk/>
          <pc:sldMk cId="1493100326" sldId="307"/>
        </pc:sldMkLst>
        <pc:spChg chg="mod">
          <ac:chgData name="Vukics András" userId="S::vukics.andras@wigner.hu::5efe4348-f8f2-46c9-a533-ad55f03285a4" providerId="AD" clId="Web-{5E6B8104-FEE8-744A-8B24-5FEF2A5B150E}" dt="2023-09-19T19:38:56.552" v="304" actId="20577"/>
          <ac:spMkLst>
            <pc:docMk/>
            <pc:sldMk cId="1493100326" sldId="307"/>
            <ac:spMk id="2" creationId="{8780EDA5-1BD4-FB98-586D-C98EF356E6F1}"/>
          </ac:spMkLst>
        </pc:spChg>
        <pc:spChg chg="del">
          <ac:chgData name="Vukics András" userId="S::vukics.andras@wigner.hu::5efe4348-f8f2-46c9-a533-ad55f03285a4" providerId="AD" clId="Web-{5E6B8104-FEE8-744A-8B24-5FEF2A5B150E}" dt="2023-09-19T19:45:26.048" v="305"/>
          <ac:spMkLst>
            <pc:docMk/>
            <pc:sldMk cId="1493100326" sldId="307"/>
            <ac:spMk id="3" creationId="{1C8679C4-BCF4-116E-8523-BB733989E04F}"/>
          </ac:spMkLst>
        </pc:spChg>
        <pc:spChg chg="add del mod">
          <ac:chgData name="Vukics András" userId="S::vukics.andras@wigner.hu::5efe4348-f8f2-46c9-a533-ad55f03285a4" providerId="AD" clId="Web-{5E6B8104-FEE8-744A-8B24-5FEF2A5B150E}" dt="2023-09-19T19:45:37.892" v="307"/>
          <ac:spMkLst>
            <pc:docMk/>
            <pc:sldMk cId="1493100326" sldId="307"/>
            <ac:spMk id="9" creationId="{6AB92791-5A5D-E135-9D54-D60BE2DF1F50}"/>
          </ac:spMkLst>
        </pc:spChg>
        <pc:spChg chg="add mod">
          <ac:chgData name="Vukics András" userId="S::vukics.andras@wigner.hu::5efe4348-f8f2-46c9-a533-ad55f03285a4" providerId="AD" clId="Web-{5E6B8104-FEE8-744A-8B24-5FEF2A5B150E}" dt="2023-09-19T19:47:27.973" v="346" actId="20577"/>
          <ac:spMkLst>
            <pc:docMk/>
            <pc:sldMk cId="1493100326" sldId="307"/>
            <ac:spMk id="10" creationId="{6C1DE063-FBD2-6E98-E447-1A1DCCEB1200}"/>
          </ac:spMkLst>
        </pc:spChg>
        <pc:grpChg chg="del">
          <ac:chgData name="Vukics András" userId="S::vukics.andras@wigner.hu::5efe4348-f8f2-46c9-a533-ad55f03285a4" providerId="AD" clId="Web-{5E6B8104-FEE8-744A-8B24-5FEF2A5B150E}" dt="2023-09-19T19:45:30.829" v="306"/>
          <ac:grpSpMkLst>
            <pc:docMk/>
            <pc:sldMk cId="1493100326" sldId="307"/>
            <ac:grpSpMk id="47" creationId="{36ACC46B-15C5-76A0-2A1D-8E55B97CD850}"/>
          </ac:grpSpMkLst>
        </pc:grpChg>
        <pc:grpChg chg="del">
          <ac:chgData name="Vukics András" userId="S::vukics.andras@wigner.hu::5efe4348-f8f2-46c9-a533-ad55f03285a4" providerId="AD" clId="Web-{5E6B8104-FEE8-744A-8B24-5FEF2A5B150E}" dt="2023-09-19T19:45:41.782" v="309"/>
          <ac:grpSpMkLst>
            <pc:docMk/>
            <pc:sldMk cId="1493100326" sldId="307"/>
            <ac:grpSpMk id="94" creationId="{56B9A861-23D7-790F-AF3A-0B09F0D045A4}"/>
          </ac:grpSpMkLst>
        </pc:grpChg>
        <pc:picChg chg="del">
          <ac:chgData name="Vukics András" userId="S::vukics.andras@wigner.hu::5efe4348-f8f2-46c9-a533-ad55f03285a4" providerId="AD" clId="Web-{5E6B8104-FEE8-744A-8B24-5FEF2A5B150E}" dt="2023-09-19T19:45:41.782" v="308"/>
          <ac:picMkLst>
            <pc:docMk/>
            <pc:sldMk cId="1493100326" sldId="307"/>
            <ac:picMk id="95" creationId="{156304A6-614C-997C-9FC8-2637996B5CBE}"/>
          </ac:picMkLst>
        </pc:picChg>
        <pc:inkChg chg="del">
          <ac:chgData name="Vukics András" userId="S::vukics.andras@wigner.hu::5efe4348-f8f2-46c9-a533-ad55f03285a4" providerId="AD" clId="Web-{5E6B8104-FEE8-744A-8B24-5FEF2A5B150E}" dt="2023-09-19T19:45:41.782" v="315"/>
          <ac:inkMkLst>
            <pc:docMk/>
            <pc:sldMk cId="1493100326" sldId="307"/>
            <ac:inkMk id="15" creationId="{B36CC862-3DEF-EB17-77EE-165080B63C58}"/>
          </ac:inkMkLst>
        </pc:inkChg>
        <pc:inkChg chg="del">
          <ac:chgData name="Vukics András" userId="S::vukics.andras@wigner.hu::5efe4348-f8f2-46c9-a533-ad55f03285a4" providerId="AD" clId="Web-{5E6B8104-FEE8-744A-8B24-5FEF2A5B150E}" dt="2023-09-19T19:45:41.782" v="314"/>
          <ac:inkMkLst>
            <pc:docMk/>
            <pc:sldMk cId="1493100326" sldId="307"/>
            <ac:inkMk id="19" creationId="{D72DA646-0D18-9231-598C-D4E8E7AB1DF2}"/>
          </ac:inkMkLst>
        </pc:inkChg>
        <pc:inkChg chg="del">
          <ac:chgData name="Vukics András" userId="S::vukics.andras@wigner.hu::5efe4348-f8f2-46c9-a533-ad55f03285a4" providerId="AD" clId="Web-{5E6B8104-FEE8-744A-8B24-5FEF2A5B150E}" dt="2023-09-19T19:45:41.782" v="313"/>
          <ac:inkMkLst>
            <pc:docMk/>
            <pc:sldMk cId="1493100326" sldId="307"/>
            <ac:inkMk id="24" creationId="{0DBCFF9F-140F-E699-1EB8-DA05973FC252}"/>
          </ac:inkMkLst>
        </pc:inkChg>
        <pc:inkChg chg="del">
          <ac:chgData name="Vukics András" userId="S::vukics.andras@wigner.hu::5efe4348-f8f2-46c9-a533-ad55f03285a4" providerId="AD" clId="Web-{5E6B8104-FEE8-744A-8B24-5FEF2A5B150E}" dt="2023-09-19T19:45:41.782" v="312"/>
          <ac:inkMkLst>
            <pc:docMk/>
            <pc:sldMk cId="1493100326" sldId="307"/>
            <ac:inkMk id="25" creationId="{7C8EB4C8-09D9-2F46-5E98-69B863A1655A}"/>
          </ac:inkMkLst>
        </pc:inkChg>
        <pc:inkChg chg="del">
          <ac:chgData name="Vukics András" userId="S::vukics.andras@wigner.hu::5efe4348-f8f2-46c9-a533-ad55f03285a4" providerId="AD" clId="Web-{5E6B8104-FEE8-744A-8B24-5FEF2A5B150E}" dt="2023-09-19T19:45:41.782" v="311"/>
          <ac:inkMkLst>
            <pc:docMk/>
            <pc:sldMk cId="1493100326" sldId="307"/>
            <ac:inkMk id="26" creationId="{0EFAC4E8-F0C7-D829-CE70-7656F5A9E173}"/>
          </ac:inkMkLst>
        </pc:inkChg>
        <pc:inkChg chg="del">
          <ac:chgData name="Vukics András" userId="S::vukics.andras@wigner.hu::5efe4348-f8f2-46c9-a533-ad55f03285a4" providerId="AD" clId="Web-{5E6B8104-FEE8-744A-8B24-5FEF2A5B150E}" dt="2023-09-19T19:45:41.782" v="310"/>
          <ac:inkMkLst>
            <pc:docMk/>
            <pc:sldMk cId="1493100326" sldId="307"/>
            <ac:inkMk id="36" creationId="{BD2124A7-9D16-7998-7EF4-3DFFCC3611DA}"/>
          </ac:inkMkLst>
        </pc:inkChg>
      </pc:sldChg>
      <pc:sldChg chg="addSp delSp modSp add replId">
        <pc:chgData name="Vukics András" userId="S::vukics.andras@wigner.hu::5efe4348-f8f2-46c9-a533-ad55f03285a4" providerId="AD" clId="Web-{5E6B8104-FEE8-744A-8B24-5FEF2A5B150E}" dt="2023-09-19T19:22:12.087" v="151" actId="1076"/>
        <pc:sldMkLst>
          <pc:docMk/>
          <pc:sldMk cId="370711976" sldId="308"/>
        </pc:sldMkLst>
        <pc:picChg chg="add mod">
          <ac:chgData name="Vukics András" userId="S::vukics.andras@wigner.hu::5efe4348-f8f2-46c9-a533-ad55f03285a4" providerId="AD" clId="Web-{5E6B8104-FEE8-744A-8B24-5FEF2A5B150E}" dt="2023-09-19T19:22:08.978" v="150" actId="1076"/>
          <ac:picMkLst>
            <pc:docMk/>
            <pc:sldMk cId="370711976" sldId="308"/>
            <ac:picMk id="3" creationId="{C98C3E1B-5DB7-4E76-F716-4CE1EFCAF890}"/>
          </ac:picMkLst>
        </pc:picChg>
        <pc:picChg chg="del">
          <ac:chgData name="Vukics András" userId="S::vukics.andras@wigner.hu::5efe4348-f8f2-46c9-a533-ad55f03285a4" providerId="AD" clId="Web-{5E6B8104-FEE8-744A-8B24-5FEF2A5B150E}" dt="2023-09-19T19:21:46.899" v="142"/>
          <ac:picMkLst>
            <pc:docMk/>
            <pc:sldMk cId="370711976" sldId="308"/>
            <ac:picMk id="5" creationId="{BA08D7AB-14D4-2320-F60B-E6E9D3C11682}"/>
          </ac:picMkLst>
        </pc:picChg>
        <pc:picChg chg="add mod">
          <ac:chgData name="Vukics András" userId="S::vukics.andras@wigner.hu::5efe4348-f8f2-46c9-a533-ad55f03285a4" providerId="AD" clId="Web-{5E6B8104-FEE8-744A-8B24-5FEF2A5B150E}" dt="2023-09-19T19:22:12.087" v="151" actId="1076"/>
          <ac:picMkLst>
            <pc:docMk/>
            <pc:sldMk cId="370711976" sldId="308"/>
            <ac:picMk id="6" creationId="{05B0C81F-1821-E788-0F92-85506D228533}"/>
          </ac:picMkLst>
        </pc:picChg>
      </pc:sldChg>
      <pc:sldChg chg="add replId">
        <pc:chgData name="Vukics András" userId="S::vukics.andras@wigner.hu::5efe4348-f8f2-46c9-a533-ad55f03285a4" providerId="AD" clId="Web-{5E6B8104-FEE8-744A-8B24-5FEF2A5B150E}" dt="2023-09-19T19:22:16.572" v="152"/>
        <pc:sldMkLst>
          <pc:docMk/>
          <pc:sldMk cId="2997768361" sldId="309"/>
        </pc:sldMkLst>
      </pc:sldChg>
      <pc:sldChg chg="addSp delSp modSp add replId">
        <pc:chgData name="Vukics András" userId="S::vukics.andras@wigner.hu::5efe4348-f8f2-46c9-a533-ad55f03285a4" providerId="AD" clId="Web-{5E6B8104-FEE8-744A-8B24-5FEF2A5B150E}" dt="2023-09-19T19:25:14.248" v="168" actId="1076"/>
        <pc:sldMkLst>
          <pc:docMk/>
          <pc:sldMk cId="814428268" sldId="310"/>
        </pc:sldMkLst>
        <pc:picChg chg="add mod">
          <ac:chgData name="Vukics András" userId="S::vukics.andras@wigner.hu::5efe4348-f8f2-46c9-a533-ad55f03285a4" providerId="AD" clId="Web-{5E6B8104-FEE8-744A-8B24-5FEF2A5B150E}" dt="2023-09-19T19:23:40.793" v="164" actId="1076"/>
          <ac:picMkLst>
            <pc:docMk/>
            <pc:sldMk cId="814428268" sldId="310"/>
            <ac:picMk id="5" creationId="{53DD2090-E740-7F80-9187-1A756F217F5D}"/>
          </ac:picMkLst>
        </pc:picChg>
        <pc:picChg chg="del">
          <ac:chgData name="Vukics András" userId="S::vukics.andras@wigner.hu::5efe4348-f8f2-46c9-a533-ad55f03285a4" providerId="AD" clId="Web-{5E6B8104-FEE8-744A-8B24-5FEF2A5B150E}" dt="2023-09-19T19:23:02.589" v="158"/>
          <ac:picMkLst>
            <pc:docMk/>
            <pc:sldMk cId="814428268" sldId="310"/>
            <ac:picMk id="6" creationId="{05B0C81F-1821-E788-0F92-85506D228533}"/>
          </ac:picMkLst>
        </pc:picChg>
        <pc:picChg chg="add mod">
          <ac:chgData name="Vukics András" userId="S::vukics.andras@wigner.hu::5efe4348-f8f2-46c9-a533-ad55f03285a4" providerId="AD" clId="Web-{5E6B8104-FEE8-744A-8B24-5FEF2A5B150E}" dt="2023-09-19T19:25:14.248" v="168" actId="1076"/>
          <ac:picMkLst>
            <pc:docMk/>
            <pc:sldMk cId="814428268" sldId="310"/>
            <ac:picMk id="7" creationId="{A93E4AD7-03FA-3A2C-7EC1-1A8D43F9309E}"/>
          </ac:picMkLst>
        </pc:picChg>
      </pc:sldChg>
      <pc:sldChg chg="delSp add del replId">
        <pc:chgData name="Vukics András" userId="S::vukics.andras@wigner.hu::5efe4348-f8f2-46c9-a533-ad55f03285a4" providerId="AD" clId="Web-{5E6B8104-FEE8-744A-8B24-5FEF2A5B150E}" dt="2023-09-19T19:25:18.952" v="170"/>
        <pc:sldMkLst>
          <pc:docMk/>
          <pc:sldMk cId="153651923" sldId="311"/>
        </pc:sldMkLst>
        <pc:picChg chg="del">
          <ac:chgData name="Vukics András" userId="S::vukics.andras@wigner.hu::5efe4348-f8f2-46c9-a533-ad55f03285a4" providerId="AD" clId="Web-{5E6B8104-FEE8-744A-8B24-5FEF2A5B150E}" dt="2023-09-19T19:24:04.153" v="166"/>
          <ac:picMkLst>
            <pc:docMk/>
            <pc:sldMk cId="153651923" sldId="311"/>
            <ac:picMk id="5" creationId="{53DD2090-E740-7F80-9187-1A756F217F5D}"/>
          </ac:picMkLst>
        </pc:picChg>
      </pc:sldChg>
      <pc:sldChg chg="addSp delSp modSp add replId addAnim">
        <pc:chgData name="Vukics András" userId="S::vukics.andras@wigner.hu::5efe4348-f8f2-46c9-a533-ad55f03285a4" providerId="AD" clId="Web-{5E6B8104-FEE8-744A-8B24-5FEF2A5B150E}" dt="2023-09-19T19:37:18.581" v="259" actId="20577"/>
        <pc:sldMkLst>
          <pc:docMk/>
          <pc:sldMk cId="3907378698" sldId="312"/>
        </pc:sldMkLst>
        <pc:spChg chg="add mod">
          <ac:chgData name="Vukics András" userId="S::vukics.andras@wigner.hu::5efe4348-f8f2-46c9-a533-ad55f03285a4" providerId="AD" clId="Web-{5E6B8104-FEE8-744A-8B24-5FEF2A5B150E}" dt="2023-09-19T19:37:18.581" v="259" actId="20577"/>
          <ac:spMkLst>
            <pc:docMk/>
            <pc:sldMk cId="3907378698" sldId="312"/>
            <ac:spMk id="6" creationId="{A7A1B013-ED1E-BEE3-5297-AD6106C7DCD4}"/>
          </ac:spMkLst>
        </pc:spChg>
        <pc:picChg chg="del">
          <ac:chgData name="Vukics András" userId="S::vukics.andras@wigner.hu::5efe4348-f8f2-46c9-a533-ad55f03285a4" providerId="AD" clId="Web-{5E6B8104-FEE8-744A-8B24-5FEF2A5B150E}" dt="2023-09-19T19:25:22.577" v="171"/>
          <ac:picMkLst>
            <pc:docMk/>
            <pc:sldMk cId="3907378698" sldId="312"/>
            <ac:picMk id="5" creationId="{53DD2090-E740-7F80-9187-1A756F217F5D}"/>
          </ac:picMkLst>
        </pc:picChg>
      </pc:sldChg>
      <pc:sldChg chg="add replId">
        <pc:chgData name="Vukics András" userId="S::vukics.andras@wigner.hu::5efe4348-f8f2-46c9-a533-ad55f03285a4" providerId="AD" clId="Web-{5E6B8104-FEE8-744A-8B24-5FEF2A5B150E}" dt="2023-09-19T19:38:06.723" v="262"/>
        <pc:sldMkLst>
          <pc:docMk/>
          <pc:sldMk cId="3944675703" sldId="313"/>
        </pc:sldMkLst>
      </pc:sldChg>
      <pc:sldChg chg="add replId">
        <pc:chgData name="Vukics András" userId="S::vukics.andras@wigner.hu::5efe4348-f8f2-46c9-a533-ad55f03285a4" providerId="AD" clId="Web-{5E6B8104-FEE8-744A-8B24-5FEF2A5B150E}" dt="2023-09-19T19:52:02.668" v="347"/>
        <pc:sldMkLst>
          <pc:docMk/>
          <pc:sldMk cId="823495734" sldId="314"/>
        </pc:sldMkLst>
      </pc:sldChg>
    </pc:docChg>
  </pc:docChgLst>
  <pc:docChgLst>
    <pc:chgData name="Vukics András" userId="S::vukics.andras@wigner.hu::5efe4348-f8f2-46c9-a533-ad55f03285a4" providerId="AD" clId="Web-{F80F6561-653F-9FAA-E303-65172A085B7D}"/>
    <pc:docChg chg="addSld modSld sldOrd">
      <pc:chgData name="Vukics András" userId="S::vukics.andras@wigner.hu::5efe4348-f8f2-46c9-a533-ad55f03285a4" providerId="AD" clId="Web-{F80F6561-653F-9FAA-E303-65172A085B7D}" dt="2023-09-19T20:12:18.678" v="207" actId="20577"/>
      <pc:docMkLst>
        <pc:docMk/>
      </pc:docMkLst>
      <pc:sldChg chg="addSp modSp">
        <pc:chgData name="Vukics András" userId="S::vukics.andras@wigner.hu::5efe4348-f8f2-46c9-a533-ad55f03285a4" providerId="AD" clId="Web-{F80F6561-653F-9FAA-E303-65172A085B7D}" dt="2023-09-19T20:11:42.972" v="191" actId="14100"/>
        <pc:sldMkLst>
          <pc:docMk/>
          <pc:sldMk cId="2865018559" sldId="314"/>
        </pc:sldMkLst>
        <pc:spChg chg="add mod">
          <ac:chgData name="Vukics András" userId="S::vukics.andras@wigner.hu::5efe4348-f8f2-46c9-a533-ad55f03285a4" providerId="AD" clId="Web-{F80F6561-653F-9FAA-E303-65172A085B7D}" dt="2023-09-19T20:11:42.972" v="191" actId="14100"/>
          <ac:spMkLst>
            <pc:docMk/>
            <pc:sldMk cId="2865018559" sldId="314"/>
            <ac:spMk id="27" creationId="{9AB2E287-4CE6-4F3C-F905-8748CA8B9789}"/>
          </ac:spMkLst>
        </pc:spChg>
      </pc:sldChg>
      <pc:sldChg chg="delSp modSp">
        <pc:chgData name="Vukics András" userId="S::vukics.andras@wigner.hu::5efe4348-f8f2-46c9-a533-ad55f03285a4" providerId="AD" clId="Web-{F80F6561-653F-9FAA-E303-65172A085B7D}" dt="2023-09-19T19:57:57.098" v="2" actId="14100"/>
        <pc:sldMkLst>
          <pc:docMk/>
          <pc:sldMk cId="1931458592" sldId="315"/>
        </pc:sldMkLst>
        <pc:spChg chg="mod">
          <ac:chgData name="Vukics András" userId="S::vukics.andras@wigner.hu::5efe4348-f8f2-46c9-a533-ad55f03285a4" providerId="AD" clId="Web-{F80F6561-653F-9FAA-E303-65172A085B7D}" dt="2023-09-19T19:57:57.098" v="2" actId="14100"/>
          <ac:spMkLst>
            <pc:docMk/>
            <pc:sldMk cId="1931458592" sldId="315"/>
            <ac:spMk id="50" creationId="{F0D3FCE5-5307-651D-1099-7EA1F0BC30B3}"/>
          </ac:spMkLst>
        </pc:spChg>
        <pc:spChg chg="del">
          <ac:chgData name="Vukics András" userId="S::vukics.andras@wigner.hu::5efe4348-f8f2-46c9-a533-ad55f03285a4" providerId="AD" clId="Web-{F80F6561-653F-9FAA-E303-65172A085B7D}" dt="2023-09-19T19:57:45.410" v="1"/>
          <ac:spMkLst>
            <pc:docMk/>
            <pc:sldMk cId="1931458592" sldId="315"/>
            <ac:spMk id="51" creationId="{7B7BD728-BADC-C6EB-3C28-34E9397F58AE}"/>
          </ac:spMkLst>
        </pc:spChg>
        <pc:spChg chg="del">
          <ac:chgData name="Vukics András" userId="S::vukics.andras@wigner.hu::5efe4348-f8f2-46c9-a533-ad55f03285a4" providerId="AD" clId="Web-{F80F6561-653F-9FAA-E303-65172A085B7D}" dt="2023-09-19T19:57:39.113" v="0"/>
          <ac:spMkLst>
            <pc:docMk/>
            <pc:sldMk cId="1931458592" sldId="315"/>
            <ac:spMk id="52" creationId="{680A6418-3294-725E-DB35-CF1FBDF69045}"/>
          </ac:spMkLst>
        </pc:spChg>
      </pc:sldChg>
      <pc:sldChg chg="addSp modSp add ord replId">
        <pc:chgData name="Vukics András" userId="S::vukics.andras@wigner.hu::5efe4348-f8f2-46c9-a533-ad55f03285a4" providerId="AD" clId="Web-{F80F6561-653F-9FAA-E303-65172A085B7D}" dt="2023-09-19T20:09:22.352" v="186" actId="20577"/>
        <pc:sldMkLst>
          <pc:docMk/>
          <pc:sldMk cId="4247204080" sldId="315"/>
        </pc:sldMkLst>
        <pc:spChg chg="add mod">
          <ac:chgData name="Vukics András" userId="S::vukics.andras@wigner.hu::5efe4348-f8f2-46c9-a533-ad55f03285a4" providerId="AD" clId="Web-{F80F6561-653F-9FAA-E303-65172A085B7D}" dt="2023-09-19T20:09:22.352" v="186" actId="20577"/>
          <ac:spMkLst>
            <pc:docMk/>
            <pc:sldMk cId="4247204080" sldId="315"/>
            <ac:spMk id="9" creationId="{C4231B27-34F0-9E75-1D9C-F5C1EB31A752}"/>
          </ac:spMkLst>
        </pc:spChg>
        <pc:spChg chg="mod">
          <ac:chgData name="Vukics András" userId="S::vukics.andras@wigner.hu::5efe4348-f8f2-46c9-a533-ad55f03285a4" providerId="AD" clId="Web-{F80F6561-653F-9FAA-E303-65172A085B7D}" dt="2023-09-19T20:05:03.881" v="104" actId="20577"/>
          <ac:spMkLst>
            <pc:docMk/>
            <pc:sldMk cId="4247204080" sldId="315"/>
            <ac:spMk id="10" creationId="{6C1DE063-FBD2-6E98-E447-1A1DCCEB1200}"/>
          </ac:spMkLst>
        </pc:spChg>
      </pc:sldChg>
      <pc:sldChg chg="addSp modSp">
        <pc:chgData name="Vukics András" userId="S::vukics.andras@wigner.hu::5efe4348-f8f2-46c9-a533-ad55f03285a4" providerId="AD" clId="Web-{F80F6561-653F-9FAA-E303-65172A085B7D}" dt="2023-09-19T20:12:18.678" v="207" actId="20577"/>
        <pc:sldMkLst>
          <pc:docMk/>
          <pc:sldMk cId="1526547876" sldId="316"/>
        </pc:sldMkLst>
        <pc:spChg chg="add mod">
          <ac:chgData name="Vukics András" userId="S::vukics.andras@wigner.hu::5efe4348-f8f2-46c9-a533-ad55f03285a4" providerId="AD" clId="Web-{F80F6561-653F-9FAA-E303-65172A085B7D}" dt="2023-09-19T20:12:18.678" v="207" actId="20577"/>
          <ac:spMkLst>
            <pc:docMk/>
            <pc:sldMk cId="1526547876" sldId="316"/>
            <ac:spMk id="19" creationId="{0A9DCCE0-1F39-426B-13E5-AD1D215AB932}"/>
          </ac:spMkLst>
        </pc:spChg>
      </pc:sldChg>
    </pc:docChg>
  </pc:docChgLst>
  <pc:docChgLst>
    <pc:chgData name="Vukics András" userId="5efe4348-f8f2-46c9-a533-ad55f03285a4" providerId="ADAL" clId="{ED6985A8-017B-CF40-952C-49DFCBBD1C44}"/>
    <pc:docChg chg="undo redo custSel modSld">
      <pc:chgData name="Vukics András" userId="5efe4348-f8f2-46c9-a533-ad55f03285a4" providerId="ADAL" clId="{ED6985A8-017B-CF40-952C-49DFCBBD1C44}" dt="2023-09-19T19:56:51.940" v="506"/>
      <pc:docMkLst>
        <pc:docMk/>
      </pc:docMkLst>
      <pc:sldChg chg="addSp delSp">
        <pc:chgData name="Vukics András" userId="5efe4348-f8f2-46c9-a533-ad55f03285a4" providerId="ADAL" clId="{ED6985A8-017B-CF40-952C-49DFCBBD1C44}" dt="2023-09-19T19:19:49.980" v="437"/>
        <pc:sldMkLst>
          <pc:docMk/>
          <pc:sldMk cId="3956949271" sldId="288"/>
        </pc:sldMkLst>
        <pc:inkChg chg="add del">
          <ac:chgData name="Vukics András" userId="5efe4348-f8f2-46c9-a533-ad55f03285a4" providerId="ADAL" clId="{ED6985A8-017B-CF40-952C-49DFCBBD1C44}" dt="2023-09-19T19:17:36.798" v="431"/>
          <ac:inkMkLst>
            <pc:docMk/>
            <pc:sldMk cId="3956949271" sldId="288"/>
            <ac:inkMk id="4" creationId="{E0ABB705-7849-B7F6-FBF0-B092585FA339}"/>
          </ac:inkMkLst>
        </pc:inkChg>
        <pc:inkChg chg="add del">
          <ac:chgData name="Vukics András" userId="5efe4348-f8f2-46c9-a533-ad55f03285a4" providerId="ADAL" clId="{ED6985A8-017B-CF40-952C-49DFCBBD1C44}" dt="2023-09-19T19:18:42.681" v="434"/>
          <ac:inkMkLst>
            <pc:docMk/>
            <pc:sldMk cId="3956949271" sldId="288"/>
            <ac:inkMk id="5" creationId="{ED30BBAA-623E-AD4A-F9FC-588D816CB46A}"/>
          </ac:inkMkLst>
        </pc:inkChg>
        <pc:inkChg chg="add del">
          <ac:chgData name="Vukics András" userId="5efe4348-f8f2-46c9-a533-ad55f03285a4" providerId="ADAL" clId="{ED6985A8-017B-CF40-952C-49DFCBBD1C44}" dt="2023-09-19T19:19:23.925" v="435"/>
          <ac:inkMkLst>
            <pc:docMk/>
            <pc:sldMk cId="3956949271" sldId="288"/>
            <ac:inkMk id="6" creationId="{1B4FE0AA-E573-51A7-FCB6-FF5D9FC1DD09}"/>
          </ac:inkMkLst>
        </pc:inkChg>
        <pc:inkChg chg="add">
          <ac:chgData name="Vukics András" userId="5efe4348-f8f2-46c9-a533-ad55f03285a4" providerId="ADAL" clId="{ED6985A8-017B-CF40-952C-49DFCBBD1C44}" dt="2023-09-19T19:19:42.006" v="436"/>
          <ac:inkMkLst>
            <pc:docMk/>
            <pc:sldMk cId="3956949271" sldId="288"/>
            <ac:inkMk id="7" creationId="{B7C2237F-2F62-50A5-1B0F-D1996A3A3D63}"/>
          </ac:inkMkLst>
        </pc:inkChg>
        <pc:inkChg chg="add">
          <ac:chgData name="Vukics András" userId="5efe4348-f8f2-46c9-a533-ad55f03285a4" providerId="ADAL" clId="{ED6985A8-017B-CF40-952C-49DFCBBD1C44}" dt="2023-09-19T19:19:49.980" v="437"/>
          <ac:inkMkLst>
            <pc:docMk/>
            <pc:sldMk cId="3956949271" sldId="288"/>
            <ac:inkMk id="8" creationId="{57D94586-B94D-78BE-E518-8C2BE0255E25}"/>
          </ac:inkMkLst>
        </pc:inkChg>
      </pc:sldChg>
      <pc:sldChg chg="addSp delSp modSp">
        <pc:chgData name="Vukics András" userId="5efe4348-f8f2-46c9-a533-ad55f03285a4" providerId="ADAL" clId="{ED6985A8-017B-CF40-952C-49DFCBBD1C44}" dt="2023-09-19T19:09:59.874" v="429"/>
        <pc:sldMkLst>
          <pc:docMk/>
          <pc:sldMk cId="988059189" sldId="292"/>
        </pc:sldMkLst>
        <pc:picChg chg="add del">
          <ac:chgData name="Vukics András" userId="5efe4348-f8f2-46c9-a533-ad55f03285a4" providerId="ADAL" clId="{ED6985A8-017B-CF40-952C-49DFCBBD1C44}" dt="2023-09-19T18:58:51.918" v="186" actId="22"/>
          <ac:picMkLst>
            <pc:docMk/>
            <pc:sldMk cId="988059189" sldId="292"/>
            <ac:picMk id="207" creationId="{B9F1EA58-36E0-9B85-F5A3-E85057BF646A}"/>
          </ac:picMkLst>
        </pc:picChg>
        <pc:inkChg chg="add del">
          <ac:chgData name="Vukics András" userId="5efe4348-f8f2-46c9-a533-ad55f03285a4" providerId="ADAL" clId="{ED6985A8-017B-CF40-952C-49DFCBBD1C44}" dt="2023-09-19T19:09:07.476" v="390"/>
          <ac:inkMkLst>
            <pc:docMk/>
            <pc:sldMk cId="988059189" sldId="292"/>
            <ac:inkMk id="5" creationId="{8232A8E6-A229-CCAE-86F4-DA7EF2E63E7A}"/>
          </ac:inkMkLst>
        </pc:inkChg>
        <pc:inkChg chg="del">
          <ac:chgData name="Vukics András" userId="5efe4348-f8f2-46c9-a533-ad55f03285a4" providerId="ADAL" clId="{ED6985A8-017B-CF40-952C-49DFCBBD1C44}" dt="2023-09-19T19:07:45.194" v="347"/>
          <ac:inkMkLst>
            <pc:docMk/>
            <pc:sldMk cId="988059189" sldId="292"/>
            <ac:inkMk id="7" creationId="{543756AD-6D6A-F426-0266-FAD587FE25CE}"/>
          </ac:inkMkLst>
        </pc:inkChg>
        <pc:inkChg chg="add del">
          <ac:chgData name="Vukics András" userId="5efe4348-f8f2-46c9-a533-ad55f03285a4" providerId="ADAL" clId="{ED6985A8-017B-CF40-952C-49DFCBBD1C44}" dt="2023-09-19T18:41:36.715" v="11"/>
          <ac:inkMkLst>
            <pc:docMk/>
            <pc:sldMk cId="988059189" sldId="292"/>
            <ac:inkMk id="8" creationId="{2A5C9438-24EB-C080-C024-08000696CD8B}"/>
          </ac:inkMkLst>
        </pc:inkChg>
        <pc:inkChg chg="del">
          <ac:chgData name="Vukics András" userId="5efe4348-f8f2-46c9-a533-ad55f03285a4" providerId="ADAL" clId="{ED6985A8-017B-CF40-952C-49DFCBBD1C44}" dt="2023-09-19T18:43:32.840" v="45"/>
          <ac:inkMkLst>
            <pc:docMk/>
            <pc:sldMk cId="988059189" sldId="292"/>
            <ac:inkMk id="9" creationId="{FF13C70A-DED5-F288-C722-75150E970A9D}"/>
          </ac:inkMkLst>
        </pc:inkChg>
        <pc:inkChg chg="del">
          <ac:chgData name="Vukics András" userId="5efe4348-f8f2-46c9-a533-ad55f03285a4" providerId="ADAL" clId="{ED6985A8-017B-CF40-952C-49DFCBBD1C44}" dt="2023-09-19T19:07:45.184" v="345"/>
          <ac:inkMkLst>
            <pc:docMk/>
            <pc:sldMk cId="988059189" sldId="292"/>
            <ac:inkMk id="11" creationId="{746ACEF1-F3B7-17E8-2057-BEC685C1BD60}"/>
          </ac:inkMkLst>
        </pc:inkChg>
        <pc:inkChg chg="add del">
          <ac:chgData name="Vukics András" userId="5efe4348-f8f2-46c9-a533-ad55f03285a4" providerId="ADAL" clId="{ED6985A8-017B-CF40-952C-49DFCBBD1C44}" dt="2023-09-19T18:41:36.110" v="10"/>
          <ac:inkMkLst>
            <pc:docMk/>
            <pc:sldMk cId="988059189" sldId="292"/>
            <ac:inkMk id="14" creationId="{6CCA98C1-2C20-AC9A-A452-34C18D6D34DC}"/>
          </ac:inkMkLst>
        </pc:inkChg>
        <pc:inkChg chg="del">
          <ac:chgData name="Vukics András" userId="5efe4348-f8f2-46c9-a533-ad55f03285a4" providerId="ADAL" clId="{ED6985A8-017B-CF40-952C-49DFCBBD1C44}" dt="2023-09-19T18:43:32.844" v="46"/>
          <ac:inkMkLst>
            <pc:docMk/>
            <pc:sldMk cId="988059189" sldId="292"/>
            <ac:inkMk id="16" creationId="{1D0733E6-D277-7118-C14C-AC64711510B3}"/>
          </ac:inkMkLst>
        </pc:inkChg>
        <pc:inkChg chg="add del">
          <ac:chgData name="Vukics András" userId="5efe4348-f8f2-46c9-a533-ad55f03285a4" providerId="ADAL" clId="{ED6985A8-017B-CF40-952C-49DFCBBD1C44}" dt="2023-09-19T18:41:35.650" v="9"/>
          <ac:inkMkLst>
            <pc:docMk/>
            <pc:sldMk cId="988059189" sldId="292"/>
            <ac:inkMk id="17" creationId="{97FDAE38-F21C-78A3-32B5-E46C07C61B86}"/>
          </ac:inkMkLst>
        </pc:inkChg>
        <pc:inkChg chg="add del">
          <ac:chgData name="Vukics András" userId="5efe4348-f8f2-46c9-a533-ad55f03285a4" providerId="ADAL" clId="{ED6985A8-017B-CF40-952C-49DFCBBD1C44}" dt="2023-09-19T18:41:34.178" v="8"/>
          <ac:inkMkLst>
            <pc:docMk/>
            <pc:sldMk cId="988059189" sldId="292"/>
            <ac:inkMk id="18" creationId="{FF35781A-2380-8DD1-FE88-5F2692DFBDE0}"/>
          </ac:inkMkLst>
        </pc:inkChg>
        <pc:inkChg chg="del">
          <ac:chgData name="Vukics András" userId="5efe4348-f8f2-46c9-a533-ad55f03285a4" providerId="ADAL" clId="{ED6985A8-017B-CF40-952C-49DFCBBD1C44}" dt="2023-09-19T18:44:07.953" v="60"/>
          <ac:inkMkLst>
            <pc:docMk/>
            <pc:sldMk cId="988059189" sldId="292"/>
            <ac:inkMk id="20" creationId="{FE5B206E-9F31-CF33-8CC0-98C0C811B099}"/>
          </ac:inkMkLst>
        </pc:inkChg>
        <pc:inkChg chg="del">
          <ac:chgData name="Vukics András" userId="5efe4348-f8f2-46c9-a533-ad55f03285a4" providerId="ADAL" clId="{ED6985A8-017B-CF40-952C-49DFCBBD1C44}" dt="2023-09-19T19:07:45.216" v="354"/>
          <ac:inkMkLst>
            <pc:docMk/>
            <pc:sldMk cId="988059189" sldId="292"/>
            <ac:inkMk id="21" creationId="{4CAE53CF-4B7F-90E6-8EE7-07B78BADF0C4}"/>
          </ac:inkMkLst>
        </pc:inkChg>
        <pc:inkChg chg="add del">
          <ac:chgData name="Vukics András" userId="5efe4348-f8f2-46c9-a533-ad55f03285a4" providerId="ADAL" clId="{ED6985A8-017B-CF40-952C-49DFCBBD1C44}" dt="2023-09-19T18:41:33.240" v="7"/>
          <ac:inkMkLst>
            <pc:docMk/>
            <pc:sldMk cId="988059189" sldId="292"/>
            <ac:inkMk id="23" creationId="{B8D11E2F-A8E0-8532-73FB-4CA5B6830845}"/>
          </ac:inkMkLst>
        </pc:inkChg>
        <pc:inkChg chg="add del reco">
          <ac:chgData name="Vukics András" userId="5efe4348-f8f2-46c9-a533-ad55f03285a4" providerId="ADAL" clId="{ED6985A8-017B-CF40-952C-49DFCBBD1C44}" dt="2023-09-19T18:41:33.240" v="7"/>
          <ac:inkMkLst>
            <pc:docMk/>
            <pc:sldMk cId="988059189" sldId="292"/>
            <ac:inkMk id="24" creationId="{E2DE7D46-A552-84BF-1D98-1A0D98A31108}"/>
          </ac:inkMkLst>
        </pc:inkChg>
        <pc:inkChg chg="add del reco">
          <ac:chgData name="Vukics András" userId="5efe4348-f8f2-46c9-a533-ad55f03285a4" providerId="ADAL" clId="{ED6985A8-017B-CF40-952C-49DFCBBD1C44}" dt="2023-09-19T18:41:33.240" v="7"/>
          <ac:inkMkLst>
            <pc:docMk/>
            <pc:sldMk cId="988059189" sldId="292"/>
            <ac:inkMk id="25" creationId="{6C5FCB98-7F5B-B3FC-DCC7-2B5E0A6054DA}"/>
          </ac:inkMkLst>
        </pc:inkChg>
        <pc:inkChg chg="del">
          <ac:chgData name="Vukics András" userId="5efe4348-f8f2-46c9-a533-ad55f03285a4" providerId="ADAL" clId="{ED6985A8-017B-CF40-952C-49DFCBBD1C44}" dt="2023-09-19T19:07:45.218" v="355"/>
          <ac:inkMkLst>
            <pc:docMk/>
            <pc:sldMk cId="988059189" sldId="292"/>
            <ac:inkMk id="26" creationId="{7C58007B-6F00-758C-0F9F-CBE9CF4293D7}"/>
          </ac:inkMkLst>
        </pc:inkChg>
        <pc:inkChg chg="del mod modStrokes">
          <ac:chgData name="Vukics András" userId="5efe4348-f8f2-46c9-a533-ad55f03285a4" providerId="ADAL" clId="{ED6985A8-017B-CF40-952C-49DFCBBD1C44}" dt="2023-09-19T18:44:08.771" v="62"/>
          <ac:inkMkLst>
            <pc:docMk/>
            <pc:sldMk cId="988059189" sldId="292"/>
            <ac:inkMk id="27" creationId="{8C86C637-D9E7-763B-2BFE-04DA9AE6DFBC}"/>
          </ac:inkMkLst>
        </pc:inkChg>
        <pc:inkChg chg="del">
          <ac:chgData name="Vukics András" userId="5efe4348-f8f2-46c9-a533-ad55f03285a4" providerId="ADAL" clId="{ED6985A8-017B-CF40-952C-49DFCBBD1C44}" dt="2023-09-19T18:44:09.434" v="63"/>
          <ac:inkMkLst>
            <pc:docMk/>
            <pc:sldMk cId="988059189" sldId="292"/>
            <ac:inkMk id="30" creationId="{CA3E0FEA-95BB-F7B4-81C8-59AB138AAAE4}"/>
          </ac:inkMkLst>
        </pc:inkChg>
        <pc:inkChg chg="add del">
          <ac:chgData name="Vukics András" userId="5efe4348-f8f2-46c9-a533-ad55f03285a4" providerId="ADAL" clId="{ED6985A8-017B-CF40-952C-49DFCBBD1C44}" dt="2023-09-19T18:41:48.787" v="16"/>
          <ac:inkMkLst>
            <pc:docMk/>
            <pc:sldMk cId="988059189" sldId="292"/>
            <ac:inkMk id="31" creationId="{2FCF197A-66DF-D140-8EF6-6C8F0CB5E198}"/>
          </ac:inkMkLst>
        </pc:inkChg>
        <pc:inkChg chg="add del">
          <ac:chgData name="Vukics András" userId="5efe4348-f8f2-46c9-a533-ad55f03285a4" providerId="ADAL" clId="{ED6985A8-017B-CF40-952C-49DFCBBD1C44}" dt="2023-09-19T18:41:48.787" v="16"/>
          <ac:inkMkLst>
            <pc:docMk/>
            <pc:sldMk cId="988059189" sldId="292"/>
            <ac:inkMk id="32" creationId="{F709D3DB-1A36-D0CB-4395-6E96958BA321}"/>
          </ac:inkMkLst>
        </pc:inkChg>
        <pc:inkChg chg="del">
          <ac:chgData name="Vukics András" userId="5efe4348-f8f2-46c9-a533-ad55f03285a4" providerId="ADAL" clId="{ED6985A8-017B-CF40-952C-49DFCBBD1C44}" dt="2023-09-19T19:07:45.190" v="346"/>
          <ac:inkMkLst>
            <pc:docMk/>
            <pc:sldMk cId="988059189" sldId="292"/>
            <ac:inkMk id="33" creationId="{AFC96845-2332-48C7-1BF3-FD599DFAE747}"/>
          </ac:inkMkLst>
        </pc:inkChg>
        <pc:inkChg chg="del">
          <ac:chgData name="Vukics András" userId="5efe4348-f8f2-46c9-a533-ad55f03285a4" providerId="ADAL" clId="{ED6985A8-017B-CF40-952C-49DFCBBD1C44}" dt="2023-09-19T18:44:43.767" v="75"/>
          <ac:inkMkLst>
            <pc:docMk/>
            <pc:sldMk cId="988059189" sldId="292"/>
            <ac:inkMk id="34" creationId="{615D5582-B357-9223-E3A0-44DBFA12B024}"/>
          </ac:inkMkLst>
        </pc:inkChg>
        <pc:inkChg chg="add del">
          <ac:chgData name="Vukics András" userId="5efe4348-f8f2-46c9-a533-ad55f03285a4" providerId="ADAL" clId="{ED6985A8-017B-CF40-952C-49DFCBBD1C44}" dt="2023-09-19T18:41:48.787" v="16"/>
          <ac:inkMkLst>
            <pc:docMk/>
            <pc:sldMk cId="988059189" sldId="292"/>
            <ac:inkMk id="36" creationId="{19E2D682-10CA-98D6-7D1A-ECA06C7B450E}"/>
          </ac:inkMkLst>
        </pc:inkChg>
        <pc:inkChg chg="add del">
          <ac:chgData name="Vukics András" userId="5efe4348-f8f2-46c9-a533-ad55f03285a4" providerId="ADAL" clId="{ED6985A8-017B-CF40-952C-49DFCBBD1C44}" dt="2023-09-19T18:41:48.787" v="16"/>
          <ac:inkMkLst>
            <pc:docMk/>
            <pc:sldMk cId="988059189" sldId="292"/>
            <ac:inkMk id="37" creationId="{DF695BA7-5913-307E-D777-C56DAD4972C3}"/>
          </ac:inkMkLst>
        </pc:inkChg>
        <pc:inkChg chg="add del reco">
          <ac:chgData name="Vukics András" userId="5efe4348-f8f2-46c9-a533-ad55f03285a4" providerId="ADAL" clId="{ED6985A8-017B-CF40-952C-49DFCBBD1C44}" dt="2023-09-19T18:42:59.932" v="31"/>
          <ac:inkMkLst>
            <pc:docMk/>
            <pc:sldMk cId="988059189" sldId="292"/>
            <ac:inkMk id="39" creationId="{15AE34B4-9395-3F8B-DA5B-FD5D6623218F}"/>
          </ac:inkMkLst>
        </pc:inkChg>
        <pc:inkChg chg="del mod modStrokes">
          <ac:chgData name="Vukics András" userId="5efe4348-f8f2-46c9-a533-ad55f03285a4" providerId="ADAL" clId="{ED6985A8-017B-CF40-952C-49DFCBBD1C44}" dt="2023-09-19T18:44:43.771" v="76"/>
          <ac:inkMkLst>
            <pc:docMk/>
            <pc:sldMk cId="988059189" sldId="292"/>
            <ac:inkMk id="40" creationId="{0FDA4F60-7B21-1D89-1C12-E04629E33400}"/>
          </ac:inkMkLst>
        </pc:inkChg>
        <pc:inkChg chg="del">
          <ac:chgData name="Vukics András" userId="5efe4348-f8f2-46c9-a533-ad55f03285a4" providerId="ADAL" clId="{ED6985A8-017B-CF40-952C-49DFCBBD1C44}" dt="2023-09-19T18:44:43.763" v="74"/>
          <ac:inkMkLst>
            <pc:docMk/>
            <pc:sldMk cId="988059189" sldId="292"/>
            <ac:inkMk id="41" creationId="{47F9516B-89EE-A0FB-215D-4774D1C061D0}"/>
          </ac:inkMkLst>
        </pc:inkChg>
        <pc:inkChg chg="del">
          <ac:chgData name="Vukics András" userId="5efe4348-f8f2-46c9-a533-ad55f03285a4" providerId="ADAL" clId="{ED6985A8-017B-CF40-952C-49DFCBBD1C44}" dt="2023-09-19T19:07:45.198" v="348"/>
          <ac:inkMkLst>
            <pc:docMk/>
            <pc:sldMk cId="988059189" sldId="292"/>
            <ac:inkMk id="42" creationId="{0C8FFE4D-87EF-28C8-A269-1D49EEFD23DC}"/>
          </ac:inkMkLst>
        </pc:inkChg>
        <pc:inkChg chg="add del">
          <ac:chgData name="Vukics András" userId="5efe4348-f8f2-46c9-a533-ad55f03285a4" providerId="ADAL" clId="{ED6985A8-017B-CF40-952C-49DFCBBD1C44}" dt="2023-09-19T18:41:52.606" v="19"/>
          <ac:inkMkLst>
            <pc:docMk/>
            <pc:sldMk cId="988059189" sldId="292"/>
            <ac:inkMk id="43" creationId="{0F569286-9AE2-8D93-B56B-FBE4ED2CB84E}"/>
          </ac:inkMkLst>
        </pc:inkChg>
        <pc:inkChg chg="add del">
          <ac:chgData name="Vukics András" userId="5efe4348-f8f2-46c9-a533-ad55f03285a4" providerId="ADAL" clId="{ED6985A8-017B-CF40-952C-49DFCBBD1C44}" dt="2023-09-19T18:41:52.606" v="19"/>
          <ac:inkMkLst>
            <pc:docMk/>
            <pc:sldMk cId="988059189" sldId="292"/>
            <ac:inkMk id="45" creationId="{C4BC6836-8638-63ED-47D1-BDBF2ABED8FA}"/>
          </ac:inkMkLst>
        </pc:inkChg>
        <pc:inkChg chg="del mod modStrokes">
          <ac:chgData name="Vukics András" userId="5efe4348-f8f2-46c9-a533-ad55f03285a4" providerId="ADAL" clId="{ED6985A8-017B-CF40-952C-49DFCBBD1C44}" dt="2023-09-19T18:47:55.268" v="111"/>
          <ac:inkMkLst>
            <pc:docMk/>
            <pc:sldMk cId="988059189" sldId="292"/>
            <ac:inkMk id="46" creationId="{6060E737-F1C0-9C90-497E-45DC64EF28EF}"/>
          </ac:inkMkLst>
        </pc:inkChg>
        <pc:inkChg chg="add del reco">
          <ac:chgData name="Vukics András" userId="5efe4348-f8f2-46c9-a533-ad55f03285a4" providerId="ADAL" clId="{ED6985A8-017B-CF40-952C-49DFCBBD1C44}" dt="2023-09-19T18:42:59.928" v="30"/>
          <ac:inkMkLst>
            <pc:docMk/>
            <pc:sldMk cId="988059189" sldId="292"/>
            <ac:inkMk id="47" creationId="{E6AE30D8-684B-1FCB-1C44-97D1642694E6}"/>
          </ac:inkMkLst>
        </pc:inkChg>
        <pc:inkChg chg="del">
          <ac:chgData name="Vukics András" userId="5efe4348-f8f2-46c9-a533-ad55f03285a4" providerId="ADAL" clId="{ED6985A8-017B-CF40-952C-49DFCBBD1C44}" dt="2023-09-19T18:47:55.253" v="107"/>
          <ac:inkMkLst>
            <pc:docMk/>
            <pc:sldMk cId="988059189" sldId="292"/>
            <ac:inkMk id="49" creationId="{ACA3262D-F4E9-4280-F691-352D1B71F8BD}"/>
          </ac:inkMkLst>
        </pc:inkChg>
        <pc:inkChg chg="del">
          <ac:chgData name="Vukics András" userId="5efe4348-f8f2-46c9-a533-ad55f03285a4" providerId="ADAL" clId="{ED6985A8-017B-CF40-952C-49DFCBBD1C44}" dt="2023-09-19T19:07:45.205" v="350"/>
          <ac:inkMkLst>
            <pc:docMk/>
            <pc:sldMk cId="988059189" sldId="292"/>
            <ac:inkMk id="50" creationId="{E03482C4-F572-8880-F9C4-DB949D33312E}"/>
          </ac:inkMkLst>
        </pc:inkChg>
        <pc:inkChg chg="add del">
          <ac:chgData name="Vukics András" userId="5efe4348-f8f2-46c9-a533-ad55f03285a4" providerId="ADAL" clId="{ED6985A8-017B-CF40-952C-49DFCBBD1C44}" dt="2023-09-19T18:41:57.449" v="22"/>
          <ac:inkMkLst>
            <pc:docMk/>
            <pc:sldMk cId="988059189" sldId="292"/>
            <ac:inkMk id="51" creationId="{8ECF85E6-7EF1-D7FB-87E4-B51AE0F85A65}"/>
          </ac:inkMkLst>
        </pc:inkChg>
        <pc:inkChg chg="del">
          <ac:chgData name="Vukics András" userId="5efe4348-f8f2-46c9-a533-ad55f03285a4" providerId="ADAL" clId="{ED6985A8-017B-CF40-952C-49DFCBBD1C44}" dt="2023-09-19T18:47:55.263" v="109"/>
          <ac:inkMkLst>
            <pc:docMk/>
            <pc:sldMk cId="988059189" sldId="292"/>
            <ac:inkMk id="52" creationId="{DA7616F9-45BD-8E6A-35A1-315BD211442B}"/>
          </ac:inkMkLst>
        </pc:inkChg>
        <pc:inkChg chg="add del">
          <ac:chgData name="Vukics András" userId="5efe4348-f8f2-46c9-a533-ad55f03285a4" providerId="ADAL" clId="{ED6985A8-017B-CF40-952C-49DFCBBD1C44}" dt="2023-09-19T18:41:57.449" v="22"/>
          <ac:inkMkLst>
            <pc:docMk/>
            <pc:sldMk cId="988059189" sldId="292"/>
            <ac:inkMk id="53" creationId="{D205A0C4-13BB-3FFE-7586-6B35ED14B334}"/>
          </ac:inkMkLst>
        </pc:inkChg>
        <pc:inkChg chg="add del reco">
          <ac:chgData name="Vukics András" userId="5efe4348-f8f2-46c9-a533-ad55f03285a4" providerId="ADAL" clId="{ED6985A8-017B-CF40-952C-49DFCBBD1C44}" dt="2023-09-19T18:42:59.923" v="29"/>
          <ac:inkMkLst>
            <pc:docMk/>
            <pc:sldMk cId="988059189" sldId="292"/>
            <ac:inkMk id="54" creationId="{B55EDA04-D282-7151-6253-A01EE112608F}"/>
          </ac:inkMkLst>
        </pc:inkChg>
        <pc:inkChg chg="del">
          <ac:chgData name="Vukics András" userId="5efe4348-f8f2-46c9-a533-ad55f03285a4" providerId="ADAL" clId="{ED6985A8-017B-CF40-952C-49DFCBBD1C44}" dt="2023-09-19T18:47:55.259" v="108"/>
          <ac:inkMkLst>
            <pc:docMk/>
            <pc:sldMk cId="988059189" sldId="292"/>
            <ac:inkMk id="55" creationId="{1BDFB8CF-BA73-388E-5D45-F46016307B34}"/>
          </ac:inkMkLst>
        </pc:inkChg>
        <pc:inkChg chg="add del">
          <ac:chgData name="Vukics András" userId="5efe4348-f8f2-46c9-a533-ad55f03285a4" providerId="ADAL" clId="{ED6985A8-017B-CF40-952C-49DFCBBD1C44}" dt="2023-09-19T18:42:01.927" v="27"/>
          <ac:inkMkLst>
            <pc:docMk/>
            <pc:sldMk cId="988059189" sldId="292"/>
            <ac:inkMk id="56" creationId="{24550160-CC2C-9EE0-43D2-8F637F35200F}"/>
          </ac:inkMkLst>
        </pc:inkChg>
        <pc:inkChg chg="del">
          <ac:chgData name="Vukics András" userId="5efe4348-f8f2-46c9-a533-ad55f03285a4" providerId="ADAL" clId="{ED6985A8-017B-CF40-952C-49DFCBBD1C44}" dt="2023-09-19T18:47:55.266" v="110"/>
          <ac:inkMkLst>
            <pc:docMk/>
            <pc:sldMk cId="988059189" sldId="292"/>
            <ac:inkMk id="59" creationId="{A6718337-E3A7-D8C9-81D9-AF705867E8D3}"/>
          </ac:inkMkLst>
        </pc:inkChg>
        <pc:inkChg chg="del">
          <ac:chgData name="Vukics András" userId="5efe4348-f8f2-46c9-a533-ad55f03285a4" providerId="ADAL" clId="{ED6985A8-017B-CF40-952C-49DFCBBD1C44}" dt="2023-09-19T18:47:55.247" v="106"/>
          <ac:inkMkLst>
            <pc:docMk/>
            <pc:sldMk cId="988059189" sldId="292"/>
            <ac:inkMk id="60" creationId="{4FAA3A71-E306-6EC2-3114-7D0F19B700B2}"/>
          </ac:inkMkLst>
        </pc:inkChg>
        <pc:inkChg chg="del">
          <ac:chgData name="Vukics András" userId="5efe4348-f8f2-46c9-a533-ad55f03285a4" providerId="ADAL" clId="{ED6985A8-017B-CF40-952C-49DFCBBD1C44}" dt="2023-09-19T19:07:45.210" v="352"/>
          <ac:inkMkLst>
            <pc:docMk/>
            <pc:sldMk cId="988059189" sldId="292"/>
            <ac:inkMk id="61" creationId="{2B58CA76-86DA-A054-2AA7-FDA1BDB697AB}"/>
          </ac:inkMkLst>
        </pc:inkChg>
        <pc:inkChg chg="add del">
          <ac:chgData name="Vukics András" userId="5efe4348-f8f2-46c9-a533-ad55f03285a4" providerId="ADAL" clId="{ED6985A8-017B-CF40-952C-49DFCBBD1C44}" dt="2023-09-19T18:42:01.927" v="27"/>
          <ac:inkMkLst>
            <pc:docMk/>
            <pc:sldMk cId="988059189" sldId="292"/>
            <ac:inkMk id="62" creationId="{C3581FFB-3538-EA76-9DFB-4B26DD30A1B7}"/>
          </ac:inkMkLst>
        </pc:inkChg>
        <pc:inkChg chg="add del">
          <ac:chgData name="Vukics András" userId="5efe4348-f8f2-46c9-a533-ad55f03285a4" providerId="ADAL" clId="{ED6985A8-017B-CF40-952C-49DFCBBD1C44}" dt="2023-09-19T18:42:01.927" v="27"/>
          <ac:inkMkLst>
            <pc:docMk/>
            <pc:sldMk cId="988059189" sldId="292"/>
            <ac:inkMk id="64" creationId="{35DAA877-68E9-155D-16F3-24BCDCDAE38B}"/>
          </ac:inkMkLst>
        </pc:inkChg>
        <pc:inkChg chg="add del">
          <ac:chgData name="Vukics András" userId="5efe4348-f8f2-46c9-a533-ad55f03285a4" providerId="ADAL" clId="{ED6985A8-017B-CF40-952C-49DFCBBD1C44}" dt="2023-09-19T18:42:01.927" v="27"/>
          <ac:inkMkLst>
            <pc:docMk/>
            <pc:sldMk cId="988059189" sldId="292"/>
            <ac:inkMk id="65" creationId="{F0AA8C17-CD96-893B-FB76-36E42B5F2CE5}"/>
          </ac:inkMkLst>
        </pc:inkChg>
        <pc:inkChg chg="del">
          <ac:chgData name="Vukics András" userId="5efe4348-f8f2-46c9-a533-ad55f03285a4" providerId="ADAL" clId="{ED6985A8-017B-CF40-952C-49DFCBBD1C44}" dt="2023-09-19T18:49:03.219" v="135"/>
          <ac:inkMkLst>
            <pc:docMk/>
            <pc:sldMk cId="988059189" sldId="292"/>
            <ac:inkMk id="66" creationId="{F9DA83D9-6C78-5AAC-2727-8AD2F2C5B6A7}"/>
          </ac:inkMkLst>
        </pc:inkChg>
        <pc:inkChg chg="del">
          <ac:chgData name="Vukics András" userId="5efe4348-f8f2-46c9-a533-ad55f03285a4" providerId="ADAL" clId="{ED6985A8-017B-CF40-952C-49DFCBBD1C44}" dt="2023-09-19T18:49:03.227" v="138"/>
          <ac:inkMkLst>
            <pc:docMk/>
            <pc:sldMk cId="988059189" sldId="292"/>
            <ac:inkMk id="67" creationId="{6ED8D629-F847-6FB2-6577-20E2DA010213}"/>
          </ac:inkMkLst>
        </pc:inkChg>
        <pc:inkChg chg="del">
          <ac:chgData name="Vukics András" userId="5efe4348-f8f2-46c9-a533-ad55f03285a4" providerId="ADAL" clId="{ED6985A8-017B-CF40-952C-49DFCBBD1C44}" dt="2023-09-19T19:07:45.202" v="349"/>
          <ac:inkMkLst>
            <pc:docMk/>
            <pc:sldMk cId="988059189" sldId="292"/>
            <ac:inkMk id="69" creationId="{017E5971-AF4C-C4BD-800E-6822822A5E5C}"/>
          </ac:inkMkLst>
        </pc:inkChg>
        <pc:inkChg chg="del">
          <ac:chgData name="Vukics András" userId="5efe4348-f8f2-46c9-a533-ad55f03285a4" providerId="ADAL" clId="{ED6985A8-017B-CF40-952C-49DFCBBD1C44}" dt="2023-09-19T19:07:45.208" v="351"/>
          <ac:inkMkLst>
            <pc:docMk/>
            <pc:sldMk cId="988059189" sldId="292"/>
            <ac:inkMk id="70" creationId="{0ECE222F-2345-F28C-73B3-B0589FFC75FB}"/>
          </ac:inkMkLst>
        </pc:inkChg>
        <pc:inkChg chg="add del reco">
          <ac:chgData name="Vukics András" userId="5efe4348-f8f2-46c9-a533-ad55f03285a4" providerId="ADAL" clId="{ED6985A8-017B-CF40-952C-49DFCBBD1C44}" dt="2023-09-19T18:42:59.917" v="28"/>
          <ac:inkMkLst>
            <pc:docMk/>
            <pc:sldMk cId="988059189" sldId="292"/>
            <ac:inkMk id="71" creationId="{16F1EF85-9A45-28D6-398E-2BFD3314A2A4}"/>
          </ac:inkMkLst>
        </pc:inkChg>
        <pc:inkChg chg="del">
          <ac:chgData name="Vukics András" userId="5efe4348-f8f2-46c9-a533-ad55f03285a4" providerId="ADAL" clId="{ED6985A8-017B-CF40-952C-49DFCBBD1C44}" dt="2023-09-19T18:49:03.230" v="139"/>
          <ac:inkMkLst>
            <pc:docMk/>
            <pc:sldMk cId="988059189" sldId="292"/>
            <ac:inkMk id="72" creationId="{69EB1F3C-F9B5-8747-509D-E628465DDCD1}"/>
          </ac:inkMkLst>
        </pc:inkChg>
        <pc:inkChg chg="add del">
          <ac:chgData name="Vukics András" userId="5efe4348-f8f2-46c9-a533-ad55f03285a4" providerId="ADAL" clId="{ED6985A8-017B-CF40-952C-49DFCBBD1C44}" dt="2023-09-19T18:43:15.563" v="35"/>
          <ac:inkMkLst>
            <pc:docMk/>
            <pc:sldMk cId="988059189" sldId="292"/>
            <ac:inkMk id="73" creationId="{FEA8190F-04E6-48DC-9B59-D49F4634B284}"/>
          </ac:inkMkLst>
        </pc:inkChg>
        <pc:inkChg chg="add del">
          <ac:chgData name="Vukics András" userId="5efe4348-f8f2-46c9-a533-ad55f03285a4" providerId="ADAL" clId="{ED6985A8-017B-CF40-952C-49DFCBBD1C44}" dt="2023-09-19T18:43:15.563" v="35"/>
          <ac:inkMkLst>
            <pc:docMk/>
            <pc:sldMk cId="988059189" sldId="292"/>
            <ac:inkMk id="74" creationId="{A89AC956-943E-FDA1-D6B1-7DA9BD07F8D3}"/>
          </ac:inkMkLst>
        </pc:inkChg>
        <pc:inkChg chg="add del">
          <ac:chgData name="Vukics András" userId="5efe4348-f8f2-46c9-a533-ad55f03285a4" providerId="ADAL" clId="{ED6985A8-017B-CF40-952C-49DFCBBD1C44}" dt="2023-09-19T18:43:15.563" v="35"/>
          <ac:inkMkLst>
            <pc:docMk/>
            <pc:sldMk cId="988059189" sldId="292"/>
            <ac:inkMk id="76" creationId="{58667827-4B99-381B-8783-D9FCBE7DC543}"/>
          </ac:inkMkLst>
        </pc:inkChg>
        <pc:inkChg chg="add del reco">
          <ac:chgData name="Vukics András" userId="5efe4348-f8f2-46c9-a533-ad55f03285a4" providerId="ADAL" clId="{ED6985A8-017B-CF40-952C-49DFCBBD1C44}" dt="2023-09-19T19:03:56.916" v="187"/>
          <ac:inkMkLst>
            <pc:docMk/>
            <pc:sldMk cId="988059189" sldId="292"/>
            <ac:inkMk id="77" creationId="{8037D1C2-EFA8-11BD-3B3D-2E61D20F19E2}"/>
          </ac:inkMkLst>
        </pc:inkChg>
        <pc:inkChg chg="del mod modStrokes">
          <ac:chgData name="Vukics András" userId="5efe4348-f8f2-46c9-a533-ad55f03285a4" providerId="ADAL" clId="{ED6985A8-017B-CF40-952C-49DFCBBD1C44}" dt="2023-09-19T18:49:03.203" v="132"/>
          <ac:inkMkLst>
            <pc:docMk/>
            <pc:sldMk cId="988059189" sldId="292"/>
            <ac:inkMk id="78" creationId="{D6CA5C19-7C0A-5D81-92F0-466739811027}"/>
          </ac:inkMkLst>
        </pc:inkChg>
        <pc:inkChg chg="del">
          <ac:chgData name="Vukics András" userId="5efe4348-f8f2-46c9-a533-ad55f03285a4" providerId="ADAL" clId="{ED6985A8-017B-CF40-952C-49DFCBBD1C44}" dt="2023-09-19T19:07:45.213" v="353"/>
          <ac:inkMkLst>
            <pc:docMk/>
            <pc:sldMk cId="988059189" sldId="292"/>
            <ac:inkMk id="80" creationId="{6E44F2EB-FEDF-CAC5-7E82-1713062498B9}"/>
          </ac:inkMkLst>
        </pc:inkChg>
        <pc:inkChg chg="add del">
          <ac:chgData name="Vukics András" userId="5efe4348-f8f2-46c9-a533-ad55f03285a4" providerId="ADAL" clId="{ED6985A8-017B-CF40-952C-49DFCBBD1C44}" dt="2023-09-19T19:03:56.920" v="188"/>
          <ac:inkMkLst>
            <pc:docMk/>
            <pc:sldMk cId="988059189" sldId="292"/>
            <ac:inkMk id="81" creationId="{8E368B99-84EF-8196-AB75-101D596A06F3}"/>
          </ac:inkMkLst>
        </pc:inkChg>
        <pc:inkChg chg="del mod modStrokes">
          <ac:chgData name="Vukics András" userId="5efe4348-f8f2-46c9-a533-ad55f03285a4" providerId="ADAL" clId="{ED6985A8-017B-CF40-952C-49DFCBBD1C44}" dt="2023-09-19T18:49:03.222" v="136"/>
          <ac:inkMkLst>
            <pc:docMk/>
            <pc:sldMk cId="988059189" sldId="292"/>
            <ac:inkMk id="82" creationId="{D6922F22-7C3D-9CE3-DF72-87A8A79026F3}"/>
          </ac:inkMkLst>
        </pc:inkChg>
        <pc:inkChg chg="del">
          <ac:chgData name="Vukics András" userId="5efe4348-f8f2-46c9-a533-ad55f03285a4" providerId="ADAL" clId="{ED6985A8-017B-CF40-952C-49DFCBBD1C44}" dt="2023-09-19T18:49:03.225" v="137"/>
          <ac:inkMkLst>
            <pc:docMk/>
            <pc:sldMk cId="988059189" sldId="292"/>
            <ac:inkMk id="83" creationId="{4F2E4AB4-B3F8-6EE5-506D-9975E9C7F3E4}"/>
          </ac:inkMkLst>
        </pc:inkChg>
        <pc:inkChg chg="add del">
          <ac:chgData name="Vukics András" userId="5efe4348-f8f2-46c9-a533-ad55f03285a4" providerId="ADAL" clId="{ED6985A8-017B-CF40-952C-49DFCBBD1C44}" dt="2023-09-19T19:03:56.924" v="189"/>
          <ac:inkMkLst>
            <pc:docMk/>
            <pc:sldMk cId="988059189" sldId="292"/>
            <ac:inkMk id="84" creationId="{7C29A3C6-249E-D898-A297-EAF47ABFB3B3}"/>
          </ac:inkMkLst>
        </pc:inkChg>
        <pc:inkChg chg="del">
          <ac:chgData name="Vukics András" userId="5efe4348-f8f2-46c9-a533-ad55f03285a4" providerId="ADAL" clId="{ED6985A8-017B-CF40-952C-49DFCBBD1C44}" dt="2023-09-19T18:49:03.210" v="133"/>
          <ac:inkMkLst>
            <pc:docMk/>
            <pc:sldMk cId="988059189" sldId="292"/>
            <ac:inkMk id="86" creationId="{B8D8CAD6-0FE5-869D-5E37-4FD03826E985}"/>
          </ac:inkMkLst>
        </pc:inkChg>
        <pc:inkChg chg="add del">
          <ac:chgData name="Vukics András" userId="5efe4348-f8f2-46c9-a533-ad55f03285a4" providerId="ADAL" clId="{ED6985A8-017B-CF40-952C-49DFCBBD1C44}" dt="2023-09-19T18:43:21.251" v="40"/>
          <ac:inkMkLst>
            <pc:docMk/>
            <pc:sldMk cId="988059189" sldId="292"/>
            <ac:inkMk id="90" creationId="{DE1902FD-78B8-3AA1-CD2A-0EB941D7B159}"/>
          </ac:inkMkLst>
        </pc:inkChg>
        <pc:inkChg chg="add del">
          <ac:chgData name="Vukics András" userId="5efe4348-f8f2-46c9-a533-ad55f03285a4" providerId="ADAL" clId="{ED6985A8-017B-CF40-952C-49DFCBBD1C44}" dt="2023-09-19T18:43:21.251" v="40"/>
          <ac:inkMkLst>
            <pc:docMk/>
            <pc:sldMk cId="988059189" sldId="292"/>
            <ac:inkMk id="91" creationId="{92BB8BB1-6BE7-C1BC-6C04-85F9BFB9CBF1}"/>
          </ac:inkMkLst>
        </pc:inkChg>
        <pc:inkChg chg="add del reco">
          <ac:chgData name="Vukics András" userId="5efe4348-f8f2-46c9-a533-ad55f03285a4" providerId="ADAL" clId="{ED6985A8-017B-CF40-952C-49DFCBBD1C44}" dt="2023-09-19T19:04:02.957" v="210"/>
          <ac:inkMkLst>
            <pc:docMk/>
            <pc:sldMk cId="988059189" sldId="292"/>
            <ac:inkMk id="92" creationId="{01E7A09D-A333-803F-B3DE-CD581E5F7A81}"/>
          </ac:inkMkLst>
        </pc:inkChg>
        <pc:inkChg chg="add del">
          <ac:chgData name="Vukics András" userId="5efe4348-f8f2-46c9-a533-ad55f03285a4" providerId="ADAL" clId="{ED6985A8-017B-CF40-952C-49DFCBBD1C44}" dt="2023-09-19T18:43:23.550" v="44"/>
          <ac:inkMkLst>
            <pc:docMk/>
            <pc:sldMk cId="988059189" sldId="292"/>
            <ac:inkMk id="93" creationId="{59B32809-4C4F-3E42-4E10-AC5D490E21B0}"/>
          </ac:inkMkLst>
        </pc:inkChg>
        <pc:inkChg chg="del">
          <ac:chgData name="Vukics András" userId="5efe4348-f8f2-46c9-a533-ad55f03285a4" providerId="ADAL" clId="{ED6985A8-017B-CF40-952C-49DFCBBD1C44}" dt="2023-09-19T18:49:03.215" v="134"/>
          <ac:inkMkLst>
            <pc:docMk/>
            <pc:sldMk cId="988059189" sldId="292"/>
            <ac:inkMk id="94" creationId="{1A4B280F-2D81-57A2-55E4-B5799C3E6E97}"/>
          </ac:inkMkLst>
        </pc:inkChg>
        <pc:inkChg chg="add del">
          <ac:chgData name="Vukics András" userId="5efe4348-f8f2-46c9-a533-ad55f03285a4" providerId="ADAL" clId="{ED6985A8-017B-CF40-952C-49DFCBBD1C44}" dt="2023-09-19T18:43:23.550" v="44"/>
          <ac:inkMkLst>
            <pc:docMk/>
            <pc:sldMk cId="988059189" sldId="292"/>
            <ac:inkMk id="98" creationId="{5EB36510-A972-2DE9-D31C-C584F5FD2DDB}"/>
          </ac:inkMkLst>
        </pc:inkChg>
        <pc:inkChg chg="add del">
          <ac:chgData name="Vukics András" userId="5efe4348-f8f2-46c9-a533-ad55f03285a4" providerId="ADAL" clId="{ED6985A8-017B-CF40-952C-49DFCBBD1C44}" dt="2023-09-19T18:43:23.550" v="44"/>
          <ac:inkMkLst>
            <pc:docMk/>
            <pc:sldMk cId="988059189" sldId="292"/>
            <ac:inkMk id="99" creationId="{22CB8992-4028-F4FD-DD70-27A502A57063}"/>
          </ac:inkMkLst>
        </pc:inkChg>
        <pc:inkChg chg="add del reco">
          <ac:chgData name="Vukics András" userId="5efe4348-f8f2-46c9-a533-ad55f03285a4" providerId="ADAL" clId="{ED6985A8-017B-CF40-952C-49DFCBBD1C44}" dt="2023-09-19T19:04:02.977" v="221"/>
          <ac:inkMkLst>
            <pc:docMk/>
            <pc:sldMk cId="988059189" sldId="292"/>
            <ac:inkMk id="100" creationId="{A1DB6F44-8FEB-FA1D-9991-5592D9081F10}"/>
          </ac:inkMkLst>
        </pc:inkChg>
        <pc:inkChg chg="add del">
          <ac:chgData name="Vukics András" userId="5efe4348-f8f2-46c9-a533-ad55f03285a4" providerId="ADAL" clId="{ED6985A8-017B-CF40-952C-49DFCBBD1C44}" dt="2023-09-19T19:04:02.974" v="219"/>
          <ac:inkMkLst>
            <pc:docMk/>
            <pc:sldMk cId="988059189" sldId="292"/>
            <ac:inkMk id="101" creationId="{DFF9000F-A631-6578-4D20-7577FFEA408E}"/>
          </ac:inkMkLst>
        </pc:inkChg>
        <pc:inkChg chg="add del">
          <ac:chgData name="Vukics András" userId="5efe4348-f8f2-46c9-a533-ad55f03285a4" providerId="ADAL" clId="{ED6985A8-017B-CF40-952C-49DFCBBD1C44}" dt="2023-09-19T18:43:43.602" v="50"/>
          <ac:inkMkLst>
            <pc:docMk/>
            <pc:sldMk cId="988059189" sldId="292"/>
            <ac:inkMk id="102" creationId="{F7061EC5-259B-6A56-51C3-504482C4F23F}"/>
          </ac:inkMkLst>
        </pc:inkChg>
        <pc:inkChg chg="add del">
          <ac:chgData name="Vukics András" userId="5efe4348-f8f2-46c9-a533-ad55f03285a4" providerId="ADAL" clId="{ED6985A8-017B-CF40-952C-49DFCBBD1C44}" dt="2023-09-19T18:43:43.602" v="50"/>
          <ac:inkMkLst>
            <pc:docMk/>
            <pc:sldMk cId="988059189" sldId="292"/>
            <ac:inkMk id="104" creationId="{A7EE779F-0AEC-2AFD-762A-47546304D0F3}"/>
          </ac:inkMkLst>
        </pc:inkChg>
        <pc:inkChg chg="add del reco">
          <ac:chgData name="Vukics András" userId="5efe4348-f8f2-46c9-a533-ad55f03285a4" providerId="ADAL" clId="{ED6985A8-017B-CF40-952C-49DFCBBD1C44}" dt="2023-09-19T19:04:02.934" v="199"/>
          <ac:inkMkLst>
            <pc:docMk/>
            <pc:sldMk cId="988059189" sldId="292"/>
            <ac:inkMk id="105" creationId="{A56A10DD-EB92-468A-ED9E-072EDAFA48CD}"/>
          </ac:inkMkLst>
        </pc:inkChg>
        <pc:inkChg chg="add del">
          <ac:chgData name="Vukics András" userId="5efe4348-f8f2-46c9-a533-ad55f03285a4" providerId="ADAL" clId="{ED6985A8-017B-CF40-952C-49DFCBBD1C44}" dt="2023-09-19T18:43:47.965" v="54"/>
          <ac:inkMkLst>
            <pc:docMk/>
            <pc:sldMk cId="988059189" sldId="292"/>
            <ac:inkMk id="106" creationId="{9AE47A36-7D3A-969E-730A-E72A87611513}"/>
          </ac:inkMkLst>
        </pc:inkChg>
        <pc:inkChg chg="add del">
          <ac:chgData name="Vukics András" userId="5efe4348-f8f2-46c9-a533-ad55f03285a4" providerId="ADAL" clId="{ED6985A8-017B-CF40-952C-49DFCBBD1C44}" dt="2023-09-19T18:43:47.965" v="54"/>
          <ac:inkMkLst>
            <pc:docMk/>
            <pc:sldMk cId="988059189" sldId="292"/>
            <ac:inkMk id="107" creationId="{6EA1C97C-6B18-A331-AB62-6F8E70620678}"/>
          </ac:inkMkLst>
        </pc:inkChg>
        <pc:inkChg chg="add del">
          <ac:chgData name="Vukics András" userId="5efe4348-f8f2-46c9-a533-ad55f03285a4" providerId="ADAL" clId="{ED6985A8-017B-CF40-952C-49DFCBBD1C44}" dt="2023-09-19T18:43:47.965" v="54"/>
          <ac:inkMkLst>
            <pc:docMk/>
            <pc:sldMk cId="988059189" sldId="292"/>
            <ac:inkMk id="108" creationId="{82F1F240-E8E7-C712-6054-151DEFB3C282}"/>
          </ac:inkMkLst>
        </pc:inkChg>
        <pc:inkChg chg="add del reco">
          <ac:chgData name="Vukics András" userId="5efe4348-f8f2-46c9-a533-ad55f03285a4" providerId="ADAL" clId="{ED6985A8-017B-CF40-952C-49DFCBBD1C44}" dt="2023-09-19T19:04:02.948" v="205"/>
          <ac:inkMkLst>
            <pc:docMk/>
            <pc:sldMk cId="988059189" sldId="292"/>
            <ac:inkMk id="109" creationId="{72EC802B-7A6B-E8B9-5997-074E3DA10CD4}"/>
          </ac:inkMkLst>
        </pc:inkChg>
        <pc:inkChg chg="add del">
          <ac:chgData name="Vukics András" userId="5efe4348-f8f2-46c9-a533-ad55f03285a4" providerId="ADAL" clId="{ED6985A8-017B-CF40-952C-49DFCBBD1C44}" dt="2023-09-19T18:43:51.303" v="58"/>
          <ac:inkMkLst>
            <pc:docMk/>
            <pc:sldMk cId="988059189" sldId="292"/>
            <ac:inkMk id="110" creationId="{D85636F5-CE09-EFF7-F48A-859B181FBB49}"/>
          </ac:inkMkLst>
        </pc:inkChg>
        <pc:inkChg chg="add del">
          <ac:chgData name="Vukics András" userId="5efe4348-f8f2-46c9-a533-ad55f03285a4" providerId="ADAL" clId="{ED6985A8-017B-CF40-952C-49DFCBBD1C44}" dt="2023-09-19T18:43:51.303" v="58"/>
          <ac:inkMkLst>
            <pc:docMk/>
            <pc:sldMk cId="988059189" sldId="292"/>
            <ac:inkMk id="111" creationId="{9B8F5273-C744-416F-D276-951C21ED11F0}"/>
          </ac:inkMkLst>
        </pc:inkChg>
        <pc:inkChg chg="add del">
          <ac:chgData name="Vukics András" userId="5efe4348-f8f2-46c9-a533-ad55f03285a4" providerId="ADAL" clId="{ED6985A8-017B-CF40-952C-49DFCBBD1C44}" dt="2023-09-19T18:43:51.303" v="58"/>
          <ac:inkMkLst>
            <pc:docMk/>
            <pc:sldMk cId="988059189" sldId="292"/>
            <ac:inkMk id="112" creationId="{FE44E3EB-1ADE-BA07-8A5F-FEE590782908}"/>
          </ac:inkMkLst>
        </pc:inkChg>
        <pc:inkChg chg="add del reco">
          <ac:chgData name="Vukics András" userId="5efe4348-f8f2-46c9-a533-ad55f03285a4" providerId="ADAL" clId="{ED6985A8-017B-CF40-952C-49DFCBBD1C44}" dt="2023-09-19T19:04:02.965" v="214"/>
          <ac:inkMkLst>
            <pc:docMk/>
            <pc:sldMk cId="988059189" sldId="292"/>
            <ac:inkMk id="113" creationId="{1A4910A9-58D8-116F-D73F-1ADEB580B191}"/>
          </ac:inkMkLst>
        </pc:inkChg>
        <pc:inkChg chg="add del">
          <ac:chgData name="Vukics András" userId="5efe4348-f8f2-46c9-a533-ad55f03285a4" providerId="ADAL" clId="{ED6985A8-017B-CF40-952C-49DFCBBD1C44}" dt="2023-09-19T19:04:02.955" v="209"/>
          <ac:inkMkLst>
            <pc:docMk/>
            <pc:sldMk cId="988059189" sldId="292"/>
            <ac:inkMk id="114" creationId="{B992ACA3-91C7-B298-F461-4F21875C4554}"/>
          </ac:inkMkLst>
        </pc:inkChg>
        <pc:inkChg chg="add del">
          <ac:chgData name="Vukics András" userId="5efe4348-f8f2-46c9-a533-ad55f03285a4" providerId="ADAL" clId="{ED6985A8-017B-CF40-952C-49DFCBBD1C44}" dt="2023-09-19T18:44:30.441" v="69"/>
          <ac:inkMkLst>
            <pc:docMk/>
            <pc:sldMk cId="988059189" sldId="292"/>
            <ac:inkMk id="115" creationId="{4E43834F-421A-97D5-0A71-9A86D2AFD1CE}"/>
          </ac:inkMkLst>
        </pc:inkChg>
        <pc:inkChg chg="add del">
          <ac:chgData name="Vukics András" userId="5efe4348-f8f2-46c9-a533-ad55f03285a4" providerId="ADAL" clId="{ED6985A8-017B-CF40-952C-49DFCBBD1C44}" dt="2023-09-19T18:44:30.441" v="69"/>
          <ac:inkMkLst>
            <pc:docMk/>
            <pc:sldMk cId="988059189" sldId="292"/>
            <ac:inkMk id="116" creationId="{2EE47440-1A93-70DF-DDCF-925D439BEF2C}"/>
          </ac:inkMkLst>
        </pc:inkChg>
        <pc:inkChg chg="add del reco">
          <ac:chgData name="Vukics András" userId="5efe4348-f8f2-46c9-a533-ad55f03285a4" providerId="ADAL" clId="{ED6985A8-017B-CF40-952C-49DFCBBD1C44}" dt="2023-09-19T19:04:02.946" v="204"/>
          <ac:inkMkLst>
            <pc:docMk/>
            <pc:sldMk cId="988059189" sldId="292"/>
            <ac:inkMk id="117" creationId="{25D601BE-60FE-B04C-F33C-0EEE83AF4D56}"/>
          </ac:inkMkLst>
        </pc:inkChg>
        <pc:inkChg chg="add del">
          <ac:chgData name="Vukics András" userId="5efe4348-f8f2-46c9-a533-ad55f03285a4" providerId="ADAL" clId="{ED6985A8-017B-CF40-952C-49DFCBBD1C44}" dt="2023-09-19T18:44:32.690" v="72"/>
          <ac:inkMkLst>
            <pc:docMk/>
            <pc:sldMk cId="988059189" sldId="292"/>
            <ac:inkMk id="118" creationId="{76815AA1-1FA9-E177-FBE8-C055228EC6B4}"/>
          </ac:inkMkLst>
        </pc:inkChg>
        <pc:inkChg chg="add del">
          <ac:chgData name="Vukics András" userId="5efe4348-f8f2-46c9-a533-ad55f03285a4" providerId="ADAL" clId="{ED6985A8-017B-CF40-952C-49DFCBBD1C44}" dt="2023-09-19T18:44:32.690" v="72"/>
          <ac:inkMkLst>
            <pc:docMk/>
            <pc:sldMk cId="988059189" sldId="292"/>
            <ac:inkMk id="119" creationId="{8AFD6E7E-7676-B2B7-03AC-EB6EC0411AD2}"/>
          </ac:inkMkLst>
        </pc:inkChg>
        <pc:inkChg chg="add del reco">
          <ac:chgData name="Vukics András" userId="5efe4348-f8f2-46c9-a533-ad55f03285a4" providerId="ADAL" clId="{ED6985A8-017B-CF40-952C-49DFCBBD1C44}" dt="2023-09-19T19:04:02.904" v="190"/>
          <ac:inkMkLst>
            <pc:docMk/>
            <pc:sldMk cId="988059189" sldId="292"/>
            <ac:inkMk id="120" creationId="{350E912B-43BF-695E-7C0C-4687DD877B91}"/>
          </ac:inkMkLst>
        </pc:inkChg>
        <pc:inkChg chg="add del">
          <ac:chgData name="Vukics András" userId="5efe4348-f8f2-46c9-a533-ad55f03285a4" providerId="ADAL" clId="{ED6985A8-017B-CF40-952C-49DFCBBD1C44}" dt="2023-09-19T19:04:02.932" v="198"/>
          <ac:inkMkLst>
            <pc:docMk/>
            <pc:sldMk cId="988059189" sldId="292"/>
            <ac:inkMk id="121" creationId="{A03D9B8E-1976-E933-3020-575B8AE4B6AD}"/>
          </ac:inkMkLst>
        </pc:inkChg>
        <pc:inkChg chg="add del">
          <ac:chgData name="Vukics András" userId="5efe4348-f8f2-46c9-a533-ad55f03285a4" providerId="ADAL" clId="{ED6985A8-017B-CF40-952C-49DFCBBD1C44}" dt="2023-09-19T18:45:01.891" v="81"/>
          <ac:inkMkLst>
            <pc:docMk/>
            <pc:sldMk cId="988059189" sldId="292"/>
            <ac:inkMk id="122" creationId="{6BCAF592-EB0E-D30D-51F8-4ADE5AAECFC5}"/>
          </ac:inkMkLst>
        </pc:inkChg>
        <pc:inkChg chg="add del">
          <ac:chgData name="Vukics András" userId="5efe4348-f8f2-46c9-a533-ad55f03285a4" providerId="ADAL" clId="{ED6985A8-017B-CF40-952C-49DFCBBD1C44}" dt="2023-09-19T18:45:01.891" v="81"/>
          <ac:inkMkLst>
            <pc:docMk/>
            <pc:sldMk cId="988059189" sldId="292"/>
            <ac:inkMk id="123" creationId="{F30F3D0F-D04C-9A70-29C5-04C59AE1E5AC}"/>
          </ac:inkMkLst>
        </pc:inkChg>
        <pc:inkChg chg="add del reco">
          <ac:chgData name="Vukics András" userId="5efe4348-f8f2-46c9-a533-ad55f03285a4" providerId="ADAL" clId="{ED6985A8-017B-CF40-952C-49DFCBBD1C44}" dt="2023-09-19T19:04:02.963" v="213"/>
          <ac:inkMkLst>
            <pc:docMk/>
            <pc:sldMk cId="988059189" sldId="292"/>
            <ac:inkMk id="124" creationId="{B2B61843-F2DA-47B7-D99E-5A6C4C3B867A}"/>
          </ac:inkMkLst>
        </pc:inkChg>
        <pc:inkChg chg="add del">
          <ac:chgData name="Vukics András" userId="5efe4348-f8f2-46c9-a533-ad55f03285a4" providerId="ADAL" clId="{ED6985A8-017B-CF40-952C-49DFCBBD1C44}" dt="2023-09-19T18:45:13.040" v="93"/>
          <ac:inkMkLst>
            <pc:docMk/>
            <pc:sldMk cId="988059189" sldId="292"/>
            <ac:inkMk id="125" creationId="{52FF4536-2432-0059-251C-2CE7A89E1CE4}"/>
          </ac:inkMkLst>
        </pc:inkChg>
        <pc:inkChg chg="add del">
          <ac:chgData name="Vukics András" userId="5efe4348-f8f2-46c9-a533-ad55f03285a4" providerId="ADAL" clId="{ED6985A8-017B-CF40-952C-49DFCBBD1C44}" dt="2023-09-19T18:45:10.918" v="92"/>
          <ac:inkMkLst>
            <pc:docMk/>
            <pc:sldMk cId="988059189" sldId="292"/>
            <ac:inkMk id="126" creationId="{43AE6F88-2E92-003E-F2D2-DC43C83E24BE}"/>
          </ac:inkMkLst>
        </pc:inkChg>
        <pc:inkChg chg="add del reco">
          <ac:chgData name="Vukics András" userId="5efe4348-f8f2-46c9-a533-ad55f03285a4" providerId="ADAL" clId="{ED6985A8-017B-CF40-952C-49DFCBBD1C44}" dt="2023-09-19T18:45:10.918" v="92"/>
          <ac:inkMkLst>
            <pc:docMk/>
            <pc:sldMk cId="988059189" sldId="292"/>
            <ac:inkMk id="127" creationId="{F2B65162-FC2D-2765-6C41-939A3937361C}"/>
          </ac:inkMkLst>
        </pc:inkChg>
        <pc:inkChg chg="add del">
          <ac:chgData name="Vukics András" userId="5efe4348-f8f2-46c9-a533-ad55f03285a4" providerId="ADAL" clId="{ED6985A8-017B-CF40-952C-49DFCBBD1C44}" dt="2023-09-19T18:45:09.803" v="91"/>
          <ac:inkMkLst>
            <pc:docMk/>
            <pc:sldMk cId="988059189" sldId="292"/>
            <ac:inkMk id="128" creationId="{2DA12D32-5925-CE36-9931-87A84BC2C05E}"/>
          </ac:inkMkLst>
        </pc:inkChg>
        <pc:inkChg chg="add del">
          <ac:chgData name="Vukics András" userId="5efe4348-f8f2-46c9-a533-ad55f03285a4" providerId="ADAL" clId="{ED6985A8-017B-CF40-952C-49DFCBBD1C44}" dt="2023-09-19T18:45:08.832" v="90"/>
          <ac:inkMkLst>
            <pc:docMk/>
            <pc:sldMk cId="988059189" sldId="292"/>
            <ac:inkMk id="129" creationId="{A8A86141-A9AF-2C01-5A5C-39C2D0AE38A1}"/>
          </ac:inkMkLst>
        </pc:inkChg>
        <pc:inkChg chg="add del">
          <ac:chgData name="Vukics András" userId="5efe4348-f8f2-46c9-a533-ad55f03285a4" providerId="ADAL" clId="{ED6985A8-017B-CF40-952C-49DFCBBD1C44}" dt="2023-09-19T18:45:08.252" v="89"/>
          <ac:inkMkLst>
            <pc:docMk/>
            <pc:sldMk cId="988059189" sldId="292"/>
            <ac:inkMk id="130" creationId="{803669ED-846A-5A48-1052-1110D54E7D9B}"/>
          </ac:inkMkLst>
        </pc:inkChg>
        <pc:inkChg chg="add del reco">
          <ac:chgData name="Vukics András" userId="5efe4348-f8f2-46c9-a533-ad55f03285a4" providerId="ADAL" clId="{ED6985A8-017B-CF40-952C-49DFCBBD1C44}" dt="2023-09-19T18:45:08.252" v="89"/>
          <ac:inkMkLst>
            <pc:docMk/>
            <pc:sldMk cId="988059189" sldId="292"/>
            <ac:inkMk id="131" creationId="{689CF03D-5DC4-076A-4FE1-5893748F317D}"/>
          </ac:inkMkLst>
        </pc:inkChg>
        <pc:inkChg chg="add del">
          <ac:chgData name="Vukics András" userId="5efe4348-f8f2-46c9-a533-ad55f03285a4" providerId="ADAL" clId="{ED6985A8-017B-CF40-952C-49DFCBBD1C44}" dt="2023-09-19T18:45:15.722" v="96"/>
          <ac:inkMkLst>
            <pc:docMk/>
            <pc:sldMk cId="988059189" sldId="292"/>
            <ac:inkMk id="132" creationId="{374D7467-03B0-DA17-3BA2-C3E5FCFCDA49}"/>
          </ac:inkMkLst>
        </pc:inkChg>
        <pc:inkChg chg="add del">
          <ac:chgData name="Vukics András" userId="5efe4348-f8f2-46c9-a533-ad55f03285a4" providerId="ADAL" clId="{ED6985A8-017B-CF40-952C-49DFCBBD1C44}" dt="2023-09-19T18:45:15.722" v="96"/>
          <ac:inkMkLst>
            <pc:docMk/>
            <pc:sldMk cId="988059189" sldId="292"/>
            <ac:inkMk id="133" creationId="{78257B95-1249-768F-48D8-69542DB61EFA}"/>
          </ac:inkMkLst>
        </pc:inkChg>
        <pc:inkChg chg="add del reco">
          <ac:chgData name="Vukics András" userId="5efe4348-f8f2-46c9-a533-ad55f03285a4" providerId="ADAL" clId="{ED6985A8-017B-CF40-952C-49DFCBBD1C44}" dt="2023-09-19T19:04:02.976" v="220"/>
          <ac:inkMkLst>
            <pc:docMk/>
            <pc:sldMk cId="988059189" sldId="292"/>
            <ac:inkMk id="134" creationId="{32C9CAE1-1A89-B679-4EEA-538012513A52}"/>
          </ac:inkMkLst>
        </pc:inkChg>
        <pc:inkChg chg="add del">
          <ac:chgData name="Vukics András" userId="5efe4348-f8f2-46c9-a533-ad55f03285a4" providerId="ADAL" clId="{ED6985A8-017B-CF40-952C-49DFCBBD1C44}" dt="2023-09-19T18:45:18.064" v="99"/>
          <ac:inkMkLst>
            <pc:docMk/>
            <pc:sldMk cId="988059189" sldId="292"/>
            <ac:inkMk id="135" creationId="{0A40D445-D9C8-9229-52E7-2E3A4AE068E0}"/>
          </ac:inkMkLst>
        </pc:inkChg>
        <pc:inkChg chg="add del">
          <ac:chgData name="Vukics András" userId="5efe4348-f8f2-46c9-a533-ad55f03285a4" providerId="ADAL" clId="{ED6985A8-017B-CF40-952C-49DFCBBD1C44}" dt="2023-09-19T18:45:18.064" v="99"/>
          <ac:inkMkLst>
            <pc:docMk/>
            <pc:sldMk cId="988059189" sldId="292"/>
            <ac:inkMk id="136" creationId="{33C659B5-D199-868B-B9D0-28E525B926B2}"/>
          </ac:inkMkLst>
        </pc:inkChg>
        <pc:inkChg chg="add del reco">
          <ac:chgData name="Vukics András" userId="5efe4348-f8f2-46c9-a533-ad55f03285a4" providerId="ADAL" clId="{ED6985A8-017B-CF40-952C-49DFCBBD1C44}" dt="2023-09-19T19:04:02.924" v="195"/>
          <ac:inkMkLst>
            <pc:docMk/>
            <pc:sldMk cId="988059189" sldId="292"/>
            <ac:inkMk id="137" creationId="{8347D7B3-879E-0CF5-682D-78A91A0E1004}"/>
          </ac:inkMkLst>
        </pc:inkChg>
        <pc:inkChg chg="add del">
          <ac:chgData name="Vukics András" userId="5efe4348-f8f2-46c9-a533-ad55f03285a4" providerId="ADAL" clId="{ED6985A8-017B-CF40-952C-49DFCBBD1C44}" dt="2023-09-19T18:45:21.951" v="105"/>
          <ac:inkMkLst>
            <pc:docMk/>
            <pc:sldMk cId="988059189" sldId="292"/>
            <ac:inkMk id="138" creationId="{BA7442B1-49FB-A36E-996C-95FDF66CE6AF}"/>
          </ac:inkMkLst>
        </pc:inkChg>
        <pc:inkChg chg="add del">
          <ac:chgData name="Vukics András" userId="5efe4348-f8f2-46c9-a533-ad55f03285a4" providerId="ADAL" clId="{ED6985A8-017B-CF40-952C-49DFCBBD1C44}" dt="2023-09-19T18:45:21.951" v="105"/>
          <ac:inkMkLst>
            <pc:docMk/>
            <pc:sldMk cId="988059189" sldId="292"/>
            <ac:inkMk id="139" creationId="{564C5493-16E7-6C72-6F2B-5FC5429CB2AA}"/>
          </ac:inkMkLst>
        </pc:inkChg>
        <pc:inkChg chg="add del">
          <ac:chgData name="Vukics András" userId="5efe4348-f8f2-46c9-a533-ad55f03285a4" providerId="ADAL" clId="{ED6985A8-017B-CF40-952C-49DFCBBD1C44}" dt="2023-09-19T18:45:21.951" v="105"/>
          <ac:inkMkLst>
            <pc:docMk/>
            <pc:sldMk cId="988059189" sldId="292"/>
            <ac:inkMk id="140" creationId="{B9D6695C-A4EB-F1EA-07A6-9A28BBD16D9E}"/>
          </ac:inkMkLst>
        </pc:inkChg>
        <pc:inkChg chg="add del">
          <ac:chgData name="Vukics András" userId="5efe4348-f8f2-46c9-a533-ad55f03285a4" providerId="ADAL" clId="{ED6985A8-017B-CF40-952C-49DFCBBD1C44}" dt="2023-09-19T18:45:21.951" v="105"/>
          <ac:inkMkLst>
            <pc:docMk/>
            <pc:sldMk cId="988059189" sldId="292"/>
            <ac:inkMk id="141" creationId="{9A687075-D59C-7B1C-0114-FF106D42F138}"/>
          </ac:inkMkLst>
        </pc:inkChg>
        <pc:inkChg chg="add del">
          <ac:chgData name="Vukics András" userId="5efe4348-f8f2-46c9-a533-ad55f03285a4" providerId="ADAL" clId="{ED6985A8-017B-CF40-952C-49DFCBBD1C44}" dt="2023-09-19T18:45:21.951" v="105"/>
          <ac:inkMkLst>
            <pc:docMk/>
            <pc:sldMk cId="988059189" sldId="292"/>
            <ac:inkMk id="142" creationId="{B15468BA-C87D-A0DC-0957-03AED77036DA}"/>
          </ac:inkMkLst>
        </pc:inkChg>
        <pc:inkChg chg="add del mod reco modStrokes">
          <ac:chgData name="Vukics András" userId="5efe4348-f8f2-46c9-a533-ad55f03285a4" providerId="ADAL" clId="{ED6985A8-017B-CF40-952C-49DFCBBD1C44}" dt="2023-09-19T19:04:02.972" v="218"/>
          <ac:inkMkLst>
            <pc:docMk/>
            <pc:sldMk cId="988059189" sldId="292"/>
            <ac:inkMk id="143" creationId="{3CF6FCD2-75AD-3159-BE20-9AB121ECA197}"/>
          </ac:inkMkLst>
        </pc:inkChg>
        <pc:inkChg chg="add del">
          <ac:chgData name="Vukics András" userId="5efe4348-f8f2-46c9-a533-ad55f03285a4" providerId="ADAL" clId="{ED6985A8-017B-CF40-952C-49DFCBBD1C44}" dt="2023-09-19T18:48:18.888" v="115"/>
          <ac:inkMkLst>
            <pc:docMk/>
            <pc:sldMk cId="988059189" sldId="292"/>
            <ac:inkMk id="144" creationId="{FD035283-647B-BE49-B4BF-9E22F3AF925A}"/>
          </ac:inkMkLst>
        </pc:inkChg>
        <pc:inkChg chg="add del">
          <ac:chgData name="Vukics András" userId="5efe4348-f8f2-46c9-a533-ad55f03285a4" providerId="ADAL" clId="{ED6985A8-017B-CF40-952C-49DFCBBD1C44}" dt="2023-09-19T18:48:18.888" v="115"/>
          <ac:inkMkLst>
            <pc:docMk/>
            <pc:sldMk cId="988059189" sldId="292"/>
            <ac:inkMk id="145" creationId="{E01796FB-7FA2-0A80-2269-C1A24A92391F}"/>
          </ac:inkMkLst>
        </pc:inkChg>
        <pc:inkChg chg="add del reco">
          <ac:chgData name="Vukics András" userId="5efe4348-f8f2-46c9-a533-ad55f03285a4" providerId="ADAL" clId="{ED6985A8-017B-CF40-952C-49DFCBBD1C44}" dt="2023-09-19T19:04:02.970" v="217"/>
          <ac:inkMkLst>
            <pc:docMk/>
            <pc:sldMk cId="988059189" sldId="292"/>
            <ac:inkMk id="146" creationId="{843B3CCE-DFDB-12F6-7C5D-605B457DF4F1}"/>
          </ac:inkMkLst>
        </pc:inkChg>
        <pc:inkChg chg="add del">
          <ac:chgData name="Vukics András" userId="5efe4348-f8f2-46c9-a533-ad55f03285a4" providerId="ADAL" clId="{ED6985A8-017B-CF40-952C-49DFCBBD1C44}" dt="2023-09-19T18:48:21.158" v="119"/>
          <ac:inkMkLst>
            <pc:docMk/>
            <pc:sldMk cId="988059189" sldId="292"/>
            <ac:inkMk id="147" creationId="{E51931A9-291A-9C00-E3A3-93A9FB7EC4EB}"/>
          </ac:inkMkLst>
        </pc:inkChg>
        <pc:inkChg chg="add del">
          <ac:chgData name="Vukics András" userId="5efe4348-f8f2-46c9-a533-ad55f03285a4" providerId="ADAL" clId="{ED6985A8-017B-CF40-952C-49DFCBBD1C44}" dt="2023-09-19T18:48:21.158" v="119"/>
          <ac:inkMkLst>
            <pc:docMk/>
            <pc:sldMk cId="988059189" sldId="292"/>
            <ac:inkMk id="148" creationId="{93E888D5-A764-32EF-FA8A-376A13F46A70}"/>
          </ac:inkMkLst>
        </pc:inkChg>
        <pc:inkChg chg="add del">
          <ac:chgData name="Vukics András" userId="5efe4348-f8f2-46c9-a533-ad55f03285a4" providerId="ADAL" clId="{ED6985A8-017B-CF40-952C-49DFCBBD1C44}" dt="2023-09-19T18:48:21.158" v="119"/>
          <ac:inkMkLst>
            <pc:docMk/>
            <pc:sldMk cId="988059189" sldId="292"/>
            <ac:inkMk id="149" creationId="{119E2D59-54BA-C86E-151A-7F5FBDB1CF00}"/>
          </ac:inkMkLst>
        </pc:inkChg>
        <pc:inkChg chg="add del reco">
          <ac:chgData name="Vukics András" userId="5efe4348-f8f2-46c9-a533-ad55f03285a4" providerId="ADAL" clId="{ED6985A8-017B-CF40-952C-49DFCBBD1C44}" dt="2023-09-19T19:04:02.954" v="208"/>
          <ac:inkMkLst>
            <pc:docMk/>
            <pc:sldMk cId="988059189" sldId="292"/>
            <ac:inkMk id="150" creationId="{2A272A59-D32B-158C-27C6-36A3A68B1403}"/>
          </ac:inkMkLst>
        </pc:inkChg>
        <pc:inkChg chg="add del">
          <ac:chgData name="Vukics András" userId="5efe4348-f8f2-46c9-a533-ad55f03285a4" providerId="ADAL" clId="{ED6985A8-017B-CF40-952C-49DFCBBD1C44}" dt="2023-09-19T18:48:23.225" v="123"/>
          <ac:inkMkLst>
            <pc:docMk/>
            <pc:sldMk cId="988059189" sldId="292"/>
            <ac:inkMk id="151" creationId="{198F7DD6-081E-2BB8-8ACB-BD1961239572}"/>
          </ac:inkMkLst>
        </pc:inkChg>
        <pc:inkChg chg="add del">
          <ac:chgData name="Vukics András" userId="5efe4348-f8f2-46c9-a533-ad55f03285a4" providerId="ADAL" clId="{ED6985A8-017B-CF40-952C-49DFCBBD1C44}" dt="2023-09-19T18:48:23.225" v="123"/>
          <ac:inkMkLst>
            <pc:docMk/>
            <pc:sldMk cId="988059189" sldId="292"/>
            <ac:inkMk id="152" creationId="{CD5EE525-6EAD-94B3-FC6B-52A1538FD01F}"/>
          </ac:inkMkLst>
        </pc:inkChg>
        <pc:inkChg chg="add del">
          <ac:chgData name="Vukics András" userId="5efe4348-f8f2-46c9-a533-ad55f03285a4" providerId="ADAL" clId="{ED6985A8-017B-CF40-952C-49DFCBBD1C44}" dt="2023-09-19T18:48:23.225" v="123"/>
          <ac:inkMkLst>
            <pc:docMk/>
            <pc:sldMk cId="988059189" sldId="292"/>
            <ac:inkMk id="153" creationId="{7BE6F049-BF36-0F65-69FF-B548F694E0A1}"/>
          </ac:inkMkLst>
        </pc:inkChg>
        <pc:inkChg chg="add del mod reco modStrokes">
          <ac:chgData name="Vukics András" userId="5efe4348-f8f2-46c9-a533-ad55f03285a4" providerId="ADAL" clId="{ED6985A8-017B-CF40-952C-49DFCBBD1C44}" dt="2023-09-19T19:04:04.962" v="222"/>
          <ac:inkMkLst>
            <pc:docMk/>
            <pc:sldMk cId="988059189" sldId="292"/>
            <ac:inkMk id="154" creationId="{24DD3D28-D81B-438C-4637-6C06E26D7509}"/>
          </ac:inkMkLst>
        </pc:inkChg>
        <pc:inkChg chg="add del">
          <ac:chgData name="Vukics András" userId="5efe4348-f8f2-46c9-a533-ad55f03285a4" providerId="ADAL" clId="{ED6985A8-017B-CF40-952C-49DFCBBD1C44}" dt="2023-09-19T18:48:27.466" v="126"/>
          <ac:inkMkLst>
            <pc:docMk/>
            <pc:sldMk cId="988059189" sldId="292"/>
            <ac:inkMk id="155" creationId="{04A5F463-0D88-0F9A-905D-390C36CF159A}"/>
          </ac:inkMkLst>
        </pc:inkChg>
        <pc:inkChg chg="add del">
          <ac:chgData name="Vukics András" userId="5efe4348-f8f2-46c9-a533-ad55f03285a4" providerId="ADAL" clId="{ED6985A8-017B-CF40-952C-49DFCBBD1C44}" dt="2023-09-19T18:48:27.466" v="126"/>
          <ac:inkMkLst>
            <pc:docMk/>
            <pc:sldMk cId="988059189" sldId="292"/>
            <ac:inkMk id="156" creationId="{0CABEC87-A95A-B5C9-ADD7-5F5FF3625ABE}"/>
          </ac:inkMkLst>
        </pc:inkChg>
        <pc:inkChg chg="add del reco">
          <ac:chgData name="Vukics András" userId="5efe4348-f8f2-46c9-a533-ad55f03285a4" providerId="ADAL" clId="{ED6985A8-017B-CF40-952C-49DFCBBD1C44}" dt="2023-09-19T19:04:02.961" v="212"/>
          <ac:inkMkLst>
            <pc:docMk/>
            <pc:sldMk cId="988059189" sldId="292"/>
            <ac:inkMk id="157" creationId="{1F7D6C72-1CE2-D88C-9B14-3B0682ECA762}"/>
          </ac:inkMkLst>
        </pc:inkChg>
        <pc:inkChg chg="add del">
          <ac:chgData name="Vukics András" userId="5efe4348-f8f2-46c9-a533-ad55f03285a4" providerId="ADAL" clId="{ED6985A8-017B-CF40-952C-49DFCBBD1C44}" dt="2023-09-19T19:04:02.937" v="200"/>
          <ac:inkMkLst>
            <pc:docMk/>
            <pc:sldMk cId="988059189" sldId="292"/>
            <ac:inkMk id="158" creationId="{955F6AD9-5E7D-A686-EBAC-C01F1F31E230}"/>
          </ac:inkMkLst>
        </pc:inkChg>
        <pc:inkChg chg="add del">
          <ac:chgData name="Vukics András" userId="5efe4348-f8f2-46c9-a533-ad55f03285a4" providerId="ADAL" clId="{ED6985A8-017B-CF40-952C-49DFCBBD1C44}" dt="2023-09-19T18:48:32.081" v="130"/>
          <ac:inkMkLst>
            <pc:docMk/>
            <pc:sldMk cId="988059189" sldId="292"/>
            <ac:inkMk id="159" creationId="{A51A2617-0926-1EAE-8CED-0E09A37D2A81}"/>
          </ac:inkMkLst>
        </pc:inkChg>
        <pc:inkChg chg="add del reco">
          <ac:chgData name="Vukics András" userId="5efe4348-f8f2-46c9-a533-ad55f03285a4" providerId="ADAL" clId="{ED6985A8-017B-CF40-952C-49DFCBBD1C44}" dt="2023-09-19T18:48:32.081" v="130"/>
          <ac:inkMkLst>
            <pc:docMk/>
            <pc:sldMk cId="988059189" sldId="292"/>
            <ac:inkMk id="160" creationId="{30A19D1E-D7F3-CDCA-6EE6-9B4FFF909864}"/>
          </ac:inkMkLst>
        </pc:inkChg>
        <pc:inkChg chg="add del">
          <ac:chgData name="Vukics András" userId="5efe4348-f8f2-46c9-a533-ad55f03285a4" providerId="ADAL" clId="{ED6985A8-017B-CF40-952C-49DFCBBD1C44}" dt="2023-09-19T19:04:02.950" v="206"/>
          <ac:inkMkLst>
            <pc:docMk/>
            <pc:sldMk cId="988059189" sldId="292"/>
            <ac:inkMk id="161" creationId="{66879915-24F7-484B-AE8A-8E5797912790}"/>
          </ac:inkMkLst>
        </pc:inkChg>
        <pc:inkChg chg="add del">
          <ac:chgData name="Vukics András" userId="5efe4348-f8f2-46c9-a533-ad55f03285a4" providerId="ADAL" clId="{ED6985A8-017B-CF40-952C-49DFCBBD1C44}" dt="2023-09-19T18:49:14.524" v="142"/>
          <ac:inkMkLst>
            <pc:docMk/>
            <pc:sldMk cId="988059189" sldId="292"/>
            <ac:inkMk id="162" creationId="{CD55AC20-3BE7-5C61-0758-8100C443B6E6}"/>
          </ac:inkMkLst>
        </pc:inkChg>
        <pc:inkChg chg="add del">
          <ac:chgData name="Vukics András" userId="5efe4348-f8f2-46c9-a533-ad55f03285a4" providerId="ADAL" clId="{ED6985A8-017B-CF40-952C-49DFCBBD1C44}" dt="2023-09-19T18:49:14.524" v="142"/>
          <ac:inkMkLst>
            <pc:docMk/>
            <pc:sldMk cId="988059189" sldId="292"/>
            <ac:inkMk id="163" creationId="{57825E36-41C9-EE14-C5F1-F991ACFF14EE}"/>
          </ac:inkMkLst>
        </pc:inkChg>
        <pc:inkChg chg="add del reco">
          <ac:chgData name="Vukics András" userId="5efe4348-f8f2-46c9-a533-ad55f03285a4" providerId="ADAL" clId="{ED6985A8-017B-CF40-952C-49DFCBBD1C44}" dt="2023-09-19T19:04:02.918" v="193"/>
          <ac:inkMkLst>
            <pc:docMk/>
            <pc:sldMk cId="988059189" sldId="292"/>
            <ac:inkMk id="164" creationId="{4169A334-C348-48D4-A345-A8F89313D716}"/>
          </ac:inkMkLst>
        </pc:inkChg>
        <pc:inkChg chg="add del">
          <ac:chgData name="Vukics András" userId="5efe4348-f8f2-46c9-a533-ad55f03285a4" providerId="ADAL" clId="{ED6985A8-017B-CF40-952C-49DFCBBD1C44}" dt="2023-09-19T18:49:16.181" v="145"/>
          <ac:inkMkLst>
            <pc:docMk/>
            <pc:sldMk cId="988059189" sldId="292"/>
            <ac:inkMk id="165" creationId="{7B8FC915-B165-C390-12C7-6A0A7444A725}"/>
          </ac:inkMkLst>
        </pc:inkChg>
        <pc:inkChg chg="add del">
          <ac:chgData name="Vukics András" userId="5efe4348-f8f2-46c9-a533-ad55f03285a4" providerId="ADAL" clId="{ED6985A8-017B-CF40-952C-49DFCBBD1C44}" dt="2023-09-19T18:49:16.181" v="145"/>
          <ac:inkMkLst>
            <pc:docMk/>
            <pc:sldMk cId="988059189" sldId="292"/>
            <ac:inkMk id="166" creationId="{A0843576-EF90-D3AD-3D48-BBC4586252C8}"/>
          </ac:inkMkLst>
        </pc:inkChg>
        <pc:inkChg chg="add del reco">
          <ac:chgData name="Vukics András" userId="5efe4348-f8f2-46c9-a533-ad55f03285a4" providerId="ADAL" clId="{ED6985A8-017B-CF40-952C-49DFCBBD1C44}" dt="2023-09-19T19:04:02.910" v="191"/>
          <ac:inkMkLst>
            <pc:docMk/>
            <pc:sldMk cId="988059189" sldId="292"/>
            <ac:inkMk id="167" creationId="{A7DA4AB9-F396-A656-C6D6-2B89E8CB3DBB}"/>
          </ac:inkMkLst>
        </pc:inkChg>
        <pc:inkChg chg="add del">
          <ac:chgData name="Vukics András" userId="5efe4348-f8f2-46c9-a533-ad55f03285a4" providerId="ADAL" clId="{ED6985A8-017B-CF40-952C-49DFCBBD1C44}" dt="2023-09-19T18:49:18.771" v="148"/>
          <ac:inkMkLst>
            <pc:docMk/>
            <pc:sldMk cId="988059189" sldId="292"/>
            <ac:inkMk id="168" creationId="{030FEAD0-99C4-BC46-DE82-834E6DCE5F8C}"/>
          </ac:inkMkLst>
        </pc:inkChg>
        <pc:inkChg chg="add del">
          <ac:chgData name="Vukics András" userId="5efe4348-f8f2-46c9-a533-ad55f03285a4" providerId="ADAL" clId="{ED6985A8-017B-CF40-952C-49DFCBBD1C44}" dt="2023-09-19T18:49:18.771" v="148"/>
          <ac:inkMkLst>
            <pc:docMk/>
            <pc:sldMk cId="988059189" sldId="292"/>
            <ac:inkMk id="169" creationId="{C664B827-B944-40BE-A7D0-851298C30ABF}"/>
          </ac:inkMkLst>
        </pc:inkChg>
        <pc:inkChg chg="add del reco">
          <ac:chgData name="Vukics András" userId="5efe4348-f8f2-46c9-a533-ad55f03285a4" providerId="ADAL" clId="{ED6985A8-017B-CF40-952C-49DFCBBD1C44}" dt="2023-09-19T19:04:02.927" v="196"/>
          <ac:inkMkLst>
            <pc:docMk/>
            <pc:sldMk cId="988059189" sldId="292"/>
            <ac:inkMk id="170" creationId="{843AC686-650D-502C-F547-455D74E3A4C6}"/>
          </ac:inkMkLst>
        </pc:inkChg>
        <pc:inkChg chg="add del">
          <ac:chgData name="Vukics András" userId="5efe4348-f8f2-46c9-a533-ad55f03285a4" providerId="ADAL" clId="{ED6985A8-017B-CF40-952C-49DFCBBD1C44}" dt="2023-09-19T18:49:23.398" v="152"/>
          <ac:inkMkLst>
            <pc:docMk/>
            <pc:sldMk cId="988059189" sldId="292"/>
            <ac:inkMk id="171" creationId="{A198269E-2CFC-8FD5-7983-1D9BF9BCC0D7}"/>
          </ac:inkMkLst>
        </pc:inkChg>
        <pc:inkChg chg="add del">
          <ac:chgData name="Vukics András" userId="5efe4348-f8f2-46c9-a533-ad55f03285a4" providerId="ADAL" clId="{ED6985A8-017B-CF40-952C-49DFCBBD1C44}" dt="2023-09-19T18:49:23.398" v="152"/>
          <ac:inkMkLst>
            <pc:docMk/>
            <pc:sldMk cId="988059189" sldId="292"/>
            <ac:inkMk id="172" creationId="{ACA56001-0B9C-62FE-5DA6-9C0A74AC0035}"/>
          </ac:inkMkLst>
        </pc:inkChg>
        <pc:inkChg chg="add del">
          <ac:chgData name="Vukics András" userId="5efe4348-f8f2-46c9-a533-ad55f03285a4" providerId="ADAL" clId="{ED6985A8-017B-CF40-952C-49DFCBBD1C44}" dt="2023-09-19T18:49:23.398" v="152"/>
          <ac:inkMkLst>
            <pc:docMk/>
            <pc:sldMk cId="988059189" sldId="292"/>
            <ac:inkMk id="173" creationId="{C4BD6A3B-6384-74E6-3445-C731B2502697}"/>
          </ac:inkMkLst>
        </pc:inkChg>
        <pc:inkChg chg="add del reco">
          <ac:chgData name="Vukics András" userId="5efe4348-f8f2-46c9-a533-ad55f03285a4" providerId="ADAL" clId="{ED6985A8-017B-CF40-952C-49DFCBBD1C44}" dt="2023-09-19T19:04:02.939" v="201"/>
          <ac:inkMkLst>
            <pc:docMk/>
            <pc:sldMk cId="988059189" sldId="292"/>
            <ac:inkMk id="174" creationId="{7E119F3D-88EC-5827-049E-DED4822F7AA9}"/>
          </ac:inkMkLst>
        </pc:inkChg>
        <pc:inkChg chg="add del">
          <ac:chgData name="Vukics András" userId="5efe4348-f8f2-46c9-a533-ad55f03285a4" providerId="ADAL" clId="{ED6985A8-017B-CF40-952C-49DFCBBD1C44}" dt="2023-09-19T18:49:31.103" v="154"/>
          <ac:inkMkLst>
            <pc:docMk/>
            <pc:sldMk cId="988059189" sldId="292"/>
            <ac:inkMk id="175" creationId="{FD453C96-0FA1-DEB7-B4D3-F6CBF840D64C}"/>
          </ac:inkMkLst>
        </pc:inkChg>
        <pc:inkChg chg="add del">
          <ac:chgData name="Vukics András" userId="5efe4348-f8f2-46c9-a533-ad55f03285a4" providerId="ADAL" clId="{ED6985A8-017B-CF40-952C-49DFCBBD1C44}" dt="2023-09-19T18:49:35.167" v="157"/>
          <ac:inkMkLst>
            <pc:docMk/>
            <pc:sldMk cId="988059189" sldId="292"/>
            <ac:inkMk id="176" creationId="{C6CEA0E5-34C5-5591-5DF8-3891FD6CD564}"/>
          </ac:inkMkLst>
        </pc:inkChg>
        <pc:inkChg chg="add del">
          <ac:chgData name="Vukics András" userId="5efe4348-f8f2-46c9-a533-ad55f03285a4" providerId="ADAL" clId="{ED6985A8-017B-CF40-952C-49DFCBBD1C44}" dt="2023-09-19T18:49:35.167" v="157"/>
          <ac:inkMkLst>
            <pc:docMk/>
            <pc:sldMk cId="988059189" sldId="292"/>
            <ac:inkMk id="177" creationId="{57FE8CBD-F9DA-1F6C-B4D8-CB3EFD31BC91}"/>
          </ac:inkMkLst>
        </pc:inkChg>
        <pc:inkChg chg="add del reco">
          <ac:chgData name="Vukics András" userId="5efe4348-f8f2-46c9-a533-ad55f03285a4" providerId="ADAL" clId="{ED6985A8-017B-CF40-952C-49DFCBBD1C44}" dt="2023-09-19T19:04:02.915" v="192"/>
          <ac:inkMkLst>
            <pc:docMk/>
            <pc:sldMk cId="988059189" sldId="292"/>
            <ac:inkMk id="178" creationId="{497DA97F-A803-7F3A-BBDF-0B0D0A37E5E4}"/>
          </ac:inkMkLst>
        </pc:inkChg>
        <pc:inkChg chg="add del">
          <ac:chgData name="Vukics András" userId="5efe4348-f8f2-46c9-a533-ad55f03285a4" providerId="ADAL" clId="{ED6985A8-017B-CF40-952C-49DFCBBD1C44}" dt="2023-09-19T18:49:39.392" v="164"/>
          <ac:inkMkLst>
            <pc:docMk/>
            <pc:sldMk cId="988059189" sldId="292"/>
            <ac:inkMk id="179" creationId="{8C49F8B8-B056-8B9B-E6B8-38A526570DE6}"/>
          </ac:inkMkLst>
        </pc:inkChg>
        <pc:inkChg chg="add del">
          <ac:chgData name="Vukics András" userId="5efe4348-f8f2-46c9-a533-ad55f03285a4" providerId="ADAL" clId="{ED6985A8-017B-CF40-952C-49DFCBBD1C44}" dt="2023-09-19T18:49:39.392" v="164"/>
          <ac:inkMkLst>
            <pc:docMk/>
            <pc:sldMk cId="988059189" sldId="292"/>
            <ac:inkMk id="180" creationId="{6CE39B1A-754A-1671-5A93-47F24B5C1FDA}"/>
          </ac:inkMkLst>
        </pc:inkChg>
        <pc:inkChg chg="add del">
          <ac:chgData name="Vukics András" userId="5efe4348-f8f2-46c9-a533-ad55f03285a4" providerId="ADAL" clId="{ED6985A8-017B-CF40-952C-49DFCBBD1C44}" dt="2023-09-19T18:49:39.392" v="164"/>
          <ac:inkMkLst>
            <pc:docMk/>
            <pc:sldMk cId="988059189" sldId="292"/>
            <ac:inkMk id="181" creationId="{CC74283B-0D8C-30BB-F8EC-BD1EB9F6ED61}"/>
          </ac:inkMkLst>
        </pc:inkChg>
        <pc:inkChg chg="add del">
          <ac:chgData name="Vukics András" userId="5efe4348-f8f2-46c9-a533-ad55f03285a4" providerId="ADAL" clId="{ED6985A8-017B-CF40-952C-49DFCBBD1C44}" dt="2023-09-19T18:49:39.392" v="164"/>
          <ac:inkMkLst>
            <pc:docMk/>
            <pc:sldMk cId="988059189" sldId="292"/>
            <ac:inkMk id="182" creationId="{851C395D-CCE5-34A8-57A4-8D98724626DD}"/>
          </ac:inkMkLst>
        </pc:inkChg>
        <pc:inkChg chg="add del">
          <ac:chgData name="Vukics András" userId="5efe4348-f8f2-46c9-a533-ad55f03285a4" providerId="ADAL" clId="{ED6985A8-017B-CF40-952C-49DFCBBD1C44}" dt="2023-09-19T18:49:39.392" v="164"/>
          <ac:inkMkLst>
            <pc:docMk/>
            <pc:sldMk cId="988059189" sldId="292"/>
            <ac:inkMk id="183" creationId="{2027E62A-D897-BACA-D798-DDAB9859DB5B}"/>
          </ac:inkMkLst>
        </pc:inkChg>
        <pc:inkChg chg="add del">
          <ac:chgData name="Vukics András" userId="5efe4348-f8f2-46c9-a533-ad55f03285a4" providerId="ADAL" clId="{ED6985A8-017B-CF40-952C-49DFCBBD1C44}" dt="2023-09-19T18:49:39.392" v="164"/>
          <ac:inkMkLst>
            <pc:docMk/>
            <pc:sldMk cId="988059189" sldId="292"/>
            <ac:inkMk id="184" creationId="{C2343CBA-9271-C3D7-22C2-313AACBD80BE}"/>
          </ac:inkMkLst>
        </pc:inkChg>
        <pc:inkChg chg="add del reco">
          <ac:chgData name="Vukics András" userId="5efe4348-f8f2-46c9-a533-ad55f03285a4" providerId="ADAL" clId="{ED6985A8-017B-CF40-952C-49DFCBBD1C44}" dt="2023-09-19T19:04:02.967" v="215"/>
          <ac:inkMkLst>
            <pc:docMk/>
            <pc:sldMk cId="988059189" sldId="292"/>
            <ac:inkMk id="185" creationId="{B7D701F1-39FD-88CC-BA34-771AE63CE36F}"/>
          </ac:inkMkLst>
        </pc:inkChg>
        <pc:inkChg chg="add del">
          <ac:chgData name="Vukics András" userId="5efe4348-f8f2-46c9-a533-ad55f03285a4" providerId="ADAL" clId="{ED6985A8-017B-CF40-952C-49DFCBBD1C44}" dt="2023-09-19T18:49:42.792" v="169"/>
          <ac:inkMkLst>
            <pc:docMk/>
            <pc:sldMk cId="988059189" sldId="292"/>
            <ac:inkMk id="186" creationId="{A22D8C8B-0FEC-60FF-C5AC-8DF67EDF5FD4}"/>
          </ac:inkMkLst>
        </pc:inkChg>
        <pc:inkChg chg="add del">
          <ac:chgData name="Vukics András" userId="5efe4348-f8f2-46c9-a533-ad55f03285a4" providerId="ADAL" clId="{ED6985A8-017B-CF40-952C-49DFCBBD1C44}" dt="2023-09-19T18:49:42.792" v="169"/>
          <ac:inkMkLst>
            <pc:docMk/>
            <pc:sldMk cId="988059189" sldId="292"/>
            <ac:inkMk id="187" creationId="{F11FF46B-B8B9-3905-C6E2-E4F42B733691}"/>
          </ac:inkMkLst>
        </pc:inkChg>
        <pc:inkChg chg="add del">
          <ac:chgData name="Vukics András" userId="5efe4348-f8f2-46c9-a533-ad55f03285a4" providerId="ADAL" clId="{ED6985A8-017B-CF40-952C-49DFCBBD1C44}" dt="2023-09-19T18:49:42.792" v="169"/>
          <ac:inkMkLst>
            <pc:docMk/>
            <pc:sldMk cId="988059189" sldId="292"/>
            <ac:inkMk id="188" creationId="{97A17138-6567-1BE6-9DB4-A2FF71CAD116}"/>
          </ac:inkMkLst>
        </pc:inkChg>
        <pc:inkChg chg="add del">
          <ac:chgData name="Vukics András" userId="5efe4348-f8f2-46c9-a533-ad55f03285a4" providerId="ADAL" clId="{ED6985A8-017B-CF40-952C-49DFCBBD1C44}" dt="2023-09-19T18:49:42.792" v="169"/>
          <ac:inkMkLst>
            <pc:docMk/>
            <pc:sldMk cId="988059189" sldId="292"/>
            <ac:inkMk id="189" creationId="{0192B1A2-DCF0-FECA-612B-DCD1B72AFDC0}"/>
          </ac:inkMkLst>
        </pc:inkChg>
        <pc:inkChg chg="add del reco">
          <ac:chgData name="Vukics András" userId="5efe4348-f8f2-46c9-a533-ad55f03285a4" providerId="ADAL" clId="{ED6985A8-017B-CF40-952C-49DFCBBD1C44}" dt="2023-09-19T19:04:02.941" v="202"/>
          <ac:inkMkLst>
            <pc:docMk/>
            <pc:sldMk cId="988059189" sldId="292"/>
            <ac:inkMk id="190" creationId="{25E3831B-3A07-3875-99F8-4EB9023093B3}"/>
          </ac:inkMkLst>
        </pc:inkChg>
        <pc:inkChg chg="add del">
          <ac:chgData name="Vukics András" userId="5efe4348-f8f2-46c9-a533-ad55f03285a4" providerId="ADAL" clId="{ED6985A8-017B-CF40-952C-49DFCBBD1C44}" dt="2023-09-19T19:04:02.968" v="216"/>
          <ac:inkMkLst>
            <pc:docMk/>
            <pc:sldMk cId="988059189" sldId="292"/>
            <ac:inkMk id="191" creationId="{92077111-3809-1BA3-017A-A8552EFC2316}"/>
          </ac:inkMkLst>
        </pc:inkChg>
        <pc:inkChg chg="add del">
          <ac:chgData name="Vukics András" userId="5efe4348-f8f2-46c9-a533-ad55f03285a4" providerId="ADAL" clId="{ED6985A8-017B-CF40-952C-49DFCBBD1C44}" dt="2023-09-19T18:49:53.351" v="173"/>
          <ac:inkMkLst>
            <pc:docMk/>
            <pc:sldMk cId="988059189" sldId="292"/>
            <ac:inkMk id="192" creationId="{433E77CB-87C2-658B-F4E5-CA815BF47685}"/>
          </ac:inkMkLst>
        </pc:inkChg>
        <pc:inkChg chg="add del">
          <ac:chgData name="Vukics András" userId="5efe4348-f8f2-46c9-a533-ad55f03285a4" providerId="ADAL" clId="{ED6985A8-017B-CF40-952C-49DFCBBD1C44}" dt="2023-09-19T18:49:53.351" v="173"/>
          <ac:inkMkLst>
            <pc:docMk/>
            <pc:sldMk cId="988059189" sldId="292"/>
            <ac:inkMk id="193" creationId="{1EF4FCEC-8538-4A5F-3DB8-4C2EAE962220}"/>
          </ac:inkMkLst>
        </pc:inkChg>
        <pc:inkChg chg="add del reco">
          <ac:chgData name="Vukics András" userId="5efe4348-f8f2-46c9-a533-ad55f03285a4" providerId="ADAL" clId="{ED6985A8-017B-CF40-952C-49DFCBBD1C44}" dt="2023-09-19T19:04:02.952" v="207"/>
          <ac:inkMkLst>
            <pc:docMk/>
            <pc:sldMk cId="988059189" sldId="292"/>
            <ac:inkMk id="194" creationId="{322E721F-B4EF-5744-2C50-57EA514F07FD}"/>
          </ac:inkMkLst>
        </pc:inkChg>
        <pc:inkChg chg="add del">
          <ac:chgData name="Vukics András" userId="5efe4348-f8f2-46c9-a533-ad55f03285a4" providerId="ADAL" clId="{ED6985A8-017B-CF40-952C-49DFCBBD1C44}" dt="2023-09-19T18:49:56.682" v="178"/>
          <ac:inkMkLst>
            <pc:docMk/>
            <pc:sldMk cId="988059189" sldId="292"/>
            <ac:inkMk id="195" creationId="{28B31AA1-F703-2A3D-FB84-1577CA0E1567}"/>
          </ac:inkMkLst>
        </pc:inkChg>
        <pc:inkChg chg="add del">
          <ac:chgData name="Vukics András" userId="5efe4348-f8f2-46c9-a533-ad55f03285a4" providerId="ADAL" clId="{ED6985A8-017B-CF40-952C-49DFCBBD1C44}" dt="2023-09-19T18:49:56.682" v="178"/>
          <ac:inkMkLst>
            <pc:docMk/>
            <pc:sldMk cId="988059189" sldId="292"/>
            <ac:inkMk id="196" creationId="{8A3FC759-0788-77A1-8939-683113DDA450}"/>
          </ac:inkMkLst>
        </pc:inkChg>
        <pc:inkChg chg="add del">
          <ac:chgData name="Vukics András" userId="5efe4348-f8f2-46c9-a533-ad55f03285a4" providerId="ADAL" clId="{ED6985A8-017B-CF40-952C-49DFCBBD1C44}" dt="2023-09-19T18:49:56.682" v="178"/>
          <ac:inkMkLst>
            <pc:docMk/>
            <pc:sldMk cId="988059189" sldId="292"/>
            <ac:inkMk id="197" creationId="{07458EDF-AEDD-1B9C-5C88-4C67160BE416}"/>
          </ac:inkMkLst>
        </pc:inkChg>
        <pc:inkChg chg="add del">
          <ac:chgData name="Vukics András" userId="5efe4348-f8f2-46c9-a533-ad55f03285a4" providerId="ADAL" clId="{ED6985A8-017B-CF40-952C-49DFCBBD1C44}" dt="2023-09-19T18:49:56.682" v="178"/>
          <ac:inkMkLst>
            <pc:docMk/>
            <pc:sldMk cId="988059189" sldId="292"/>
            <ac:inkMk id="198" creationId="{F3F4E291-D9E3-09B4-415C-1BE8DB73B53A}"/>
          </ac:inkMkLst>
        </pc:inkChg>
        <pc:inkChg chg="add del reco">
          <ac:chgData name="Vukics András" userId="5efe4348-f8f2-46c9-a533-ad55f03285a4" providerId="ADAL" clId="{ED6985A8-017B-CF40-952C-49DFCBBD1C44}" dt="2023-09-19T19:04:02.944" v="203"/>
          <ac:inkMkLst>
            <pc:docMk/>
            <pc:sldMk cId="988059189" sldId="292"/>
            <ac:inkMk id="199" creationId="{DF476AFE-8D52-FBDA-502F-991EDE81A33E}"/>
          </ac:inkMkLst>
        </pc:inkChg>
        <pc:inkChg chg="add del">
          <ac:chgData name="Vukics András" userId="5efe4348-f8f2-46c9-a533-ad55f03285a4" providerId="ADAL" clId="{ED6985A8-017B-CF40-952C-49DFCBBD1C44}" dt="2023-09-19T18:49:58.003" v="181"/>
          <ac:inkMkLst>
            <pc:docMk/>
            <pc:sldMk cId="988059189" sldId="292"/>
            <ac:inkMk id="200" creationId="{F3108207-7ADC-8306-681D-6327A4928854}"/>
          </ac:inkMkLst>
        </pc:inkChg>
        <pc:inkChg chg="add del">
          <ac:chgData name="Vukics András" userId="5efe4348-f8f2-46c9-a533-ad55f03285a4" providerId="ADAL" clId="{ED6985A8-017B-CF40-952C-49DFCBBD1C44}" dt="2023-09-19T18:49:58.003" v="181"/>
          <ac:inkMkLst>
            <pc:docMk/>
            <pc:sldMk cId="988059189" sldId="292"/>
            <ac:inkMk id="201" creationId="{48126BE3-41E7-C308-F321-C811C637A6E1}"/>
          </ac:inkMkLst>
        </pc:inkChg>
        <pc:inkChg chg="add del reco">
          <ac:chgData name="Vukics András" userId="5efe4348-f8f2-46c9-a533-ad55f03285a4" providerId="ADAL" clId="{ED6985A8-017B-CF40-952C-49DFCBBD1C44}" dt="2023-09-19T19:04:02.959" v="211"/>
          <ac:inkMkLst>
            <pc:docMk/>
            <pc:sldMk cId="988059189" sldId="292"/>
            <ac:inkMk id="202" creationId="{C20C3450-3D41-544E-A02D-5908D564B80F}"/>
          </ac:inkMkLst>
        </pc:inkChg>
        <pc:inkChg chg="add del">
          <ac:chgData name="Vukics András" userId="5efe4348-f8f2-46c9-a533-ad55f03285a4" providerId="ADAL" clId="{ED6985A8-017B-CF40-952C-49DFCBBD1C44}" dt="2023-09-19T19:04:02.921" v="194"/>
          <ac:inkMkLst>
            <pc:docMk/>
            <pc:sldMk cId="988059189" sldId="292"/>
            <ac:inkMk id="203" creationId="{07939CEE-6D23-7BAF-0B09-56D90C71978B}"/>
          </ac:inkMkLst>
        </pc:inkChg>
        <pc:inkChg chg="add del">
          <ac:chgData name="Vukics András" userId="5efe4348-f8f2-46c9-a533-ad55f03285a4" providerId="ADAL" clId="{ED6985A8-017B-CF40-952C-49DFCBBD1C44}" dt="2023-09-19T18:51:35.838" v="184"/>
          <ac:inkMkLst>
            <pc:docMk/>
            <pc:sldMk cId="988059189" sldId="292"/>
            <ac:inkMk id="204" creationId="{00CD9173-0ED6-C8E0-9261-29EC95FFF835}"/>
          </ac:inkMkLst>
        </pc:inkChg>
        <pc:inkChg chg="add del">
          <ac:chgData name="Vukics András" userId="5efe4348-f8f2-46c9-a533-ad55f03285a4" providerId="ADAL" clId="{ED6985A8-017B-CF40-952C-49DFCBBD1C44}" dt="2023-09-19T19:04:33.575" v="228"/>
          <ac:inkMkLst>
            <pc:docMk/>
            <pc:sldMk cId="988059189" sldId="292"/>
            <ac:inkMk id="208" creationId="{BA483400-410B-A197-72D6-5EE3F5856968}"/>
          </ac:inkMkLst>
        </pc:inkChg>
        <pc:inkChg chg="add del">
          <ac:chgData name="Vukics András" userId="5efe4348-f8f2-46c9-a533-ad55f03285a4" providerId="ADAL" clId="{ED6985A8-017B-CF40-952C-49DFCBBD1C44}" dt="2023-09-19T19:04:33.575" v="228"/>
          <ac:inkMkLst>
            <pc:docMk/>
            <pc:sldMk cId="988059189" sldId="292"/>
            <ac:inkMk id="209" creationId="{47F729E2-E623-000F-8043-0ED3AD8249D9}"/>
          </ac:inkMkLst>
        </pc:inkChg>
        <pc:inkChg chg="add del">
          <ac:chgData name="Vukics András" userId="5efe4348-f8f2-46c9-a533-ad55f03285a4" providerId="ADAL" clId="{ED6985A8-017B-CF40-952C-49DFCBBD1C44}" dt="2023-09-19T19:04:33.575" v="228"/>
          <ac:inkMkLst>
            <pc:docMk/>
            <pc:sldMk cId="988059189" sldId="292"/>
            <ac:inkMk id="210" creationId="{23FDC6E0-E109-6BC1-C778-BA9095D18A32}"/>
          </ac:inkMkLst>
        </pc:inkChg>
        <pc:inkChg chg="add del">
          <ac:chgData name="Vukics András" userId="5efe4348-f8f2-46c9-a533-ad55f03285a4" providerId="ADAL" clId="{ED6985A8-017B-CF40-952C-49DFCBBD1C44}" dt="2023-09-19T19:04:33.575" v="228"/>
          <ac:inkMkLst>
            <pc:docMk/>
            <pc:sldMk cId="988059189" sldId="292"/>
            <ac:inkMk id="211" creationId="{919CD9A4-51ED-E58D-1A26-A1C39F367B27}"/>
          </ac:inkMkLst>
        </pc:inkChg>
        <pc:inkChg chg="add del">
          <ac:chgData name="Vukics András" userId="5efe4348-f8f2-46c9-a533-ad55f03285a4" providerId="ADAL" clId="{ED6985A8-017B-CF40-952C-49DFCBBD1C44}" dt="2023-09-19T19:04:33.575" v="228"/>
          <ac:inkMkLst>
            <pc:docMk/>
            <pc:sldMk cId="988059189" sldId="292"/>
            <ac:inkMk id="212" creationId="{E8341609-9C2C-9529-A18C-5479282E8285}"/>
          </ac:inkMkLst>
        </pc:inkChg>
        <pc:inkChg chg="add reco">
          <ac:chgData name="Vukics András" userId="5efe4348-f8f2-46c9-a533-ad55f03285a4" providerId="ADAL" clId="{ED6985A8-017B-CF40-952C-49DFCBBD1C44}" dt="2023-09-19T19:04:33.575" v="228"/>
          <ac:inkMkLst>
            <pc:docMk/>
            <pc:sldMk cId="988059189" sldId="292"/>
            <ac:inkMk id="213" creationId="{33890A44-87E2-EEF7-C9C5-C35720B0F30D}"/>
          </ac:inkMkLst>
        </pc:inkChg>
        <pc:inkChg chg="add del">
          <ac:chgData name="Vukics András" userId="5efe4348-f8f2-46c9-a533-ad55f03285a4" providerId="ADAL" clId="{ED6985A8-017B-CF40-952C-49DFCBBD1C44}" dt="2023-09-19T19:04:38.396" v="235"/>
          <ac:inkMkLst>
            <pc:docMk/>
            <pc:sldMk cId="988059189" sldId="292"/>
            <ac:inkMk id="214" creationId="{FFFEA454-A820-9600-70B3-F03978BBA6FE}"/>
          </ac:inkMkLst>
        </pc:inkChg>
        <pc:inkChg chg="add del">
          <ac:chgData name="Vukics András" userId="5efe4348-f8f2-46c9-a533-ad55f03285a4" providerId="ADAL" clId="{ED6985A8-017B-CF40-952C-49DFCBBD1C44}" dt="2023-09-19T19:04:38.396" v="235"/>
          <ac:inkMkLst>
            <pc:docMk/>
            <pc:sldMk cId="988059189" sldId="292"/>
            <ac:inkMk id="215" creationId="{CFEB5431-63C8-3D18-C5F6-676948470A5B}"/>
          </ac:inkMkLst>
        </pc:inkChg>
        <pc:inkChg chg="add del">
          <ac:chgData name="Vukics András" userId="5efe4348-f8f2-46c9-a533-ad55f03285a4" providerId="ADAL" clId="{ED6985A8-017B-CF40-952C-49DFCBBD1C44}" dt="2023-09-19T19:04:38.396" v="235"/>
          <ac:inkMkLst>
            <pc:docMk/>
            <pc:sldMk cId="988059189" sldId="292"/>
            <ac:inkMk id="216" creationId="{C5E5DAFB-DF7E-AC67-152B-8A0C79ED8F12}"/>
          </ac:inkMkLst>
        </pc:inkChg>
        <pc:inkChg chg="add del">
          <ac:chgData name="Vukics András" userId="5efe4348-f8f2-46c9-a533-ad55f03285a4" providerId="ADAL" clId="{ED6985A8-017B-CF40-952C-49DFCBBD1C44}" dt="2023-09-19T19:04:38.396" v="235"/>
          <ac:inkMkLst>
            <pc:docMk/>
            <pc:sldMk cId="988059189" sldId="292"/>
            <ac:inkMk id="217" creationId="{D78AB3CA-A044-1FA8-F8EF-84819ED1AE22}"/>
          </ac:inkMkLst>
        </pc:inkChg>
        <pc:inkChg chg="add del">
          <ac:chgData name="Vukics András" userId="5efe4348-f8f2-46c9-a533-ad55f03285a4" providerId="ADAL" clId="{ED6985A8-017B-CF40-952C-49DFCBBD1C44}" dt="2023-09-19T19:04:38.396" v="235"/>
          <ac:inkMkLst>
            <pc:docMk/>
            <pc:sldMk cId="988059189" sldId="292"/>
            <ac:inkMk id="218" creationId="{8D250647-2D6B-3B8A-4EAD-A3C129C7B530}"/>
          </ac:inkMkLst>
        </pc:inkChg>
        <pc:inkChg chg="add del">
          <ac:chgData name="Vukics András" userId="5efe4348-f8f2-46c9-a533-ad55f03285a4" providerId="ADAL" clId="{ED6985A8-017B-CF40-952C-49DFCBBD1C44}" dt="2023-09-19T19:04:38.396" v="235"/>
          <ac:inkMkLst>
            <pc:docMk/>
            <pc:sldMk cId="988059189" sldId="292"/>
            <ac:inkMk id="219" creationId="{602078B1-3CCB-634E-340A-E543E5D86B04}"/>
          </ac:inkMkLst>
        </pc:inkChg>
        <pc:inkChg chg="add reco">
          <ac:chgData name="Vukics András" userId="5efe4348-f8f2-46c9-a533-ad55f03285a4" providerId="ADAL" clId="{ED6985A8-017B-CF40-952C-49DFCBBD1C44}" dt="2023-09-19T19:04:38.396" v="235"/>
          <ac:inkMkLst>
            <pc:docMk/>
            <pc:sldMk cId="988059189" sldId="292"/>
            <ac:inkMk id="220" creationId="{BA3203CD-8DE5-DBE3-E135-80DB441811E1}"/>
          </ac:inkMkLst>
        </pc:inkChg>
        <pc:inkChg chg="add del">
          <ac:chgData name="Vukics András" userId="5efe4348-f8f2-46c9-a533-ad55f03285a4" providerId="ADAL" clId="{ED6985A8-017B-CF40-952C-49DFCBBD1C44}" dt="2023-09-19T19:04:39.733" v="238"/>
          <ac:inkMkLst>
            <pc:docMk/>
            <pc:sldMk cId="988059189" sldId="292"/>
            <ac:inkMk id="221" creationId="{4A5F0E67-3A4D-403D-28E8-473A24264A3C}"/>
          </ac:inkMkLst>
        </pc:inkChg>
        <pc:inkChg chg="add del">
          <ac:chgData name="Vukics András" userId="5efe4348-f8f2-46c9-a533-ad55f03285a4" providerId="ADAL" clId="{ED6985A8-017B-CF40-952C-49DFCBBD1C44}" dt="2023-09-19T19:04:39.733" v="238"/>
          <ac:inkMkLst>
            <pc:docMk/>
            <pc:sldMk cId="988059189" sldId="292"/>
            <ac:inkMk id="222" creationId="{BD3A73E4-4FBF-E02E-9C65-C0A78FAB269C}"/>
          </ac:inkMkLst>
        </pc:inkChg>
        <pc:inkChg chg="add reco">
          <ac:chgData name="Vukics András" userId="5efe4348-f8f2-46c9-a533-ad55f03285a4" providerId="ADAL" clId="{ED6985A8-017B-CF40-952C-49DFCBBD1C44}" dt="2023-09-19T19:04:39.733" v="238"/>
          <ac:inkMkLst>
            <pc:docMk/>
            <pc:sldMk cId="988059189" sldId="292"/>
            <ac:inkMk id="223" creationId="{C919DFD9-87CE-8599-6A43-9E34EA2C836B}"/>
          </ac:inkMkLst>
        </pc:inkChg>
        <pc:inkChg chg="add del">
          <ac:chgData name="Vukics András" userId="5efe4348-f8f2-46c9-a533-ad55f03285a4" providerId="ADAL" clId="{ED6985A8-017B-CF40-952C-49DFCBBD1C44}" dt="2023-09-19T19:04:43.767" v="246"/>
          <ac:inkMkLst>
            <pc:docMk/>
            <pc:sldMk cId="988059189" sldId="292"/>
            <ac:inkMk id="224" creationId="{017062CD-1FD1-07A3-534C-A08EC49BB2E1}"/>
          </ac:inkMkLst>
        </pc:inkChg>
        <pc:inkChg chg="add del">
          <ac:chgData name="Vukics András" userId="5efe4348-f8f2-46c9-a533-ad55f03285a4" providerId="ADAL" clId="{ED6985A8-017B-CF40-952C-49DFCBBD1C44}" dt="2023-09-19T19:04:43.767" v="246"/>
          <ac:inkMkLst>
            <pc:docMk/>
            <pc:sldMk cId="988059189" sldId="292"/>
            <ac:inkMk id="225" creationId="{087ACEC3-2299-2C72-98E6-FDB0462C92DA}"/>
          </ac:inkMkLst>
        </pc:inkChg>
        <pc:inkChg chg="add del">
          <ac:chgData name="Vukics András" userId="5efe4348-f8f2-46c9-a533-ad55f03285a4" providerId="ADAL" clId="{ED6985A8-017B-CF40-952C-49DFCBBD1C44}" dt="2023-09-19T19:04:43.767" v="246"/>
          <ac:inkMkLst>
            <pc:docMk/>
            <pc:sldMk cId="988059189" sldId="292"/>
            <ac:inkMk id="226" creationId="{DC3159D4-D291-20CD-BF8E-01D6D2BE3692}"/>
          </ac:inkMkLst>
        </pc:inkChg>
        <pc:inkChg chg="add del">
          <ac:chgData name="Vukics András" userId="5efe4348-f8f2-46c9-a533-ad55f03285a4" providerId="ADAL" clId="{ED6985A8-017B-CF40-952C-49DFCBBD1C44}" dt="2023-09-19T19:04:43.767" v="246"/>
          <ac:inkMkLst>
            <pc:docMk/>
            <pc:sldMk cId="988059189" sldId="292"/>
            <ac:inkMk id="227" creationId="{7C2BF733-E305-93F9-6E58-EC31D117E446}"/>
          </ac:inkMkLst>
        </pc:inkChg>
        <pc:inkChg chg="add del">
          <ac:chgData name="Vukics András" userId="5efe4348-f8f2-46c9-a533-ad55f03285a4" providerId="ADAL" clId="{ED6985A8-017B-CF40-952C-49DFCBBD1C44}" dt="2023-09-19T19:04:43.767" v="246"/>
          <ac:inkMkLst>
            <pc:docMk/>
            <pc:sldMk cId="988059189" sldId="292"/>
            <ac:inkMk id="228" creationId="{1BE0C9C4-2339-B193-9D9A-673C1E1C6090}"/>
          </ac:inkMkLst>
        </pc:inkChg>
        <pc:inkChg chg="add del">
          <ac:chgData name="Vukics András" userId="5efe4348-f8f2-46c9-a533-ad55f03285a4" providerId="ADAL" clId="{ED6985A8-017B-CF40-952C-49DFCBBD1C44}" dt="2023-09-19T19:04:43.767" v="246"/>
          <ac:inkMkLst>
            <pc:docMk/>
            <pc:sldMk cId="988059189" sldId="292"/>
            <ac:inkMk id="229" creationId="{D351FC5D-4904-A863-B059-4391F6CC952A}"/>
          </ac:inkMkLst>
        </pc:inkChg>
        <pc:inkChg chg="add del">
          <ac:chgData name="Vukics András" userId="5efe4348-f8f2-46c9-a533-ad55f03285a4" providerId="ADAL" clId="{ED6985A8-017B-CF40-952C-49DFCBBD1C44}" dt="2023-09-19T19:04:43.767" v="246"/>
          <ac:inkMkLst>
            <pc:docMk/>
            <pc:sldMk cId="988059189" sldId="292"/>
            <ac:inkMk id="230" creationId="{CB5204EE-4402-B39D-792B-DC8B7A127C1B}"/>
          </ac:inkMkLst>
        </pc:inkChg>
        <pc:inkChg chg="add reco">
          <ac:chgData name="Vukics András" userId="5efe4348-f8f2-46c9-a533-ad55f03285a4" providerId="ADAL" clId="{ED6985A8-017B-CF40-952C-49DFCBBD1C44}" dt="2023-09-19T19:04:43.767" v="246"/>
          <ac:inkMkLst>
            <pc:docMk/>
            <pc:sldMk cId="988059189" sldId="292"/>
            <ac:inkMk id="231" creationId="{499C7A6D-CED5-0551-0266-0E22D0065313}"/>
          </ac:inkMkLst>
        </pc:inkChg>
        <pc:inkChg chg="add del">
          <ac:chgData name="Vukics András" userId="5efe4348-f8f2-46c9-a533-ad55f03285a4" providerId="ADAL" clId="{ED6985A8-017B-CF40-952C-49DFCBBD1C44}" dt="2023-09-19T19:04:46.371" v="249"/>
          <ac:inkMkLst>
            <pc:docMk/>
            <pc:sldMk cId="988059189" sldId="292"/>
            <ac:inkMk id="232" creationId="{25430093-BCDC-3707-E587-A378C7AE143C}"/>
          </ac:inkMkLst>
        </pc:inkChg>
        <pc:inkChg chg="add del">
          <ac:chgData name="Vukics András" userId="5efe4348-f8f2-46c9-a533-ad55f03285a4" providerId="ADAL" clId="{ED6985A8-017B-CF40-952C-49DFCBBD1C44}" dt="2023-09-19T19:04:46.371" v="249"/>
          <ac:inkMkLst>
            <pc:docMk/>
            <pc:sldMk cId="988059189" sldId="292"/>
            <ac:inkMk id="233" creationId="{7C74A70F-AED3-42A4-08E8-F0EFD6FB5DCE}"/>
          </ac:inkMkLst>
        </pc:inkChg>
        <pc:inkChg chg="add reco">
          <ac:chgData name="Vukics András" userId="5efe4348-f8f2-46c9-a533-ad55f03285a4" providerId="ADAL" clId="{ED6985A8-017B-CF40-952C-49DFCBBD1C44}" dt="2023-09-19T19:04:46.371" v="249"/>
          <ac:inkMkLst>
            <pc:docMk/>
            <pc:sldMk cId="988059189" sldId="292"/>
            <ac:inkMk id="234" creationId="{91FA1CF5-6D96-3401-DC87-5D3F11AB9ADA}"/>
          </ac:inkMkLst>
        </pc:inkChg>
        <pc:inkChg chg="add del">
          <ac:chgData name="Vukics András" userId="5efe4348-f8f2-46c9-a533-ad55f03285a4" providerId="ADAL" clId="{ED6985A8-017B-CF40-952C-49DFCBBD1C44}" dt="2023-09-19T19:04:50.567" v="253"/>
          <ac:inkMkLst>
            <pc:docMk/>
            <pc:sldMk cId="988059189" sldId="292"/>
            <ac:inkMk id="235" creationId="{5B9EF9DE-EB9E-F7AD-164D-24DE961355F7}"/>
          </ac:inkMkLst>
        </pc:inkChg>
        <pc:inkChg chg="add del">
          <ac:chgData name="Vukics András" userId="5efe4348-f8f2-46c9-a533-ad55f03285a4" providerId="ADAL" clId="{ED6985A8-017B-CF40-952C-49DFCBBD1C44}" dt="2023-09-19T19:04:50.567" v="253"/>
          <ac:inkMkLst>
            <pc:docMk/>
            <pc:sldMk cId="988059189" sldId="292"/>
            <ac:inkMk id="236" creationId="{EA359DD0-DA90-09E6-83AA-AECF8146DF17}"/>
          </ac:inkMkLst>
        </pc:inkChg>
        <pc:inkChg chg="add del">
          <ac:chgData name="Vukics András" userId="5efe4348-f8f2-46c9-a533-ad55f03285a4" providerId="ADAL" clId="{ED6985A8-017B-CF40-952C-49DFCBBD1C44}" dt="2023-09-19T19:04:50.567" v="253"/>
          <ac:inkMkLst>
            <pc:docMk/>
            <pc:sldMk cId="988059189" sldId="292"/>
            <ac:inkMk id="237" creationId="{93BD8D55-94B9-0412-381F-8ACF17364449}"/>
          </ac:inkMkLst>
        </pc:inkChg>
        <pc:inkChg chg="add reco">
          <ac:chgData name="Vukics András" userId="5efe4348-f8f2-46c9-a533-ad55f03285a4" providerId="ADAL" clId="{ED6985A8-017B-CF40-952C-49DFCBBD1C44}" dt="2023-09-19T19:04:50.567" v="253"/>
          <ac:inkMkLst>
            <pc:docMk/>
            <pc:sldMk cId="988059189" sldId="292"/>
            <ac:inkMk id="238" creationId="{E3CDFDB6-F777-F34B-D8DE-C861C35EABC0}"/>
          </ac:inkMkLst>
        </pc:inkChg>
        <pc:inkChg chg="add del">
          <ac:chgData name="Vukics András" userId="5efe4348-f8f2-46c9-a533-ad55f03285a4" providerId="ADAL" clId="{ED6985A8-017B-CF40-952C-49DFCBBD1C44}" dt="2023-09-19T19:04:52.513" v="257"/>
          <ac:inkMkLst>
            <pc:docMk/>
            <pc:sldMk cId="988059189" sldId="292"/>
            <ac:inkMk id="239" creationId="{EE48C003-65EC-37DB-B262-04C492B104E1}"/>
          </ac:inkMkLst>
        </pc:inkChg>
        <pc:inkChg chg="add del">
          <ac:chgData name="Vukics András" userId="5efe4348-f8f2-46c9-a533-ad55f03285a4" providerId="ADAL" clId="{ED6985A8-017B-CF40-952C-49DFCBBD1C44}" dt="2023-09-19T19:04:52.513" v="257"/>
          <ac:inkMkLst>
            <pc:docMk/>
            <pc:sldMk cId="988059189" sldId="292"/>
            <ac:inkMk id="240" creationId="{1CE4347D-C70E-8BA0-266A-971DEE425334}"/>
          </ac:inkMkLst>
        </pc:inkChg>
        <pc:inkChg chg="add del">
          <ac:chgData name="Vukics András" userId="5efe4348-f8f2-46c9-a533-ad55f03285a4" providerId="ADAL" clId="{ED6985A8-017B-CF40-952C-49DFCBBD1C44}" dt="2023-09-19T19:04:52.513" v="257"/>
          <ac:inkMkLst>
            <pc:docMk/>
            <pc:sldMk cId="988059189" sldId="292"/>
            <ac:inkMk id="241" creationId="{3362D53D-0776-6B2C-9D4C-B7610D312ADF}"/>
          </ac:inkMkLst>
        </pc:inkChg>
        <pc:inkChg chg="add reco">
          <ac:chgData name="Vukics András" userId="5efe4348-f8f2-46c9-a533-ad55f03285a4" providerId="ADAL" clId="{ED6985A8-017B-CF40-952C-49DFCBBD1C44}" dt="2023-09-19T19:04:52.513" v="257"/>
          <ac:inkMkLst>
            <pc:docMk/>
            <pc:sldMk cId="988059189" sldId="292"/>
            <ac:inkMk id="242" creationId="{07A7AAA8-B70A-D8A0-F202-F9B98A6D3EB2}"/>
          </ac:inkMkLst>
        </pc:inkChg>
        <pc:inkChg chg="add">
          <ac:chgData name="Vukics András" userId="5efe4348-f8f2-46c9-a533-ad55f03285a4" providerId="ADAL" clId="{ED6985A8-017B-CF40-952C-49DFCBBD1C44}" dt="2023-09-19T19:04:54.889" v="258"/>
          <ac:inkMkLst>
            <pc:docMk/>
            <pc:sldMk cId="988059189" sldId="292"/>
            <ac:inkMk id="243" creationId="{3AFCDEAA-144E-F515-FDE7-35FF8895A90F}"/>
          </ac:inkMkLst>
        </pc:inkChg>
        <pc:inkChg chg="add del">
          <ac:chgData name="Vukics András" userId="5efe4348-f8f2-46c9-a533-ad55f03285a4" providerId="ADAL" clId="{ED6985A8-017B-CF40-952C-49DFCBBD1C44}" dt="2023-09-19T19:05:04.244" v="268"/>
          <ac:inkMkLst>
            <pc:docMk/>
            <pc:sldMk cId="988059189" sldId="292"/>
            <ac:inkMk id="244" creationId="{12DA304A-1FCD-3595-24D6-1EC128F592A6}"/>
          </ac:inkMkLst>
        </pc:inkChg>
        <pc:inkChg chg="add del">
          <ac:chgData name="Vukics András" userId="5efe4348-f8f2-46c9-a533-ad55f03285a4" providerId="ADAL" clId="{ED6985A8-017B-CF40-952C-49DFCBBD1C44}" dt="2023-09-19T19:05:04.244" v="268"/>
          <ac:inkMkLst>
            <pc:docMk/>
            <pc:sldMk cId="988059189" sldId="292"/>
            <ac:inkMk id="245" creationId="{D2F39C86-19F4-ECE0-DAE8-E76DA667D0A7}"/>
          </ac:inkMkLst>
        </pc:inkChg>
        <pc:inkChg chg="add del">
          <ac:chgData name="Vukics András" userId="5efe4348-f8f2-46c9-a533-ad55f03285a4" providerId="ADAL" clId="{ED6985A8-017B-CF40-952C-49DFCBBD1C44}" dt="2023-09-19T19:05:04.244" v="268"/>
          <ac:inkMkLst>
            <pc:docMk/>
            <pc:sldMk cId="988059189" sldId="292"/>
            <ac:inkMk id="246" creationId="{16AA0792-0976-33EE-E590-FD94AC3311AA}"/>
          </ac:inkMkLst>
        </pc:inkChg>
        <pc:inkChg chg="add del">
          <ac:chgData name="Vukics András" userId="5efe4348-f8f2-46c9-a533-ad55f03285a4" providerId="ADAL" clId="{ED6985A8-017B-CF40-952C-49DFCBBD1C44}" dt="2023-09-19T19:05:04.244" v="268"/>
          <ac:inkMkLst>
            <pc:docMk/>
            <pc:sldMk cId="988059189" sldId="292"/>
            <ac:inkMk id="247" creationId="{6F65620B-B87A-5CA1-0DAB-1DBB98DAD762}"/>
          </ac:inkMkLst>
        </pc:inkChg>
        <pc:inkChg chg="add del">
          <ac:chgData name="Vukics András" userId="5efe4348-f8f2-46c9-a533-ad55f03285a4" providerId="ADAL" clId="{ED6985A8-017B-CF40-952C-49DFCBBD1C44}" dt="2023-09-19T19:05:04.244" v="268"/>
          <ac:inkMkLst>
            <pc:docMk/>
            <pc:sldMk cId="988059189" sldId="292"/>
            <ac:inkMk id="248" creationId="{02C2BB32-9877-59B8-AA22-874BF3BBA2FA}"/>
          </ac:inkMkLst>
        </pc:inkChg>
        <pc:inkChg chg="add del">
          <ac:chgData name="Vukics András" userId="5efe4348-f8f2-46c9-a533-ad55f03285a4" providerId="ADAL" clId="{ED6985A8-017B-CF40-952C-49DFCBBD1C44}" dt="2023-09-19T19:05:04.244" v="268"/>
          <ac:inkMkLst>
            <pc:docMk/>
            <pc:sldMk cId="988059189" sldId="292"/>
            <ac:inkMk id="249" creationId="{464F757E-10DF-6A51-F1E4-6D03A77DA8A5}"/>
          </ac:inkMkLst>
        </pc:inkChg>
        <pc:inkChg chg="add del">
          <ac:chgData name="Vukics András" userId="5efe4348-f8f2-46c9-a533-ad55f03285a4" providerId="ADAL" clId="{ED6985A8-017B-CF40-952C-49DFCBBD1C44}" dt="2023-09-19T19:05:04.244" v="268"/>
          <ac:inkMkLst>
            <pc:docMk/>
            <pc:sldMk cId="988059189" sldId="292"/>
            <ac:inkMk id="250" creationId="{DE00DF2C-9844-8E65-C7B2-E71A65045AB3}"/>
          </ac:inkMkLst>
        </pc:inkChg>
        <pc:inkChg chg="add del">
          <ac:chgData name="Vukics András" userId="5efe4348-f8f2-46c9-a533-ad55f03285a4" providerId="ADAL" clId="{ED6985A8-017B-CF40-952C-49DFCBBD1C44}" dt="2023-09-19T19:05:04.244" v="268"/>
          <ac:inkMkLst>
            <pc:docMk/>
            <pc:sldMk cId="988059189" sldId="292"/>
            <ac:inkMk id="251" creationId="{28B9F6EC-00D9-4D58-09E7-84F60B2FF8DD}"/>
          </ac:inkMkLst>
        </pc:inkChg>
        <pc:inkChg chg="add del">
          <ac:chgData name="Vukics András" userId="5efe4348-f8f2-46c9-a533-ad55f03285a4" providerId="ADAL" clId="{ED6985A8-017B-CF40-952C-49DFCBBD1C44}" dt="2023-09-19T19:05:04.244" v="268"/>
          <ac:inkMkLst>
            <pc:docMk/>
            <pc:sldMk cId="988059189" sldId="292"/>
            <ac:inkMk id="252" creationId="{9D5F7D6F-E3FC-64B8-F99C-FA5AB409D65D}"/>
          </ac:inkMkLst>
        </pc:inkChg>
        <pc:inkChg chg="add reco">
          <ac:chgData name="Vukics András" userId="5efe4348-f8f2-46c9-a533-ad55f03285a4" providerId="ADAL" clId="{ED6985A8-017B-CF40-952C-49DFCBBD1C44}" dt="2023-09-19T19:05:04.244" v="268"/>
          <ac:inkMkLst>
            <pc:docMk/>
            <pc:sldMk cId="988059189" sldId="292"/>
            <ac:inkMk id="253" creationId="{4016D12D-D8E2-2DAA-7107-86AC675F1A23}"/>
          </ac:inkMkLst>
        </pc:inkChg>
        <pc:inkChg chg="add reco">
          <ac:chgData name="Vukics András" userId="5efe4348-f8f2-46c9-a533-ad55f03285a4" providerId="ADAL" clId="{ED6985A8-017B-CF40-952C-49DFCBBD1C44}" dt="2023-09-19T19:05:04.244" v="268"/>
          <ac:inkMkLst>
            <pc:docMk/>
            <pc:sldMk cId="988059189" sldId="292"/>
            <ac:inkMk id="254" creationId="{4697E18E-EBA8-CDCC-0C77-371DEB4DB045}"/>
          </ac:inkMkLst>
        </pc:inkChg>
        <pc:inkChg chg="add del">
          <ac:chgData name="Vukics András" userId="5efe4348-f8f2-46c9-a533-ad55f03285a4" providerId="ADAL" clId="{ED6985A8-017B-CF40-952C-49DFCBBD1C44}" dt="2023-09-19T19:05:17.683" v="272"/>
          <ac:inkMkLst>
            <pc:docMk/>
            <pc:sldMk cId="988059189" sldId="292"/>
            <ac:inkMk id="255" creationId="{498A7740-B350-5E67-9E45-B8692F31918A}"/>
          </ac:inkMkLst>
        </pc:inkChg>
        <pc:inkChg chg="add del">
          <ac:chgData name="Vukics András" userId="5efe4348-f8f2-46c9-a533-ad55f03285a4" providerId="ADAL" clId="{ED6985A8-017B-CF40-952C-49DFCBBD1C44}" dt="2023-09-19T19:05:17.683" v="272"/>
          <ac:inkMkLst>
            <pc:docMk/>
            <pc:sldMk cId="988059189" sldId="292"/>
            <ac:inkMk id="256" creationId="{CCBDC9EB-0624-7344-FDCD-1738D69DCD36}"/>
          </ac:inkMkLst>
        </pc:inkChg>
        <pc:inkChg chg="add del">
          <ac:chgData name="Vukics András" userId="5efe4348-f8f2-46c9-a533-ad55f03285a4" providerId="ADAL" clId="{ED6985A8-017B-CF40-952C-49DFCBBD1C44}" dt="2023-09-19T19:05:17.683" v="272"/>
          <ac:inkMkLst>
            <pc:docMk/>
            <pc:sldMk cId="988059189" sldId="292"/>
            <ac:inkMk id="257" creationId="{1EC04004-2855-E54C-848A-A992CCF14074}"/>
          </ac:inkMkLst>
        </pc:inkChg>
        <pc:inkChg chg="add del reco">
          <ac:chgData name="Vukics András" userId="5efe4348-f8f2-46c9-a533-ad55f03285a4" providerId="ADAL" clId="{ED6985A8-017B-CF40-952C-49DFCBBD1C44}" dt="2023-09-19T19:06:21.909" v="325"/>
          <ac:inkMkLst>
            <pc:docMk/>
            <pc:sldMk cId="988059189" sldId="292"/>
            <ac:inkMk id="258" creationId="{BFB739A0-C294-D4E5-D30B-676D2F183328}"/>
          </ac:inkMkLst>
        </pc:inkChg>
        <pc:inkChg chg="add del">
          <ac:chgData name="Vukics András" userId="5efe4348-f8f2-46c9-a533-ad55f03285a4" providerId="ADAL" clId="{ED6985A8-017B-CF40-952C-49DFCBBD1C44}" dt="2023-09-19T19:05:21.107" v="279"/>
          <ac:inkMkLst>
            <pc:docMk/>
            <pc:sldMk cId="988059189" sldId="292"/>
            <ac:inkMk id="259" creationId="{C3D96637-3CA2-AE0B-2A1B-A14C83C42F19}"/>
          </ac:inkMkLst>
        </pc:inkChg>
        <pc:inkChg chg="add del">
          <ac:chgData name="Vukics András" userId="5efe4348-f8f2-46c9-a533-ad55f03285a4" providerId="ADAL" clId="{ED6985A8-017B-CF40-952C-49DFCBBD1C44}" dt="2023-09-19T19:05:21.107" v="279"/>
          <ac:inkMkLst>
            <pc:docMk/>
            <pc:sldMk cId="988059189" sldId="292"/>
            <ac:inkMk id="260" creationId="{7634E536-F069-CACF-B1BA-3C0F6098F731}"/>
          </ac:inkMkLst>
        </pc:inkChg>
        <pc:inkChg chg="add del">
          <ac:chgData name="Vukics András" userId="5efe4348-f8f2-46c9-a533-ad55f03285a4" providerId="ADAL" clId="{ED6985A8-017B-CF40-952C-49DFCBBD1C44}" dt="2023-09-19T19:05:21.107" v="279"/>
          <ac:inkMkLst>
            <pc:docMk/>
            <pc:sldMk cId="988059189" sldId="292"/>
            <ac:inkMk id="261" creationId="{B582D042-4024-1BA2-6BAE-88DF8494D018}"/>
          </ac:inkMkLst>
        </pc:inkChg>
        <pc:inkChg chg="add del">
          <ac:chgData name="Vukics András" userId="5efe4348-f8f2-46c9-a533-ad55f03285a4" providerId="ADAL" clId="{ED6985A8-017B-CF40-952C-49DFCBBD1C44}" dt="2023-09-19T19:05:21.107" v="279"/>
          <ac:inkMkLst>
            <pc:docMk/>
            <pc:sldMk cId="988059189" sldId="292"/>
            <ac:inkMk id="262" creationId="{09D5AC5A-8D9E-ABA6-0FAC-3DDF0AB19371}"/>
          </ac:inkMkLst>
        </pc:inkChg>
        <pc:inkChg chg="add del">
          <ac:chgData name="Vukics András" userId="5efe4348-f8f2-46c9-a533-ad55f03285a4" providerId="ADAL" clId="{ED6985A8-017B-CF40-952C-49DFCBBD1C44}" dt="2023-09-19T19:05:21.107" v="279"/>
          <ac:inkMkLst>
            <pc:docMk/>
            <pc:sldMk cId="988059189" sldId="292"/>
            <ac:inkMk id="263" creationId="{543D3E08-A10B-FCF5-4BAE-A69B6F429684}"/>
          </ac:inkMkLst>
        </pc:inkChg>
        <pc:inkChg chg="add del">
          <ac:chgData name="Vukics András" userId="5efe4348-f8f2-46c9-a533-ad55f03285a4" providerId="ADAL" clId="{ED6985A8-017B-CF40-952C-49DFCBBD1C44}" dt="2023-09-19T19:05:21.107" v="279"/>
          <ac:inkMkLst>
            <pc:docMk/>
            <pc:sldMk cId="988059189" sldId="292"/>
            <ac:inkMk id="264" creationId="{FC8EDE1E-EFEA-420F-A80E-9FFBD681AF35}"/>
          </ac:inkMkLst>
        </pc:inkChg>
        <pc:inkChg chg="add del reco">
          <ac:chgData name="Vukics András" userId="5efe4348-f8f2-46c9-a533-ad55f03285a4" providerId="ADAL" clId="{ED6985A8-017B-CF40-952C-49DFCBBD1C44}" dt="2023-09-19T19:06:21.915" v="326"/>
          <ac:inkMkLst>
            <pc:docMk/>
            <pc:sldMk cId="988059189" sldId="292"/>
            <ac:inkMk id="265" creationId="{604D6156-4860-D588-E1E4-4A11C5AB171D}"/>
          </ac:inkMkLst>
        </pc:inkChg>
        <pc:inkChg chg="add del">
          <ac:chgData name="Vukics András" userId="5efe4348-f8f2-46c9-a533-ad55f03285a4" providerId="ADAL" clId="{ED6985A8-017B-CF40-952C-49DFCBBD1C44}" dt="2023-09-19T19:05:22.872" v="282"/>
          <ac:inkMkLst>
            <pc:docMk/>
            <pc:sldMk cId="988059189" sldId="292"/>
            <ac:inkMk id="266" creationId="{CC5D469B-B8B8-CD23-EB56-68E08666E119}"/>
          </ac:inkMkLst>
        </pc:inkChg>
        <pc:inkChg chg="add del">
          <ac:chgData name="Vukics András" userId="5efe4348-f8f2-46c9-a533-ad55f03285a4" providerId="ADAL" clId="{ED6985A8-017B-CF40-952C-49DFCBBD1C44}" dt="2023-09-19T19:05:22.872" v="282"/>
          <ac:inkMkLst>
            <pc:docMk/>
            <pc:sldMk cId="988059189" sldId="292"/>
            <ac:inkMk id="267" creationId="{B0579116-AEB0-9FA8-406A-5FDBDAA4B6C8}"/>
          </ac:inkMkLst>
        </pc:inkChg>
        <pc:inkChg chg="add del mod reco modStrokes">
          <ac:chgData name="Vukics András" userId="5efe4348-f8f2-46c9-a533-ad55f03285a4" providerId="ADAL" clId="{ED6985A8-017B-CF40-952C-49DFCBBD1C44}" dt="2023-09-19T19:06:21.919" v="327"/>
          <ac:inkMkLst>
            <pc:docMk/>
            <pc:sldMk cId="988059189" sldId="292"/>
            <ac:inkMk id="268" creationId="{88726F4A-8550-57D5-AA1E-822178B3245A}"/>
          </ac:inkMkLst>
        </pc:inkChg>
        <pc:inkChg chg="add del">
          <ac:chgData name="Vukics András" userId="5efe4348-f8f2-46c9-a533-ad55f03285a4" providerId="ADAL" clId="{ED6985A8-017B-CF40-952C-49DFCBBD1C44}" dt="2023-09-19T19:06:21.923" v="328"/>
          <ac:inkMkLst>
            <pc:docMk/>
            <pc:sldMk cId="988059189" sldId="292"/>
            <ac:inkMk id="269" creationId="{D53F730F-F0DB-B546-A967-AC5350BDF799}"/>
          </ac:inkMkLst>
        </pc:inkChg>
        <pc:inkChg chg="add del">
          <ac:chgData name="Vukics András" userId="5efe4348-f8f2-46c9-a533-ad55f03285a4" providerId="ADAL" clId="{ED6985A8-017B-CF40-952C-49DFCBBD1C44}" dt="2023-09-19T19:05:30.345" v="286"/>
          <ac:inkMkLst>
            <pc:docMk/>
            <pc:sldMk cId="988059189" sldId="292"/>
            <ac:inkMk id="270" creationId="{FD37AA44-39FE-B879-D172-F232C3D06DCF}"/>
          </ac:inkMkLst>
        </pc:inkChg>
        <pc:inkChg chg="add del">
          <ac:chgData name="Vukics András" userId="5efe4348-f8f2-46c9-a533-ad55f03285a4" providerId="ADAL" clId="{ED6985A8-017B-CF40-952C-49DFCBBD1C44}" dt="2023-09-19T19:05:30.345" v="286"/>
          <ac:inkMkLst>
            <pc:docMk/>
            <pc:sldMk cId="988059189" sldId="292"/>
            <ac:inkMk id="271" creationId="{FF6E26B0-4377-A9B4-82AD-E2D3F7B9BB40}"/>
          </ac:inkMkLst>
        </pc:inkChg>
        <pc:inkChg chg="add del reco">
          <ac:chgData name="Vukics András" userId="5efe4348-f8f2-46c9-a533-ad55f03285a4" providerId="ADAL" clId="{ED6985A8-017B-CF40-952C-49DFCBBD1C44}" dt="2023-09-19T19:06:21.901" v="324"/>
          <ac:inkMkLst>
            <pc:docMk/>
            <pc:sldMk cId="988059189" sldId="292"/>
            <ac:inkMk id="272" creationId="{4E63D4D9-4DB0-1F66-3066-245859B00C27}"/>
          </ac:inkMkLst>
        </pc:inkChg>
        <pc:inkChg chg="add del">
          <ac:chgData name="Vukics András" userId="5efe4348-f8f2-46c9-a533-ad55f03285a4" providerId="ADAL" clId="{ED6985A8-017B-CF40-952C-49DFCBBD1C44}" dt="2023-09-19T19:05:51.533" v="290"/>
          <ac:inkMkLst>
            <pc:docMk/>
            <pc:sldMk cId="988059189" sldId="292"/>
            <ac:inkMk id="273" creationId="{ED11AE22-FAA5-8E79-EA27-F64ABF04E80D}"/>
          </ac:inkMkLst>
        </pc:inkChg>
        <pc:inkChg chg="add del">
          <ac:chgData name="Vukics András" userId="5efe4348-f8f2-46c9-a533-ad55f03285a4" providerId="ADAL" clId="{ED6985A8-017B-CF40-952C-49DFCBBD1C44}" dt="2023-09-19T19:05:51.533" v="290"/>
          <ac:inkMkLst>
            <pc:docMk/>
            <pc:sldMk cId="988059189" sldId="292"/>
            <ac:inkMk id="274" creationId="{3C227819-4AED-3341-4C41-9BDF929DDE34}"/>
          </ac:inkMkLst>
        </pc:inkChg>
        <pc:inkChg chg="add reco">
          <ac:chgData name="Vukics András" userId="5efe4348-f8f2-46c9-a533-ad55f03285a4" providerId="ADAL" clId="{ED6985A8-017B-CF40-952C-49DFCBBD1C44}" dt="2023-09-19T19:05:51.533" v="290"/>
          <ac:inkMkLst>
            <pc:docMk/>
            <pc:sldMk cId="988059189" sldId="292"/>
            <ac:inkMk id="275" creationId="{EB06BD66-6938-C913-AFB9-FF4FA90F5646}"/>
          </ac:inkMkLst>
        </pc:inkChg>
        <pc:inkChg chg="add del">
          <ac:chgData name="Vukics András" userId="5efe4348-f8f2-46c9-a533-ad55f03285a4" providerId="ADAL" clId="{ED6985A8-017B-CF40-952C-49DFCBBD1C44}" dt="2023-09-19T19:05:53.085" v="293"/>
          <ac:inkMkLst>
            <pc:docMk/>
            <pc:sldMk cId="988059189" sldId="292"/>
            <ac:inkMk id="276" creationId="{0203B7DD-811B-040E-DC7C-CC3074B043F5}"/>
          </ac:inkMkLst>
        </pc:inkChg>
        <pc:inkChg chg="add del">
          <ac:chgData name="Vukics András" userId="5efe4348-f8f2-46c9-a533-ad55f03285a4" providerId="ADAL" clId="{ED6985A8-017B-CF40-952C-49DFCBBD1C44}" dt="2023-09-19T19:05:53.085" v="293"/>
          <ac:inkMkLst>
            <pc:docMk/>
            <pc:sldMk cId="988059189" sldId="292"/>
            <ac:inkMk id="277" creationId="{5E7795A9-0931-0F83-8B32-5806FE16249A}"/>
          </ac:inkMkLst>
        </pc:inkChg>
        <pc:inkChg chg="add reco">
          <ac:chgData name="Vukics András" userId="5efe4348-f8f2-46c9-a533-ad55f03285a4" providerId="ADAL" clId="{ED6985A8-017B-CF40-952C-49DFCBBD1C44}" dt="2023-09-19T19:05:53.085" v="293"/>
          <ac:inkMkLst>
            <pc:docMk/>
            <pc:sldMk cId="988059189" sldId="292"/>
            <ac:inkMk id="278" creationId="{66A3166D-A3EC-CE67-2536-4ED39DEC386A}"/>
          </ac:inkMkLst>
        </pc:inkChg>
        <pc:inkChg chg="add del">
          <ac:chgData name="Vukics András" userId="5efe4348-f8f2-46c9-a533-ad55f03285a4" providerId="ADAL" clId="{ED6985A8-017B-CF40-952C-49DFCBBD1C44}" dt="2023-09-19T19:05:56.207" v="296"/>
          <ac:inkMkLst>
            <pc:docMk/>
            <pc:sldMk cId="988059189" sldId="292"/>
            <ac:inkMk id="279" creationId="{17A1EEFA-D490-25C1-5E2D-6ABE5713BFF7}"/>
          </ac:inkMkLst>
        </pc:inkChg>
        <pc:inkChg chg="add del">
          <ac:chgData name="Vukics András" userId="5efe4348-f8f2-46c9-a533-ad55f03285a4" providerId="ADAL" clId="{ED6985A8-017B-CF40-952C-49DFCBBD1C44}" dt="2023-09-19T19:05:56.207" v="296"/>
          <ac:inkMkLst>
            <pc:docMk/>
            <pc:sldMk cId="988059189" sldId="292"/>
            <ac:inkMk id="280" creationId="{6C32630C-C398-DDB5-2FD0-B0A91FE0ACCE}"/>
          </ac:inkMkLst>
        </pc:inkChg>
        <pc:inkChg chg="add reco">
          <ac:chgData name="Vukics András" userId="5efe4348-f8f2-46c9-a533-ad55f03285a4" providerId="ADAL" clId="{ED6985A8-017B-CF40-952C-49DFCBBD1C44}" dt="2023-09-19T19:05:56.207" v="296"/>
          <ac:inkMkLst>
            <pc:docMk/>
            <pc:sldMk cId="988059189" sldId="292"/>
            <ac:inkMk id="281" creationId="{AE7575E6-BC1A-49F9-9BDB-3D03D28CFD91}"/>
          </ac:inkMkLst>
        </pc:inkChg>
        <pc:inkChg chg="add del">
          <ac:chgData name="Vukics András" userId="5efe4348-f8f2-46c9-a533-ad55f03285a4" providerId="ADAL" clId="{ED6985A8-017B-CF40-952C-49DFCBBD1C44}" dt="2023-09-19T19:05:59.334" v="300"/>
          <ac:inkMkLst>
            <pc:docMk/>
            <pc:sldMk cId="988059189" sldId="292"/>
            <ac:inkMk id="282" creationId="{769C2643-5111-0AA6-19DC-8FE34C3967EB}"/>
          </ac:inkMkLst>
        </pc:inkChg>
        <pc:inkChg chg="add del">
          <ac:chgData name="Vukics András" userId="5efe4348-f8f2-46c9-a533-ad55f03285a4" providerId="ADAL" clId="{ED6985A8-017B-CF40-952C-49DFCBBD1C44}" dt="2023-09-19T19:05:59.334" v="300"/>
          <ac:inkMkLst>
            <pc:docMk/>
            <pc:sldMk cId="988059189" sldId="292"/>
            <ac:inkMk id="283" creationId="{3C6DB96C-6B57-672C-366F-AB5FEC7DF15D}"/>
          </ac:inkMkLst>
        </pc:inkChg>
        <pc:inkChg chg="add del">
          <ac:chgData name="Vukics András" userId="5efe4348-f8f2-46c9-a533-ad55f03285a4" providerId="ADAL" clId="{ED6985A8-017B-CF40-952C-49DFCBBD1C44}" dt="2023-09-19T19:05:59.334" v="300"/>
          <ac:inkMkLst>
            <pc:docMk/>
            <pc:sldMk cId="988059189" sldId="292"/>
            <ac:inkMk id="284" creationId="{3CEEDF84-D650-365E-DD2A-818B2D61DA62}"/>
          </ac:inkMkLst>
        </pc:inkChg>
        <pc:inkChg chg="add reco">
          <ac:chgData name="Vukics András" userId="5efe4348-f8f2-46c9-a533-ad55f03285a4" providerId="ADAL" clId="{ED6985A8-017B-CF40-952C-49DFCBBD1C44}" dt="2023-09-19T19:05:59.334" v="300"/>
          <ac:inkMkLst>
            <pc:docMk/>
            <pc:sldMk cId="988059189" sldId="292"/>
            <ac:inkMk id="285" creationId="{25E8410F-47DA-F960-0C70-EEC357DE2C6E}"/>
          </ac:inkMkLst>
        </pc:inkChg>
        <pc:inkChg chg="add del">
          <ac:chgData name="Vukics András" userId="5efe4348-f8f2-46c9-a533-ad55f03285a4" providerId="ADAL" clId="{ED6985A8-017B-CF40-952C-49DFCBBD1C44}" dt="2023-09-19T19:06:04.513" v="309"/>
          <ac:inkMkLst>
            <pc:docMk/>
            <pc:sldMk cId="988059189" sldId="292"/>
            <ac:inkMk id="286" creationId="{D9A14948-125A-2774-C3C4-446E06CF209A}"/>
          </ac:inkMkLst>
        </pc:inkChg>
        <pc:inkChg chg="add del">
          <ac:chgData name="Vukics András" userId="5efe4348-f8f2-46c9-a533-ad55f03285a4" providerId="ADAL" clId="{ED6985A8-017B-CF40-952C-49DFCBBD1C44}" dt="2023-09-19T19:06:04.513" v="309"/>
          <ac:inkMkLst>
            <pc:docMk/>
            <pc:sldMk cId="988059189" sldId="292"/>
            <ac:inkMk id="287" creationId="{4DEA7E2D-81B0-6C3E-6075-2C8B282CCEF6}"/>
          </ac:inkMkLst>
        </pc:inkChg>
        <pc:inkChg chg="add del">
          <ac:chgData name="Vukics András" userId="5efe4348-f8f2-46c9-a533-ad55f03285a4" providerId="ADAL" clId="{ED6985A8-017B-CF40-952C-49DFCBBD1C44}" dt="2023-09-19T19:06:04.513" v="309"/>
          <ac:inkMkLst>
            <pc:docMk/>
            <pc:sldMk cId="988059189" sldId="292"/>
            <ac:inkMk id="288" creationId="{B9588ACF-4424-0B0F-9FA5-CAADB4CD59D2}"/>
          </ac:inkMkLst>
        </pc:inkChg>
        <pc:inkChg chg="add del">
          <ac:chgData name="Vukics András" userId="5efe4348-f8f2-46c9-a533-ad55f03285a4" providerId="ADAL" clId="{ED6985A8-017B-CF40-952C-49DFCBBD1C44}" dt="2023-09-19T19:06:04.513" v="309"/>
          <ac:inkMkLst>
            <pc:docMk/>
            <pc:sldMk cId="988059189" sldId="292"/>
            <ac:inkMk id="289" creationId="{A1604513-6E83-739A-E102-65304B271503}"/>
          </ac:inkMkLst>
        </pc:inkChg>
        <pc:inkChg chg="add del">
          <ac:chgData name="Vukics András" userId="5efe4348-f8f2-46c9-a533-ad55f03285a4" providerId="ADAL" clId="{ED6985A8-017B-CF40-952C-49DFCBBD1C44}" dt="2023-09-19T19:06:04.513" v="309"/>
          <ac:inkMkLst>
            <pc:docMk/>
            <pc:sldMk cId="988059189" sldId="292"/>
            <ac:inkMk id="290" creationId="{5F01C4C4-4247-2375-1854-4EAC2AD09E3F}"/>
          </ac:inkMkLst>
        </pc:inkChg>
        <pc:inkChg chg="add del">
          <ac:chgData name="Vukics András" userId="5efe4348-f8f2-46c9-a533-ad55f03285a4" providerId="ADAL" clId="{ED6985A8-017B-CF40-952C-49DFCBBD1C44}" dt="2023-09-19T19:06:04.513" v="309"/>
          <ac:inkMkLst>
            <pc:docMk/>
            <pc:sldMk cId="988059189" sldId="292"/>
            <ac:inkMk id="291" creationId="{398421FA-28B3-1B5D-CE24-129CCCB84E46}"/>
          </ac:inkMkLst>
        </pc:inkChg>
        <pc:inkChg chg="add del">
          <ac:chgData name="Vukics András" userId="5efe4348-f8f2-46c9-a533-ad55f03285a4" providerId="ADAL" clId="{ED6985A8-017B-CF40-952C-49DFCBBD1C44}" dt="2023-09-19T19:06:04.513" v="309"/>
          <ac:inkMkLst>
            <pc:docMk/>
            <pc:sldMk cId="988059189" sldId="292"/>
            <ac:inkMk id="292" creationId="{B9DE7201-C426-08CF-007C-1DCBAFFDAC6F}"/>
          </ac:inkMkLst>
        </pc:inkChg>
        <pc:inkChg chg="add del">
          <ac:chgData name="Vukics András" userId="5efe4348-f8f2-46c9-a533-ad55f03285a4" providerId="ADAL" clId="{ED6985A8-017B-CF40-952C-49DFCBBD1C44}" dt="2023-09-19T19:06:04.513" v="309"/>
          <ac:inkMkLst>
            <pc:docMk/>
            <pc:sldMk cId="988059189" sldId="292"/>
            <ac:inkMk id="293" creationId="{F2F97350-323E-F304-2D87-5B1619F16FC0}"/>
          </ac:inkMkLst>
        </pc:inkChg>
        <pc:inkChg chg="add reco">
          <ac:chgData name="Vukics András" userId="5efe4348-f8f2-46c9-a533-ad55f03285a4" providerId="ADAL" clId="{ED6985A8-017B-CF40-952C-49DFCBBD1C44}" dt="2023-09-19T19:06:04.513" v="309"/>
          <ac:inkMkLst>
            <pc:docMk/>
            <pc:sldMk cId="988059189" sldId="292"/>
            <ac:inkMk id="294" creationId="{8659E1DC-A9BA-2A81-B5F3-BFF5193D1D0C}"/>
          </ac:inkMkLst>
        </pc:inkChg>
        <pc:inkChg chg="add del">
          <ac:chgData name="Vukics András" userId="5efe4348-f8f2-46c9-a533-ad55f03285a4" providerId="ADAL" clId="{ED6985A8-017B-CF40-952C-49DFCBBD1C44}" dt="2023-09-19T19:06:07.058" v="312"/>
          <ac:inkMkLst>
            <pc:docMk/>
            <pc:sldMk cId="988059189" sldId="292"/>
            <ac:inkMk id="295" creationId="{5D478C7A-57D2-8A5A-9091-33A43E24062D}"/>
          </ac:inkMkLst>
        </pc:inkChg>
        <pc:inkChg chg="add del">
          <ac:chgData name="Vukics András" userId="5efe4348-f8f2-46c9-a533-ad55f03285a4" providerId="ADAL" clId="{ED6985A8-017B-CF40-952C-49DFCBBD1C44}" dt="2023-09-19T19:06:07.058" v="312"/>
          <ac:inkMkLst>
            <pc:docMk/>
            <pc:sldMk cId="988059189" sldId="292"/>
            <ac:inkMk id="296" creationId="{0C36A8ED-ECAE-8748-C680-91FF06741158}"/>
          </ac:inkMkLst>
        </pc:inkChg>
        <pc:inkChg chg="add reco">
          <ac:chgData name="Vukics András" userId="5efe4348-f8f2-46c9-a533-ad55f03285a4" providerId="ADAL" clId="{ED6985A8-017B-CF40-952C-49DFCBBD1C44}" dt="2023-09-19T19:06:07.058" v="312"/>
          <ac:inkMkLst>
            <pc:docMk/>
            <pc:sldMk cId="988059189" sldId="292"/>
            <ac:inkMk id="297" creationId="{6145963F-86C4-1D65-9016-1D47126E11E9}"/>
          </ac:inkMkLst>
        </pc:inkChg>
        <pc:inkChg chg="add del">
          <ac:chgData name="Vukics András" userId="5efe4348-f8f2-46c9-a533-ad55f03285a4" providerId="ADAL" clId="{ED6985A8-017B-CF40-952C-49DFCBBD1C44}" dt="2023-09-19T19:06:09.253" v="315"/>
          <ac:inkMkLst>
            <pc:docMk/>
            <pc:sldMk cId="988059189" sldId="292"/>
            <ac:inkMk id="298" creationId="{C6E87E83-CDBC-A238-0E04-0A186F884760}"/>
          </ac:inkMkLst>
        </pc:inkChg>
        <pc:inkChg chg="add del">
          <ac:chgData name="Vukics András" userId="5efe4348-f8f2-46c9-a533-ad55f03285a4" providerId="ADAL" clId="{ED6985A8-017B-CF40-952C-49DFCBBD1C44}" dt="2023-09-19T19:06:09.253" v="315"/>
          <ac:inkMkLst>
            <pc:docMk/>
            <pc:sldMk cId="988059189" sldId="292"/>
            <ac:inkMk id="299" creationId="{B5020F80-D2F9-E3BC-526E-1A7031E1F25B}"/>
          </ac:inkMkLst>
        </pc:inkChg>
        <pc:inkChg chg="add reco">
          <ac:chgData name="Vukics András" userId="5efe4348-f8f2-46c9-a533-ad55f03285a4" providerId="ADAL" clId="{ED6985A8-017B-CF40-952C-49DFCBBD1C44}" dt="2023-09-19T19:06:09.253" v="315"/>
          <ac:inkMkLst>
            <pc:docMk/>
            <pc:sldMk cId="988059189" sldId="292"/>
            <ac:inkMk id="300" creationId="{FB0175B6-221C-CA0B-7AF4-28CFE1122154}"/>
          </ac:inkMkLst>
        </pc:inkChg>
        <pc:inkChg chg="add del">
          <ac:chgData name="Vukics András" userId="5efe4348-f8f2-46c9-a533-ad55f03285a4" providerId="ADAL" clId="{ED6985A8-017B-CF40-952C-49DFCBBD1C44}" dt="2023-09-19T19:06:12.414" v="322"/>
          <ac:inkMkLst>
            <pc:docMk/>
            <pc:sldMk cId="988059189" sldId="292"/>
            <ac:inkMk id="301" creationId="{E215EC3F-CB2B-F65B-1A85-65B76FE6F82C}"/>
          </ac:inkMkLst>
        </pc:inkChg>
        <pc:inkChg chg="add del">
          <ac:chgData name="Vukics András" userId="5efe4348-f8f2-46c9-a533-ad55f03285a4" providerId="ADAL" clId="{ED6985A8-017B-CF40-952C-49DFCBBD1C44}" dt="2023-09-19T19:06:12.414" v="322"/>
          <ac:inkMkLst>
            <pc:docMk/>
            <pc:sldMk cId="988059189" sldId="292"/>
            <ac:inkMk id="302" creationId="{98A4BB2A-D162-F0A2-0FFA-AE52897ED972}"/>
          </ac:inkMkLst>
        </pc:inkChg>
        <pc:inkChg chg="add del">
          <ac:chgData name="Vukics András" userId="5efe4348-f8f2-46c9-a533-ad55f03285a4" providerId="ADAL" clId="{ED6985A8-017B-CF40-952C-49DFCBBD1C44}" dt="2023-09-19T19:06:12.414" v="322"/>
          <ac:inkMkLst>
            <pc:docMk/>
            <pc:sldMk cId="988059189" sldId="292"/>
            <ac:inkMk id="303" creationId="{72978187-81CA-C91E-1E5A-6C5DAA00C0DE}"/>
          </ac:inkMkLst>
        </pc:inkChg>
        <pc:inkChg chg="add del">
          <ac:chgData name="Vukics András" userId="5efe4348-f8f2-46c9-a533-ad55f03285a4" providerId="ADAL" clId="{ED6985A8-017B-CF40-952C-49DFCBBD1C44}" dt="2023-09-19T19:06:12.414" v="322"/>
          <ac:inkMkLst>
            <pc:docMk/>
            <pc:sldMk cId="988059189" sldId="292"/>
            <ac:inkMk id="304" creationId="{E5DE7E14-D32D-E0C3-DD01-8C566FD3DA3D}"/>
          </ac:inkMkLst>
        </pc:inkChg>
        <pc:inkChg chg="add del">
          <ac:chgData name="Vukics András" userId="5efe4348-f8f2-46c9-a533-ad55f03285a4" providerId="ADAL" clId="{ED6985A8-017B-CF40-952C-49DFCBBD1C44}" dt="2023-09-19T19:06:12.414" v="322"/>
          <ac:inkMkLst>
            <pc:docMk/>
            <pc:sldMk cId="988059189" sldId="292"/>
            <ac:inkMk id="305" creationId="{510E98AE-0F47-4570-BF45-969EEED23484}"/>
          </ac:inkMkLst>
        </pc:inkChg>
        <pc:inkChg chg="add del">
          <ac:chgData name="Vukics András" userId="5efe4348-f8f2-46c9-a533-ad55f03285a4" providerId="ADAL" clId="{ED6985A8-017B-CF40-952C-49DFCBBD1C44}" dt="2023-09-19T19:06:12.414" v="322"/>
          <ac:inkMkLst>
            <pc:docMk/>
            <pc:sldMk cId="988059189" sldId="292"/>
            <ac:inkMk id="306" creationId="{C6F6AE82-7EF2-60DA-95C8-3C21B0874D3B}"/>
          </ac:inkMkLst>
        </pc:inkChg>
        <pc:inkChg chg="add reco">
          <ac:chgData name="Vukics András" userId="5efe4348-f8f2-46c9-a533-ad55f03285a4" providerId="ADAL" clId="{ED6985A8-017B-CF40-952C-49DFCBBD1C44}" dt="2023-09-19T19:06:12.414" v="322"/>
          <ac:inkMkLst>
            <pc:docMk/>
            <pc:sldMk cId="988059189" sldId="292"/>
            <ac:inkMk id="307" creationId="{441FC2B7-7E21-7821-4EBA-525F17643D37}"/>
          </ac:inkMkLst>
        </pc:inkChg>
        <pc:inkChg chg="add">
          <ac:chgData name="Vukics András" userId="5efe4348-f8f2-46c9-a533-ad55f03285a4" providerId="ADAL" clId="{ED6985A8-017B-CF40-952C-49DFCBBD1C44}" dt="2023-09-19T19:06:13.171" v="323"/>
          <ac:inkMkLst>
            <pc:docMk/>
            <pc:sldMk cId="988059189" sldId="292"/>
            <ac:inkMk id="308" creationId="{22858C46-FC4C-CC3F-D645-81BB9DF31668}"/>
          </ac:inkMkLst>
        </pc:inkChg>
        <pc:inkChg chg="add">
          <ac:chgData name="Vukics András" userId="5efe4348-f8f2-46c9-a533-ad55f03285a4" providerId="ADAL" clId="{ED6985A8-017B-CF40-952C-49DFCBBD1C44}" dt="2023-09-19T19:06:35.967" v="329"/>
          <ac:inkMkLst>
            <pc:docMk/>
            <pc:sldMk cId="988059189" sldId="292"/>
            <ac:inkMk id="309" creationId="{1D25A723-5053-5B6A-626C-9079C799EF66}"/>
          </ac:inkMkLst>
        </pc:inkChg>
        <pc:inkChg chg="add del">
          <ac:chgData name="Vukics András" userId="5efe4348-f8f2-46c9-a533-ad55f03285a4" providerId="ADAL" clId="{ED6985A8-017B-CF40-952C-49DFCBBD1C44}" dt="2023-09-19T19:06:42.800" v="332"/>
          <ac:inkMkLst>
            <pc:docMk/>
            <pc:sldMk cId="988059189" sldId="292"/>
            <ac:inkMk id="310" creationId="{25F881F5-379E-3704-ADE3-9ACB82907A98}"/>
          </ac:inkMkLst>
        </pc:inkChg>
        <pc:inkChg chg="add del">
          <ac:chgData name="Vukics András" userId="5efe4348-f8f2-46c9-a533-ad55f03285a4" providerId="ADAL" clId="{ED6985A8-017B-CF40-952C-49DFCBBD1C44}" dt="2023-09-19T19:06:42.800" v="332"/>
          <ac:inkMkLst>
            <pc:docMk/>
            <pc:sldMk cId="988059189" sldId="292"/>
            <ac:inkMk id="311" creationId="{4EB7C2DD-D581-5AD6-EDFB-A72FDE23ED72}"/>
          </ac:inkMkLst>
        </pc:inkChg>
        <pc:inkChg chg="add reco">
          <ac:chgData name="Vukics András" userId="5efe4348-f8f2-46c9-a533-ad55f03285a4" providerId="ADAL" clId="{ED6985A8-017B-CF40-952C-49DFCBBD1C44}" dt="2023-09-19T19:06:42.800" v="332"/>
          <ac:inkMkLst>
            <pc:docMk/>
            <pc:sldMk cId="988059189" sldId="292"/>
            <ac:inkMk id="312" creationId="{0390EF5C-6A8A-874A-7E02-31D8117DFC52}"/>
          </ac:inkMkLst>
        </pc:inkChg>
        <pc:inkChg chg="add">
          <ac:chgData name="Vukics András" userId="5efe4348-f8f2-46c9-a533-ad55f03285a4" providerId="ADAL" clId="{ED6985A8-017B-CF40-952C-49DFCBBD1C44}" dt="2023-09-19T19:06:44.169" v="333"/>
          <ac:inkMkLst>
            <pc:docMk/>
            <pc:sldMk cId="988059189" sldId="292"/>
            <ac:inkMk id="313" creationId="{D229410C-CE0F-A671-4AED-3B102EBCA3A8}"/>
          </ac:inkMkLst>
        </pc:inkChg>
        <pc:inkChg chg="add del">
          <ac:chgData name="Vukics András" userId="5efe4348-f8f2-46c9-a533-ad55f03285a4" providerId="ADAL" clId="{ED6985A8-017B-CF40-952C-49DFCBBD1C44}" dt="2023-09-19T19:06:49.906" v="339"/>
          <ac:inkMkLst>
            <pc:docMk/>
            <pc:sldMk cId="988059189" sldId="292"/>
            <ac:inkMk id="314" creationId="{313A2E65-F74A-8FDD-B557-7BA5A4082D75}"/>
          </ac:inkMkLst>
        </pc:inkChg>
        <pc:inkChg chg="add del">
          <ac:chgData name="Vukics András" userId="5efe4348-f8f2-46c9-a533-ad55f03285a4" providerId="ADAL" clId="{ED6985A8-017B-CF40-952C-49DFCBBD1C44}" dt="2023-09-19T19:06:49.906" v="339"/>
          <ac:inkMkLst>
            <pc:docMk/>
            <pc:sldMk cId="988059189" sldId="292"/>
            <ac:inkMk id="315" creationId="{CE404204-851D-6D9D-F48E-09C47599B7D7}"/>
          </ac:inkMkLst>
        </pc:inkChg>
        <pc:inkChg chg="add del">
          <ac:chgData name="Vukics András" userId="5efe4348-f8f2-46c9-a533-ad55f03285a4" providerId="ADAL" clId="{ED6985A8-017B-CF40-952C-49DFCBBD1C44}" dt="2023-09-19T19:06:49.906" v="339"/>
          <ac:inkMkLst>
            <pc:docMk/>
            <pc:sldMk cId="988059189" sldId="292"/>
            <ac:inkMk id="316" creationId="{B2254222-8FD5-BC0F-B4B1-F00EDA131C49}"/>
          </ac:inkMkLst>
        </pc:inkChg>
        <pc:inkChg chg="add del">
          <ac:chgData name="Vukics András" userId="5efe4348-f8f2-46c9-a533-ad55f03285a4" providerId="ADAL" clId="{ED6985A8-017B-CF40-952C-49DFCBBD1C44}" dt="2023-09-19T19:06:49.906" v="339"/>
          <ac:inkMkLst>
            <pc:docMk/>
            <pc:sldMk cId="988059189" sldId="292"/>
            <ac:inkMk id="317" creationId="{A0E371D6-ED97-B115-4C74-DD4F52C9C527}"/>
          </ac:inkMkLst>
        </pc:inkChg>
        <pc:inkChg chg="add del">
          <ac:chgData name="Vukics András" userId="5efe4348-f8f2-46c9-a533-ad55f03285a4" providerId="ADAL" clId="{ED6985A8-017B-CF40-952C-49DFCBBD1C44}" dt="2023-09-19T19:06:49.906" v="339"/>
          <ac:inkMkLst>
            <pc:docMk/>
            <pc:sldMk cId="988059189" sldId="292"/>
            <ac:inkMk id="318" creationId="{CCEC48E8-403F-1061-2120-4368AA181749}"/>
          </ac:inkMkLst>
        </pc:inkChg>
        <pc:inkChg chg="add reco">
          <ac:chgData name="Vukics András" userId="5efe4348-f8f2-46c9-a533-ad55f03285a4" providerId="ADAL" clId="{ED6985A8-017B-CF40-952C-49DFCBBD1C44}" dt="2023-09-19T19:06:49.906" v="339"/>
          <ac:inkMkLst>
            <pc:docMk/>
            <pc:sldMk cId="988059189" sldId="292"/>
            <ac:inkMk id="319" creationId="{CFA2ACEA-20F5-7C8A-DADF-17D30D2C1ABF}"/>
          </ac:inkMkLst>
        </pc:inkChg>
        <pc:inkChg chg="add del">
          <ac:chgData name="Vukics András" userId="5efe4348-f8f2-46c9-a533-ad55f03285a4" providerId="ADAL" clId="{ED6985A8-017B-CF40-952C-49DFCBBD1C44}" dt="2023-09-19T19:06:53.571" v="343"/>
          <ac:inkMkLst>
            <pc:docMk/>
            <pc:sldMk cId="988059189" sldId="292"/>
            <ac:inkMk id="320" creationId="{4830AD8A-3259-0BE9-6DAE-442CB3950A9F}"/>
          </ac:inkMkLst>
        </pc:inkChg>
        <pc:inkChg chg="add del">
          <ac:chgData name="Vukics András" userId="5efe4348-f8f2-46c9-a533-ad55f03285a4" providerId="ADAL" clId="{ED6985A8-017B-CF40-952C-49DFCBBD1C44}" dt="2023-09-19T19:06:53.571" v="343"/>
          <ac:inkMkLst>
            <pc:docMk/>
            <pc:sldMk cId="988059189" sldId="292"/>
            <ac:inkMk id="321" creationId="{A1D25151-5D11-6B6E-4C09-7EB9524F8BBF}"/>
          </ac:inkMkLst>
        </pc:inkChg>
        <pc:inkChg chg="add del">
          <ac:chgData name="Vukics András" userId="5efe4348-f8f2-46c9-a533-ad55f03285a4" providerId="ADAL" clId="{ED6985A8-017B-CF40-952C-49DFCBBD1C44}" dt="2023-09-19T19:06:53.571" v="343"/>
          <ac:inkMkLst>
            <pc:docMk/>
            <pc:sldMk cId="988059189" sldId="292"/>
            <ac:inkMk id="322" creationId="{95E9C170-E40A-3CEB-797A-0C80EFF6409E}"/>
          </ac:inkMkLst>
        </pc:inkChg>
        <pc:inkChg chg="add reco">
          <ac:chgData name="Vukics András" userId="5efe4348-f8f2-46c9-a533-ad55f03285a4" providerId="ADAL" clId="{ED6985A8-017B-CF40-952C-49DFCBBD1C44}" dt="2023-09-19T19:06:53.571" v="343"/>
          <ac:inkMkLst>
            <pc:docMk/>
            <pc:sldMk cId="988059189" sldId="292"/>
            <ac:inkMk id="323" creationId="{5C008B8A-DEEF-4FD6-2658-58852AC5F3D1}"/>
          </ac:inkMkLst>
        </pc:inkChg>
        <pc:inkChg chg="add">
          <ac:chgData name="Vukics András" userId="5efe4348-f8f2-46c9-a533-ad55f03285a4" providerId="ADAL" clId="{ED6985A8-017B-CF40-952C-49DFCBBD1C44}" dt="2023-09-19T19:06:54.346" v="344"/>
          <ac:inkMkLst>
            <pc:docMk/>
            <pc:sldMk cId="988059189" sldId="292"/>
            <ac:inkMk id="324" creationId="{4D6EA631-35BD-0851-B185-022014C8A02E}"/>
          </ac:inkMkLst>
        </pc:inkChg>
        <pc:inkChg chg="add del">
          <ac:chgData name="Vukics András" userId="5efe4348-f8f2-46c9-a533-ad55f03285a4" providerId="ADAL" clId="{ED6985A8-017B-CF40-952C-49DFCBBD1C44}" dt="2023-09-19T19:08:10.184" v="359"/>
          <ac:inkMkLst>
            <pc:docMk/>
            <pc:sldMk cId="988059189" sldId="292"/>
            <ac:inkMk id="325" creationId="{92FF8D18-51F1-D650-EE59-B2D4D37DD5C3}"/>
          </ac:inkMkLst>
        </pc:inkChg>
        <pc:inkChg chg="add del">
          <ac:chgData name="Vukics András" userId="5efe4348-f8f2-46c9-a533-ad55f03285a4" providerId="ADAL" clId="{ED6985A8-017B-CF40-952C-49DFCBBD1C44}" dt="2023-09-19T19:08:10.184" v="359"/>
          <ac:inkMkLst>
            <pc:docMk/>
            <pc:sldMk cId="988059189" sldId="292"/>
            <ac:inkMk id="326" creationId="{473ED029-80A6-D538-4011-A74BB95CD5E7}"/>
          </ac:inkMkLst>
        </pc:inkChg>
        <pc:inkChg chg="add del">
          <ac:chgData name="Vukics András" userId="5efe4348-f8f2-46c9-a533-ad55f03285a4" providerId="ADAL" clId="{ED6985A8-017B-CF40-952C-49DFCBBD1C44}" dt="2023-09-19T19:08:10.184" v="359"/>
          <ac:inkMkLst>
            <pc:docMk/>
            <pc:sldMk cId="988059189" sldId="292"/>
            <ac:inkMk id="327" creationId="{31DC3184-24FC-1574-F1F6-6B535485A566}"/>
          </ac:inkMkLst>
        </pc:inkChg>
        <pc:inkChg chg="add reco">
          <ac:chgData name="Vukics András" userId="5efe4348-f8f2-46c9-a533-ad55f03285a4" providerId="ADAL" clId="{ED6985A8-017B-CF40-952C-49DFCBBD1C44}" dt="2023-09-19T19:08:10.184" v="359"/>
          <ac:inkMkLst>
            <pc:docMk/>
            <pc:sldMk cId="988059189" sldId="292"/>
            <ac:inkMk id="328" creationId="{866B83B2-F69D-4A9A-CF1B-BCB0365C5E36}"/>
          </ac:inkMkLst>
        </pc:inkChg>
        <pc:inkChg chg="add del">
          <ac:chgData name="Vukics András" userId="5efe4348-f8f2-46c9-a533-ad55f03285a4" providerId="ADAL" clId="{ED6985A8-017B-CF40-952C-49DFCBBD1C44}" dt="2023-09-19T19:08:13.963" v="363"/>
          <ac:inkMkLst>
            <pc:docMk/>
            <pc:sldMk cId="988059189" sldId="292"/>
            <ac:inkMk id="329" creationId="{92B648D8-1286-F6C1-94D9-ECAE6042B7C5}"/>
          </ac:inkMkLst>
        </pc:inkChg>
        <pc:inkChg chg="add del">
          <ac:chgData name="Vukics András" userId="5efe4348-f8f2-46c9-a533-ad55f03285a4" providerId="ADAL" clId="{ED6985A8-017B-CF40-952C-49DFCBBD1C44}" dt="2023-09-19T19:08:13.963" v="363"/>
          <ac:inkMkLst>
            <pc:docMk/>
            <pc:sldMk cId="988059189" sldId="292"/>
            <ac:inkMk id="330" creationId="{9AA8D548-EE48-3A91-4822-8014EDFE07BA}"/>
          </ac:inkMkLst>
        </pc:inkChg>
        <pc:inkChg chg="add del">
          <ac:chgData name="Vukics András" userId="5efe4348-f8f2-46c9-a533-ad55f03285a4" providerId="ADAL" clId="{ED6985A8-017B-CF40-952C-49DFCBBD1C44}" dt="2023-09-19T19:08:13.963" v="363"/>
          <ac:inkMkLst>
            <pc:docMk/>
            <pc:sldMk cId="988059189" sldId="292"/>
            <ac:inkMk id="331" creationId="{93FEEF3D-B039-1179-69BB-02CBC71B9BDB}"/>
          </ac:inkMkLst>
        </pc:inkChg>
        <pc:inkChg chg="add reco">
          <ac:chgData name="Vukics András" userId="5efe4348-f8f2-46c9-a533-ad55f03285a4" providerId="ADAL" clId="{ED6985A8-017B-CF40-952C-49DFCBBD1C44}" dt="2023-09-19T19:08:13.963" v="363"/>
          <ac:inkMkLst>
            <pc:docMk/>
            <pc:sldMk cId="988059189" sldId="292"/>
            <ac:inkMk id="332" creationId="{320A8642-2836-9630-D7B3-D029167B5B03}"/>
          </ac:inkMkLst>
        </pc:inkChg>
        <pc:inkChg chg="add del">
          <ac:chgData name="Vukics András" userId="5efe4348-f8f2-46c9-a533-ad55f03285a4" providerId="ADAL" clId="{ED6985A8-017B-CF40-952C-49DFCBBD1C44}" dt="2023-09-19T19:08:19.324" v="368"/>
          <ac:inkMkLst>
            <pc:docMk/>
            <pc:sldMk cId="988059189" sldId="292"/>
            <ac:inkMk id="333" creationId="{143E1A04-B97D-45E2-2219-734A71E3CB34}"/>
          </ac:inkMkLst>
        </pc:inkChg>
        <pc:inkChg chg="add del">
          <ac:chgData name="Vukics András" userId="5efe4348-f8f2-46c9-a533-ad55f03285a4" providerId="ADAL" clId="{ED6985A8-017B-CF40-952C-49DFCBBD1C44}" dt="2023-09-19T19:08:19.324" v="368"/>
          <ac:inkMkLst>
            <pc:docMk/>
            <pc:sldMk cId="988059189" sldId="292"/>
            <ac:inkMk id="334" creationId="{284040F0-9CAB-7E65-3570-DA8A989ABE48}"/>
          </ac:inkMkLst>
        </pc:inkChg>
        <pc:inkChg chg="add del">
          <ac:chgData name="Vukics András" userId="5efe4348-f8f2-46c9-a533-ad55f03285a4" providerId="ADAL" clId="{ED6985A8-017B-CF40-952C-49DFCBBD1C44}" dt="2023-09-19T19:08:19.324" v="368"/>
          <ac:inkMkLst>
            <pc:docMk/>
            <pc:sldMk cId="988059189" sldId="292"/>
            <ac:inkMk id="335" creationId="{3CC96063-C018-6C28-B0C5-3B317FCAB3BF}"/>
          </ac:inkMkLst>
        </pc:inkChg>
        <pc:inkChg chg="add del">
          <ac:chgData name="Vukics András" userId="5efe4348-f8f2-46c9-a533-ad55f03285a4" providerId="ADAL" clId="{ED6985A8-017B-CF40-952C-49DFCBBD1C44}" dt="2023-09-19T19:08:19.324" v="368"/>
          <ac:inkMkLst>
            <pc:docMk/>
            <pc:sldMk cId="988059189" sldId="292"/>
            <ac:inkMk id="336" creationId="{FE389CB7-3554-EBC1-8FBB-BFCAD8E1882D}"/>
          </ac:inkMkLst>
        </pc:inkChg>
        <pc:inkChg chg="add reco">
          <ac:chgData name="Vukics András" userId="5efe4348-f8f2-46c9-a533-ad55f03285a4" providerId="ADAL" clId="{ED6985A8-017B-CF40-952C-49DFCBBD1C44}" dt="2023-09-19T19:08:19.324" v="368"/>
          <ac:inkMkLst>
            <pc:docMk/>
            <pc:sldMk cId="988059189" sldId="292"/>
            <ac:inkMk id="337" creationId="{5A1071A6-76DA-498D-55E8-68C1FBD279F4}"/>
          </ac:inkMkLst>
        </pc:inkChg>
        <pc:inkChg chg="add del">
          <ac:chgData name="Vukics András" userId="5efe4348-f8f2-46c9-a533-ad55f03285a4" providerId="ADAL" clId="{ED6985A8-017B-CF40-952C-49DFCBBD1C44}" dt="2023-09-19T19:08:22.189" v="371"/>
          <ac:inkMkLst>
            <pc:docMk/>
            <pc:sldMk cId="988059189" sldId="292"/>
            <ac:inkMk id="338" creationId="{1FB9C769-FFC9-04A6-A15F-8D555972E5D6}"/>
          </ac:inkMkLst>
        </pc:inkChg>
        <pc:inkChg chg="add del">
          <ac:chgData name="Vukics András" userId="5efe4348-f8f2-46c9-a533-ad55f03285a4" providerId="ADAL" clId="{ED6985A8-017B-CF40-952C-49DFCBBD1C44}" dt="2023-09-19T19:08:22.189" v="371"/>
          <ac:inkMkLst>
            <pc:docMk/>
            <pc:sldMk cId="988059189" sldId="292"/>
            <ac:inkMk id="339" creationId="{21EB6247-3D84-1E05-99CF-AA251A68AC15}"/>
          </ac:inkMkLst>
        </pc:inkChg>
        <pc:inkChg chg="add reco">
          <ac:chgData name="Vukics András" userId="5efe4348-f8f2-46c9-a533-ad55f03285a4" providerId="ADAL" clId="{ED6985A8-017B-CF40-952C-49DFCBBD1C44}" dt="2023-09-19T19:08:22.189" v="371"/>
          <ac:inkMkLst>
            <pc:docMk/>
            <pc:sldMk cId="988059189" sldId="292"/>
            <ac:inkMk id="340" creationId="{76005316-E340-A7D7-C48B-464AF1400E1B}"/>
          </ac:inkMkLst>
        </pc:inkChg>
        <pc:inkChg chg="add del">
          <ac:chgData name="Vukics András" userId="5efe4348-f8f2-46c9-a533-ad55f03285a4" providerId="ADAL" clId="{ED6985A8-017B-CF40-952C-49DFCBBD1C44}" dt="2023-09-19T19:08:24.017" v="375"/>
          <ac:inkMkLst>
            <pc:docMk/>
            <pc:sldMk cId="988059189" sldId="292"/>
            <ac:inkMk id="341" creationId="{69B6F242-3B1A-4F68-A6E7-4456F77853C0}"/>
          </ac:inkMkLst>
        </pc:inkChg>
        <pc:inkChg chg="add del">
          <ac:chgData name="Vukics András" userId="5efe4348-f8f2-46c9-a533-ad55f03285a4" providerId="ADAL" clId="{ED6985A8-017B-CF40-952C-49DFCBBD1C44}" dt="2023-09-19T19:08:24.017" v="375"/>
          <ac:inkMkLst>
            <pc:docMk/>
            <pc:sldMk cId="988059189" sldId="292"/>
            <ac:inkMk id="342" creationId="{CA919385-0FC2-14CF-F837-3C2904089A07}"/>
          </ac:inkMkLst>
        </pc:inkChg>
        <pc:inkChg chg="add del">
          <ac:chgData name="Vukics András" userId="5efe4348-f8f2-46c9-a533-ad55f03285a4" providerId="ADAL" clId="{ED6985A8-017B-CF40-952C-49DFCBBD1C44}" dt="2023-09-19T19:08:24.017" v="375"/>
          <ac:inkMkLst>
            <pc:docMk/>
            <pc:sldMk cId="988059189" sldId="292"/>
            <ac:inkMk id="343" creationId="{426C17AE-C49D-2DD9-4536-65FFEB95073F}"/>
          </ac:inkMkLst>
        </pc:inkChg>
        <pc:inkChg chg="add reco">
          <ac:chgData name="Vukics András" userId="5efe4348-f8f2-46c9-a533-ad55f03285a4" providerId="ADAL" clId="{ED6985A8-017B-CF40-952C-49DFCBBD1C44}" dt="2023-09-19T19:08:24.017" v="375"/>
          <ac:inkMkLst>
            <pc:docMk/>
            <pc:sldMk cId="988059189" sldId="292"/>
            <ac:inkMk id="344" creationId="{0FF780D5-DF32-34BC-1C49-39ABF8EF0327}"/>
          </ac:inkMkLst>
        </pc:inkChg>
        <pc:inkChg chg="add del">
          <ac:chgData name="Vukics András" userId="5efe4348-f8f2-46c9-a533-ad55f03285a4" providerId="ADAL" clId="{ED6985A8-017B-CF40-952C-49DFCBBD1C44}" dt="2023-09-19T19:08:38.863" v="378"/>
          <ac:inkMkLst>
            <pc:docMk/>
            <pc:sldMk cId="988059189" sldId="292"/>
            <ac:inkMk id="345" creationId="{A6E30C3D-62C2-B850-1A89-EFA0C1FA54AC}"/>
          </ac:inkMkLst>
        </pc:inkChg>
        <pc:inkChg chg="add del">
          <ac:chgData name="Vukics András" userId="5efe4348-f8f2-46c9-a533-ad55f03285a4" providerId="ADAL" clId="{ED6985A8-017B-CF40-952C-49DFCBBD1C44}" dt="2023-09-19T19:08:38.863" v="378"/>
          <ac:inkMkLst>
            <pc:docMk/>
            <pc:sldMk cId="988059189" sldId="292"/>
            <ac:inkMk id="346" creationId="{8E1B20E8-389C-5974-EC3B-DFF6940DD10C}"/>
          </ac:inkMkLst>
        </pc:inkChg>
        <pc:inkChg chg="add reco">
          <ac:chgData name="Vukics András" userId="5efe4348-f8f2-46c9-a533-ad55f03285a4" providerId="ADAL" clId="{ED6985A8-017B-CF40-952C-49DFCBBD1C44}" dt="2023-09-19T19:08:38.863" v="378"/>
          <ac:inkMkLst>
            <pc:docMk/>
            <pc:sldMk cId="988059189" sldId="292"/>
            <ac:inkMk id="347" creationId="{95BBB708-F5BD-40C7-207D-7807F1F3C65C}"/>
          </ac:inkMkLst>
        </pc:inkChg>
        <pc:inkChg chg="add del">
          <ac:chgData name="Vukics András" userId="5efe4348-f8f2-46c9-a533-ad55f03285a4" providerId="ADAL" clId="{ED6985A8-017B-CF40-952C-49DFCBBD1C44}" dt="2023-09-19T19:08:40.404" v="381"/>
          <ac:inkMkLst>
            <pc:docMk/>
            <pc:sldMk cId="988059189" sldId="292"/>
            <ac:inkMk id="348" creationId="{B0950372-E579-5965-B016-24D6ADB195A7}"/>
          </ac:inkMkLst>
        </pc:inkChg>
        <pc:inkChg chg="add del">
          <ac:chgData name="Vukics András" userId="5efe4348-f8f2-46c9-a533-ad55f03285a4" providerId="ADAL" clId="{ED6985A8-017B-CF40-952C-49DFCBBD1C44}" dt="2023-09-19T19:08:40.404" v="381"/>
          <ac:inkMkLst>
            <pc:docMk/>
            <pc:sldMk cId="988059189" sldId="292"/>
            <ac:inkMk id="349" creationId="{2709EE08-D9CE-B754-6DE7-E357254B7C8D}"/>
          </ac:inkMkLst>
        </pc:inkChg>
        <pc:inkChg chg="add reco">
          <ac:chgData name="Vukics András" userId="5efe4348-f8f2-46c9-a533-ad55f03285a4" providerId="ADAL" clId="{ED6985A8-017B-CF40-952C-49DFCBBD1C44}" dt="2023-09-19T19:08:40.404" v="381"/>
          <ac:inkMkLst>
            <pc:docMk/>
            <pc:sldMk cId="988059189" sldId="292"/>
            <ac:inkMk id="350" creationId="{59D8AF04-6A08-842C-7C37-36FF07777108}"/>
          </ac:inkMkLst>
        </pc:inkChg>
        <pc:inkChg chg="add del">
          <ac:chgData name="Vukics András" userId="5efe4348-f8f2-46c9-a533-ad55f03285a4" providerId="ADAL" clId="{ED6985A8-017B-CF40-952C-49DFCBBD1C44}" dt="2023-09-19T19:08:42.842" v="385"/>
          <ac:inkMkLst>
            <pc:docMk/>
            <pc:sldMk cId="988059189" sldId="292"/>
            <ac:inkMk id="351" creationId="{F2DC5DCD-AD83-8724-4D0F-F67FE556516E}"/>
          </ac:inkMkLst>
        </pc:inkChg>
        <pc:inkChg chg="add del">
          <ac:chgData name="Vukics András" userId="5efe4348-f8f2-46c9-a533-ad55f03285a4" providerId="ADAL" clId="{ED6985A8-017B-CF40-952C-49DFCBBD1C44}" dt="2023-09-19T19:08:42.842" v="385"/>
          <ac:inkMkLst>
            <pc:docMk/>
            <pc:sldMk cId="988059189" sldId="292"/>
            <ac:inkMk id="352" creationId="{F68C3A72-6F84-5A86-F400-F28C7EE12D0D}"/>
          </ac:inkMkLst>
        </pc:inkChg>
        <pc:inkChg chg="add del">
          <ac:chgData name="Vukics András" userId="5efe4348-f8f2-46c9-a533-ad55f03285a4" providerId="ADAL" clId="{ED6985A8-017B-CF40-952C-49DFCBBD1C44}" dt="2023-09-19T19:08:42.842" v="385"/>
          <ac:inkMkLst>
            <pc:docMk/>
            <pc:sldMk cId="988059189" sldId="292"/>
            <ac:inkMk id="353" creationId="{5E3E9CC2-E75A-498C-2113-BA9CC286BE27}"/>
          </ac:inkMkLst>
        </pc:inkChg>
        <pc:inkChg chg="add reco">
          <ac:chgData name="Vukics András" userId="5efe4348-f8f2-46c9-a533-ad55f03285a4" providerId="ADAL" clId="{ED6985A8-017B-CF40-952C-49DFCBBD1C44}" dt="2023-09-19T19:08:42.842" v="385"/>
          <ac:inkMkLst>
            <pc:docMk/>
            <pc:sldMk cId="988059189" sldId="292"/>
            <ac:inkMk id="354" creationId="{55CDF81B-E222-EF6C-9768-F3F782B2EBFA}"/>
          </ac:inkMkLst>
        </pc:inkChg>
        <pc:inkChg chg="add">
          <ac:chgData name="Vukics András" userId="5efe4348-f8f2-46c9-a533-ad55f03285a4" providerId="ADAL" clId="{ED6985A8-017B-CF40-952C-49DFCBBD1C44}" dt="2023-09-19T19:08:43.158" v="386"/>
          <ac:inkMkLst>
            <pc:docMk/>
            <pc:sldMk cId="988059189" sldId="292"/>
            <ac:inkMk id="355" creationId="{C4EC1A93-F714-835F-5E2F-C2F2C036B5B0}"/>
          </ac:inkMkLst>
        </pc:inkChg>
        <pc:inkChg chg="add del">
          <ac:chgData name="Vukics András" userId="5efe4348-f8f2-46c9-a533-ad55f03285a4" providerId="ADAL" clId="{ED6985A8-017B-CF40-952C-49DFCBBD1C44}" dt="2023-09-19T19:09:03.500" v="389"/>
          <ac:inkMkLst>
            <pc:docMk/>
            <pc:sldMk cId="988059189" sldId="292"/>
            <ac:inkMk id="356" creationId="{6DF7C4C0-0B94-0A39-BA09-047CD8E43BD7}"/>
          </ac:inkMkLst>
        </pc:inkChg>
        <pc:inkChg chg="add del">
          <ac:chgData name="Vukics András" userId="5efe4348-f8f2-46c9-a533-ad55f03285a4" providerId="ADAL" clId="{ED6985A8-017B-CF40-952C-49DFCBBD1C44}" dt="2023-09-19T19:09:03.500" v="389"/>
          <ac:inkMkLst>
            <pc:docMk/>
            <pc:sldMk cId="988059189" sldId="292"/>
            <ac:inkMk id="357" creationId="{CEC6EF23-8887-8776-5188-D4D6B3543864}"/>
          </ac:inkMkLst>
        </pc:inkChg>
        <pc:inkChg chg="add reco">
          <ac:chgData name="Vukics András" userId="5efe4348-f8f2-46c9-a533-ad55f03285a4" providerId="ADAL" clId="{ED6985A8-017B-CF40-952C-49DFCBBD1C44}" dt="2023-09-19T19:09:03.500" v="389"/>
          <ac:inkMkLst>
            <pc:docMk/>
            <pc:sldMk cId="988059189" sldId="292"/>
            <ac:inkMk id="358" creationId="{31A9873D-3E18-9D2B-9A6E-E8C55EE347BC}"/>
          </ac:inkMkLst>
        </pc:inkChg>
        <pc:inkChg chg="add del">
          <ac:chgData name="Vukics András" userId="5efe4348-f8f2-46c9-a533-ad55f03285a4" providerId="ADAL" clId="{ED6985A8-017B-CF40-952C-49DFCBBD1C44}" dt="2023-09-19T19:09:13.032" v="393"/>
          <ac:inkMkLst>
            <pc:docMk/>
            <pc:sldMk cId="988059189" sldId="292"/>
            <ac:inkMk id="359" creationId="{292F2542-D45C-E696-85DA-9A4BD2E007FA}"/>
          </ac:inkMkLst>
        </pc:inkChg>
        <pc:inkChg chg="add del">
          <ac:chgData name="Vukics András" userId="5efe4348-f8f2-46c9-a533-ad55f03285a4" providerId="ADAL" clId="{ED6985A8-017B-CF40-952C-49DFCBBD1C44}" dt="2023-09-19T19:09:13.032" v="393"/>
          <ac:inkMkLst>
            <pc:docMk/>
            <pc:sldMk cId="988059189" sldId="292"/>
            <ac:inkMk id="360" creationId="{A90E550F-9B97-4421-1F2A-80A31651708A}"/>
          </ac:inkMkLst>
        </pc:inkChg>
        <pc:inkChg chg="add reco">
          <ac:chgData name="Vukics András" userId="5efe4348-f8f2-46c9-a533-ad55f03285a4" providerId="ADAL" clId="{ED6985A8-017B-CF40-952C-49DFCBBD1C44}" dt="2023-09-19T19:09:13.032" v="393"/>
          <ac:inkMkLst>
            <pc:docMk/>
            <pc:sldMk cId="988059189" sldId="292"/>
            <ac:inkMk id="361" creationId="{F106115C-8CF7-BB03-A3DB-5C2095483EE7}"/>
          </ac:inkMkLst>
        </pc:inkChg>
        <pc:inkChg chg="add">
          <ac:chgData name="Vukics András" userId="5efe4348-f8f2-46c9-a533-ad55f03285a4" providerId="ADAL" clId="{ED6985A8-017B-CF40-952C-49DFCBBD1C44}" dt="2023-09-19T19:09:13.575" v="394"/>
          <ac:inkMkLst>
            <pc:docMk/>
            <pc:sldMk cId="988059189" sldId="292"/>
            <ac:inkMk id="362" creationId="{49D119C1-DF5B-CFED-928D-509C501224AA}"/>
          </ac:inkMkLst>
        </pc:inkChg>
        <pc:inkChg chg="add del">
          <ac:chgData name="Vukics András" userId="5efe4348-f8f2-46c9-a533-ad55f03285a4" providerId="ADAL" clId="{ED6985A8-017B-CF40-952C-49DFCBBD1C44}" dt="2023-09-19T19:09:19.988" v="397"/>
          <ac:inkMkLst>
            <pc:docMk/>
            <pc:sldMk cId="988059189" sldId="292"/>
            <ac:inkMk id="363" creationId="{54F9E002-8F2A-04C5-D1DA-82D8FC125E0F}"/>
          </ac:inkMkLst>
        </pc:inkChg>
        <pc:inkChg chg="add del">
          <ac:chgData name="Vukics András" userId="5efe4348-f8f2-46c9-a533-ad55f03285a4" providerId="ADAL" clId="{ED6985A8-017B-CF40-952C-49DFCBBD1C44}" dt="2023-09-19T19:09:19.988" v="397"/>
          <ac:inkMkLst>
            <pc:docMk/>
            <pc:sldMk cId="988059189" sldId="292"/>
            <ac:inkMk id="364" creationId="{6FAE9305-CA5E-7E73-2151-F302EA283D75}"/>
          </ac:inkMkLst>
        </pc:inkChg>
        <pc:inkChg chg="add reco">
          <ac:chgData name="Vukics András" userId="5efe4348-f8f2-46c9-a533-ad55f03285a4" providerId="ADAL" clId="{ED6985A8-017B-CF40-952C-49DFCBBD1C44}" dt="2023-09-19T19:09:19.988" v="397"/>
          <ac:inkMkLst>
            <pc:docMk/>
            <pc:sldMk cId="988059189" sldId="292"/>
            <ac:inkMk id="365" creationId="{F3BB8463-F2CE-F764-2199-2A8489365405}"/>
          </ac:inkMkLst>
        </pc:inkChg>
        <pc:inkChg chg="add del">
          <ac:chgData name="Vukics András" userId="5efe4348-f8f2-46c9-a533-ad55f03285a4" providerId="ADAL" clId="{ED6985A8-017B-CF40-952C-49DFCBBD1C44}" dt="2023-09-19T19:09:22.927" v="402"/>
          <ac:inkMkLst>
            <pc:docMk/>
            <pc:sldMk cId="988059189" sldId="292"/>
            <ac:inkMk id="366" creationId="{92710D4C-3821-552A-7CCB-E3BA2FE9853A}"/>
          </ac:inkMkLst>
        </pc:inkChg>
        <pc:inkChg chg="add del">
          <ac:chgData name="Vukics András" userId="5efe4348-f8f2-46c9-a533-ad55f03285a4" providerId="ADAL" clId="{ED6985A8-017B-CF40-952C-49DFCBBD1C44}" dt="2023-09-19T19:09:22.927" v="402"/>
          <ac:inkMkLst>
            <pc:docMk/>
            <pc:sldMk cId="988059189" sldId="292"/>
            <ac:inkMk id="367" creationId="{8020C140-9B2E-17DF-081B-BAF8EF62C766}"/>
          </ac:inkMkLst>
        </pc:inkChg>
        <pc:inkChg chg="add del">
          <ac:chgData name="Vukics András" userId="5efe4348-f8f2-46c9-a533-ad55f03285a4" providerId="ADAL" clId="{ED6985A8-017B-CF40-952C-49DFCBBD1C44}" dt="2023-09-19T19:09:22.927" v="402"/>
          <ac:inkMkLst>
            <pc:docMk/>
            <pc:sldMk cId="988059189" sldId="292"/>
            <ac:inkMk id="368" creationId="{1AE084A6-5375-4DAB-FE18-C7D96AD2373D}"/>
          </ac:inkMkLst>
        </pc:inkChg>
        <pc:inkChg chg="add del">
          <ac:chgData name="Vukics András" userId="5efe4348-f8f2-46c9-a533-ad55f03285a4" providerId="ADAL" clId="{ED6985A8-017B-CF40-952C-49DFCBBD1C44}" dt="2023-09-19T19:09:22.927" v="402"/>
          <ac:inkMkLst>
            <pc:docMk/>
            <pc:sldMk cId="988059189" sldId="292"/>
            <ac:inkMk id="369" creationId="{A1DF9EB7-7C85-5DC5-92C3-5701F048C80B}"/>
          </ac:inkMkLst>
        </pc:inkChg>
        <pc:inkChg chg="add reco">
          <ac:chgData name="Vukics András" userId="5efe4348-f8f2-46c9-a533-ad55f03285a4" providerId="ADAL" clId="{ED6985A8-017B-CF40-952C-49DFCBBD1C44}" dt="2023-09-19T19:09:22.927" v="402"/>
          <ac:inkMkLst>
            <pc:docMk/>
            <pc:sldMk cId="988059189" sldId="292"/>
            <ac:inkMk id="370" creationId="{2389E974-8467-CAD1-5D92-CFC48E6B13CF}"/>
          </ac:inkMkLst>
        </pc:inkChg>
        <pc:inkChg chg="add del">
          <ac:chgData name="Vukics András" userId="5efe4348-f8f2-46c9-a533-ad55f03285a4" providerId="ADAL" clId="{ED6985A8-017B-CF40-952C-49DFCBBD1C44}" dt="2023-09-19T19:09:26.522" v="408"/>
          <ac:inkMkLst>
            <pc:docMk/>
            <pc:sldMk cId="988059189" sldId="292"/>
            <ac:inkMk id="371" creationId="{3C95E8F7-6DD1-93B2-77BD-CDF39ED3917F}"/>
          </ac:inkMkLst>
        </pc:inkChg>
        <pc:inkChg chg="add del">
          <ac:chgData name="Vukics András" userId="5efe4348-f8f2-46c9-a533-ad55f03285a4" providerId="ADAL" clId="{ED6985A8-017B-CF40-952C-49DFCBBD1C44}" dt="2023-09-19T19:09:26.522" v="408"/>
          <ac:inkMkLst>
            <pc:docMk/>
            <pc:sldMk cId="988059189" sldId="292"/>
            <ac:inkMk id="372" creationId="{B9974225-8748-1D8D-30E7-F9BFC3B66C5D}"/>
          </ac:inkMkLst>
        </pc:inkChg>
        <pc:inkChg chg="add del">
          <ac:chgData name="Vukics András" userId="5efe4348-f8f2-46c9-a533-ad55f03285a4" providerId="ADAL" clId="{ED6985A8-017B-CF40-952C-49DFCBBD1C44}" dt="2023-09-19T19:09:26.522" v="408"/>
          <ac:inkMkLst>
            <pc:docMk/>
            <pc:sldMk cId="988059189" sldId="292"/>
            <ac:inkMk id="373" creationId="{57AA1DF6-C580-6352-50C5-0BA08CC7AAF6}"/>
          </ac:inkMkLst>
        </pc:inkChg>
        <pc:inkChg chg="add del">
          <ac:chgData name="Vukics András" userId="5efe4348-f8f2-46c9-a533-ad55f03285a4" providerId="ADAL" clId="{ED6985A8-017B-CF40-952C-49DFCBBD1C44}" dt="2023-09-19T19:09:26.522" v="408"/>
          <ac:inkMkLst>
            <pc:docMk/>
            <pc:sldMk cId="988059189" sldId="292"/>
            <ac:inkMk id="374" creationId="{DBE007C1-8DCD-A561-ADBA-FC019E07A9C9}"/>
          </ac:inkMkLst>
        </pc:inkChg>
        <pc:inkChg chg="add del">
          <ac:chgData name="Vukics András" userId="5efe4348-f8f2-46c9-a533-ad55f03285a4" providerId="ADAL" clId="{ED6985A8-017B-CF40-952C-49DFCBBD1C44}" dt="2023-09-19T19:09:26.522" v="408"/>
          <ac:inkMkLst>
            <pc:docMk/>
            <pc:sldMk cId="988059189" sldId="292"/>
            <ac:inkMk id="375" creationId="{A677EC92-F3DF-BBBC-5165-F9688EB1F704}"/>
          </ac:inkMkLst>
        </pc:inkChg>
        <pc:inkChg chg="add reco">
          <ac:chgData name="Vukics András" userId="5efe4348-f8f2-46c9-a533-ad55f03285a4" providerId="ADAL" clId="{ED6985A8-017B-CF40-952C-49DFCBBD1C44}" dt="2023-09-19T19:09:26.522" v="408"/>
          <ac:inkMkLst>
            <pc:docMk/>
            <pc:sldMk cId="988059189" sldId="292"/>
            <ac:inkMk id="376" creationId="{95CB227B-FC44-B1CB-E387-9476387AC7CE}"/>
          </ac:inkMkLst>
        </pc:inkChg>
        <pc:inkChg chg="add del">
          <ac:chgData name="Vukics András" userId="5efe4348-f8f2-46c9-a533-ad55f03285a4" providerId="ADAL" clId="{ED6985A8-017B-CF40-952C-49DFCBBD1C44}" dt="2023-09-19T19:09:43.900" v="411"/>
          <ac:inkMkLst>
            <pc:docMk/>
            <pc:sldMk cId="988059189" sldId="292"/>
            <ac:inkMk id="377" creationId="{F9100DBC-877C-3694-CC91-AFAEBB487BB3}"/>
          </ac:inkMkLst>
        </pc:inkChg>
        <pc:inkChg chg="add del">
          <ac:chgData name="Vukics András" userId="5efe4348-f8f2-46c9-a533-ad55f03285a4" providerId="ADAL" clId="{ED6985A8-017B-CF40-952C-49DFCBBD1C44}" dt="2023-09-19T19:09:43.900" v="411"/>
          <ac:inkMkLst>
            <pc:docMk/>
            <pc:sldMk cId="988059189" sldId="292"/>
            <ac:inkMk id="378" creationId="{84F1EB3D-C2A9-4FC7-5BFE-C76376701D99}"/>
          </ac:inkMkLst>
        </pc:inkChg>
        <pc:inkChg chg="add reco">
          <ac:chgData name="Vukics András" userId="5efe4348-f8f2-46c9-a533-ad55f03285a4" providerId="ADAL" clId="{ED6985A8-017B-CF40-952C-49DFCBBD1C44}" dt="2023-09-19T19:09:43.900" v="411"/>
          <ac:inkMkLst>
            <pc:docMk/>
            <pc:sldMk cId="988059189" sldId="292"/>
            <ac:inkMk id="379" creationId="{6C435D03-51C1-7BE1-F877-059416B52FC4}"/>
          </ac:inkMkLst>
        </pc:inkChg>
        <pc:inkChg chg="add del">
          <ac:chgData name="Vukics András" userId="5efe4348-f8f2-46c9-a533-ad55f03285a4" providerId="ADAL" clId="{ED6985A8-017B-CF40-952C-49DFCBBD1C44}" dt="2023-09-19T19:09:45.366" v="414"/>
          <ac:inkMkLst>
            <pc:docMk/>
            <pc:sldMk cId="988059189" sldId="292"/>
            <ac:inkMk id="380" creationId="{2A8206F0-EAF1-5A10-831B-B6C599052236}"/>
          </ac:inkMkLst>
        </pc:inkChg>
        <pc:inkChg chg="add del">
          <ac:chgData name="Vukics András" userId="5efe4348-f8f2-46c9-a533-ad55f03285a4" providerId="ADAL" clId="{ED6985A8-017B-CF40-952C-49DFCBBD1C44}" dt="2023-09-19T19:09:45.366" v="414"/>
          <ac:inkMkLst>
            <pc:docMk/>
            <pc:sldMk cId="988059189" sldId="292"/>
            <ac:inkMk id="381" creationId="{8C767DF7-98FD-BF3E-6071-62E9474CF637}"/>
          </ac:inkMkLst>
        </pc:inkChg>
        <pc:inkChg chg="add reco">
          <ac:chgData name="Vukics András" userId="5efe4348-f8f2-46c9-a533-ad55f03285a4" providerId="ADAL" clId="{ED6985A8-017B-CF40-952C-49DFCBBD1C44}" dt="2023-09-19T19:09:45.366" v="414"/>
          <ac:inkMkLst>
            <pc:docMk/>
            <pc:sldMk cId="988059189" sldId="292"/>
            <ac:inkMk id="382" creationId="{194FC6A0-D12A-FFFF-9EC0-0A00490904CE}"/>
          </ac:inkMkLst>
        </pc:inkChg>
        <pc:inkChg chg="add del">
          <ac:chgData name="Vukics András" userId="5efe4348-f8f2-46c9-a533-ad55f03285a4" providerId="ADAL" clId="{ED6985A8-017B-CF40-952C-49DFCBBD1C44}" dt="2023-09-19T19:09:49.056" v="419"/>
          <ac:inkMkLst>
            <pc:docMk/>
            <pc:sldMk cId="988059189" sldId="292"/>
            <ac:inkMk id="383" creationId="{901762B5-97BE-66AD-A767-96DE5D988931}"/>
          </ac:inkMkLst>
        </pc:inkChg>
        <pc:inkChg chg="add del">
          <ac:chgData name="Vukics András" userId="5efe4348-f8f2-46c9-a533-ad55f03285a4" providerId="ADAL" clId="{ED6985A8-017B-CF40-952C-49DFCBBD1C44}" dt="2023-09-19T19:09:49.056" v="419"/>
          <ac:inkMkLst>
            <pc:docMk/>
            <pc:sldMk cId="988059189" sldId="292"/>
            <ac:inkMk id="384" creationId="{B783B804-AABA-146B-D95D-346BCE98183C}"/>
          </ac:inkMkLst>
        </pc:inkChg>
        <pc:inkChg chg="add del">
          <ac:chgData name="Vukics András" userId="5efe4348-f8f2-46c9-a533-ad55f03285a4" providerId="ADAL" clId="{ED6985A8-017B-CF40-952C-49DFCBBD1C44}" dt="2023-09-19T19:09:49.056" v="419"/>
          <ac:inkMkLst>
            <pc:docMk/>
            <pc:sldMk cId="988059189" sldId="292"/>
            <ac:inkMk id="385" creationId="{3F4FC6AB-1516-3B79-A504-94DCC1CF135F}"/>
          </ac:inkMkLst>
        </pc:inkChg>
        <pc:inkChg chg="add del">
          <ac:chgData name="Vukics András" userId="5efe4348-f8f2-46c9-a533-ad55f03285a4" providerId="ADAL" clId="{ED6985A8-017B-CF40-952C-49DFCBBD1C44}" dt="2023-09-19T19:09:49.056" v="419"/>
          <ac:inkMkLst>
            <pc:docMk/>
            <pc:sldMk cId="988059189" sldId="292"/>
            <ac:inkMk id="386" creationId="{CAE0EE1E-05D3-AF9A-DF3B-4F4B956938AF}"/>
          </ac:inkMkLst>
        </pc:inkChg>
        <pc:inkChg chg="add reco">
          <ac:chgData name="Vukics András" userId="5efe4348-f8f2-46c9-a533-ad55f03285a4" providerId="ADAL" clId="{ED6985A8-017B-CF40-952C-49DFCBBD1C44}" dt="2023-09-19T19:09:49.056" v="419"/>
          <ac:inkMkLst>
            <pc:docMk/>
            <pc:sldMk cId="988059189" sldId="292"/>
            <ac:inkMk id="387" creationId="{5F45BB25-BC61-C924-3198-39098E4DC28F}"/>
          </ac:inkMkLst>
        </pc:inkChg>
        <pc:inkChg chg="add del">
          <ac:chgData name="Vukics András" userId="5efe4348-f8f2-46c9-a533-ad55f03285a4" providerId="ADAL" clId="{ED6985A8-017B-CF40-952C-49DFCBBD1C44}" dt="2023-09-19T19:09:55.274" v="422"/>
          <ac:inkMkLst>
            <pc:docMk/>
            <pc:sldMk cId="988059189" sldId="292"/>
            <ac:inkMk id="388" creationId="{B84CC88A-86FF-C861-0A7B-C028E19D74D9}"/>
          </ac:inkMkLst>
        </pc:inkChg>
        <pc:inkChg chg="add del">
          <ac:chgData name="Vukics András" userId="5efe4348-f8f2-46c9-a533-ad55f03285a4" providerId="ADAL" clId="{ED6985A8-017B-CF40-952C-49DFCBBD1C44}" dt="2023-09-19T19:09:55.274" v="422"/>
          <ac:inkMkLst>
            <pc:docMk/>
            <pc:sldMk cId="988059189" sldId="292"/>
            <ac:inkMk id="389" creationId="{640DA283-5BE9-5E92-8D45-13D0862C9CA7}"/>
          </ac:inkMkLst>
        </pc:inkChg>
        <pc:inkChg chg="add reco">
          <ac:chgData name="Vukics András" userId="5efe4348-f8f2-46c9-a533-ad55f03285a4" providerId="ADAL" clId="{ED6985A8-017B-CF40-952C-49DFCBBD1C44}" dt="2023-09-19T19:09:55.274" v="422"/>
          <ac:inkMkLst>
            <pc:docMk/>
            <pc:sldMk cId="988059189" sldId="292"/>
            <ac:inkMk id="390" creationId="{7D8FC49E-C3ED-C2FB-D25B-BA044E57B7CC}"/>
          </ac:inkMkLst>
        </pc:inkChg>
        <pc:inkChg chg="add del">
          <ac:chgData name="Vukics András" userId="5efe4348-f8f2-46c9-a533-ad55f03285a4" providerId="ADAL" clId="{ED6985A8-017B-CF40-952C-49DFCBBD1C44}" dt="2023-09-19T19:09:56.648" v="425"/>
          <ac:inkMkLst>
            <pc:docMk/>
            <pc:sldMk cId="988059189" sldId="292"/>
            <ac:inkMk id="391" creationId="{BA7672C5-B485-47D1-ABFA-5586A7FF5EC3}"/>
          </ac:inkMkLst>
        </pc:inkChg>
        <pc:inkChg chg="add del">
          <ac:chgData name="Vukics András" userId="5efe4348-f8f2-46c9-a533-ad55f03285a4" providerId="ADAL" clId="{ED6985A8-017B-CF40-952C-49DFCBBD1C44}" dt="2023-09-19T19:09:56.648" v="425"/>
          <ac:inkMkLst>
            <pc:docMk/>
            <pc:sldMk cId="988059189" sldId="292"/>
            <ac:inkMk id="392" creationId="{26921B49-A028-21E3-FB1A-BAF326BACEF7}"/>
          </ac:inkMkLst>
        </pc:inkChg>
        <pc:inkChg chg="add reco">
          <ac:chgData name="Vukics András" userId="5efe4348-f8f2-46c9-a533-ad55f03285a4" providerId="ADAL" clId="{ED6985A8-017B-CF40-952C-49DFCBBD1C44}" dt="2023-09-19T19:09:56.648" v="425"/>
          <ac:inkMkLst>
            <pc:docMk/>
            <pc:sldMk cId="988059189" sldId="292"/>
            <ac:inkMk id="393" creationId="{CFB42576-E1CF-9CC5-9331-F4776CC3868E}"/>
          </ac:inkMkLst>
        </pc:inkChg>
        <pc:inkChg chg="add">
          <ac:chgData name="Vukics András" userId="5efe4348-f8f2-46c9-a533-ad55f03285a4" providerId="ADAL" clId="{ED6985A8-017B-CF40-952C-49DFCBBD1C44}" dt="2023-09-19T19:09:56.952" v="426"/>
          <ac:inkMkLst>
            <pc:docMk/>
            <pc:sldMk cId="988059189" sldId="292"/>
            <ac:inkMk id="394" creationId="{6168B38E-0966-037F-3EC9-8106C4B235D3}"/>
          </ac:inkMkLst>
        </pc:inkChg>
        <pc:inkChg chg="add del">
          <ac:chgData name="Vukics András" userId="5efe4348-f8f2-46c9-a533-ad55f03285a4" providerId="ADAL" clId="{ED6985A8-017B-CF40-952C-49DFCBBD1C44}" dt="2023-09-19T19:09:59.874" v="429"/>
          <ac:inkMkLst>
            <pc:docMk/>
            <pc:sldMk cId="988059189" sldId="292"/>
            <ac:inkMk id="395" creationId="{E1699FD8-E58A-814B-A1E8-55F99B83A4A8}"/>
          </ac:inkMkLst>
        </pc:inkChg>
        <pc:inkChg chg="add del">
          <ac:chgData name="Vukics András" userId="5efe4348-f8f2-46c9-a533-ad55f03285a4" providerId="ADAL" clId="{ED6985A8-017B-CF40-952C-49DFCBBD1C44}" dt="2023-09-19T19:09:59.874" v="429"/>
          <ac:inkMkLst>
            <pc:docMk/>
            <pc:sldMk cId="988059189" sldId="292"/>
            <ac:inkMk id="396" creationId="{9834E392-0926-E37B-92BC-C184F0D369C0}"/>
          </ac:inkMkLst>
        </pc:inkChg>
        <pc:inkChg chg="add reco">
          <ac:chgData name="Vukics András" userId="5efe4348-f8f2-46c9-a533-ad55f03285a4" providerId="ADAL" clId="{ED6985A8-017B-CF40-952C-49DFCBBD1C44}" dt="2023-09-19T19:09:59.874" v="429"/>
          <ac:inkMkLst>
            <pc:docMk/>
            <pc:sldMk cId="988059189" sldId="292"/>
            <ac:inkMk id="397" creationId="{A2B75271-2AE3-D4A9-9D51-48202508C19E}"/>
          </ac:inkMkLst>
        </pc:inkChg>
      </pc:sldChg>
      <pc:sldChg chg="addSp delSp">
        <pc:chgData name="Vukics András" userId="5efe4348-f8f2-46c9-a533-ad55f03285a4" providerId="ADAL" clId="{ED6985A8-017B-CF40-952C-49DFCBBD1C44}" dt="2023-09-19T19:53:59.460" v="501" actId="139"/>
        <pc:sldMkLst>
          <pc:docMk/>
          <pc:sldMk cId="1493100326" sldId="307"/>
        </pc:sldMkLst>
        <pc:spChg chg="add">
          <ac:chgData name="Vukics András" userId="5efe4348-f8f2-46c9-a533-ad55f03285a4" providerId="ADAL" clId="{ED6985A8-017B-CF40-952C-49DFCBBD1C44}" dt="2023-09-19T19:53:45.413" v="494" actId="139"/>
          <ac:spMkLst>
            <pc:docMk/>
            <pc:sldMk cId="1493100326" sldId="307"/>
            <ac:spMk id="47" creationId="{D50601BD-7802-E97C-3C9D-E498F88F8341}"/>
          </ac:spMkLst>
        </pc:spChg>
        <pc:spChg chg="add">
          <ac:chgData name="Vukics András" userId="5efe4348-f8f2-46c9-a533-ad55f03285a4" providerId="ADAL" clId="{ED6985A8-017B-CF40-952C-49DFCBBD1C44}" dt="2023-09-19T19:53:45.629" v="495" actId="139"/>
          <ac:spMkLst>
            <pc:docMk/>
            <pc:sldMk cId="1493100326" sldId="307"/>
            <ac:spMk id="48" creationId="{DDD373A8-281C-5DB9-8DBA-240DB2E14894}"/>
          </ac:spMkLst>
        </pc:spChg>
        <pc:spChg chg="add">
          <ac:chgData name="Vukics András" userId="5efe4348-f8f2-46c9-a533-ad55f03285a4" providerId="ADAL" clId="{ED6985A8-017B-CF40-952C-49DFCBBD1C44}" dt="2023-09-19T19:53:50.199" v="496" actId="139"/>
          <ac:spMkLst>
            <pc:docMk/>
            <pc:sldMk cId="1493100326" sldId="307"/>
            <ac:spMk id="49" creationId="{BB7C5A9E-CFA7-75E8-1177-641D63B5C144}"/>
          </ac:spMkLst>
        </pc:spChg>
        <pc:spChg chg="add">
          <ac:chgData name="Vukics András" userId="5efe4348-f8f2-46c9-a533-ad55f03285a4" providerId="ADAL" clId="{ED6985A8-017B-CF40-952C-49DFCBBD1C44}" dt="2023-09-19T19:53:50.202" v="497" actId="139"/>
          <ac:spMkLst>
            <pc:docMk/>
            <pc:sldMk cId="1493100326" sldId="307"/>
            <ac:spMk id="50" creationId="{F0D3FCE5-5307-651D-1099-7EA1F0BC30B3}"/>
          </ac:spMkLst>
        </pc:spChg>
        <pc:spChg chg="add">
          <ac:chgData name="Vukics András" userId="5efe4348-f8f2-46c9-a533-ad55f03285a4" providerId="ADAL" clId="{ED6985A8-017B-CF40-952C-49DFCBBD1C44}" dt="2023-09-19T19:53:50.206" v="498" actId="139"/>
          <ac:spMkLst>
            <pc:docMk/>
            <pc:sldMk cId="1493100326" sldId="307"/>
            <ac:spMk id="51" creationId="{7B7BD728-BADC-C6EB-3C28-34E9397F58AE}"/>
          </ac:spMkLst>
        </pc:spChg>
        <pc:spChg chg="add">
          <ac:chgData name="Vukics András" userId="5efe4348-f8f2-46c9-a533-ad55f03285a4" providerId="ADAL" clId="{ED6985A8-017B-CF40-952C-49DFCBBD1C44}" dt="2023-09-19T19:53:50.208" v="499" actId="139"/>
          <ac:spMkLst>
            <pc:docMk/>
            <pc:sldMk cId="1493100326" sldId="307"/>
            <ac:spMk id="52" creationId="{680A6418-3294-725E-DB35-CF1FBDF69045}"/>
          </ac:spMkLst>
        </pc:spChg>
        <pc:spChg chg="add del">
          <ac:chgData name="Vukics András" userId="5efe4348-f8f2-46c9-a533-ad55f03285a4" providerId="ADAL" clId="{ED6985A8-017B-CF40-952C-49DFCBBD1C44}" dt="2023-09-19T19:53:59.460" v="501" actId="139"/>
          <ac:spMkLst>
            <pc:docMk/>
            <pc:sldMk cId="1493100326" sldId="307"/>
            <ac:spMk id="53" creationId="{37F337A7-6D7F-551B-72ED-4D7A31E300AD}"/>
          </ac:spMkLst>
        </pc:spChg>
        <pc:inkChg chg="add del">
          <ac:chgData name="Vukics András" userId="5efe4348-f8f2-46c9-a533-ad55f03285a4" providerId="ADAL" clId="{ED6985A8-017B-CF40-952C-49DFCBBD1C44}" dt="2023-09-19T19:49:27.173" v="452"/>
          <ac:inkMkLst>
            <pc:docMk/>
            <pc:sldMk cId="1493100326" sldId="307"/>
            <ac:inkMk id="3" creationId="{7680B60F-BF72-848C-482A-9EA704B8DBB2}"/>
          </ac:inkMkLst>
        </pc:inkChg>
        <pc:inkChg chg="add del">
          <ac:chgData name="Vukics András" userId="5efe4348-f8f2-46c9-a533-ad55f03285a4" providerId="ADAL" clId="{ED6985A8-017B-CF40-952C-49DFCBBD1C44}" dt="2023-09-19T19:49:27.173" v="452"/>
          <ac:inkMkLst>
            <pc:docMk/>
            <pc:sldMk cId="1493100326" sldId="307"/>
            <ac:inkMk id="4" creationId="{C2C26FC7-BDCC-8191-9241-5578AE4EA8DC}"/>
          </ac:inkMkLst>
        </pc:inkChg>
        <pc:inkChg chg="add del">
          <ac:chgData name="Vukics András" userId="5efe4348-f8f2-46c9-a533-ad55f03285a4" providerId="ADAL" clId="{ED6985A8-017B-CF40-952C-49DFCBBD1C44}" dt="2023-09-19T19:49:27.173" v="452"/>
          <ac:inkMkLst>
            <pc:docMk/>
            <pc:sldMk cId="1493100326" sldId="307"/>
            <ac:inkMk id="5" creationId="{201FA4E2-49DF-4BA4-7BC6-56FC56989B68}"/>
          </ac:inkMkLst>
        </pc:inkChg>
        <pc:inkChg chg="add del reco">
          <ac:chgData name="Vukics András" userId="5efe4348-f8f2-46c9-a533-ad55f03285a4" providerId="ADAL" clId="{ED6985A8-017B-CF40-952C-49DFCBBD1C44}" dt="2023-09-19T19:50:30.954" v="481"/>
          <ac:inkMkLst>
            <pc:docMk/>
            <pc:sldMk cId="1493100326" sldId="307"/>
            <ac:inkMk id="6" creationId="{8BD9A60C-F9F2-78D9-8DE6-545A418CEE70}"/>
          </ac:inkMkLst>
        </pc:inkChg>
        <pc:inkChg chg="add del">
          <ac:chgData name="Vukics András" userId="5efe4348-f8f2-46c9-a533-ad55f03285a4" providerId="ADAL" clId="{ED6985A8-017B-CF40-952C-49DFCBBD1C44}" dt="2023-09-19T19:49:31.008" v="457"/>
          <ac:inkMkLst>
            <pc:docMk/>
            <pc:sldMk cId="1493100326" sldId="307"/>
            <ac:inkMk id="7" creationId="{190D172A-4A65-1FCE-B205-D162F90A67C9}"/>
          </ac:inkMkLst>
        </pc:inkChg>
        <pc:inkChg chg="add del">
          <ac:chgData name="Vukics András" userId="5efe4348-f8f2-46c9-a533-ad55f03285a4" providerId="ADAL" clId="{ED6985A8-017B-CF40-952C-49DFCBBD1C44}" dt="2023-09-19T19:49:31.008" v="457"/>
          <ac:inkMkLst>
            <pc:docMk/>
            <pc:sldMk cId="1493100326" sldId="307"/>
            <ac:inkMk id="8" creationId="{ED52198C-25E3-BA05-628D-1A07077A77B9}"/>
          </ac:inkMkLst>
        </pc:inkChg>
        <pc:inkChg chg="add del">
          <ac:chgData name="Vukics András" userId="5efe4348-f8f2-46c9-a533-ad55f03285a4" providerId="ADAL" clId="{ED6985A8-017B-CF40-952C-49DFCBBD1C44}" dt="2023-09-19T19:49:31.008" v="457"/>
          <ac:inkMkLst>
            <pc:docMk/>
            <pc:sldMk cId="1493100326" sldId="307"/>
            <ac:inkMk id="9" creationId="{E7877231-AAA3-BB26-D7C9-6DBCFA3A3956}"/>
          </ac:inkMkLst>
        </pc:inkChg>
        <pc:inkChg chg="add del">
          <ac:chgData name="Vukics András" userId="5efe4348-f8f2-46c9-a533-ad55f03285a4" providerId="ADAL" clId="{ED6985A8-017B-CF40-952C-49DFCBBD1C44}" dt="2023-09-19T19:49:31.008" v="457"/>
          <ac:inkMkLst>
            <pc:docMk/>
            <pc:sldMk cId="1493100326" sldId="307"/>
            <ac:inkMk id="11" creationId="{1C153DC6-3248-2CE7-0618-6CBE95BC04EF}"/>
          </ac:inkMkLst>
        </pc:inkChg>
        <pc:inkChg chg="add reco">
          <ac:chgData name="Vukics András" userId="5efe4348-f8f2-46c9-a533-ad55f03285a4" providerId="ADAL" clId="{ED6985A8-017B-CF40-952C-49DFCBBD1C44}" dt="2023-09-19T19:49:31.008" v="457"/>
          <ac:inkMkLst>
            <pc:docMk/>
            <pc:sldMk cId="1493100326" sldId="307"/>
            <ac:inkMk id="12" creationId="{B01702DA-2D9A-B127-5F7F-F7B723463088}"/>
          </ac:inkMkLst>
        </pc:inkChg>
        <pc:inkChg chg="add">
          <ac:chgData name="Vukics András" userId="5efe4348-f8f2-46c9-a533-ad55f03285a4" providerId="ADAL" clId="{ED6985A8-017B-CF40-952C-49DFCBBD1C44}" dt="2023-09-19T19:49:31.577" v="458"/>
          <ac:inkMkLst>
            <pc:docMk/>
            <pc:sldMk cId="1493100326" sldId="307"/>
            <ac:inkMk id="13" creationId="{AD392D50-82F5-FE0E-5647-C1642555E6BB}"/>
          </ac:inkMkLst>
        </pc:inkChg>
        <pc:inkChg chg="add del">
          <ac:chgData name="Vukics András" userId="5efe4348-f8f2-46c9-a533-ad55f03285a4" providerId="ADAL" clId="{ED6985A8-017B-CF40-952C-49DFCBBD1C44}" dt="2023-09-19T19:49:35.106" v="461"/>
          <ac:inkMkLst>
            <pc:docMk/>
            <pc:sldMk cId="1493100326" sldId="307"/>
            <ac:inkMk id="14" creationId="{3D2D5836-A35B-A617-42BB-83EF39C431A9}"/>
          </ac:inkMkLst>
        </pc:inkChg>
        <pc:inkChg chg="add del">
          <ac:chgData name="Vukics András" userId="5efe4348-f8f2-46c9-a533-ad55f03285a4" providerId="ADAL" clId="{ED6985A8-017B-CF40-952C-49DFCBBD1C44}" dt="2023-09-19T19:49:35.106" v="461"/>
          <ac:inkMkLst>
            <pc:docMk/>
            <pc:sldMk cId="1493100326" sldId="307"/>
            <ac:inkMk id="15" creationId="{2583A7EE-EBDB-6C1E-AC78-79D81BC703E4}"/>
          </ac:inkMkLst>
        </pc:inkChg>
        <pc:inkChg chg="add reco">
          <ac:chgData name="Vukics András" userId="5efe4348-f8f2-46c9-a533-ad55f03285a4" providerId="ADAL" clId="{ED6985A8-017B-CF40-952C-49DFCBBD1C44}" dt="2023-09-19T19:49:35.106" v="461"/>
          <ac:inkMkLst>
            <pc:docMk/>
            <pc:sldMk cId="1493100326" sldId="307"/>
            <ac:inkMk id="16" creationId="{D54FB755-8009-D867-5514-79819923EDC8}"/>
          </ac:inkMkLst>
        </pc:inkChg>
        <pc:inkChg chg="add del">
          <ac:chgData name="Vukics András" userId="5efe4348-f8f2-46c9-a533-ad55f03285a4" providerId="ADAL" clId="{ED6985A8-017B-CF40-952C-49DFCBBD1C44}" dt="2023-09-19T19:49:39.164" v="464"/>
          <ac:inkMkLst>
            <pc:docMk/>
            <pc:sldMk cId="1493100326" sldId="307"/>
            <ac:inkMk id="17" creationId="{730A5648-6402-1251-3485-653931B25782}"/>
          </ac:inkMkLst>
        </pc:inkChg>
        <pc:inkChg chg="add del">
          <ac:chgData name="Vukics András" userId="5efe4348-f8f2-46c9-a533-ad55f03285a4" providerId="ADAL" clId="{ED6985A8-017B-CF40-952C-49DFCBBD1C44}" dt="2023-09-19T19:49:39.164" v="464"/>
          <ac:inkMkLst>
            <pc:docMk/>
            <pc:sldMk cId="1493100326" sldId="307"/>
            <ac:inkMk id="18" creationId="{FEC3EE20-FE24-81EB-BB0D-3D345E280F4F}"/>
          </ac:inkMkLst>
        </pc:inkChg>
        <pc:inkChg chg="add reco">
          <ac:chgData name="Vukics András" userId="5efe4348-f8f2-46c9-a533-ad55f03285a4" providerId="ADAL" clId="{ED6985A8-017B-CF40-952C-49DFCBBD1C44}" dt="2023-09-19T19:49:39.164" v="464"/>
          <ac:inkMkLst>
            <pc:docMk/>
            <pc:sldMk cId="1493100326" sldId="307"/>
            <ac:inkMk id="19" creationId="{1464033D-FEBD-CAE4-35A9-32B0803C8B76}"/>
          </ac:inkMkLst>
        </pc:inkChg>
        <pc:inkChg chg="add del">
          <ac:chgData name="Vukics András" userId="5efe4348-f8f2-46c9-a533-ad55f03285a4" providerId="ADAL" clId="{ED6985A8-017B-CF40-952C-49DFCBBD1C44}" dt="2023-09-19T19:49:41.144" v="467"/>
          <ac:inkMkLst>
            <pc:docMk/>
            <pc:sldMk cId="1493100326" sldId="307"/>
            <ac:inkMk id="20" creationId="{E9BAD6B0-8B27-31CD-88A4-957108AD14B6}"/>
          </ac:inkMkLst>
        </pc:inkChg>
        <pc:inkChg chg="add del">
          <ac:chgData name="Vukics András" userId="5efe4348-f8f2-46c9-a533-ad55f03285a4" providerId="ADAL" clId="{ED6985A8-017B-CF40-952C-49DFCBBD1C44}" dt="2023-09-19T19:49:41.144" v="467"/>
          <ac:inkMkLst>
            <pc:docMk/>
            <pc:sldMk cId="1493100326" sldId="307"/>
            <ac:inkMk id="21" creationId="{0D14DD8A-F661-DD41-0614-6C421BEFB2D5}"/>
          </ac:inkMkLst>
        </pc:inkChg>
        <pc:inkChg chg="add reco">
          <ac:chgData name="Vukics András" userId="5efe4348-f8f2-46c9-a533-ad55f03285a4" providerId="ADAL" clId="{ED6985A8-017B-CF40-952C-49DFCBBD1C44}" dt="2023-09-19T19:49:41.144" v="467"/>
          <ac:inkMkLst>
            <pc:docMk/>
            <pc:sldMk cId="1493100326" sldId="307"/>
            <ac:inkMk id="22" creationId="{0BA9B5DA-E241-5917-5F49-32402516F6EE}"/>
          </ac:inkMkLst>
        </pc:inkChg>
        <pc:inkChg chg="add del">
          <ac:chgData name="Vukics András" userId="5efe4348-f8f2-46c9-a533-ad55f03285a4" providerId="ADAL" clId="{ED6985A8-017B-CF40-952C-49DFCBBD1C44}" dt="2023-09-19T19:49:47.812" v="470"/>
          <ac:inkMkLst>
            <pc:docMk/>
            <pc:sldMk cId="1493100326" sldId="307"/>
            <ac:inkMk id="23" creationId="{C629C05E-4A0C-9D41-02AE-7F39E5E286E4}"/>
          </ac:inkMkLst>
        </pc:inkChg>
        <pc:inkChg chg="add del">
          <ac:chgData name="Vukics András" userId="5efe4348-f8f2-46c9-a533-ad55f03285a4" providerId="ADAL" clId="{ED6985A8-017B-CF40-952C-49DFCBBD1C44}" dt="2023-09-19T19:49:47.812" v="470"/>
          <ac:inkMkLst>
            <pc:docMk/>
            <pc:sldMk cId="1493100326" sldId="307"/>
            <ac:inkMk id="24" creationId="{CBC72653-119D-F09E-78A3-0BE48C25A3B3}"/>
          </ac:inkMkLst>
        </pc:inkChg>
        <pc:inkChg chg="add reco">
          <ac:chgData name="Vukics András" userId="5efe4348-f8f2-46c9-a533-ad55f03285a4" providerId="ADAL" clId="{ED6985A8-017B-CF40-952C-49DFCBBD1C44}" dt="2023-09-19T19:49:47.812" v="470"/>
          <ac:inkMkLst>
            <pc:docMk/>
            <pc:sldMk cId="1493100326" sldId="307"/>
            <ac:inkMk id="25" creationId="{4E2675BA-C264-A191-1A50-36794CA2209F}"/>
          </ac:inkMkLst>
        </pc:inkChg>
        <pc:inkChg chg="add del">
          <ac:chgData name="Vukics András" userId="5efe4348-f8f2-46c9-a533-ad55f03285a4" providerId="ADAL" clId="{ED6985A8-017B-CF40-952C-49DFCBBD1C44}" dt="2023-09-19T19:49:49.513" v="473"/>
          <ac:inkMkLst>
            <pc:docMk/>
            <pc:sldMk cId="1493100326" sldId="307"/>
            <ac:inkMk id="26" creationId="{DC999B5E-555D-C87C-D549-8E00E56693F3}"/>
          </ac:inkMkLst>
        </pc:inkChg>
        <pc:inkChg chg="add del">
          <ac:chgData name="Vukics András" userId="5efe4348-f8f2-46c9-a533-ad55f03285a4" providerId="ADAL" clId="{ED6985A8-017B-CF40-952C-49DFCBBD1C44}" dt="2023-09-19T19:49:49.513" v="473"/>
          <ac:inkMkLst>
            <pc:docMk/>
            <pc:sldMk cId="1493100326" sldId="307"/>
            <ac:inkMk id="27" creationId="{0441A655-48AF-5056-B434-D439EB8DB955}"/>
          </ac:inkMkLst>
        </pc:inkChg>
        <pc:inkChg chg="add reco">
          <ac:chgData name="Vukics András" userId="5efe4348-f8f2-46c9-a533-ad55f03285a4" providerId="ADAL" clId="{ED6985A8-017B-CF40-952C-49DFCBBD1C44}" dt="2023-09-19T19:49:49.513" v="473"/>
          <ac:inkMkLst>
            <pc:docMk/>
            <pc:sldMk cId="1493100326" sldId="307"/>
            <ac:inkMk id="28" creationId="{1DCEC8EE-EFBF-40B5-0E67-91D46839D2E8}"/>
          </ac:inkMkLst>
        </pc:inkChg>
        <pc:inkChg chg="add del">
          <ac:chgData name="Vukics András" userId="5efe4348-f8f2-46c9-a533-ad55f03285a4" providerId="ADAL" clId="{ED6985A8-017B-CF40-952C-49DFCBBD1C44}" dt="2023-09-19T19:49:52.095" v="476"/>
          <ac:inkMkLst>
            <pc:docMk/>
            <pc:sldMk cId="1493100326" sldId="307"/>
            <ac:inkMk id="29" creationId="{6C117465-7474-3F10-07FE-943BAE9C45ED}"/>
          </ac:inkMkLst>
        </pc:inkChg>
        <pc:inkChg chg="add del">
          <ac:chgData name="Vukics András" userId="5efe4348-f8f2-46c9-a533-ad55f03285a4" providerId="ADAL" clId="{ED6985A8-017B-CF40-952C-49DFCBBD1C44}" dt="2023-09-19T19:49:52.095" v="476"/>
          <ac:inkMkLst>
            <pc:docMk/>
            <pc:sldMk cId="1493100326" sldId="307"/>
            <ac:inkMk id="30" creationId="{32FBE842-1D03-544C-8F47-AA9516545892}"/>
          </ac:inkMkLst>
        </pc:inkChg>
        <pc:inkChg chg="add reco">
          <ac:chgData name="Vukics András" userId="5efe4348-f8f2-46c9-a533-ad55f03285a4" providerId="ADAL" clId="{ED6985A8-017B-CF40-952C-49DFCBBD1C44}" dt="2023-09-19T19:49:52.095" v="476"/>
          <ac:inkMkLst>
            <pc:docMk/>
            <pc:sldMk cId="1493100326" sldId="307"/>
            <ac:inkMk id="31" creationId="{6941963C-B069-8B29-BC38-4F633FC2776D}"/>
          </ac:inkMkLst>
        </pc:inkChg>
        <pc:inkChg chg="add del">
          <ac:chgData name="Vukics András" userId="5efe4348-f8f2-46c9-a533-ad55f03285a4" providerId="ADAL" clId="{ED6985A8-017B-CF40-952C-49DFCBBD1C44}" dt="2023-09-19T19:49:55.011" v="480"/>
          <ac:inkMkLst>
            <pc:docMk/>
            <pc:sldMk cId="1493100326" sldId="307"/>
            <ac:inkMk id="32" creationId="{E7EBD5A2-6B55-D650-1B76-23D3571AB63D}"/>
          </ac:inkMkLst>
        </pc:inkChg>
        <pc:inkChg chg="add del">
          <ac:chgData name="Vukics András" userId="5efe4348-f8f2-46c9-a533-ad55f03285a4" providerId="ADAL" clId="{ED6985A8-017B-CF40-952C-49DFCBBD1C44}" dt="2023-09-19T19:49:55.011" v="480"/>
          <ac:inkMkLst>
            <pc:docMk/>
            <pc:sldMk cId="1493100326" sldId="307"/>
            <ac:inkMk id="33" creationId="{3CB7ABB8-497C-FC3D-5980-5AEBF12265DE}"/>
          </ac:inkMkLst>
        </pc:inkChg>
        <pc:inkChg chg="add del">
          <ac:chgData name="Vukics András" userId="5efe4348-f8f2-46c9-a533-ad55f03285a4" providerId="ADAL" clId="{ED6985A8-017B-CF40-952C-49DFCBBD1C44}" dt="2023-09-19T19:49:55.011" v="480"/>
          <ac:inkMkLst>
            <pc:docMk/>
            <pc:sldMk cId="1493100326" sldId="307"/>
            <ac:inkMk id="34" creationId="{69C9F05C-2909-3037-5DC0-53ACED1AEA9F}"/>
          </ac:inkMkLst>
        </pc:inkChg>
        <pc:inkChg chg="add reco">
          <ac:chgData name="Vukics András" userId="5efe4348-f8f2-46c9-a533-ad55f03285a4" providerId="ADAL" clId="{ED6985A8-017B-CF40-952C-49DFCBBD1C44}" dt="2023-09-19T19:49:55.011" v="480"/>
          <ac:inkMkLst>
            <pc:docMk/>
            <pc:sldMk cId="1493100326" sldId="307"/>
            <ac:inkMk id="35" creationId="{1367AC6F-8745-EE87-0F1C-23D0040879F9}"/>
          </ac:inkMkLst>
        </pc:inkChg>
        <pc:inkChg chg="add del">
          <ac:chgData name="Vukics András" userId="5efe4348-f8f2-46c9-a533-ad55f03285a4" providerId="ADAL" clId="{ED6985A8-017B-CF40-952C-49DFCBBD1C44}" dt="2023-09-19T19:50:50.006" v="483"/>
          <ac:inkMkLst>
            <pc:docMk/>
            <pc:sldMk cId="1493100326" sldId="307"/>
            <ac:inkMk id="36" creationId="{350B1EB5-E9B3-221D-5227-E567E17B4BDF}"/>
          </ac:inkMkLst>
        </pc:inkChg>
        <pc:inkChg chg="add del">
          <ac:chgData name="Vukics András" userId="5efe4348-f8f2-46c9-a533-ad55f03285a4" providerId="ADAL" clId="{ED6985A8-017B-CF40-952C-49DFCBBD1C44}" dt="2023-09-19T19:50:55.731" v="487"/>
          <ac:inkMkLst>
            <pc:docMk/>
            <pc:sldMk cId="1493100326" sldId="307"/>
            <ac:inkMk id="37" creationId="{7A30AFBA-F533-FCD1-8F9E-8165185CD6E3}"/>
          </ac:inkMkLst>
        </pc:inkChg>
        <pc:inkChg chg="add del">
          <ac:chgData name="Vukics András" userId="5efe4348-f8f2-46c9-a533-ad55f03285a4" providerId="ADAL" clId="{ED6985A8-017B-CF40-952C-49DFCBBD1C44}" dt="2023-09-19T19:50:55.731" v="487"/>
          <ac:inkMkLst>
            <pc:docMk/>
            <pc:sldMk cId="1493100326" sldId="307"/>
            <ac:inkMk id="38" creationId="{60EA3229-99F9-E5FF-3379-A5597192C2B2}"/>
          </ac:inkMkLst>
        </pc:inkChg>
        <pc:inkChg chg="add del">
          <ac:chgData name="Vukics András" userId="5efe4348-f8f2-46c9-a533-ad55f03285a4" providerId="ADAL" clId="{ED6985A8-017B-CF40-952C-49DFCBBD1C44}" dt="2023-09-19T19:50:55.731" v="487"/>
          <ac:inkMkLst>
            <pc:docMk/>
            <pc:sldMk cId="1493100326" sldId="307"/>
            <ac:inkMk id="39" creationId="{48BC0D88-A613-6B7E-6E54-E07330560557}"/>
          </ac:inkMkLst>
        </pc:inkChg>
        <pc:inkChg chg="add reco">
          <ac:chgData name="Vukics András" userId="5efe4348-f8f2-46c9-a533-ad55f03285a4" providerId="ADAL" clId="{ED6985A8-017B-CF40-952C-49DFCBBD1C44}" dt="2023-09-19T19:50:55.731" v="487"/>
          <ac:inkMkLst>
            <pc:docMk/>
            <pc:sldMk cId="1493100326" sldId="307"/>
            <ac:inkMk id="40" creationId="{73DE8FDF-9AED-8E01-6FE7-2E2C143197A9}"/>
          </ac:inkMkLst>
        </pc:inkChg>
        <pc:inkChg chg="add">
          <ac:chgData name="Vukics András" userId="5efe4348-f8f2-46c9-a533-ad55f03285a4" providerId="ADAL" clId="{ED6985A8-017B-CF40-952C-49DFCBBD1C44}" dt="2023-09-19T19:50:57.641" v="488"/>
          <ac:inkMkLst>
            <pc:docMk/>
            <pc:sldMk cId="1493100326" sldId="307"/>
            <ac:inkMk id="41" creationId="{6CC72937-B935-0406-5694-4B1FE51C3AB3}"/>
          </ac:inkMkLst>
        </pc:inkChg>
        <pc:inkChg chg="add">
          <ac:chgData name="Vukics András" userId="5efe4348-f8f2-46c9-a533-ad55f03285a4" providerId="ADAL" clId="{ED6985A8-017B-CF40-952C-49DFCBBD1C44}" dt="2023-09-19T19:50:59.083" v="489"/>
          <ac:inkMkLst>
            <pc:docMk/>
            <pc:sldMk cId="1493100326" sldId="307"/>
            <ac:inkMk id="42" creationId="{68922643-9B72-4250-C69F-2D291B770083}"/>
          </ac:inkMkLst>
        </pc:inkChg>
        <pc:inkChg chg="add">
          <ac:chgData name="Vukics András" userId="5efe4348-f8f2-46c9-a533-ad55f03285a4" providerId="ADAL" clId="{ED6985A8-017B-CF40-952C-49DFCBBD1C44}" dt="2023-09-19T19:51:20.866" v="490"/>
          <ac:inkMkLst>
            <pc:docMk/>
            <pc:sldMk cId="1493100326" sldId="307"/>
            <ac:inkMk id="43" creationId="{78729B64-7D6E-E1FC-4BAA-B26EABBAB983}"/>
          </ac:inkMkLst>
        </pc:inkChg>
        <pc:inkChg chg="add del">
          <ac:chgData name="Vukics András" userId="5efe4348-f8f2-46c9-a533-ad55f03285a4" providerId="ADAL" clId="{ED6985A8-017B-CF40-952C-49DFCBBD1C44}" dt="2023-09-19T19:53:27.793" v="493"/>
          <ac:inkMkLst>
            <pc:docMk/>
            <pc:sldMk cId="1493100326" sldId="307"/>
            <ac:inkMk id="44" creationId="{36C2EDA2-7C1C-9199-B421-F508D934374A}"/>
          </ac:inkMkLst>
        </pc:inkChg>
        <pc:inkChg chg="add del">
          <ac:chgData name="Vukics András" userId="5efe4348-f8f2-46c9-a533-ad55f03285a4" providerId="ADAL" clId="{ED6985A8-017B-CF40-952C-49DFCBBD1C44}" dt="2023-09-19T19:53:27.793" v="493"/>
          <ac:inkMkLst>
            <pc:docMk/>
            <pc:sldMk cId="1493100326" sldId="307"/>
            <ac:inkMk id="45" creationId="{A1FFAE75-740B-E8DA-2AD6-684AD4C48041}"/>
          </ac:inkMkLst>
        </pc:inkChg>
        <pc:inkChg chg="add reco">
          <ac:chgData name="Vukics András" userId="5efe4348-f8f2-46c9-a533-ad55f03285a4" providerId="ADAL" clId="{ED6985A8-017B-CF40-952C-49DFCBBD1C44}" dt="2023-09-19T19:53:27.793" v="493"/>
          <ac:inkMkLst>
            <pc:docMk/>
            <pc:sldMk cId="1493100326" sldId="307"/>
            <ac:inkMk id="46" creationId="{9991944E-21C3-53C4-2C07-6D323F8508DD}"/>
          </ac:inkMkLst>
        </pc:inkChg>
      </pc:sldChg>
      <pc:sldChg chg="addSp delSp">
        <pc:chgData name="Vukics András" userId="5efe4348-f8f2-46c9-a533-ad55f03285a4" providerId="ADAL" clId="{ED6985A8-017B-CF40-952C-49DFCBBD1C44}" dt="2023-09-19T19:31:51.076" v="448"/>
        <pc:sldMkLst>
          <pc:docMk/>
          <pc:sldMk cId="3907378698" sldId="312"/>
        </pc:sldMkLst>
        <pc:inkChg chg="add del">
          <ac:chgData name="Vukics András" userId="5efe4348-f8f2-46c9-a533-ad55f03285a4" providerId="ADAL" clId="{ED6985A8-017B-CF40-952C-49DFCBBD1C44}" dt="2023-09-19T19:26:48.479" v="439"/>
          <ac:inkMkLst>
            <pc:docMk/>
            <pc:sldMk cId="3907378698" sldId="312"/>
            <ac:inkMk id="5" creationId="{BCDF3617-52E0-A510-05C6-5754FDBEC452}"/>
          </ac:inkMkLst>
        </pc:inkChg>
        <pc:inkChg chg="add del">
          <ac:chgData name="Vukics András" userId="5efe4348-f8f2-46c9-a533-ad55f03285a4" providerId="ADAL" clId="{ED6985A8-017B-CF40-952C-49DFCBBD1C44}" dt="2023-09-19T19:27:00.750" v="441"/>
          <ac:inkMkLst>
            <pc:docMk/>
            <pc:sldMk cId="3907378698" sldId="312"/>
            <ac:inkMk id="6" creationId="{D78CE0D6-146B-8BC8-F74E-FFB0F962A3C6}"/>
          </ac:inkMkLst>
        </pc:inkChg>
        <pc:inkChg chg="add del">
          <ac:chgData name="Vukics András" userId="5efe4348-f8f2-46c9-a533-ad55f03285a4" providerId="ADAL" clId="{ED6985A8-017B-CF40-952C-49DFCBBD1C44}" dt="2023-09-19T19:27:16.009" v="443"/>
          <ac:inkMkLst>
            <pc:docMk/>
            <pc:sldMk cId="3907378698" sldId="312"/>
            <ac:inkMk id="8" creationId="{514CF7C3-E912-738D-8A2E-426E6DED7D28}"/>
          </ac:inkMkLst>
        </pc:inkChg>
        <pc:inkChg chg="add del">
          <ac:chgData name="Vukics András" userId="5efe4348-f8f2-46c9-a533-ad55f03285a4" providerId="ADAL" clId="{ED6985A8-017B-CF40-952C-49DFCBBD1C44}" dt="2023-09-19T19:31:28.778" v="446"/>
          <ac:inkMkLst>
            <pc:docMk/>
            <pc:sldMk cId="3907378698" sldId="312"/>
            <ac:inkMk id="9" creationId="{864C3122-F6D2-B381-844C-FD603D0BBCB6}"/>
          </ac:inkMkLst>
        </pc:inkChg>
        <pc:inkChg chg="add">
          <ac:chgData name="Vukics András" userId="5efe4348-f8f2-46c9-a533-ad55f03285a4" providerId="ADAL" clId="{ED6985A8-017B-CF40-952C-49DFCBBD1C44}" dt="2023-09-19T19:31:39.951" v="447"/>
          <ac:inkMkLst>
            <pc:docMk/>
            <pc:sldMk cId="3907378698" sldId="312"/>
            <ac:inkMk id="10" creationId="{558B12AF-56B3-D1EA-135D-E5EA9CC07950}"/>
          </ac:inkMkLst>
        </pc:inkChg>
        <pc:inkChg chg="add">
          <ac:chgData name="Vukics András" userId="5efe4348-f8f2-46c9-a533-ad55f03285a4" providerId="ADAL" clId="{ED6985A8-017B-CF40-952C-49DFCBBD1C44}" dt="2023-09-19T19:31:51.076" v="448"/>
          <ac:inkMkLst>
            <pc:docMk/>
            <pc:sldMk cId="3907378698" sldId="312"/>
            <ac:inkMk id="11" creationId="{A74A41E9-6489-0D74-5DC6-777C955C9861}"/>
          </ac:inkMkLst>
        </pc:inkChg>
      </pc:sldChg>
      <pc:sldChg chg="addSp delSp modSp">
        <pc:chgData name="Vukics András" userId="5efe4348-f8f2-46c9-a533-ad55f03285a4" providerId="ADAL" clId="{ED6985A8-017B-CF40-952C-49DFCBBD1C44}" dt="2023-09-19T19:56:51.940" v="506"/>
        <pc:sldMkLst>
          <pc:docMk/>
          <pc:sldMk cId="1931458592" sldId="315"/>
        </pc:sldMkLst>
        <pc:inkChg chg="add">
          <ac:chgData name="Vukics András" userId="5efe4348-f8f2-46c9-a533-ad55f03285a4" providerId="ADAL" clId="{ED6985A8-017B-CF40-952C-49DFCBBD1C44}" dt="2023-09-19T19:56:43.656" v="502"/>
          <ac:inkMkLst>
            <pc:docMk/>
            <pc:sldMk cId="1931458592" sldId="315"/>
            <ac:inkMk id="4" creationId="{49A261E9-C58B-44B7-911D-888416045A2A}"/>
          </ac:inkMkLst>
        </pc:inkChg>
        <pc:inkChg chg="del">
          <ac:chgData name="Vukics András" userId="5efe4348-f8f2-46c9-a533-ad55f03285a4" providerId="ADAL" clId="{ED6985A8-017B-CF40-952C-49DFCBBD1C44}" dt="2023-09-19T19:56:51.934" v="505"/>
          <ac:inkMkLst>
            <pc:docMk/>
            <pc:sldMk cId="1931458592" sldId="315"/>
            <ac:inkMk id="19" creationId="{1464033D-FEBD-CAE4-35A9-32B0803C8B76}"/>
          </ac:inkMkLst>
        </pc:inkChg>
        <pc:inkChg chg="del">
          <ac:chgData name="Vukics András" userId="5efe4348-f8f2-46c9-a533-ad55f03285a4" providerId="ADAL" clId="{ED6985A8-017B-CF40-952C-49DFCBBD1C44}" dt="2023-09-19T19:56:51.926" v="504"/>
          <ac:inkMkLst>
            <pc:docMk/>
            <pc:sldMk cId="1931458592" sldId="315"/>
            <ac:inkMk id="22" creationId="{0BA9B5DA-E241-5917-5F49-32402516F6EE}"/>
          </ac:inkMkLst>
        </pc:inkChg>
        <pc:inkChg chg="mod modStrokes">
          <ac:chgData name="Vukics András" userId="5efe4348-f8f2-46c9-a533-ad55f03285a4" providerId="ADAL" clId="{ED6985A8-017B-CF40-952C-49DFCBBD1C44}" dt="2023-09-19T19:56:51.917" v="503"/>
          <ac:inkMkLst>
            <pc:docMk/>
            <pc:sldMk cId="1931458592" sldId="315"/>
            <ac:inkMk id="25" creationId="{4E2675BA-C264-A191-1A50-36794CA2209F}"/>
          </ac:inkMkLst>
        </pc:inkChg>
        <pc:inkChg chg="mod modStrokes">
          <ac:chgData name="Vukics András" userId="5efe4348-f8f2-46c9-a533-ad55f03285a4" providerId="ADAL" clId="{ED6985A8-017B-CF40-952C-49DFCBBD1C44}" dt="2023-09-19T19:56:51.940" v="506"/>
          <ac:inkMkLst>
            <pc:docMk/>
            <pc:sldMk cId="1931458592" sldId="315"/>
            <ac:inkMk id="31" creationId="{6941963C-B069-8B29-BC38-4F633FC2776D}"/>
          </ac:inkMkLst>
        </pc:inkChg>
      </pc:sldChg>
    </pc:docChg>
  </pc:docChgLst>
  <pc:docChgLst>
    <pc:chgData name="Vukics András" userId="S::vukics.andras@wigner.hu::5efe4348-f8f2-46c9-a533-ad55f03285a4" providerId="AD" clId="Web-{7A13BD04-B313-50BE-1DE6-9F35D0B878A0}"/>
    <pc:docChg chg="modSld">
      <pc:chgData name="Vukics András" userId="S::vukics.andras@wigner.hu::5efe4348-f8f2-46c9-a533-ad55f03285a4" providerId="AD" clId="Web-{7A13BD04-B313-50BE-1DE6-9F35D0B878A0}" dt="2022-10-18T10:19:16.495" v="18"/>
      <pc:docMkLst>
        <pc:docMk/>
      </pc:docMkLst>
      <pc:sldChg chg="addSp delSp modSp">
        <pc:chgData name="Vukics András" userId="S::vukics.andras@wigner.hu::5efe4348-f8f2-46c9-a533-ad55f03285a4" providerId="AD" clId="Web-{7A13BD04-B313-50BE-1DE6-9F35D0B878A0}" dt="2022-10-18T10:19:16.495" v="18"/>
        <pc:sldMkLst>
          <pc:docMk/>
          <pc:sldMk cId="1565887262" sldId="274"/>
        </pc:sldMkLst>
        <pc:spChg chg="mod">
          <ac:chgData name="Vukics András" userId="S::vukics.andras@wigner.hu::5efe4348-f8f2-46c9-a533-ad55f03285a4" providerId="AD" clId="Web-{7A13BD04-B313-50BE-1DE6-9F35D0B878A0}" dt="2022-10-18T10:16:38.677" v="5" actId="1076"/>
          <ac:spMkLst>
            <pc:docMk/>
            <pc:sldMk cId="1565887262" sldId="274"/>
            <ac:spMk id="11" creationId="{07E1F3C4-4306-DAB8-0413-BE6DC8A2D382}"/>
          </ac:spMkLst>
        </pc:spChg>
        <pc:spChg chg="add mod">
          <ac:chgData name="Vukics András" userId="S::vukics.andras@wigner.hu::5efe4348-f8f2-46c9-a533-ad55f03285a4" providerId="AD" clId="Web-{7A13BD04-B313-50BE-1DE6-9F35D0B878A0}" dt="2022-10-18T10:19:16.495" v="18"/>
          <ac:spMkLst>
            <pc:docMk/>
            <pc:sldMk cId="1565887262" sldId="274"/>
            <ac:spMk id="14" creationId="{4CEA12CA-3236-3C98-FF30-D6A8B5BF1713}"/>
          </ac:spMkLst>
        </pc:spChg>
        <pc:picChg chg="mod">
          <ac:chgData name="Vukics András" userId="S::vukics.andras@wigner.hu::5efe4348-f8f2-46c9-a533-ad55f03285a4" providerId="AD" clId="Web-{7A13BD04-B313-50BE-1DE6-9F35D0B878A0}" dt="2022-10-18T10:16:38.677" v="4" actId="1076"/>
          <ac:picMkLst>
            <pc:docMk/>
            <pc:sldMk cId="1565887262" sldId="274"/>
            <ac:picMk id="5" creationId="{37194498-585F-24B9-6741-C8B8EFA6923C}"/>
          </ac:picMkLst>
        </pc:picChg>
        <pc:picChg chg="add del mod">
          <ac:chgData name="Vukics András" userId="S::vukics.andras@wigner.hu::5efe4348-f8f2-46c9-a533-ad55f03285a4" providerId="AD" clId="Web-{7A13BD04-B313-50BE-1DE6-9F35D0B878A0}" dt="2022-10-18T10:17:46.398" v="9"/>
          <ac:picMkLst>
            <pc:docMk/>
            <pc:sldMk cId="1565887262" sldId="274"/>
            <ac:picMk id="13" creationId="{BAC2DBE9-4F08-60C0-39F8-D3AD19B53F3E}"/>
          </ac:picMkLst>
        </pc:picChg>
        <pc:picChg chg="add mod">
          <ac:chgData name="Vukics András" userId="S::vukics.andras@wigner.hu::5efe4348-f8f2-46c9-a533-ad55f03285a4" providerId="AD" clId="Web-{7A13BD04-B313-50BE-1DE6-9F35D0B878A0}" dt="2022-10-18T10:18:46.525" v="14" actId="1076"/>
          <ac:picMkLst>
            <pc:docMk/>
            <pc:sldMk cId="1565887262" sldId="274"/>
            <ac:picMk id="15" creationId="{C2E5CBFF-C012-C0D1-E474-4D57D8AB38AB}"/>
          </ac:picMkLst>
        </pc:picChg>
      </pc:sldChg>
    </pc:docChg>
  </pc:docChgLst>
  <pc:docChgLst>
    <pc:chgData name="Vukics András" userId="S::vukics.andras@wigner.hu::5efe4348-f8f2-46c9-a533-ad55f03285a4" providerId="AD" clId="Web-{1863F99E-D60B-097D-E685-D644CD3D09A7}"/>
    <pc:docChg chg="addSld delSld modSld">
      <pc:chgData name="Vukics András" userId="S::vukics.andras@wigner.hu::5efe4348-f8f2-46c9-a533-ad55f03285a4" providerId="AD" clId="Web-{1863F99E-D60B-097D-E685-D644CD3D09A7}" dt="2023-09-19T19:56:10.071" v="49"/>
      <pc:docMkLst>
        <pc:docMk/>
      </pc:docMkLst>
      <pc:sldChg chg="addSp modSp">
        <pc:chgData name="Vukics András" userId="S::vukics.andras@wigner.hu::5efe4348-f8f2-46c9-a533-ad55f03285a4" providerId="AD" clId="Web-{1863F99E-D60B-097D-E685-D644CD3D09A7}" dt="2023-09-19T19:55:34.055" v="47" actId="20577"/>
        <pc:sldMkLst>
          <pc:docMk/>
          <pc:sldMk cId="1493100326" sldId="307"/>
        </pc:sldMkLst>
        <pc:spChg chg="add mod">
          <ac:chgData name="Vukics András" userId="S::vukics.andras@wigner.hu::5efe4348-f8f2-46c9-a533-ad55f03285a4" providerId="AD" clId="Web-{1863F99E-D60B-097D-E685-D644CD3D09A7}" dt="2023-09-19T19:55:34.055" v="47" actId="20577"/>
          <ac:spMkLst>
            <pc:docMk/>
            <pc:sldMk cId="1493100326" sldId="307"/>
            <ac:spMk id="3" creationId="{FBC05A51-992F-1EFB-4150-DB07B355EFF3}"/>
          </ac:spMkLst>
        </pc:spChg>
      </pc:sldChg>
      <pc:sldChg chg="del">
        <pc:chgData name="Vukics András" userId="S::vukics.andras@wigner.hu::5efe4348-f8f2-46c9-a533-ad55f03285a4" providerId="AD" clId="Web-{1863F99E-D60B-097D-E685-D644CD3D09A7}" dt="2023-09-19T19:56:10.071" v="49"/>
        <pc:sldMkLst>
          <pc:docMk/>
          <pc:sldMk cId="1536961323" sldId="314"/>
        </pc:sldMkLst>
      </pc:sldChg>
      <pc:sldChg chg="add replId">
        <pc:chgData name="Vukics András" userId="S::vukics.andras@wigner.hu::5efe4348-f8f2-46c9-a533-ad55f03285a4" providerId="AD" clId="Web-{1863F99E-D60B-097D-E685-D644CD3D09A7}" dt="2023-09-19T19:55:42.602" v="48"/>
        <pc:sldMkLst>
          <pc:docMk/>
          <pc:sldMk cId="1931458592" sldId="315"/>
        </pc:sldMkLst>
      </pc:sldChg>
    </pc:docChg>
  </pc:docChgLst>
  <pc:docChgLst>
    <pc:chgData name="Vukics András" userId="S::vukics.andras@wigner.hu::5efe4348-f8f2-46c9-a533-ad55f03285a4" providerId="AD" clId="Web-{E0C3B3B1-5996-ECEE-5242-49B5CF0466EC}"/>
    <pc:docChg chg="delSld modSld">
      <pc:chgData name="Vukics András" userId="S::vukics.andras@wigner.hu::5efe4348-f8f2-46c9-a533-ad55f03285a4" providerId="AD" clId="Web-{E0C3B3B1-5996-ECEE-5242-49B5CF0466EC}" dt="2022-04-22T05:41:38.428" v="57"/>
      <pc:docMkLst>
        <pc:docMk/>
      </pc:docMkLst>
      <pc:sldChg chg="modSp">
        <pc:chgData name="Vukics András" userId="S::vukics.andras@wigner.hu::5efe4348-f8f2-46c9-a533-ad55f03285a4" providerId="AD" clId="Web-{E0C3B3B1-5996-ECEE-5242-49B5CF0466EC}" dt="2022-04-22T05:38:06.548" v="48" actId="20577"/>
        <pc:sldMkLst>
          <pc:docMk/>
          <pc:sldMk cId="109857222" sldId="256"/>
        </pc:sldMkLst>
        <pc:spChg chg="mod">
          <ac:chgData name="Vukics András" userId="S::vukics.andras@wigner.hu::5efe4348-f8f2-46c9-a533-ad55f03285a4" providerId="AD" clId="Web-{E0C3B3B1-5996-ECEE-5242-49B5CF0466EC}" dt="2022-04-22T05:38:06.548" v="48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del mod modShow">
        <pc:chgData name="Vukics András" userId="S::vukics.andras@wigner.hu::5efe4348-f8f2-46c9-a533-ad55f03285a4" providerId="AD" clId="Web-{E0C3B3B1-5996-ECEE-5242-49B5CF0466EC}" dt="2022-04-22T05:38:29.064" v="50"/>
        <pc:sldMkLst>
          <pc:docMk/>
          <pc:sldMk cId="2593122184" sldId="258"/>
        </pc:sldMkLst>
      </pc:sldChg>
      <pc:sldChg chg="del mod modShow">
        <pc:chgData name="Vukics András" userId="S::vukics.andras@wigner.hu::5efe4348-f8f2-46c9-a533-ad55f03285a4" providerId="AD" clId="Web-{E0C3B3B1-5996-ECEE-5242-49B5CF0466EC}" dt="2022-04-22T05:38:32.705" v="51"/>
        <pc:sldMkLst>
          <pc:docMk/>
          <pc:sldMk cId="2582079631" sldId="259"/>
        </pc:sldMkLst>
      </pc:sldChg>
      <pc:sldChg chg="del mod modShow">
        <pc:chgData name="Vukics András" userId="S::vukics.andras@wigner.hu::5efe4348-f8f2-46c9-a533-ad55f03285a4" providerId="AD" clId="Web-{E0C3B3B1-5996-ECEE-5242-49B5CF0466EC}" dt="2022-04-22T05:38:59.518" v="52"/>
        <pc:sldMkLst>
          <pc:docMk/>
          <pc:sldMk cId="2273675030" sldId="266"/>
        </pc:sldMkLst>
      </pc:sldChg>
      <pc:sldChg chg="mod modShow">
        <pc:chgData name="Vukics András" userId="S::vukics.andras@wigner.hu::5efe4348-f8f2-46c9-a533-ad55f03285a4" providerId="AD" clId="Web-{E0C3B3B1-5996-ECEE-5242-49B5CF0466EC}" dt="2022-04-22T05:41:38.428" v="57"/>
        <pc:sldMkLst>
          <pc:docMk/>
          <pc:sldMk cId="3468789909" sldId="267"/>
        </pc:sldMkLst>
      </pc:sldChg>
      <pc:sldChg chg="del mod modShow">
        <pc:chgData name="Vukics András" userId="S::vukics.andras@wigner.hu::5efe4348-f8f2-46c9-a533-ad55f03285a4" providerId="AD" clId="Web-{E0C3B3B1-5996-ECEE-5242-49B5CF0466EC}" dt="2022-04-22T05:39:24.050" v="54"/>
        <pc:sldMkLst>
          <pc:docMk/>
          <pc:sldMk cId="253317389" sldId="269"/>
        </pc:sldMkLst>
      </pc:sldChg>
      <pc:sldChg chg="del mod modShow">
        <pc:chgData name="Vukics András" userId="S::vukics.andras@wigner.hu::5efe4348-f8f2-46c9-a533-ad55f03285a4" providerId="AD" clId="Web-{E0C3B3B1-5996-ECEE-5242-49B5CF0466EC}" dt="2022-04-22T05:39:24.065" v="55"/>
        <pc:sldMkLst>
          <pc:docMk/>
          <pc:sldMk cId="3670462633" sldId="270"/>
        </pc:sldMkLst>
      </pc:sldChg>
      <pc:sldChg chg="del mod modShow">
        <pc:chgData name="Vukics András" userId="S::vukics.andras@wigner.hu::5efe4348-f8f2-46c9-a533-ad55f03285a4" providerId="AD" clId="Web-{E0C3B3B1-5996-ECEE-5242-49B5CF0466EC}" dt="2022-04-22T05:39:24.253" v="56"/>
        <pc:sldMkLst>
          <pc:docMk/>
          <pc:sldMk cId="4136355520" sldId="271"/>
        </pc:sldMkLst>
      </pc:sldChg>
      <pc:sldChg chg="del mod modShow">
        <pc:chgData name="Vukics András" userId="S::vukics.andras@wigner.hu::5efe4348-f8f2-46c9-a533-ad55f03285a4" providerId="AD" clId="Web-{E0C3B3B1-5996-ECEE-5242-49B5CF0466EC}" dt="2022-04-22T05:39:23.425" v="53"/>
        <pc:sldMkLst>
          <pc:docMk/>
          <pc:sldMk cId="1391183951" sldId="272"/>
        </pc:sldMkLst>
      </pc:sldChg>
      <pc:sldChg chg="del mod modShow">
        <pc:chgData name="Vukics András" userId="S::vukics.andras@wigner.hu::5efe4348-f8f2-46c9-a533-ad55f03285a4" providerId="AD" clId="Web-{E0C3B3B1-5996-ECEE-5242-49B5CF0466EC}" dt="2022-04-22T05:38:20.861" v="49"/>
        <pc:sldMkLst>
          <pc:docMk/>
          <pc:sldMk cId="3022600271" sldId="273"/>
        </pc:sldMkLst>
      </pc:sldChg>
    </pc:docChg>
  </pc:docChgLst>
  <pc:docChgLst>
    <pc:chgData name="Vukics András" userId="S::vukics.andras@wigner.hu::5efe4348-f8f2-46c9-a533-ad55f03285a4" providerId="AD" clId="Web-{B52B2387-ED42-8E96-D46F-8B56E865DD3E}"/>
    <pc:docChg chg="addSld modSld sldOrd">
      <pc:chgData name="Vukics András" userId="S::vukics.andras@wigner.hu::5efe4348-f8f2-46c9-a533-ad55f03285a4" providerId="AD" clId="Web-{B52B2387-ED42-8E96-D46F-8B56E865DD3E}" dt="2022-11-18T06:50:31.510" v="1016"/>
      <pc:docMkLst>
        <pc:docMk/>
      </pc:docMkLst>
      <pc:sldChg chg="addSp delSp modSp addAnim delAnim modAnim">
        <pc:chgData name="Vukics András" userId="S::vukics.andras@wigner.hu::5efe4348-f8f2-46c9-a533-ad55f03285a4" providerId="AD" clId="Web-{B52B2387-ED42-8E96-D46F-8B56E865DD3E}" dt="2022-11-17T20:42:00.308" v="798"/>
        <pc:sldMkLst>
          <pc:docMk/>
          <pc:sldMk cId="3016423394" sldId="263"/>
        </pc:sldMkLst>
        <pc:spChg chg="del mod">
          <ac:chgData name="Vukics András" userId="S::vukics.andras@wigner.hu::5efe4348-f8f2-46c9-a533-ad55f03285a4" providerId="AD" clId="Web-{B52B2387-ED42-8E96-D46F-8B56E865DD3E}" dt="2022-11-17T12:47:51.779" v="140"/>
          <ac:spMkLst>
            <pc:docMk/>
            <pc:sldMk cId="3016423394" sldId="263"/>
            <ac:spMk id="9" creationId="{605D293C-8027-F31C-B268-D425F974441D}"/>
          </ac:spMkLst>
        </pc:spChg>
        <pc:spChg chg="topLvl">
          <ac:chgData name="Vukics András" userId="S::vukics.andras@wigner.hu::5efe4348-f8f2-46c9-a533-ad55f03285a4" providerId="AD" clId="Web-{B52B2387-ED42-8E96-D46F-8B56E865DD3E}" dt="2022-11-17T14:06:25.668" v="280"/>
          <ac:spMkLst>
            <pc:docMk/>
            <pc:sldMk cId="3016423394" sldId="263"/>
            <ac:spMk id="11" creationId="{0989FD3A-AF09-D7E2-D74B-2B7FDCD48FCC}"/>
          </ac:spMkLst>
        </pc:spChg>
        <pc:spChg chg="add del mod ord">
          <ac:chgData name="Vukics András" userId="S::vukics.andras@wigner.hu::5efe4348-f8f2-46c9-a533-ad55f03285a4" providerId="AD" clId="Web-{B52B2387-ED42-8E96-D46F-8B56E865DD3E}" dt="2022-11-17T12:56:58.721" v="166"/>
          <ac:spMkLst>
            <pc:docMk/>
            <pc:sldMk cId="3016423394" sldId="263"/>
            <ac:spMk id="43" creationId="{3FB10920-C920-E5B5-5279-52CB563FE3E1}"/>
          </ac:spMkLst>
        </pc:spChg>
        <pc:spChg chg="add mod ord">
          <ac:chgData name="Vukics András" userId="S::vukics.andras@wigner.hu::5efe4348-f8f2-46c9-a533-ad55f03285a4" providerId="AD" clId="Web-{B52B2387-ED42-8E96-D46F-8B56E865DD3E}" dt="2022-11-17T12:57:34.082" v="170"/>
          <ac:spMkLst>
            <pc:docMk/>
            <pc:sldMk cId="3016423394" sldId="263"/>
            <ac:spMk id="92" creationId="{CC6544E6-C47A-97D5-180E-805220C3A08C}"/>
          </ac:spMkLst>
        </pc:spChg>
        <pc:grpChg chg="add">
          <ac:chgData name="Vukics András" userId="S::vukics.andras@wigner.hu::5efe4348-f8f2-46c9-a533-ad55f03285a4" providerId="AD" clId="Web-{B52B2387-ED42-8E96-D46F-8B56E865DD3E}" dt="2022-11-17T14:07:18.576" v="281"/>
          <ac:grpSpMkLst>
            <pc:docMk/>
            <pc:sldMk cId="3016423394" sldId="263"/>
            <ac:grpSpMk id="4" creationId="{C6CD057E-37EC-E709-F8B4-B532DD13C732}"/>
          </ac:grpSpMkLst>
        </pc:grpChg>
        <pc:grpChg chg="add ord">
          <ac:chgData name="Vukics András" userId="S::vukics.andras@wigner.hu::5efe4348-f8f2-46c9-a533-ad55f03285a4" providerId="AD" clId="Web-{B52B2387-ED42-8E96-D46F-8B56E865DD3E}" dt="2022-11-17T17:21:44.596" v="380"/>
          <ac:grpSpMkLst>
            <pc:docMk/>
            <pc:sldMk cId="3016423394" sldId="263"/>
            <ac:grpSpMk id="9" creationId="{59865286-6FB4-17EE-9B56-6B7542F40313}"/>
          </ac:grpSpMkLst>
        </pc:grpChg>
        <pc:grpChg chg="del">
          <ac:chgData name="Vukics András" userId="S::vukics.andras@wigner.hu::5efe4348-f8f2-46c9-a533-ad55f03285a4" providerId="AD" clId="Web-{B52B2387-ED42-8E96-D46F-8B56E865DD3E}" dt="2022-11-17T13:01:15.074" v="175"/>
          <ac:grpSpMkLst>
            <pc:docMk/>
            <pc:sldMk cId="3016423394" sldId="263"/>
            <ac:grpSpMk id="12" creationId="{E9366056-AD8D-9CD9-AE7D-F65F48FE2ED1}"/>
          </ac:grpSpMkLst>
        </pc:grpChg>
        <pc:grpChg chg="add">
          <ac:chgData name="Vukics András" userId="S::vukics.andras@wigner.hu::5efe4348-f8f2-46c9-a533-ad55f03285a4" providerId="AD" clId="Web-{B52B2387-ED42-8E96-D46F-8B56E865DD3E}" dt="2022-11-17T12:57:08.706" v="167"/>
          <ac:grpSpMkLst>
            <pc:docMk/>
            <pc:sldMk cId="3016423394" sldId="263"/>
            <ac:grpSpMk id="91" creationId="{100DE418-31AD-E7B2-46CD-3144BACEAB66}"/>
          </ac:grpSpMkLst>
        </pc:grpChg>
        <pc:grpChg chg="add mod">
          <ac:chgData name="Vukics András" userId="S::vukics.andras@wigner.hu::5efe4348-f8f2-46c9-a533-ad55f03285a4" providerId="AD" clId="Web-{B52B2387-ED42-8E96-D46F-8B56E865DD3E}" dt="2022-11-17T13:00:45.589" v="172" actId="1076"/>
          <ac:grpSpMkLst>
            <pc:docMk/>
            <pc:sldMk cId="3016423394" sldId="263"/>
            <ac:grpSpMk id="93" creationId="{900666F9-02AD-AB74-EEBB-31EBC426E962}"/>
          </ac:grpSpMkLst>
        </pc:grpChg>
        <pc:grpChg chg="add del">
          <ac:chgData name="Vukics András" userId="S::vukics.andras@wigner.hu::5efe4348-f8f2-46c9-a533-ad55f03285a4" providerId="AD" clId="Web-{B52B2387-ED42-8E96-D46F-8B56E865DD3E}" dt="2022-11-17T14:06:25.668" v="280"/>
          <ac:grpSpMkLst>
            <pc:docMk/>
            <pc:sldMk cId="3016423394" sldId="263"/>
            <ac:grpSpMk id="94" creationId="{0861A10F-2D5E-F383-4117-0A7ECAAB5BB1}"/>
          </ac:grpSpMkLst>
        </pc:grpChg>
        <pc:picChg chg="del">
          <ac:chgData name="Vukics András" userId="S::vukics.andras@wigner.hu::5efe4348-f8f2-46c9-a533-ad55f03285a4" providerId="AD" clId="Web-{B52B2387-ED42-8E96-D46F-8B56E865DD3E}" dt="2022-11-17T12:47:58.842" v="141"/>
          <ac:picMkLst>
            <pc:docMk/>
            <pc:sldMk cId="3016423394" sldId="263"/>
            <ac:picMk id="3" creationId="{8A448FAB-14EC-A460-2FEF-57ED5FAFA6E1}"/>
          </ac:picMkLst>
        </pc:picChg>
        <pc:picChg chg="del">
          <ac:chgData name="Vukics András" userId="S::vukics.andras@wigner.hu::5efe4348-f8f2-46c9-a533-ad55f03285a4" providerId="AD" clId="Web-{B52B2387-ED42-8E96-D46F-8B56E865DD3E}" dt="2022-11-17T12:51:25.506" v="148"/>
          <ac:picMkLst>
            <pc:docMk/>
            <pc:sldMk cId="3016423394" sldId="263"/>
            <ac:picMk id="4" creationId="{3E8CD790-50F2-E15B-A7A0-389A2AD41462}"/>
          </ac:picMkLst>
        </pc:picChg>
        <pc:picChg chg="topLvl">
          <ac:chgData name="Vukics András" userId="S::vukics.andras@wigner.hu::5efe4348-f8f2-46c9-a533-ad55f03285a4" providerId="AD" clId="Web-{B52B2387-ED42-8E96-D46F-8B56E865DD3E}" dt="2022-11-17T14:06:25.668" v="280"/>
          <ac:picMkLst>
            <pc:docMk/>
            <pc:sldMk cId="3016423394" sldId="263"/>
            <ac:picMk id="8" creationId="{543BCCEE-A705-3D1F-9C3E-D0D2975AB409}"/>
          </ac:picMkLst>
        </pc:picChg>
        <pc:inkChg chg="topLvl">
          <ac:chgData name="Vukics András" userId="S::vukics.andras@wigner.hu::5efe4348-f8f2-46c9-a533-ad55f03285a4" providerId="AD" clId="Web-{B52B2387-ED42-8E96-D46F-8B56E865DD3E}" dt="2022-11-17T14:06:25.668" v="280"/>
          <ac:inkMkLst>
            <pc:docMk/>
            <pc:sldMk cId="3016423394" sldId="263"/>
            <ac:inkMk id="16" creationId="{9DEE159D-83AC-E0DB-EA83-C7001E3768A5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6:25.668" v="280"/>
          <ac:inkMkLst>
            <pc:docMk/>
            <pc:sldMk cId="3016423394" sldId="263"/>
            <ac:inkMk id="17" creationId="{98562199-930B-2193-FE11-1F5F2F075F40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6:25.668" v="280"/>
          <ac:inkMkLst>
            <pc:docMk/>
            <pc:sldMk cId="3016423394" sldId="263"/>
            <ac:inkMk id="25" creationId="{4B42213C-7AF6-02B9-D153-E3385904C708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6:25.668" v="280"/>
          <ac:inkMkLst>
            <pc:docMk/>
            <pc:sldMk cId="3016423394" sldId="263"/>
            <ac:inkMk id="32" creationId="{10BC83EC-A970-8678-DD3B-7A92310A0005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6:25.668" v="280"/>
          <ac:inkMkLst>
            <pc:docMk/>
            <pc:sldMk cId="3016423394" sldId="263"/>
            <ac:inkMk id="38" creationId="{071591F6-ACB6-41E9-CB3C-5C5F3B27E32F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6:25.668" v="280"/>
          <ac:inkMkLst>
            <pc:docMk/>
            <pc:sldMk cId="3016423394" sldId="263"/>
            <ac:inkMk id="44" creationId="{D4CADAB9-207F-27ED-043C-30780720D55F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54:58.498" v="149" actId="1076"/>
          <ac:inkMkLst>
            <pc:docMk/>
            <pc:sldMk cId="3016423394" sldId="263"/>
            <ac:inkMk id="50" creationId="{11165514-3D21-E217-3A6B-1A4040684831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54:58.498" v="150" actId="1076"/>
          <ac:inkMkLst>
            <pc:docMk/>
            <pc:sldMk cId="3016423394" sldId="263"/>
            <ac:inkMk id="54" creationId="{8BE848E1-3E3E-8C14-3734-0FD66B190AB7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54:58.514" v="151" actId="1076"/>
          <ac:inkMkLst>
            <pc:docMk/>
            <pc:sldMk cId="3016423394" sldId="263"/>
            <ac:inkMk id="55" creationId="{47DE3C0E-BD8D-20E7-59E1-83FB8E975765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54:58.514" v="152" actId="1076"/>
          <ac:inkMkLst>
            <pc:docMk/>
            <pc:sldMk cId="3016423394" sldId="263"/>
            <ac:inkMk id="58" creationId="{92968C90-B260-C8AB-BC7C-3C90F0969AED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54:58.514" v="153" actId="1076"/>
          <ac:inkMkLst>
            <pc:docMk/>
            <pc:sldMk cId="3016423394" sldId="263"/>
            <ac:inkMk id="65" creationId="{9303B450-BB61-57FD-BDA7-A7F898FD0D7A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54:58.529" v="154" actId="1076"/>
          <ac:inkMkLst>
            <pc:docMk/>
            <pc:sldMk cId="3016423394" sldId="263"/>
            <ac:inkMk id="71" creationId="{EC85A6D7-8393-E4FC-ADC1-274702BCC000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54:58.529" v="155" actId="1076"/>
          <ac:inkMkLst>
            <pc:docMk/>
            <pc:sldMk cId="3016423394" sldId="263"/>
            <ac:inkMk id="76" creationId="{3384F803-98A6-C64F-D4AB-09BAF5BAA9A3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54:58.529" v="156" actId="1076"/>
          <ac:inkMkLst>
            <pc:docMk/>
            <pc:sldMk cId="3016423394" sldId="263"/>
            <ac:inkMk id="84" creationId="{D2A46845-2A9F-9B03-B990-A73EF7F9650B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54:58.545" v="157" actId="1076"/>
          <ac:inkMkLst>
            <pc:docMk/>
            <pc:sldMk cId="3016423394" sldId="263"/>
            <ac:inkMk id="87" creationId="{9EEA2C66-69FD-864A-092B-41B1403E528C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54:58.545" v="158" actId="1076"/>
          <ac:inkMkLst>
            <pc:docMk/>
            <pc:sldMk cId="3016423394" sldId="263"/>
            <ac:inkMk id="88" creationId="{3702AF6D-A727-2207-A59C-47F9F1892DF5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55:56.594" v="159" actId="1076"/>
          <ac:inkMkLst>
            <pc:docMk/>
            <pc:sldMk cId="3016423394" sldId="263"/>
            <ac:inkMk id="90" creationId="{76D3F2E0-A03F-A635-72FC-ABFF40EEBF6B}"/>
          </ac:inkMkLst>
        </pc:inkChg>
      </pc:sldChg>
      <pc:sldChg chg="ord">
        <pc:chgData name="Vukics András" userId="S::vukics.andras@wigner.hu::5efe4348-f8f2-46c9-a533-ad55f03285a4" providerId="AD" clId="Web-{B52B2387-ED42-8E96-D46F-8B56E865DD3E}" dt="2022-11-17T18:22:55.012" v="665"/>
        <pc:sldMkLst>
          <pc:docMk/>
          <pc:sldMk cId="994648652" sldId="265"/>
        </pc:sldMkLst>
      </pc:sldChg>
      <pc:sldChg chg="addSp modSp addAnim delAnim modAnim">
        <pc:chgData name="Vukics András" userId="S::vukics.andras@wigner.hu::5efe4348-f8f2-46c9-a533-ad55f03285a4" providerId="AD" clId="Web-{B52B2387-ED42-8E96-D46F-8B56E865DD3E}" dt="2022-11-18T05:31:01.474" v="863"/>
        <pc:sldMkLst>
          <pc:docMk/>
          <pc:sldMk cId="4149181274" sldId="268"/>
        </pc:sldMkLst>
        <pc:spChg chg="mod">
          <ac:chgData name="Vukics András" userId="S::vukics.andras@wigner.hu::5efe4348-f8f2-46c9-a533-ad55f03285a4" providerId="AD" clId="Web-{B52B2387-ED42-8E96-D46F-8B56E865DD3E}" dt="2022-11-18T05:30:20.737" v="860" actId="1076"/>
          <ac:spMkLst>
            <pc:docMk/>
            <pc:sldMk cId="4149181274" sldId="268"/>
            <ac:spMk id="7" creationId="{43DC3760-CE08-40B5-B1F4-99DB21694A77}"/>
          </ac:spMkLst>
        </pc:spChg>
        <pc:grpChg chg="add">
          <ac:chgData name="Vukics András" userId="S::vukics.andras@wigner.hu::5efe4348-f8f2-46c9-a533-ad55f03285a4" providerId="AD" clId="Web-{B52B2387-ED42-8E96-D46F-8B56E865DD3E}" dt="2022-11-17T20:44:00.280" v="799"/>
          <ac:grpSpMkLst>
            <pc:docMk/>
            <pc:sldMk cId="4149181274" sldId="268"/>
            <ac:grpSpMk id="3" creationId="{37B7FAFC-ECC7-E8DA-1D86-6320567945D2}"/>
          </ac:grpSpMkLst>
        </pc:grpChg>
        <pc:grpChg chg="add">
          <ac:chgData name="Vukics András" userId="S::vukics.andras@wigner.hu::5efe4348-f8f2-46c9-a533-ad55f03285a4" providerId="AD" clId="Web-{B52B2387-ED42-8E96-D46F-8B56E865DD3E}" dt="2022-11-18T05:30:56.302" v="861"/>
          <ac:grpSpMkLst>
            <pc:docMk/>
            <pc:sldMk cId="4149181274" sldId="268"/>
            <ac:grpSpMk id="46" creationId="{4F5B21C1-24E9-1120-7B6A-822628310046}"/>
          </ac:grpSpMkLst>
        </pc:grpChg>
      </pc:sldChg>
      <pc:sldChg chg="addSp delSp modSp">
        <pc:chgData name="Vukics András" userId="S::vukics.andras@wigner.hu::5efe4348-f8f2-46c9-a533-ad55f03285a4" providerId="AD" clId="Web-{B52B2387-ED42-8E96-D46F-8B56E865DD3E}" dt="2022-11-18T06:01:59.313" v="996"/>
        <pc:sldMkLst>
          <pc:docMk/>
          <pc:sldMk cId="1565887262" sldId="274"/>
        </pc:sldMkLst>
        <pc:spChg chg="mod">
          <ac:chgData name="Vukics András" userId="S::vukics.andras@wigner.hu::5efe4348-f8f2-46c9-a533-ad55f03285a4" providerId="AD" clId="Web-{B52B2387-ED42-8E96-D46F-8B56E865DD3E}" dt="2022-11-18T05:54:19.877" v="959" actId="1076"/>
          <ac:spMkLst>
            <pc:docMk/>
            <pc:sldMk cId="1565887262" sldId="274"/>
            <ac:spMk id="3" creationId="{4ED6A5EB-6B3C-90E3-F72D-7FBA04683B27}"/>
          </ac:spMkLst>
        </pc:spChg>
        <pc:spChg chg="mod">
          <ac:chgData name="Vukics András" userId="S::vukics.andras@wigner.hu::5efe4348-f8f2-46c9-a533-ad55f03285a4" providerId="AD" clId="Web-{B52B2387-ED42-8E96-D46F-8B56E865DD3E}" dt="2022-11-18T05:56:07.165" v="976" actId="1076"/>
          <ac:spMkLst>
            <pc:docMk/>
            <pc:sldMk cId="1565887262" sldId="274"/>
            <ac:spMk id="9" creationId="{6190B515-031A-B3BE-9CE5-8F334FFFD167}"/>
          </ac:spMkLst>
        </pc:spChg>
        <pc:spChg chg="mod">
          <ac:chgData name="Vukics András" userId="S::vukics.andras@wigner.hu::5efe4348-f8f2-46c9-a533-ad55f03285a4" providerId="AD" clId="Web-{B52B2387-ED42-8E96-D46F-8B56E865DD3E}" dt="2022-11-18T05:56:43.839" v="986" actId="1076"/>
          <ac:spMkLst>
            <pc:docMk/>
            <pc:sldMk cId="1565887262" sldId="274"/>
            <ac:spMk id="10" creationId="{65D07621-6AA4-4C6C-0586-E01A82C97A7C}"/>
          </ac:spMkLst>
        </pc:spChg>
        <pc:spChg chg="mod">
          <ac:chgData name="Vukics András" userId="S::vukics.andras@wigner.hu::5efe4348-f8f2-46c9-a533-ad55f03285a4" providerId="AD" clId="Web-{B52B2387-ED42-8E96-D46F-8B56E865DD3E}" dt="2022-11-18T05:55:53.023" v="972" actId="1076"/>
          <ac:spMkLst>
            <pc:docMk/>
            <pc:sldMk cId="1565887262" sldId="274"/>
            <ac:spMk id="11" creationId="{07E1F3C4-4306-DAB8-0413-BE6DC8A2D382}"/>
          </ac:spMkLst>
        </pc:spChg>
        <pc:spChg chg="mod">
          <ac:chgData name="Vukics András" userId="S::vukics.andras@wigner.hu::5efe4348-f8f2-46c9-a533-ad55f03285a4" providerId="AD" clId="Web-{B52B2387-ED42-8E96-D46F-8B56E865DD3E}" dt="2022-11-18T05:55:59.524" v="974" actId="1076"/>
          <ac:spMkLst>
            <pc:docMk/>
            <pc:sldMk cId="1565887262" sldId="274"/>
            <ac:spMk id="12" creationId="{A54F3F04-2EE4-AE20-0A17-D91B591C6BE1}"/>
          </ac:spMkLst>
        </pc:spChg>
        <pc:spChg chg="mod">
          <ac:chgData name="Vukics András" userId="S::vukics.andras@wigner.hu::5efe4348-f8f2-46c9-a533-ad55f03285a4" providerId="AD" clId="Web-{B52B2387-ED42-8E96-D46F-8B56E865DD3E}" dt="2022-11-18T06:01:59.297" v="995"/>
          <ac:spMkLst>
            <pc:docMk/>
            <pc:sldMk cId="1565887262" sldId="274"/>
            <ac:spMk id="14" creationId="{4CEA12CA-3236-3C98-FF30-D6A8B5BF1713}"/>
          </ac:spMkLst>
        </pc:spChg>
        <pc:grpChg chg="add mod ord">
          <ac:chgData name="Vukics András" userId="S::vukics.andras@wigner.hu::5efe4348-f8f2-46c9-a533-ad55f03285a4" providerId="AD" clId="Web-{B52B2387-ED42-8E96-D46F-8B56E865DD3E}" dt="2022-11-18T05:59:29.053" v="994"/>
          <ac:grpSpMkLst>
            <pc:docMk/>
            <pc:sldMk cId="1565887262" sldId="274"/>
            <ac:grpSpMk id="16" creationId="{A9884E51-2AA4-34F0-5F37-A469C1031AE9}"/>
          </ac:grpSpMkLst>
        </pc:grpChg>
        <pc:picChg chg="mod">
          <ac:chgData name="Vukics András" userId="S::vukics.andras@wigner.hu::5efe4348-f8f2-46c9-a533-ad55f03285a4" providerId="AD" clId="Web-{B52B2387-ED42-8E96-D46F-8B56E865DD3E}" dt="2022-11-18T05:54:57.942" v="962" actId="14100"/>
          <ac:picMkLst>
            <pc:docMk/>
            <pc:sldMk cId="1565887262" sldId="274"/>
            <ac:picMk id="4" creationId="{B34F02D4-D2C9-E992-6D3B-8AF4F099FD34}"/>
          </ac:picMkLst>
        </pc:picChg>
        <pc:picChg chg="mod">
          <ac:chgData name="Vukics András" userId="S::vukics.andras@wigner.hu::5efe4348-f8f2-46c9-a533-ad55f03285a4" providerId="AD" clId="Web-{B52B2387-ED42-8E96-D46F-8B56E865DD3E}" dt="2022-11-18T05:56:35.354" v="984" actId="1076"/>
          <ac:picMkLst>
            <pc:docMk/>
            <pc:sldMk cId="1565887262" sldId="274"/>
            <ac:picMk id="5" creationId="{37194498-585F-24B9-6741-C8B8EFA6923C}"/>
          </ac:picMkLst>
        </pc:picChg>
        <pc:picChg chg="mod">
          <ac:chgData name="Vukics András" userId="S::vukics.andras@wigner.hu::5efe4348-f8f2-46c9-a533-ad55f03285a4" providerId="AD" clId="Web-{B52B2387-ED42-8E96-D46F-8B56E865DD3E}" dt="2022-11-18T05:55:59.539" v="975" actId="1076"/>
          <ac:picMkLst>
            <pc:docMk/>
            <pc:sldMk cId="1565887262" sldId="274"/>
            <ac:picMk id="6" creationId="{95A4F556-8F50-AE29-1FBB-235094D020DB}"/>
          </ac:picMkLst>
        </pc:picChg>
        <pc:picChg chg="mod">
          <ac:chgData name="Vukics András" userId="S::vukics.andras@wigner.hu::5efe4348-f8f2-46c9-a533-ad55f03285a4" providerId="AD" clId="Web-{B52B2387-ED42-8E96-D46F-8B56E865DD3E}" dt="2022-11-18T05:56:39.105" v="985" actId="1076"/>
          <ac:picMkLst>
            <pc:docMk/>
            <pc:sldMk cId="1565887262" sldId="274"/>
            <ac:picMk id="7" creationId="{825DBDA7-6A8F-E379-5A61-FF1F196D1056}"/>
          </ac:picMkLst>
        </pc:picChg>
        <pc:picChg chg="del">
          <ac:chgData name="Vukics András" userId="S::vukics.andras@wigner.hu::5efe4348-f8f2-46c9-a533-ad55f03285a4" providerId="AD" clId="Web-{B52B2387-ED42-8E96-D46F-8B56E865DD3E}" dt="2022-11-18T05:53:24.592" v="953"/>
          <ac:picMkLst>
            <pc:docMk/>
            <pc:sldMk cId="1565887262" sldId="274"/>
            <ac:picMk id="8" creationId="{FC776B0A-509B-C906-7F90-41D6A0E7C23B}"/>
          </ac:picMkLst>
        </pc:picChg>
        <pc:picChg chg="add mod">
          <ac:chgData name="Vukics András" userId="S::vukics.andras@wigner.hu::5efe4348-f8f2-46c9-a533-ad55f03285a4" providerId="AD" clId="Web-{B52B2387-ED42-8E96-D46F-8B56E865DD3E}" dt="2022-11-18T05:55:33.600" v="969" actId="1076"/>
          <ac:picMkLst>
            <pc:docMk/>
            <pc:sldMk cId="1565887262" sldId="274"/>
            <ac:picMk id="13" creationId="{41456C9D-BCBD-FF71-6516-E3B5965D66C9}"/>
          </ac:picMkLst>
        </pc:picChg>
        <pc:picChg chg="mod">
          <ac:chgData name="Vukics András" userId="S::vukics.andras@wigner.hu::5efe4348-f8f2-46c9-a533-ad55f03285a4" providerId="AD" clId="Web-{B52B2387-ED42-8E96-D46F-8B56E865DD3E}" dt="2022-11-18T06:01:59.313" v="996"/>
          <ac:picMkLst>
            <pc:docMk/>
            <pc:sldMk cId="1565887262" sldId="274"/>
            <ac:picMk id="15" creationId="{C2E5CBFF-C012-C0D1-E474-4D57D8AB38AB}"/>
          </ac:picMkLst>
        </pc:picChg>
        <pc:picChg chg="add mod">
          <ac:chgData name="Vukics András" userId="S::vukics.andras@wigner.hu::5efe4348-f8f2-46c9-a533-ad55f03285a4" providerId="AD" clId="Web-{B52B2387-ED42-8E96-D46F-8B56E865DD3E}" dt="2022-11-18T05:59:18.990" v="992" actId="14100"/>
          <ac:picMkLst>
            <pc:docMk/>
            <pc:sldMk cId="1565887262" sldId="274"/>
            <ac:picMk id="17" creationId="{32841563-F005-C55C-C589-9D39E0C7B156}"/>
          </ac:picMkLst>
        </pc:picChg>
      </pc:sldChg>
      <pc:sldChg chg="modSp">
        <pc:chgData name="Vukics András" userId="S::vukics.andras@wigner.hu::5efe4348-f8f2-46c9-a533-ad55f03285a4" providerId="AD" clId="Web-{B52B2387-ED42-8E96-D46F-8B56E865DD3E}" dt="2022-11-17T17:27:50.744" v="385" actId="1076"/>
        <pc:sldMkLst>
          <pc:docMk/>
          <pc:sldMk cId="3523577860" sldId="278"/>
        </pc:sldMkLst>
        <pc:picChg chg="mod">
          <ac:chgData name="Vukics András" userId="S::vukics.andras@wigner.hu::5efe4348-f8f2-46c9-a533-ad55f03285a4" providerId="AD" clId="Web-{B52B2387-ED42-8E96-D46F-8B56E865DD3E}" dt="2022-11-17T17:27:50.744" v="385" actId="1076"/>
          <ac:picMkLst>
            <pc:docMk/>
            <pc:sldMk cId="3523577860" sldId="278"/>
            <ac:picMk id="11" creationId="{A65CCB64-77BE-4D4C-6D74-FFF9829E39DD}"/>
          </ac:picMkLst>
        </pc:picChg>
      </pc:sldChg>
      <pc:sldChg chg="addSp delSp addAnim delAnim modAnim">
        <pc:chgData name="Vukics András" userId="S::vukics.andras@wigner.hu::5efe4348-f8f2-46c9-a533-ad55f03285a4" providerId="AD" clId="Web-{B52B2387-ED42-8E96-D46F-8B56E865DD3E}" dt="2022-11-17T18:21:50.088" v="664"/>
        <pc:sldMkLst>
          <pc:docMk/>
          <pc:sldMk cId="3756525800" sldId="279"/>
        </pc:sldMkLst>
        <pc:grpChg chg="del">
          <ac:chgData name="Vukics András" userId="S::vukics.andras@wigner.hu::5efe4348-f8f2-46c9-a533-ad55f03285a4" providerId="AD" clId="Web-{B52B2387-ED42-8E96-D46F-8B56E865DD3E}" dt="2022-11-17T18:20:40.212" v="659"/>
          <ac:grpSpMkLst>
            <pc:docMk/>
            <pc:sldMk cId="3756525800" sldId="279"/>
            <ac:grpSpMk id="10" creationId="{CF6C53F8-2052-C078-FB85-5EE29DDBDED6}"/>
          </ac:grpSpMkLst>
        </pc:grpChg>
        <pc:grpChg chg="add">
          <ac:chgData name="Vukics András" userId="S::vukics.andras@wigner.hu::5efe4348-f8f2-46c9-a533-ad55f03285a4" providerId="AD" clId="Web-{B52B2387-ED42-8E96-D46F-8B56E865DD3E}" dt="2022-11-17T18:21:44.526" v="662"/>
          <ac:grpSpMkLst>
            <pc:docMk/>
            <pc:sldMk cId="3756525800" sldId="279"/>
            <ac:grpSpMk id="11" creationId="{0769DBCB-795D-06D9-81DE-5C818550E50E}"/>
          </ac:grpSpMkLst>
        </pc:grpChg>
        <pc:picChg chg="topLvl">
          <ac:chgData name="Vukics András" userId="S::vukics.andras@wigner.hu::5efe4348-f8f2-46c9-a533-ad55f03285a4" providerId="AD" clId="Web-{B52B2387-ED42-8E96-D46F-8B56E865DD3E}" dt="2022-11-17T18:20:40.212" v="659"/>
          <ac:picMkLst>
            <pc:docMk/>
            <pc:sldMk cId="3756525800" sldId="279"/>
            <ac:picMk id="3" creationId="{574A9D8E-82A8-4211-01CE-D04A5C84F1C7}"/>
          </ac:picMkLst>
        </pc:picChg>
        <pc:cxnChg chg="del topLvl">
          <ac:chgData name="Vukics András" userId="S::vukics.andras@wigner.hu::5efe4348-f8f2-46c9-a533-ad55f03285a4" providerId="AD" clId="Web-{B52B2387-ED42-8E96-D46F-8B56E865DD3E}" dt="2022-11-17T18:20:49.915" v="660"/>
          <ac:cxnSpMkLst>
            <pc:docMk/>
            <pc:sldMk cId="3756525800" sldId="279"/>
            <ac:cxnSpMk id="7" creationId="{8A13ECC0-B4E0-CB42-93AF-4A9068DB9631}"/>
          </ac:cxnSpMkLst>
        </pc:cxnChg>
        <pc:cxnChg chg="del topLvl">
          <ac:chgData name="Vukics András" userId="S::vukics.andras@wigner.hu::5efe4348-f8f2-46c9-a533-ad55f03285a4" providerId="AD" clId="Web-{B52B2387-ED42-8E96-D46F-8B56E865DD3E}" dt="2022-11-17T18:20:53.212" v="661"/>
          <ac:cxnSpMkLst>
            <pc:docMk/>
            <pc:sldMk cId="3756525800" sldId="279"/>
            <ac:cxnSpMk id="9" creationId="{B0864D83-0EA3-668F-48DF-58967C8FCEB5}"/>
          </ac:cxnSpMkLst>
        </pc:cxnChg>
      </pc:sldChg>
      <pc:sldChg chg="addSp delSp modSp addAnim modAnim">
        <pc:chgData name="Vukics András" userId="S::vukics.andras@wigner.hu::5efe4348-f8f2-46c9-a533-ad55f03285a4" providerId="AD" clId="Web-{B52B2387-ED42-8E96-D46F-8B56E865DD3E}" dt="2022-11-18T06:40:16.786" v="1007"/>
        <pc:sldMkLst>
          <pc:docMk/>
          <pc:sldMk cId="3080691059" sldId="280"/>
        </pc:sldMkLst>
        <pc:spChg chg="mod">
          <ac:chgData name="Vukics András" userId="S::vukics.andras@wigner.hu::5efe4348-f8f2-46c9-a533-ad55f03285a4" providerId="AD" clId="Web-{B52B2387-ED42-8E96-D46F-8B56E865DD3E}" dt="2022-11-17T17:43:05.840" v="545" actId="1076"/>
          <ac:spMkLst>
            <pc:docMk/>
            <pc:sldMk cId="3080691059" sldId="280"/>
            <ac:spMk id="11" creationId="{71945CCA-E6D3-ECEA-D212-9B1358EB7AE8}"/>
          </ac:spMkLst>
        </pc:spChg>
        <pc:picChg chg="add mod">
          <ac:chgData name="Vukics András" userId="S::vukics.andras@wigner.hu::5efe4348-f8f2-46c9-a533-ad55f03285a4" providerId="AD" clId="Web-{B52B2387-ED42-8E96-D46F-8B56E865DD3E}" dt="2022-11-18T06:40:02.208" v="1005" actId="14100"/>
          <ac:picMkLst>
            <pc:docMk/>
            <pc:sldMk cId="3080691059" sldId="280"/>
            <ac:picMk id="3" creationId="{661D6A7B-475B-4F66-1E03-E98CB985FB61}"/>
          </ac:picMkLst>
        </pc:picChg>
        <pc:picChg chg="del">
          <ac:chgData name="Vukics András" userId="S::vukics.andras@wigner.hu::5efe4348-f8f2-46c9-a533-ad55f03285a4" providerId="AD" clId="Web-{B52B2387-ED42-8E96-D46F-8B56E865DD3E}" dt="2022-11-17T17:42:11.542" v="537"/>
          <ac:picMkLst>
            <pc:docMk/>
            <pc:sldMk cId="3080691059" sldId="280"/>
            <ac:picMk id="3" creationId="{AE23611F-A593-4778-E319-2EA114E93BFA}"/>
          </ac:picMkLst>
        </pc:picChg>
        <pc:picChg chg="add mod ord">
          <ac:chgData name="Vukics András" userId="S::vukics.andras@wigner.hu::5efe4348-f8f2-46c9-a533-ad55f03285a4" providerId="AD" clId="Web-{B52B2387-ED42-8E96-D46F-8B56E865DD3E}" dt="2022-11-17T17:43:15.106" v="546"/>
          <ac:picMkLst>
            <pc:docMk/>
            <pc:sldMk cId="3080691059" sldId="280"/>
            <ac:picMk id="4" creationId="{78D1A560-9387-77FC-6A2B-40EB286AF32C}"/>
          </ac:picMkLst>
        </pc:picChg>
      </pc:sldChg>
      <pc:sldChg chg="delSp modSp delAnim">
        <pc:chgData name="Vukics András" userId="S::vukics.andras@wigner.hu::5efe4348-f8f2-46c9-a533-ad55f03285a4" providerId="AD" clId="Web-{B52B2387-ED42-8E96-D46F-8B56E865DD3E}" dt="2022-11-17T20:47:08.974" v="848" actId="20577"/>
        <pc:sldMkLst>
          <pc:docMk/>
          <pc:sldMk cId="1792820568" sldId="281"/>
        </pc:sldMkLst>
        <pc:spChg chg="mod">
          <ac:chgData name="Vukics András" userId="S::vukics.andras@wigner.hu::5efe4348-f8f2-46c9-a533-ad55f03285a4" providerId="AD" clId="Web-{B52B2387-ED42-8E96-D46F-8B56E865DD3E}" dt="2022-11-17T20:47:08.974" v="848" actId="20577"/>
          <ac:spMkLst>
            <pc:docMk/>
            <pc:sldMk cId="1792820568" sldId="281"/>
            <ac:spMk id="3" creationId="{65C21C8A-E95E-7299-7CF4-52B0C1EAD9FD}"/>
          </ac:spMkLst>
        </pc:spChg>
        <pc:spChg chg="del">
          <ac:chgData name="Vukics András" userId="S::vukics.andras@wigner.hu::5efe4348-f8f2-46c9-a533-ad55f03285a4" providerId="AD" clId="Web-{B52B2387-ED42-8E96-D46F-8B56E865DD3E}" dt="2022-11-17T17:55:04.198" v="575"/>
          <ac:spMkLst>
            <pc:docMk/>
            <pc:sldMk cId="1792820568" sldId="281"/>
            <ac:spMk id="5" creationId="{98AA4DCA-4306-3E19-1E91-C5D4379CECDA}"/>
          </ac:spMkLst>
        </pc:spChg>
      </pc:sldChg>
      <pc:sldChg chg="addSp delSp modSp addAnim delAnim modAnim">
        <pc:chgData name="Vukics András" userId="S::vukics.andras@wigner.hu::5efe4348-f8f2-46c9-a533-ad55f03285a4" providerId="AD" clId="Web-{B52B2387-ED42-8E96-D46F-8B56E865DD3E}" dt="2022-11-18T06:50:31.510" v="1016"/>
        <pc:sldMkLst>
          <pc:docMk/>
          <pc:sldMk cId="1182261743" sldId="287"/>
        </pc:sldMkLst>
        <pc:spChg chg="mod">
          <ac:chgData name="Vukics András" userId="S::vukics.andras@wigner.hu::5efe4348-f8f2-46c9-a533-ad55f03285a4" providerId="AD" clId="Web-{B52B2387-ED42-8E96-D46F-8B56E865DD3E}" dt="2022-11-17T13:57:55.718" v="252" actId="20577"/>
          <ac:spMkLst>
            <pc:docMk/>
            <pc:sldMk cId="1182261743" sldId="287"/>
            <ac:spMk id="8" creationId="{40E2AB7B-5A7E-6033-A12A-DE61FECF3064}"/>
          </ac:spMkLst>
        </pc:spChg>
        <pc:spChg chg="mod">
          <ac:chgData name="Vukics András" userId="S::vukics.andras@wigner.hu::5efe4348-f8f2-46c9-a533-ad55f03285a4" providerId="AD" clId="Web-{B52B2387-ED42-8E96-D46F-8B56E865DD3E}" dt="2022-11-17T13:59:59.362" v="257" actId="20577"/>
          <ac:spMkLst>
            <pc:docMk/>
            <pc:sldMk cId="1182261743" sldId="287"/>
            <ac:spMk id="14" creationId="{B7955D7E-F319-74E8-9B67-D95DCF5C753C}"/>
          </ac:spMkLst>
        </pc:spChg>
        <pc:grpChg chg="add">
          <ac:chgData name="Vukics András" userId="S::vukics.andras@wigner.hu::5efe4348-f8f2-46c9-a533-ad55f03285a4" providerId="AD" clId="Web-{B52B2387-ED42-8E96-D46F-8B56E865DD3E}" dt="2022-11-17T14:00:10.159" v="258"/>
          <ac:grpSpMkLst>
            <pc:docMk/>
            <pc:sldMk cId="1182261743" sldId="287"/>
            <ac:grpSpMk id="61" creationId="{3362E3AD-7147-52BB-69D5-9426FBE11516}"/>
          </ac:grpSpMkLst>
        </pc:grpChg>
        <pc:grpChg chg="add del">
          <ac:chgData name="Vukics András" userId="S::vukics.andras@wigner.hu::5efe4348-f8f2-46c9-a533-ad55f03285a4" providerId="AD" clId="Web-{B52B2387-ED42-8E96-D46F-8B56E865DD3E}" dt="2022-11-17T14:02:07.099" v="266"/>
          <ac:grpSpMkLst>
            <pc:docMk/>
            <pc:sldMk cId="1182261743" sldId="287"/>
            <ac:grpSpMk id="62" creationId="{AD59AC3B-5DDC-234E-4D88-CECDEE181109}"/>
          </ac:grpSpMkLst>
        </pc:grpChg>
        <pc:grpChg chg="add">
          <ac:chgData name="Vukics András" userId="S::vukics.andras@wigner.hu::5efe4348-f8f2-46c9-a533-ad55f03285a4" providerId="AD" clId="Web-{B52B2387-ED42-8E96-D46F-8B56E865DD3E}" dt="2022-11-17T14:02:22.928" v="267"/>
          <ac:grpSpMkLst>
            <pc:docMk/>
            <pc:sldMk cId="1182261743" sldId="287"/>
            <ac:grpSpMk id="63" creationId="{9C2F65F8-8B8F-AB84-5EA9-1DEDEAD65CDD}"/>
          </ac:grpSpMkLst>
        </pc:grpChg>
        <pc:grpChg chg="add">
          <ac:chgData name="Vukics András" userId="S::vukics.andras@wigner.hu::5efe4348-f8f2-46c9-a533-ad55f03285a4" providerId="AD" clId="Web-{B52B2387-ED42-8E96-D46F-8B56E865DD3E}" dt="2022-11-17T14:02:35.538" v="271"/>
          <ac:grpSpMkLst>
            <pc:docMk/>
            <pc:sldMk cId="1182261743" sldId="287"/>
            <ac:grpSpMk id="64" creationId="{970FEE54-666C-24A8-D0A5-B5C50B3E7A3F}"/>
          </ac:grpSpMkLst>
        </pc:grpChg>
        <pc:picChg chg="add mod ord">
          <ac:chgData name="Vukics András" userId="S::vukics.andras@wigner.hu::5efe4348-f8f2-46c9-a533-ad55f03285a4" providerId="AD" clId="Web-{B52B2387-ED42-8E96-D46F-8B56E865DD3E}" dt="2022-11-18T06:50:31.510" v="1016"/>
          <ac:picMkLst>
            <pc:docMk/>
            <pc:sldMk cId="1182261743" sldId="287"/>
            <ac:picMk id="7" creationId="{B2C4CBB3-695E-800F-B797-06353C59B2D5}"/>
          </ac:picMkLst>
        </pc:picChg>
        <pc:inkChg chg="topLvl">
          <ac:chgData name="Vukics András" userId="S::vukics.andras@wigner.hu::5efe4348-f8f2-46c9-a533-ad55f03285a4" providerId="AD" clId="Web-{B52B2387-ED42-8E96-D46F-8B56E865DD3E}" dt="2022-11-17T14:02:07.099" v="266"/>
          <ac:inkMkLst>
            <pc:docMk/>
            <pc:sldMk cId="1182261743" sldId="287"/>
            <ac:inkMk id="10" creationId="{B2A70852-966F-54C6-80BD-1355B252F0F3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2:07.099" v="266"/>
          <ac:inkMkLst>
            <pc:docMk/>
            <pc:sldMk cId="1182261743" sldId="287"/>
            <ac:inkMk id="24" creationId="{E137760D-2935-EF5F-0D77-F40CBF301EBE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2:07.099" v="266"/>
          <ac:inkMkLst>
            <pc:docMk/>
            <pc:sldMk cId="1182261743" sldId="287"/>
            <ac:inkMk id="25" creationId="{72BD51D0-7918-F4DE-2569-ADFFFA2750EE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2:07.099" v="266"/>
          <ac:inkMkLst>
            <pc:docMk/>
            <pc:sldMk cId="1182261743" sldId="287"/>
            <ac:inkMk id="26" creationId="{8FFA1246-EC86-D6C8-B26C-ECC904767B12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2:07.099" v="266"/>
          <ac:inkMkLst>
            <pc:docMk/>
            <pc:sldMk cId="1182261743" sldId="287"/>
            <ac:inkMk id="27" creationId="{0AB11583-4B68-60FA-207B-227A91718FEC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2:07.099" v="266"/>
          <ac:inkMkLst>
            <pc:docMk/>
            <pc:sldMk cId="1182261743" sldId="287"/>
            <ac:inkMk id="28" creationId="{216A4375-C0DE-FEC1-1B2A-3F487C703C22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2:07.099" v="266"/>
          <ac:inkMkLst>
            <pc:docMk/>
            <pc:sldMk cId="1182261743" sldId="287"/>
            <ac:inkMk id="29" creationId="{72A08430-AA20-9296-80ED-371A15A38AD6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2:07.099" v="266"/>
          <ac:inkMkLst>
            <pc:docMk/>
            <pc:sldMk cId="1182261743" sldId="287"/>
            <ac:inkMk id="30" creationId="{EBA20C1C-765F-2E19-A2EE-48FA1D9608C7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2:07.099" v="266"/>
          <ac:inkMkLst>
            <pc:docMk/>
            <pc:sldMk cId="1182261743" sldId="287"/>
            <ac:inkMk id="32" creationId="{7CED395E-F835-9008-423F-D808C6B16E1C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2:07.099" v="266"/>
          <ac:inkMkLst>
            <pc:docMk/>
            <pc:sldMk cId="1182261743" sldId="287"/>
            <ac:inkMk id="38" creationId="{890019B1-37D4-68EC-8824-AA3BDD91030F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2:07.099" v="266"/>
          <ac:inkMkLst>
            <pc:docMk/>
            <pc:sldMk cId="1182261743" sldId="287"/>
            <ac:inkMk id="46" creationId="{BECC4BFF-E00A-78C5-B810-79E4B6E624C0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2:07.099" v="266"/>
          <ac:inkMkLst>
            <pc:docMk/>
            <pc:sldMk cId="1182261743" sldId="287"/>
            <ac:inkMk id="51" creationId="{D467D995-9463-45EF-AD7C-CFA1392C5A24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2:07.099" v="266"/>
          <ac:inkMkLst>
            <pc:docMk/>
            <pc:sldMk cId="1182261743" sldId="287"/>
            <ac:inkMk id="52" creationId="{B322AA22-2F64-3806-C9C4-5C1EE4684B87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2:07.099" v="266"/>
          <ac:inkMkLst>
            <pc:docMk/>
            <pc:sldMk cId="1182261743" sldId="287"/>
            <ac:inkMk id="55" creationId="{1B31520F-4F1A-1F9F-51D5-BCE1EBEA2672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4:02:07.099" v="266"/>
          <ac:inkMkLst>
            <pc:docMk/>
            <pc:sldMk cId="1182261743" sldId="287"/>
            <ac:inkMk id="60" creationId="{CCD12082-FAB3-98FF-91DD-D8D7A174A65D}"/>
          </ac:inkMkLst>
        </pc:inkChg>
      </pc:sldChg>
      <pc:sldChg chg="modSp">
        <pc:chgData name="Vukics András" userId="S::vukics.andras@wigner.hu::5efe4348-f8f2-46c9-a533-ad55f03285a4" providerId="AD" clId="Web-{B52B2387-ED42-8E96-D46F-8B56E865DD3E}" dt="2022-11-18T05:24:08.588" v="859" actId="20577"/>
        <pc:sldMkLst>
          <pc:docMk/>
          <pc:sldMk cId="3956949271" sldId="288"/>
        </pc:sldMkLst>
        <pc:spChg chg="mod">
          <ac:chgData name="Vukics András" userId="S::vukics.andras@wigner.hu::5efe4348-f8f2-46c9-a533-ad55f03285a4" providerId="AD" clId="Web-{B52B2387-ED42-8E96-D46F-8B56E865DD3E}" dt="2022-11-18T05:24:08.588" v="859" actId="20577"/>
          <ac:spMkLst>
            <pc:docMk/>
            <pc:sldMk cId="3956949271" sldId="288"/>
            <ac:spMk id="3" creationId="{1C8679C4-BCF4-116E-8523-BB733989E04F}"/>
          </ac:spMkLst>
        </pc:spChg>
      </pc:sldChg>
      <pc:sldChg chg="addSp modSp addAnim modAnim">
        <pc:chgData name="Vukics András" userId="S::vukics.andras@wigner.hu::5efe4348-f8f2-46c9-a533-ad55f03285a4" providerId="AD" clId="Web-{B52B2387-ED42-8E96-D46F-8B56E865DD3E}" dt="2022-11-17T17:45:15.874" v="563"/>
        <pc:sldMkLst>
          <pc:docMk/>
          <pc:sldMk cId="2834599750" sldId="289"/>
        </pc:sldMkLst>
        <pc:spChg chg="mod">
          <ac:chgData name="Vukics András" userId="S::vukics.andras@wigner.hu::5efe4348-f8f2-46c9-a533-ad55f03285a4" providerId="AD" clId="Web-{B52B2387-ED42-8E96-D46F-8B56E865DD3E}" dt="2022-11-17T17:28:31.026" v="387" actId="20577"/>
          <ac:spMkLst>
            <pc:docMk/>
            <pc:sldMk cId="2834599750" sldId="289"/>
            <ac:spMk id="2" creationId="{06EF958B-11BF-AF6A-A0C9-206E7D2B59BB}"/>
          </ac:spMkLst>
        </pc:spChg>
        <pc:spChg chg="mod">
          <ac:chgData name="Vukics András" userId="S::vukics.andras@wigner.hu::5efe4348-f8f2-46c9-a533-ad55f03285a4" providerId="AD" clId="Web-{B52B2387-ED42-8E96-D46F-8B56E865DD3E}" dt="2022-11-17T17:44:20.326" v="552" actId="14100"/>
          <ac:spMkLst>
            <pc:docMk/>
            <pc:sldMk cId="2834599750" sldId="289"/>
            <ac:spMk id="3" creationId="{7E175390-6399-11E5-9546-03064941D448}"/>
          </ac:spMkLst>
        </pc:spChg>
        <pc:spChg chg="add mod">
          <ac:chgData name="Vukics András" userId="S::vukics.andras@wigner.hu::5efe4348-f8f2-46c9-a533-ad55f03285a4" providerId="AD" clId="Web-{B52B2387-ED42-8E96-D46F-8B56E865DD3E}" dt="2022-11-17T17:44:57.467" v="560" actId="1076"/>
          <ac:spMkLst>
            <pc:docMk/>
            <pc:sldMk cId="2834599750" sldId="289"/>
            <ac:spMk id="91" creationId="{E7D06505-419D-B684-DE5B-1927AE14640D}"/>
          </ac:spMkLst>
        </pc:spChg>
        <pc:grpChg chg="add">
          <ac:chgData name="Vukics András" userId="S::vukics.andras@wigner.hu::5efe4348-f8f2-46c9-a533-ad55f03285a4" providerId="AD" clId="Web-{B52B2387-ED42-8E96-D46F-8B56E865DD3E}" dt="2022-11-17T17:32:17.640" v="430"/>
          <ac:grpSpMkLst>
            <pc:docMk/>
            <pc:sldMk cId="2834599750" sldId="289"/>
            <ac:grpSpMk id="4" creationId="{D84A3022-24C6-C28E-5536-C194BD3A3A06}"/>
          </ac:grpSpMkLst>
        </pc:grpChg>
        <pc:grpChg chg="add mod">
          <ac:chgData name="Vukics András" userId="S::vukics.andras@wigner.hu::5efe4348-f8f2-46c9-a533-ad55f03285a4" providerId="AD" clId="Web-{B52B2387-ED42-8E96-D46F-8B56E865DD3E}" dt="2022-11-17T17:37:10.693" v="534" actId="1076"/>
          <ac:grpSpMkLst>
            <pc:docMk/>
            <pc:sldMk cId="2834599750" sldId="289"/>
            <ac:grpSpMk id="66" creationId="{5CCD5C21-76CB-970C-3916-409ED17F1312}"/>
          </ac:grpSpMkLst>
        </pc:grpChg>
        <pc:grpChg chg="add">
          <ac:chgData name="Vukics András" userId="S::vukics.andras@wigner.hu::5efe4348-f8f2-46c9-a533-ad55f03285a4" providerId="AD" clId="Web-{B52B2387-ED42-8E96-D46F-8B56E865DD3E}" dt="2022-11-17T17:45:11.577" v="561"/>
          <ac:grpSpMkLst>
            <pc:docMk/>
            <pc:sldMk cId="2834599750" sldId="289"/>
            <ac:grpSpMk id="92" creationId="{3862D534-96D1-3B0B-506C-98778752D3C3}"/>
          </ac:grpSpMkLst>
        </pc:grpChg>
        <pc:inkChg chg="mod">
          <ac:chgData name="Vukics András" userId="S::vukics.andras@wigner.hu::5efe4348-f8f2-46c9-a533-ad55f03285a4" providerId="AD" clId="Web-{B52B2387-ED42-8E96-D46F-8B56E865DD3E}" dt="2022-11-17T17:37:28.959" v="536" actId="1076"/>
          <ac:inkMkLst>
            <pc:docMk/>
            <pc:sldMk cId="2834599750" sldId="289"/>
            <ac:inkMk id="6" creationId="{AECEE253-B7CA-0AA7-83CA-0290AB43AC7B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7:32:00.655" v="428" actId="1076"/>
          <ac:inkMkLst>
            <pc:docMk/>
            <pc:sldMk cId="2834599750" sldId="289"/>
            <ac:inkMk id="57" creationId="{14C9E04A-BE6E-9932-CEDA-C37D61C71627}"/>
          </ac:inkMkLst>
        </pc:inkChg>
      </pc:sldChg>
      <pc:sldChg chg="addSp delSp modSp new addAnim modAnim">
        <pc:chgData name="Vukics András" userId="S::vukics.andras@wigner.hu::5efe4348-f8f2-46c9-a533-ad55f03285a4" providerId="AD" clId="Web-{B52B2387-ED42-8E96-D46F-8B56E865DD3E}" dt="2022-11-17T17:58:25.030" v="658" actId="1076"/>
        <pc:sldMkLst>
          <pc:docMk/>
          <pc:sldMk cId="1897818138" sldId="291"/>
        </pc:sldMkLst>
        <pc:spChg chg="del">
          <ac:chgData name="Vukics András" userId="S::vukics.andras@wigner.hu::5efe4348-f8f2-46c9-a533-ad55f03285a4" providerId="AD" clId="Web-{B52B2387-ED42-8E96-D46F-8B56E865DD3E}" dt="2022-11-17T11:46:04.374" v="2"/>
          <ac:spMkLst>
            <pc:docMk/>
            <pc:sldMk cId="1897818138" sldId="291"/>
            <ac:spMk id="2" creationId="{5DCC5232-9296-A97C-BA69-53ABE7107B9C}"/>
          </ac:spMkLst>
        </pc:spChg>
        <pc:spChg chg="add mod">
          <ac:chgData name="Vukics András" userId="S::vukics.andras@wigner.hu::5efe4348-f8f2-46c9-a533-ad55f03285a4" providerId="AD" clId="Web-{B52B2387-ED42-8E96-D46F-8B56E865DD3E}" dt="2022-11-17T17:58:25.030" v="658" actId="1076"/>
          <ac:spMkLst>
            <pc:docMk/>
            <pc:sldMk cId="1897818138" sldId="291"/>
            <ac:spMk id="2" creationId="{C42DABCC-48AD-4B5F-039F-3371A33959DD}"/>
          </ac:spMkLst>
        </pc:spChg>
        <pc:spChg chg="del">
          <ac:chgData name="Vukics András" userId="S::vukics.andras@wigner.hu::5efe4348-f8f2-46c9-a533-ad55f03285a4" providerId="AD" clId="Web-{B52B2387-ED42-8E96-D46F-8B56E865DD3E}" dt="2022-11-17T11:46:04.374" v="1"/>
          <ac:spMkLst>
            <pc:docMk/>
            <pc:sldMk cId="1897818138" sldId="291"/>
            <ac:spMk id="3" creationId="{9C7A34FE-A90F-1DD9-C7DD-75B5B6149A75}"/>
          </ac:spMkLst>
        </pc:spChg>
        <pc:spChg chg="add">
          <ac:chgData name="Vukics András" userId="S::vukics.andras@wigner.hu::5efe4348-f8f2-46c9-a533-ad55f03285a4" providerId="AD" clId="Web-{B52B2387-ED42-8E96-D46F-8B56E865DD3E}" dt="2022-11-17T11:46:05.671" v="3"/>
          <ac:spMkLst>
            <pc:docMk/>
            <pc:sldMk cId="1897818138" sldId="291"/>
            <ac:spMk id="4" creationId="{2D272AAC-5E20-479B-2448-BE9D85A0E401}"/>
          </ac:spMkLst>
        </pc:spChg>
        <pc:spChg chg="add del">
          <ac:chgData name="Vukics András" userId="S::vukics.andras@wigner.hu::5efe4348-f8f2-46c9-a533-ad55f03285a4" providerId="AD" clId="Web-{B52B2387-ED42-8E96-D46F-8B56E865DD3E}" dt="2022-11-17T12:32:29.948" v="22"/>
          <ac:spMkLst>
            <pc:docMk/>
            <pc:sldMk cId="1897818138" sldId="291"/>
            <ac:spMk id="6" creationId="{8576D4BF-929B-8129-97E3-050CAB856689}"/>
          </ac:spMkLst>
        </pc:spChg>
        <pc:picChg chg="add mod">
          <ac:chgData name="Vukics András" userId="S::vukics.andras@wigner.hu::5efe4348-f8f2-46c9-a533-ad55f03285a4" providerId="AD" clId="Web-{B52B2387-ED42-8E96-D46F-8B56E865DD3E}" dt="2022-11-17T17:56:44.200" v="589" actId="1076"/>
          <ac:picMkLst>
            <pc:docMk/>
            <pc:sldMk cId="1897818138" sldId="291"/>
            <ac:picMk id="5" creationId="{3CC97BE4-0EB2-FBA4-A14D-C63489FAA84A}"/>
          </ac:picMkLst>
        </pc:picChg>
        <pc:inkChg chg="mod">
          <ac:chgData name="Vukics András" userId="S::vukics.andras@wigner.hu::5efe4348-f8f2-46c9-a533-ad55f03285a4" providerId="AD" clId="Web-{B52B2387-ED42-8E96-D46F-8B56E865DD3E}" dt="2022-11-17T17:56:44.200" v="590" actId="1076"/>
          <ac:inkMkLst>
            <pc:docMk/>
            <pc:sldMk cId="1897818138" sldId="291"/>
            <ac:inkMk id="3" creationId="{6CC6959F-BF66-03F3-15C0-F4942FC92857}"/>
          </ac:inkMkLst>
        </pc:inkChg>
      </pc:sldChg>
      <pc:sldChg chg="addSp delSp modSp new">
        <pc:chgData name="Vukics András" userId="S::vukics.andras@wigner.hu::5efe4348-f8f2-46c9-a533-ad55f03285a4" providerId="AD" clId="Web-{B52B2387-ED42-8E96-D46F-8B56E865DD3E}" dt="2022-11-17T12:40:13.856" v="114"/>
        <pc:sldMkLst>
          <pc:docMk/>
          <pc:sldMk cId="988059189" sldId="292"/>
        </pc:sldMkLst>
        <pc:spChg chg="del">
          <ac:chgData name="Vukics András" userId="S::vukics.andras@wigner.hu::5efe4348-f8f2-46c9-a533-ad55f03285a4" providerId="AD" clId="Web-{B52B2387-ED42-8E96-D46F-8B56E865DD3E}" dt="2022-11-17T11:47:02.299" v="6"/>
          <ac:spMkLst>
            <pc:docMk/>
            <pc:sldMk cId="988059189" sldId="292"/>
            <ac:spMk id="2" creationId="{A69D7CDF-F9D5-0205-0852-F0C343AA7800}"/>
          </ac:spMkLst>
        </pc:spChg>
        <pc:spChg chg="del">
          <ac:chgData name="Vukics András" userId="S::vukics.andras@wigner.hu::5efe4348-f8f2-46c9-a533-ad55f03285a4" providerId="AD" clId="Web-{B52B2387-ED42-8E96-D46F-8B56E865DD3E}" dt="2022-11-17T11:47:02.283" v="5"/>
          <ac:spMkLst>
            <pc:docMk/>
            <pc:sldMk cId="988059189" sldId="292"/>
            <ac:spMk id="3" creationId="{021E7024-D072-789F-93C7-4C6A39183165}"/>
          </ac:spMkLst>
        </pc:spChg>
        <pc:spChg chg="add">
          <ac:chgData name="Vukics András" userId="S::vukics.andras@wigner.hu::5efe4348-f8f2-46c9-a533-ad55f03285a4" providerId="AD" clId="Web-{B52B2387-ED42-8E96-D46F-8B56E865DD3E}" dt="2022-11-17T11:47:03.502" v="7"/>
          <ac:spMkLst>
            <pc:docMk/>
            <pc:sldMk cId="988059189" sldId="292"/>
            <ac:spMk id="4" creationId="{400BF8E3-B140-9D02-AB93-B8DE89041505}"/>
          </ac:spMkLst>
        </pc:spChg>
        <pc:spChg chg="add">
          <ac:chgData name="Vukics András" userId="S::vukics.andras@wigner.hu::5efe4348-f8f2-46c9-a533-ad55f03285a4" providerId="AD" clId="Web-{B52B2387-ED42-8E96-D46F-8B56E865DD3E}" dt="2022-11-17T11:47:03.502" v="7"/>
          <ac:spMkLst>
            <pc:docMk/>
            <pc:sldMk cId="988059189" sldId="292"/>
            <ac:spMk id="6" creationId="{9CA8DC13-B315-966F-5690-6D4A1457B5C2}"/>
          </ac:spMkLst>
        </pc:spChg>
        <pc:spChg chg="add mod">
          <ac:chgData name="Vukics András" userId="S::vukics.andras@wigner.hu::5efe4348-f8f2-46c9-a533-ad55f03285a4" providerId="AD" clId="Web-{B52B2387-ED42-8E96-D46F-8B56E865DD3E}" dt="2022-11-17T12:38:04.695" v="98" actId="20577"/>
          <ac:spMkLst>
            <pc:docMk/>
            <pc:sldMk cId="988059189" sldId="292"/>
            <ac:spMk id="95" creationId="{E6A11F5A-344E-1C45-71F1-377EC4F06AEA}"/>
          </ac:spMkLst>
        </pc:spChg>
        <pc:spChg chg="add mod">
          <ac:chgData name="Vukics András" userId="S::vukics.andras@wigner.hu::5efe4348-f8f2-46c9-a533-ad55f03285a4" providerId="AD" clId="Web-{B52B2387-ED42-8E96-D46F-8B56E865DD3E}" dt="2022-11-17T12:38:41.321" v="112" actId="20577"/>
          <ac:spMkLst>
            <pc:docMk/>
            <pc:sldMk cId="988059189" sldId="292"/>
            <ac:spMk id="96" creationId="{940029E3-50F1-46AC-05F8-333F3798E166}"/>
          </ac:spMkLst>
        </pc:spChg>
        <pc:picChg chg="add del mod">
          <ac:chgData name="Vukics András" userId="S::vukics.andras@wigner.hu::5efe4348-f8f2-46c9-a533-ad55f03285a4" providerId="AD" clId="Web-{B52B2387-ED42-8E96-D46F-8B56E865DD3E}" dt="2022-11-17T12:40:13.856" v="114"/>
          <ac:picMkLst>
            <pc:docMk/>
            <pc:sldMk cId="988059189" sldId="292"/>
            <ac:picMk id="5" creationId="{76E494B3-6F66-8E35-9CBB-B0518EC3B6A3}"/>
          </ac:picMkLst>
        </pc:picChg>
        <pc:inkChg chg="mod">
          <ac:chgData name="Vukics András" userId="S::vukics.andras@wigner.hu::5efe4348-f8f2-46c9-a533-ad55f03285a4" providerId="AD" clId="Web-{B52B2387-ED42-8E96-D46F-8B56E865DD3E}" dt="2022-11-17T12:35:38.002" v="39" actId="1076"/>
          <ac:inkMkLst>
            <pc:docMk/>
            <pc:sldMk cId="988059189" sldId="292"/>
            <ac:inkMk id="66" creationId="{F9DA83D9-6C78-5AAC-2727-8AD2F2C5B6A7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35:38.002" v="40" actId="1076"/>
          <ac:inkMkLst>
            <pc:docMk/>
            <pc:sldMk cId="988059189" sldId="292"/>
            <ac:inkMk id="67" creationId="{6ED8D629-F847-6FB2-6577-20E2DA010213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35:38.002" v="41" actId="1076"/>
          <ac:inkMkLst>
            <pc:docMk/>
            <pc:sldMk cId="988059189" sldId="292"/>
            <ac:inkMk id="72" creationId="{69EB1F3C-F9B5-8747-509D-E628465DDCD1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35:38.002" v="42" actId="1076"/>
          <ac:inkMkLst>
            <pc:docMk/>
            <pc:sldMk cId="988059189" sldId="292"/>
            <ac:inkMk id="78" creationId="{D6CA5C19-7C0A-5D81-92F0-466739811027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35:38.018" v="43" actId="1076"/>
          <ac:inkMkLst>
            <pc:docMk/>
            <pc:sldMk cId="988059189" sldId="292"/>
            <ac:inkMk id="82" creationId="{D6922F22-7C3D-9CE3-DF72-87A8A79026F3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35:38.018" v="44" actId="1076"/>
          <ac:inkMkLst>
            <pc:docMk/>
            <pc:sldMk cId="988059189" sldId="292"/>
            <ac:inkMk id="83" creationId="{4F2E4AB4-B3F8-6EE5-506D-9975E9C7F3E4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35:38.018" v="45" actId="1076"/>
          <ac:inkMkLst>
            <pc:docMk/>
            <pc:sldMk cId="988059189" sldId="292"/>
            <ac:inkMk id="86" creationId="{B8D8CAD6-0FE5-869D-5E37-4FD03826E985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2:35:38.018" v="46" actId="1076"/>
          <ac:inkMkLst>
            <pc:docMk/>
            <pc:sldMk cId="988059189" sldId="292"/>
            <ac:inkMk id="94" creationId="{1A4B280F-2D81-57A2-55E4-B5799C3E6E97}"/>
          </ac:inkMkLst>
        </pc:inkChg>
      </pc:sldChg>
      <pc:sldChg chg="addSp delSp modSp new addAnim delAnim modAnim">
        <pc:chgData name="Vukics András" userId="S::vukics.andras@wigner.hu::5efe4348-f8f2-46c9-a533-ad55f03285a4" providerId="AD" clId="Web-{B52B2387-ED42-8E96-D46F-8B56E865DD3E}" dt="2022-11-17T12:48:39.609" v="147"/>
        <pc:sldMkLst>
          <pc:docMk/>
          <pc:sldMk cId="127209252" sldId="293"/>
        </pc:sldMkLst>
        <pc:spChg chg="del">
          <ac:chgData name="Vukics András" userId="S::vukics.andras@wigner.hu::5efe4348-f8f2-46c9-a533-ad55f03285a4" providerId="AD" clId="Web-{B52B2387-ED42-8E96-D46F-8B56E865DD3E}" dt="2022-11-17T11:47:59.973" v="10"/>
          <ac:spMkLst>
            <pc:docMk/>
            <pc:sldMk cId="127209252" sldId="293"/>
            <ac:spMk id="2" creationId="{703CBB3A-436C-1B7C-4066-D1E24B24CE3F}"/>
          </ac:spMkLst>
        </pc:spChg>
        <pc:spChg chg="del">
          <ac:chgData name="Vukics András" userId="S::vukics.andras@wigner.hu::5efe4348-f8f2-46c9-a533-ad55f03285a4" providerId="AD" clId="Web-{B52B2387-ED42-8E96-D46F-8B56E865DD3E}" dt="2022-11-17T11:47:59.973" v="9"/>
          <ac:spMkLst>
            <pc:docMk/>
            <pc:sldMk cId="127209252" sldId="293"/>
            <ac:spMk id="3" creationId="{8F301D39-4F7E-83EC-AC46-168BEF98B434}"/>
          </ac:spMkLst>
        </pc:spChg>
        <pc:spChg chg="add">
          <ac:chgData name="Vukics András" userId="S::vukics.andras@wigner.hu::5efe4348-f8f2-46c9-a533-ad55f03285a4" providerId="AD" clId="Web-{B52B2387-ED42-8E96-D46F-8B56E865DD3E}" dt="2022-11-17T11:48:01.004" v="11"/>
          <ac:spMkLst>
            <pc:docMk/>
            <pc:sldMk cId="127209252" sldId="293"/>
            <ac:spMk id="4" creationId="{628CB6EB-2875-B0A8-B1C9-0D7C0CB27F3C}"/>
          </ac:spMkLst>
        </pc:spChg>
        <pc:spChg chg="add mod">
          <ac:chgData name="Vukics András" userId="S::vukics.andras@wigner.hu::5efe4348-f8f2-46c9-a533-ad55f03285a4" providerId="AD" clId="Web-{B52B2387-ED42-8E96-D46F-8B56E865DD3E}" dt="2022-11-17T12:42:14.376" v="115" actId="20577"/>
          <ac:spMkLst>
            <pc:docMk/>
            <pc:sldMk cId="127209252" sldId="293"/>
            <ac:spMk id="5" creationId="{E6673A80-E3CD-BF12-028F-0DBAF6CC13BF}"/>
          </ac:spMkLst>
        </pc:spChg>
        <pc:picChg chg="add">
          <ac:chgData name="Vukics András" userId="S::vukics.andras@wigner.hu::5efe4348-f8f2-46c9-a533-ad55f03285a4" providerId="AD" clId="Web-{B52B2387-ED42-8E96-D46F-8B56E865DD3E}" dt="2022-11-17T11:48:01.004" v="11"/>
          <ac:picMkLst>
            <pc:docMk/>
            <pc:sldMk cId="127209252" sldId="293"/>
            <ac:picMk id="6" creationId="{99D92867-ADDE-46F9-B212-A8F27086CEE8}"/>
          </ac:picMkLst>
        </pc:picChg>
        <pc:picChg chg="add">
          <ac:chgData name="Vukics András" userId="S::vukics.andras@wigner.hu::5efe4348-f8f2-46c9-a533-ad55f03285a4" providerId="AD" clId="Web-{B52B2387-ED42-8E96-D46F-8B56E865DD3E}" dt="2022-11-17T11:48:01.004" v="11"/>
          <ac:picMkLst>
            <pc:docMk/>
            <pc:sldMk cId="127209252" sldId="293"/>
            <ac:picMk id="7" creationId="{07819F0C-B688-DD06-6BBF-B86E2729EAED}"/>
          </ac:picMkLst>
        </pc:picChg>
        <pc:inkChg chg="del">
          <ac:chgData name="Vukics András" userId="S::vukics.andras@wigner.hu::5efe4348-f8f2-46c9-a533-ad55f03285a4" providerId="AD" clId="Web-{B52B2387-ED42-8E96-D46F-8B56E865DD3E}" dt="2022-11-17T12:43:40.551" v="120"/>
          <ac:inkMkLst>
            <pc:docMk/>
            <pc:sldMk cId="127209252" sldId="293"/>
            <ac:inkMk id="13" creationId="{692A1D08-B252-05E1-11F8-3CBE61CA266C}"/>
          </ac:inkMkLst>
        </pc:inkChg>
        <pc:inkChg chg="del">
          <ac:chgData name="Vukics András" userId="S::vukics.andras@wigner.hu::5efe4348-f8f2-46c9-a533-ad55f03285a4" providerId="AD" clId="Web-{B52B2387-ED42-8E96-D46F-8B56E865DD3E}" dt="2022-11-17T12:43:43.098" v="121"/>
          <ac:inkMkLst>
            <pc:docMk/>
            <pc:sldMk cId="127209252" sldId="293"/>
            <ac:inkMk id="18" creationId="{495C2F63-8691-AF2D-4807-FFE62F687563}"/>
          </ac:inkMkLst>
        </pc:inkChg>
      </pc:sldChg>
      <pc:sldChg chg="addSp delSp modSp new addAnim delAnim modAnim">
        <pc:chgData name="Vukics András" userId="S::vukics.andras@wigner.hu::5efe4348-f8f2-46c9-a533-ad55f03285a4" providerId="AD" clId="Web-{B52B2387-ED42-8E96-D46F-8B56E865DD3E}" dt="2022-11-17T14:05:27.620" v="279"/>
        <pc:sldMkLst>
          <pc:docMk/>
          <pc:sldMk cId="2736751228" sldId="294"/>
        </pc:sldMkLst>
        <pc:spChg chg="del">
          <ac:chgData name="Vukics András" userId="S::vukics.andras@wigner.hu::5efe4348-f8f2-46c9-a533-ad55f03285a4" providerId="AD" clId="Web-{B52B2387-ED42-8E96-D46F-8B56E865DD3E}" dt="2022-11-17T11:48:24.240" v="14"/>
          <ac:spMkLst>
            <pc:docMk/>
            <pc:sldMk cId="2736751228" sldId="294"/>
            <ac:spMk id="2" creationId="{DF21DC9A-BC70-9AA5-36CD-AA4FD236370A}"/>
          </ac:spMkLst>
        </pc:spChg>
        <pc:spChg chg="del">
          <ac:chgData name="Vukics András" userId="S::vukics.andras@wigner.hu::5efe4348-f8f2-46c9-a533-ad55f03285a4" providerId="AD" clId="Web-{B52B2387-ED42-8E96-D46F-8B56E865DD3E}" dt="2022-11-17T11:48:24.240" v="13"/>
          <ac:spMkLst>
            <pc:docMk/>
            <pc:sldMk cId="2736751228" sldId="294"/>
            <ac:spMk id="3" creationId="{801AD34D-464F-98CE-0148-51DD5F663DF0}"/>
          </ac:spMkLst>
        </pc:spChg>
        <pc:spChg chg="add">
          <ac:chgData name="Vukics András" userId="S::vukics.andras@wigner.hu::5efe4348-f8f2-46c9-a533-ad55f03285a4" providerId="AD" clId="Web-{B52B2387-ED42-8E96-D46F-8B56E865DD3E}" dt="2022-11-17T11:48:25.271" v="15"/>
          <ac:spMkLst>
            <pc:docMk/>
            <pc:sldMk cId="2736751228" sldId="294"/>
            <ac:spMk id="4" creationId="{A4117824-6DB3-E75B-AE86-47F154EA7E3A}"/>
          </ac:spMkLst>
        </pc:spChg>
        <pc:spChg chg="add mod">
          <ac:chgData name="Vukics András" userId="S::vukics.andras@wigner.hu::5efe4348-f8f2-46c9-a533-ad55f03285a4" providerId="AD" clId="Web-{B52B2387-ED42-8E96-D46F-8B56E865DD3E}" dt="2022-11-17T12:47:30.247" v="139" actId="20577"/>
          <ac:spMkLst>
            <pc:docMk/>
            <pc:sldMk cId="2736751228" sldId="294"/>
            <ac:spMk id="5" creationId="{092B0FFA-4B36-3300-28F6-C6152A170593}"/>
          </ac:spMkLst>
        </pc:spChg>
        <pc:spChg chg="add mod">
          <ac:chgData name="Vukics András" userId="S::vukics.andras@wigner.hu::5efe4348-f8f2-46c9-a533-ad55f03285a4" providerId="AD" clId="Web-{B52B2387-ED42-8E96-D46F-8B56E865DD3E}" dt="2022-11-17T12:46:57.058" v="134" actId="20577"/>
          <ac:spMkLst>
            <pc:docMk/>
            <pc:sldMk cId="2736751228" sldId="294"/>
            <ac:spMk id="6" creationId="{CBA3CA2C-0BEA-F536-B809-F57D0315EDEA}"/>
          </ac:spMkLst>
        </pc:spChg>
        <pc:spChg chg="add mod">
          <ac:chgData name="Vukics András" userId="S::vukics.andras@wigner.hu::5efe4348-f8f2-46c9-a533-ad55f03285a4" providerId="AD" clId="Web-{B52B2387-ED42-8E96-D46F-8B56E865DD3E}" dt="2022-11-17T12:47:04.480" v="135" actId="20577"/>
          <ac:spMkLst>
            <pc:docMk/>
            <pc:sldMk cId="2736751228" sldId="294"/>
            <ac:spMk id="7" creationId="{B8730F75-383A-07BE-E5A9-46349B73CDDA}"/>
          </ac:spMkLst>
        </pc:spChg>
        <pc:grpChg chg="add">
          <ac:chgData name="Vukics András" userId="S::vukics.andras@wigner.hu::5efe4348-f8f2-46c9-a533-ad55f03285a4" providerId="AD" clId="Web-{B52B2387-ED42-8E96-D46F-8B56E865DD3E}" dt="2022-11-17T14:05:22.510" v="277"/>
          <ac:grpSpMkLst>
            <pc:docMk/>
            <pc:sldMk cId="2736751228" sldId="294"/>
            <ac:grpSpMk id="2" creationId="{8DB9DB10-C52E-6399-2096-4E5228AD5CB8}"/>
          </ac:grpSpMkLst>
        </pc:grpChg>
        <pc:inkChg chg="add del">
          <ac:chgData name="Vukics András" userId="S::vukics.andras@wigner.hu::5efe4348-f8f2-46c9-a533-ad55f03285a4" providerId="AD" clId="Web-{B52B2387-ED42-8E96-D46F-8B56E865DD3E}" dt="2022-11-17T12:44:22.365" v="124"/>
          <ac:inkMkLst>
            <pc:docMk/>
            <pc:sldMk cId="2736751228" sldId="294"/>
            <ac:inkMk id="3" creationId="{DAE56245-B72F-E703-D02F-13E885F29A48}"/>
          </ac:inkMkLst>
        </pc:inkChg>
        <pc:inkChg chg="add del">
          <ac:chgData name="Vukics András" userId="S::vukics.andras@wigner.hu::5efe4348-f8f2-46c9-a533-ad55f03285a4" providerId="AD" clId="Web-{B52B2387-ED42-8E96-D46F-8B56E865DD3E}" dt="2022-11-17T12:44:22.365" v="123"/>
          <ac:inkMkLst>
            <pc:docMk/>
            <pc:sldMk cId="2736751228" sldId="294"/>
            <ac:inkMk id="9" creationId="{ED55562B-1E44-EA5A-51C8-4AB2B8B88E4A}"/>
          </ac:inkMkLst>
        </pc:inkChg>
        <pc:inkChg chg="add del">
          <ac:chgData name="Vukics András" userId="S::vukics.andras@wigner.hu::5efe4348-f8f2-46c9-a533-ad55f03285a4" providerId="AD" clId="Web-{B52B2387-ED42-8E96-D46F-8B56E865DD3E}" dt="2022-11-17T12:44:22.365" v="122"/>
          <ac:inkMkLst>
            <pc:docMk/>
            <pc:sldMk cId="2736751228" sldId="294"/>
            <ac:inkMk id="11" creationId="{AB9A04F1-BBB9-8AD4-C8D7-4B3CCC9F8BF6}"/>
          </ac:inkMkLst>
        </pc:inkChg>
        <pc:inkChg chg="add">
          <ac:chgData name="Vukics András" userId="S::vukics.andras@wigner.hu::5efe4348-f8f2-46c9-a533-ad55f03285a4" providerId="AD" clId="Web-{B52B2387-ED42-8E96-D46F-8B56E865DD3E}" dt="2022-11-17T12:44:34.381" v="125"/>
          <ac:inkMkLst>
            <pc:docMk/>
            <pc:sldMk cId="2736751228" sldId="294"/>
            <ac:inkMk id="13" creationId="{9ACE4F5F-6238-92FD-0F06-323327CCBAEC}"/>
          </ac:inkMkLst>
        </pc:inkChg>
        <pc:inkChg chg="add">
          <ac:chgData name="Vukics András" userId="S::vukics.andras@wigner.hu::5efe4348-f8f2-46c9-a533-ad55f03285a4" providerId="AD" clId="Web-{B52B2387-ED42-8E96-D46F-8B56E865DD3E}" dt="2022-11-17T12:44:34.397" v="126"/>
          <ac:inkMkLst>
            <pc:docMk/>
            <pc:sldMk cId="2736751228" sldId="294"/>
            <ac:inkMk id="15" creationId="{3C527FDC-F151-70D7-7A62-7701BC893E24}"/>
          </ac:inkMkLst>
        </pc:inkChg>
        <pc:inkChg chg="add">
          <ac:chgData name="Vukics András" userId="S::vukics.andras@wigner.hu::5efe4348-f8f2-46c9-a533-ad55f03285a4" providerId="AD" clId="Web-{B52B2387-ED42-8E96-D46F-8B56E865DD3E}" dt="2022-11-17T12:44:34.397" v="127"/>
          <ac:inkMkLst>
            <pc:docMk/>
            <pc:sldMk cId="2736751228" sldId="294"/>
            <ac:inkMk id="17" creationId="{78AAC3B9-6DB5-A9A5-C06D-829217B0FBF0}"/>
          </ac:inkMkLst>
        </pc:inkChg>
      </pc:sldChg>
      <pc:sldChg chg="delSp modSp new">
        <pc:chgData name="Vukics András" userId="S::vukics.andras@wigner.hu::5efe4348-f8f2-46c9-a533-ad55f03285a4" providerId="AD" clId="Web-{B52B2387-ED42-8E96-D46F-8B56E865DD3E}" dt="2022-11-17T20:27:55.344" v="709" actId="1076"/>
        <pc:sldMkLst>
          <pc:docMk/>
          <pc:sldMk cId="332463682" sldId="295"/>
        </pc:sldMkLst>
        <pc:spChg chg="mod">
          <ac:chgData name="Vukics András" userId="S::vukics.andras@wigner.hu::5efe4348-f8f2-46c9-a533-ad55f03285a4" providerId="AD" clId="Web-{B52B2387-ED42-8E96-D46F-8B56E865DD3E}" dt="2022-11-17T20:27:24.749" v="677" actId="1076"/>
          <ac:spMkLst>
            <pc:docMk/>
            <pc:sldMk cId="332463682" sldId="295"/>
            <ac:spMk id="2" creationId="{389BEA3B-6291-433F-AED4-146698E5897C}"/>
          </ac:spMkLst>
        </pc:spChg>
        <pc:spChg chg="del">
          <ac:chgData name="Vukics András" userId="S::vukics.andras@wigner.hu::5efe4348-f8f2-46c9-a533-ad55f03285a4" providerId="AD" clId="Web-{B52B2387-ED42-8E96-D46F-8B56E865DD3E}" dt="2022-11-17T18:27:50.236" v="666"/>
          <ac:spMkLst>
            <pc:docMk/>
            <pc:sldMk cId="332463682" sldId="295"/>
            <ac:spMk id="3" creationId="{FFB080A3-8FF3-DDE1-45A9-3DC16C1DFEEC}"/>
          </ac:spMkLst>
        </pc:spChg>
        <pc:inkChg chg="mod">
          <ac:chgData name="Vukics András" userId="S::vukics.andras@wigner.hu::5efe4348-f8f2-46c9-a533-ad55f03285a4" providerId="AD" clId="Web-{B52B2387-ED42-8E96-D46F-8B56E865DD3E}" dt="2022-11-17T20:27:55.235" v="678" actId="1076"/>
          <ac:inkMkLst>
            <pc:docMk/>
            <pc:sldMk cId="332463682" sldId="295"/>
            <ac:inkMk id="39" creationId="{D48CC499-3B60-F8D6-169E-2F7DADCBAFA0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50" v="679" actId="1076"/>
          <ac:inkMkLst>
            <pc:docMk/>
            <pc:sldMk cId="332463682" sldId="295"/>
            <ac:inkMk id="42" creationId="{C340E943-D97E-3160-BA0F-C47FBE91E41A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50" v="680" actId="1076"/>
          <ac:inkMkLst>
            <pc:docMk/>
            <pc:sldMk cId="332463682" sldId="295"/>
            <ac:inkMk id="46" creationId="{0CA8C125-A909-AD38-7F93-EDB313DBD737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50" v="681" actId="1076"/>
          <ac:inkMkLst>
            <pc:docMk/>
            <pc:sldMk cId="332463682" sldId="295"/>
            <ac:inkMk id="47" creationId="{F4A065F7-141C-E1F7-1B2A-4DF4FBA98D23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50" v="682" actId="1076"/>
          <ac:inkMkLst>
            <pc:docMk/>
            <pc:sldMk cId="332463682" sldId="295"/>
            <ac:inkMk id="50" creationId="{3F21377C-5170-9DFF-D2D5-8D65998252DB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50" v="683" actId="1076"/>
          <ac:inkMkLst>
            <pc:docMk/>
            <pc:sldMk cId="332463682" sldId="295"/>
            <ac:inkMk id="53" creationId="{4CA55795-0211-F26A-E0EA-B86F7024823D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66" v="684" actId="1076"/>
          <ac:inkMkLst>
            <pc:docMk/>
            <pc:sldMk cId="332463682" sldId="295"/>
            <ac:inkMk id="56" creationId="{E2E02FD4-196A-03C8-E3E2-F5F0FB6F504C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66" v="685" actId="1076"/>
          <ac:inkMkLst>
            <pc:docMk/>
            <pc:sldMk cId="332463682" sldId="295"/>
            <ac:inkMk id="57" creationId="{DAF98A1A-CBA8-22B3-4089-C5B8D3BABE86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66" v="686" actId="1076"/>
          <ac:inkMkLst>
            <pc:docMk/>
            <pc:sldMk cId="332463682" sldId="295"/>
            <ac:inkMk id="58" creationId="{BF86B9CA-829D-8DBA-093D-A4E8305BAF0B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66" v="687" actId="1076"/>
          <ac:inkMkLst>
            <pc:docMk/>
            <pc:sldMk cId="332463682" sldId="295"/>
            <ac:inkMk id="61" creationId="{E38961B5-7B6F-28B5-B22A-6FA729BE11FE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82" v="688" actId="1076"/>
          <ac:inkMkLst>
            <pc:docMk/>
            <pc:sldMk cId="332463682" sldId="295"/>
            <ac:inkMk id="65" creationId="{5C2DB49A-6B84-D02D-67AE-45B26F4FD86E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82" v="689" actId="1076"/>
          <ac:inkMkLst>
            <pc:docMk/>
            <pc:sldMk cId="332463682" sldId="295"/>
            <ac:inkMk id="70" creationId="{F5F02FF8-3690-EAC6-6DB2-C17ED0EEF66E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82" v="690" actId="1076"/>
          <ac:inkMkLst>
            <pc:docMk/>
            <pc:sldMk cId="332463682" sldId="295"/>
            <ac:inkMk id="72" creationId="{5A98519B-D112-8A23-4D88-D90F9120B317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82" v="691" actId="1076"/>
          <ac:inkMkLst>
            <pc:docMk/>
            <pc:sldMk cId="332463682" sldId="295"/>
            <ac:inkMk id="76" creationId="{91AE514A-E17D-0C95-330A-4C826F45F141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82" v="692" actId="1076"/>
          <ac:inkMkLst>
            <pc:docMk/>
            <pc:sldMk cId="332463682" sldId="295"/>
            <ac:inkMk id="86" creationId="{D70DE9F0-AC72-9387-91BE-F0BDB1F57B46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97" v="693" actId="1076"/>
          <ac:inkMkLst>
            <pc:docMk/>
            <pc:sldMk cId="332463682" sldId="295"/>
            <ac:inkMk id="89" creationId="{1398F1E2-EAEA-A1B6-1DC8-B2860D4CCC7D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97" v="694" actId="1076"/>
          <ac:inkMkLst>
            <pc:docMk/>
            <pc:sldMk cId="332463682" sldId="295"/>
            <ac:inkMk id="90" creationId="{3E24BBCB-2DDB-E903-6341-02F7B269FC40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97" v="695" actId="1076"/>
          <ac:inkMkLst>
            <pc:docMk/>
            <pc:sldMk cId="332463682" sldId="295"/>
            <ac:inkMk id="93" creationId="{39BBD241-C354-437E-27BD-71A412CE4819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97" v="696" actId="1076"/>
          <ac:inkMkLst>
            <pc:docMk/>
            <pc:sldMk cId="332463682" sldId="295"/>
            <ac:inkMk id="96" creationId="{B3C74BE4-B943-2319-462B-98E9FC4F1BB7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297" v="697" actId="1076"/>
          <ac:inkMkLst>
            <pc:docMk/>
            <pc:sldMk cId="332463682" sldId="295"/>
            <ac:inkMk id="99" creationId="{1B3E62DB-0327-B91D-96DD-BC1AFCFF3844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313" v="698" actId="1076"/>
          <ac:inkMkLst>
            <pc:docMk/>
            <pc:sldMk cId="332463682" sldId="295"/>
            <ac:inkMk id="100" creationId="{B2E2CDE7-1859-C42C-9866-B767F752FC02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313" v="699" actId="1076"/>
          <ac:inkMkLst>
            <pc:docMk/>
            <pc:sldMk cId="332463682" sldId="295"/>
            <ac:inkMk id="108" creationId="{5B981024-F6EF-5D00-6695-5D2F98AA0AAC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313" v="700" actId="1076"/>
          <ac:inkMkLst>
            <pc:docMk/>
            <pc:sldMk cId="332463682" sldId="295"/>
            <ac:inkMk id="112" creationId="{F23ABE0F-43DF-55B1-DE11-29546118AC5B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313" v="701" actId="1076"/>
          <ac:inkMkLst>
            <pc:docMk/>
            <pc:sldMk cId="332463682" sldId="295"/>
            <ac:inkMk id="121" creationId="{922A5459-1927-6D53-38AE-AF676A1A16AE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313" v="702" actId="1076"/>
          <ac:inkMkLst>
            <pc:docMk/>
            <pc:sldMk cId="332463682" sldId="295"/>
            <ac:inkMk id="122" creationId="{D36CCCFD-D9A7-5413-496B-AB9D3274805A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313" v="703" actId="1076"/>
          <ac:inkMkLst>
            <pc:docMk/>
            <pc:sldMk cId="332463682" sldId="295"/>
            <ac:inkMk id="123" creationId="{8B03C7E1-6816-2B80-3F85-C79CF3DA3012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328" v="704" actId="1076"/>
          <ac:inkMkLst>
            <pc:docMk/>
            <pc:sldMk cId="332463682" sldId="295"/>
            <ac:inkMk id="124" creationId="{2E8A4829-FF0F-D7D2-0BFB-0F2A0B062E35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328" v="705" actId="1076"/>
          <ac:inkMkLst>
            <pc:docMk/>
            <pc:sldMk cId="332463682" sldId="295"/>
            <ac:inkMk id="131" creationId="{B0CB8161-A796-7628-AF89-5D70F188ABB7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328" v="706" actId="1076"/>
          <ac:inkMkLst>
            <pc:docMk/>
            <pc:sldMk cId="332463682" sldId="295"/>
            <ac:inkMk id="134" creationId="{92ED1DC1-2829-44AC-3084-8BE5432CAAB3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328" v="707" actId="1076"/>
          <ac:inkMkLst>
            <pc:docMk/>
            <pc:sldMk cId="332463682" sldId="295"/>
            <ac:inkMk id="143" creationId="{8413C5E7-F755-53D4-6CB6-B97E5F36B7E4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344" v="708" actId="1076"/>
          <ac:inkMkLst>
            <pc:docMk/>
            <pc:sldMk cId="332463682" sldId="295"/>
            <ac:inkMk id="144" creationId="{5FF1155C-A6DE-AAE5-93EA-B79F981EEEB2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7:55.344" v="709" actId="1076"/>
          <ac:inkMkLst>
            <pc:docMk/>
            <pc:sldMk cId="332463682" sldId="295"/>
            <ac:inkMk id="145" creationId="{A9626F69-4D4E-2728-BC91-28ADAD5471E5}"/>
          </ac:inkMkLst>
        </pc:inkChg>
      </pc:sldChg>
      <pc:sldChg chg="addSp delSp modSp new addAnim modAnim">
        <pc:chgData name="Vukics András" userId="S::vukics.andras@wigner.hu::5efe4348-f8f2-46c9-a533-ad55f03285a4" providerId="AD" clId="Web-{B52B2387-ED42-8E96-D46F-8B56E865DD3E}" dt="2022-11-17T13:52:48.539" v="248" actId="1076"/>
        <pc:sldMkLst>
          <pc:docMk/>
          <pc:sldMk cId="3616032629" sldId="296"/>
        </pc:sldMkLst>
        <pc:spChg chg="del">
          <ac:chgData name="Vukics András" userId="S::vukics.andras@wigner.hu::5efe4348-f8f2-46c9-a533-ad55f03285a4" providerId="AD" clId="Web-{B52B2387-ED42-8E96-D46F-8B56E865DD3E}" dt="2022-11-17T13:46:57.765" v="198"/>
          <ac:spMkLst>
            <pc:docMk/>
            <pc:sldMk cId="3616032629" sldId="296"/>
            <ac:spMk id="2" creationId="{F28208AC-EE5B-957E-A49C-13A757A41356}"/>
          </ac:spMkLst>
        </pc:spChg>
        <pc:spChg chg="del">
          <ac:chgData name="Vukics András" userId="S::vukics.andras@wigner.hu::5efe4348-f8f2-46c9-a533-ad55f03285a4" providerId="AD" clId="Web-{B52B2387-ED42-8E96-D46F-8B56E865DD3E}" dt="2022-11-17T13:46:57.749" v="197"/>
          <ac:spMkLst>
            <pc:docMk/>
            <pc:sldMk cId="3616032629" sldId="296"/>
            <ac:spMk id="3" creationId="{2EFD6D65-AFB6-1D0B-6B45-4B6531E9DA6A}"/>
          </ac:spMkLst>
        </pc:spChg>
        <pc:spChg chg="add">
          <ac:chgData name="Vukics András" userId="S::vukics.andras@wigner.hu::5efe4348-f8f2-46c9-a533-ad55f03285a4" providerId="AD" clId="Web-{B52B2387-ED42-8E96-D46F-8B56E865DD3E}" dt="2022-11-17T13:47:11.171" v="199"/>
          <ac:spMkLst>
            <pc:docMk/>
            <pc:sldMk cId="3616032629" sldId="296"/>
            <ac:spMk id="4" creationId="{7522E645-1848-AE05-6E10-088C9B00CAF0}"/>
          </ac:spMkLst>
        </pc:spChg>
        <pc:spChg chg="add mod">
          <ac:chgData name="Vukics András" userId="S::vukics.andras@wigner.hu::5efe4348-f8f2-46c9-a533-ad55f03285a4" providerId="AD" clId="Web-{B52B2387-ED42-8E96-D46F-8B56E865DD3E}" dt="2022-11-17T13:52:35.789" v="243" actId="20577"/>
          <ac:spMkLst>
            <pc:docMk/>
            <pc:sldMk cId="3616032629" sldId="296"/>
            <ac:spMk id="5" creationId="{7CBC45B6-C05F-188A-31D5-0A96B8C62CF1}"/>
          </ac:spMkLst>
        </pc:spChg>
        <pc:picChg chg="add">
          <ac:chgData name="Vukics András" userId="S::vukics.andras@wigner.hu::5efe4348-f8f2-46c9-a533-ad55f03285a4" providerId="AD" clId="Web-{B52B2387-ED42-8E96-D46F-8B56E865DD3E}" dt="2022-11-17T13:47:11.171" v="199"/>
          <ac:picMkLst>
            <pc:docMk/>
            <pc:sldMk cId="3616032629" sldId="296"/>
            <ac:picMk id="6" creationId="{95A1EABD-0FC6-313A-B922-ABBDB54FFEDF}"/>
          </ac:picMkLst>
        </pc:picChg>
        <pc:picChg chg="add">
          <ac:chgData name="Vukics András" userId="S::vukics.andras@wigner.hu::5efe4348-f8f2-46c9-a533-ad55f03285a4" providerId="AD" clId="Web-{B52B2387-ED42-8E96-D46F-8B56E865DD3E}" dt="2022-11-17T13:47:11.171" v="199"/>
          <ac:picMkLst>
            <pc:docMk/>
            <pc:sldMk cId="3616032629" sldId="296"/>
            <ac:picMk id="7" creationId="{181778F8-5C77-C827-6CA2-9688CFC3D04E}"/>
          </ac:picMkLst>
        </pc:picChg>
        <pc:picChg chg="add">
          <ac:chgData name="Vukics András" userId="S::vukics.andras@wigner.hu::5efe4348-f8f2-46c9-a533-ad55f03285a4" providerId="AD" clId="Web-{B52B2387-ED42-8E96-D46F-8B56E865DD3E}" dt="2022-11-17T13:47:11.171" v="199"/>
          <ac:picMkLst>
            <pc:docMk/>
            <pc:sldMk cId="3616032629" sldId="296"/>
            <ac:picMk id="8" creationId="{1BF4AD72-A31C-CA0E-39BB-22607B23BF25}"/>
          </ac:picMkLst>
        </pc:picChg>
        <pc:picChg chg="add">
          <ac:chgData name="Vukics András" userId="S::vukics.andras@wigner.hu::5efe4348-f8f2-46c9-a533-ad55f03285a4" providerId="AD" clId="Web-{B52B2387-ED42-8E96-D46F-8B56E865DD3E}" dt="2022-11-17T13:47:11.171" v="199"/>
          <ac:picMkLst>
            <pc:docMk/>
            <pc:sldMk cId="3616032629" sldId="296"/>
            <ac:picMk id="9" creationId="{498CBEB0-4F9A-F938-B02A-BBCA3A20DBAE}"/>
          </ac:picMkLst>
        </pc:picChg>
        <pc:inkChg chg="mod">
          <ac:chgData name="Vukics András" userId="S::vukics.andras@wigner.hu::5efe4348-f8f2-46c9-a533-ad55f03285a4" providerId="AD" clId="Web-{B52B2387-ED42-8E96-D46F-8B56E865DD3E}" dt="2022-11-17T13:52:48.508" v="244" actId="1076"/>
          <ac:inkMkLst>
            <pc:docMk/>
            <pc:sldMk cId="3616032629" sldId="296"/>
            <ac:inkMk id="11" creationId="{EFC15B2F-9265-4E1A-8C34-D41A311ACFC5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3:51:49.584" v="222" actId="1076"/>
          <ac:inkMkLst>
            <pc:docMk/>
            <pc:sldMk cId="3616032629" sldId="296"/>
            <ac:inkMk id="12" creationId="{7004217E-1AC4-233C-DE4D-5CB53D8D9110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3:52:48.508" v="245" actId="1076"/>
          <ac:inkMkLst>
            <pc:docMk/>
            <pc:sldMk cId="3616032629" sldId="296"/>
            <ac:inkMk id="14" creationId="{5A98681D-EEC4-C6E2-4479-555035D1575C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3:52:48.523" v="246" actId="1076"/>
          <ac:inkMkLst>
            <pc:docMk/>
            <pc:sldMk cId="3616032629" sldId="296"/>
            <ac:inkMk id="18" creationId="{23165A53-C227-E1F8-7DFD-65C742866BFA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3:51:49.600" v="223" actId="1076"/>
          <ac:inkMkLst>
            <pc:docMk/>
            <pc:sldMk cId="3616032629" sldId="296"/>
            <ac:inkMk id="19" creationId="{FC79F0DB-5904-2C9B-FAFE-642EAF82F596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3:52:48.523" v="247" actId="1076"/>
          <ac:inkMkLst>
            <pc:docMk/>
            <pc:sldMk cId="3616032629" sldId="296"/>
            <ac:inkMk id="21" creationId="{C1449DA3-2CC8-4282-B249-659E9BF9BE1D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3:52:48.539" v="248" actId="1076"/>
          <ac:inkMkLst>
            <pc:docMk/>
            <pc:sldMk cId="3616032629" sldId="296"/>
            <ac:inkMk id="24" creationId="{2F1252CA-CDCF-EE5A-1CA1-C5A1525C95D8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13:51:49.600" v="224" actId="1076"/>
          <ac:inkMkLst>
            <pc:docMk/>
            <pc:sldMk cId="3616032629" sldId="296"/>
            <ac:inkMk id="26" creationId="{DCC0FAB3-3617-5250-C546-17D3552BDF77}"/>
          </ac:inkMkLst>
        </pc:inkChg>
      </pc:sldChg>
      <pc:sldChg chg="addSp delSp modSp new addAnim modAnim">
        <pc:chgData name="Vukics András" userId="S::vukics.andras@wigner.hu::5efe4348-f8f2-46c9-a533-ad55f03285a4" providerId="AD" clId="Web-{B52B2387-ED42-8E96-D46F-8B56E865DD3E}" dt="2022-11-17T17:21:31.893" v="379"/>
        <pc:sldMkLst>
          <pc:docMk/>
          <pc:sldMk cId="47818647" sldId="297"/>
        </pc:sldMkLst>
        <pc:spChg chg="del">
          <ac:chgData name="Vukics András" userId="S::vukics.andras@wigner.hu::5efe4348-f8f2-46c9-a533-ad55f03285a4" providerId="AD" clId="Web-{B52B2387-ED42-8E96-D46F-8B56E865DD3E}" dt="2022-11-17T17:12:59.602" v="285"/>
          <ac:spMkLst>
            <pc:docMk/>
            <pc:sldMk cId="47818647" sldId="297"/>
            <ac:spMk id="2" creationId="{ADDC3FCE-42C1-C95A-699E-CD3042B4EDA3}"/>
          </ac:spMkLst>
        </pc:spChg>
        <pc:spChg chg="del">
          <ac:chgData name="Vukics András" userId="S::vukics.andras@wigner.hu::5efe4348-f8f2-46c9-a533-ad55f03285a4" providerId="AD" clId="Web-{B52B2387-ED42-8E96-D46F-8B56E865DD3E}" dt="2022-11-17T17:12:59.602" v="284"/>
          <ac:spMkLst>
            <pc:docMk/>
            <pc:sldMk cId="47818647" sldId="297"/>
            <ac:spMk id="3" creationId="{46B7B6FF-4824-A5BC-82A5-3940B47ECC98}"/>
          </ac:spMkLst>
        </pc:spChg>
        <pc:spChg chg="add">
          <ac:chgData name="Vukics András" userId="S::vukics.andras@wigner.hu::5efe4348-f8f2-46c9-a533-ad55f03285a4" providerId="AD" clId="Web-{B52B2387-ED42-8E96-D46F-8B56E865DD3E}" dt="2022-11-17T17:13:01.180" v="286"/>
          <ac:spMkLst>
            <pc:docMk/>
            <pc:sldMk cId="47818647" sldId="297"/>
            <ac:spMk id="4" creationId="{1CD10221-4334-6279-2F67-468A53F05CD5}"/>
          </ac:spMkLst>
        </pc:spChg>
        <pc:spChg chg="add">
          <ac:chgData name="Vukics András" userId="S::vukics.andras@wigner.hu::5efe4348-f8f2-46c9-a533-ad55f03285a4" providerId="AD" clId="Web-{B52B2387-ED42-8E96-D46F-8B56E865DD3E}" dt="2022-11-17T17:13:01.180" v="286"/>
          <ac:spMkLst>
            <pc:docMk/>
            <pc:sldMk cId="47818647" sldId="297"/>
            <ac:spMk id="5" creationId="{F45856CF-BB6C-6B0C-1CFA-F5A3574C07DB}"/>
          </ac:spMkLst>
        </pc:spChg>
        <pc:spChg chg="add del mod">
          <ac:chgData name="Vukics András" userId="S::vukics.andras@wigner.hu::5efe4348-f8f2-46c9-a533-ad55f03285a4" providerId="AD" clId="Web-{B52B2387-ED42-8E96-D46F-8B56E865DD3E}" dt="2022-11-17T17:20:04.516" v="368"/>
          <ac:spMkLst>
            <pc:docMk/>
            <pc:sldMk cId="47818647" sldId="297"/>
            <ac:spMk id="7" creationId="{AC33619E-2204-903E-8747-FAD1C3E5110E}"/>
          </ac:spMkLst>
        </pc:spChg>
        <pc:spChg chg="add del topLvl">
          <ac:chgData name="Vukics András" userId="S::vukics.andras@wigner.hu::5efe4348-f8f2-46c9-a533-ad55f03285a4" providerId="AD" clId="Web-{B52B2387-ED42-8E96-D46F-8B56E865DD3E}" dt="2022-11-17T17:17:27.670" v="293"/>
          <ac:spMkLst>
            <pc:docMk/>
            <pc:sldMk cId="47818647" sldId="297"/>
            <ac:spMk id="9" creationId="{0DF7B492-0489-A742-A363-4D96DF64E9E0}"/>
          </ac:spMkLst>
        </pc:spChg>
        <pc:spChg chg="add mod topLvl">
          <ac:chgData name="Vukics András" userId="S::vukics.andras@wigner.hu::5efe4348-f8f2-46c9-a533-ad55f03285a4" providerId="AD" clId="Web-{B52B2387-ED42-8E96-D46F-8B56E865DD3E}" dt="2022-11-17T17:20:24.470" v="373" actId="1076"/>
          <ac:spMkLst>
            <pc:docMk/>
            <pc:sldMk cId="47818647" sldId="297"/>
            <ac:spMk id="10" creationId="{8C98688E-42A5-EA08-3FD6-771A99EB8389}"/>
          </ac:spMkLst>
        </pc:spChg>
        <pc:spChg chg="add mod">
          <ac:chgData name="Vukics András" userId="S::vukics.andras@wigner.hu::5efe4348-f8f2-46c9-a533-ad55f03285a4" providerId="AD" clId="Web-{B52B2387-ED42-8E96-D46F-8B56E865DD3E}" dt="2022-11-17T17:19:36.672" v="365" actId="20577"/>
          <ac:spMkLst>
            <pc:docMk/>
            <pc:sldMk cId="47818647" sldId="297"/>
            <ac:spMk id="64" creationId="{5F4D0C7B-2407-3C46-2216-08A74DAC47F2}"/>
          </ac:spMkLst>
        </pc:spChg>
        <pc:grpChg chg="add del mod">
          <ac:chgData name="Vukics András" userId="S::vukics.andras@wigner.hu::5efe4348-f8f2-46c9-a533-ad55f03285a4" providerId="AD" clId="Web-{B52B2387-ED42-8E96-D46F-8B56E865DD3E}" dt="2022-11-17T17:17:21.935" v="292"/>
          <ac:grpSpMkLst>
            <pc:docMk/>
            <pc:sldMk cId="47818647" sldId="297"/>
            <ac:grpSpMk id="8" creationId="{FBF7FCB2-84A9-6E55-E36D-94AAF044A806}"/>
          </ac:grpSpMkLst>
        </pc:grpChg>
        <pc:grpChg chg="add mod ord">
          <ac:chgData name="Vukics András" userId="S::vukics.andras@wigner.hu::5efe4348-f8f2-46c9-a533-ad55f03285a4" providerId="AD" clId="Web-{B52B2387-ED42-8E96-D46F-8B56E865DD3E}" dt="2022-11-17T17:20:17.907" v="372" actId="1076"/>
          <ac:grpSpMkLst>
            <pc:docMk/>
            <pc:sldMk cId="47818647" sldId="297"/>
            <ac:grpSpMk id="117" creationId="{ABFC7475-7C64-D165-8516-CDA8CEA8A5FE}"/>
          </ac:grpSpMkLst>
        </pc:grpChg>
        <pc:grpChg chg="add ord">
          <ac:chgData name="Vukics András" userId="S::vukics.andras@wigner.hu::5efe4348-f8f2-46c9-a533-ad55f03285a4" providerId="AD" clId="Web-{B52B2387-ED42-8E96-D46F-8B56E865DD3E}" dt="2022-11-17T17:21:27.487" v="377"/>
          <ac:grpSpMkLst>
            <pc:docMk/>
            <pc:sldMk cId="47818647" sldId="297"/>
            <ac:grpSpMk id="118" creationId="{DCACE2F9-BE1C-DBE2-8BA3-99FE548EF778}"/>
          </ac:grpSpMkLst>
        </pc:grpChg>
        <pc:picChg chg="add del mod">
          <ac:chgData name="Vukics András" userId="S::vukics.andras@wigner.hu::5efe4348-f8f2-46c9-a533-ad55f03285a4" providerId="AD" clId="Web-{B52B2387-ED42-8E96-D46F-8B56E865DD3E}" dt="2022-11-17T17:17:10.685" v="290"/>
          <ac:picMkLst>
            <pc:docMk/>
            <pc:sldMk cId="47818647" sldId="297"/>
            <ac:picMk id="6" creationId="{B6DBA3C6-CE9F-F2A0-89E7-9C25306178CD}"/>
          </ac:picMkLst>
        </pc:picChg>
      </pc:sldChg>
      <pc:sldChg chg="addSp delSp modSp add replId delAnim">
        <pc:chgData name="Vukics András" userId="S::vukics.andras@wigner.hu::5efe4348-f8f2-46c9-a533-ad55f03285a4" providerId="AD" clId="Web-{B52B2387-ED42-8E96-D46F-8B56E865DD3E}" dt="2022-11-17T17:52:00.272" v="574"/>
        <pc:sldMkLst>
          <pc:docMk/>
          <pc:sldMk cId="2743394579" sldId="298"/>
        </pc:sldMkLst>
        <pc:spChg chg="del">
          <ac:chgData name="Vukics András" userId="S::vukics.andras@wigner.hu::5efe4348-f8f2-46c9-a533-ad55f03285a4" providerId="AD" clId="Web-{B52B2387-ED42-8E96-D46F-8B56E865DD3E}" dt="2022-11-17T17:46:27.594" v="565"/>
          <ac:spMkLst>
            <pc:docMk/>
            <pc:sldMk cId="2743394579" sldId="298"/>
            <ac:spMk id="3" creationId="{7E175390-6399-11E5-9546-03064941D448}"/>
          </ac:spMkLst>
        </pc:spChg>
        <pc:spChg chg="add del mod">
          <ac:chgData name="Vukics András" userId="S::vukics.andras@wigner.hu::5efe4348-f8f2-46c9-a533-ad55f03285a4" providerId="AD" clId="Web-{B52B2387-ED42-8E96-D46F-8B56E865DD3E}" dt="2022-11-17T17:46:31.094" v="566"/>
          <ac:spMkLst>
            <pc:docMk/>
            <pc:sldMk cId="2743394579" sldId="298"/>
            <ac:spMk id="7" creationId="{57DB6D44-3B85-D549-495A-EE4C9C334F2C}"/>
          </ac:spMkLst>
        </pc:spChg>
        <pc:spChg chg="topLvl">
          <ac:chgData name="Vukics András" userId="S::vukics.andras@wigner.hu::5efe4348-f8f2-46c9-a533-ad55f03285a4" providerId="AD" clId="Web-{B52B2387-ED42-8E96-D46F-8B56E865DD3E}" dt="2022-11-17T17:51:49.319" v="573"/>
          <ac:spMkLst>
            <pc:docMk/>
            <pc:sldMk cId="2743394579" sldId="298"/>
            <ac:spMk id="91" creationId="{E7D06505-419D-B684-DE5B-1927AE14640D}"/>
          </ac:spMkLst>
        </pc:spChg>
        <pc:grpChg chg="del">
          <ac:chgData name="Vukics András" userId="S::vukics.andras@wigner.hu::5efe4348-f8f2-46c9-a533-ad55f03285a4" providerId="AD" clId="Web-{B52B2387-ED42-8E96-D46F-8B56E865DD3E}" dt="2022-11-17T17:46:35.922" v="567"/>
          <ac:grpSpMkLst>
            <pc:docMk/>
            <pc:sldMk cId="2743394579" sldId="298"/>
            <ac:grpSpMk id="4" creationId="{D84A3022-24C6-C28E-5536-C194BD3A3A06}"/>
          </ac:grpSpMkLst>
        </pc:grpChg>
        <pc:grpChg chg="del topLvl">
          <ac:chgData name="Vukics András" userId="S::vukics.andras@wigner.hu::5efe4348-f8f2-46c9-a533-ad55f03285a4" providerId="AD" clId="Web-{B52B2387-ED42-8E96-D46F-8B56E865DD3E}" dt="2022-11-17T17:52:00.272" v="574"/>
          <ac:grpSpMkLst>
            <pc:docMk/>
            <pc:sldMk cId="2743394579" sldId="298"/>
            <ac:grpSpMk id="66" creationId="{5CCD5C21-76CB-970C-3916-409ED17F1312}"/>
          </ac:grpSpMkLst>
        </pc:grpChg>
        <pc:grpChg chg="del">
          <ac:chgData name="Vukics András" userId="S::vukics.andras@wigner.hu::5efe4348-f8f2-46c9-a533-ad55f03285a4" providerId="AD" clId="Web-{B52B2387-ED42-8E96-D46F-8B56E865DD3E}" dt="2022-11-17T17:51:49.319" v="573"/>
          <ac:grpSpMkLst>
            <pc:docMk/>
            <pc:sldMk cId="2743394579" sldId="298"/>
            <ac:grpSpMk id="92" creationId="{3862D534-96D1-3B0B-506C-98778752D3C3}"/>
          </ac:grpSpMkLst>
        </pc:grpChg>
        <pc:picChg chg="add mod">
          <ac:chgData name="Vukics András" userId="S::vukics.andras@wigner.hu::5efe4348-f8f2-46c9-a533-ad55f03285a4" providerId="AD" clId="Web-{B52B2387-ED42-8E96-D46F-8B56E865DD3E}" dt="2022-11-17T17:48:14.393" v="572" actId="1076"/>
          <ac:picMkLst>
            <pc:docMk/>
            <pc:sldMk cId="2743394579" sldId="298"/>
            <ac:picMk id="8" creationId="{3408496D-B426-31A7-7815-E7647D1FC3EC}"/>
          </ac:picMkLst>
        </pc:picChg>
        <pc:inkChg chg="topLvl">
          <ac:chgData name="Vukics András" userId="S::vukics.andras@wigner.hu::5efe4348-f8f2-46c9-a533-ad55f03285a4" providerId="AD" clId="Web-{B52B2387-ED42-8E96-D46F-8B56E865DD3E}" dt="2022-11-17T17:51:49.319" v="573"/>
          <ac:inkMkLst>
            <pc:docMk/>
            <pc:sldMk cId="2743394579" sldId="298"/>
            <ac:inkMk id="6" creationId="{AECEE253-B7CA-0AA7-83CA-0290AB43AC7B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2:00.272" v="574"/>
          <ac:inkMkLst>
            <pc:docMk/>
            <pc:sldMk cId="2743394579" sldId="298"/>
            <ac:inkMk id="11" creationId="{F9933FA4-047C-69CC-AE87-AE623B58FB7F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2:00.272" v="574"/>
          <ac:inkMkLst>
            <pc:docMk/>
            <pc:sldMk cId="2743394579" sldId="298"/>
            <ac:inkMk id="12" creationId="{55446A99-5014-235F-FE67-CCC00A8F758C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2:00.272" v="574"/>
          <ac:inkMkLst>
            <pc:docMk/>
            <pc:sldMk cId="2743394579" sldId="298"/>
            <ac:inkMk id="15" creationId="{05BFF06D-CE14-2426-D3F1-F203E5C85768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2:00.272" v="574"/>
          <ac:inkMkLst>
            <pc:docMk/>
            <pc:sldMk cId="2743394579" sldId="298"/>
            <ac:inkMk id="22" creationId="{E0EDA652-B015-C13F-4F57-9720AE340436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2:00.272" v="574"/>
          <ac:inkMkLst>
            <pc:docMk/>
            <pc:sldMk cId="2743394579" sldId="298"/>
            <ac:inkMk id="25" creationId="{24A4CEF5-EB14-30CF-2458-19557396EDE6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2:00.272" v="574"/>
          <ac:inkMkLst>
            <pc:docMk/>
            <pc:sldMk cId="2743394579" sldId="298"/>
            <ac:inkMk id="31" creationId="{8023BEB8-BF86-5720-E2F2-2B628C857F04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1:49.319" v="573"/>
          <ac:inkMkLst>
            <pc:docMk/>
            <pc:sldMk cId="2743394579" sldId="298"/>
            <ac:inkMk id="35" creationId="{D27309E3-4ABC-C2E6-A6F9-381A2A6F6D5E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1:49.319" v="573"/>
          <ac:inkMkLst>
            <pc:docMk/>
            <pc:sldMk cId="2743394579" sldId="298"/>
            <ac:inkMk id="36" creationId="{E7740FFD-5670-F36B-6F13-FD15A730D099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2:00.272" v="574"/>
          <ac:inkMkLst>
            <pc:docMk/>
            <pc:sldMk cId="2743394579" sldId="298"/>
            <ac:inkMk id="37" creationId="{1DBC841D-8E72-FABF-E719-AF3A13DFEDAA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2:00.272" v="574"/>
          <ac:inkMkLst>
            <pc:docMk/>
            <pc:sldMk cId="2743394579" sldId="298"/>
            <ac:inkMk id="38" creationId="{28116B94-E0EF-8C09-40E0-F5268F786D3A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1:49.319" v="573"/>
          <ac:inkMkLst>
            <pc:docMk/>
            <pc:sldMk cId="2743394579" sldId="298"/>
            <ac:inkMk id="43" creationId="{19DD4439-C501-ECF8-C8E6-0EE95FC98E62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2:00.272" v="574"/>
          <ac:inkMkLst>
            <pc:docMk/>
            <pc:sldMk cId="2743394579" sldId="298"/>
            <ac:inkMk id="48" creationId="{F944DF9F-AD68-80EA-4734-3DA366D8CB43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1:49.319" v="573"/>
          <ac:inkMkLst>
            <pc:docMk/>
            <pc:sldMk cId="2743394579" sldId="298"/>
            <ac:inkMk id="54" creationId="{D4FA1A73-B13D-4731-4A36-656A3232C96F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1:49.319" v="573"/>
          <ac:inkMkLst>
            <pc:docMk/>
            <pc:sldMk cId="2743394579" sldId="298"/>
            <ac:inkMk id="55" creationId="{EB7719D9-C9CB-1CDE-BCA3-E99324214CF9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2:00.272" v="574"/>
          <ac:inkMkLst>
            <pc:docMk/>
            <pc:sldMk cId="2743394579" sldId="298"/>
            <ac:inkMk id="56" creationId="{4C840578-A5CB-97FE-CDF4-6B002A1F625D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1:49.319" v="573"/>
          <ac:inkMkLst>
            <pc:docMk/>
            <pc:sldMk cId="2743394579" sldId="298"/>
            <ac:inkMk id="67" creationId="{6DD12077-40DA-D480-EA99-E1340A825B71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1:49.319" v="573"/>
          <ac:inkMkLst>
            <pc:docMk/>
            <pc:sldMk cId="2743394579" sldId="298"/>
            <ac:inkMk id="71" creationId="{A0236F3C-A87D-A61D-FD00-F5B796CD9118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1:49.319" v="573"/>
          <ac:inkMkLst>
            <pc:docMk/>
            <pc:sldMk cId="2743394579" sldId="298"/>
            <ac:inkMk id="87" creationId="{1050DC29-C95F-AB30-8788-052E8BD90EF4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1:49.319" v="573"/>
          <ac:inkMkLst>
            <pc:docMk/>
            <pc:sldMk cId="2743394579" sldId="298"/>
            <ac:inkMk id="88" creationId="{4E6F2C51-3766-0F49-8367-5FDE92AA5316}"/>
          </ac:inkMkLst>
        </pc:inkChg>
        <pc:inkChg chg="topLvl">
          <ac:chgData name="Vukics András" userId="S::vukics.andras@wigner.hu::5efe4348-f8f2-46c9-a533-ad55f03285a4" providerId="AD" clId="Web-{B52B2387-ED42-8E96-D46F-8B56E865DD3E}" dt="2022-11-17T17:51:49.319" v="573"/>
          <ac:inkMkLst>
            <pc:docMk/>
            <pc:sldMk cId="2743394579" sldId="298"/>
            <ac:inkMk id="89" creationId="{5A21F0C4-88D9-E68D-B746-A38F94FFBB97}"/>
          </ac:inkMkLst>
        </pc:inkChg>
      </pc:sldChg>
      <pc:sldChg chg="modSp new mod modShow">
        <pc:chgData name="Vukics András" userId="S::vukics.andras@wigner.hu::5efe4348-f8f2-46c9-a533-ad55f03285a4" providerId="AD" clId="Web-{B52B2387-ED42-8E96-D46F-8B56E865DD3E}" dt="2022-11-18T05:43:01.520" v="864"/>
        <pc:sldMkLst>
          <pc:docMk/>
          <pc:sldMk cId="425382445" sldId="299"/>
        </pc:sldMkLst>
        <pc:spChg chg="mod">
          <ac:chgData name="Vukics András" userId="S::vukics.andras@wigner.hu::5efe4348-f8f2-46c9-a533-ad55f03285a4" providerId="AD" clId="Web-{B52B2387-ED42-8E96-D46F-8B56E865DD3E}" dt="2022-11-17T17:55:50.511" v="588" actId="20577"/>
          <ac:spMkLst>
            <pc:docMk/>
            <pc:sldMk cId="425382445" sldId="299"/>
            <ac:spMk id="2" creationId="{1D39DD9E-8520-9CC3-DE3E-DCEC58CF57E1}"/>
          </ac:spMkLst>
        </pc:spChg>
      </pc:sldChg>
      <pc:sldChg chg="addSp delSp modSp add replId addAnim delAnim modAnim">
        <pc:chgData name="Vukics András" userId="S::vukics.andras@wigner.hu::5efe4348-f8f2-46c9-a533-ad55f03285a4" providerId="AD" clId="Web-{B52B2387-ED42-8E96-D46F-8B56E865DD3E}" dt="2022-11-17T20:40:39.915" v="796"/>
        <pc:sldMkLst>
          <pc:docMk/>
          <pc:sldMk cId="778121945" sldId="300"/>
        </pc:sldMkLst>
        <pc:spChg chg="mod">
          <ac:chgData name="Vukics András" userId="S::vukics.andras@wigner.hu::5efe4348-f8f2-46c9-a533-ad55f03285a4" providerId="AD" clId="Web-{B52B2387-ED42-8E96-D46F-8B56E865DD3E}" dt="2022-11-17T20:27:22.077" v="676" actId="1076"/>
          <ac:spMkLst>
            <pc:docMk/>
            <pc:sldMk cId="778121945" sldId="300"/>
            <ac:spMk id="2" creationId="{389BEA3B-6291-433F-AED4-146698E5897C}"/>
          </ac:spMkLst>
        </pc:spChg>
        <pc:spChg chg="add mod">
          <ac:chgData name="Vukics András" userId="S::vukics.andras@wigner.hu::5efe4348-f8f2-46c9-a533-ad55f03285a4" providerId="AD" clId="Web-{B52B2387-ED42-8E96-D46F-8B56E865DD3E}" dt="2022-11-17T20:39:24.287" v="790" actId="1076"/>
          <ac:spMkLst>
            <pc:docMk/>
            <pc:sldMk cId="778121945" sldId="300"/>
            <ac:spMk id="46" creationId="{6B08C3D8-57FF-E82F-3550-63931CED57CE}"/>
          </ac:spMkLst>
        </pc:spChg>
        <pc:grpChg chg="add">
          <ac:chgData name="Vukics András" userId="S::vukics.andras@wigner.hu::5efe4348-f8f2-46c9-a533-ad55f03285a4" providerId="AD" clId="Web-{B52B2387-ED42-8E96-D46F-8B56E865DD3E}" dt="2022-11-17T20:40:15.711" v="791"/>
          <ac:grpSpMkLst>
            <pc:docMk/>
            <pc:sldMk cId="778121945" sldId="300"/>
            <ac:grpSpMk id="47" creationId="{75765EF1-E37B-68A8-85BB-E235684DC75E}"/>
          </ac:grpSpMkLst>
        </pc:grpChg>
        <pc:grpChg chg="add">
          <ac:chgData name="Vukics András" userId="S::vukics.andras@wigner.hu::5efe4348-f8f2-46c9-a533-ad55f03285a4" providerId="AD" clId="Web-{B52B2387-ED42-8E96-D46F-8B56E865DD3E}" dt="2022-11-17T20:40:37.040" v="794"/>
          <ac:grpSpMkLst>
            <pc:docMk/>
            <pc:sldMk cId="778121945" sldId="300"/>
            <ac:grpSpMk id="48" creationId="{6BAAB485-107F-E9A0-A8C8-18B2BC24AC3F}"/>
          </ac:grpSpMkLst>
        </pc:grpChg>
        <pc:picChg chg="add del mod">
          <ac:chgData name="Vukics András" userId="S::vukics.andras@wigner.hu::5efe4348-f8f2-46c9-a533-ad55f03285a4" providerId="AD" clId="Web-{B52B2387-ED42-8E96-D46F-8B56E865DD3E}" dt="2022-11-17T20:36:07.234" v="761"/>
          <ac:picMkLst>
            <pc:docMk/>
            <pc:sldMk cId="778121945" sldId="300"/>
            <ac:picMk id="44" creationId="{F43680E9-4D1B-683C-9B62-6746D963C617}"/>
          </ac:picMkLst>
        </pc:picChg>
        <pc:picChg chg="add mod">
          <ac:chgData name="Vukics András" userId="S::vukics.andras@wigner.hu::5efe4348-f8f2-46c9-a533-ad55f03285a4" providerId="AD" clId="Web-{B52B2387-ED42-8E96-D46F-8B56E865DD3E}" dt="2022-11-17T20:37:09.721" v="764" actId="14100"/>
          <ac:picMkLst>
            <pc:docMk/>
            <pc:sldMk cId="778121945" sldId="300"/>
            <ac:picMk id="45" creationId="{10283E8A-7BB1-0001-6BBA-37C24ECFB080}"/>
          </ac:picMkLst>
        </pc:picChg>
        <pc:inkChg chg="mod">
          <ac:chgData name="Vukics András" userId="S::vukics.andras@wigner.hu::5efe4348-f8f2-46c9-a533-ad55f03285a4" providerId="AD" clId="Web-{B52B2387-ED42-8E96-D46F-8B56E865DD3E}" dt="2022-11-17T20:28:14.235" v="718" actId="1076"/>
          <ac:inkMkLst>
            <pc:docMk/>
            <pc:sldMk cId="778121945" sldId="300"/>
            <ac:inkMk id="9" creationId="{A9763AEF-4DEA-8445-809E-CD704300267C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35" v="719" actId="1076"/>
          <ac:inkMkLst>
            <pc:docMk/>
            <pc:sldMk cId="778121945" sldId="300"/>
            <ac:inkMk id="12" creationId="{235A1B23-4990-456D-2AFC-B144E52DF791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51" v="720" actId="1076"/>
          <ac:inkMkLst>
            <pc:docMk/>
            <pc:sldMk cId="778121945" sldId="300"/>
            <ac:inkMk id="19" creationId="{A69313DD-21AF-F882-3943-F6536EE3A47D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51" v="721" actId="1076"/>
          <ac:inkMkLst>
            <pc:docMk/>
            <pc:sldMk cId="778121945" sldId="300"/>
            <ac:inkMk id="24" creationId="{ED59064A-9960-7CDE-3F53-04DDF9B5CECE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51" v="722" actId="1076"/>
          <ac:inkMkLst>
            <pc:docMk/>
            <pc:sldMk cId="778121945" sldId="300"/>
            <ac:inkMk id="30" creationId="{6633ECEC-2D77-0496-2BE9-2BF91C45F2DE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51" v="723" actId="1076"/>
          <ac:inkMkLst>
            <pc:docMk/>
            <pc:sldMk cId="778121945" sldId="300"/>
            <ac:inkMk id="34" creationId="{F6531497-DF15-110D-E8AF-546D8FF342D7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04" v="710" actId="1076"/>
          <ac:inkMkLst>
            <pc:docMk/>
            <pc:sldMk cId="778121945" sldId="300"/>
            <ac:inkMk id="39" creationId="{D48CC499-3B60-F8D6-169E-2F7DADCBAFA0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04" v="711" actId="1076"/>
          <ac:inkMkLst>
            <pc:docMk/>
            <pc:sldMk cId="778121945" sldId="300"/>
            <ac:inkMk id="42" creationId="{C340E943-D97E-3160-BA0F-C47FBE91E41A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66" v="724" actId="1076"/>
          <ac:inkMkLst>
            <pc:docMk/>
            <pc:sldMk cId="778121945" sldId="300"/>
            <ac:inkMk id="43" creationId="{9B3594E3-16BB-32B5-C9E7-D6DA5540D07E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66" v="725" actId="1076"/>
          <ac:inkMkLst>
            <pc:docMk/>
            <pc:sldMk cId="778121945" sldId="300"/>
            <ac:inkMk id="60" creationId="{7A210659-3BDA-5DD0-D67E-FCB1A06CB30E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04" v="712" actId="1076"/>
          <ac:inkMkLst>
            <pc:docMk/>
            <pc:sldMk cId="778121945" sldId="300"/>
            <ac:inkMk id="65" creationId="{5C2DB49A-6B84-D02D-67AE-45B26F4FD86E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66" v="726" actId="1076"/>
          <ac:inkMkLst>
            <pc:docMk/>
            <pc:sldMk cId="778121945" sldId="300"/>
            <ac:inkMk id="66" creationId="{8DAE6FA3-DA5B-2769-7F09-123BAC2C8B77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66" v="727" actId="1076"/>
          <ac:inkMkLst>
            <pc:docMk/>
            <pc:sldMk cId="778121945" sldId="300"/>
            <ac:inkMk id="69" creationId="{B2C7D586-E394-216D-BC84-71431B925579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20" v="713" actId="1076"/>
          <ac:inkMkLst>
            <pc:docMk/>
            <pc:sldMk cId="778121945" sldId="300"/>
            <ac:inkMk id="70" creationId="{F5F02FF8-3690-EAC6-6DB2-C17ED0EEF66E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82" v="728" actId="1076"/>
          <ac:inkMkLst>
            <pc:docMk/>
            <pc:sldMk cId="778121945" sldId="300"/>
            <ac:inkMk id="71" creationId="{64013EA5-7223-0DB4-026B-E5A4F57538E4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20" v="714" actId="1076"/>
          <ac:inkMkLst>
            <pc:docMk/>
            <pc:sldMk cId="778121945" sldId="300"/>
            <ac:inkMk id="72" creationId="{5A98519B-D112-8A23-4D88-D90F9120B317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82" v="729" actId="1076"/>
          <ac:inkMkLst>
            <pc:docMk/>
            <pc:sldMk cId="778121945" sldId="300"/>
            <ac:inkMk id="73" creationId="{08300EC0-E266-29FA-EE93-562DCB9778C1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20" v="715" actId="1076"/>
          <ac:inkMkLst>
            <pc:docMk/>
            <pc:sldMk cId="778121945" sldId="300"/>
            <ac:inkMk id="76" creationId="{91AE514A-E17D-0C95-330A-4C826F45F141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82" v="730" actId="1076"/>
          <ac:inkMkLst>
            <pc:docMk/>
            <pc:sldMk cId="778121945" sldId="300"/>
            <ac:inkMk id="80" creationId="{CD13FB33-DA2A-A888-8B76-D915629220FF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82" v="731" actId="1076"/>
          <ac:inkMkLst>
            <pc:docMk/>
            <pc:sldMk cId="778121945" sldId="300"/>
            <ac:inkMk id="82" creationId="{B85D59D5-6ED6-D7DD-A3AD-B5BC986CD7DC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98" v="732" actId="1076"/>
          <ac:inkMkLst>
            <pc:docMk/>
            <pc:sldMk cId="778121945" sldId="300"/>
            <ac:inkMk id="84" creationId="{E6614299-FB93-DFDA-652D-D2597D73CB3C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98" v="733" actId="1076"/>
          <ac:inkMkLst>
            <pc:docMk/>
            <pc:sldMk cId="778121945" sldId="300"/>
            <ac:inkMk id="85" creationId="{7E813846-7288-B848-D5AE-8D6B8551D24C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98" v="734" actId="1076"/>
          <ac:inkMkLst>
            <pc:docMk/>
            <pc:sldMk cId="778121945" sldId="300"/>
            <ac:inkMk id="92" creationId="{86A4C833-3932-7102-8609-C4DE525FD609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98" v="735" actId="1076"/>
          <ac:inkMkLst>
            <pc:docMk/>
            <pc:sldMk cId="778121945" sldId="300"/>
            <ac:inkMk id="97" creationId="{46E8062B-8778-4CF8-967D-C15F076A9F81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313" v="736" actId="1076"/>
          <ac:inkMkLst>
            <pc:docMk/>
            <pc:sldMk cId="778121945" sldId="300"/>
            <ac:inkMk id="105" creationId="{1F481D22-5265-AE30-9BB2-698F5F7F5782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313" v="737" actId="1076"/>
          <ac:inkMkLst>
            <pc:docMk/>
            <pc:sldMk cId="778121945" sldId="300"/>
            <ac:inkMk id="109" creationId="{0C589012-0FEC-811D-6CBE-80CBD4D8E114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313" v="738" actId="1076"/>
          <ac:inkMkLst>
            <pc:docMk/>
            <pc:sldMk cId="778121945" sldId="300"/>
            <ac:inkMk id="113" creationId="{19F106F2-F192-BEBC-F5D5-D46103422449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313" v="739" actId="1076"/>
          <ac:inkMkLst>
            <pc:docMk/>
            <pc:sldMk cId="778121945" sldId="300"/>
            <ac:inkMk id="115" creationId="{70C3D72A-B111-4AC6-541C-6574DEEEEA44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313" v="740" actId="1076"/>
          <ac:inkMkLst>
            <pc:docMk/>
            <pc:sldMk cId="778121945" sldId="300"/>
            <ac:inkMk id="116" creationId="{DC608978-9F63-8A49-6627-5E436BB4381D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329" v="741" actId="1076"/>
          <ac:inkMkLst>
            <pc:docMk/>
            <pc:sldMk cId="778121945" sldId="300"/>
            <ac:inkMk id="117" creationId="{913B6E73-EA61-F8D8-565E-39B09F4920EC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329" v="742" actId="1076"/>
          <ac:inkMkLst>
            <pc:docMk/>
            <pc:sldMk cId="778121945" sldId="300"/>
            <ac:inkMk id="118" creationId="{C5E0C490-E859-7C00-31FC-20844FAD41DC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329" v="743" actId="1076"/>
          <ac:inkMkLst>
            <pc:docMk/>
            <pc:sldMk cId="778121945" sldId="300"/>
            <ac:inkMk id="119" creationId="{D9382DB0-6C12-5266-39DD-6CCB55AB5FE2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329" v="744" actId="1076"/>
          <ac:inkMkLst>
            <pc:docMk/>
            <pc:sldMk cId="778121945" sldId="300"/>
            <ac:inkMk id="120" creationId="{EC2F0071-3182-EFE4-481C-857FE5726BCA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20" v="716" actId="1076"/>
          <ac:inkMkLst>
            <pc:docMk/>
            <pc:sldMk cId="778121945" sldId="300"/>
            <ac:inkMk id="121" creationId="{922A5459-1927-6D53-38AE-AF676A1A16AE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235" v="717" actId="1076"/>
          <ac:inkMkLst>
            <pc:docMk/>
            <pc:sldMk cId="778121945" sldId="300"/>
            <ac:inkMk id="124" creationId="{2E8A4829-FF0F-D7D2-0BFB-0F2A0B062E35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345" v="745" actId="1076"/>
          <ac:inkMkLst>
            <pc:docMk/>
            <pc:sldMk cId="778121945" sldId="300"/>
            <ac:inkMk id="132" creationId="{EA268AC9-94C3-C0C7-F2D9-4894CBFE2EA7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345" v="746" actId="1076"/>
          <ac:inkMkLst>
            <pc:docMk/>
            <pc:sldMk cId="778121945" sldId="300"/>
            <ac:inkMk id="136" creationId="{CEBF0B2C-0978-2D1C-06C4-41C125DC05DF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345" v="747" actId="1076"/>
          <ac:inkMkLst>
            <pc:docMk/>
            <pc:sldMk cId="778121945" sldId="300"/>
            <ac:inkMk id="139" creationId="{0E3625D1-E2BF-064E-E393-E8EBEE7620FB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345" v="748" actId="1076"/>
          <ac:inkMkLst>
            <pc:docMk/>
            <pc:sldMk cId="778121945" sldId="300"/>
            <ac:inkMk id="140" creationId="{B82DFDCE-F30B-0CC8-95D0-6D44EB72A86E}"/>
          </ac:inkMkLst>
        </pc:inkChg>
        <pc:inkChg chg="del">
          <ac:chgData name="Vukics András" userId="S::vukics.andras@wigner.hu::5efe4348-f8f2-46c9-a533-ad55f03285a4" providerId="AD" clId="Web-{B52B2387-ED42-8E96-D46F-8B56E865DD3E}" dt="2022-11-17T18:43:05.613" v="668"/>
          <ac:inkMkLst>
            <pc:docMk/>
            <pc:sldMk cId="778121945" sldId="300"/>
            <ac:inkMk id="144" creationId="{C685165A-D48D-3431-F3D8-9D7F52FF3F7C}"/>
          </ac:inkMkLst>
        </pc:inkChg>
        <pc:inkChg chg="mod">
          <ac:chgData name="Vukics András" userId="S::vukics.andras@wigner.hu::5efe4348-f8f2-46c9-a533-ad55f03285a4" providerId="AD" clId="Web-{B52B2387-ED42-8E96-D46F-8B56E865DD3E}" dt="2022-11-17T20:28:14.345" v="749" actId="1076"/>
          <ac:inkMkLst>
            <pc:docMk/>
            <pc:sldMk cId="778121945" sldId="300"/>
            <ac:inkMk id="150" creationId="{BC2C32D0-62E8-D658-9B3D-B664259F37D1}"/>
          </ac:inkMkLst>
        </pc:inkChg>
        <pc:inkChg chg="add mod">
          <ac:chgData name="Vukics András" userId="S::vukics.andras@wigner.hu::5efe4348-f8f2-46c9-a533-ad55f03285a4" providerId="AD" clId="Web-{B52B2387-ED42-8E96-D46F-8B56E865DD3E}" dt="2022-11-17T20:28:14.360" v="750" actId="1076"/>
          <ac:inkMkLst>
            <pc:docMk/>
            <pc:sldMk cId="778121945" sldId="300"/>
            <ac:inkMk id="151" creationId="{575F21C9-BE1C-956D-331E-63675C89CCD7}"/>
          </ac:inkMkLst>
        </pc:inkChg>
      </pc:sldChg>
      <pc:sldChg chg="addSp delSp new">
        <pc:chgData name="Vukics András" userId="S::vukics.andras@wigner.hu::5efe4348-f8f2-46c9-a533-ad55f03285a4" providerId="AD" clId="Web-{B52B2387-ED42-8E96-D46F-8B56E865DD3E}" dt="2022-11-17T20:57:31.759" v="853"/>
        <pc:sldMkLst>
          <pc:docMk/>
          <pc:sldMk cId="3409930898" sldId="301"/>
        </pc:sldMkLst>
        <pc:spChg chg="del">
          <ac:chgData name="Vukics András" userId="S::vukics.andras@wigner.hu::5efe4348-f8f2-46c9-a533-ad55f03285a4" providerId="AD" clId="Web-{B52B2387-ED42-8E96-D46F-8B56E865DD3E}" dt="2022-11-17T20:57:10.524" v="851"/>
          <ac:spMkLst>
            <pc:docMk/>
            <pc:sldMk cId="3409930898" sldId="301"/>
            <ac:spMk id="2" creationId="{29DE3AFD-B071-5DEB-0AC1-9B0368E40980}"/>
          </ac:spMkLst>
        </pc:spChg>
        <pc:spChg chg="del">
          <ac:chgData name="Vukics András" userId="S::vukics.andras@wigner.hu::5efe4348-f8f2-46c9-a533-ad55f03285a4" providerId="AD" clId="Web-{B52B2387-ED42-8E96-D46F-8B56E865DD3E}" dt="2022-11-17T20:57:10.524" v="850"/>
          <ac:spMkLst>
            <pc:docMk/>
            <pc:sldMk cId="3409930898" sldId="301"/>
            <ac:spMk id="3" creationId="{4EED2BF5-4845-4D78-E7B8-292488E34BD9}"/>
          </ac:spMkLst>
        </pc:spChg>
        <pc:spChg chg="add">
          <ac:chgData name="Vukics András" userId="S::vukics.andras@wigner.hu::5efe4348-f8f2-46c9-a533-ad55f03285a4" providerId="AD" clId="Web-{B52B2387-ED42-8E96-D46F-8B56E865DD3E}" dt="2022-11-17T20:57:12.180" v="852"/>
          <ac:spMkLst>
            <pc:docMk/>
            <pc:sldMk cId="3409930898" sldId="301"/>
            <ac:spMk id="4" creationId="{CF363723-53DD-167A-4376-E2AFD2EC8657}"/>
          </ac:spMkLst>
        </pc:spChg>
        <pc:spChg chg="add">
          <ac:chgData name="Vukics András" userId="S::vukics.andras@wigner.hu::5efe4348-f8f2-46c9-a533-ad55f03285a4" providerId="AD" clId="Web-{B52B2387-ED42-8E96-D46F-8B56E865DD3E}" dt="2022-11-17T20:57:12.180" v="852"/>
          <ac:spMkLst>
            <pc:docMk/>
            <pc:sldMk cId="3409930898" sldId="301"/>
            <ac:spMk id="5" creationId="{8880C798-152C-8DDA-3FE6-273FFF4609C7}"/>
          </ac:spMkLst>
        </pc:spChg>
        <pc:spChg chg="add del">
          <ac:chgData name="Vukics András" userId="S::vukics.andras@wigner.hu::5efe4348-f8f2-46c9-a533-ad55f03285a4" providerId="AD" clId="Web-{B52B2387-ED42-8E96-D46F-8B56E865DD3E}" dt="2022-11-17T20:57:31.759" v="853"/>
          <ac:spMkLst>
            <pc:docMk/>
            <pc:sldMk cId="3409930898" sldId="301"/>
            <ac:spMk id="7" creationId="{0A3CB2D6-D337-B561-1666-84CFDC3FC189}"/>
          </ac:spMkLst>
        </pc:spChg>
        <pc:picChg chg="add">
          <ac:chgData name="Vukics András" userId="S::vukics.andras@wigner.hu::5efe4348-f8f2-46c9-a533-ad55f03285a4" providerId="AD" clId="Web-{B52B2387-ED42-8E96-D46F-8B56E865DD3E}" dt="2022-11-17T20:57:12.180" v="852"/>
          <ac:picMkLst>
            <pc:docMk/>
            <pc:sldMk cId="3409930898" sldId="301"/>
            <ac:picMk id="6" creationId="{1A57B31E-E5E0-B436-1B21-30905580A08A}"/>
          </ac:picMkLst>
        </pc:picChg>
      </pc:sldChg>
      <pc:sldChg chg="addSp delSp modSp new addAnim modAnim">
        <pc:chgData name="Vukics András" userId="S::vukics.andras@wigner.hu::5efe4348-f8f2-46c9-a533-ad55f03285a4" providerId="AD" clId="Web-{B52B2387-ED42-8E96-D46F-8B56E865DD3E}" dt="2022-11-18T06:39:19.238" v="1002"/>
        <pc:sldMkLst>
          <pc:docMk/>
          <pc:sldMk cId="3447466256" sldId="302"/>
        </pc:sldMkLst>
        <pc:spChg chg="mod">
          <ac:chgData name="Vukics András" userId="S::vukics.andras@wigner.hu::5efe4348-f8f2-46c9-a533-ad55f03285a4" providerId="AD" clId="Web-{B52B2387-ED42-8E96-D46F-8B56E865DD3E}" dt="2022-11-18T05:49:30.296" v="944" actId="20577"/>
          <ac:spMkLst>
            <pc:docMk/>
            <pc:sldMk cId="3447466256" sldId="302"/>
            <ac:spMk id="2" creationId="{40C7FC61-AF03-F554-718B-5349DBBD810F}"/>
          </ac:spMkLst>
        </pc:spChg>
        <pc:spChg chg="del">
          <ac:chgData name="Vukics András" userId="S::vukics.andras@wigner.hu::5efe4348-f8f2-46c9-a533-ad55f03285a4" providerId="AD" clId="Web-{B52B2387-ED42-8E96-D46F-8B56E865DD3E}" dt="2022-11-18T05:45:17.310" v="866"/>
          <ac:spMkLst>
            <pc:docMk/>
            <pc:sldMk cId="3447466256" sldId="302"/>
            <ac:spMk id="3" creationId="{E18DDB56-B72B-73A5-7C84-510FBDA2A8D6}"/>
          </ac:spMkLst>
        </pc:spChg>
        <pc:picChg chg="add mod">
          <ac:chgData name="Vukics András" userId="S::vukics.andras@wigner.hu::5efe4348-f8f2-46c9-a533-ad55f03285a4" providerId="AD" clId="Web-{B52B2387-ED42-8E96-D46F-8B56E865DD3E}" dt="2022-11-18T06:39:04.706" v="1000" actId="1076"/>
          <ac:picMkLst>
            <pc:docMk/>
            <pc:sldMk cId="3447466256" sldId="302"/>
            <ac:picMk id="3" creationId="{0C87DFDD-56BC-550A-2502-3971874DBB65}"/>
          </ac:picMkLst>
        </pc:picChg>
        <pc:picChg chg="add mod">
          <ac:chgData name="Vukics András" userId="S::vukics.andras@wigner.hu::5efe4348-f8f2-46c9-a533-ad55f03285a4" providerId="AD" clId="Web-{B52B2387-ED42-8E96-D46F-8B56E865DD3E}" dt="2022-11-18T05:49:46.672" v="947" actId="1076"/>
          <ac:picMkLst>
            <pc:docMk/>
            <pc:sldMk cId="3447466256" sldId="302"/>
            <ac:picMk id="4" creationId="{2AA71A70-0986-D75C-00FC-FFB929FA620F}"/>
          </ac:picMkLst>
        </pc:picChg>
        <pc:picChg chg="add mod">
          <ac:chgData name="Vukics András" userId="S::vukics.andras@wigner.hu::5efe4348-f8f2-46c9-a533-ad55f03285a4" providerId="AD" clId="Web-{B52B2387-ED42-8E96-D46F-8B56E865DD3E}" dt="2022-11-18T05:49:43.624" v="946" actId="14100"/>
          <ac:picMkLst>
            <pc:docMk/>
            <pc:sldMk cId="3447466256" sldId="302"/>
            <ac:picMk id="5" creationId="{77471046-DDA9-01B8-7C05-52AAFFCC8DA6}"/>
          </ac:picMkLst>
        </pc:picChg>
        <pc:picChg chg="add mod">
          <ac:chgData name="Vukics András" userId="S::vukics.andras@wigner.hu::5efe4348-f8f2-46c9-a533-ad55f03285a4" providerId="AD" clId="Web-{B52B2387-ED42-8E96-D46F-8B56E865DD3E}" dt="2022-11-18T05:48:04.040" v="887" actId="14100"/>
          <ac:picMkLst>
            <pc:docMk/>
            <pc:sldMk cId="3447466256" sldId="302"/>
            <ac:picMk id="6" creationId="{0765466E-8791-B7D3-2994-61F815A7BF58}"/>
          </ac:picMkLst>
        </pc:picChg>
        <pc:picChg chg="add mod">
          <ac:chgData name="Vukics András" userId="S::vukics.andras@wigner.hu::5efe4348-f8f2-46c9-a533-ad55f03285a4" providerId="AD" clId="Web-{B52B2387-ED42-8E96-D46F-8B56E865DD3E}" dt="2022-11-18T05:49:53.563" v="949" actId="14100"/>
          <ac:picMkLst>
            <pc:docMk/>
            <pc:sldMk cId="3447466256" sldId="302"/>
            <ac:picMk id="7" creationId="{19B2BE03-9773-F07E-4972-3EA5DA27EECB}"/>
          </ac:picMkLst>
        </pc:picChg>
        <pc:inkChg chg="mod">
          <ac:chgData name="Vukics András" userId="S::vukics.andras@wigner.hu::5efe4348-f8f2-46c9-a533-ad55f03285a4" providerId="AD" clId="Web-{B52B2387-ED42-8E96-D46F-8B56E865DD3E}" dt="2022-11-18T05:52:45.480" v="950" actId="1076"/>
          <ac:inkMkLst>
            <pc:docMk/>
            <pc:sldMk cId="3447466256" sldId="302"/>
            <ac:inkMk id="12" creationId="{BFADC293-F4CC-30DB-1BFB-2F2E7C1B92D5}"/>
          </ac:inkMkLst>
        </pc:inkChg>
        <pc:inkChg chg="mod">
          <ac:chgData name="Vukics András" userId="S::vukics.andras@wigner.hu::5efe4348-f8f2-46c9-a533-ad55f03285a4" providerId="AD" clId="Web-{B52B2387-ED42-8E96-D46F-8B56E865DD3E}" dt="2022-11-18T05:52:45.480" v="951" actId="1076"/>
          <ac:inkMkLst>
            <pc:docMk/>
            <pc:sldMk cId="3447466256" sldId="302"/>
            <ac:inkMk id="16" creationId="{F8BD9357-C5EB-063C-B952-947EEB287ED7}"/>
          </ac:inkMkLst>
        </pc:inkChg>
        <pc:inkChg chg="mod">
          <ac:chgData name="Vukics András" userId="S::vukics.andras@wigner.hu::5efe4348-f8f2-46c9-a533-ad55f03285a4" providerId="AD" clId="Web-{B52B2387-ED42-8E96-D46F-8B56E865DD3E}" dt="2022-11-18T05:52:45.480" v="952" actId="1076"/>
          <ac:inkMkLst>
            <pc:docMk/>
            <pc:sldMk cId="3447466256" sldId="302"/>
            <ac:inkMk id="20" creationId="{35A737DC-794C-187D-B140-5D436BA8739D}"/>
          </ac:inkMkLst>
        </pc:inkChg>
      </pc:sldChg>
    </pc:docChg>
  </pc:docChgLst>
  <pc:docChgLst>
    <pc:chgData name="Vukics András" userId="S::vukics.andras@wigner.hu::5efe4348-f8f2-46c9-a533-ad55f03285a4" providerId="AD" clId="Web-{B11EF8AA-E951-BD49-4071-261CD998D4D0}"/>
    <pc:docChg chg="addSld modSld">
      <pc:chgData name="Vukics András" userId="S::vukics.andras@wigner.hu::5efe4348-f8f2-46c9-a533-ad55f03285a4" providerId="AD" clId="Web-{B11EF8AA-E951-BD49-4071-261CD998D4D0}" dt="2022-04-22T15:14:39.443" v="251"/>
      <pc:docMkLst>
        <pc:docMk/>
      </pc:docMkLst>
      <pc:sldChg chg="addSp modSp addAnim">
        <pc:chgData name="Vukics András" userId="S::vukics.andras@wigner.hu::5efe4348-f8f2-46c9-a533-ad55f03285a4" providerId="AD" clId="Web-{B11EF8AA-E951-BD49-4071-261CD998D4D0}" dt="2022-04-22T14:45:07.379" v="230"/>
        <pc:sldMkLst>
          <pc:docMk/>
          <pc:sldMk cId="3523577860" sldId="278"/>
        </pc:sldMkLst>
        <pc:picChg chg="add mod ord">
          <ac:chgData name="Vukics András" userId="S::vukics.andras@wigner.hu::5efe4348-f8f2-46c9-a533-ad55f03285a4" providerId="AD" clId="Web-{B11EF8AA-E951-BD49-4071-261CD998D4D0}" dt="2022-04-22T14:45:07.379" v="230"/>
          <ac:picMkLst>
            <pc:docMk/>
            <pc:sldMk cId="3523577860" sldId="278"/>
            <ac:picMk id="11" creationId="{A65CCB64-77BE-4D4C-6D74-FFF9829E39DD}"/>
          </ac:picMkLst>
        </pc:picChg>
      </pc:sldChg>
      <pc:sldChg chg="addSp modSp new addAnim modAnim">
        <pc:chgData name="Vukics András" userId="S::vukics.andras@wigner.hu::5efe4348-f8f2-46c9-a533-ad55f03285a4" providerId="AD" clId="Web-{B11EF8AA-E951-BD49-4071-261CD998D4D0}" dt="2022-04-22T15:14:39.443" v="251"/>
        <pc:sldMkLst>
          <pc:docMk/>
          <pc:sldMk cId="1792820568" sldId="281"/>
        </pc:sldMkLst>
        <pc:spChg chg="mod">
          <ac:chgData name="Vukics András" userId="S::vukics.andras@wigner.hu::5efe4348-f8f2-46c9-a533-ad55f03285a4" providerId="AD" clId="Web-{B11EF8AA-E951-BD49-4071-261CD998D4D0}" dt="2022-04-22T12:11:54.103" v="15" actId="20577"/>
          <ac:spMkLst>
            <pc:docMk/>
            <pc:sldMk cId="1792820568" sldId="281"/>
            <ac:spMk id="2" creationId="{D57BDDAC-6FA4-E504-0C17-90000D859326}"/>
          </ac:spMkLst>
        </pc:spChg>
        <pc:spChg chg="mod">
          <ac:chgData name="Vukics András" userId="S::vukics.andras@wigner.hu::5efe4348-f8f2-46c9-a533-ad55f03285a4" providerId="AD" clId="Web-{B11EF8AA-E951-BD49-4071-261CD998D4D0}" dt="2022-04-22T15:12:17.643" v="240" actId="20577"/>
          <ac:spMkLst>
            <pc:docMk/>
            <pc:sldMk cId="1792820568" sldId="281"/>
            <ac:spMk id="3" creationId="{65C21C8A-E95E-7299-7CF4-52B0C1EAD9FD}"/>
          </ac:spMkLst>
        </pc:spChg>
        <pc:picChg chg="add mod">
          <ac:chgData name="Vukics András" userId="S::vukics.andras@wigner.hu::5efe4348-f8f2-46c9-a533-ad55f03285a4" providerId="AD" clId="Web-{B11EF8AA-E951-BD49-4071-261CD998D4D0}" dt="2022-04-22T15:14:27.958" v="249" actId="1076"/>
          <ac:picMkLst>
            <pc:docMk/>
            <pc:sldMk cId="1792820568" sldId="281"/>
            <ac:picMk id="4" creationId="{BCD9B8DA-81EA-B60E-F80B-C9B2A6C786E5}"/>
          </ac:picMkLst>
        </pc:picChg>
      </pc:sldChg>
    </pc:docChg>
  </pc:docChgLst>
  <pc:docChgLst>
    <pc:chgData name="Vukics András" userId="S::vukics.andras@wigner.hu::5efe4348-f8f2-46c9-a533-ad55f03285a4" providerId="AD" clId="Web-{1FD98405-DC9E-362F-3F54-E04BF22B37B5}"/>
    <pc:docChg chg="addSld modSld">
      <pc:chgData name="Vukics András" userId="S::vukics.andras@wigner.hu::5efe4348-f8f2-46c9-a533-ad55f03285a4" providerId="AD" clId="Web-{1FD98405-DC9E-362F-3F54-E04BF22B37B5}" dt="2022-11-17T10:12:08.112" v="284" actId="20577"/>
      <pc:docMkLst>
        <pc:docMk/>
      </pc:docMkLst>
      <pc:sldChg chg="addSp delSp modSp addAnim delAnim modAnim">
        <pc:chgData name="Vukics András" userId="S::vukics.andras@wigner.hu::5efe4348-f8f2-46c9-a533-ad55f03285a4" providerId="AD" clId="Web-{1FD98405-DC9E-362F-3F54-E04BF22B37B5}" dt="2022-11-17T09:39:06.901" v="198"/>
        <pc:sldMkLst>
          <pc:docMk/>
          <pc:sldMk cId="831072112" sldId="261"/>
        </pc:sldMkLst>
        <pc:spChg chg="del">
          <ac:chgData name="Vukics András" userId="S::vukics.andras@wigner.hu::5efe4348-f8f2-46c9-a533-ad55f03285a4" providerId="AD" clId="Web-{1FD98405-DC9E-362F-3F54-E04BF22B37B5}" dt="2022-11-16T12:48:30.690" v="12"/>
          <ac:spMkLst>
            <pc:docMk/>
            <pc:sldMk cId="831072112" sldId="261"/>
            <ac:spMk id="2" creationId="{98B6AFBF-8B4D-C439-0176-2822E8DAE347}"/>
          </ac:spMkLst>
        </pc:spChg>
        <pc:spChg chg="del mod topLvl">
          <ac:chgData name="Vukics András" userId="S::vukics.andras@wigner.hu::5efe4348-f8f2-46c9-a533-ad55f03285a4" providerId="AD" clId="Web-{1FD98405-DC9E-362F-3F54-E04BF22B37B5}" dt="2022-11-17T09:37:06.458" v="195"/>
          <ac:spMkLst>
            <pc:docMk/>
            <pc:sldMk cId="831072112" sldId="261"/>
            <ac:spMk id="6" creationId="{9628EF26-C9CE-3467-1837-11690DA252AD}"/>
          </ac:spMkLst>
        </pc:spChg>
        <pc:grpChg chg="del">
          <ac:chgData name="Vukics András" userId="S::vukics.andras@wigner.hu::5efe4348-f8f2-46c9-a533-ad55f03285a4" providerId="AD" clId="Web-{1FD98405-DC9E-362F-3F54-E04BF22B37B5}" dt="2022-11-17T09:26:05.195" v="181"/>
          <ac:grpSpMkLst>
            <pc:docMk/>
            <pc:sldMk cId="831072112" sldId="261"/>
            <ac:grpSpMk id="18" creationId="{CA67AA32-2D83-3C81-A4D1-8122127A908E}"/>
          </ac:grpSpMkLst>
        </pc:grpChg>
        <pc:grpChg chg="del">
          <ac:chgData name="Vukics András" userId="S::vukics.andras@wigner.hu::5efe4348-f8f2-46c9-a533-ad55f03285a4" providerId="AD" clId="Web-{1FD98405-DC9E-362F-3F54-E04BF22B37B5}" dt="2022-11-17T09:34:28.123" v="185"/>
          <ac:grpSpMkLst>
            <pc:docMk/>
            <pc:sldMk cId="831072112" sldId="261"/>
            <ac:grpSpMk id="19" creationId="{19FD9E18-6F81-BCE5-8AC0-2E923DC702BD}"/>
          </ac:grpSpMkLst>
        </pc:grpChg>
        <pc:grpChg chg="del">
          <ac:chgData name="Vukics András" userId="S::vukics.andras@wigner.hu::5efe4348-f8f2-46c9-a533-ad55f03285a4" providerId="AD" clId="Web-{1FD98405-DC9E-362F-3F54-E04BF22B37B5}" dt="2022-11-17T09:36:58.880" v="194"/>
          <ac:grpSpMkLst>
            <pc:docMk/>
            <pc:sldMk cId="831072112" sldId="261"/>
            <ac:grpSpMk id="20" creationId="{E4BE91CE-3816-CF7B-6762-3EF5748B2FE3}"/>
          </ac:grpSpMkLst>
        </pc:grpChg>
        <pc:grpChg chg="add">
          <ac:chgData name="Vukics András" userId="S::vukics.andras@wigner.hu::5efe4348-f8f2-46c9-a533-ad55f03285a4" providerId="AD" clId="Web-{1FD98405-DC9E-362F-3F54-E04BF22B37B5}" dt="2022-11-17T09:34:12.310" v="182"/>
          <ac:grpSpMkLst>
            <pc:docMk/>
            <pc:sldMk cId="831072112" sldId="261"/>
            <ac:grpSpMk id="40" creationId="{AD10D483-069E-7AB4-E190-E10600908495}"/>
          </ac:grpSpMkLst>
        </pc:grpChg>
        <pc:grpChg chg="add">
          <ac:chgData name="Vukics András" userId="S::vukics.andras@wigner.hu::5efe4348-f8f2-46c9-a533-ad55f03285a4" providerId="AD" clId="Web-{1FD98405-DC9E-362F-3F54-E04BF22B37B5}" dt="2022-11-17T09:36:04.705" v="188"/>
          <ac:grpSpMkLst>
            <pc:docMk/>
            <pc:sldMk cId="831072112" sldId="261"/>
            <ac:grpSpMk id="41" creationId="{23436E8A-8584-4582-3102-D7FEFDE58C41}"/>
          </ac:grpSpMkLst>
        </pc:grpChg>
        <pc:grpChg chg="add">
          <ac:chgData name="Vukics András" userId="S::vukics.andras@wigner.hu::5efe4348-f8f2-46c9-a533-ad55f03285a4" providerId="AD" clId="Web-{1FD98405-DC9E-362F-3F54-E04BF22B37B5}" dt="2022-11-17T09:39:03.807" v="196"/>
          <ac:grpSpMkLst>
            <pc:docMk/>
            <pc:sldMk cId="831072112" sldId="261"/>
            <ac:grpSpMk id="54" creationId="{E9729939-CB94-00DD-3865-AEE6F5FA027F}"/>
          </ac:grpSpMkLst>
        </pc:grpChg>
        <pc:picChg chg="mod">
          <ac:chgData name="Vukics András" userId="S::vukics.andras@wigner.hu::5efe4348-f8f2-46c9-a533-ad55f03285a4" providerId="AD" clId="Web-{1FD98405-DC9E-362F-3F54-E04BF22B37B5}" dt="2022-11-17T09:35:47.752" v="187" actId="1076"/>
          <ac:picMkLst>
            <pc:docMk/>
            <pc:sldMk cId="831072112" sldId="261"/>
            <ac:picMk id="4" creationId="{18202A1B-E0B8-E45D-A65B-23546E79C356}"/>
          </ac:picMkLst>
        </pc:picChg>
        <pc:picChg chg="topLvl">
          <ac:chgData name="Vukics András" userId="S::vukics.andras@wigner.hu::5efe4348-f8f2-46c9-a533-ad55f03285a4" providerId="AD" clId="Web-{1FD98405-DC9E-362F-3F54-E04BF22B37B5}" dt="2022-11-17T09:36:58.880" v="194"/>
          <ac:picMkLst>
            <pc:docMk/>
            <pc:sldMk cId="831072112" sldId="261"/>
            <ac:picMk id="5" creationId="{CA8BF9C7-1B50-C7BF-250F-46CE3A34388D}"/>
          </ac:picMkLst>
        </pc:picChg>
      </pc:sldChg>
      <pc:sldChg chg="addSp delSp addAnim delAnim modAnim">
        <pc:chgData name="Vukics András" userId="S::vukics.andras@wigner.hu::5efe4348-f8f2-46c9-a533-ad55f03285a4" providerId="AD" clId="Web-{1FD98405-DC9E-362F-3F54-E04BF22B37B5}" dt="2022-11-17T09:47:32.532" v="206"/>
        <pc:sldMkLst>
          <pc:docMk/>
          <pc:sldMk cId="1481638844" sldId="262"/>
        </pc:sldMkLst>
        <pc:grpChg chg="del">
          <ac:chgData name="Vukics András" userId="S::vukics.andras@wigner.hu::5efe4348-f8f2-46c9-a533-ad55f03285a4" providerId="AD" clId="Web-{1FD98405-DC9E-362F-3F54-E04BF22B37B5}" dt="2022-11-17T09:41:02.625" v="199"/>
          <ac:grpSpMkLst>
            <pc:docMk/>
            <pc:sldMk cId="1481638844" sldId="262"/>
            <ac:grpSpMk id="19" creationId="{DFF7EEE5-622E-7E38-0287-8103C6F29158}"/>
          </ac:grpSpMkLst>
        </pc:grpChg>
        <pc:grpChg chg="add">
          <ac:chgData name="Vukics András" userId="S::vukics.andras@wigner.hu::5efe4348-f8f2-46c9-a533-ad55f03285a4" providerId="AD" clId="Web-{1FD98405-DC9E-362F-3F54-E04BF22B37B5}" dt="2022-11-17T09:44:49.416" v="200"/>
          <ac:grpSpMkLst>
            <pc:docMk/>
            <pc:sldMk cId="1481638844" sldId="262"/>
            <ac:grpSpMk id="102" creationId="{0F596987-0E6B-B33E-AF2F-E0418FCA2A32}"/>
          </ac:grpSpMkLst>
        </pc:grpChg>
        <pc:grpChg chg="add">
          <ac:chgData name="Vukics András" userId="S::vukics.andras@wigner.hu::5efe4348-f8f2-46c9-a533-ad55f03285a4" providerId="AD" clId="Web-{1FD98405-DC9E-362F-3F54-E04BF22B37B5}" dt="2022-11-17T09:47:29.469" v="204"/>
          <ac:grpSpMkLst>
            <pc:docMk/>
            <pc:sldMk cId="1481638844" sldId="262"/>
            <ac:grpSpMk id="108" creationId="{E88608AF-0F64-B34C-FDE4-B758E8C3AD0D}"/>
          </ac:grpSpMkLst>
        </pc:grpChg>
      </pc:sldChg>
      <pc:sldChg chg="addSp delSp modSp addAnim delAnim modAnim">
        <pc:chgData name="Vukics András" userId="S::vukics.andras@wigner.hu::5efe4348-f8f2-46c9-a533-ad55f03285a4" providerId="AD" clId="Web-{1FD98405-DC9E-362F-3F54-E04BF22B37B5}" dt="2022-11-16T12:47:44.719" v="11"/>
        <pc:sldMkLst>
          <pc:docMk/>
          <pc:sldMk cId="3639035034" sldId="286"/>
        </pc:sldMkLst>
        <pc:grpChg chg="add">
          <ac:chgData name="Vukics András" userId="S::vukics.andras@wigner.hu::5efe4348-f8f2-46c9-a533-ad55f03285a4" providerId="AD" clId="Web-{1FD98405-DC9E-362F-3F54-E04BF22B37B5}" dt="2022-11-16T12:46:22.591" v="1"/>
          <ac:grpSpMkLst>
            <pc:docMk/>
            <pc:sldMk cId="3639035034" sldId="286"/>
            <ac:grpSpMk id="9" creationId="{13EC3616-A6CF-DF95-462A-081BBD8DF4DF}"/>
          </ac:grpSpMkLst>
        </pc:grpChg>
        <pc:picChg chg="del">
          <ac:chgData name="Vukics András" userId="S::vukics.andras@wigner.hu::5efe4348-f8f2-46c9-a533-ad55f03285a4" providerId="AD" clId="Web-{1FD98405-DC9E-362F-3F54-E04BF22B37B5}" dt="2022-11-16T12:44:39.556" v="0"/>
          <ac:picMkLst>
            <pc:docMk/>
            <pc:sldMk cId="3639035034" sldId="286"/>
            <ac:picMk id="7" creationId="{2DD38B5E-C455-D3FC-E62D-3DCB7E4AE04A}"/>
          </ac:picMkLst>
        </pc:picChg>
        <pc:picChg chg="add del mod">
          <ac:chgData name="Vukics András" userId="S::vukics.andras@wigner.hu::5efe4348-f8f2-46c9-a533-ad55f03285a4" providerId="AD" clId="Web-{1FD98405-DC9E-362F-3F54-E04BF22B37B5}" dt="2022-11-16T12:46:36.029" v="3"/>
          <ac:picMkLst>
            <pc:docMk/>
            <pc:sldMk cId="3639035034" sldId="286"/>
            <ac:picMk id="10" creationId="{4A32F287-91C0-B45E-CAF0-E116759047BA}"/>
          </ac:picMkLst>
        </pc:picChg>
        <pc:picChg chg="add mod">
          <ac:chgData name="Vukics András" userId="S::vukics.andras@wigner.hu::5efe4348-f8f2-46c9-a533-ad55f03285a4" providerId="AD" clId="Web-{1FD98405-DC9E-362F-3F54-E04BF22B37B5}" dt="2022-11-16T12:47:15.109" v="7" actId="1076"/>
          <ac:picMkLst>
            <pc:docMk/>
            <pc:sldMk cId="3639035034" sldId="286"/>
            <ac:picMk id="11" creationId="{0BE37DDC-D359-23E2-DE27-22AE4578DD46}"/>
          </ac:picMkLst>
        </pc:picChg>
      </pc:sldChg>
      <pc:sldChg chg="addSp delSp modSp new addAnim delAnim modAnim">
        <pc:chgData name="Vukics András" userId="S::vukics.andras@wigner.hu::5efe4348-f8f2-46c9-a533-ad55f03285a4" providerId="AD" clId="Web-{1FD98405-DC9E-362F-3F54-E04BF22B37B5}" dt="2022-11-17T09:54:50.379" v="211" actId="20577"/>
        <pc:sldMkLst>
          <pc:docMk/>
          <pc:sldMk cId="3956949271" sldId="288"/>
        </pc:sldMkLst>
        <pc:spChg chg="mod">
          <ac:chgData name="Vukics András" userId="S::vukics.andras@wigner.hu::5efe4348-f8f2-46c9-a533-ad55f03285a4" providerId="AD" clId="Web-{1FD98405-DC9E-362F-3F54-E04BF22B37B5}" dt="2022-11-17T09:54:50.379" v="211" actId="20577"/>
          <ac:spMkLst>
            <pc:docMk/>
            <pc:sldMk cId="3956949271" sldId="288"/>
            <ac:spMk id="2" creationId="{8780EDA5-1BD4-FB98-586D-C98EF356E6F1}"/>
          </ac:spMkLst>
        </pc:spChg>
        <pc:spChg chg="mod">
          <ac:chgData name="Vukics András" userId="S::vukics.andras@wigner.hu::5efe4348-f8f2-46c9-a533-ad55f03285a4" providerId="AD" clId="Web-{1FD98405-DC9E-362F-3F54-E04BF22B37B5}" dt="2022-11-17T08:42:44.256" v="145" actId="20577"/>
          <ac:spMkLst>
            <pc:docMk/>
            <pc:sldMk cId="3956949271" sldId="288"/>
            <ac:spMk id="3" creationId="{1C8679C4-BCF4-116E-8523-BB733989E04F}"/>
          </ac:spMkLst>
        </pc:spChg>
        <pc:grpChg chg="add del">
          <ac:chgData name="Vukics András" userId="S::vukics.andras@wigner.hu::5efe4348-f8f2-46c9-a533-ad55f03285a4" providerId="AD" clId="Web-{1FD98405-DC9E-362F-3F54-E04BF22B37B5}" dt="2022-11-17T08:45:29.078" v="149"/>
          <ac:grpSpMkLst>
            <pc:docMk/>
            <pc:sldMk cId="3956949271" sldId="288"/>
            <ac:grpSpMk id="35" creationId="{79B09952-28AE-BC09-724F-46A49DE1A1F9}"/>
          </ac:grpSpMkLst>
        </pc:grpChg>
        <pc:grpChg chg="add">
          <ac:chgData name="Vukics András" userId="S::vukics.andras@wigner.hu::5efe4348-f8f2-46c9-a533-ad55f03285a4" providerId="AD" clId="Web-{1FD98405-DC9E-362F-3F54-E04BF22B37B5}" dt="2022-11-17T09:24:15.222" v="178"/>
          <ac:grpSpMkLst>
            <pc:docMk/>
            <pc:sldMk cId="3956949271" sldId="288"/>
            <ac:grpSpMk id="47" creationId="{36ACC46B-15C5-76A0-2A1D-8E55B97CD850}"/>
          </ac:grpSpMkLst>
        </pc:grpChg>
        <pc:grpChg chg="add">
          <ac:chgData name="Vukics András" userId="S::vukics.andras@wigner.hu::5efe4348-f8f2-46c9-a533-ad55f03285a4" providerId="AD" clId="Web-{1FD98405-DC9E-362F-3F54-E04BF22B37B5}" dt="2022-11-17T08:49:02.606" v="150"/>
          <ac:grpSpMkLst>
            <pc:docMk/>
            <pc:sldMk cId="3956949271" sldId="288"/>
            <ac:grpSpMk id="94" creationId="{56B9A861-23D7-790F-AF3A-0B09F0D045A4}"/>
          </ac:grpSpMkLst>
        </pc:grpChg>
        <pc:picChg chg="add mod">
          <ac:chgData name="Vukics András" userId="S::vukics.andras@wigner.hu::5efe4348-f8f2-46c9-a533-ad55f03285a4" providerId="AD" clId="Web-{1FD98405-DC9E-362F-3F54-E04BF22B37B5}" dt="2022-11-17T09:18:00.596" v="166" actId="1076"/>
          <ac:picMkLst>
            <pc:docMk/>
            <pc:sldMk cId="3956949271" sldId="288"/>
            <ac:picMk id="4" creationId="{A70EE693-A8EB-D7C0-A967-8C441B43D954}"/>
          </ac:picMkLst>
        </pc:picChg>
        <pc:picChg chg="add mod">
          <ac:chgData name="Vukics András" userId="S::vukics.andras@wigner.hu::5efe4348-f8f2-46c9-a533-ad55f03285a4" providerId="AD" clId="Web-{1FD98405-DC9E-362F-3F54-E04BF22B37B5}" dt="2022-11-17T09:20:28.227" v="170" actId="1076"/>
          <ac:picMkLst>
            <pc:docMk/>
            <pc:sldMk cId="3956949271" sldId="288"/>
            <ac:picMk id="5" creationId="{49CE0062-A13B-0978-36C1-2C1C4D21EA15}"/>
          </ac:picMkLst>
        </pc:picChg>
        <pc:picChg chg="add mod">
          <ac:chgData name="Vukics András" userId="S::vukics.andras@wigner.hu::5efe4348-f8f2-46c9-a533-ad55f03285a4" providerId="AD" clId="Web-{1FD98405-DC9E-362F-3F54-E04BF22B37B5}" dt="2022-11-17T09:21:03.776" v="174" actId="1076"/>
          <ac:picMkLst>
            <pc:docMk/>
            <pc:sldMk cId="3956949271" sldId="288"/>
            <ac:picMk id="6" creationId="{D6C5D73D-4C3D-E85A-BB55-5BB4B12D3C52}"/>
          </ac:picMkLst>
        </pc:picChg>
        <pc:picChg chg="add mod">
          <ac:chgData name="Vukics András" userId="S::vukics.andras@wigner.hu::5efe4348-f8f2-46c9-a533-ad55f03285a4" providerId="AD" clId="Web-{1FD98405-DC9E-362F-3F54-E04BF22B37B5}" dt="2022-11-17T09:21:57.091" v="177" actId="1076"/>
          <ac:picMkLst>
            <pc:docMk/>
            <pc:sldMk cId="3956949271" sldId="288"/>
            <ac:picMk id="7" creationId="{DA9C03DE-1B52-B5DD-9C90-E71AB3F75993}"/>
          </ac:picMkLst>
        </pc:picChg>
        <pc:picChg chg="add mod">
          <ac:chgData name="Vukics András" userId="S::vukics.andras@wigner.hu::5efe4348-f8f2-46c9-a533-ad55f03285a4" providerId="AD" clId="Web-{1FD98405-DC9E-362F-3F54-E04BF22B37B5}" dt="2022-11-17T09:17:44.736" v="163" actId="1076"/>
          <ac:picMkLst>
            <pc:docMk/>
            <pc:sldMk cId="3956949271" sldId="288"/>
            <ac:picMk id="95" creationId="{156304A6-614C-997C-9FC8-2637996B5CBE}"/>
          </ac:picMkLst>
        </pc:picChg>
      </pc:sldChg>
      <pc:sldChg chg="modSp new">
        <pc:chgData name="Vukics András" userId="S::vukics.andras@wigner.hu::5efe4348-f8f2-46c9-a533-ad55f03285a4" providerId="AD" clId="Web-{1FD98405-DC9E-362F-3F54-E04BF22B37B5}" dt="2022-11-17T09:55:25.303" v="229" actId="20577"/>
        <pc:sldMkLst>
          <pc:docMk/>
          <pc:sldMk cId="2834599750" sldId="289"/>
        </pc:sldMkLst>
        <pc:spChg chg="mod">
          <ac:chgData name="Vukics András" userId="S::vukics.andras@wigner.hu::5efe4348-f8f2-46c9-a533-ad55f03285a4" providerId="AD" clId="Web-{1FD98405-DC9E-362F-3F54-E04BF22B37B5}" dt="2022-11-17T09:55:25.303" v="229" actId="20577"/>
          <ac:spMkLst>
            <pc:docMk/>
            <pc:sldMk cId="2834599750" sldId="289"/>
            <ac:spMk id="2" creationId="{06EF958B-11BF-AF6A-A0C9-206E7D2B59BB}"/>
          </ac:spMkLst>
        </pc:spChg>
      </pc:sldChg>
      <pc:sldChg chg="addSp modSp new">
        <pc:chgData name="Vukics András" userId="S::vukics.andras@wigner.hu::5efe4348-f8f2-46c9-a533-ad55f03285a4" providerId="AD" clId="Web-{1FD98405-DC9E-362F-3F54-E04BF22B37B5}" dt="2022-11-17T10:12:08.112" v="284" actId="20577"/>
        <pc:sldMkLst>
          <pc:docMk/>
          <pc:sldMk cId="2657621004" sldId="290"/>
        </pc:sldMkLst>
        <pc:spChg chg="mod">
          <ac:chgData name="Vukics András" userId="S::vukics.andras@wigner.hu::5efe4348-f8f2-46c9-a533-ad55f03285a4" providerId="AD" clId="Web-{1FD98405-DC9E-362F-3F54-E04BF22B37B5}" dt="2022-11-17T10:12:08.112" v="284" actId="20577"/>
          <ac:spMkLst>
            <pc:docMk/>
            <pc:sldMk cId="2657621004" sldId="290"/>
            <ac:spMk id="2" creationId="{13DB679D-978D-4D45-8AFA-5C6017447D83}"/>
          </ac:spMkLst>
        </pc:spChg>
        <pc:spChg chg="mod">
          <ac:chgData name="Vukics András" userId="S::vukics.andras@wigner.hu::5efe4348-f8f2-46c9-a533-ad55f03285a4" providerId="AD" clId="Web-{1FD98405-DC9E-362F-3F54-E04BF22B37B5}" dt="2022-11-17T09:58:32.483" v="276" actId="20577"/>
          <ac:spMkLst>
            <pc:docMk/>
            <pc:sldMk cId="2657621004" sldId="290"/>
            <ac:spMk id="3" creationId="{EDC9B31A-B5B1-8719-863A-C9EB4CFEA622}"/>
          </ac:spMkLst>
        </pc:spChg>
        <pc:picChg chg="add mod">
          <ac:chgData name="Vukics András" userId="S::vukics.andras@wigner.hu::5efe4348-f8f2-46c9-a533-ad55f03285a4" providerId="AD" clId="Web-{1FD98405-DC9E-362F-3F54-E04BF22B37B5}" dt="2022-11-17T10:00:57.645" v="283" actId="1076"/>
          <ac:picMkLst>
            <pc:docMk/>
            <pc:sldMk cId="2657621004" sldId="290"/>
            <ac:picMk id="4" creationId="{D8E2E045-5367-369D-6343-D880C57A2188}"/>
          </ac:picMkLst>
        </pc:picChg>
        <pc:picChg chg="add mod">
          <ac:chgData name="Vukics András" userId="S::vukics.andras@wigner.hu::5efe4348-f8f2-46c9-a533-ad55f03285a4" providerId="AD" clId="Web-{1FD98405-DC9E-362F-3F54-E04BF22B37B5}" dt="2022-11-17T10:00:48.535" v="282" actId="14100"/>
          <ac:picMkLst>
            <pc:docMk/>
            <pc:sldMk cId="2657621004" sldId="290"/>
            <ac:picMk id="5" creationId="{F72E562B-EA7F-D012-8A50-76DBBC9318B0}"/>
          </ac:picMkLst>
        </pc:picChg>
      </pc:sldChg>
    </pc:docChg>
  </pc:docChgLst>
  <pc:docChgLst>
    <pc:chgData name="Vukics András" userId="S::vukics.andras@wigner.hu::5efe4348-f8f2-46c9-a533-ad55f03285a4" providerId="AD" clId="Web-{4FC9EB14-EE6E-CEF7-AF55-3D295FD4E66B}"/>
    <pc:docChg chg="modSld">
      <pc:chgData name="Vukics András" userId="S::vukics.andras@wigner.hu::5efe4348-f8f2-46c9-a533-ad55f03285a4" providerId="AD" clId="Web-{4FC9EB14-EE6E-CEF7-AF55-3D295FD4E66B}" dt="2022-11-16T12:06:34.814" v="34" actId="1076"/>
      <pc:docMkLst>
        <pc:docMk/>
      </pc:docMkLst>
      <pc:sldChg chg="delSp modSp">
        <pc:chgData name="Vukics András" userId="S::vukics.andras@wigner.hu::5efe4348-f8f2-46c9-a533-ad55f03285a4" providerId="AD" clId="Web-{4FC9EB14-EE6E-CEF7-AF55-3D295FD4E66B}" dt="2022-11-16T12:06:34.814" v="34" actId="1076"/>
        <pc:sldMkLst>
          <pc:docMk/>
          <pc:sldMk cId="109857222" sldId="256"/>
        </pc:sldMkLst>
        <pc:spChg chg="mod">
          <ac:chgData name="Vukics András" userId="S::vukics.andras@wigner.hu::5efe4348-f8f2-46c9-a533-ad55f03285a4" providerId="AD" clId="Web-{4FC9EB14-EE6E-CEF7-AF55-3D295FD4E66B}" dt="2022-11-16T12:06:28.767" v="33" actId="1076"/>
          <ac:spMkLst>
            <pc:docMk/>
            <pc:sldMk cId="109857222" sldId="256"/>
            <ac:spMk id="2" creationId="{00000000-0000-0000-0000-000000000000}"/>
          </ac:spMkLst>
        </pc:spChg>
        <pc:spChg chg="mod">
          <ac:chgData name="Vukics András" userId="S::vukics.andras@wigner.hu::5efe4348-f8f2-46c9-a533-ad55f03285a4" providerId="AD" clId="Web-{4FC9EB14-EE6E-CEF7-AF55-3D295FD4E66B}" dt="2022-11-16T12:06:34.814" v="34" actId="1076"/>
          <ac:spMkLst>
            <pc:docMk/>
            <pc:sldMk cId="109857222" sldId="256"/>
            <ac:spMk id="3" creationId="{00000000-0000-0000-0000-000000000000}"/>
          </ac:spMkLst>
        </pc:spChg>
        <pc:inkChg chg="del">
          <ac:chgData name="Vukics András" userId="S::vukics.andras@wigner.hu::5efe4348-f8f2-46c9-a533-ad55f03285a4" providerId="AD" clId="Web-{4FC9EB14-EE6E-CEF7-AF55-3D295FD4E66B}" dt="2022-11-16T12:04:45.467" v="31"/>
          <ac:inkMkLst>
            <pc:docMk/>
            <pc:sldMk cId="109857222" sldId="256"/>
            <ac:inkMk id="19" creationId="{520F1A69-F35A-4288-BE48-DADD8E523323}"/>
          </ac:inkMkLst>
        </pc:inkChg>
      </pc:sldChg>
    </pc:docChg>
  </pc:docChgLst>
  <pc:docChgLst>
    <pc:chgData name="Vukics András" userId="S::vukics.andras@wigner.hu::5efe4348-f8f2-46c9-a533-ad55f03285a4" providerId="AD" clId="Web-{2CC6A278-8089-42A2-5ED3-AFBDAF6276AB}"/>
    <pc:docChg chg="addSld modSld">
      <pc:chgData name="Vukics András" userId="S::vukics.andras@wigner.hu::5efe4348-f8f2-46c9-a533-ad55f03285a4" providerId="AD" clId="Web-{2CC6A278-8089-42A2-5ED3-AFBDAF6276AB}" dt="2023-09-20T09:34:48.325" v="303" actId="20577"/>
      <pc:docMkLst>
        <pc:docMk/>
      </pc:docMkLst>
      <pc:sldChg chg="modSp new">
        <pc:chgData name="Vukics András" userId="S::vukics.andras@wigner.hu::5efe4348-f8f2-46c9-a533-ad55f03285a4" providerId="AD" clId="Web-{2CC6A278-8089-42A2-5ED3-AFBDAF6276AB}" dt="2023-09-20T09:34:48.325" v="303" actId="20577"/>
        <pc:sldMkLst>
          <pc:docMk/>
          <pc:sldMk cId="2667587718" sldId="319"/>
        </pc:sldMkLst>
        <pc:spChg chg="mod">
          <ac:chgData name="Vukics András" userId="S::vukics.andras@wigner.hu::5efe4348-f8f2-46c9-a533-ad55f03285a4" providerId="AD" clId="Web-{2CC6A278-8089-42A2-5ED3-AFBDAF6276AB}" dt="2023-09-20T09:21:30.645" v="11" actId="20577"/>
          <ac:spMkLst>
            <pc:docMk/>
            <pc:sldMk cId="2667587718" sldId="319"/>
            <ac:spMk id="2" creationId="{652E4C1F-C53A-E02D-2769-82411553E558}"/>
          </ac:spMkLst>
        </pc:spChg>
        <pc:spChg chg="mod">
          <ac:chgData name="Vukics András" userId="S::vukics.andras@wigner.hu::5efe4348-f8f2-46c9-a533-ad55f03285a4" providerId="AD" clId="Web-{2CC6A278-8089-42A2-5ED3-AFBDAF6276AB}" dt="2023-09-20T09:34:48.325" v="303" actId="20577"/>
          <ac:spMkLst>
            <pc:docMk/>
            <pc:sldMk cId="2667587718" sldId="319"/>
            <ac:spMk id="3" creationId="{61097899-AD73-CD3F-3718-9F0517FF9685}"/>
          </ac:spMkLst>
        </pc:spChg>
      </pc:sldChg>
    </pc:docChg>
  </pc:docChgLst>
  <pc:docChgLst>
    <pc:chgData name="Vukics András" userId="5efe4348-f8f2-46c9-a533-ad55f03285a4" providerId="ADAL" clId="{9BC0B1B9-9431-6C44-89E8-B5860E4A17B7}"/>
    <pc:docChg chg="undo custSel modSld">
      <pc:chgData name="Vukics András" userId="5efe4348-f8f2-46c9-a533-ad55f03285a4" providerId="ADAL" clId="{9BC0B1B9-9431-6C44-89E8-B5860E4A17B7}" dt="2022-11-16T12:53:30.548" v="52"/>
      <pc:docMkLst>
        <pc:docMk/>
      </pc:docMkLst>
      <pc:sldChg chg="addSp delSp">
        <pc:chgData name="Vukics András" userId="5efe4348-f8f2-46c9-a533-ad55f03285a4" providerId="ADAL" clId="{9BC0B1B9-9431-6C44-89E8-B5860E4A17B7}" dt="2022-11-16T12:04:31.112" v="22"/>
        <pc:sldMkLst>
          <pc:docMk/>
          <pc:sldMk cId="109857222" sldId="256"/>
        </pc:sldMkLst>
        <pc:inkChg chg="add del">
          <ac:chgData name="Vukics András" userId="5efe4348-f8f2-46c9-a533-ad55f03285a4" providerId="ADAL" clId="{9BC0B1B9-9431-6C44-89E8-B5860E4A17B7}" dt="2022-11-16T12:03:57.638" v="14"/>
          <ac:inkMkLst>
            <pc:docMk/>
            <pc:sldMk cId="109857222" sldId="256"/>
            <ac:inkMk id="4" creationId="{1C447FC4-57C3-B47F-E01A-52B648E6982F}"/>
          </ac:inkMkLst>
        </pc:inkChg>
        <pc:inkChg chg="add del">
          <ac:chgData name="Vukics András" userId="5efe4348-f8f2-46c9-a533-ad55f03285a4" providerId="ADAL" clId="{9BC0B1B9-9431-6C44-89E8-B5860E4A17B7}" dt="2022-11-16T12:03:56.519" v="13"/>
          <ac:inkMkLst>
            <pc:docMk/>
            <pc:sldMk cId="109857222" sldId="256"/>
            <ac:inkMk id="5" creationId="{DC270D5D-0EB0-CCF7-D24E-606F86138DBF}"/>
          </ac:inkMkLst>
        </pc:inkChg>
        <pc:inkChg chg="add del">
          <ac:chgData name="Vukics András" userId="5efe4348-f8f2-46c9-a533-ad55f03285a4" providerId="ADAL" clId="{9BC0B1B9-9431-6C44-89E8-B5860E4A17B7}" dt="2022-11-16T12:03:55.955" v="12"/>
          <ac:inkMkLst>
            <pc:docMk/>
            <pc:sldMk cId="109857222" sldId="256"/>
            <ac:inkMk id="6" creationId="{0A38002F-C110-B641-3B05-97F997E7E6E0}"/>
          </ac:inkMkLst>
        </pc:inkChg>
        <pc:inkChg chg="add del">
          <ac:chgData name="Vukics András" userId="5efe4348-f8f2-46c9-a533-ad55f03285a4" providerId="ADAL" clId="{9BC0B1B9-9431-6C44-89E8-B5860E4A17B7}" dt="2022-11-16T12:03:55.442" v="11"/>
          <ac:inkMkLst>
            <pc:docMk/>
            <pc:sldMk cId="109857222" sldId="256"/>
            <ac:inkMk id="7" creationId="{0D59A23E-F4A2-FF14-E297-74A1F9660059}"/>
          </ac:inkMkLst>
        </pc:inkChg>
        <pc:inkChg chg="add del">
          <ac:chgData name="Vukics András" userId="5efe4348-f8f2-46c9-a533-ad55f03285a4" providerId="ADAL" clId="{9BC0B1B9-9431-6C44-89E8-B5860E4A17B7}" dt="2022-11-16T12:03:54.575" v="10"/>
          <ac:inkMkLst>
            <pc:docMk/>
            <pc:sldMk cId="109857222" sldId="256"/>
            <ac:inkMk id="8" creationId="{2A76BFE0-4301-AB63-3A27-2CCD4C033D61}"/>
          </ac:inkMkLst>
        </pc:inkChg>
        <pc:inkChg chg="add del">
          <ac:chgData name="Vukics András" userId="5efe4348-f8f2-46c9-a533-ad55f03285a4" providerId="ADAL" clId="{9BC0B1B9-9431-6C44-89E8-B5860E4A17B7}" dt="2022-11-16T12:03:53.830" v="9"/>
          <ac:inkMkLst>
            <pc:docMk/>
            <pc:sldMk cId="109857222" sldId="256"/>
            <ac:inkMk id="9" creationId="{7C0B5A28-7FFA-6DF3-ACC2-0FFAB27EDA61}"/>
          </ac:inkMkLst>
        </pc:inkChg>
        <pc:inkChg chg="add del">
          <ac:chgData name="Vukics András" userId="5efe4348-f8f2-46c9-a533-ad55f03285a4" providerId="ADAL" clId="{9BC0B1B9-9431-6C44-89E8-B5860E4A17B7}" dt="2022-11-16T12:03:52.537" v="8"/>
          <ac:inkMkLst>
            <pc:docMk/>
            <pc:sldMk cId="109857222" sldId="256"/>
            <ac:inkMk id="10" creationId="{3583CE59-3CF4-0323-E30F-4E420448EBF2}"/>
          </ac:inkMkLst>
        </pc:inkChg>
        <pc:inkChg chg="add del reco">
          <ac:chgData name="Vukics András" userId="5efe4348-f8f2-46c9-a533-ad55f03285a4" providerId="ADAL" clId="{9BC0B1B9-9431-6C44-89E8-B5860E4A17B7}" dt="2022-11-16T12:03:52.537" v="8"/>
          <ac:inkMkLst>
            <pc:docMk/>
            <pc:sldMk cId="109857222" sldId="256"/>
            <ac:inkMk id="11" creationId="{7B2CE148-94FF-09F4-16DC-DE1717DC5C5C}"/>
          </ac:inkMkLst>
        </pc:inkChg>
        <pc:inkChg chg="add del">
          <ac:chgData name="Vukics András" userId="5efe4348-f8f2-46c9-a533-ad55f03285a4" providerId="ADAL" clId="{9BC0B1B9-9431-6C44-89E8-B5860E4A17B7}" dt="2022-11-16T12:04:31.112" v="22"/>
          <ac:inkMkLst>
            <pc:docMk/>
            <pc:sldMk cId="109857222" sldId="256"/>
            <ac:inkMk id="12" creationId="{AE6C3C07-94A3-616E-BC08-3C01A14E70D5}"/>
          </ac:inkMkLst>
        </pc:inkChg>
        <pc:inkChg chg="add del">
          <ac:chgData name="Vukics András" userId="5efe4348-f8f2-46c9-a533-ad55f03285a4" providerId="ADAL" clId="{9BC0B1B9-9431-6C44-89E8-B5860E4A17B7}" dt="2022-11-16T12:04:31.112" v="22"/>
          <ac:inkMkLst>
            <pc:docMk/>
            <pc:sldMk cId="109857222" sldId="256"/>
            <ac:inkMk id="13" creationId="{A6F93198-8A69-05D8-10B3-C4DDEE945AC9}"/>
          </ac:inkMkLst>
        </pc:inkChg>
        <pc:inkChg chg="add del">
          <ac:chgData name="Vukics András" userId="5efe4348-f8f2-46c9-a533-ad55f03285a4" providerId="ADAL" clId="{9BC0B1B9-9431-6C44-89E8-B5860E4A17B7}" dt="2022-11-16T12:04:31.112" v="22"/>
          <ac:inkMkLst>
            <pc:docMk/>
            <pc:sldMk cId="109857222" sldId="256"/>
            <ac:inkMk id="14" creationId="{F3BEF4CA-D13C-DE3E-2C3E-622866F6CEB1}"/>
          </ac:inkMkLst>
        </pc:inkChg>
        <pc:inkChg chg="add del">
          <ac:chgData name="Vukics András" userId="5efe4348-f8f2-46c9-a533-ad55f03285a4" providerId="ADAL" clId="{9BC0B1B9-9431-6C44-89E8-B5860E4A17B7}" dt="2022-11-16T12:04:31.112" v="22"/>
          <ac:inkMkLst>
            <pc:docMk/>
            <pc:sldMk cId="109857222" sldId="256"/>
            <ac:inkMk id="15" creationId="{ABB42672-345B-F2C8-517F-9381B0FF8343}"/>
          </ac:inkMkLst>
        </pc:inkChg>
        <pc:inkChg chg="add del">
          <ac:chgData name="Vukics András" userId="5efe4348-f8f2-46c9-a533-ad55f03285a4" providerId="ADAL" clId="{9BC0B1B9-9431-6C44-89E8-B5860E4A17B7}" dt="2022-11-16T12:04:31.112" v="22"/>
          <ac:inkMkLst>
            <pc:docMk/>
            <pc:sldMk cId="109857222" sldId="256"/>
            <ac:inkMk id="16" creationId="{282FFA77-9F29-B19C-BA26-3EC650BCE072}"/>
          </ac:inkMkLst>
        </pc:inkChg>
        <pc:inkChg chg="add del">
          <ac:chgData name="Vukics András" userId="5efe4348-f8f2-46c9-a533-ad55f03285a4" providerId="ADAL" clId="{9BC0B1B9-9431-6C44-89E8-B5860E4A17B7}" dt="2022-11-16T12:04:31.112" v="22"/>
          <ac:inkMkLst>
            <pc:docMk/>
            <pc:sldMk cId="109857222" sldId="256"/>
            <ac:inkMk id="17" creationId="{8FB5855D-6A80-3460-074F-18C5F0E1A28E}"/>
          </ac:inkMkLst>
        </pc:inkChg>
        <pc:inkChg chg="add del">
          <ac:chgData name="Vukics András" userId="5efe4348-f8f2-46c9-a533-ad55f03285a4" providerId="ADAL" clId="{9BC0B1B9-9431-6C44-89E8-B5860E4A17B7}" dt="2022-11-16T12:04:31.112" v="22"/>
          <ac:inkMkLst>
            <pc:docMk/>
            <pc:sldMk cId="109857222" sldId="256"/>
            <ac:inkMk id="18" creationId="{7CB40F87-68C1-69E3-1F0B-12D2FC70EEAB}"/>
          </ac:inkMkLst>
        </pc:inkChg>
        <pc:inkChg chg="add reco">
          <ac:chgData name="Vukics András" userId="5efe4348-f8f2-46c9-a533-ad55f03285a4" providerId="ADAL" clId="{9BC0B1B9-9431-6C44-89E8-B5860E4A17B7}" dt="2022-11-16T12:04:31.112" v="22"/>
          <ac:inkMkLst>
            <pc:docMk/>
            <pc:sldMk cId="109857222" sldId="256"/>
            <ac:inkMk id="19" creationId="{520F1A69-F35A-4288-BE48-DADD8E523323}"/>
          </ac:inkMkLst>
        </pc:inkChg>
      </pc:sldChg>
      <pc:sldChg chg="addSp modSp">
        <pc:chgData name="Vukics András" userId="5efe4348-f8f2-46c9-a533-ad55f03285a4" providerId="ADAL" clId="{9BC0B1B9-9431-6C44-89E8-B5860E4A17B7}" dt="2022-11-16T12:49:57.220" v="48"/>
        <pc:sldMkLst>
          <pc:docMk/>
          <pc:sldMk cId="831072112" sldId="261"/>
        </pc:sldMkLst>
        <pc:grpChg chg="mod">
          <ac:chgData name="Vukics András" userId="5efe4348-f8f2-46c9-a533-ad55f03285a4" providerId="ADAL" clId="{9BC0B1B9-9431-6C44-89E8-B5860E4A17B7}" dt="2022-11-16T12:49:14.781" v="47" actId="1076"/>
          <ac:grpSpMkLst>
            <pc:docMk/>
            <pc:sldMk cId="831072112" sldId="261"/>
            <ac:grpSpMk id="20" creationId="{E4BE91CE-3816-CF7B-6762-3EF5748B2FE3}"/>
          </ac:grpSpMkLst>
        </pc:grpChg>
        <pc:inkChg chg="add">
          <ac:chgData name="Vukics András" userId="5efe4348-f8f2-46c9-a533-ad55f03285a4" providerId="ADAL" clId="{9BC0B1B9-9431-6C44-89E8-B5860E4A17B7}" dt="2022-11-16T12:49:57.220" v="48"/>
          <ac:inkMkLst>
            <pc:docMk/>
            <pc:sldMk cId="831072112" sldId="261"/>
            <ac:inkMk id="7" creationId="{619E5086-6CA3-D880-C0EE-217C98EEE49B}"/>
          </ac:inkMkLst>
        </pc:inkChg>
      </pc:sldChg>
      <pc:sldChg chg="addSp delSp">
        <pc:chgData name="Vukics András" userId="5efe4348-f8f2-46c9-a533-ad55f03285a4" providerId="ADAL" clId="{9BC0B1B9-9431-6C44-89E8-B5860E4A17B7}" dt="2022-11-16T12:53:30.548" v="52"/>
        <pc:sldMkLst>
          <pc:docMk/>
          <pc:sldMk cId="1481638844" sldId="262"/>
        </pc:sldMkLst>
        <pc:inkChg chg="add del">
          <ac:chgData name="Vukics András" userId="5efe4348-f8f2-46c9-a533-ad55f03285a4" providerId="ADAL" clId="{9BC0B1B9-9431-6C44-89E8-B5860E4A17B7}" dt="2022-11-16T12:53:30.548" v="52"/>
          <ac:inkMkLst>
            <pc:docMk/>
            <pc:sldMk cId="1481638844" sldId="262"/>
            <ac:inkMk id="2" creationId="{626C7B82-1A3F-D2F1-F57C-D38B3182FD68}"/>
          </ac:inkMkLst>
        </pc:inkChg>
        <pc:inkChg chg="add del">
          <ac:chgData name="Vukics András" userId="5efe4348-f8f2-46c9-a533-ad55f03285a4" providerId="ADAL" clId="{9BC0B1B9-9431-6C44-89E8-B5860E4A17B7}" dt="2022-11-16T12:53:28.835" v="51"/>
          <ac:inkMkLst>
            <pc:docMk/>
            <pc:sldMk cId="1481638844" sldId="262"/>
            <ac:inkMk id="3" creationId="{13AD5BE9-13AF-E293-104A-DCB7101529E8}"/>
          </ac:inkMkLst>
        </pc:inkChg>
      </pc:sldChg>
      <pc:sldChg chg="addSp delSp">
        <pc:chgData name="Vukics András" userId="5efe4348-f8f2-46c9-a533-ad55f03285a4" providerId="ADAL" clId="{9BC0B1B9-9431-6C44-89E8-B5860E4A17B7}" dt="2022-11-16T12:37:52.761" v="38"/>
        <pc:sldMkLst>
          <pc:docMk/>
          <pc:sldMk cId="667574882" sldId="282"/>
        </pc:sldMkLst>
        <pc:inkChg chg="add del">
          <ac:chgData name="Vukics András" userId="5efe4348-f8f2-46c9-a533-ad55f03285a4" providerId="ADAL" clId="{9BC0B1B9-9431-6C44-89E8-B5860E4A17B7}" dt="2022-11-16T12:37:52.761" v="38"/>
          <ac:inkMkLst>
            <pc:docMk/>
            <pc:sldMk cId="667574882" sldId="282"/>
            <ac:inkMk id="3" creationId="{E4BC63CB-351B-2051-6430-4CD3A8DE27E4}"/>
          </ac:inkMkLst>
        </pc:inkChg>
        <pc:inkChg chg="add del">
          <ac:chgData name="Vukics András" userId="5efe4348-f8f2-46c9-a533-ad55f03285a4" providerId="ADAL" clId="{9BC0B1B9-9431-6C44-89E8-B5860E4A17B7}" dt="2022-11-16T12:37:52.385" v="37"/>
          <ac:inkMkLst>
            <pc:docMk/>
            <pc:sldMk cId="667574882" sldId="282"/>
            <ac:inkMk id="6" creationId="{F41C5F34-1DCC-7619-F898-AA47B491B16F}"/>
          </ac:inkMkLst>
        </pc:inkChg>
        <pc:inkChg chg="add del reco">
          <ac:chgData name="Vukics András" userId="5efe4348-f8f2-46c9-a533-ad55f03285a4" providerId="ADAL" clId="{9BC0B1B9-9431-6C44-89E8-B5860E4A17B7}" dt="2022-11-16T12:37:52.385" v="37"/>
          <ac:inkMkLst>
            <pc:docMk/>
            <pc:sldMk cId="667574882" sldId="282"/>
            <ac:inkMk id="7" creationId="{4C876C0F-4A36-F392-1A10-08492E7EC8E0}"/>
          </ac:inkMkLst>
        </pc:inkChg>
        <pc:inkChg chg="add del">
          <ac:chgData name="Vukics András" userId="5efe4348-f8f2-46c9-a533-ad55f03285a4" providerId="ADAL" clId="{9BC0B1B9-9431-6C44-89E8-B5860E4A17B7}" dt="2022-11-16T12:37:52.036" v="36"/>
          <ac:inkMkLst>
            <pc:docMk/>
            <pc:sldMk cId="667574882" sldId="282"/>
            <ac:inkMk id="8" creationId="{ADFD5A7E-07C3-8001-A58A-36E1838F189B}"/>
          </ac:inkMkLst>
        </pc:inkChg>
        <pc:inkChg chg="add del">
          <ac:chgData name="Vukics András" userId="5efe4348-f8f2-46c9-a533-ad55f03285a4" providerId="ADAL" clId="{9BC0B1B9-9431-6C44-89E8-B5860E4A17B7}" dt="2022-11-16T12:37:51.678" v="35"/>
          <ac:inkMkLst>
            <pc:docMk/>
            <pc:sldMk cId="667574882" sldId="282"/>
            <ac:inkMk id="9" creationId="{42B82C2D-DB76-626D-320F-8C06CE9B4291}"/>
          </ac:inkMkLst>
        </pc:inkChg>
        <pc:inkChg chg="add del">
          <ac:chgData name="Vukics András" userId="5efe4348-f8f2-46c9-a533-ad55f03285a4" providerId="ADAL" clId="{9BC0B1B9-9431-6C44-89E8-B5860E4A17B7}" dt="2022-11-16T12:37:51.286" v="34"/>
          <ac:inkMkLst>
            <pc:docMk/>
            <pc:sldMk cId="667574882" sldId="282"/>
            <ac:inkMk id="10" creationId="{291A3054-D5FE-D7CD-9055-2CC7B8F134E4}"/>
          </ac:inkMkLst>
        </pc:inkChg>
        <pc:inkChg chg="add del">
          <ac:chgData name="Vukics András" userId="5efe4348-f8f2-46c9-a533-ad55f03285a4" providerId="ADAL" clId="{9BC0B1B9-9431-6C44-89E8-B5860E4A17B7}" dt="2022-11-16T12:37:50.945" v="33"/>
          <ac:inkMkLst>
            <pc:docMk/>
            <pc:sldMk cId="667574882" sldId="282"/>
            <ac:inkMk id="11" creationId="{FAEA1D02-6922-6661-C954-3D266D7511D0}"/>
          </ac:inkMkLst>
        </pc:inkChg>
        <pc:inkChg chg="add del">
          <ac:chgData name="Vukics András" userId="5efe4348-f8f2-46c9-a533-ad55f03285a4" providerId="ADAL" clId="{9BC0B1B9-9431-6C44-89E8-B5860E4A17B7}" dt="2022-11-16T12:37:50.517" v="32"/>
          <ac:inkMkLst>
            <pc:docMk/>
            <pc:sldMk cId="667574882" sldId="282"/>
            <ac:inkMk id="12" creationId="{ACC9E3EE-B0B4-9649-15D1-6350C29B2716}"/>
          </ac:inkMkLst>
        </pc:inkChg>
        <pc:inkChg chg="add del reco">
          <ac:chgData name="Vukics András" userId="5efe4348-f8f2-46c9-a533-ad55f03285a4" providerId="ADAL" clId="{9BC0B1B9-9431-6C44-89E8-B5860E4A17B7}" dt="2022-11-16T12:37:50.517" v="32"/>
          <ac:inkMkLst>
            <pc:docMk/>
            <pc:sldMk cId="667574882" sldId="282"/>
            <ac:inkMk id="13" creationId="{F73DEC9A-B63C-74F3-4965-C7D7E824281D}"/>
          </ac:inkMkLst>
        </pc:inkChg>
      </pc:sldChg>
      <pc:sldChg chg="addSp delSp">
        <pc:chgData name="Vukics András" userId="5efe4348-f8f2-46c9-a533-ad55f03285a4" providerId="ADAL" clId="{9BC0B1B9-9431-6C44-89E8-B5860E4A17B7}" dt="2022-11-16T12:45:31.716" v="45"/>
        <pc:sldMkLst>
          <pc:docMk/>
          <pc:sldMk cId="3639035034" sldId="286"/>
        </pc:sldMkLst>
        <pc:inkChg chg="add del">
          <ac:chgData name="Vukics András" userId="5efe4348-f8f2-46c9-a533-ad55f03285a4" providerId="ADAL" clId="{9BC0B1B9-9431-6C44-89E8-B5860E4A17B7}" dt="2022-11-16T12:43:14.490" v="42"/>
          <ac:inkMkLst>
            <pc:docMk/>
            <pc:sldMk cId="3639035034" sldId="286"/>
            <ac:inkMk id="3" creationId="{0C90F4BC-C05C-8B51-5072-B9A8A6BABD16}"/>
          </ac:inkMkLst>
        </pc:inkChg>
        <pc:inkChg chg="add">
          <ac:chgData name="Vukics András" userId="5efe4348-f8f2-46c9-a533-ad55f03285a4" providerId="ADAL" clId="{9BC0B1B9-9431-6C44-89E8-B5860E4A17B7}" dt="2022-11-16T12:45:06.737" v="43"/>
          <ac:inkMkLst>
            <pc:docMk/>
            <pc:sldMk cId="3639035034" sldId="286"/>
            <ac:inkMk id="3" creationId="{44B51D14-4282-64F8-5F6E-2D63DD9A52F3}"/>
          </ac:inkMkLst>
        </pc:inkChg>
        <pc:inkChg chg="add">
          <ac:chgData name="Vukics András" userId="5efe4348-f8f2-46c9-a533-ad55f03285a4" providerId="ADAL" clId="{9BC0B1B9-9431-6C44-89E8-B5860E4A17B7}" dt="2022-11-16T12:45:18.288" v="44"/>
          <ac:inkMkLst>
            <pc:docMk/>
            <pc:sldMk cId="3639035034" sldId="286"/>
            <ac:inkMk id="5" creationId="{442BE319-6F09-9C04-E7AA-DD0351A765C3}"/>
          </ac:inkMkLst>
        </pc:inkChg>
        <pc:inkChg chg="add del">
          <ac:chgData name="Vukics András" userId="5efe4348-f8f2-46c9-a533-ad55f03285a4" providerId="ADAL" clId="{9BC0B1B9-9431-6C44-89E8-B5860E4A17B7}" dt="2022-11-16T12:43:11.124" v="41"/>
          <ac:inkMkLst>
            <pc:docMk/>
            <pc:sldMk cId="3639035034" sldId="286"/>
            <ac:inkMk id="5" creationId="{C2901603-3175-FB98-23A0-80A0471E3E48}"/>
          </ac:inkMkLst>
        </pc:inkChg>
        <pc:inkChg chg="add">
          <ac:chgData name="Vukics András" userId="5efe4348-f8f2-46c9-a533-ad55f03285a4" providerId="ADAL" clId="{9BC0B1B9-9431-6C44-89E8-B5860E4A17B7}" dt="2022-11-16T12:45:31.716" v="45"/>
          <ac:inkMkLst>
            <pc:docMk/>
            <pc:sldMk cId="3639035034" sldId="286"/>
            <ac:inkMk id="7" creationId="{58D215AA-834A-9981-8C49-099A7291478F}"/>
          </ac:inkMkLst>
        </pc:inkChg>
      </pc:sldChg>
    </pc:docChg>
  </pc:docChgLst>
  <pc:docChgLst>
    <pc:chgData name="Vukics András" userId="S::vukics.andras@wigner.hu::5efe4348-f8f2-46c9-a533-ad55f03285a4" providerId="AD" clId="Web-{F31690AC-8EF7-B0AC-FA38-CAC48AB93D4B}"/>
    <pc:docChg chg="addSld delSld">
      <pc:chgData name="Vukics András" userId="S::vukics.andras@wigner.hu::5efe4348-f8f2-46c9-a533-ad55f03285a4" providerId="AD" clId="Web-{F31690AC-8EF7-B0AC-FA38-CAC48AB93D4B}" dt="2023-09-19T19:52:38.641" v="1"/>
      <pc:docMkLst>
        <pc:docMk/>
      </pc:docMkLst>
      <pc:sldChg chg="del">
        <pc:chgData name="Vukics András" userId="S::vukics.andras@wigner.hu::5efe4348-f8f2-46c9-a533-ad55f03285a4" providerId="AD" clId="Web-{F31690AC-8EF7-B0AC-FA38-CAC48AB93D4B}" dt="2023-09-19T19:52:30.312" v="0"/>
        <pc:sldMkLst>
          <pc:docMk/>
          <pc:sldMk cId="823495734" sldId="314"/>
        </pc:sldMkLst>
      </pc:sldChg>
      <pc:sldChg chg="add replId">
        <pc:chgData name="Vukics András" userId="S::vukics.andras@wigner.hu::5efe4348-f8f2-46c9-a533-ad55f03285a4" providerId="AD" clId="Web-{F31690AC-8EF7-B0AC-FA38-CAC48AB93D4B}" dt="2023-09-19T19:52:38.641" v="1"/>
        <pc:sldMkLst>
          <pc:docMk/>
          <pc:sldMk cId="1536961323" sldId="314"/>
        </pc:sldMkLst>
      </pc:sldChg>
    </pc:docChg>
  </pc:docChgLst>
  <pc:docChgLst>
    <pc:chgData name="Vukics András" userId="5efe4348-f8f2-46c9-a533-ad55f03285a4" providerId="ADAL" clId="{68E5A45F-0CC3-A24D-9C50-46CB35F1E81E}"/>
    <pc:docChg chg="undo redo custSel addSld delSld modSld">
      <pc:chgData name="Vukics András" userId="5efe4348-f8f2-46c9-a533-ad55f03285a4" providerId="ADAL" clId="{68E5A45F-0CC3-A24D-9C50-46CB35F1E81E}" dt="2023-09-20T08:25:21.577" v="486"/>
      <pc:docMkLst>
        <pc:docMk/>
      </pc:docMkLst>
      <pc:sldChg chg="addSp delSp">
        <pc:chgData name="Vukics András" userId="5efe4348-f8f2-46c9-a533-ad55f03285a4" providerId="ADAL" clId="{68E5A45F-0CC3-A24D-9C50-46CB35F1E81E}" dt="2023-09-19T21:41:30.527" v="74"/>
        <pc:sldMkLst>
          <pc:docMk/>
          <pc:sldMk cId="831072112" sldId="261"/>
        </pc:sldMkLst>
        <pc:inkChg chg="add">
          <ac:chgData name="Vukics András" userId="5efe4348-f8f2-46c9-a533-ad55f03285a4" providerId="ADAL" clId="{68E5A45F-0CC3-A24D-9C50-46CB35F1E81E}" dt="2023-09-19T21:40:44.301" v="66"/>
          <ac:inkMkLst>
            <pc:docMk/>
            <pc:sldMk cId="831072112" sldId="261"/>
            <ac:inkMk id="2" creationId="{7F27A7C2-874D-69E3-79B0-BF6BCB31A9DE}"/>
          </ac:inkMkLst>
        </pc:inkChg>
        <pc:inkChg chg="add">
          <ac:chgData name="Vukics András" userId="5efe4348-f8f2-46c9-a533-ad55f03285a4" providerId="ADAL" clId="{68E5A45F-0CC3-A24D-9C50-46CB35F1E81E}" dt="2023-09-19T21:40:51.977" v="67"/>
          <ac:inkMkLst>
            <pc:docMk/>
            <pc:sldMk cId="831072112" sldId="261"/>
            <ac:inkMk id="7" creationId="{4BD04B9B-2D3D-9F80-79D3-CBB0DA0AE09D}"/>
          </ac:inkMkLst>
        </pc:inkChg>
        <pc:inkChg chg="add">
          <ac:chgData name="Vukics András" userId="5efe4348-f8f2-46c9-a533-ad55f03285a4" providerId="ADAL" clId="{68E5A45F-0CC3-A24D-9C50-46CB35F1E81E}" dt="2023-09-19T21:41:05.106" v="68"/>
          <ac:inkMkLst>
            <pc:docMk/>
            <pc:sldMk cId="831072112" sldId="261"/>
            <ac:inkMk id="8" creationId="{4162146D-68C3-C1C8-783D-3B6864BDF78F}"/>
          </ac:inkMkLst>
        </pc:inkChg>
        <pc:inkChg chg="add">
          <ac:chgData name="Vukics András" userId="5efe4348-f8f2-46c9-a533-ad55f03285a4" providerId="ADAL" clId="{68E5A45F-0CC3-A24D-9C50-46CB35F1E81E}" dt="2023-09-19T21:41:10.179" v="69"/>
          <ac:inkMkLst>
            <pc:docMk/>
            <pc:sldMk cId="831072112" sldId="261"/>
            <ac:inkMk id="10" creationId="{2E533403-0043-5080-AA6F-9AFB0773E88B}"/>
          </ac:inkMkLst>
        </pc:inkChg>
        <pc:inkChg chg="add">
          <ac:chgData name="Vukics András" userId="5efe4348-f8f2-46c9-a533-ad55f03285a4" providerId="ADAL" clId="{68E5A45F-0CC3-A24D-9C50-46CB35F1E81E}" dt="2023-09-19T21:41:15.232" v="70"/>
          <ac:inkMkLst>
            <pc:docMk/>
            <pc:sldMk cId="831072112" sldId="261"/>
            <ac:inkMk id="12" creationId="{9C669641-4BE5-A644-6249-9D3248DAA1F1}"/>
          </ac:inkMkLst>
        </pc:inkChg>
        <pc:inkChg chg="add del">
          <ac:chgData name="Vukics András" userId="5efe4348-f8f2-46c9-a533-ad55f03285a4" providerId="ADAL" clId="{68E5A45F-0CC3-A24D-9C50-46CB35F1E81E}" dt="2023-09-19T21:41:30.527" v="74"/>
          <ac:inkMkLst>
            <pc:docMk/>
            <pc:sldMk cId="831072112" sldId="261"/>
            <ac:inkMk id="15" creationId="{08B3B57D-1C77-EF60-3424-EFB8793A590A}"/>
          </ac:inkMkLst>
        </pc:inkChg>
        <pc:inkChg chg="add del">
          <ac:chgData name="Vukics András" userId="5efe4348-f8f2-46c9-a533-ad55f03285a4" providerId="ADAL" clId="{68E5A45F-0CC3-A24D-9C50-46CB35F1E81E}" dt="2023-09-19T21:41:30.527" v="74"/>
          <ac:inkMkLst>
            <pc:docMk/>
            <pc:sldMk cId="831072112" sldId="261"/>
            <ac:inkMk id="16" creationId="{D46C310C-7201-CB2B-57C0-A4668F1CC5AA}"/>
          </ac:inkMkLst>
        </pc:inkChg>
        <pc:inkChg chg="add del">
          <ac:chgData name="Vukics András" userId="5efe4348-f8f2-46c9-a533-ad55f03285a4" providerId="ADAL" clId="{68E5A45F-0CC3-A24D-9C50-46CB35F1E81E}" dt="2023-09-19T21:41:30.527" v="74"/>
          <ac:inkMkLst>
            <pc:docMk/>
            <pc:sldMk cId="831072112" sldId="261"/>
            <ac:inkMk id="17" creationId="{93C1578C-B59A-E0C4-07EC-57AACC25CC7D}"/>
          </ac:inkMkLst>
        </pc:inkChg>
        <pc:inkChg chg="add reco">
          <ac:chgData name="Vukics András" userId="5efe4348-f8f2-46c9-a533-ad55f03285a4" providerId="ADAL" clId="{68E5A45F-0CC3-A24D-9C50-46CB35F1E81E}" dt="2023-09-19T21:41:30.527" v="74"/>
          <ac:inkMkLst>
            <pc:docMk/>
            <pc:sldMk cId="831072112" sldId="261"/>
            <ac:inkMk id="18" creationId="{DA4FE568-3F8D-6CD2-9B9E-58785269BD5F}"/>
          </ac:inkMkLst>
        </pc:inkChg>
      </pc:sldChg>
      <pc:sldChg chg="addSp delSp">
        <pc:chgData name="Vukics András" userId="5efe4348-f8f2-46c9-a533-ad55f03285a4" providerId="ADAL" clId="{68E5A45F-0CC3-A24D-9C50-46CB35F1E81E}" dt="2023-09-20T04:08:29.377" v="292"/>
        <pc:sldMkLst>
          <pc:docMk/>
          <pc:sldMk cId="3016423394" sldId="263"/>
        </pc:sldMkLst>
        <pc:grpChg chg="del">
          <ac:chgData name="Vukics András" userId="5efe4348-f8f2-46c9-a533-ad55f03285a4" providerId="ADAL" clId="{68E5A45F-0CC3-A24D-9C50-46CB35F1E81E}" dt="2023-09-20T04:07:37.651" v="260"/>
          <ac:grpSpMkLst>
            <pc:docMk/>
            <pc:sldMk cId="3016423394" sldId="263"/>
            <ac:grpSpMk id="4" creationId="{C6CD057E-37EC-E709-F8B4-B532DD13C732}"/>
          </ac:grpSpMkLst>
        </pc:grpChg>
        <pc:inkChg chg="del">
          <ac:chgData name="Vukics András" userId="5efe4348-f8f2-46c9-a533-ad55f03285a4" providerId="ADAL" clId="{68E5A45F-0CC3-A24D-9C50-46CB35F1E81E}" dt="2023-09-20T04:07:37.637" v="259"/>
          <ac:inkMkLst>
            <pc:docMk/>
            <pc:sldMk cId="3016423394" sldId="263"/>
            <ac:inkMk id="3" creationId="{EA97C6D7-4F31-124E-E30B-912A55290973}"/>
          </ac:inkMkLst>
        </pc:inkChg>
        <pc:inkChg chg="add del">
          <ac:chgData name="Vukics András" userId="5efe4348-f8f2-46c9-a533-ad55f03285a4" providerId="ADAL" clId="{68E5A45F-0CC3-A24D-9C50-46CB35F1E81E}" dt="2023-09-20T04:06:32.190" v="229"/>
          <ac:inkMkLst>
            <pc:docMk/>
            <pc:sldMk cId="3016423394" sldId="263"/>
            <ac:inkMk id="9" creationId="{65778AA6-DF74-8D95-C65A-10476D2ABB83}"/>
          </ac:inkMkLst>
        </pc:inkChg>
        <pc:inkChg chg="add del">
          <ac:chgData name="Vukics András" userId="5efe4348-f8f2-46c9-a533-ad55f03285a4" providerId="ADAL" clId="{68E5A45F-0CC3-A24D-9C50-46CB35F1E81E}" dt="2023-09-20T04:06:32.190" v="229"/>
          <ac:inkMkLst>
            <pc:docMk/>
            <pc:sldMk cId="3016423394" sldId="263"/>
            <ac:inkMk id="10" creationId="{63ABB429-40EA-FBA6-84BC-C8047704A18F}"/>
          </ac:inkMkLst>
        </pc:inkChg>
        <pc:inkChg chg="add del">
          <ac:chgData name="Vukics András" userId="5efe4348-f8f2-46c9-a533-ad55f03285a4" providerId="ADAL" clId="{68E5A45F-0CC3-A24D-9C50-46CB35F1E81E}" dt="2023-09-20T04:06:32.190" v="229"/>
          <ac:inkMkLst>
            <pc:docMk/>
            <pc:sldMk cId="3016423394" sldId="263"/>
            <ac:inkMk id="12" creationId="{6B695ABC-7E36-84C9-AAF6-B7EEE46F60CE}"/>
          </ac:inkMkLst>
        </pc:inkChg>
        <pc:inkChg chg="add reco">
          <ac:chgData name="Vukics András" userId="5efe4348-f8f2-46c9-a533-ad55f03285a4" providerId="ADAL" clId="{68E5A45F-0CC3-A24D-9C50-46CB35F1E81E}" dt="2023-09-20T04:06:32.190" v="229"/>
          <ac:inkMkLst>
            <pc:docMk/>
            <pc:sldMk cId="3016423394" sldId="263"/>
            <ac:inkMk id="13" creationId="{46C93811-22E0-4D97-AF4E-98369ECA1F3E}"/>
          </ac:inkMkLst>
        </pc:inkChg>
        <pc:inkChg chg="del">
          <ac:chgData name="Vukics András" userId="5efe4348-f8f2-46c9-a533-ad55f03285a4" providerId="ADAL" clId="{68E5A45F-0CC3-A24D-9C50-46CB35F1E81E}" dt="2023-09-20T04:06:22.006" v="223"/>
          <ac:inkMkLst>
            <pc:docMk/>
            <pc:sldMk cId="3016423394" sldId="263"/>
            <ac:inkMk id="14" creationId="{BC68F107-774C-8D13-FBF9-745343405673}"/>
          </ac:inkMkLst>
        </pc:inkChg>
        <pc:inkChg chg="del">
          <ac:chgData name="Vukics András" userId="5efe4348-f8f2-46c9-a533-ad55f03285a4" providerId="ADAL" clId="{68E5A45F-0CC3-A24D-9C50-46CB35F1E81E}" dt="2023-09-20T04:06:22.005" v="222"/>
          <ac:inkMkLst>
            <pc:docMk/>
            <pc:sldMk cId="3016423394" sldId="263"/>
            <ac:inkMk id="15" creationId="{E082B0CA-555E-5DF4-C7DF-64F486A52245}"/>
          </ac:inkMkLst>
        </pc:inkChg>
        <pc:inkChg chg="del">
          <ac:chgData name="Vukics András" userId="5efe4348-f8f2-46c9-a533-ad55f03285a4" providerId="ADAL" clId="{68E5A45F-0CC3-A24D-9C50-46CB35F1E81E}" dt="2023-09-20T04:07:30.490" v="256"/>
          <ac:inkMkLst>
            <pc:docMk/>
            <pc:sldMk cId="3016423394" sldId="263"/>
            <ac:inkMk id="16" creationId="{9DEE159D-83AC-E0DB-EA83-C7001E3768A5}"/>
          </ac:inkMkLst>
        </pc:inkChg>
        <pc:inkChg chg="del">
          <ac:chgData name="Vukics András" userId="5efe4348-f8f2-46c9-a533-ad55f03285a4" providerId="ADAL" clId="{68E5A45F-0CC3-A24D-9C50-46CB35F1E81E}" dt="2023-09-20T04:07:30.485" v="255"/>
          <ac:inkMkLst>
            <pc:docMk/>
            <pc:sldMk cId="3016423394" sldId="263"/>
            <ac:inkMk id="17" creationId="{98562199-930B-2193-FE11-1F5F2F075F40}"/>
          </ac:inkMkLst>
        </pc:inkChg>
        <pc:inkChg chg="add del">
          <ac:chgData name="Vukics András" userId="5efe4348-f8f2-46c9-a533-ad55f03285a4" providerId="ADAL" clId="{68E5A45F-0CC3-A24D-9C50-46CB35F1E81E}" dt="2023-09-20T04:06:34.590" v="232"/>
          <ac:inkMkLst>
            <pc:docMk/>
            <pc:sldMk cId="3016423394" sldId="263"/>
            <ac:inkMk id="18" creationId="{33A310A6-FD9F-9C96-9DF3-DB687F5081FC}"/>
          </ac:inkMkLst>
        </pc:inkChg>
        <pc:inkChg chg="add del">
          <ac:chgData name="Vukics András" userId="5efe4348-f8f2-46c9-a533-ad55f03285a4" providerId="ADAL" clId="{68E5A45F-0CC3-A24D-9C50-46CB35F1E81E}" dt="2023-09-20T04:06:34.590" v="232"/>
          <ac:inkMkLst>
            <pc:docMk/>
            <pc:sldMk cId="3016423394" sldId="263"/>
            <ac:inkMk id="19" creationId="{BD788750-AA3D-09E1-EFBD-7F614174B823}"/>
          </ac:inkMkLst>
        </pc:inkChg>
        <pc:inkChg chg="add reco">
          <ac:chgData name="Vukics András" userId="5efe4348-f8f2-46c9-a533-ad55f03285a4" providerId="ADAL" clId="{68E5A45F-0CC3-A24D-9C50-46CB35F1E81E}" dt="2023-09-20T04:06:34.590" v="232"/>
          <ac:inkMkLst>
            <pc:docMk/>
            <pc:sldMk cId="3016423394" sldId="263"/>
            <ac:inkMk id="20" creationId="{9BBAED61-BF4D-2FE2-A7EF-28F800B10383}"/>
          </ac:inkMkLst>
        </pc:inkChg>
        <pc:inkChg chg="add del">
          <ac:chgData name="Vukics András" userId="5efe4348-f8f2-46c9-a533-ad55f03285a4" providerId="ADAL" clId="{68E5A45F-0CC3-A24D-9C50-46CB35F1E81E}" dt="2023-09-20T04:06:36.189" v="235"/>
          <ac:inkMkLst>
            <pc:docMk/>
            <pc:sldMk cId="3016423394" sldId="263"/>
            <ac:inkMk id="21" creationId="{DE3DDC50-7707-4BC6-47B3-C800BF015803}"/>
          </ac:inkMkLst>
        </pc:inkChg>
        <pc:inkChg chg="add del">
          <ac:chgData name="Vukics András" userId="5efe4348-f8f2-46c9-a533-ad55f03285a4" providerId="ADAL" clId="{68E5A45F-0CC3-A24D-9C50-46CB35F1E81E}" dt="2023-09-20T04:06:36.189" v="235"/>
          <ac:inkMkLst>
            <pc:docMk/>
            <pc:sldMk cId="3016423394" sldId="263"/>
            <ac:inkMk id="22" creationId="{3FDD1788-9758-95FD-ACC9-6354F5B33FB2}"/>
          </ac:inkMkLst>
        </pc:inkChg>
        <pc:inkChg chg="del">
          <ac:chgData name="Vukics András" userId="5efe4348-f8f2-46c9-a533-ad55f03285a4" providerId="ADAL" clId="{68E5A45F-0CC3-A24D-9C50-46CB35F1E81E}" dt="2023-09-20T04:06:22.004" v="221"/>
          <ac:inkMkLst>
            <pc:docMk/>
            <pc:sldMk cId="3016423394" sldId="263"/>
            <ac:inkMk id="23" creationId="{5C24E9C0-23AF-C643-E0B9-AEE85F02FBAD}"/>
          </ac:inkMkLst>
        </pc:inkChg>
        <pc:inkChg chg="add reco">
          <ac:chgData name="Vukics András" userId="5efe4348-f8f2-46c9-a533-ad55f03285a4" providerId="ADAL" clId="{68E5A45F-0CC3-A24D-9C50-46CB35F1E81E}" dt="2023-09-20T04:06:36.189" v="235"/>
          <ac:inkMkLst>
            <pc:docMk/>
            <pc:sldMk cId="3016423394" sldId="263"/>
            <ac:inkMk id="24" creationId="{CC2BC3D5-B851-B4DF-9D9A-0CB9CAA6AF0A}"/>
          </ac:inkMkLst>
        </pc:inkChg>
        <pc:inkChg chg="del">
          <ac:chgData name="Vukics András" userId="5efe4348-f8f2-46c9-a533-ad55f03285a4" providerId="ADAL" clId="{68E5A45F-0CC3-A24D-9C50-46CB35F1E81E}" dt="2023-09-20T04:07:32.316" v="258"/>
          <ac:inkMkLst>
            <pc:docMk/>
            <pc:sldMk cId="3016423394" sldId="263"/>
            <ac:inkMk id="25" creationId="{4B42213C-7AF6-02B9-D153-E3385904C708}"/>
          </ac:inkMkLst>
        </pc:inkChg>
        <pc:inkChg chg="del">
          <ac:chgData name="Vukics András" userId="5efe4348-f8f2-46c9-a533-ad55f03285a4" providerId="ADAL" clId="{68E5A45F-0CC3-A24D-9C50-46CB35F1E81E}" dt="2023-09-20T04:06:24.229" v="225"/>
          <ac:inkMkLst>
            <pc:docMk/>
            <pc:sldMk cId="3016423394" sldId="263"/>
            <ac:inkMk id="26" creationId="{619F7AA0-D4F4-D5C4-FE77-92D295A98130}"/>
          </ac:inkMkLst>
        </pc:inkChg>
        <pc:inkChg chg="add">
          <ac:chgData name="Vukics András" userId="5efe4348-f8f2-46c9-a533-ad55f03285a4" providerId="ADAL" clId="{68E5A45F-0CC3-A24D-9C50-46CB35F1E81E}" dt="2023-09-20T04:06:36.413" v="236"/>
          <ac:inkMkLst>
            <pc:docMk/>
            <pc:sldMk cId="3016423394" sldId="263"/>
            <ac:inkMk id="27" creationId="{448A4DEB-EE0F-D4A9-D359-69D0D9833F1F}"/>
          </ac:inkMkLst>
        </pc:inkChg>
        <pc:inkChg chg="add">
          <ac:chgData name="Vukics András" userId="5efe4348-f8f2-46c9-a533-ad55f03285a4" providerId="ADAL" clId="{68E5A45F-0CC3-A24D-9C50-46CB35F1E81E}" dt="2023-09-20T04:06:38.733" v="237"/>
          <ac:inkMkLst>
            <pc:docMk/>
            <pc:sldMk cId="3016423394" sldId="263"/>
            <ac:inkMk id="28" creationId="{037634AE-D1A3-83FE-FAB9-6C677D15114A}"/>
          </ac:inkMkLst>
        </pc:inkChg>
        <pc:inkChg chg="del">
          <ac:chgData name="Vukics András" userId="5efe4348-f8f2-46c9-a533-ad55f03285a4" providerId="ADAL" clId="{68E5A45F-0CC3-A24D-9C50-46CB35F1E81E}" dt="2023-09-20T04:06:24.228" v="224"/>
          <ac:inkMkLst>
            <pc:docMk/>
            <pc:sldMk cId="3016423394" sldId="263"/>
            <ac:inkMk id="29" creationId="{ADF39300-87AB-E42F-19ED-94EF82782C3F}"/>
          </ac:inkMkLst>
        </pc:inkChg>
        <pc:inkChg chg="add">
          <ac:chgData name="Vukics András" userId="5efe4348-f8f2-46c9-a533-ad55f03285a4" providerId="ADAL" clId="{68E5A45F-0CC3-A24D-9C50-46CB35F1E81E}" dt="2023-09-20T04:06:39.086" v="238"/>
          <ac:inkMkLst>
            <pc:docMk/>
            <pc:sldMk cId="3016423394" sldId="263"/>
            <ac:inkMk id="30" creationId="{95C42219-6824-0573-6E75-BEB0420BD989}"/>
          </ac:inkMkLst>
        </pc:inkChg>
        <pc:inkChg chg="add">
          <ac:chgData name="Vukics András" userId="5efe4348-f8f2-46c9-a533-ad55f03285a4" providerId="ADAL" clId="{68E5A45F-0CC3-A24D-9C50-46CB35F1E81E}" dt="2023-09-20T04:06:40.395" v="239"/>
          <ac:inkMkLst>
            <pc:docMk/>
            <pc:sldMk cId="3016423394" sldId="263"/>
            <ac:inkMk id="31" creationId="{7753DB9E-8DE4-E0CA-95A8-9FAD7C6DDE91}"/>
          </ac:inkMkLst>
        </pc:inkChg>
        <pc:inkChg chg="del">
          <ac:chgData name="Vukics András" userId="5efe4348-f8f2-46c9-a533-ad55f03285a4" providerId="ADAL" clId="{68E5A45F-0CC3-A24D-9C50-46CB35F1E81E}" dt="2023-09-20T04:07:32.313" v="257"/>
          <ac:inkMkLst>
            <pc:docMk/>
            <pc:sldMk cId="3016423394" sldId="263"/>
            <ac:inkMk id="32" creationId="{10BC83EC-A970-8678-DD3B-7A92310A0005}"/>
          </ac:inkMkLst>
        </pc:inkChg>
        <pc:inkChg chg="del">
          <ac:chgData name="Vukics András" userId="5efe4348-f8f2-46c9-a533-ad55f03285a4" providerId="ADAL" clId="{68E5A45F-0CC3-A24D-9C50-46CB35F1E81E}" dt="2023-09-20T04:06:49.300" v="241"/>
          <ac:inkMkLst>
            <pc:docMk/>
            <pc:sldMk cId="3016423394" sldId="263"/>
            <ac:inkMk id="33" creationId="{338B5BBF-876E-080A-5CC6-5D9E04673183}"/>
          </ac:inkMkLst>
        </pc:inkChg>
        <pc:inkChg chg="add">
          <ac:chgData name="Vukics András" userId="5efe4348-f8f2-46c9-a533-ad55f03285a4" providerId="ADAL" clId="{68E5A45F-0CC3-A24D-9C50-46CB35F1E81E}" dt="2023-09-20T04:06:44.726" v="240"/>
          <ac:inkMkLst>
            <pc:docMk/>
            <pc:sldMk cId="3016423394" sldId="263"/>
            <ac:inkMk id="34" creationId="{5B25666B-107D-BDE2-64C6-F68AA46DEE4A}"/>
          </ac:inkMkLst>
        </pc:inkChg>
        <pc:inkChg chg="add del">
          <ac:chgData name="Vukics András" userId="5efe4348-f8f2-46c9-a533-ad55f03285a4" providerId="ADAL" clId="{68E5A45F-0CC3-A24D-9C50-46CB35F1E81E}" dt="2023-09-20T04:06:51.709" v="245"/>
          <ac:inkMkLst>
            <pc:docMk/>
            <pc:sldMk cId="3016423394" sldId="263"/>
            <ac:inkMk id="35" creationId="{69025D78-7807-77B4-87C7-ECF6BBECF309}"/>
          </ac:inkMkLst>
        </pc:inkChg>
        <pc:inkChg chg="del">
          <ac:chgData name="Vukics András" userId="5efe4348-f8f2-46c9-a533-ad55f03285a4" providerId="ADAL" clId="{68E5A45F-0CC3-A24D-9C50-46CB35F1E81E}" dt="2023-09-20T04:06:50.515" v="244"/>
          <ac:inkMkLst>
            <pc:docMk/>
            <pc:sldMk cId="3016423394" sldId="263"/>
            <ac:inkMk id="36" creationId="{904CD7BA-1FD1-1E33-A3BE-A669178EED00}"/>
          </ac:inkMkLst>
        </pc:inkChg>
        <pc:inkChg chg="del">
          <ac:chgData name="Vukics András" userId="5efe4348-f8f2-46c9-a533-ad55f03285a4" providerId="ADAL" clId="{68E5A45F-0CC3-A24D-9C50-46CB35F1E81E}" dt="2023-09-20T04:06:50.513" v="243"/>
          <ac:inkMkLst>
            <pc:docMk/>
            <pc:sldMk cId="3016423394" sldId="263"/>
            <ac:inkMk id="37" creationId="{1D01C39C-5723-E4A9-E906-9308D634993B}"/>
          </ac:inkMkLst>
        </pc:inkChg>
        <pc:inkChg chg="del topLvl">
          <ac:chgData name="Vukics András" userId="5efe4348-f8f2-46c9-a533-ad55f03285a4" providerId="ADAL" clId="{68E5A45F-0CC3-A24D-9C50-46CB35F1E81E}" dt="2023-09-20T04:07:37.652" v="261"/>
          <ac:inkMkLst>
            <pc:docMk/>
            <pc:sldMk cId="3016423394" sldId="263"/>
            <ac:inkMk id="38" creationId="{071591F6-ACB6-41E9-CB3C-5C5F3B27E32F}"/>
          </ac:inkMkLst>
        </pc:inkChg>
        <pc:inkChg chg="del">
          <ac:chgData name="Vukics András" userId="5efe4348-f8f2-46c9-a533-ad55f03285a4" providerId="ADAL" clId="{68E5A45F-0CC3-A24D-9C50-46CB35F1E81E}" dt="2023-09-20T04:06:50.512" v="242"/>
          <ac:inkMkLst>
            <pc:docMk/>
            <pc:sldMk cId="3016423394" sldId="263"/>
            <ac:inkMk id="39" creationId="{74A4BFB6-5582-C5A9-4D91-94F24DB73CA4}"/>
          </ac:inkMkLst>
        </pc:inkChg>
        <pc:inkChg chg="add del">
          <ac:chgData name="Vukics András" userId="5efe4348-f8f2-46c9-a533-ad55f03285a4" providerId="ADAL" clId="{68E5A45F-0CC3-A24D-9C50-46CB35F1E81E}" dt="2023-09-20T04:07:01.351" v="252"/>
          <ac:inkMkLst>
            <pc:docMk/>
            <pc:sldMk cId="3016423394" sldId="263"/>
            <ac:inkMk id="40" creationId="{6F6897EA-8CA3-DF32-0FBB-C3FCD8F6FE3A}"/>
          </ac:inkMkLst>
        </pc:inkChg>
        <pc:inkChg chg="add del">
          <ac:chgData name="Vukics András" userId="5efe4348-f8f2-46c9-a533-ad55f03285a4" providerId="ADAL" clId="{68E5A45F-0CC3-A24D-9C50-46CB35F1E81E}" dt="2023-09-20T04:06:58.872" v="249"/>
          <ac:inkMkLst>
            <pc:docMk/>
            <pc:sldMk cId="3016423394" sldId="263"/>
            <ac:inkMk id="41" creationId="{2F0C48BF-ADF2-215A-DCA6-BB8C275EA28D}"/>
          </ac:inkMkLst>
        </pc:inkChg>
        <pc:inkChg chg="add del">
          <ac:chgData name="Vukics András" userId="5efe4348-f8f2-46c9-a533-ad55f03285a4" providerId="ADAL" clId="{68E5A45F-0CC3-A24D-9C50-46CB35F1E81E}" dt="2023-09-20T04:06:58.872" v="249"/>
          <ac:inkMkLst>
            <pc:docMk/>
            <pc:sldMk cId="3016423394" sldId="263"/>
            <ac:inkMk id="42" creationId="{FF6EEA3A-88CD-1E82-7EF9-302A74770F9C}"/>
          </ac:inkMkLst>
        </pc:inkChg>
        <pc:inkChg chg="add reco">
          <ac:chgData name="Vukics András" userId="5efe4348-f8f2-46c9-a533-ad55f03285a4" providerId="ADAL" clId="{68E5A45F-0CC3-A24D-9C50-46CB35F1E81E}" dt="2023-09-20T04:06:58.872" v="249"/>
          <ac:inkMkLst>
            <pc:docMk/>
            <pc:sldMk cId="3016423394" sldId="263"/>
            <ac:inkMk id="43" creationId="{63B1CF76-3871-89F8-B873-2D81E3C52C8D}"/>
          </ac:inkMkLst>
        </pc:inkChg>
        <pc:inkChg chg="del topLvl">
          <ac:chgData name="Vukics András" userId="5efe4348-f8f2-46c9-a533-ad55f03285a4" providerId="ADAL" clId="{68E5A45F-0CC3-A24D-9C50-46CB35F1E81E}" dt="2023-09-20T04:07:37.651" v="260"/>
          <ac:inkMkLst>
            <pc:docMk/>
            <pc:sldMk cId="3016423394" sldId="263"/>
            <ac:inkMk id="44" creationId="{D4CADAB9-207F-27ED-043C-30780720D55F}"/>
          </ac:inkMkLst>
        </pc:inkChg>
        <pc:inkChg chg="add del">
          <ac:chgData name="Vukics András" userId="5efe4348-f8f2-46c9-a533-ad55f03285a4" providerId="ADAL" clId="{68E5A45F-0CC3-A24D-9C50-46CB35F1E81E}" dt="2023-09-20T04:07:01.351" v="252"/>
          <ac:inkMkLst>
            <pc:docMk/>
            <pc:sldMk cId="3016423394" sldId="263"/>
            <ac:inkMk id="45" creationId="{6E0424E6-3C22-B676-6049-50DEDBCC7D34}"/>
          </ac:inkMkLst>
        </pc:inkChg>
        <pc:inkChg chg="add del">
          <ac:chgData name="Vukics András" userId="5efe4348-f8f2-46c9-a533-ad55f03285a4" providerId="ADAL" clId="{68E5A45F-0CC3-A24D-9C50-46CB35F1E81E}" dt="2023-09-20T04:07:01.351" v="252"/>
          <ac:inkMkLst>
            <pc:docMk/>
            <pc:sldMk cId="3016423394" sldId="263"/>
            <ac:inkMk id="46" creationId="{839DBDF4-C496-91EF-CC1A-FE7FF426A158}"/>
          </ac:inkMkLst>
        </pc:inkChg>
        <pc:inkChg chg="add reco">
          <ac:chgData name="Vukics András" userId="5efe4348-f8f2-46c9-a533-ad55f03285a4" providerId="ADAL" clId="{68E5A45F-0CC3-A24D-9C50-46CB35F1E81E}" dt="2023-09-20T04:07:01.351" v="252"/>
          <ac:inkMkLst>
            <pc:docMk/>
            <pc:sldMk cId="3016423394" sldId="263"/>
            <ac:inkMk id="47" creationId="{5C132C55-FAF7-1CE2-611E-604DEFEFEFEC}"/>
          </ac:inkMkLst>
        </pc:inkChg>
        <pc:inkChg chg="add">
          <ac:chgData name="Vukics András" userId="5efe4348-f8f2-46c9-a533-ad55f03285a4" providerId="ADAL" clId="{68E5A45F-0CC3-A24D-9C50-46CB35F1E81E}" dt="2023-09-20T04:07:01.972" v="253"/>
          <ac:inkMkLst>
            <pc:docMk/>
            <pc:sldMk cId="3016423394" sldId="263"/>
            <ac:inkMk id="48" creationId="{946AE0B5-BF9E-267B-808B-60DAC58DB7BA}"/>
          </ac:inkMkLst>
        </pc:inkChg>
        <pc:inkChg chg="add">
          <ac:chgData name="Vukics András" userId="5efe4348-f8f2-46c9-a533-ad55f03285a4" providerId="ADAL" clId="{68E5A45F-0CC3-A24D-9C50-46CB35F1E81E}" dt="2023-09-20T04:07:03.752" v="254"/>
          <ac:inkMkLst>
            <pc:docMk/>
            <pc:sldMk cId="3016423394" sldId="263"/>
            <ac:inkMk id="49" creationId="{9B99F6F1-1DC0-AE10-AA36-367271EACD5B}"/>
          </ac:inkMkLst>
        </pc:inkChg>
        <pc:inkChg chg="add">
          <ac:chgData name="Vukics András" userId="5efe4348-f8f2-46c9-a533-ad55f03285a4" providerId="ADAL" clId="{68E5A45F-0CC3-A24D-9C50-46CB35F1E81E}" dt="2023-09-20T04:07:49.684" v="262"/>
          <ac:inkMkLst>
            <pc:docMk/>
            <pc:sldMk cId="3016423394" sldId="263"/>
            <ac:inkMk id="50" creationId="{BE20CB2A-87FF-61A6-D2D0-7E1012C43822}"/>
          </ac:inkMkLst>
        </pc:inkChg>
        <pc:inkChg chg="add">
          <ac:chgData name="Vukics András" userId="5efe4348-f8f2-46c9-a533-ad55f03285a4" providerId="ADAL" clId="{68E5A45F-0CC3-A24D-9C50-46CB35F1E81E}" dt="2023-09-20T04:07:54.136" v="263"/>
          <ac:inkMkLst>
            <pc:docMk/>
            <pc:sldMk cId="3016423394" sldId="263"/>
            <ac:inkMk id="51" creationId="{83A28685-B9D2-DB84-3441-77EF4689E80C}"/>
          </ac:inkMkLst>
        </pc:inkChg>
        <pc:inkChg chg="add del">
          <ac:chgData name="Vukics András" userId="5efe4348-f8f2-46c9-a533-ad55f03285a4" providerId="ADAL" clId="{68E5A45F-0CC3-A24D-9C50-46CB35F1E81E}" dt="2023-09-20T04:08:00.560" v="266"/>
          <ac:inkMkLst>
            <pc:docMk/>
            <pc:sldMk cId="3016423394" sldId="263"/>
            <ac:inkMk id="52" creationId="{68738D56-E354-7848-124A-DF930F658125}"/>
          </ac:inkMkLst>
        </pc:inkChg>
        <pc:inkChg chg="add del">
          <ac:chgData name="Vukics András" userId="5efe4348-f8f2-46c9-a533-ad55f03285a4" providerId="ADAL" clId="{68E5A45F-0CC3-A24D-9C50-46CB35F1E81E}" dt="2023-09-20T04:08:00.560" v="266"/>
          <ac:inkMkLst>
            <pc:docMk/>
            <pc:sldMk cId="3016423394" sldId="263"/>
            <ac:inkMk id="53" creationId="{7905F706-DD2A-48F1-AEAD-75214D348E89}"/>
          </ac:inkMkLst>
        </pc:inkChg>
        <pc:inkChg chg="add reco">
          <ac:chgData name="Vukics András" userId="5efe4348-f8f2-46c9-a533-ad55f03285a4" providerId="ADAL" clId="{68E5A45F-0CC3-A24D-9C50-46CB35F1E81E}" dt="2023-09-20T04:08:00.560" v="266"/>
          <ac:inkMkLst>
            <pc:docMk/>
            <pc:sldMk cId="3016423394" sldId="263"/>
            <ac:inkMk id="54" creationId="{24410D13-DBA1-5C99-98A7-B14FE467CC2E}"/>
          </ac:inkMkLst>
        </pc:inkChg>
        <pc:inkChg chg="add del">
          <ac:chgData name="Vukics András" userId="5efe4348-f8f2-46c9-a533-ad55f03285a4" providerId="ADAL" clId="{68E5A45F-0CC3-A24D-9C50-46CB35F1E81E}" dt="2023-09-20T04:08:03.586" v="269"/>
          <ac:inkMkLst>
            <pc:docMk/>
            <pc:sldMk cId="3016423394" sldId="263"/>
            <ac:inkMk id="55" creationId="{AA44236B-04CB-4F25-9B71-FAE187D18971}"/>
          </ac:inkMkLst>
        </pc:inkChg>
        <pc:inkChg chg="add del">
          <ac:chgData name="Vukics András" userId="5efe4348-f8f2-46c9-a533-ad55f03285a4" providerId="ADAL" clId="{68E5A45F-0CC3-A24D-9C50-46CB35F1E81E}" dt="2023-09-20T04:08:03.586" v="269"/>
          <ac:inkMkLst>
            <pc:docMk/>
            <pc:sldMk cId="3016423394" sldId="263"/>
            <ac:inkMk id="56" creationId="{382C84E7-1617-4067-4222-38AB95CC9D29}"/>
          </ac:inkMkLst>
        </pc:inkChg>
        <pc:inkChg chg="add reco">
          <ac:chgData name="Vukics András" userId="5efe4348-f8f2-46c9-a533-ad55f03285a4" providerId="ADAL" clId="{68E5A45F-0CC3-A24D-9C50-46CB35F1E81E}" dt="2023-09-20T04:08:03.586" v="269"/>
          <ac:inkMkLst>
            <pc:docMk/>
            <pc:sldMk cId="3016423394" sldId="263"/>
            <ac:inkMk id="57" creationId="{A2C30D59-7C0C-AB4F-22AA-9AC950C7E820}"/>
          </ac:inkMkLst>
        </pc:inkChg>
        <pc:inkChg chg="add">
          <ac:chgData name="Vukics András" userId="5efe4348-f8f2-46c9-a533-ad55f03285a4" providerId="ADAL" clId="{68E5A45F-0CC3-A24D-9C50-46CB35F1E81E}" dt="2023-09-20T04:08:04.022" v="270"/>
          <ac:inkMkLst>
            <pc:docMk/>
            <pc:sldMk cId="3016423394" sldId="263"/>
            <ac:inkMk id="58" creationId="{967A49B2-954C-D4DE-9607-6B07A789E9E0}"/>
          </ac:inkMkLst>
        </pc:inkChg>
        <pc:inkChg chg="add">
          <ac:chgData name="Vukics András" userId="5efe4348-f8f2-46c9-a533-ad55f03285a4" providerId="ADAL" clId="{68E5A45F-0CC3-A24D-9C50-46CB35F1E81E}" dt="2023-09-20T04:08:05.642" v="271"/>
          <ac:inkMkLst>
            <pc:docMk/>
            <pc:sldMk cId="3016423394" sldId="263"/>
            <ac:inkMk id="59" creationId="{C538D308-D429-973A-491D-F87D1D1FF858}"/>
          </ac:inkMkLst>
        </pc:inkChg>
        <pc:inkChg chg="add del">
          <ac:chgData name="Vukics András" userId="5efe4348-f8f2-46c9-a533-ad55f03285a4" providerId="ADAL" clId="{68E5A45F-0CC3-A24D-9C50-46CB35F1E81E}" dt="2023-09-20T04:08:09.646" v="276"/>
          <ac:inkMkLst>
            <pc:docMk/>
            <pc:sldMk cId="3016423394" sldId="263"/>
            <ac:inkMk id="60" creationId="{6E2438A4-F7C5-FDFD-8995-C942CFB7AEEC}"/>
          </ac:inkMkLst>
        </pc:inkChg>
        <pc:inkChg chg="add del">
          <ac:chgData name="Vukics András" userId="5efe4348-f8f2-46c9-a533-ad55f03285a4" providerId="ADAL" clId="{68E5A45F-0CC3-A24D-9C50-46CB35F1E81E}" dt="2023-09-20T04:08:09.646" v="276"/>
          <ac:inkMkLst>
            <pc:docMk/>
            <pc:sldMk cId="3016423394" sldId="263"/>
            <ac:inkMk id="61" creationId="{0BA1D453-F9CA-E710-3800-B2FC8B113B80}"/>
          </ac:inkMkLst>
        </pc:inkChg>
        <pc:inkChg chg="add del">
          <ac:chgData name="Vukics András" userId="5efe4348-f8f2-46c9-a533-ad55f03285a4" providerId="ADAL" clId="{68E5A45F-0CC3-A24D-9C50-46CB35F1E81E}" dt="2023-09-20T04:08:09.646" v="276"/>
          <ac:inkMkLst>
            <pc:docMk/>
            <pc:sldMk cId="3016423394" sldId="263"/>
            <ac:inkMk id="62" creationId="{BAEF61B6-CD95-1ACE-C8C3-03BAFCBA3D06}"/>
          </ac:inkMkLst>
        </pc:inkChg>
        <pc:inkChg chg="add del">
          <ac:chgData name="Vukics András" userId="5efe4348-f8f2-46c9-a533-ad55f03285a4" providerId="ADAL" clId="{68E5A45F-0CC3-A24D-9C50-46CB35F1E81E}" dt="2023-09-20T04:08:09.646" v="276"/>
          <ac:inkMkLst>
            <pc:docMk/>
            <pc:sldMk cId="3016423394" sldId="263"/>
            <ac:inkMk id="63" creationId="{D0569688-3234-297C-A59E-9041224EBF8E}"/>
          </ac:inkMkLst>
        </pc:inkChg>
        <pc:inkChg chg="add reco">
          <ac:chgData name="Vukics András" userId="5efe4348-f8f2-46c9-a533-ad55f03285a4" providerId="ADAL" clId="{68E5A45F-0CC3-A24D-9C50-46CB35F1E81E}" dt="2023-09-20T04:08:09.646" v="276"/>
          <ac:inkMkLst>
            <pc:docMk/>
            <pc:sldMk cId="3016423394" sldId="263"/>
            <ac:inkMk id="64" creationId="{B75CBCC7-5C2B-AB33-85E2-F8A0F96CD896}"/>
          </ac:inkMkLst>
        </pc:inkChg>
        <pc:inkChg chg="add">
          <ac:chgData name="Vukics András" userId="5efe4348-f8f2-46c9-a533-ad55f03285a4" providerId="ADAL" clId="{68E5A45F-0CC3-A24D-9C50-46CB35F1E81E}" dt="2023-09-20T04:08:10.213" v="277"/>
          <ac:inkMkLst>
            <pc:docMk/>
            <pc:sldMk cId="3016423394" sldId="263"/>
            <ac:inkMk id="65" creationId="{77E4B202-4ECA-6C88-9914-A51E3644D5BC}"/>
          </ac:inkMkLst>
        </pc:inkChg>
        <pc:inkChg chg="add del">
          <ac:chgData name="Vukics András" userId="5efe4348-f8f2-46c9-a533-ad55f03285a4" providerId="ADAL" clId="{68E5A45F-0CC3-A24D-9C50-46CB35F1E81E}" dt="2023-09-20T04:08:13.295" v="280"/>
          <ac:inkMkLst>
            <pc:docMk/>
            <pc:sldMk cId="3016423394" sldId="263"/>
            <ac:inkMk id="66" creationId="{35FC1565-75BF-1EEF-7C5D-CC7FA7288610}"/>
          </ac:inkMkLst>
        </pc:inkChg>
        <pc:inkChg chg="add del">
          <ac:chgData name="Vukics András" userId="5efe4348-f8f2-46c9-a533-ad55f03285a4" providerId="ADAL" clId="{68E5A45F-0CC3-A24D-9C50-46CB35F1E81E}" dt="2023-09-20T04:08:13.295" v="280"/>
          <ac:inkMkLst>
            <pc:docMk/>
            <pc:sldMk cId="3016423394" sldId="263"/>
            <ac:inkMk id="67" creationId="{20AF742C-8C3B-044D-C7DF-F8E1F0517137}"/>
          </ac:inkMkLst>
        </pc:inkChg>
        <pc:inkChg chg="add reco">
          <ac:chgData name="Vukics András" userId="5efe4348-f8f2-46c9-a533-ad55f03285a4" providerId="ADAL" clId="{68E5A45F-0CC3-A24D-9C50-46CB35F1E81E}" dt="2023-09-20T04:08:13.295" v="280"/>
          <ac:inkMkLst>
            <pc:docMk/>
            <pc:sldMk cId="3016423394" sldId="263"/>
            <ac:inkMk id="68" creationId="{5354BC3D-F5EB-27EE-9577-5E51A7327B52}"/>
          </ac:inkMkLst>
        </pc:inkChg>
        <pc:inkChg chg="add del">
          <ac:chgData name="Vukics András" userId="5efe4348-f8f2-46c9-a533-ad55f03285a4" providerId="ADAL" clId="{68E5A45F-0CC3-A24D-9C50-46CB35F1E81E}" dt="2023-09-20T04:08:15.302" v="283"/>
          <ac:inkMkLst>
            <pc:docMk/>
            <pc:sldMk cId="3016423394" sldId="263"/>
            <ac:inkMk id="69" creationId="{30DDF968-D3CF-4677-A3EF-08E1108A7A6E}"/>
          </ac:inkMkLst>
        </pc:inkChg>
        <pc:inkChg chg="add del">
          <ac:chgData name="Vukics András" userId="5efe4348-f8f2-46c9-a533-ad55f03285a4" providerId="ADAL" clId="{68E5A45F-0CC3-A24D-9C50-46CB35F1E81E}" dt="2023-09-20T04:08:15.302" v="283"/>
          <ac:inkMkLst>
            <pc:docMk/>
            <pc:sldMk cId="3016423394" sldId="263"/>
            <ac:inkMk id="70" creationId="{ABCB49C4-D3EA-5B79-FDE6-67D0C355FF9E}"/>
          </ac:inkMkLst>
        </pc:inkChg>
        <pc:inkChg chg="add reco">
          <ac:chgData name="Vukics András" userId="5efe4348-f8f2-46c9-a533-ad55f03285a4" providerId="ADAL" clId="{68E5A45F-0CC3-A24D-9C50-46CB35F1E81E}" dt="2023-09-20T04:08:15.302" v="283"/>
          <ac:inkMkLst>
            <pc:docMk/>
            <pc:sldMk cId="3016423394" sldId="263"/>
            <ac:inkMk id="71" creationId="{13550EE6-71FD-E255-30B8-6DB484DDA72B}"/>
          </ac:inkMkLst>
        </pc:inkChg>
        <pc:inkChg chg="add">
          <ac:chgData name="Vukics András" userId="5efe4348-f8f2-46c9-a533-ad55f03285a4" providerId="ADAL" clId="{68E5A45F-0CC3-A24D-9C50-46CB35F1E81E}" dt="2023-09-20T04:08:15.732" v="284"/>
          <ac:inkMkLst>
            <pc:docMk/>
            <pc:sldMk cId="3016423394" sldId="263"/>
            <ac:inkMk id="72" creationId="{B65BA0A2-978F-02F8-DA15-B21131A38B6F}"/>
          </ac:inkMkLst>
        </pc:inkChg>
        <pc:inkChg chg="add">
          <ac:chgData name="Vukics András" userId="5efe4348-f8f2-46c9-a533-ad55f03285a4" providerId="ADAL" clId="{68E5A45F-0CC3-A24D-9C50-46CB35F1E81E}" dt="2023-09-20T04:08:21.860" v="285"/>
          <ac:inkMkLst>
            <pc:docMk/>
            <pc:sldMk cId="3016423394" sldId="263"/>
            <ac:inkMk id="73" creationId="{31F5ACEC-24BE-9522-755D-94EEEEA4CA04}"/>
          </ac:inkMkLst>
        </pc:inkChg>
        <pc:inkChg chg="add">
          <ac:chgData name="Vukics András" userId="5efe4348-f8f2-46c9-a533-ad55f03285a4" providerId="ADAL" clId="{68E5A45F-0CC3-A24D-9C50-46CB35F1E81E}" dt="2023-09-20T04:08:23.841" v="286"/>
          <ac:inkMkLst>
            <pc:docMk/>
            <pc:sldMk cId="3016423394" sldId="263"/>
            <ac:inkMk id="74" creationId="{F9298CF6-0EBF-8B6E-60A1-12F023AFCF9A}"/>
          </ac:inkMkLst>
        </pc:inkChg>
        <pc:inkChg chg="add del">
          <ac:chgData name="Vukics András" userId="5efe4348-f8f2-46c9-a533-ad55f03285a4" providerId="ADAL" clId="{68E5A45F-0CC3-A24D-9C50-46CB35F1E81E}" dt="2023-09-20T04:08:27.531" v="289"/>
          <ac:inkMkLst>
            <pc:docMk/>
            <pc:sldMk cId="3016423394" sldId="263"/>
            <ac:inkMk id="75" creationId="{9C66DA9E-3DAA-BB10-FB93-1B06C89CEC90}"/>
          </ac:inkMkLst>
        </pc:inkChg>
        <pc:inkChg chg="add del">
          <ac:chgData name="Vukics András" userId="5efe4348-f8f2-46c9-a533-ad55f03285a4" providerId="ADAL" clId="{68E5A45F-0CC3-A24D-9C50-46CB35F1E81E}" dt="2023-09-20T04:08:27.531" v="289"/>
          <ac:inkMkLst>
            <pc:docMk/>
            <pc:sldMk cId="3016423394" sldId="263"/>
            <ac:inkMk id="76" creationId="{18E523E8-9E98-EB32-C45A-5551D568FB97}"/>
          </ac:inkMkLst>
        </pc:inkChg>
        <pc:inkChg chg="add reco">
          <ac:chgData name="Vukics András" userId="5efe4348-f8f2-46c9-a533-ad55f03285a4" providerId="ADAL" clId="{68E5A45F-0CC3-A24D-9C50-46CB35F1E81E}" dt="2023-09-20T04:08:27.531" v="289"/>
          <ac:inkMkLst>
            <pc:docMk/>
            <pc:sldMk cId="3016423394" sldId="263"/>
            <ac:inkMk id="77" creationId="{86D26260-E523-0CDF-C27E-EC2EDCE82782}"/>
          </ac:inkMkLst>
        </pc:inkChg>
        <pc:inkChg chg="add del">
          <ac:chgData name="Vukics András" userId="5efe4348-f8f2-46c9-a533-ad55f03285a4" providerId="ADAL" clId="{68E5A45F-0CC3-A24D-9C50-46CB35F1E81E}" dt="2023-09-20T04:08:29.377" v="292"/>
          <ac:inkMkLst>
            <pc:docMk/>
            <pc:sldMk cId="3016423394" sldId="263"/>
            <ac:inkMk id="78" creationId="{4BD98802-92AC-B979-F140-D516ED6EA88F}"/>
          </ac:inkMkLst>
        </pc:inkChg>
        <pc:inkChg chg="add del">
          <ac:chgData name="Vukics András" userId="5efe4348-f8f2-46c9-a533-ad55f03285a4" providerId="ADAL" clId="{68E5A45F-0CC3-A24D-9C50-46CB35F1E81E}" dt="2023-09-20T04:08:29.377" v="292"/>
          <ac:inkMkLst>
            <pc:docMk/>
            <pc:sldMk cId="3016423394" sldId="263"/>
            <ac:inkMk id="79" creationId="{3618763E-EBDA-25BB-241B-81B4BBA31DE0}"/>
          </ac:inkMkLst>
        </pc:inkChg>
        <pc:inkChg chg="add reco">
          <ac:chgData name="Vukics András" userId="5efe4348-f8f2-46c9-a533-ad55f03285a4" providerId="ADAL" clId="{68E5A45F-0CC3-A24D-9C50-46CB35F1E81E}" dt="2023-09-20T04:08:29.377" v="292"/>
          <ac:inkMkLst>
            <pc:docMk/>
            <pc:sldMk cId="3016423394" sldId="263"/>
            <ac:inkMk id="80" creationId="{FFCD88A4-CB11-9F33-5371-1F6A3A8B6B68}"/>
          </ac:inkMkLst>
        </pc:inkChg>
      </pc:sldChg>
      <pc:sldChg chg="addSp delSp modSp delAnim">
        <pc:chgData name="Vukics András" userId="5efe4348-f8f2-46c9-a533-ad55f03285a4" providerId="ADAL" clId="{68E5A45F-0CC3-A24D-9C50-46CB35F1E81E}" dt="2023-09-20T08:21:57.032" v="474"/>
        <pc:sldMkLst>
          <pc:docMk/>
          <pc:sldMk cId="4149181274" sldId="268"/>
        </pc:sldMkLst>
        <pc:spChg chg="topLvl">
          <ac:chgData name="Vukics András" userId="5efe4348-f8f2-46c9-a533-ad55f03285a4" providerId="ADAL" clId="{68E5A45F-0CC3-A24D-9C50-46CB35F1E81E}" dt="2023-09-20T08:10:27.987" v="436"/>
          <ac:spMkLst>
            <pc:docMk/>
            <pc:sldMk cId="4149181274" sldId="268"/>
            <ac:spMk id="7" creationId="{43DC3760-CE08-40B5-B1F4-99DB21694A77}"/>
          </ac:spMkLst>
        </pc:spChg>
        <pc:grpChg chg="del">
          <ac:chgData name="Vukics András" userId="5efe4348-f8f2-46c9-a533-ad55f03285a4" providerId="ADAL" clId="{68E5A45F-0CC3-A24D-9C50-46CB35F1E81E}" dt="2023-09-20T08:08:19.577" v="433"/>
          <ac:grpSpMkLst>
            <pc:docMk/>
            <pc:sldMk cId="4149181274" sldId="268"/>
            <ac:grpSpMk id="3" creationId="{37B7FAFC-ECC7-E8DA-1D86-6320567945D2}"/>
          </ac:grpSpMkLst>
        </pc:grpChg>
        <pc:grpChg chg="del">
          <ac:chgData name="Vukics András" userId="5efe4348-f8f2-46c9-a533-ad55f03285a4" providerId="ADAL" clId="{68E5A45F-0CC3-A24D-9C50-46CB35F1E81E}" dt="2023-09-20T08:10:27.987" v="436"/>
          <ac:grpSpMkLst>
            <pc:docMk/>
            <pc:sldMk cId="4149181274" sldId="268"/>
            <ac:grpSpMk id="46" creationId="{4F5B21C1-24E9-1120-7B6A-822628310046}"/>
          </ac:grpSpMkLst>
        </pc:grpChg>
        <pc:inkChg chg="del">
          <ac:chgData name="Vukics András" userId="5efe4348-f8f2-46c9-a533-ad55f03285a4" providerId="ADAL" clId="{68E5A45F-0CC3-A24D-9C50-46CB35F1E81E}" dt="2023-09-20T08:10:15.526" v="435"/>
          <ac:inkMkLst>
            <pc:docMk/>
            <pc:sldMk cId="4149181274" sldId="268"/>
            <ac:inkMk id="4" creationId="{751684FC-825B-6E42-5009-02D2D953E041}"/>
          </ac:inkMkLst>
        </pc:inkChg>
        <pc:inkChg chg="del topLvl">
          <ac:chgData name="Vukics András" userId="5efe4348-f8f2-46c9-a533-ad55f03285a4" providerId="ADAL" clId="{68E5A45F-0CC3-A24D-9C50-46CB35F1E81E}" dt="2023-09-20T08:10:27.987" v="436"/>
          <ac:inkMkLst>
            <pc:docMk/>
            <pc:sldMk cId="4149181274" sldId="268"/>
            <ac:inkMk id="5" creationId="{7573CED1-3935-578E-50CA-7F06D8BE54D3}"/>
          </ac:inkMkLst>
        </pc:inkChg>
        <pc:inkChg chg="add del">
          <ac:chgData name="Vukics András" userId="5efe4348-f8f2-46c9-a533-ad55f03285a4" providerId="ADAL" clId="{68E5A45F-0CC3-A24D-9C50-46CB35F1E81E}" dt="2023-09-20T08:06:09.790" v="385"/>
          <ac:inkMkLst>
            <pc:docMk/>
            <pc:sldMk cId="4149181274" sldId="268"/>
            <ac:inkMk id="8" creationId="{BB55CC88-AF20-9E60-91D0-AFB37EF51D7D}"/>
          </ac:inkMkLst>
        </pc:inkChg>
        <pc:inkChg chg="add del">
          <ac:chgData name="Vukics András" userId="5efe4348-f8f2-46c9-a533-ad55f03285a4" providerId="ADAL" clId="{68E5A45F-0CC3-A24D-9C50-46CB35F1E81E}" dt="2023-09-20T08:05:58.204" v="383"/>
          <ac:inkMkLst>
            <pc:docMk/>
            <pc:sldMk cId="4149181274" sldId="268"/>
            <ac:inkMk id="9" creationId="{36922FDD-2132-23C8-52A1-CEE990C0CD2B}"/>
          </ac:inkMkLst>
        </pc:inkChg>
        <pc:inkChg chg="del mod modStrokes">
          <ac:chgData name="Vukics András" userId="5efe4348-f8f2-46c9-a533-ad55f03285a4" providerId="ADAL" clId="{68E5A45F-0CC3-A24D-9C50-46CB35F1E81E}" dt="2023-09-20T08:11:39.507" v="464"/>
          <ac:inkMkLst>
            <pc:docMk/>
            <pc:sldMk cId="4149181274" sldId="268"/>
            <ac:inkMk id="10" creationId="{45E2B02F-AB38-5845-909C-793394134B59}"/>
          </ac:inkMkLst>
        </pc:inkChg>
        <pc:inkChg chg="add del">
          <ac:chgData name="Vukics András" userId="5efe4348-f8f2-46c9-a533-ad55f03285a4" providerId="ADAL" clId="{68E5A45F-0CC3-A24D-9C50-46CB35F1E81E}" dt="2023-09-20T08:21:30.361" v="471"/>
          <ac:inkMkLst>
            <pc:docMk/>
            <pc:sldMk cId="4149181274" sldId="268"/>
            <ac:inkMk id="10" creationId="{7F937964-9041-98C2-AE2D-778526109CFF}"/>
          </ac:inkMkLst>
        </pc:inkChg>
        <pc:inkChg chg="del">
          <ac:chgData name="Vukics András" userId="5efe4348-f8f2-46c9-a533-ad55f03285a4" providerId="ADAL" clId="{68E5A45F-0CC3-A24D-9C50-46CB35F1E81E}" dt="2023-09-20T08:08:19.567" v="432"/>
          <ac:inkMkLst>
            <pc:docMk/>
            <pc:sldMk cId="4149181274" sldId="268"/>
            <ac:inkMk id="11" creationId="{39ED72EE-3D7A-2223-B86F-DF2586EF628B}"/>
          </ac:inkMkLst>
        </pc:inkChg>
        <pc:inkChg chg="add del">
          <ac:chgData name="Vukics András" userId="5efe4348-f8f2-46c9-a533-ad55f03285a4" providerId="ADAL" clId="{68E5A45F-0CC3-A24D-9C50-46CB35F1E81E}" dt="2023-09-20T08:21:47.902" v="473"/>
          <ac:inkMkLst>
            <pc:docMk/>
            <pc:sldMk cId="4149181274" sldId="268"/>
            <ac:inkMk id="11" creationId="{F6D4A816-A2C8-8CFC-A7BD-A870D00CECF6}"/>
          </ac:inkMkLst>
        </pc:inkChg>
        <pc:inkChg chg="add del">
          <ac:chgData name="Vukics András" userId="5efe4348-f8f2-46c9-a533-ad55f03285a4" providerId="ADAL" clId="{68E5A45F-0CC3-A24D-9C50-46CB35F1E81E}" dt="2023-09-20T08:06:15.642" v="387"/>
          <ac:inkMkLst>
            <pc:docMk/>
            <pc:sldMk cId="4149181274" sldId="268"/>
            <ac:inkMk id="12" creationId="{2910C321-7E6F-FFA9-DD4B-9578DBF18FF5}"/>
          </ac:inkMkLst>
        </pc:inkChg>
        <pc:inkChg chg="add">
          <ac:chgData name="Vukics András" userId="5efe4348-f8f2-46c9-a533-ad55f03285a4" providerId="ADAL" clId="{68E5A45F-0CC3-A24D-9C50-46CB35F1E81E}" dt="2023-09-20T08:21:57.032" v="474"/>
          <ac:inkMkLst>
            <pc:docMk/>
            <pc:sldMk cId="4149181274" sldId="268"/>
            <ac:inkMk id="12" creationId="{4E0D727C-80EF-90B7-616E-7DF53328C5AE}"/>
          </ac:inkMkLst>
        </pc:inkChg>
        <pc:inkChg chg="add del">
          <ac:chgData name="Vukics András" userId="5efe4348-f8f2-46c9-a533-ad55f03285a4" providerId="ADAL" clId="{68E5A45F-0CC3-A24D-9C50-46CB35F1E81E}" dt="2023-09-20T08:06:32.625" v="389"/>
          <ac:inkMkLst>
            <pc:docMk/>
            <pc:sldMk cId="4149181274" sldId="268"/>
            <ac:inkMk id="13" creationId="{014CFCD5-89A4-DBE0-E26E-837258D45045}"/>
          </ac:inkMkLst>
        </pc:inkChg>
        <pc:inkChg chg="add">
          <ac:chgData name="Vukics András" userId="5efe4348-f8f2-46c9-a533-ad55f03285a4" providerId="ADAL" clId="{68E5A45F-0CC3-A24D-9C50-46CB35F1E81E}" dt="2023-09-20T08:06:39.071" v="390"/>
          <ac:inkMkLst>
            <pc:docMk/>
            <pc:sldMk cId="4149181274" sldId="268"/>
            <ac:inkMk id="14" creationId="{3552A92C-3ED2-B9B4-0E2D-585027BD4B66}"/>
          </ac:inkMkLst>
        </pc:inkChg>
        <pc:inkChg chg="add del">
          <ac:chgData name="Vukics András" userId="5efe4348-f8f2-46c9-a533-ad55f03285a4" providerId="ADAL" clId="{68E5A45F-0CC3-A24D-9C50-46CB35F1E81E}" dt="2023-09-20T08:07:07.860" v="394"/>
          <ac:inkMkLst>
            <pc:docMk/>
            <pc:sldMk cId="4149181274" sldId="268"/>
            <ac:inkMk id="15" creationId="{F46F0A2E-90B5-7C4F-7C3A-2BDD00D99E0F}"/>
          </ac:inkMkLst>
        </pc:inkChg>
        <pc:inkChg chg="add">
          <ac:chgData name="Vukics András" userId="5efe4348-f8f2-46c9-a533-ad55f03285a4" providerId="ADAL" clId="{68E5A45F-0CC3-A24D-9C50-46CB35F1E81E}" dt="2023-09-20T08:07:16.318" v="397"/>
          <ac:inkMkLst>
            <pc:docMk/>
            <pc:sldMk cId="4149181274" sldId="268"/>
            <ac:inkMk id="16" creationId="{326E4F19-DEDA-C997-711D-B974B9385DB4}"/>
          </ac:inkMkLst>
        </pc:inkChg>
        <pc:inkChg chg="del">
          <ac:chgData name="Vukics András" userId="5efe4348-f8f2-46c9-a533-ad55f03285a4" providerId="ADAL" clId="{68E5A45F-0CC3-A24D-9C50-46CB35F1E81E}" dt="2023-09-20T08:11:43.082" v="468"/>
          <ac:inkMkLst>
            <pc:docMk/>
            <pc:sldMk cId="4149181274" sldId="268"/>
            <ac:inkMk id="17" creationId="{22539867-D765-38B0-DDEB-8E9BC5758069}"/>
          </ac:inkMkLst>
        </pc:inkChg>
        <pc:inkChg chg="add del">
          <ac:chgData name="Vukics András" userId="5efe4348-f8f2-46c9-a533-ad55f03285a4" providerId="ADAL" clId="{68E5A45F-0CC3-A24D-9C50-46CB35F1E81E}" dt="2023-09-20T08:07:23.842" v="400"/>
          <ac:inkMkLst>
            <pc:docMk/>
            <pc:sldMk cId="4149181274" sldId="268"/>
            <ac:inkMk id="18" creationId="{AF3F1F3A-C4C4-C3A7-CB79-3BC1A30DBDAA}"/>
          </ac:inkMkLst>
        </pc:inkChg>
        <pc:inkChg chg="add del">
          <ac:chgData name="Vukics András" userId="5efe4348-f8f2-46c9-a533-ad55f03285a4" providerId="ADAL" clId="{68E5A45F-0CC3-A24D-9C50-46CB35F1E81E}" dt="2023-09-20T08:07:23.842" v="400"/>
          <ac:inkMkLst>
            <pc:docMk/>
            <pc:sldMk cId="4149181274" sldId="268"/>
            <ac:inkMk id="19" creationId="{22A2601B-D332-3714-0D15-CA4CFDFC5DBD}"/>
          </ac:inkMkLst>
        </pc:inkChg>
        <pc:inkChg chg="add reco">
          <ac:chgData name="Vukics András" userId="5efe4348-f8f2-46c9-a533-ad55f03285a4" providerId="ADAL" clId="{68E5A45F-0CC3-A24D-9C50-46CB35F1E81E}" dt="2023-09-20T08:07:23.842" v="400"/>
          <ac:inkMkLst>
            <pc:docMk/>
            <pc:sldMk cId="4149181274" sldId="268"/>
            <ac:inkMk id="20" creationId="{43C4F97E-AAD1-906F-3B09-F4586DAD4780}"/>
          </ac:inkMkLst>
        </pc:inkChg>
        <pc:inkChg chg="add del">
          <ac:chgData name="Vukics András" userId="5efe4348-f8f2-46c9-a533-ad55f03285a4" providerId="ADAL" clId="{68E5A45F-0CC3-A24D-9C50-46CB35F1E81E}" dt="2023-09-20T08:07:30.139" v="403"/>
          <ac:inkMkLst>
            <pc:docMk/>
            <pc:sldMk cId="4149181274" sldId="268"/>
            <ac:inkMk id="21" creationId="{161BB1FC-61F1-9C5A-450D-E648C62DC7DF}"/>
          </ac:inkMkLst>
        </pc:inkChg>
        <pc:inkChg chg="add del">
          <ac:chgData name="Vukics András" userId="5efe4348-f8f2-46c9-a533-ad55f03285a4" providerId="ADAL" clId="{68E5A45F-0CC3-A24D-9C50-46CB35F1E81E}" dt="2023-09-20T08:07:30.139" v="403"/>
          <ac:inkMkLst>
            <pc:docMk/>
            <pc:sldMk cId="4149181274" sldId="268"/>
            <ac:inkMk id="22" creationId="{E00959E5-20D7-45EF-88C8-3D7FD767AD04}"/>
          </ac:inkMkLst>
        </pc:inkChg>
        <pc:inkChg chg="add reco">
          <ac:chgData name="Vukics András" userId="5efe4348-f8f2-46c9-a533-ad55f03285a4" providerId="ADAL" clId="{68E5A45F-0CC3-A24D-9C50-46CB35F1E81E}" dt="2023-09-20T08:07:30.139" v="403"/>
          <ac:inkMkLst>
            <pc:docMk/>
            <pc:sldMk cId="4149181274" sldId="268"/>
            <ac:inkMk id="23" creationId="{C054D130-BCC5-BBED-F0AE-97671E8FB11B}"/>
          </ac:inkMkLst>
        </pc:inkChg>
        <pc:inkChg chg="del topLvl">
          <ac:chgData name="Vukics András" userId="5efe4348-f8f2-46c9-a533-ad55f03285a4" providerId="ADAL" clId="{68E5A45F-0CC3-A24D-9C50-46CB35F1E81E}" dt="2023-09-20T08:08:19.577" v="433"/>
          <ac:inkMkLst>
            <pc:docMk/>
            <pc:sldMk cId="4149181274" sldId="268"/>
            <ac:inkMk id="24" creationId="{E1773A92-1FAC-4E0B-C945-EDDD2792DA43}"/>
          </ac:inkMkLst>
        </pc:inkChg>
        <pc:inkChg chg="add del">
          <ac:chgData name="Vukics András" userId="5efe4348-f8f2-46c9-a533-ad55f03285a4" providerId="ADAL" clId="{68E5A45F-0CC3-A24D-9C50-46CB35F1E81E}" dt="2023-09-20T08:08:04.016" v="428"/>
          <ac:inkMkLst>
            <pc:docMk/>
            <pc:sldMk cId="4149181274" sldId="268"/>
            <ac:inkMk id="25" creationId="{45979FFE-96A1-C5D3-D98C-8B51D1BBEEA9}"/>
          </ac:inkMkLst>
        </pc:inkChg>
        <pc:inkChg chg="add del">
          <ac:chgData name="Vukics András" userId="5efe4348-f8f2-46c9-a533-ad55f03285a4" providerId="ADAL" clId="{68E5A45F-0CC3-A24D-9C50-46CB35F1E81E}" dt="2023-09-20T08:08:00.526" v="427"/>
          <ac:inkMkLst>
            <pc:docMk/>
            <pc:sldMk cId="4149181274" sldId="268"/>
            <ac:inkMk id="26" creationId="{19DCBC27-CCFD-9D0F-74FE-4086BE6584D4}"/>
          </ac:inkMkLst>
        </pc:inkChg>
        <pc:inkChg chg="add del">
          <ac:chgData name="Vukics András" userId="5efe4348-f8f2-46c9-a533-ad55f03285a4" providerId="ADAL" clId="{68E5A45F-0CC3-A24D-9C50-46CB35F1E81E}" dt="2023-09-20T08:07:55.434" v="426"/>
          <ac:inkMkLst>
            <pc:docMk/>
            <pc:sldMk cId="4149181274" sldId="268"/>
            <ac:inkMk id="27" creationId="{FF3614AE-2887-210B-7E98-EEF4905813F1}"/>
          </ac:inkMkLst>
        </pc:inkChg>
        <pc:inkChg chg="add del">
          <ac:chgData name="Vukics András" userId="5efe4348-f8f2-46c9-a533-ad55f03285a4" providerId="ADAL" clId="{68E5A45F-0CC3-A24D-9C50-46CB35F1E81E}" dt="2023-09-20T08:07:53.204" v="425"/>
          <ac:inkMkLst>
            <pc:docMk/>
            <pc:sldMk cId="4149181274" sldId="268"/>
            <ac:inkMk id="28" creationId="{84F680CD-27B6-D2B8-5C7E-497A14E2E05F}"/>
          </ac:inkMkLst>
        </pc:inkChg>
        <pc:inkChg chg="add del reco">
          <ac:chgData name="Vukics András" userId="5efe4348-f8f2-46c9-a533-ad55f03285a4" providerId="ADAL" clId="{68E5A45F-0CC3-A24D-9C50-46CB35F1E81E}" dt="2023-09-20T08:07:53.204" v="425"/>
          <ac:inkMkLst>
            <pc:docMk/>
            <pc:sldMk cId="4149181274" sldId="268"/>
            <ac:inkMk id="29" creationId="{75817D56-343C-7E66-100B-97538C77D85A}"/>
          </ac:inkMkLst>
        </pc:inkChg>
        <pc:inkChg chg="add del">
          <ac:chgData name="Vukics András" userId="5efe4348-f8f2-46c9-a533-ad55f03285a4" providerId="ADAL" clId="{68E5A45F-0CC3-A24D-9C50-46CB35F1E81E}" dt="2023-09-20T08:08:08.708" v="431"/>
          <ac:inkMkLst>
            <pc:docMk/>
            <pc:sldMk cId="4149181274" sldId="268"/>
            <ac:inkMk id="30" creationId="{5AECF94D-1C28-9FB3-3C6B-E324E0914F34}"/>
          </ac:inkMkLst>
        </pc:inkChg>
        <pc:inkChg chg="del topLvl">
          <ac:chgData name="Vukics András" userId="5efe4348-f8f2-46c9-a533-ad55f03285a4" providerId="ADAL" clId="{68E5A45F-0CC3-A24D-9C50-46CB35F1E81E}" dt="2023-09-20T08:08:19.580" v="434"/>
          <ac:inkMkLst>
            <pc:docMk/>
            <pc:sldMk cId="4149181274" sldId="268"/>
            <ac:inkMk id="31" creationId="{96451F6B-8F74-9716-ACB4-89CC43AC632E}"/>
          </ac:inkMkLst>
        </pc:inkChg>
        <pc:inkChg chg="add del">
          <ac:chgData name="Vukics András" userId="5efe4348-f8f2-46c9-a533-ad55f03285a4" providerId="ADAL" clId="{68E5A45F-0CC3-A24D-9C50-46CB35F1E81E}" dt="2023-09-20T08:08:08.708" v="431"/>
          <ac:inkMkLst>
            <pc:docMk/>
            <pc:sldMk cId="4149181274" sldId="268"/>
            <ac:inkMk id="32" creationId="{FFC42362-3970-070A-4EF8-83B492D9CFCD}"/>
          </ac:inkMkLst>
        </pc:inkChg>
        <pc:inkChg chg="del">
          <ac:chgData name="Vukics András" userId="5efe4348-f8f2-46c9-a533-ad55f03285a4" providerId="ADAL" clId="{68E5A45F-0CC3-A24D-9C50-46CB35F1E81E}" dt="2023-09-20T08:11:43.076" v="466"/>
          <ac:inkMkLst>
            <pc:docMk/>
            <pc:sldMk cId="4149181274" sldId="268"/>
            <ac:inkMk id="33" creationId="{A6FCBD31-8D97-BDF4-5046-9F638BA8D94C}"/>
          </ac:inkMkLst>
        </pc:inkChg>
        <pc:inkChg chg="del mod modStrokes">
          <ac:chgData name="Vukics András" userId="5efe4348-f8f2-46c9-a533-ad55f03285a4" providerId="ADAL" clId="{68E5A45F-0CC3-A24D-9C50-46CB35F1E81E}" dt="2023-09-20T08:07:43.930" v="419"/>
          <ac:inkMkLst>
            <pc:docMk/>
            <pc:sldMk cId="4149181274" sldId="268"/>
            <ac:inkMk id="34" creationId="{A3F44296-F6EB-BDCE-6FA4-E2C5294BCEBB}"/>
          </ac:inkMkLst>
        </pc:inkChg>
        <pc:inkChg chg="del">
          <ac:chgData name="Vukics András" userId="5efe4348-f8f2-46c9-a533-ad55f03285a4" providerId="ADAL" clId="{68E5A45F-0CC3-A24D-9C50-46CB35F1E81E}" dt="2023-09-20T08:10:54.958" v="444"/>
          <ac:inkMkLst>
            <pc:docMk/>
            <pc:sldMk cId="4149181274" sldId="268"/>
            <ac:inkMk id="35" creationId="{E073EEEE-3E24-4C70-4D71-EEF9A273D751}"/>
          </ac:inkMkLst>
        </pc:inkChg>
        <pc:inkChg chg="add reco">
          <ac:chgData name="Vukics András" userId="5efe4348-f8f2-46c9-a533-ad55f03285a4" providerId="ADAL" clId="{68E5A45F-0CC3-A24D-9C50-46CB35F1E81E}" dt="2023-09-20T08:08:08.708" v="431"/>
          <ac:inkMkLst>
            <pc:docMk/>
            <pc:sldMk cId="4149181274" sldId="268"/>
            <ac:inkMk id="36" creationId="{E50C291C-5D0D-11D3-2934-1CCD267A8F23}"/>
          </ac:inkMkLst>
        </pc:inkChg>
        <pc:inkChg chg="add del">
          <ac:chgData name="Vukics András" userId="5efe4348-f8f2-46c9-a533-ad55f03285a4" providerId="ADAL" clId="{68E5A45F-0CC3-A24D-9C50-46CB35F1E81E}" dt="2023-09-20T08:10:39.112" v="440"/>
          <ac:inkMkLst>
            <pc:docMk/>
            <pc:sldMk cId="4149181274" sldId="268"/>
            <ac:inkMk id="37" creationId="{78323FB2-F1E4-F0FC-D03D-11F4D24AE10A}"/>
          </ac:inkMkLst>
        </pc:inkChg>
        <pc:inkChg chg="add del">
          <ac:chgData name="Vukics András" userId="5efe4348-f8f2-46c9-a533-ad55f03285a4" providerId="ADAL" clId="{68E5A45F-0CC3-A24D-9C50-46CB35F1E81E}" dt="2023-09-20T08:10:39.112" v="440"/>
          <ac:inkMkLst>
            <pc:docMk/>
            <pc:sldMk cId="4149181274" sldId="268"/>
            <ac:inkMk id="38" creationId="{9981D695-2D34-A9F6-FE5B-786ED0447C0A}"/>
          </ac:inkMkLst>
        </pc:inkChg>
        <pc:inkChg chg="del">
          <ac:chgData name="Vukics András" userId="5efe4348-f8f2-46c9-a533-ad55f03285a4" providerId="ADAL" clId="{68E5A45F-0CC3-A24D-9C50-46CB35F1E81E}" dt="2023-09-20T08:11:43.073" v="465"/>
          <ac:inkMkLst>
            <pc:docMk/>
            <pc:sldMk cId="4149181274" sldId="268"/>
            <ac:inkMk id="39" creationId="{A86F92E5-B044-AA04-012E-43DC998E5DAA}"/>
          </ac:inkMkLst>
        </pc:inkChg>
        <pc:inkChg chg="add del reco">
          <ac:chgData name="Vukics András" userId="5efe4348-f8f2-46c9-a533-ad55f03285a4" providerId="ADAL" clId="{68E5A45F-0CC3-A24D-9C50-46CB35F1E81E}" dt="2023-09-20T08:10:39.112" v="440"/>
          <ac:inkMkLst>
            <pc:docMk/>
            <pc:sldMk cId="4149181274" sldId="268"/>
            <ac:inkMk id="40" creationId="{94059FC0-45AB-1706-D1F7-3553E66CA096}"/>
          </ac:inkMkLst>
        </pc:inkChg>
        <pc:inkChg chg="del">
          <ac:chgData name="Vukics András" userId="5efe4348-f8f2-46c9-a533-ad55f03285a4" providerId="ADAL" clId="{68E5A45F-0CC3-A24D-9C50-46CB35F1E81E}" dt="2023-09-20T08:10:54.952" v="442"/>
          <ac:inkMkLst>
            <pc:docMk/>
            <pc:sldMk cId="4149181274" sldId="268"/>
            <ac:inkMk id="41" creationId="{6AFFE9FA-D4F3-F536-9238-F676B2ED046B}"/>
          </ac:inkMkLst>
        </pc:inkChg>
        <pc:inkChg chg="del">
          <ac:chgData name="Vukics András" userId="5efe4348-f8f2-46c9-a533-ad55f03285a4" providerId="ADAL" clId="{68E5A45F-0CC3-A24D-9C50-46CB35F1E81E}" dt="2023-09-20T08:10:54.955" v="443"/>
          <ac:inkMkLst>
            <pc:docMk/>
            <pc:sldMk cId="4149181274" sldId="268"/>
            <ac:inkMk id="42" creationId="{18767154-E453-E794-05F1-45F97EC5C6E4}"/>
          </ac:inkMkLst>
        </pc:inkChg>
        <pc:inkChg chg="add">
          <ac:chgData name="Vukics András" userId="5efe4348-f8f2-46c9-a533-ad55f03285a4" providerId="ADAL" clId="{68E5A45F-0CC3-A24D-9C50-46CB35F1E81E}" dt="2023-09-20T08:10:41.577" v="441"/>
          <ac:inkMkLst>
            <pc:docMk/>
            <pc:sldMk cId="4149181274" sldId="268"/>
            <ac:inkMk id="43" creationId="{0E17FEDC-E189-2063-DDAF-71A61946CF68}"/>
          </ac:inkMkLst>
        </pc:inkChg>
        <pc:inkChg chg="add del">
          <ac:chgData name="Vukics András" userId="5efe4348-f8f2-46c9-a533-ad55f03285a4" providerId="ADAL" clId="{68E5A45F-0CC3-A24D-9C50-46CB35F1E81E}" dt="2023-09-20T08:11:05.181" v="447"/>
          <ac:inkMkLst>
            <pc:docMk/>
            <pc:sldMk cId="4149181274" sldId="268"/>
            <ac:inkMk id="44" creationId="{349BA210-E697-D323-F086-56EB1CB4A81C}"/>
          </ac:inkMkLst>
        </pc:inkChg>
        <pc:inkChg chg="del">
          <ac:chgData name="Vukics András" userId="5efe4348-f8f2-46c9-a533-ad55f03285a4" providerId="ADAL" clId="{68E5A45F-0CC3-A24D-9C50-46CB35F1E81E}" dt="2023-09-20T08:11:43.079" v="467"/>
          <ac:inkMkLst>
            <pc:docMk/>
            <pc:sldMk cId="4149181274" sldId="268"/>
            <ac:inkMk id="45" creationId="{6528344C-1FED-4BD5-B6F4-C15159F51470}"/>
          </ac:inkMkLst>
        </pc:inkChg>
        <pc:inkChg chg="add del">
          <ac:chgData name="Vukics András" userId="5efe4348-f8f2-46c9-a533-ad55f03285a4" providerId="ADAL" clId="{68E5A45F-0CC3-A24D-9C50-46CB35F1E81E}" dt="2023-09-20T08:11:05.181" v="447"/>
          <ac:inkMkLst>
            <pc:docMk/>
            <pc:sldMk cId="4149181274" sldId="268"/>
            <ac:inkMk id="47" creationId="{045CD571-3E34-19A0-F821-1D51EC585736}"/>
          </ac:inkMkLst>
        </pc:inkChg>
        <pc:inkChg chg="add reco">
          <ac:chgData name="Vukics András" userId="5efe4348-f8f2-46c9-a533-ad55f03285a4" providerId="ADAL" clId="{68E5A45F-0CC3-A24D-9C50-46CB35F1E81E}" dt="2023-09-20T08:11:05.181" v="447"/>
          <ac:inkMkLst>
            <pc:docMk/>
            <pc:sldMk cId="4149181274" sldId="268"/>
            <ac:inkMk id="48" creationId="{6031C7B0-CBFB-1C4C-7675-C972FDD5E856}"/>
          </ac:inkMkLst>
        </pc:inkChg>
        <pc:inkChg chg="add del">
          <ac:chgData name="Vukics András" userId="5efe4348-f8f2-46c9-a533-ad55f03285a4" providerId="ADAL" clId="{68E5A45F-0CC3-A24D-9C50-46CB35F1E81E}" dt="2023-09-20T08:11:06.574" v="450"/>
          <ac:inkMkLst>
            <pc:docMk/>
            <pc:sldMk cId="4149181274" sldId="268"/>
            <ac:inkMk id="49" creationId="{355212DD-4F88-5812-B08E-42F0C281B6D2}"/>
          </ac:inkMkLst>
        </pc:inkChg>
        <pc:inkChg chg="del">
          <ac:chgData name="Vukics András" userId="5efe4348-f8f2-46c9-a533-ad55f03285a4" providerId="ADAL" clId="{68E5A45F-0CC3-A24D-9C50-46CB35F1E81E}" dt="2023-09-20T08:07:41.352" v="414"/>
          <ac:inkMkLst>
            <pc:docMk/>
            <pc:sldMk cId="4149181274" sldId="268"/>
            <ac:inkMk id="50" creationId="{3C73FB80-5E64-92E5-5F56-972498B8BCE5}"/>
          </ac:inkMkLst>
        </pc:inkChg>
        <pc:inkChg chg="add del">
          <ac:chgData name="Vukics András" userId="5efe4348-f8f2-46c9-a533-ad55f03285a4" providerId="ADAL" clId="{68E5A45F-0CC3-A24D-9C50-46CB35F1E81E}" dt="2023-09-20T08:11:06.574" v="450"/>
          <ac:inkMkLst>
            <pc:docMk/>
            <pc:sldMk cId="4149181274" sldId="268"/>
            <ac:inkMk id="51" creationId="{8CEC001C-185A-F904-6A80-172DAEA03147}"/>
          </ac:inkMkLst>
        </pc:inkChg>
        <pc:inkChg chg="add reco">
          <ac:chgData name="Vukics András" userId="5efe4348-f8f2-46c9-a533-ad55f03285a4" providerId="ADAL" clId="{68E5A45F-0CC3-A24D-9C50-46CB35F1E81E}" dt="2023-09-20T08:11:06.574" v="450"/>
          <ac:inkMkLst>
            <pc:docMk/>
            <pc:sldMk cId="4149181274" sldId="268"/>
            <ac:inkMk id="52" creationId="{6651CAE4-332B-1731-BCD9-323069926E91}"/>
          </ac:inkMkLst>
        </pc:inkChg>
        <pc:inkChg chg="add del">
          <ac:chgData name="Vukics András" userId="5efe4348-f8f2-46c9-a533-ad55f03285a4" providerId="ADAL" clId="{68E5A45F-0CC3-A24D-9C50-46CB35F1E81E}" dt="2023-09-20T08:11:08.363" v="453"/>
          <ac:inkMkLst>
            <pc:docMk/>
            <pc:sldMk cId="4149181274" sldId="268"/>
            <ac:inkMk id="53" creationId="{5F74731E-712E-7322-A503-484E81FE783B}"/>
          </ac:inkMkLst>
        </pc:inkChg>
        <pc:inkChg chg="del mod modStrokes">
          <ac:chgData name="Vukics András" userId="5efe4348-f8f2-46c9-a533-ad55f03285a4" providerId="ADAL" clId="{68E5A45F-0CC3-A24D-9C50-46CB35F1E81E}" dt="2023-09-20T08:07:42.141" v="418"/>
          <ac:inkMkLst>
            <pc:docMk/>
            <pc:sldMk cId="4149181274" sldId="268"/>
            <ac:inkMk id="54" creationId="{F29BACF8-3A27-046E-BF63-D269DC723706}"/>
          </ac:inkMkLst>
        </pc:inkChg>
        <pc:inkChg chg="add del">
          <ac:chgData name="Vukics András" userId="5efe4348-f8f2-46c9-a533-ad55f03285a4" providerId="ADAL" clId="{68E5A45F-0CC3-A24D-9C50-46CB35F1E81E}" dt="2023-09-20T08:11:08.363" v="453"/>
          <ac:inkMkLst>
            <pc:docMk/>
            <pc:sldMk cId="4149181274" sldId="268"/>
            <ac:inkMk id="55" creationId="{CFC14576-854C-7C62-9DAB-3E3968391B45}"/>
          </ac:inkMkLst>
        </pc:inkChg>
        <pc:inkChg chg="add reco">
          <ac:chgData name="Vukics András" userId="5efe4348-f8f2-46c9-a533-ad55f03285a4" providerId="ADAL" clId="{68E5A45F-0CC3-A24D-9C50-46CB35F1E81E}" dt="2023-09-20T08:11:08.363" v="453"/>
          <ac:inkMkLst>
            <pc:docMk/>
            <pc:sldMk cId="4149181274" sldId="268"/>
            <ac:inkMk id="56" creationId="{229E7BD4-D004-D334-F186-C50C4D3B0F82}"/>
          </ac:inkMkLst>
        </pc:inkChg>
        <pc:inkChg chg="add del">
          <ac:chgData name="Vukics András" userId="5efe4348-f8f2-46c9-a533-ad55f03285a4" providerId="ADAL" clId="{68E5A45F-0CC3-A24D-9C50-46CB35F1E81E}" dt="2023-09-20T08:11:11.005" v="457"/>
          <ac:inkMkLst>
            <pc:docMk/>
            <pc:sldMk cId="4149181274" sldId="268"/>
            <ac:inkMk id="57" creationId="{C3FAC866-9966-372B-E17D-C4344A4C5035}"/>
          </ac:inkMkLst>
        </pc:inkChg>
        <pc:inkChg chg="add del">
          <ac:chgData name="Vukics András" userId="5efe4348-f8f2-46c9-a533-ad55f03285a4" providerId="ADAL" clId="{68E5A45F-0CC3-A24D-9C50-46CB35F1E81E}" dt="2023-09-20T08:11:11.005" v="457"/>
          <ac:inkMkLst>
            <pc:docMk/>
            <pc:sldMk cId="4149181274" sldId="268"/>
            <ac:inkMk id="58" creationId="{91040A72-20FB-F783-3A00-959E9471A167}"/>
          </ac:inkMkLst>
        </pc:inkChg>
        <pc:inkChg chg="del">
          <ac:chgData name="Vukics András" userId="5efe4348-f8f2-46c9-a533-ad55f03285a4" providerId="ADAL" clId="{68E5A45F-0CC3-A24D-9C50-46CB35F1E81E}" dt="2023-09-20T08:07:41.358" v="417"/>
          <ac:inkMkLst>
            <pc:docMk/>
            <pc:sldMk cId="4149181274" sldId="268"/>
            <ac:inkMk id="59" creationId="{0A5A3971-D7BD-A728-89C9-97A3E0BF05E0}"/>
          </ac:inkMkLst>
        </pc:inkChg>
        <pc:inkChg chg="add del">
          <ac:chgData name="Vukics András" userId="5efe4348-f8f2-46c9-a533-ad55f03285a4" providerId="ADAL" clId="{68E5A45F-0CC3-A24D-9C50-46CB35F1E81E}" dt="2023-09-20T08:11:11.005" v="457"/>
          <ac:inkMkLst>
            <pc:docMk/>
            <pc:sldMk cId="4149181274" sldId="268"/>
            <ac:inkMk id="60" creationId="{288BC9C1-C6F8-24E2-4A35-A1998773B141}"/>
          </ac:inkMkLst>
        </pc:inkChg>
        <pc:inkChg chg="add reco">
          <ac:chgData name="Vukics András" userId="5efe4348-f8f2-46c9-a533-ad55f03285a4" providerId="ADAL" clId="{68E5A45F-0CC3-A24D-9C50-46CB35F1E81E}" dt="2023-09-20T08:11:11.005" v="457"/>
          <ac:inkMkLst>
            <pc:docMk/>
            <pc:sldMk cId="4149181274" sldId="268"/>
            <ac:inkMk id="61" creationId="{FCE5F46A-27EE-43F4-ADFF-CC0584D5F75D}"/>
          </ac:inkMkLst>
        </pc:inkChg>
        <pc:inkChg chg="add del">
          <ac:chgData name="Vukics András" userId="5efe4348-f8f2-46c9-a533-ad55f03285a4" providerId="ADAL" clId="{68E5A45F-0CC3-A24D-9C50-46CB35F1E81E}" dt="2023-09-20T08:11:13.073" v="460"/>
          <ac:inkMkLst>
            <pc:docMk/>
            <pc:sldMk cId="4149181274" sldId="268"/>
            <ac:inkMk id="62" creationId="{356910F0-C0B0-687B-000A-65FB39F3955F}"/>
          </ac:inkMkLst>
        </pc:inkChg>
        <pc:inkChg chg="add del">
          <ac:chgData name="Vukics András" userId="5efe4348-f8f2-46c9-a533-ad55f03285a4" providerId="ADAL" clId="{68E5A45F-0CC3-A24D-9C50-46CB35F1E81E}" dt="2023-09-20T08:11:13.073" v="460"/>
          <ac:inkMkLst>
            <pc:docMk/>
            <pc:sldMk cId="4149181274" sldId="268"/>
            <ac:inkMk id="63" creationId="{6B077D6C-3A76-6BA8-8557-2ACFD1C6CB1D}"/>
          </ac:inkMkLst>
        </pc:inkChg>
        <pc:inkChg chg="del">
          <ac:chgData name="Vukics András" userId="5efe4348-f8f2-46c9-a533-ad55f03285a4" providerId="ADAL" clId="{68E5A45F-0CC3-A24D-9C50-46CB35F1E81E}" dt="2023-09-20T08:07:41.307" v="404"/>
          <ac:inkMkLst>
            <pc:docMk/>
            <pc:sldMk cId="4149181274" sldId="268"/>
            <ac:inkMk id="64" creationId="{7E47BDBC-BD0C-7956-3E6B-F8E0E01D984C}"/>
          </ac:inkMkLst>
        </pc:inkChg>
        <pc:inkChg chg="add reco">
          <ac:chgData name="Vukics András" userId="5efe4348-f8f2-46c9-a533-ad55f03285a4" providerId="ADAL" clId="{68E5A45F-0CC3-A24D-9C50-46CB35F1E81E}" dt="2023-09-20T08:11:13.073" v="460"/>
          <ac:inkMkLst>
            <pc:docMk/>
            <pc:sldMk cId="4149181274" sldId="268"/>
            <ac:inkMk id="65" creationId="{3BEC06B4-4CD8-CA35-32F1-078C87EF19E1}"/>
          </ac:inkMkLst>
        </pc:inkChg>
        <pc:inkChg chg="add">
          <ac:chgData name="Vukics András" userId="5efe4348-f8f2-46c9-a533-ad55f03285a4" providerId="ADAL" clId="{68E5A45F-0CC3-A24D-9C50-46CB35F1E81E}" dt="2023-09-20T08:11:15.085" v="461"/>
          <ac:inkMkLst>
            <pc:docMk/>
            <pc:sldMk cId="4149181274" sldId="268"/>
            <ac:inkMk id="66" creationId="{80B45AB4-8A57-9162-3FE7-9380A8D8992B}"/>
          </ac:inkMkLst>
        </pc:inkChg>
        <pc:inkChg chg="add">
          <ac:chgData name="Vukics András" userId="5efe4348-f8f2-46c9-a533-ad55f03285a4" providerId="ADAL" clId="{68E5A45F-0CC3-A24D-9C50-46CB35F1E81E}" dt="2023-09-20T08:11:18.210" v="462"/>
          <ac:inkMkLst>
            <pc:docMk/>
            <pc:sldMk cId="4149181274" sldId="268"/>
            <ac:inkMk id="67" creationId="{725092A7-28D3-D11A-6225-85C30E5A2941}"/>
          </ac:inkMkLst>
        </pc:inkChg>
        <pc:inkChg chg="del">
          <ac:chgData name="Vukics András" userId="5efe4348-f8f2-46c9-a533-ad55f03285a4" providerId="ADAL" clId="{68E5A45F-0CC3-A24D-9C50-46CB35F1E81E}" dt="2023-09-20T08:07:41.315" v="405"/>
          <ac:inkMkLst>
            <pc:docMk/>
            <pc:sldMk cId="4149181274" sldId="268"/>
            <ac:inkMk id="68" creationId="{D4A349D2-97CA-9120-D12A-2885A54C7CD4}"/>
          </ac:inkMkLst>
        </pc:inkChg>
        <pc:inkChg chg="add">
          <ac:chgData name="Vukics András" userId="5efe4348-f8f2-46c9-a533-ad55f03285a4" providerId="ADAL" clId="{68E5A45F-0CC3-A24D-9C50-46CB35F1E81E}" dt="2023-09-20T08:11:50.017" v="469"/>
          <ac:inkMkLst>
            <pc:docMk/>
            <pc:sldMk cId="4149181274" sldId="268"/>
            <ac:inkMk id="69" creationId="{1D6EF7A1-2719-7A77-E4E6-22E039EF5EB1}"/>
          </ac:inkMkLst>
        </pc:inkChg>
        <pc:inkChg chg="del">
          <ac:chgData name="Vukics András" userId="5efe4348-f8f2-46c9-a533-ad55f03285a4" providerId="ADAL" clId="{68E5A45F-0CC3-A24D-9C50-46CB35F1E81E}" dt="2023-09-20T08:07:41.322" v="406"/>
          <ac:inkMkLst>
            <pc:docMk/>
            <pc:sldMk cId="4149181274" sldId="268"/>
            <ac:inkMk id="75" creationId="{8BBAEF48-45B3-C0A3-F036-E4BEE7F97D91}"/>
          </ac:inkMkLst>
        </pc:inkChg>
        <pc:inkChg chg="del">
          <ac:chgData name="Vukics András" userId="5efe4348-f8f2-46c9-a533-ad55f03285a4" providerId="ADAL" clId="{68E5A45F-0CC3-A24D-9C50-46CB35F1E81E}" dt="2023-09-20T08:07:41.329" v="407"/>
          <ac:inkMkLst>
            <pc:docMk/>
            <pc:sldMk cId="4149181274" sldId="268"/>
            <ac:inkMk id="84" creationId="{15BB9959-D74A-E07B-CEE9-1D62F83557EF}"/>
          </ac:inkMkLst>
        </pc:inkChg>
        <pc:inkChg chg="del">
          <ac:chgData name="Vukics András" userId="5efe4348-f8f2-46c9-a533-ad55f03285a4" providerId="ADAL" clId="{68E5A45F-0CC3-A24D-9C50-46CB35F1E81E}" dt="2023-09-20T08:07:41.333" v="408"/>
          <ac:inkMkLst>
            <pc:docMk/>
            <pc:sldMk cId="4149181274" sldId="268"/>
            <ac:inkMk id="85" creationId="{4250744D-E2CF-F019-81C7-D2EFCE73317A}"/>
          </ac:inkMkLst>
        </pc:inkChg>
        <pc:inkChg chg="del">
          <ac:chgData name="Vukics András" userId="5efe4348-f8f2-46c9-a533-ad55f03285a4" providerId="ADAL" clId="{68E5A45F-0CC3-A24D-9C50-46CB35F1E81E}" dt="2023-09-20T08:07:41.337" v="409"/>
          <ac:inkMkLst>
            <pc:docMk/>
            <pc:sldMk cId="4149181274" sldId="268"/>
            <ac:inkMk id="90" creationId="{3AB3F1F4-84E0-E17D-BF45-47809AF0A330}"/>
          </ac:inkMkLst>
        </pc:inkChg>
        <pc:inkChg chg="del">
          <ac:chgData name="Vukics András" userId="5efe4348-f8f2-46c9-a533-ad55f03285a4" providerId="ADAL" clId="{68E5A45F-0CC3-A24D-9C50-46CB35F1E81E}" dt="2023-09-20T08:07:41.341" v="410"/>
          <ac:inkMkLst>
            <pc:docMk/>
            <pc:sldMk cId="4149181274" sldId="268"/>
            <ac:inkMk id="97" creationId="{376217DA-525E-7890-2F40-1068FAAD0355}"/>
          </ac:inkMkLst>
        </pc:inkChg>
        <pc:inkChg chg="del">
          <ac:chgData name="Vukics András" userId="5efe4348-f8f2-46c9-a533-ad55f03285a4" providerId="ADAL" clId="{68E5A45F-0CC3-A24D-9C50-46CB35F1E81E}" dt="2023-09-20T08:07:41.344" v="411"/>
          <ac:inkMkLst>
            <pc:docMk/>
            <pc:sldMk cId="4149181274" sldId="268"/>
            <ac:inkMk id="100" creationId="{D40B604C-F190-275C-A85F-CBD919D2D652}"/>
          </ac:inkMkLst>
        </pc:inkChg>
        <pc:inkChg chg="del">
          <ac:chgData name="Vukics András" userId="5efe4348-f8f2-46c9-a533-ad55f03285a4" providerId="ADAL" clId="{68E5A45F-0CC3-A24D-9C50-46CB35F1E81E}" dt="2023-09-20T08:07:41.347" v="412"/>
          <ac:inkMkLst>
            <pc:docMk/>
            <pc:sldMk cId="4149181274" sldId="268"/>
            <ac:inkMk id="105" creationId="{682A67F0-9E52-F5D3-F9E6-9D2A6F1CC348}"/>
          </ac:inkMkLst>
        </pc:inkChg>
        <pc:inkChg chg="del">
          <ac:chgData name="Vukics András" userId="5efe4348-f8f2-46c9-a533-ad55f03285a4" providerId="ADAL" clId="{68E5A45F-0CC3-A24D-9C50-46CB35F1E81E}" dt="2023-09-20T08:07:41.349" v="413"/>
          <ac:inkMkLst>
            <pc:docMk/>
            <pc:sldMk cId="4149181274" sldId="268"/>
            <ac:inkMk id="108" creationId="{FEBD20D4-95FB-97AE-5E8F-386AB6115C88}"/>
          </ac:inkMkLst>
        </pc:inkChg>
        <pc:inkChg chg="del">
          <ac:chgData name="Vukics András" userId="5efe4348-f8f2-46c9-a533-ad55f03285a4" providerId="ADAL" clId="{68E5A45F-0CC3-A24D-9C50-46CB35F1E81E}" dt="2023-09-20T08:07:41.354" v="415"/>
          <ac:inkMkLst>
            <pc:docMk/>
            <pc:sldMk cId="4149181274" sldId="268"/>
            <ac:inkMk id="115" creationId="{E26B0E46-0981-D15C-9DF6-C2796E994C1B}"/>
          </ac:inkMkLst>
        </pc:inkChg>
        <pc:inkChg chg="del">
          <ac:chgData name="Vukics András" userId="5efe4348-f8f2-46c9-a533-ad55f03285a4" providerId="ADAL" clId="{68E5A45F-0CC3-A24D-9C50-46CB35F1E81E}" dt="2023-09-20T08:07:05.537" v="393"/>
          <ac:inkMkLst>
            <pc:docMk/>
            <pc:sldMk cId="4149181274" sldId="268"/>
            <ac:inkMk id="119" creationId="{75E8EBA4-B3BF-F9DF-1222-C24507821F29}"/>
          </ac:inkMkLst>
        </pc:inkChg>
        <pc:inkChg chg="del">
          <ac:chgData name="Vukics András" userId="5efe4348-f8f2-46c9-a533-ad55f03285a4" providerId="ADAL" clId="{68E5A45F-0CC3-A24D-9C50-46CB35F1E81E}" dt="2023-09-20T08:07:09.569" v="396"/>
          <ac:inkMkLst>
            <pc:docMk/>
            <pc:sldMk cId="4149181274" sldId="268"/>
            <ac:inkMk id="122" creationId="{5C9AC6CF-466C-BC65-5E4B-F392A1779F6E}"/>
          </ac:inkMkLst>
        </pc:inkChg>
        <pc:inkChg chg="del">
          <ac:chgData name="Vukics András" userId="5efe4348-f8f2-46c9-a533-ad55f03285a4" providerId="ADAL" clId="{68E5A45F-0CC3-A24D-9C50-46CB35F1E81E}" dt="2023-09-20T08:07:07.869" v="395"/>
          <ac:inkMkLst>
            <pc:docMk/>
            <pc:sldMk cId="4149181274" sldId="268"/>
            <ac:inkMk id="123" creationId="{6C36C0DE-B025-DB6C-E8E4-5A254FA13BBD}"/>
          </ac:inkMkLst>
        </pc:inkChg>
      </pc:sldChg>
      <pc:sldChg chg="addSp delSp">
        <pc:chgData name="Vukics András" userId="5efe4348-f8f2-46c9-a533-ad55f03285a4" providerId="ADAL" clId="{68E5A45F-0CC3-A24D-9C50-46CB35F1E81E}" dt="2023-09-20T08:23:18.972" v="480"/>
        <pc:sldMkLst>
          <pc:docMk/>
          <pc:sldMk cId="3756525800" sldId="279"/>
        </pc:sldMkLst>
        <pc:inkChg chg="add del">
          <ac:chgData name="Vukics András" userId="5efe4348-f8f2-46c9-a533-ad55f03285a4" providerId="ADAL" clId="{68E5A45F-0CC3-A24D-9C50-46CB35F1E81E}" dt="2023-09-20T08:23:07.393" v="478"/>
          <ac:inkMkLst>
            <pc:docMk/>
            <pc:sldMk cId="3756525800" sldId="279"/>
            <ac:inkMk id="6" creationId="{2813327F-3D1D-1E6F-8A70-833047EA0D6E}"/>
          </ac:inkMkLst>
        </pc:inkChg>
        <pc:inkChg chg="add del">
          <ac:chgData name="Vukics András" userId="5efe4348-f8f2-46c9-a533-ad55f03285a4" providerId="ADAL" clId="{68E5A45F-0CC3-A24D-9C50-46CB35F1E81E}" dt="2023-09-20T08:23:07.393" v="478"/>
          <ac:inkMkLst>
            <pc:docMk/>
            <pc:sldMk cId="3756525800" sldId="279"/>
            <ac:inkMk id="7" creationId="{EB26237C-9EF0-4D2F-C707-E6A17673637E}"/>
          </ac:inkMkLst>
        </pc:inkChg>
        <pc:inkChg chg="add del reco">
          <ac:chgData name="Vukics András" userId="5efe4348-f8f2-46c9-a533-ad55f03285a4" providerId="ADAL" clId="{68E5A45F-0CC3-A24D-9C50-46CB35F1E81E}" dt="2023-09-20T08:23:07.393" v="478"/>
          <ac:inkMkLst>
            <pc:docMk/>
            <pc:sldMk cId="3756525800" sldId="279"/>
            <ac:inkMk id="9" creationId="{F74A99CC-7E15-C9E6-25F0-11AAF9407D2C}"/>
          </ac:inkMkLst>
        </pc:inkChg>
        <pc:inkChg chg="add">
          <ac:chgData name="Vukics András" userId="5efe4348-f8f2-46c9-a533-ad55f03285a4" providerId="ADAL" clId="{68E5A45F-0CC3-A24D-9C50-46CB35F1E81E}" dt="2023-09-20T08:23:14.943" v="479"/>
          <ac:inkMkLst>
            <pc:docMk/>
            <pc:sldMk cId="3756525800" sldId="279"/>
            <ac:inkMk id="10" creationId="{89F81CF6-5A61-BE28-D9D3-45E7A806BEA5}"/>
          </ac:inkMkLst>
        </pc:inkChg>
        <pc:inkChg chg="add">
          <ac:chgData name="Vukics András" userId="5efe4348-f8f2-46c9-a533-ad55f03285a4" providerId="ADAL" clId="{68E5A45F-0CC3-A24D-9C50-46CB35F1E81E}" dt="2023-09-20T08:23:18.972" v="480"/>
          <ac:inkMkLst>
            <pc:docMk/>
            <pc:sldMk cId="3756525800" sldId="279"/>
            <ac:inkMk id="11" creationId="{2343BFA3-BD96-2DCF-4E05-8589BA6664DD}"/>
          </ac:inkMkLst>
        </pc:inkChg>
      </pc:sldChg>
      <pc:sldChg chg="addSp delSp modSp delAnim">
        <pc:chgData name="Vukics András" userId="5efe4348-f8f2-46c9-a533-ad55f03285a4" providerId="ADAL" clId="{68E5A45F-0CC3-A24D-9C50-46CB35F1E81E}" dt="2023-09-20T05:03:11.566" v="380"/>
        <pc:sldMkLst>
          <pc:docMk/>
          <pc:sldMk cId="1182261743" sldId="287"/>
        </pc:sldMkLst>
        <pc:spChg chg="topLvl">
          <ac:chgData name="Vukics András" userId="5efe4348-f8f2-46c9-a533-ad55f03285a4" providerId="ADAL" clId="{68E5A45F-0CC3-A24D-9C50-46CB35F1E81E}" dt="2023-09-20T05:02:36.037" v="360"/>
          <ac:spMkLst>
            <pc:docMk/>
            <pc:sldMk cId="1182261743" sldId="287"/>
            <ac:spMk id="14" creationId="{B7955D7E-F319-74E8-9B67-D95DCF5C753C}"/>
          </ac:spMkLst>
        </pc:spChg>
        <pc:grpChg chg="del">
          <ac:chgData name="Vukics András" userId="5efe4348-f8f2-46c9-a533-ad55f03285a4" providerId="ADAL" clId="{68E5A45F-0CC3-A24D-9C50-46CB35F1E81E}" dt="2023-09-20T05:02:36.029" v="359"/>
          <ac:grpSpMkLst>
            <pc:docMk/>
            <pc:sldMk cId="1182261743" sldId="287"/>
            <ac:grpSpMk id="63" creationId="{9C2F65F8-8B8F-AB84-5EA9-1DEDEAD65CDD}"/>
          </ac:grpSpMkLst>
        </pc:grpChg>
        <pc:grpChg chg="del">
          <ac:chgData name="Vukics András" userId="5efe4348-f8f2-46c9-a533-ad55f03285a4" providerId="ADAL" clId="{68E5A45F-0CC3-A24D-9C50-46CB35F1E81E}" dt="2023-09-20T05:02:36.037" v="360"/>
          <ac:grpSpMkLst>
            <pc:docMk/>
            <pc:sldMk cId="1182261743" sldId="287"/>
            <ac:grpSpMk id="64" creationId="{970FEE54-666C-24A8-D0A5-B5C50B3E7A3F}"/>
          </ac:grpSpMkLst>
        </pc:grpChg>
        <pc:inkChg chg="add del">
          <ac:chgData name="Vukics András" userId="5efe4348-f8f2-46c9-a533-ad55f03285a4" providerId="ADAL" clId="{68E5A45F-0CC3-A24D-9C50-46CB35F1E81E}" dt="2023-09-20T05:00:17.677" v="295"/>
          <ac:inkMkLst>
            <pc:docMk/>
            <pc:sldMk cId="1182261743" sldId="287"/>
            <ac:inkMk id="2" creationId="{45DBE2AA-D726-1B01-BDB9-8DE3B5ECDEFF}"/>
          </ac:inkMkLst>
        </pc:inkChg>
        <pc:inkChg chg="add del">
          <ac:chgData name="Vukics András" userId="5efe4348-f8f2-46c9-a533-ad55f03285a4" providerId="ADAL" clId="{68E5A45F-0CC3-A24D-9C50-46CB35F1E81E}" dt="2023-09-20T05:00:18.898" v="296"/>
          <ac:inkMkLst>
            <pc:docMk/>
            <pc:sldMk cId="1182261743" sldId="287"/>
            <ac:inkMk id="4" creationId="{1DC775B8-F7C6-AF62-55A7-B70EDD047C9F}"/>
          </ac:inkMkLst>
        </pc:inkChg>
        <pc:inkChg chg="add del">
          <ac:chgData name="Vukics András" userId="5efe4348-f8f2-46c9-a533-ad55f03285a4" providerId="ADAL" clId="{68E5A45F-0CC3-A24D-9C50-46CB35F1E81E}" dt="2023-09-20T05:00:31.344" v="299"/>
          <ac:inkMkLst>
            <pc:docMk/>
            <pc:sldMk cId="1182261743" sldId="287"/>
            <ac:inkMk id="5" creationId="{30B3312F-AE1D-BD46-B506-76ED8D8CF51A}"/>
          </ac:inkMkLst>
        </pc:inkChg>
        <pc:inkChg chg="del">
          <ac:chgData name="Vukics András" userId="5efe4348-f8f2-46c9-a533-ad55f03285a4" providerId="ADAL" clId="{68E5A45F-0CC3-A24D-9C50-46CB35F1E81E}" dt="2023-09-20T05:00:53.175" v="309"/>
          <ac:inkMkLst>
            <pc:docMk/>
            <pc:sldMk cId="1182261743" sldId="287"/>
            <ac:inkMk id="10" creationId="{B2A70852-966F-54C6-80BD-1355B252F0F3}"/>
          </ac:inkMkLst>
        </pc:inkChg>
        <pc:inkChg chg="add del">
          <ac:chgData name="Vukics András" userId="5efe4348-f8f2-46c9-a533-ad55f03285a4" providerId="ADAL" clId="{68E5A45F-0CC3-A24D-9C50-46CB35F1E81E}" dt="2023-09-20T05:00:31.344" v="299"/>
          <ac:inkMkLst>
            <pc:docMk/>
            <pc:sldMk cId="1182261743" sldId="287"/>
            <ac:inkMk id="12" creationId="{4F49A864-B178-3402-6F92-0A2260813625}"/>
          </ac:inkMkLst>
        </pc:inkChg>
        <pc:inkChg chg="del">
          <ac:chgData name="Vukics András" userId="5efe4348-f8f2-46c9-a533-ad55f03285a4" providerId="ADAL" clId="{68E5A45F-0CC3-A24D-9C50-46CB35F1E81E}" dt="2023-09-20T05:00:16.724" v="294"/>
          <ac:inkMkLst>
            <pc:docMk/>
            <pc:sldMk cId="1182261743" sldId="287"/>
            <ac:inkMk id="16" creationId="{435A3856-9DB7-43D6-3AB7-CEFEEE5F7528}"/>
          </ac:inkMkLst>
        </pc:inkChg>
        <pc:inkChg chg="add reco">
          <ac:chgData name="Vukics András" userId="5efe4348-f8f2-46c9-a533-ad55f03285a4" providerId="ADAL" clId="{68E5A45F-0CC3-A24D-9C50-46CB35F1E81E}" dt="2023-09-20T05:00:31.344" v="299"/>
          <ac:inkMkLst>
            <pc:docMk/>
            <pc:sldMk cId="1182261743" sldId="287"/>
            <ac:inkMk id="17" creationId="{A1C31D46-807E-8EF2-5270-37570AF2B3B6}"/>
          </ac:inkMkLst>
        </pc:inkChg>
        <pc:inkChg chg="add del">
          <ac:chgData name="Vukics András" userId="5efe4348-f8f2-46c9-a533-ad55f03285a4" providerId="ADAL" clId="{68E5A45F-0CC3-A24D-9C50-46CB35F1E81E}" dt="2023-09-20T05:00:33.065" v="302"/>
          <ac:inkMkLst>
            <pc:docMk/>
            <pc:sldMk cId="1182261743" sldId="287"/>
            <ac:inkMk id="18" creationId="{5F595102-89B1-548D-2447-9A60235D2A70}"/>
          </ac:inkMkLst>
        </pc:inkChg>
        <pc:inkChg chg="add del">
          <ac:chgData name="Vukics András" userId="5efe4348-f8f2-46c9-a533-ad55f03285a4" providerId="ADAL" clId="{68E5A45F-0CC3-A24D-9C50-46CB35F1E81E}" dt="2023-09-20T05:00:33.065" v="302"/>
          <ac:inkMkLst>
            <pc:docMk/>
            <pc:sldMk cId="1182261743" sldId="287"/>
            <ac:inkMk id="19" creationId="{65F7650B-68C5-5F3A-53E1-4CF026A41BFF}"/>
          </ac:inkMkLst>
        </pc:inkChg>
        <pc:inkChg chg="add reco">
          <ac:chgData name="Vukics András" userId="5efe4348-f8f2-46c9-a533-ad55f03285a4" providerId="ADAL" clId="{68E5A45F-0CC3-A24D-9C50-46CB35F1E81E}" dt="2023-09-20T05:00:33.065" v="302"/>
          <ac:inkMkLst>
            <pc:docMk/>
            <pc:sldMk cId="1182261743" sldId="287"/>
            <ac:inkMk id="20" creationId="{15382647-EA23-2B3C-1928-81CC43698CF3}"/>
          </ac:inkMkLst>
        </pc:inkChg>
        <pc:inkChg chg="add del">
          <ac:chgData name="Vukics András" userId="5efe4348-f8f2-46c9-a533-ad55f03285a4" providerId="ADAL" clId="{68E5A45F-0CC3-A24D-9C50-46CB35F1E81E}" dt="2023-09-20T05:00:35.786" v="305"/>
          <ac:inkMkLst>
            <pc:docMk/>
            <pc:sldMk cId="1182261743" sldId="287"/>
            <ac:inkMk id="21" creationId="{21CF28F5-8768-A533-F639-D7AA98478327}"/>
          </ac:inkMkLst>
        </pc:inkChg>
        <pc:inkChg chg="add del">
          <ac:chgData name="Vukics András" userId="5efe4348-f8f2-46c9-a533-ad55f03285a4" providerId="ADAL" clId="{68E5A45F-0CC3-A24D-9C50-46CB35F1E81E}" dt="2023-09-20T05:00:35.786" v="305"/>
          <ac:inkMkLst>
            <pc:docMk/>
            <pc:sldMk cId="1182261743" sldId="287"/>
            <ac:inkMk id="22" creationId="{45D52F1E-7678-EE12-4A11-667615707E89}"/>
          </ac:inkMkLst>
        </pc:inkChg>
        <pc:inkChg chg="add reco">
          <ac:chgData name="Vukics András" userId="5efe4348-f8f2-46c9-a533-ad55f03285a4" providerId="ADAL" clId="{68E5A45F-0CC3-A24D-9C50-46CB35F1E81E}" dt="2023-09-20T05:00:35.786" v="305"/>
          <ac:inkMkLst>
            <pc:docMk/>
            <pc:sldMk cId="1182261743" sldId="287"/>
            <ac:inkMk id="23" creationId="{A7918D53-2A69-3BBF-A880-E5BEFD2D846A}"/>
          </ac:inkMkLst>
        </pc:inkChg>
        <pc:inkChg chg="del">
          <ac:chgData name="Vukics András" userId="5efe4348-f8f2-46c9-a533-ad55f03285a4" providerId="ADAL" clId="{68E5A45F-0CC3-A24D-9C50-46CB35F1E81E}" dt="2023-09-20T05:00:53.164" v="308"/>
          <ac:inkMkLst>
            <pc:docMk/>
            <pc:sldMk cId="1182261743" sldId="287"/>
            <ac:inkMk id="24" creationId="{E137760D-2935-EF5F-0D77-F40CBF301EBE}"/>
          </ac:inkMkLst>
        </pc:inkChg>
        <pc:inkChg chg="del">
          <ac:chgData name="Vukics András" userId="5efe4348-f8f2-46c9-a533-ad55f03285a4" providerId="ADAL" clId="{68E5A45F-0CC3-A24D-9C50-46CB35F1E81E}" dt="2023-09-20T05:01:26.120" v="329"/>
          <ac:inkMkLst>
            <pc:docMk/>
            <pc:sldMk cId="1182261743" sldId="287"/>
            <ac:inkMk id="25" creationId="{72BD51D0-7918-F4DE-2569-ADFFFA2750EE}"/>
          </ac:inkMkLst>
        </pc:inkChg>
        <pc:inkChg chg="del">
          <ac:chgData name="Vukics András" userId="5efe4348-f8f2-46c9-a533-ad55f03285a4" providerId="ADAL" clId="{68E5A45F-0CC3-A24D-9C50-46CB35F1E81E}" dt="2023-09-20T05:01:26.093" v="324"/>
          <ac:inkMkLst>
            <pc:docMk/>
            <pc:sldMk cId="1182261743" sldId="287"/>
            <ac:inkMk id="26" creationId="{8FFA1246-EC86-D6C8-B26C-ECC904767B12}"/>
          </ac:inkMkLst>
        </pc:inkChg>
        <pc:inkChg chg="del">
          <ac:chgData name="Vukics András" userId="5efe4348-f8f2-46c9-a533-ad55f03285a4" providerId="ADAL" clId="{68E5A45F-0CC3-A24D-9C50-46CB35F1E81E}" dt="2023-09-20T05:01:26.116" v="328"/>
          <ac:inkMkLst>
            <pc:docMk/>
            <pc:sldMk cId="1182261743" sldId="287"/>
            <ac:inkMk id="27" creationId="{0AB11583-4B68-60FA-207B-227A91718FEC}"/>
          </ac:inkMkLst>
        </pc:inkChg>
        <pc:inkChg chg="del">
          <ac:chgData name="Vukics András" userId="5efe4348-f8f2-46c9-a533-ad55f03285a4" providerId="ADAL" clId="{68E5A45F-0CC3-A24D-9C50-46CB35F1E81E}" dt="2023-09-20T05:00:53.147" v="307"/>
          <ac:inkMkLst>
            <pc:docMk/>
            <pc:sldMk cId="1182261743" sldId="287"/>
            <ac:inkMk id="28" creationId="{216A4375-C0DE-FEC1-1B2A-3F487C703C22}"/>
          </ac:inkMkLst>
        </pc:inkChg>
        <pc:inkChg chg="del">
          <ac:chgData name="Vukics András" userId="5efe4348-f8f2-46c9-a533-ad55f03285a4" providerId="ADAL" clId="{68E5A45F-0CC3-A24D-9C50-46CB35F1E81E}" dt="2023-09-20T05:01:26.081" v="323"/>
          <ac:inkMkLst>
            <pc:docMk/>
            <pc:sldMk cId="1182261743" sldId="287"/>
            <ac:inkMk id="29" creationId="{72A08430-AA20-9296-80ED-371A15A38AD6}"/>
          </ac:inkMkLst>
        </pc:inkChg>
        <pc:inkChg chg="del">
          <ac:chgData name="Vukics András" userId="5efe4348-f8f2-46c9-a533-ad55f03285a4" providerId="ADAL" clId="{68E5A45F-0CC3-A24D-9C50-46CB35F1E81E}" dt="2023-09-20T05:01:26.106" v="326"/>
          <ac:inkMkLst>
            <pc:docMk/>
            <pc:sldMk cId="1182261743" sldId="287"/>
            <ac:inkMk id="30" creationId="{EBA20C1C-765F-2E19-A2EE-48FA1D9608C7}"/>
          </ac:inkMkLst>
        </pc:inkChg>
        <pc:inkChg chg="add">
          <ac:chgData name="Vukics András" userId="5efe4348-f8f2-46c9-a533-ad55f03285a4" providerId="ADAL" clId="{68E5A45F-0CC3-A24D-9C50-46CB35F1E81E}" dt="2023-09-20T05:00:36.559" v="306"/>
          <ac:inkMkLst>
            <pc:docMk/>
            <pc:sldMk cId="1182261743" sldId="287"/>
            <ac:inkMk id="31" creationId="{82BB0BFD-94FC-A853-2FF1-ADA3DEEA7096}"/>
          </ac:inkMkLst>
        </pc:inkChg>
        <pc:inkChg chg="del">
          <ac:chgData name="Vukics András" userId="5efe4348-f8f2-46c9-a533-ad55f03285a4" providerId="ADAL" clId="{68E5A45F-0CC3-A24D-9C50-46CB35F1E81E}" dt="2023-09-20T05:01:26.111" v="327"/>
          <ac:inkMkLst>
            <pc:docMk/>
            <pc:sldMk cId="1182261743" sldId="287"/>
            <ac:inkMk id="32" creationId="{7CED395E-F835-9008-423F-D808C6B16E1C}"/>
          </ac:inkMkLst>
        </pc:inkChg>
        <pc:inkChg chg="add del">
          <ac:chgData name="Vukics András" userId="5efe4348-f8f2-46c9-a533-ad55f03285a4" providerId="ADAL" clId="{68E5A45F-0CC3-A24D-9C50-46CB35F1E81E}" dt="2023-09-20T05:01:26.121" v="330"/>
          <ac:inkMkLst>
            <pc:docMk/>
            <pc:sldMk cId="1182261743" sldId="287"/>
            <ac:inkMk id="33" creationId="{AB5F5951-5AE9-BA61-9648-7EBA0834ED08}"/>
          </ac:inkMkLst>
        </pc:inkChg>
        <pc:inkChg chg="add del">
          <ac:chgData name="Vukics András" userId="5efe4348-f8f2-46c9-a533-ad55f03285a4" providerId="ADAL" clId="{68E5A45F-0CC3-A24D-9C50-46CB35F1E81E}" dt="2023-09-20T05:01:01.847" v="312"/>
          <ac:inkMkLst>
            <pc:docMk/>
            <pc:sldMk cId="1182261743" sldId="287"/>
            <ac:inkMk id="34" creationId="{80E51369-150C-1CD8-125C-C4788410499E}"/>
          </ac:inkMkLst>
        </pc:inkChg>
        <pc:inkChg chg="add del">
          <ac:chgData name="Vukics András" userId="5efe4348-f8f2-46c9-a533-ad55f03285a4" providerId="ADAL" clId="{68E5A45F-0CC3-A24D-9C50-46CB35F1E81E}" dt="2023-09-20T05:01:01.847" v="312"/>
          <ac:inkMkLst>
            <pc:docMk/>
            <pc:sldMk cId="1182261743" sldId="287"/>
            <ac:inkMk id="35" creationId="{DFDB5ED6-A036-E3D9-57FD-6E837FB8F1B5}"/>
          </ac:inkMkLst>
        </pc:inkChg>
        <pc:inkChg chg="add reco">
          <ac:chgData name="Vukics András" userId="5efe4348-f8f2-46c9-a533-ad55f03285a4" providerId="ADAL" clId="{68E5A45F-0CC3-A24D-9C50-46CB35F1E81E}" dt="2023-09-20T05:01:01.847" v="312"/>
          <ac:inkMkLst>
            <pc:docMk/>
            <pc:sldMk cId="1182261743" sldId="287"/>
            <ac:inkMk id="36" creationId="{A83FD7DF-FEED-674F-7D9E-2DE88C6613D1}"/>
          </ac:inkMkLst>
        </pc:inkChg>
        <pc:inkChg chg="add del">
          <ac:chgData name="Vukics András" userId="5efe4348-f8f2-46c9-a533-ad55f03285a4" providerId="ADAL" clId="{68E5A45F-0CC3-A24D-9C50-46CB35F1E81E}" dt="2023-09-20T05:01:04.827" v="317"/>
          <ac:inkMkLst>
            <pc:docMk/>
            <pc:sldMk cId="1182261743" sldId="287"/>
            <ac:inkMk id="37" creationId="{C32229BD-FD98-0718-C0F6-90ACA4CDE8C6}"/>
          </ac:inkMkLst>
        </pc:inkChg>
        <pc:inkChg chg="del">
          <ac:chgData name="Vukics András" userId="5efe4348-f8f2-46c9-a533-ad55f03285a4" providerId="ADAL" clId="{68E5A45F-0CC3-A24D-9C50-46CB35F1E81E}" dt="2023-09-20T05:01:26.099" v="325"/>
          <ac:inkMkLst>
            <pc:docMk/>
            <pc:sldMk cId="1182261743" sldId="287"/>
            <ac:inkMk id="38" creationId="{890019B1-37D4-68EC-8824-AA3BDD91030F}"/>
          </ac:inkMkLst>
        </pc:inkChg>
        <pc:inkChg chg="add del">
          <ac:chgData name="Vukics András" userId="5efe4348-f8f2-46c9-a533-ad55f03285a4" providerId="ADAL" clId="{68E5A45F-0CC3-A24D-9C50-46CB35F1E81E}" dt="2023-09-20T05:01:04.827" v="317"/>
          <ac:inkMkLst>
            <pc:docMk/>
            <pc:sldMk cId="1182261743" sldId="287"/>
            <ac:inkMk id="39" creationId="{309EFB54-1691-C6E3-D8A9-7342209E7944}"/>
          </ac:inkMkLst>
        </pc:inkChg>
        <pc:inkChg chg="add del">
          <ac:chgData name="Vukics András" userId="5efe4348-f8f2-46c9-a533-ad55f03285a4" providerId="ADAL" clId="{68E5A45F-0CC3-A24D-9C50-46CB35F1E81E}" dt="2023-09-20T05:01:04.827" v="317"/>
          <ac:inkMkLst>
            <pc:docMk/>
            <pc:sldMk cId="1182261743" sldId="287"/>
            <ac:inkMk id="40" creationId="{B82FDDA9-06EF-82CD-FE0F-A43AE375EC16}"/>
          </ac:inkMkLst>
        </pc:inkChg>
        <pc:inkChg chg="add del">
          <ac:chgData name="Vukics András" userId="5efe4348-f8f2-46c9-a533-ad55f03285a4" providerId="ADAL" clId="{68E5A45F-0CC3-A24D-9C50-46CB35F1E81E}" dt="2023-09-20T05:01:04.827" v="317"/>
          <ac:inkMkLst>
            <pc:docMk/>
            <pc:sldMk cId="1182261743" sldId="287"/>
            <ac:inkMk id="41" creationId="{54B894AA-7DED-FD16-09AE-ECFEEC40F843}"/>
          </ac:inkMkLst>
        </pc:inkChg>
        <pc:inkChg chg="add reco">
          <ac:chgData name="Vukics András" userId="5efe4348-f8f2-46c9-a533-ad55f03285a4" providerId="ADAL" clId="{68E5A45F-0CC3-A24D-9C50-46CB35F1E81E}" dt="2023-09-20T05:01:04.827" v="317"/>
          <ac:inkMkLst>
            <pc:docMk/>
            <pc:sldMk cId="1182261743" sldId="287"/>
            <ac:inkMk id="42" creationId="{0E28D400-22C8-A780-873F-DFEC38DBD57D}"/>
          </ac:inkMkLst>
        </pc:inkChg>
        <pc:inkChg chg="add del">
          <ac:chgData name="Vukics András" userId="5efe4348-f8f2-46c9-a533-ad55f03285a4" providerId="ADAL" clId="{68E5A45F-0CC3-A24D-9C50-46CB35F1E81E}" dt="2023-09-20T05:01:08.333" v="322"/>
          <ac:inkMkLst>
            <pc:docMk/>
            <pc:sldMk cId="1182261743" sldId="287"/>
            <ac:inkMk id="43" creationId="{B312E27F-B27D-0FD6-1043-979C5E2034A3}"/>
          </ac:inkMkLst>
        </pc:inkChg>
        <pc:inkChg chg="add del">
          <ac:chgData name="Vukics András" userId="5efe4348-f8f2-46c9-a533-ad55f03285a4" providerId="ADAL" clId="{68E5A45F-0CC3-A24D-9C50-46CB35F1E81E}" dt="2023-09-20T05:01:08.333" v="322"/>
          <ac:inkMkLst>
            <pc:docMk/>
            <pc:sldMk cId="1182261743" sldId="287"/>
            <ac:inkMk id="44" creationId="{D0CB652F-D079-6CD2-4186-95003C2E0419}"/>
          </ac:inkMkLst>
        </pc:inkChg>
        <pc:inkChg chg="add del">
          <ac:chgData name="Vukics András" userId="5efe4348-f8f2-46c9-a533-ad55f03285a4" providerId="ADAL" clId="{68E5A45F-0CC3-A24D-9C50-46CB35F1E81E}" dt="2023-09-20T05:01:08.333" v="322"/>
          <ac:inkMkLst>
            <pc:docMk/>
            <pc:sldMk cId="1182261743" sldId="287"/>
            <ac:inkMk id="45" creationId="{37E187E3-D244-2147-20F1-331F079259C2}"/>
          </ac:inkMkLst>
        </pc:inkChg>
        <pc:inkChg chg="del">
          <ac:chgData name="Vukics András" userId="5efe4348-f8f2-46c9-a533-ad55f03285a4" providerId="ADAL" clId="{68E5A45F-0CC3-A24D-9C50-46CB35F1E81E}" dt="2023-09-20T05:01:26.125" v="331"/>
          <ac:inkMkLst>
            <pc:docMk/>
            <pc:sldMk cId="1182261743" sldId="287"/>
            <ac:inkMk id="46" creationId="{BECC4BFF-E00A-78C5-B810-79E4B6E624C0}"/>
          </ac:inkMkLst>
        </pc:inkChg>
        <pc:inkChg chg="add del">
          <ac:chgData name="Vukics András" userId="5efe4348-f8f2-46c9-a533-ad55f03285a4" providerId="ADAL" clId="{68E5A45F-0CC3-A24D-9C50-46CB35F1E81E}" dt="2023-09-20T05:01:08.333" v="322"/>
          <ac:inkMkLst>
            <pc:docMk/>
            <pc:sldMk cId="1182261743" sldId="287"/>
            <ac:inkMk id="47" creationId="{91DA64C2-857E-B148-BDD7-BAC297622FBD}"/>
          </ac:inkMkLst>
        </pc:inkChg>
        <pc:inkChg chg="add reco">
          <ac:chgData name="Vukics András" userId="5efe4348-f8f2-46c9-a533-ad55f03285a4" providerId="ADAL" clId="{68E5A45F-0CC3-A24D-9C50-46CB35F1E81E}" dt="2023-09-20T05:01:08.333" v="322"/>
          <ac:inkMkLst>
            <pc:docMk/>
            <pc:sldMk cId="1182261743" sldId="287"/>
            <ac:inkMk id="48" creationId="{F4590499-DF4A-8C84-6781-373F6FC60A52}"/>
          </ac:inkMkLst>
        </pc:inkChg>
        <pc:inkChg chg="add del">
          <ac:chgData name="Vukics András" userId="5efe4348-f8f2-46c9-a533-ad55f03285a4" providerId="ADAL" clId="{68E5A45F-0CC3-A24D-9C50-46CB35F1E81E}" dt="2023-09-20T05:02:07.946" v="336"/>
          <ac:inkMkLst>
            <pc:docMk/>
            <pc:sldMk cId="1182261743" sldId="287"/>
            <ac:inkMk id="49" creationId="{F5C7C028-D37A-68EC-A48C-FAD9FFAD532F}"/>
          </ac:inkMkLst>
        </pc:inkChg>
        <pc:inkChg chg="add del">
          <ac:chgData name="Vukics András" userId="5efe4348-f8f2-46c9-a533-ad55f03285a4" providerId="ADAL" clId="{68E5A45F-0CC3-A24D-9C50-46CB35F1E81E}" dt="2023-09-20T05:02:07.946" v="336"/>
          <ac:inkMkLst>
            <pc:docMk/>
            <pc:sldMk cId="1182261743" sldId="287"/>
            <ac:inkMk id="50" creationId="{8A474388-44C8-0B61-13F9-373160D10561}"/>
          </ac:inkMkLst>
        </pc:inkChg>
        <pc:inkChg chg="del topLvl">
          <ac:chgData name="Vukics András" userId="5efe4348-f8f2-46c9-a533-ad55f03285a4" providerId="ADAL" clId="{68E5A45F-0CC3-A24D-9C50-46CB35F1E81E}" dt="2023-09-20T05:02:36.037" v="360"/>
          <ac:inkMkLst>
            <pc:docMk/>
            <pc:sldMk cId="1182261743" sldId="287"/>
            <ac:inkMk id="51" creationId="{D467D995-9463-45EF-AD7C-CFA1392C5A24}"/>
          </ac:inkMkLst>
        </pc:inkChg>
        <pc:inkChg chg="del">
          <ac:chgData name="Vukics András" userId="5efe4348-f8f2-46c9-a533-ad55f03285a4" providerId="ADAL" clId="{68E5A45F-0CC3-A24D-9C50-46CB35F1E81E}" dt="2023-09-20T05:02:36.003" v="357"/>
          <ac:inkMkLst>
            <pc:docMk/>
            <pc:sldMk cId="1182261743" sldId="287"/>
            <ac:inkMk id="52" creationId="{B322AA22-2F64-3806-C9C4-5C1EE4684B87}"/>
          </ac:inkMkLst>
        </pc:inkChg>
        <pc:inkChg chg="add del">
          <ac:chgData name="Vukics András" userId="5efe4348-f8f2-46c9-a533-ad55f03285a4" providerId="ADAL" clId="{68E5A45F-0CC3-A24D-9C50-46CB35F1E81E}" dt="2023-09-20T05:02:07.946" v="336"/>
          <ac:inkMkLst>
            <pc:docMk/>
            <pc:sldMk cId="1182261743" sldId="287"/>
            <ac:inkMk id="53" creationId="{6ECDD409-DF8D-342A-F251-26434AB79234}"/>
          </ac:inkMkLst>
        </pc:inkChg>
        <pc:inkChg chg="add del">
          <ac:chgData name="Vukics András" userId="5efe4348-f8f2-46c9-a533-ad55f03285a4" providerId="ADAL" clId="{68E5A45F-0CC3-A24D-9C50-46CB35F1E81E}" dt="2023-09-20T05:02:07.946" v="336"/>
          <ac:inkMkLst>
            <pc:docMk/>
            <pc:sldMk cId="1182261743" sldId="287"/>
            <ac:inkMk id="54" creationId="{2D49F9F2-E8F2-AD9F-DF2B-12F1263D25B1}"/>
          </ac:inkMkLst>
        </pc:inkChg>
        <pc:inkChg chg="del">
          <ac:chgData name="Vukics András" userId="5efe4348-f8f2-46c9-a533-ad55f03285a4" providerId="ADAL" clId="{68E5A45F-0CC3-A24D-9C50-46CB35F1E81E}" dt="2023-09-20T05:02:36.010" v="358"/>
          <ac:inkMkLst>
            <pc:docMk/>
            <pc:sldMk cId="1182261743" sldId="287"/>
            <ac:inkMk id="55" creationId="{1B31520F-4F1A-1F9F-51D5-BCE1EBEA2672}"/>
          </ac:inkMkLst>
        </pc:inkChg>
        <pc:inkChg chg="add mod reco modStrokes">
          <ac:chgData name="Vukics András" userId="5efe4348-f8f2-46c9-a533-ad55f03285a4" providerId="ADAL" clId="{68E5A45F-0CC3-A24D-9C50-46CB35F1E81E}" dt="2023-09-20T05:03:04.907" v="374"/>
          <ac:inkMkLst>
            <pc:docMk/>
            <pc:sldMk cId="1182261743" sldId="287"/>
            <ac:inkMk id="56" creationId="{79B055F7-C8CD-D1EB-EEF4-0F2BFC55AF9B}"/>
          </ac:inkMkLst>
        </pc:inkChg>
        <pc:inkChg chg="add del">
          <ac:chgData name="Vukics András" userId="5efe4348-f8f2-46c9-a533-ad55f03285a4" providerId="ADAL" clId="{68E5A45F-0CC3-A24D-9C50-46CB35F1E81E}" dt="2023-09-20T05:02:11.912" v="341"/>
          <ac:inkMkLst>
            <pc:docMk/>
            <pc:sldMk cId="1182261743" sldId="287"/>
            <ac:inkMk id="57" creationId="{81AFB59B-246F-2E1D-9B91-8514E7FC312A}"/>
          </ac:inkMkLst>
        </pc:inkChg>
        <pc:inkChg chg="add del">
          <ac:chgData name="Vukics András" userId="5efe4348-f8f2-46c9-a533-ad55f03285a4" providerId="ADAL" clId="{68E5A45F-0CC3-A24D-9C50-46CB35F1E81E}" dt="2023-09-20T05:02:11.912" v="341"/>
          <ac:inkMkLst>
            <pc:docMk/>
            <pc:sldMk cId="1182261743" sldId="287"/>
            <ac:inkMk id="58" creationId="{4E9CE12D-DA94-E356-DEA3-D3CE35ECAE56}"/>
          </ac:inkMkLst>
        </pc:inkChg>
        <pc:inkChg chg="add del">
          <ac:chgData name="Vukics András" userId="5efe4348-f8f2-46c9-a533-ad55f03285a4" providerId="ADAL" clId="{68E5A45F-0CC3-A24D-9C50-46CB35F1E81E}" dt="2023-09-20T05:02:11.912" v="341"/>
          <ac:inkMkLst>
            <pc:docMk/>
            <pc:sldMk cId="1182261743" sldId="287"/>
            <ac:inkMk id="59" creationId="{45394646-5ACD-AE0F-6BB8-C6DCB846B7A2}"/>
          </ac:inkMkLst>
        </pc:inkChg>
        <pc:inkChg chg="del">
          <ac:chgData name="Vukics András" userId="5efe4348-f8f2-46c9-a533-ad55f03285a4" providerId="ADAL" clId="{68E5A45F-0CC3-A24D-9C50-46CB35F1E81E}" dt="2023-09-20T05:02:36.029" v="359"/>
          <ac:inkMkLst>
            <pc:docMk/>
            <pc:sldMk cId="1182261743" sldId="287"/>
            <ac:inkMk id="60" creationId="{CCD12082-FAB3-98FF-91DD-D8D7A174A65D}"/>
          </ac:inkMkLst>
        </pc:inkChg>
        <pc:inkChg chg="add del">
          <ac:chgData name="Vukics András" userId="5efe4348-f8f2-46c9-a533-ad55f03285a4" providerId="ADAL" clId="{68E5A45F-0CC3-A24D-9C50-46CB35F1E81E}" dt="2023-09-20T05:02:11.912" v="341"/>
          <ac:inkMkLst>
            <pc:docMk/>
            <pc:sldMk cId="1182261743" sldId="287"/>
            <ac:inkMk id="61" creationId="{88A14A6F-B564-3C23-737A-C62E812C1B2D}"/>
          </ac:inkMkLst>
        </pc:inkChg>
        <pc:inkChg chg="add mod reco modStrokes">
          <ac:chgData name="Vukics András" userId="5efe4348-f8f2-46c9-a533-ad55f03285a4" providerId="ADAL" clId="{68E5A45F-0CC3-A24D-9C50-46CB35F1E81E}" dt="2023-09-20T05:03:03.937" v="373"/>
          <ac:inkMkLst>
            <pc:docMk/>
            <pc:sldMk cId="1182261743" sldId="287"/>
            <ac:inkMk id="62" creationId="{2D1ADD4D-0355-3B1D-245D-569C39536E6D}"/>
          </ac:inkMkLst>
        </pc:inkChg>
        <pc:inkChg chg="add del">
          <ac:chgData name="Vukics András" userId="5efe4348-f8f2-46c9-a533-ad55f03285a4" providerId="ADAL" clId="{68E5A45F-0CC3-A24D-9C50-46CB35F1E81E}" dt="2023-09-20T05:02:20.735" v="349"/>
          <ac:inkMkLst>
            <pc:docMk/>
            <pc:sldMk cId="1182261743" sldId="287"/>
            <ac:inkMk id="65" creationId="{EC1D0743-44AA-8DAA-3EF8-B568025E61EB}"/>
          </ac:inkMkLst>
        </pc:inkChg>
        <pc:inkChg chg="add del">
          <ac:chgData name="Vukics András" userId="5efe4348-f8f2-46c9-a533-ad55f03285a4" providerId="ADAL" clId="{68E5A45F-0CC3-A24D-9C50-46CB35F1E81E}" dt="2023-09-20T05:02:20.735" v="349"/>
          <ac:inkMkLst>
            <pc:docMk/>
            <pc:sldMk cId="1182261743" sldId="287"/>
            <ac:inkMk id="66" creationId="{723897BD-A8B4-BED5-F8A3-CCC73661F892}"/>
          </ac:inkMkLst>
        </pc:inkChg>
        <pc:inkChg chg="add del">
          <ac:chgData name="Vukics András" userId="5efe4348-f8f2-46c9-a533-ad55f03285a4" providerId="ADAL" clId="{68E5A45F-0CC3-A24D-9C50-46CB35F1E81E}" dt="2023-09-20T05:02:20.735" v="349"/>
          <ac:inkMkLst>
            <pc:docMk/>
            <pc:sldMk cId="1182261743" sldId="287"/>
            <ac:inkMk id="67" creationId="{2FEB5724-70A8-68EF-FF1C-8D71F3BDD7B4}"/>
          </ac:inkMkLst>
        </pc:inkChg>
        <pc:inkChg chg="add del">
          <ac:chgData name="Vukics András" userId="5efe4348-f8f2-46c9-a533-ad55f03285a4" providerId="ADAL" clId="{68E5A45F-0CC3-A24D-9C50-46CB35F1E81E}" dt="2023-09-20T05:02:20.735" v="349"/>
          <ac:inkMkLst>
            <pc:docMk/>
            <pc:sldMk cId="1182261743" sldId="287"/>
            <ac:inkMk id="68" creationId="{02445FCB-AEDC-345D-9D41-BE42971E4648}"/>
          </ac:inkMkLst>
        </pc:inkChg>
        <pc:inkChg chg="add del">
          <ac:chgData name="Vukics András" userId="5efe4348-f8f2-46c9-a533-ad55f03285a4" providerId="ADAL" clId="{68E5A45F-0CC3-A24D-9C50-46CB35F1E81E}" dt="2023-09-20T05:02:20.735" v="349"/>
          <ac:inkMkLst>
            <pc:docMk/>
            <pc:sldMk cId="1182261743" sldId="287"/>
            <ac:inkMk id="69" creationId="{8F46CCE8-1936-50E9-C3A6-9D0F665AC641}"/>
          </ac:inkMkLst>
        </pc:inkChg>
        <pc:inkChg chg="add del">
          <ac:chgData name="Vukics András" userId="5efe4348-f8f2-46c9-a533-ad55f03285a4" providerId="ADAL" clId="{68E5A45F-0CC3-A24D-9C50-46CB35F1E81E}" dt="2023-09-20T05:02:20.735" v="349"/>
          <ac:inkMkLst>
            <pc:docMk/>
            <pc:sldMk cId="1182261743" sldId="287"/>
            <ac:inkMk id="70" creationId="{42D717D5-FAE0-47F1-5C77-53003B1DDCCF}"/>
          </ac:inkMkLst>
        </pc:inkChg>
        <pc:inkChg chg="add del reco">
          <ac:chgData name="Vukics András" userId="5efe4348-f8f2-46c9-a533-ad55f03285a4" providerId="ADAL" clId="{68E5A45F-0CC3-A24D-9C50-46CB35F1E81E}" dt="2023-09-20T05:02:20.735" v="349"/>
          <ac:inkMkLst>
            <pc:docMk/>
            <pc:sldMk cId="1182261743" sldId="287"/>
            <ac:inkMk id="71" creationId="{C4EB3349-14A4-95AF-0D59-E576BB4913CA}"/>
          </ac:inkMkLst>
        </pc:inkChg>
        <pc:inkChg chg="add del">
          <ac:chgData name="Vukics András" userId="5efe4348-f8f2-46c9-a533-ad55f03285a4" providerId="ADAL" clId="{68E5A45F-0CC3-A24D-9C50-46CB35F1E81E}" dt="2023-09-20T05:02:26.058" v="356"/>
          <ac:inkMkLst>
            <pc:docMk/>
            <pc:sldMk cId="1182261743" sldId="287"/>
            <ac:inkMk id="72" creationId="{3023CBC2-4E4D-8E39-AD16-FBA39FBD5CBA}"/>
          </ac:inkMkLst>
        </pc:inkChg>
        <pc:inkChg chg="add del">
          <ac:chgData name="Vukics András" userId="5efe4348-f8f2-46c9-a533-ad55f03285a4" providerId="ADAL" clId="{68E5A45F-0CC3-A24D-9C50-46CB35F1E81E}" dt="2023-09-20T05:02:26.058" v="356"/>
          <ac:inkMkLst>
            <pc:docMk/>
            <pc:sldMk cId="1182261743" sldId="287"/>
            <ac:inkMk id="73" creationId="{01500434-C093-7AA7-D617-68180A60375D}"/>
          </ac:inkMkLst>
        </pc:inkChg>
        <pc:inkChg chg="add del">
          <ac:chgData name="Vukics András" userId="5efe4348-f8f2-46c9-a533-ad55f03285a4" providerId="ADAL" clId="{68E5A45F-0CC3-A24D-9C50-46CB35F1E81E}" dt="2023-09-20T05:02:26.058" v="356"/>
          <ac:inkMkLst>
            <pc:docMk/>
            <pc:sldMk cId="1182261743" sldId="287"/>
            <ac:inkMk id="74" creationId="{9B181033-06EB-E891-CB40-4558BED05DD9}"/>
          </ac:inkMkLst>
        </pc:inkChg>
        <pc:inkChg chg="add del">
          <ac:chgData name="Vukics András" userId="5efe4348-f8f2-46c9-a533-ad55f03285a4" providerId="ADAL" clId="{68E5A45F-0CC3-A24D-9C50-46CB35F1E81E}" dt="2023-09-20T05:02:26.058" v="356"/>
          <ac:inkMkLst>
            <pc:docMk/>
            <pc:sldMk cId="1182261743" sldId="287"/>
            <ac:inkMk id="75" creationId="{237D6105-97D2-147C-17D4-1814C319CBDA}"/>
          </ac:inkMkLst>
        </pc:inkChg>
        <pc:inkChg chg="add del">
          <ac:chgData name="Vukics András" userId="5efe4348-f8f2-46c9-a533-ad55f03285a4" providerId="ADAL" clId="{68E5A45F-0CC3-A24D-9C50-46CB35F1E81E}" dt="2023-09-20T05:02:26.058" v="356"/>
          <ac:inkMkLst>
            <pc:docMk/>
            <pc:sldMk cId="1182261743" sldId="287"/>
            <ac:inkMk id="76" creationId="{28B7A159-E60A-6AA7-8AAA-B5BED6A382AF}"/>
          </ac:inkMkLst>
        </pc:inkChg>
        <pc:inkChg chg="add del">
          <ac:chgData name="Vukics András" userId="5efe4348-f8f2-46c9-a533-ad55f03285a4" providerId="ADAL" clId="{68E5A45F-0CC3-A24D-9C50-46CB35F1E81E}" dt="2023-09-20T05:02:26.058" v="356"/>
          <ac:inkMkLst>
            <pc:docMk/>
            <pc:sldMk cId="1182261743" sldId="287"/>
            <ac:inkMk id="77" creationId="{141B582F-C30D-952C-0A3C-AC507CA6CD3D}"/>
          </ac:inkMkLst>
        </pc:inkChg>
        <pc:inkChg chg="add reco">
          <ac:chgData name="Vukics András" userId="5efe4348-f8f2-46c9-a533-ad55f03285a4" providerId="ADAL" clId="{68E5A45F-0CC3-A24D-9C50-46CB35F1E81E}" dt="2023-09-20T05:02:26.058" v="356"/>
          <ac:inkMkLst>
            <pc:docMk/>
            <pc:sldMk cId="1182261743" sldId="287"/>
            <ac:inkMk id="78" creationId="{5F9EB624-0882-5665-9AD7-AE2B2C98E25F}"/>
          </ac:inkMkLst>
        </pc:inkChg>
        <pc:inkChg chg="add del">
          <ac:chgData name="Vukics András" userId="5efe4348-f8f2-46c9-a533-ad55f03285a4" providerId="ADAL" clId="{68E5A45F-0CC3-A24D-9C50-46CB35F1E81E}" dt="2023-09-20T05:02:52.046" v="372"/>
          <ac:inkMkLst>
            <pc:docMk/>
            <pc:sldMk cId="1182261743" sldId="287"/>
            <ac:inkMk id="79" creationId="{FE5F8ED5-86BF-2FB9-1018-57D8A9ABBA2E}"/>
          </ac:inkMkLst>
        </pc:inkChg>
        <pc:inkChg chg="add del">
          <ac:chgData name="Vukics András" userId="5efe4348-f8f2-46c9-a533-ad55f03285a4" providerId="ADAL" clId="{68E5A45F-0CC3-A24D-9C50-46CB35F1E81E}" dt="2023-09-20T05:02:52.046" v="372"/>
          <ac:inkMkLst>
            <pc:docMk/>
            <pc:sldMk cId="1182261743" sldId="287"/>
            <ac:inkMk id="80" creationId="{1F202D31-9852-144C-A687-7F2BCEEB5F08}"/>
          </ac:inkMkLst>
        </pc:inkChg>
        <pc:inkChg chg="add del">
          <ac:chgData name="Vukics András" userId="5efe4348-f8f2-46c9-a533-ad55f03285a4" providerId="ADAL" clId="{68E5A45F-0CC3-A24D-9C50-46CB35F1E81E}" dt="2023-09-20T05:02:52.046" v="372"/>
          <ac:inkMkLst>
            <pc:docMk/>
            <pc:sldMk cId="1182261743" sldId="287"/>
            <ac:inkMk id="81" creationId="{95B7E6D5-AB62-F2C2-9C64-0CDAFB602F92}"/>
          </ac:inkMkLst>
        </pc:inkChg>
        <pc:inkChg chg="add del">
          <ac:chgData name="Vukics András" userId="5efe4348-f8f2-46c9-a533-ad55f03285a4" providerId="ADAL" clId="{68E5A45F-0CC3-A24D-9C50-46CB35F1E81E}" dt="2023-09-20T05:02:52.046" v="372"/>
          <ac:inkMkLst>
            <pc:docMk/>
            <pc:sldMk cId="1182261743" sldId="287"/>
            <ac:inkMk id="82" creationId="{C12B5B94-AF69-3F1F-686D-595AC6C8CBB4}"/>
          </ac:inkMkLst>
        </pc:inkChg>
        <pc:inkChg chg="add del">
          <ac:chgData name="Vukics András" userId="5efe4348-f8f2-46c9-a533-ad55f03285a4" providerId="ADAL" clId="{68E5A45F-0CC3-A24D-9C50-46CB35F1E81E}" dt="2023-09-20T05:02:52.046" v="372"/>
          <ac:inkMkLst>
            <pc:docMk/>
            <pc:sldMk cId="1182261743" sldId="287"/>
            <ac:inkMk id="83" creationId="{7A5FDF26-0023-997D-D3EC-A7E8042DC01C}"/>
          </ac:inkMkLst>
        </pc:inkChg>
        <pc:inkChg chg="add del">
          <ac:chgData name="Vukics András" userId="5efe4348-f8f2-46c9-a533-ad55f03285a4" providerId="ADAL" clId="{68E5A45F-0CC3-A24D-9C50-46CB35F1E81E}" dt="2023-09-20T05:02:52.046" v="372"/>
          <ac:inkMkLst>
            <pc:docMk/>
            <pc:sldMk cId="1182261743" sldId="287"/>
            <ac:inkMk id="84" creationId="{82616977-0160-C136-7222-9D1A569C70CD}"/>
          </ac:inkMkLst>
        </pc:inkChg>
        <pc:inkChg chg="add del">
          <ac:chgData name="Vukics András" userId="5efe4348-f8f2-46c9-a533-ad55f03285a4" providerId="ADAL" clId="{68E5A45F-0CC3-A24D-9C50-46CB35F1E81E}" dt="2023-09-20T05:02:52.046" v="372"/>
          <ac:inkMkLst>
            <pc:docMk/>
            <pc:sldMk cId="1182261743" sldId="287"/>
            <ac:inkMk id="85" creationId="{673734FE-9724-B582-1BCB-3A01B6D31150}"/>
          </ac:inkMkLst>
        </pc:inkChg>
        <pc:inkChg chg="add del">
          <ac:chgData name="Vukics András" userId="5efe4348-f8f2-46c9-a533-ad55f03285a4" providerId="ADAL" clId="{68E5A45F-0CC3-A24D-9C50-46CB35F1E81E}" dt="2023-09-20T05:02:52.046" v="372"/>
          <ac:inkMkLst>
            <pc:docMk/>
            <pc:sldMk cId="1182261743" sldId="287"/>
            <ac:inkMk id="86" creationId="{FD96714F-B344-53EE-EC5E-7DA9189B2EC1}"/>
          </ac:inkMkLst>
        </pc:inkChg>
        <pc:inkChg chg="add del">
          <ac:chgData name="Vukics András" userId="5efe4348-f8f2-46c9-a533-ad55f03285a4" providerId="ADAL" clId="{68E5A45F-0CC3-A24D-9C50-46CB35F1E81E}" dt="2023-09-20T05:02:52.046" v="372"/>
          <ac:inkMkLst>
            <pc:docMk/>
            <pc:sldMk cId="1182261743" sldId="287"/>
            <ac:inkMk id="87" creationId="{83EA60CE-5028-4B40-310F-FE72A2EFB89B}"/>
          </ac:inkMkLst>
        </pc:inkChg>
        <pc:inkChg chg="add del">
          <ac:chgData name="Vukics András" userId="5efe4348-f8f2-46c9-a533-ad55f03285a4" providerId="ADAL" clId="{68E5A45F-0CC3-A24D-9C50-46CB35F1E81E}" dt="2023-09-20T05:02:52.046" v="372"/>
          <ac:inkMkLst>
            <pc:docMk/>
            <pc:sldMk cId="1182261743" sldId="287"/>
            <ac:inkMk id="88" creationId="{B6567328-5AFF-59AA-0B4E-36473CD1F889}"/>
          </ac:inkMkLst>
        </pc:inkChg>
        <pc:inkChg chg="add del">
          <ac:chgData name="Vukics András" userId="5efe4348-f8f2-46c9-a533-ad55f03285a4" providerId="ADAL" clId="{68E5A45F-0CC3-A24D-9C50-46CB35F1E81E}" dt="2023-09-20T05:02:52.046" v="372"/>
          <ac:inkMkLst>
            <pc:docMk/>
            <pc:sldMk cId="1182261743" sldId="287"/>
            <ac:inkMk id="89" creationId="{5A4C6157-7ABE-77D9-F73F-02C881649E16}"/>
          </ac:inkMkLst>
        </pc:inkChg>
        <pc:inkChg chg="add reco">
          <ac:chgData name="Vukics András" userId="5efe4348-f8f2-46c9-a533-ad55f03285a4" providerId="ADAL" clId="{68E5A45F-0CC3-A24D-9C50-46CB35F1E81E}" dt="2023-09-20T05:02:52.046" v="372"/>
          <ac:inkMkLst>
            <pc:docMk/>
            <pc:sldMk cId="1182261743" sldId="287"/>
            <ac:inkMk id="90" creationId="{E5377D32-63AA-63DD-BCDB-C670B4839A56}"/>
          </ac:inkMkLst>
        </pc:inkChg>
        <pc:inkChg chg="add reco">
          <ac:chgData name="Vukics András" userId="5efe4348-f8f2-46c9-a533-ad55f03285a4" providerId="ADAL" clId="{68E5A45F-0CC3-A24D-9C50-46CB35F1E81E}" dt="2023-09-20T05:02:52.046" v="372"/>
          <ac:inkMkLst>
            <pc:docMk/>
            <pc:sldMk cId="1182261743" sldId="287"/>
            <ac:inkMk id="91" creationId="{74C5DB22-5A36-0A14-087F-1912F8367173}"/>
          </ac:inkMkLst>
        </pc:inkChg>
        <pc:inkChg chg="add del">
          <ac:chgData name="Vukics András" userId="5efe4348-f8f2-46c9-a533-ad55f03285a4" providerId="ADAL" clId="{68E5A45F-0CC3-A24D-9C50-46CB35F1E81E}" dt="2023-09-20T05:03:09.245" v="377"/>
          <ac:inkMkLst>
            <pc:docMk/>
            <pc:sldMk cId="1182261743" sldId="287"/>
            <ac:inkMk id="92" creationId="{E7295014-E6E1-CFE0-D47F-7B5B68B5FAD1}"/>
          </ac:inkMkLst>
        </pc:inkChg>
        <pc:inkChg chg="add del">
          <ac:chgData name="Vukics András" userId="5efe4348-f8f2-46c9-a533-ad55f03285a4" providerId="ADAL" clId="{68E5A45F-0CC3-A24D-9C50-46CB35F1E81E}" dt="2023-09-20T05:03:09.245" v="377"/>
          <ac:inkMkLst>
            <pc:docMk/>
            <pc:sldMk cId="1182261743" sldId="287"/>
            <ac:inkMk id="93" creationId="{5ABB5CC8-F0D3-5070-BEA9-D52DCC26CD38}"/>
          </ac:inkMkLst>
        </pc:inkChg>
        <pc:inkChg chg="add reco">
          <ac:chgData name="Vukics András" userId="5efe4348-f8f2-46c9-a533-ad55f03285a4" providerId="ADAL" clId="{68E5A45F-0CC3-A24D-9C50-46CB35F1E81E}" dt="2023-09-20T05:03:09.245" v="377"/>
          <ac:inkMkLst>
            <pc:docMk/>
            <pc:sldMk cId="1182261743" sldId="287"/>
            <ac:inkMk id="94" creationId="{A5AA4AE1-D3E5-62DE-9C7A-68AD25546BB2}"/>
          </ac:inkMkLst>
        </pc:inkChg>
        <pc:inkChg chg="add del">
          <ac:chgData name="Vukics András" userId="5efe4348-f8f2-46c9-a533-ad55f03285a4" providerId="ADAL" clId="{68E5A45F-0CC3-A24D-9C50-46CB35F1E81E}" dt="2023-09-20T05:03:11.566" v="380"/>
          <ac:inkMkLst>
            <pc:docMk/>
            <pc:sldMk cId="1182261743" sldId="287"/>
            <ac:inkMk id="95" creationId="{7DD846AD-6FD1-0554-0E64-C97796484DAB}"/>
          </ac:inkMkLst>
        </pc:inkChg>
        <pc:inkChg chg="add del">
          <ac:chgData name="Vukics András" userId="5efe4348-f8f2-46c9-a533-ad55f03285a4" providerId="ADAL" clId="{68E5A45F-0CC3-A24D-9C50-46CB35F1E81E}" dt="2023-09-20T05:03:11.566" v="380"/>
          <ac:inkMkLst>
            <pc:docMk/>
            <pc:sldMk cId="1182261743" sldId="287"/>
            <ac:inkMk id="96" creationId="{2C33FFDC-FBEC-DC82-CBAB-38758E01E86C}"/>
          </ac:inkMkLst>
        </pc:inkChg>
        <pc:inkChg chg="add reco">
          <ac:chgData name="Vukics András" userId="5efe4348-f8f2-46c9-a533-ad55f03285a4" providerId="ADAL" clId="{68E5A45F-0CC3-A24D-9C50-46CB35F1E81E}" dt="2023-09-20T05:03:11.566" v="380"/>
          <ac:inkMkLst>
            <pc:docMk/>
            <pc:sldMk cId="1182261743" sldId="287"/>
            <ac:inkMk id="97" creationId="{1E8264C4-FF25-E0C7-E34E-071C0A8DD28C}"/>
          </ac:inkMkLst>
        </pc:inkChg>
      </pc:sldChg>
      <pc:sldChg chg="addSp delSp">
        <pc:chgData name="Vukics András" userId="5efe4348-f8f2-46c9-a533-ad55f03285a4" providerId="ADAL" clId="{68E5A45F-0CC3-A24D-9C50-46CB35F1E81E}" dt="2023-09-19T21:55:40.310" v="220"/>
        <pc:sldMkLst>
          <pc:docMk/>
          <pc:sldMk cId="988059189" sldId="292"/>
        </pc:sldMkLst>
        <pc:inkChg chg="del">
          <ac:chgData name="Vukics András" userId="5efe4348-f8f2-46c9-a533-ad55f03285a4" providerId="ADAL" clId="{68E5A45F-0CC3-A24D-9C50-46CB35F1E81E}" dt="2023-09-19T21:51:52.945" v="85"/>
          <ac:inkMkLst>
            <pc:docMk/>
            <pc:sldMk cId="988059189" sldId="292"/>
            <ac:inkMk id="2" creationId="{7452CB22-3D13-790F-7226-D009A31E8860}"/>
          </ac:inkMkLst>
        </pc:inkChg>
        <pc:inkChg chg="del">
          <ac:chgData name="Vukics András" userId="5efe4348-f8f2-46c9-a533-ad55f03285a4" providerId="ADAL" clId="{68E5A45F-0CC3-A24D-9C50-46CB35F1E81E}" dt="2023-09-19T21:51:52.944" v="84"/>
          <ac:inkMkLst>
            <pc:docMk/>
            <pc:sldMk cId="988059189" sldId="292"/>
            <ac:inkMk id="3" creationId="{C2F82840-6358-3776-8C41-1836C5092265}"/>
          </ac:inkMkLst>
        </pc:inkChg>
        <pc:inkChg chg="add">
          <ac:chgData name="Vukics András" userId="5efe4348-f8f2-46c9-a533-ad55f03285a4" providerId="ADAL" clId="{68E5A45F-0CC3-A24D-9C50-46CB35F1E81E}" dt="2023-09-19T21:51:33.454" v="75"/>
          <ac:inkMkLst>
            <pc:docMk/>
            <pc:sldMk cId="988059189" sldId="292"/>
            <ac:inkMk id="5" creationId="{4F5909A0-0FA6-9207-0076-638D79640B1E}"/>
          </ac:inkMkLst>
        </pc:inkChg>
        <pc:inkChg chg="add">
          <ac:chgData name="Vukics András" userId="5efe4348-f8f2-46c9-a533-ad55f03285a4" providerId="ADAL" clId="{68E5A45F-0CC3-A24D-9C50-46CB35F1E81E}" dt="2023-09-19T21:51:34.335" v="76"/>
          <ac:inkMkLst>
            <pc:docMk/>
            <pc:sldMk cId="988059189" sldId="292"/>
            <ac:inkMk id="7" creationId="{266D6B42-24BB-2715-24B5-4DAF89EB1457}"/>
          </ac:inkMkLst>
        </pc:inkChg>
        <pc:inkChg chg="add del">
          <ac:chgData name="Vukics András" userId="5efe4348-f8f2-46c9-a533-ad55f03285a4" providerId="ADAL" clId="{68E5A45F-0CC3-A24D-9C50-46CB35F1E81E}" dt="2023-09-19T21:51:39.285" v="78"/>
          <ac:inkMkLst>
            <pc:docMk/>
            <pc:sldMk cId="988059189" sldId="292"/>
            <ac:inkMk id="8" creationId="{A833C179-78D8-FF27-15C9-ED1FD81B758A}"/>
          </ac:inkMkLst>
        </pc:inkChg>
        <pc:inkChg chg="add del">
          <ac:chgData name="Vukics András" userId="5efe4348-f8f2-46c9-a533-ad55f03285a4" providerId="ADAL" clId="{68E5A45F-0CC3-A24D-9C50-46CB35F1E81E}" dt="2023-09-19T21:51:43.925" v="81"/>
          <ac:inkMkLst>
            <pc:docMk/>
            <pc:sldMk cId="988059189" sldId="292"/>
            <ac:inkMk id="9" creationId="{B07A3C83-96F6-5B75-BDAF-0FED8E05F66E}"/>
          </ac:inkMkLst>
        </pc:inkChg>
        <pc:inkChg chg="del">
          <ac:chgData name="Vukics András" userId="5efe4348-f8f2-46c9-a533-ad55f03285a4" providerId="ADAL" clId="{68E5A45F-0CC3-A24D-9C50-46CB35F1E81E}" dt="2023-09-19T21:53:15.699" v="124"/>
          <ac:inkMkLst>
            <pc:docMk/>
            <pc:sldMk cId="988059189" sldId="292"/>
            <ac:inkMk id="10" creationId="{9DD77153-31D9-356A-8F02-F4AC521EB8C9}"/>
          </ac:inkMkLst>
        </pc:inkChg>
        <pc:inkChg chg="add del">
          <ac:chgData name="Vukics András" userId="5efe4348-f8f2-46c9-a533-ad55f03285a4" providerId="ADAL" clId="{68E5A45F-0CC3-A24D-9C50-46CB35F1E81E}" dt="2023-09-19T21:51:43.925" v="81"/>
          <ac:inkMkLst>
            <pc:docMk/>
            <pc:sldMk cId="988059189" sldId="292"/>
            <ac:inkMk id="11" creationId="{EF44665A-EBB5-A4D3-5E48-0558F8FB7BA7}"/>
          </ac:inkMkLst>
        </pc:inkChg>
        <pc:inkChg chg="del">
          <ac:chgData name="Vukics András" userId="5efe4348-f8f2-46c9-a533-ad55f03285a4" providerId="ADAL" clId="{68E5A45F-0CC3-A24D-9C50-46CB35F1E81E}" dt="2023-09-19T21:51:52.943" v="83"/>
          <ac:inkMkLst>
            <pc:docMk/>
            <pc:sldMk cId="988059189" sldId="292"/>
            <ac:inkMk id="12" creationId="{72527C17-8DA6-630E-3A92-FC9AE6769974}"/>
          </ac:inkMkLst>
        </pc:inkChg>
        <pc:inkChg chg="del">
          <ac:chgData name="Vukics András" userId="5efe4348-f8f2-46c9-a533-ad55f03285a4" providerId="ADAL" clId="{68E5A45F-0CC3-A24D-9C50-46CB35F1E81E}" dt="2023-09-19T21:53:15.698" v="123"/>
          <ac:inkMkLst>
            <pc:docMk/>
            <pc:sldMk cId="988059189" sldId="292"/>
            <ac:inkMk id="13" creationId="{9C34B6B4-8420-8092-177B-523A5734B3B6}"/>
          </ac:inkMkLst>
        </pc:inkChg>
        <pc:inkChg chg="add reco">
          <ac:chgData name="Vukics András" userId="5efe4348-f8f2-46c9-a533-ad55f03285a4" providerId="ADAL" clId="{68E5A45F-0CC3-A24D-9C50-46CB35F1E81E}" dt="2023-09-19T21:51:43.925" v="81"/>
          <ac:inkMkLst>
            <pc:docMk/>
            <pc:sldMk cId="988059189" sldId="292"/>
            <ac:inkMk id="14" creationId="{E409BE0E-8077-C36A-9FB1-85F40C76F87A}"/>
          </ac:inkMkLst>
        </pc:inkChg>
        <pc:inkChg chg="del">
          <ac:chgData name="Vukics András" userId="5efe4348-f8f2-46c9-a533-ad55f03285a4" providerId="ADAL" clId="{68E5A45F-0CC3-A24D-9C50-46CB35F1E81E}" dt="2023-09-19T21:51:52.941" v="82"/>
          <ac:inkMkLst>
            <pc:docMk/>
            <pc:sldMk cId="988059189" sldId="292"/>
            <ac:inkMk id="15" creationId="{76B84F92-0007-7477-CC1B-172C061FCF7E}"/>
          </ac:inkMkLst>
        </pc:inkChg>
        <pc:inkChg chg="add del">
          <ac:chgData name="Vukics András" userId="5efe4348-f8f2-46c9-a533-ad55f03285a4" providerId="ADAL" clId="{68E5A45F-0CC3-A24D-9C50-46CB35F1E81E}" dt="2023-09-19T21:51:54.807" v="86"/>
          <ac:inkMkLst>
            <pc:docMk/>
            <pc:sldMk cId="988059189" sldId="292"/>
            <ac:inkMk id="16" creationId="{D2A86981-3224-0EA2-D57D-62C5383BEFBD}"/>
          </ac:inkMkLst>
        </pc:inkChg>
        <pc:inkChg chg="add del">
          <ac:chgData name="Vukics András" userId="5efe4348-f8f2-46c9-a533-ad55f03285a4" providerId="ADAL" clId="{68E5A45F-0CC3-A24D-9C50-46CB35F1E81E}" dt="2023-09-19T21:52:06.126" v="88"/>
          <ac:inkMkLst>
            <pc:docMk/>
            <pc:sldMk cId="988059189" sldId="292"/>
            <ac:inkMk id="17" creationId="{8B13D9E6-011C-64A4-6028-141D57A688CE}"/>
          </ac:inkMkLst>
        </pc:inkChg>
        <pc:inkChg chg="add del">
          <ac:chgData name="Vukics András" userId="5efe4348-f8f2-46c9-a533-ad55f03285a4" providerId="ADAL" clId="{68E5A45F-0CC3-A24D-9C50-46CB35F1E81E}" dt="2023-09-19T21:52:12.817" v="91"/>
          <ac:inkMkLst>
            <pc:docMk/>
            <pc:sldMk cId="988059189" sldId="292"/>
            <ac:inkMk id="18" creationId="{F396CB5E-D569-6B4A-72AD-01641DAFEF4F}"/>
          </ac:inkMkLst>
        </pc:inkChg>
        <pc:inkChg chg="del">
          <ac:chgData name="Vukics András" userId="5efe4348-f8f2-46c9-a533-ad55f03285a4" providerId="ADAL" clId="{68E5A45F-0CC3-A24D-9C50-46CB35F1E81E}" dt="2023-09-19T21:52:36.796" v="99"/>
          <ac:inkMkLst>
            <pc:docMk/>
            <pc:sldMk cId="988059189" sldId="292"/>
            <ac:inkMk id="19" creationId="{28D07DBF-757E-C7C3-EFA7-047BE99956C9}"/>
          </ac:inkMkLst>
        </pc:inkChg>
        <pc:inkChg chg="add del">
          <ac:chgData name="Vukics András" userId="5efe4348-f8f2-46c9-a533-ad55f03285a4" providerId="ADAL" clId="{68E5A45F-0CC3-A24D-9C50-46CB35F1E81E}" dt="2023-09-19T21:52:12.817" v="91"/>
          <ac:inkMkLst>
            <pc:docMk/>
            <pc:sldMk cId="988059189" sldId="292"/>
            <ac:inkMk id="20" creationId="{4A24C1A6-79C4-62F0-0702-115BD9FE3E76}"/>
          </ac:inkMkLst>
        </pc:inkChg>
        <pc:inkChg chg="add reco">
          <ac:chgData name="Vukics András" userId="5efe4348-f8f2-46c9-a533-ad55f03285a4" providerId="ADAL" clId="{68E5A45F-0CC3-A24D-9C50-46CB35F1E81E}" dt="2023-09-19T21:52:12.817" v="91"/>
          <ac:inkMkLst>
            <pc:docMk/>
            <pc:sldMk cId="988059189" sldId="292"/>
            <ac:inkMk id="21" creationId="{440435DF-AAD0-9847-A89D-265074A5CFD5}"/>
          </ac:inkMkLst>
        </pc:inkChg>
        <pc:inkChg chg="del">
          <ac:chgData name="Vukics András" userId="5efe4348-f8f2-46c9-a533-ad55f03285a4" providerId="ADAL" clId="{68E5A45F-0CC3-A24D-9C50-46CB35F1E81E}" dt="2023-09-19T21:52:36.794" v="98"/>
          <ac:inkMkLst>
            <pc:docMk/>
            <pc:sldMk cId="988059189" sldId="292"/>
            <ac:inkMk id="22" creationId="{D681FDFA-04AB-A5F2-6880-D7D2F12E809E}"/>
          </ac:inkMkLst>
        </pc:inkChg>
        <pc:inkChg chg="add del">
          <ac:chgData name="Vukics András" userId="5efe4348-f8f2-46c9-a533-ad55f03285a4" providerId="ADAL" clId="{68E5A45F-0CC3-A24D-9C50-46CB35F1E81E}" dt="2023-09-19T21:52:22.690" v="94"/>
          <ac:inkMkLst>
            <pc:docMk/>
            <pc:sldMk cId="988059189" sldId="292"/>
            <ac:inkMk id="23" creationId="{CD25A261-F8AC-F5C2-2AAB-ECF6C7CCF0ED}"/>
          </ac:inkMkLst>
        </pc:inkChg>
        <pc:inkChg chg="add del">
          <ac:chgData name="Vukics András" userId="5efe4348-f8f2-46c9-a533-ad55f03285a4" providerId="ADAL" clId="{68E5A45F-0CC3-A24D-9C50-46CB35F1E81E}" dt="2023-09-19T21:52:22.690" v="94"/>
          <ac:inkMkLst>
            <pc:docMk/>
            <pc:sldMk cId="988059189" sldId="292"/>
            <ac:inkMk id="24" creationId="{39F06469-182F-34EF-F02C-8942868F7365}"/>
          </ac:inkMkLst>
        </pc:inkChg>
        <pc:inkChg chg="add reco">
          <ac:chgData name="Vukics András" userId="5efe4348-f8f2-46c9-a533-ad55f03285a4" providerId="ADAL" clId="{68E5A45F-0CC3-A24D-9C50-46CB35F1E81E}" dt="2023-09-19T21:52:22.690" v="94"/>
          <ac:inkMkLst>
            <pc:docMk/>
            <pc:sldMk cId="988059189" sldId="292"/>
            <ac:inkMk id="25" creationId="{57753246-B687-FD45-B556-310F25B8ED12}"/>
          </ac:inkMkLst>
        </pc:inkChg>
        <pc:inkChg chg="add">
          <ac:chgData name="Vukics András" userId="5efe4348-f8f2-46c9-a533-ad55f03285a4" providerId="ADAL" clId="{68E5A45F-0CC3-A24D-9C50-46CB35F1E81E}" dt="2023-09-19T21:52:41.499" v="100"/>
          <ac:inkMkLst>
            <pc:docMk/>
            <pc:sldMk cId="988059189" sldId="292"/>
            <ac:inkMk id="26" creationId="{DB4C0C60-AA68-22D3-1072-620EB792B218}"/>
          </ac:inkMkLst>
        </pc:inkChg>
        <pc:inkChg chg="add del">
          <ac:chgData name="Vukics András" userId="5efe4348-f8f2-46c9-a533-ad55f03285a4" providerId="ADAL" clId="{68E5A45F-0CC3-A24D-9C50-46CB35F1E81E}" dt="2023-09-19T21:52:47.162" v="105"/>
          <ac:inkMkLst>
            <pc:docMk/>
            <pc:sldMk cId="988059189" sldId="292"/>
            <ac:inkMk id="27" creationId="{B3FD1AF1-1FAE-44E5-E300-D0324A3A6CB8}"/>
          </ac:inkMkLst>
        </pc:inkChg>
        <pc:inkChg chg="del">
          <ac:chgData name="Vukics András" userId="5efe4348-f8f2-46c9-a533-ad55f03285a4" providerId="ADAL" clId="{68E5A45F-0CC3-A24D-9C50-46CB35F1E81E}" dt="2023-09-19T21:53:15.697" v="122"/>
          <ac:inkMkLst>
            <pc:docMk/>
            <pc:sldMk cId="988059189" sldId="292"/>
            <ac:inkMk id="28" creationId="{5BA84B2D-44AB-6338-A37C-C08C4E547CA1}"/>
          </ac:inkMkLst>
        </pc:inkChg>
        <pc:inkChg chg="del">
          <ac:chgData name="Vukics András" userId="5efe4348-f8f2-46c9-a533-ad55f03285a4" providerId="ADAL" clId="{68E5A45F-0CC3-A24D-9C50-46CB35F1E81E}" dt="2023-09-19T21:52:36.793" v="97"/>
          <ac:inkMkLst>
            <pc:docMk/>
            <pc:sldMk cId="988059189" sldId="292"/>
            <ac:inkMk id="29" creationId="{1AECF43E-91C6-A035-BCD9-45FF1F46457F}"/>
          </ac:inkMkLst>
        </pc:inkChg>
        <pc:inkChg chg="add del">
          <ac:chgData name="Vukics András" userId="5efe4348-f8f2-46c9-a533-ad55f03285a4" providerId="ADAL" clId="{68E5A45F-0CC3-A24D-9C50-46CB35F1E81E}" dt="2023-09-19T21:52:47.162" v="105"/>
          <ac:inkMkLst>
            <pc:docMk/>
            <pc:sldMk cId="988059189" sldId="292"/>
            <ac:inkMk id="30" creationId="{1447071C-98DD-D900-83E0-31064CCFD537}"/>
          </ac:inkMkLst>
        </pc:inkChg>
        <pc:inkChg chg="add del">
          <ac:chgData name="Vukics András" userId="5efe4348-f8f2-46c9-a533-ad55f03285a4" providerId="ADAL" clId="{68E5A45F-0CC3-A24D-9C50-46CB35F1E81E}" dt="2023-09-19T21:52:47.162" v="105"/>
          <ac:inkMkLst>
            <pc:docMk/>
            <pc:sldMk cId="988059189" sldId="292"/>
            <ac:inkMk id="31" creationId="{D6107B9F-3FDC-0FA7-0C0A-0AE1D4626206}"/>
          </ac:inkMkLst>
        </pc:inkChg>
        <pc:inkChg chg="add del">
          <ac:chgData name="Vukics András" userId="5efe4348-f8f2-46c9-a533-ad55f03285a4" providerId="ADAL" clId="{68E5A45F-0CC3-A24D-9C50-46CB35F1E81E}" dt="2023-09-19T21:52:47.162" v="105"/>
          <ac:inkMkLst>
            <pc:docMk/>
            <pc:sldMk cId="988059189" sldId="292"/>
            <ac:inkMk id="32" creationId="{47EEFAB5-BA9F-3175-6AD6-294906A9648B}"/>
          </ac:inkMkLst>
        </pc:inkChg>
        <pc:inkChg chg="add reco">
          <ac:chgData name="Vukics András" userId="5efe4348-f8f2-46c9-a533-ad55f03285a4" providerId="ADAL" clId="{68E5A45F-0CC3-A24D-9C50-46CB35F1E81E}" dt="2023-09-19T21:52:47.162" v="105"/>
          <ac:inkMkLst>
            <pc:docMk/>
            <pc:sldMk cId="988059189" sldId="292"/>
            <ac:inkMk id="33" creationId="{8AA36F19-7028-83B6-53E7-BA6C2631FF92}"/>
          </ac:inkMkLst>
        </pc:inkChg>
        <pc:inkChg chg="add del">
          <ac:chgData name="Vukics András" userId="5efe4348-f8f2-46c9-a533-ad55f03285a4" providerId="ADAL" clId="{68E5A45F-0CC3-A24D-9C50-46CB35F1E81E}" dt="2023-09-19T21:52:50.320" v="110"/>
          <ac:inkMkLst>
            <pc:docMk/>
            <pc:sldMk cId="988059189" sldId="292"/>
            <ac:inkMk id="34" creationId="{4A3F0548-55F9-3D1B-56F4-91AEA78F3842}"/>
          </ac:inkMkLst>
        </pc:inkChg>
        <pc:inkChg chg="del">
          <ac:chgData name="Vukics András" userId="5efe4348-f8f2-46c9-a533-ad55f03285a4" providerId="ADAL" clId="{68E5A45F-0CC3-A24D-9C50-46CB35F1E81E}" dt="2023-09-19T21:52:36.791" v="96"/>
          <ac:inkMkLst>
            <pc:docMk/>
            <pc:sldMk cId="988059189" sldId="292"/>
            <ac:inkMk id="35" creationId="{C871487F-B093-BAF6-84ED-B619C97ACC58}"/>
          </ac:inkMkLst>
        </pc:inkChg>
        <pc:inkChg chg="add del">
          <ac:chgData name="Vukics András" userId="5efe4348-f8f2-46c9-a533-ad55f03285a4" providerId="ADAL" clId="{68E5A45F-0CC3-A24D-9C50-46CB35F1E81E}" dt="2023-09-19T21:52:50.320" v="110"/>
          <ac:inkMkLst>
            <pc:docMk/>
            <pc:sldMk cId="988059189" sldId="292"/>
            <ac:inkMk id="36" creationId="{B25C4F77-1555-4138-A77D-B62C062F587B}"/>
          </ac:inkMkLst>
        </pc:inkChg>
        <pc:inkChg chg="add del">
          <ac:chgData name="Vukics András" userId="5efe4348-f8f2-46c9-a533-ad55f03285a4" providerId="ADAL" clId="{68E5A45F-0CC3-A24D-9C50-46CB35F1E81E}" dt="2023-09-19T21:52:50.320" v="110"/>
          <ac:inkMkLst>
            <pc:docMk/>
            <pc:sldMk cId="988059189" sldId="292"/>
            <ac:inkMk id="37" creationId="{BB481DF4-C3FC-F4B4-684E-F08061587D03}"/>
          </ac:inkMkLst>
        </pc:inkChg>
        <pc:inkChg chg="del">
          <ac:chgData name="Vukics András" userId="5efe4348-f8f2-46c9-a533-ad55f03285a4" providerId="ADAL" clId="{68E5A45F-0CC3-A24D-9C50-46CB35F1E81E}" dt="2023-09-19T21:52:36.790" v="95"/>
          <ac:inkMkLst>
            <pc:docMk/>
            <pc:sldMk cId="988059189" sldId="292"/>
            <ac:inkMk id="38" creationId="{C52087CA-4584-E116-1104-B75CBBA8B073}"/>
          </ac:inkMkLst>
        </pc:inkChg>
        <pc:inkChg chg="add del">
          <ac:chgData name="Vukics András" userId="5efe4348-f8f2-46c9-a533-ad55f03285a4" providerId="ADAL" clId="{68E5A45F-0CC3-A24D-9C50-46CB35F1E81E}" dt="2023-09-19T21:52:51.902" v="112"/>
          <ac:inkMkLst>
            <pc:docMk/>
            <pc:sldMk cId="988059189" sldId="292"/>
            <ac:inkMk id="39" creationId="{78164724-F0AD-7AB4-C84A-0DF4F94FEAF2}"/>
          </ac:inkMkLst>
        </pc:inkChg>
        <pc:inkChg chg="add reco">
          <ac:chgData name="Vukics András" userId="5efe4348-f8f2-46c9-a533-ad55f03285a4" providerId="ADAL" clId="{68E5A45F-0CC3-A24D-9C50-46CB35F1E81E}" dt="2023-09-19T21:52:50.320" v="110"/>
          <ac:inkMkLst>
            <pc:docMk/>
            <pc:sldMk cId="988059189" sldId="292"/>
            <ac:inkMk id="40" creationId="{BE0CCDF1-670B-7F50-E3F5-245AD84D0272}"/>
          </ac:inkMkLst>
        </pc:inkChg>
        <pc:inkChg chg="add del">
          <ac:chgData name="Vukics András" userId="5efe4348-f8f2-46c9-a533-ad55f03285a4" providerId="ADAL" clId="{68E5A45F-0CC3-A24D-9C50-46CB35F1E81E}" dt="2023-09-19T21:52:51.902" v="112"/>
          <ac:inkMkLst>
            <pc:docMk/>
            <pc:sldMk cId="988059189" sldId="292"/>
            <ac:inkMk id="41" creationId="{61CC4A92-2C48-69D7-8A7E-C59ACE1E07E8}"/>
          </ac:inkMkLst>
        </pc:inkChg>
        <pc:inkChg chg="add reco">
          <ac:chgData name="Vukics András" userId="5efe4348-f8f2-46c9-a533-ad55f03285a4" providerId="ADAL" clId="{68E5A45F-0CC3-A24D-9C50-46CB35F1E81E}" dt="2023-09-19T21:52:51.902" v="112"/>
          <ac:inkMkLst>
            <pc:docMk/>
            <pc:sldMk cId="988059189" sldId="292"/>
            <ac:inkMk id="42" creationId="{DD152999-412B-989A-5A1B-D0F37700E645}"/>
          </ac:inkMkLst>
        </pc:inkChg>
        <pc:inkChg chg="add">
          <ac:chgData name="Vukics András" userId="5efe4348-f8f2-46c9-a533-ad55f03285a4" providerId="ADAL" clId="{68E5A45F-0CC3-A24D-9C50-46CB35F1E81E}" dt="2023-09-19T21:52:52.929" v="113"/>
          <ac:inkMkLst>
            <pc:docMk/>
            <pc:sldMk cId="988059189" sldId="292"/>
            <ac:inkMk id="43" creationId="{E0E09CDC-105E-EB61-3DAC-CEA02FF5D9B8}"/>
          </ac:inkMkLst>
        </pc:inkChg>
        <pc:inkChg chg="del">
          <ac:chgData name="Vukics András" userId="5efe4348-f8f2-46c9-a533-ad55f03285a4" providerId="ADAL" clId="{68E5A45F-0CC3-A24D-9C50-46CB35F1E81E}" dt="2023-09-19T21:53:23.402" v="133"/>
          <ac:inkMkLst>
            <pc:docMk/>
            <pc:sldMk cId="988059189" sldId="292"/>
            <ac:inkMk id="44" creationId="{7548E8A7-6860-00C4-304B-90C3B1345147}"/>
          </ac:inkMkLst>
        </pc:inkChg>
        <pc:inkChg chg="add del">
          <ac:chgData name="Vukics András" userId="5efe4348-f8f2-46c9-a533-ad55f03285a4" providerId="ADAL" clId="{68E5A45F-0CC3-A24D-9C50-46CB35F1E81E}" dt="2023-09-19T21:53:23.395" v="130"/>
          <ac:inkMkLst>
            <pc:docMk/>
            <pc:sldMk cId="988059189" sldId="292"/>
            <ac:inkMk id="45" creationId="{4D058AD5-A977-36DA-C188-4304E0C80747}"/>
          </ac:inkMkLst>
        </pc:inkChg>
        <pc:inkChg chg="add del">
          <ac:chgData name="Vukics András" userId="5efe4348-f8f2-46c9-a533-ad55f03285a4" providerId="ADAL" clId="{68E5A45F-0CC3-A24D-9C50-46CB35F1E81E}" dt="2023-09-19T21:53:23.391" v="129"/>
          <ac:inkMkLst>
            <pc:docMk/>
            <pc:sldMk cId="988059189" sldId="292"/>
            <ac:inkMk id="46" creationId="{9EAB5F35-19F2-4E8B-25C2-851CE04E41AF}"/>
          </ac:inkMkLst>
        </pc:inkChg>
        <pc:inkChg chg="add del">
          <ac:chgData name="Vukics András" userId="5efe4348-f8f2-46c9-a533-ad55f03285a4" providerId="ADAL" clId="{68E5A45F-0CC3-A24D-9C50-46CB35F1E81E}" dt="2023-09-19T21:53:23.388" v="128"/>
          <ac:inkMkLst>
            <pc:docMk/>
            <pc:sldMk cId="988059189" sldId="292"/>
            <ac:inkMk id="47" creationId="{334D50E0-6921-4967-73D5-DA1D472A40EC}"/>
          </ac:inkMkLst>
        </pc:inkChg>
        <pc:inkChg chg="del">
          <ac:chgData name="Vukics András" userId="5efe4348-f8f2-46c9-a533-ad55f03285a4" providerId="ADAL" clId="{68E5A45F-0CC3-A24D-9C50-46CB35F1E81E}" dt="2023-09-19T21:53:23.400" v="132"/>
          <ac:inkMkLst>
            <pc:docMk/>
            <pc:sldMk cId="988059189" sldId="292"/>
            <ac:inkMk id="48" creationId="{9708B982-D6BD-42F4-820E-83D5EDAEF9AE}"/>
          </ac:inkMkLst>
        </pc:inkChg>
        <pc:inkChg chg="add del">
          <ac:chgData name="Vukics András" userId="5efe4348-f8f2-46c9-a533-ad55f03285a4" providerId="ADAL" clId="{68E5A45F-0CC3-A24D-9C50-46CB35F1E81E}" dt="2023-09-19T21:53:29.903" v="136"/>
          <ac:inkMkLst>
            <pc:docMk/>
            <pc:sldMk cId="988059189" sldId="292"/>
            <ac:inkMk id="49" creationId="{31C60098-B97B-F199-3F75-7C03D715273C}"/>
          </ac:inkMkLst>
        </pc:inkChg>
        <pc:inkChg chg="add del">
          <ac:chgData name="Vukics András" userId="5efe4348-f8f2-46c9-a533-ad55f03285a4" providerId="ADAL" clId="{68E5A45F-0CC3-A24D-9C50-46CB35F1E81E}" dt="2023-09-19T21:53:29.903" v="136"/>
          <ac:inkMkLst>
            <pc:docMk/>
            <pc:sldMk cId="988059189" sldId="292"/>
            <ac:inkMk id="50" creationId="{321E8BC0-6A71-276D-759C-5C512EE7A2EB}"/>
          </ac:inkMkLst>
        </pc:inkChg>
        <pc:inkChg chg="add reco">
          <ac:chgData name="Vukics András" userId="5efe4348-f8f2-46c9-a533-ad55f03285a4" providerId="ADAL" clId="{68E5A45F-0CC3-A24D-9C50-46CB35F1E81E}" dt="2023-09-19T21:53:29.903" v="136"/>
          <ac:inkMkLst>
            <pc:docMk/>
            <pc:sldMk cId="988059189" sldId="292"/>
            <ac:inkMk id="51" creationId="{89268E34-A0A4-46BD-5301-B6F17CC7C0BC}"/>
          </ac:inkMkLst>
        </pc:inkChg>
        <pc:inkChg chg="add del">
          <ac:chgData name="Vukics András" userId="5efe4348-f8f2-46c9-a533-ad55f03285a4" providerId="ADAL" clId="{68E5A45F-0CC3-A24D-9C50-46CB35F1E81E}" dt="2023-09-19T21:53:32.536" v="139"/>
          <ac:inkMkLst>
            <pc:docMk/>
            <pc:sldMk cId="988059189" sldId="292"/>
            <ac:inkMk id="52" creationId="{D2F28907-0EC5-505A-4208-C33670BF9C8A}"/>
          </ac:inkMkLst>
        </pc:inkChg>
        <pc:inkChg chg="add del">
          <ac:chgData name="Vukics András" userId="5efe4348-f8f2-46c9-a533-ad55f03285a4" providerId="ADAL" clId="{68E5A45F-0CC3-A24D-9C50-46CB35F1E81E}" dt="2023-09-19T21:53:32.536" v="139"/>
          <ac:inkMkLst>
            <pc:docMk/>
            <pc:sldMk cId="988059189" sldId="292"/>
            <ac:inkMk id="53" creationId="{CF1FA121-5D01-8D10-EEB8-F0CFF38AED26}"/>
          </ac:inkMkLst>
        </pc:inkChg>
        <pc:inkChg chg="add reco">
          <ac:chgData name="Vukics András" userId="5efe4348-f8f2-46c9-a533-ad55f03285a4" providerId="ADAL" clId="{68E5A45F-0CC3-A24D-9C50-46CB35F1E81E}" dt="2023-09-19T21:53:32.536" v="139"/>
          <ac:inkMkLst>
            <pc:docMk/>
            <pc:sldMk cId="988059189" sldId="292"/>
            <ac:inkMk id="54" creationId="{27805E32-98DE-9F3D-405D-A93C75655532}"/>
          </ac:inkMkLst>
        </pc:inkChg>
        <pc:inkChg chg="add del">
          <ac:chgData name="Vukics András" userId="5efe4348-f8f2-46c9-a533-ad55f03285a4" providerId="ADAL" clId="{68E5A45F-0CC3-A24D-9C50-46CB35F1E81E}" dt="2023-09-19T21:53:39.095" v="142"/>
          <ac:inkMkLst>
            <pc:docMk/>
            <pc:sldMk cId="988059189" sldId="292"/>
            <ac:inkMk id="55" creationId="{717C4BC5-0EBB-3320-B79B-AAEAADE9D2A3}"/>
          </ac:inkMkLst>
        </pc:inkChg>
        <pc:inkChg chg="add del">
          <ac:chgData name="Vukics András" userId="5efe4348-f8f2-46c9-a533-ad55f03285a4" providerId="ADAL" clId="{68E5A45F-0CC3-A24D-9C50-46CB35F1E81E}" dt="2023-09-19T21:53:39.095" v="142"/>
          <ac:inkMkLst>
            <pc:docMk/>
            <pc:sldMk cId="988059189" sldId="292"/>
            <ac:inkMk id="56" creationId="{6DECF334-1552-CD49-062F-91522652C1EB}"/>
          </ac:inkMkLst>
        </pc:inkChg>
        <pc:inkChg chg="del">
          <ac:chgData name="Vukics András" userId="5efe4348-f8f2-46c9-a533-ad55f03285a4" providerId="ADAL" clId="{68E5A45F-0CC3-A24D-9C50-46CB35F1E81E}" dt="2023-09-19T21:53:15.695" v="121"/>
          <ac:inkMkLst>
            <pc:docMk/>
            <pc:sldMk cId="988059189" sldId="292"/>
            <ac:inkMk id="57" creationId="{531F4F89-D736-29B3-5A3E-1DDA8E6ED742}"/>
          </ac:inkMkLst>
        </pc:inkChg>
        <pc:inkChg chg="del">
          <ac:chgData name="Vukics András" userId="5efe4348-f8f2-46c9-a533-ad55f03285a4" providerId="ADAL" clId="{68E5A45F-0CC3-A24D-9C50-46CB35F1E81E}" dt="2023-09-19T21:53:15.694" v="120"/>
          <ac:inkMkLst>
            <pc:docMk/>
            <pc:sldMk cId="988059189" sldId="292"/>
            <ac:inkMk id="58" creationId="{FDBE3016-25C8-E621-FF87-D7D334D63EE9}"/>
          </ac:inkMkLst>
        </pc:inkChg>
        <pc:inkChg chg="add reco">
          <ac:chgData name="Vukics András" userId="5efe4348-f8f2-46c9-a533-ad55f03285a4" providerId="ADAL" clId="{68E5A45F-0CC3-A24D-9C50-46CB35F1E81E}" dt="2023-09-19T21:53:39.095" v="142"/>
          <ac:inkMkLst>
            <pc:docMk/>
            <pc:sldMk cId="988059189" sldId="292"/>
            <ac:inkMk id="59" creationId="{326639F4-1967-A7F8-1DD1-C71535E71E7C}"/>
          </ac:inkMkLst>
        </pc:inkChg>
        <pc:inkChg chg="add del">
          <ac:chgData name="Vukics András" userId="5efe4348-f8f2-46c9-a533-ad55f03285a4" providerId="ADAL" clId="{68E5A45F-0CC3-A24D-9C50-46CB35F1E81E}" dt="2023-09-19T21:53:41.428" v="145"/>
          <ac:inkMkLst>
            <pc:docMk/>
            <pc:sldMk cId="988059189" sldId="292"/>
            <ac:inkMk id="60" creationId="{556E54EA-E70D-0421-DAEE-63F0E1DEF82D}"/>
          </ac:inkMkLst>
        </pc:inkChg>
        <pc:inkChg chg="add del">
          <ac:chgData name="Vukics András" userId="5efe4348-f8f2-46c9-a533-ad55f03285a4" providerId="ADAL" clId="{68E5A45F-0CC3-A24D-9C50-46CB35F1E81E}" dt="2023-09-19T21:53:41.428" v="145"/>
          <ac:inkMkLst>
            <pc:docMk/>
            <pc:sldMk cId="988059189" sldId="292"/>
            <ac:inkMk id="61" creationId="{73328D39-65D1-5006-4B4C-97FB820110D5}"/>
          </ac:inkMkLst>
        </pc:inkChg>
        <pc:inkChg chg="add reco">
          <ac:chgData name="Vukics András" userId="5efe4348-f8f2-46c9-a533-ad55f03285a4" providerId="ADAL" clId="{68E5A45F-0CC3-A24D-9C50-46CB35F1E81E}" dt="2023-09-19T21:53:41.428" v="145"/>
          <ac:inkMkLst>
            <pc:docMk/>
            <pc:sldMk cId="988059189" sldId="292"/>
            <ac:inkMk id="62" creationId="{60112957-1FAF-E05B-C5E8-83405105DC4D}"/>
          </ac:inkMkLst>
        </pc:inkChg>
        <pc:inkChg chg="del">
          <ac:chgData name="Vukics András" userId="5efe4348-f8f2-46c9-a533-ad55f03285a4" providerId="ADAL" clId="{68E5A45F-0CC3-A24D-9C50-46CB35F1E81E}" dt="2023-09-19T21:53:15.707" v="127"/>
          <ac:inkMkLst>
            <pc:docMk/>
            <pc:sldMk cId="988059189" sldId="292"/>
            <ac:inkMk id="63" creationId="{F6C111FA-D609-C872-F92A-AB62828DFEF1}"/>
          </ac:inkMkLst>
        </pc:inkChg>
        <pc:inkChg chg="add del">
          <ac:chgData name="Vukics András" userId="5efe4348-f8f2-46c9-a533-ad55f03285a4" providerId="ADAL" clId="{68E5A45F-0CC3-A24D-9C50-46CB35F1E81E}" dt="2023-09-19T21:53:43.899" v="149"/>
          <ac:inkMkLst>
            <pc:docMk/>
            <pc:sldMk cId="988059189" sldId="292"/>
            <ac:inkMk id="64" creationId="{86C4F107-73EF-C1B6-362D-A9D11EE3931A}"/>
          </ac:inkMkLst>
        </pc:inkChg>
        <pc:inkChg chg="add del">
          <ac:chgData name="Vukics András" userId="5efe4348-f8f2-46c9-a533-ad55f03285a4" providerId="ADAL" clId="{68E5A45F-0CC3-A24D-9C50-46CB35F1E81E}" dt="2023-09-19T21:53:43.899" v="149"/>
          <ac:inkMkLst>
            <pc:docMk/>
            <pc:sldMk cId="988059189" sldId="292"/>
            <ac:inkMk id="65" creationId="{2E1D6A00-0A15-B720-935E-029E8CD664AC}"/>
          </ac:inkMkLst>
        </pc:inkChg>
        <pc:inkChg chg="add del">
          <ac:chgData name="Vukics András" userId="5efe4348-f8f2-46c9-a533-ad55f03285a4" providerId="ADAL" clId="{68E5A45F-0CC3-A24D-9C50-46CB35F1E81E}" dt="2023-09-19T21:53:43.899" v="149"/>
          <ac:inkMkLst>
            <pc:docMk/>
            <pc:sldMk cId="988059189" sldId="292"/>
            <ac:inkMk id="66" creationId="{28D8FB0C-E8D1-59D5-78F5-097630601379}"/>
          </ac:inkMkLst>
        </pc:inkChg>
        <pc:inkChg chg="add reco">
          <ac:chgData name="Vukics András" userId="5efe4348-f8f2-46c9-a533-ad55f03285a4" providerId="ADAL" clId="{68E5A45F-0CC3-A24D-9C50-46CB35F1E81E}" dt="2023-09-19T21:53:43.899" v="149"/>
          <ac:inkMkLst>
            <pc:docMk/>
            <pc:sldMk cId="988059189" sldId="292"/>
            <ac:inkMk id="67" creationId="{CEDC6121-0427-37C4-2337-FB6CC0CD7A83}"/>
          </ac:inkMkLst>
        </pc:inkChg>
        <pc:inkChg chg="del">
          <ac:chgData name="Vukics András" userId="5efe4348-f8f2-46c9-a533-ad55f03285a4" providerId="ADAL" clId="{68E5A45F-0CC3-A24D-9C50-46CB35F1E81E}" dt="2023-09-19T21:53:15.690" v="119"/>
          <ac:inkMkLst>
            <pc:docMk/>
            <pc:sldMk cId="988059189" sldId="292"/>
            <ac:inkMk id="68" creationId="{4CD8A057-A517-F951-96A2-CED060271F52}"/>
          </ac:inkMkLst>
        </pc:inkChg>
        <pc:inkChg chg="add del">
          <ac:chgData name="Vukics András" userId="5efe4348-f8f2-46c9-a533-ad55f03285a4" providerId="ADAL" clId="{68E5A45F-0CC3-A24D-9C50-46CB35F1E81E}" dt="2023-09-19T21:54:22.222" v="154"/>
          <ac:inkMkLst>
            <pc:docMk/>
            <pc:sldMk cId="988059189" sldId="292"/>
            <ac:inkMk id="69" creationId="{55D6007A-F546-DB8E-4309-758C7263102C}"/>
          </ac:inkMkLst>
        </pc:inkChg>
        <pc:inkChg chg="add del">
          <ac:chgData name="Vukics András" userId="5efe4348-f8f2-46c9-a533-ad55f03285a4" providerId="ADAL" clId="{68E5A45F-0CC3-A24D-9C50-46CB35F1E81E}" dt="2023-09-19T21:54:22.222" v="154"/>
          <ac:inkMkLst>
            <pc:docMk/>
            <pc:sldMk cId="988059189" sldId="292"/>
            <ac:inkMk id="70" creationId="{4D86D65C-5492-4AA3-9CF2-5696241ED886}"/>
          </ac:inkMkLst>
        </pc:inkChg>
        <pc:inkChg chg="add del">
          <ac:chgData name="Vukics András" userId="5efe4348-f8f2-46c9-a533-ad55f03285a4" providerId="ADAL" clId="{68E5A45F-0CC3-A24D-9C50-46CB35F1E81E}" dt="2023-09-19T21:54:22.222" v="154"/>
          <ac:inkMkLst>
            <pc:docMk/>
            <pc:sldMk cId="988059189" sldId="292"/>
            <ac:inkMk id="71" creationId="{67DCA6FC-DF24-C23A-353F-9A76754B5718}"/>
          </ac:inkMkLst>
        </pc:inkChg>
        <pc:inkChg chg="add del">
          <ac:chgData name="Vukics András" userId="5efe4348-f8f2-46c9-a533-ad55f03285a4" providerId="ADAL" clId="{68E5A45F-0CC3-A24D-9C50-46CB35F1E81E}" dt="2023-09-19T21:54:22.222" v="154"/>
          <ac:inkMkLst>
            <pc:docMk/>
            <pc:sldMk cId="988059189" sldId="292"/>
            <ac:inkMk id="72" creationId="{152ED80B-B39D-2358-EAAD-4BEC15493B26}"/>
          </ac:inkMkLst>
        </pc:inkChg>
        <pc:inkChg chg="add reco">
          <ac:chgData name="Vukics András" userId="5efe4348-f8f2-46c9-a533-ad55f03285a4" providerId="ADAL" clId="{68E5A45F-0CC3-A24D-9C50-46CB35F1E81E}" dt="2023-09-19T21:54:22.222" v="154"/>
          <ac:inkMkLst>
            <pc:docMk/>
            <pc:sldMk cId="988059189" sldId="292"/>
            <ac:inkMk id="73" creationId="{1AB19125-6E04-97C3-9C24-00F90B4412A6}"/>
          </ac:inkMkLst>
        </pc:inkChg>
        <pc:inkChg chg="add reco">
          <ac:chgData name="Vukics András" userId="5efe4348-f8f2-46c9-a533-ad55f03285a4" providerId="ADAL" clId="{68E5A45F-0CC3-A24D-9C50-46CB35F1E81E}" dt="2023-09-19T21:54:22.222" v="154"/>
          <ac:inkMkLst>
            <pc:docMk/>
            <pc:sldMk cId="988059189" sldId="292"/>
            <ac:inkMk id="74" creationId="{6037FDD1-8A51-33EF-4086-659E6ACC22C5}"/>
          </ac:inkMkLst>
        </pc:inkChg>
        <pc:inkChg chg="del">
          <ac:chgData name="Vukics András" userId="5efe4348-f8f2-46c9-a533-ad55f03285a4" providerId="ADAL" clId="{68E5A45F-0CC3-A24D-9C50-46CB35F1E81E}" dt="2023-09-19T21:53:15.704" v="126"/>
          <ac:inkMkLst>
            <pc:docMk/>
            <pc:sldMk cId="988059189" sldId="292"/>
            <ac:inkMk id="75" creationId="{D21C037E-F8D8-3355-D678-F3FF468C688E}"/>
          </ac:inkMkLst>
        </pc:inkChg>
        <pc:inkChg chg="add del">
          <ac:chgData name="Vukics András" userId="5efe4348-f8f2-46c9-a533-ad55f03285a4" providerId="ADAL" clId="{68E5A45F-0CC3-A24D-9C50-46CB35F1E81E}" dt="2023-09-19T21:54:24.607" v="157"/>
          <ac:inkMkLst>
            <pc:docMk/>
            <pc:sldMk cId="988059189" sldId="292"/>
            <ac:inkMk id="76" creationId="{546B3A29-C6C0-723B-005C-123C09FB0662}"/>
          </ac:inkMkLst>
        </pc:inkChg>
        <pc:inkChg chg="add del">
          <ac:chgData name="Vukics András" userId="5efe4348-f8f2-46c9-a533-ad55f03285a4" providerId="ADAL" clId="{68E5A45F-0CC3-A24D-9C50-46CB35F1E81E}" dt="2023-09-19T21:54:24.607" v="157"/>
          <ac:inkMkLst>
            <pc:docMk/>
            <pc:sldMk cId="988059189" sldId="292"/>
            <ac:inkMk id="77" creationId="{5A6381FC-C2CA-278F-476A-EDE946943640}"/>
          </ac:inkMkLst>
        </pc:inkChg>
        <pc:inkChg chg="add reco">
          <ac:chgData name="Vukics András" userId="5efe4348-f8f2-46c9-a533-ad55f03285a4" providerId="ADAL" clId="{68E5A45F-0CC3-A24D-9C50-46CB35F1E81E}" dt="2023-09-19T21:54:24.607" v="157"/>
          <ac:inkMkLst>
            <pc:docMk/>
            <pc:sldMk cId="988059189" sldId="292"/>
            <ac:inkMk id="78" creationId="{2237A1D7-60B2-7268-A194-124B187738E7}"/>
          </ac:inkMkLst>
        </pc:inkChg>
        <pc:inkChg chg="del">
          <ac:chgData name="Vukics András" userId="5efe4348-f8f2-46c9-a533-ad55f03285a4" providerId="ADAL" clId="{68E5A45F-0CC3-A24D-9C50-46CB35F1E81E}" dt="2023-09-19T21:53:15.688" v="118"/>
          <ac:inkMkLst>
            <pc:docMk/>
            <pc:sldMk cId="988059189" sldId="292"/>
            <ac:inkMk id="79" creationId="{0E90C317-DB88-56D2-ABEB-EED37F384A90}"/>
          </ac:inkMkLst>
        </pc:inkChg>
        <pc:inkChg chg="add">
          <ac:chgData name="Vukics András" userId="5efe4348-f8f2-46c9-a533-ad55f03285a4" providerId="ADAL" clId="{68E5A45F-0CC3-A24D-9C50-46CB35F1E81E}" dt="2023-09-19T21:54:27.762" v="158"/>
          <ac:inkMkLst>
            <pc:docMk/>
            <pc:sldMk cId="988059189" sldId="292"/>
            <ac:inkMk id="80" creationId="{22B56E6D-06C3-5571-95BA-D3AB31A292F6}"/>
          </ac:inkMkLst>
        </pc:inkChg>
        <pc:inkChg chg="add del">
          <ac:chgData name="Vukics András" userId="5efe4348-f8f2-46c9-a533-ad55f03285a4" providerId="ADAL" clId="{68E5A45F-0CC3-A24D-9C50-46CB35F1E81E}" dt="2023-09-19T21:54:30.978" v="161"/>
          <ac:inkMkLst>
            <pc:docMk/>
            <pc:sldMk cId="988059189" sldId="292"/>
            <ac:inkMk id="81" creationId="{424A9117-5132-E6C2-4592-A752B494814B}"/>
          </ac:inkMkLst>
        </pc:inkChg>
        <pc:inkChg chg="add del">
          <ac:chgData name="Vukics András" userId="5efe4348-f8f2-46c9-a533-ad55f03285a4" providerId="ADAL" clId="{68E5A45F-0CC3-A24D-9C50-46CB35F1E81E}" dt="2023-09-19T21:54:30.978" v="161"/>
          <ac:inkMkLst>
            <pc:docMk/>
            <pc:sldMk cId="988059189" sldId="292"/>
            <ac:inkMk id="82" creationId="{AD638A10-B4FD-D9E4-0D12-80BD0989526C}"/>
          </ac:inkMkLst>
        </pc:inkChg>
        <pc:inkChg chg="add reco">
          <ac:chgData name="Vukics András" userId="5efe4348-f8f2-46c9-a533-ad55f03285a4" providerId="ADAL" clId="{68E5A45F-0CC3-A24D-9C50-46CB35F1E81E}" dt="2023-09-19T21:54:30.978" v="161"/>
          <ac:inkMkLst>
            <pc:docMk/>
            <pc:sldMk cId="988059189" sldId="292"/>
            <ac:inkMk id="83" creationId="{5F423F9F-7F87-A334-767B-440F4EC3B413}"/>
          </ac:inkMkLst>
        </pc:inkChg>
        <pc:inkChg chg="add del">
          <ac:chgData name="Vukics András" userId="5efe4348-f8f2-46c9-a533-ad55f03285a4" providerId="ADAL" clId="{68E5A45F-0CC3-A24D-9C50-46CB35F1E81E}" dt="2023-09-19T21:54:37.736" v="167"/>
          <ac:inkMkLst>
            <pc:docMk/>
            <pc:sldMk cId="988059189" sldId="292"/>
            <ac:inkMk id="84" creationId="{B49B30DB-E087-D1E9-6E4C-4AA54EC9DFF0}"/>
          </ac:inkMkLst>
        </pc:inkChg>
        <pc:inkChg chg="del">
          <ac:chgData name="Vukics András" userId="5efe4348-f8f2-46c9-a533-ad55f03285a4" providerId="ADAL" clId="{68E5A45F-0CC3-A24D-9C50-46CB35F1E81E}" dt="2023-09-19T21:53:15.686" v="117"/>
          <ac:inkMkLst>
            <pc:docMk/>
            <pc:sldMk cId="988059189" sldId="292"/>
            <ac:inkMk id="85" creationId="{A097A333-C246-8402-0307-0D3E9F7C8003}"/>
          </ac:inkMkLst>
        </pc:inkChg>
        <pc:inkChg chg="add del">
          <ac:chgData name="Vukics András" userId="5efe4348-f8f2-46c9-a533-ad55f03285a4" providerId="ADAL" clId="{68E5A45F-0CC3-A24D-9C50-46CB35F1E81E}" dt="2023-09-19T21:54:37.736" v="167"/>
          <ac:inkMkLst>
            <pc:docMk/>
            <pc:sldMk cId="988059189" sldId="292"/>
            <ac:inkMk id="86" creationId="{470FBAD3-3426-6441-3700-C5651E92766D}"/>
          </ac:inkMkLst>
        </pc:inkChg>
        <pc:inkChg chg="del">
          <ac:chgData name="Vukics András" userId="5efe4348-f8f2-46c9-a533-ad55f03285a4" providerId="ADAL" clId="{68E5A45F-0CC3-A24D-9C50-46CB35F1E81E}" dt="2023-09-19T21:53:15.702" v="125"/>
          <ac:inkMkLst>
            <pc:docMk/>
            <pc:sldMk cId="988059189" sldId="292"/>
            <ac:inkMk id="87" creationId="{3D4888AD-0FF2-3DF3-95ED-B37C0C16CDD1}"/>
          </ac:inkMkLst>
        </pc:inkChg>
        <pc:inkChg chg="del">
          <ac:chgData name="Vukics András" userId="5efe4348-f8f2-46c9-a533-ad55f03285a4" providerId="ADAL" clId="{68E5A45F-0CC3-A24D-9C50-46CB35F1E81E}" dt="2023-09-19T21:53:23.397" v="131"/>
          <ac:inkMkLst>
            <pc:docMk/>
            <pc:sldMk cId="988059189" sldId="292"/>
            <ac:inkMk id="88" creationId="{0346354C-963C-F0B4-069E-1EFE19108A0F}"/>
          </ac:inkMkLst>
        </pc:inkChg>
        <pc:inkChg chg="del">
          <ac:chgData name="Vukics András" userId="5efe4348-f8f2-46c9-a533-ad55f03285a4" providerId="ADAL" clId="{68E5A45F-0CC3-A24D-9C50-46CB35F1E81E}" dt="2023-09-19T21:53:15.684" v="116"/>
          <ac:inkMkLst>
            <pc:docMk/>
            <pc:sldMk cId="988059189" sldId="292"/>
            <ac:inkMk id="89" creationId="{07E11F39-1FCF-AC12-0B6D-5C487AA663D8}"/>
          </ac:inkMkLst>
        </pc:inkChg>
        <pc:inkChg chg="add del">
          <ac:chgData name="Vukics András" userId="5efe4348-f8f2-46c9-a533-ad55f03285a4" providerId="ADAL" clId="{68E5A45F-0CC3-A24D-9C50-46CB35F1E81E}" dt="2023-09-19T21:54:37.736" v="167"/>
          <ac:inkMkLst>
            <pc:docMk/>
            <pc:sldMk cId="988059189" sldId="292"/>
            <ac:inkMk id="90" creationId="{426AFFF5-E124-85D3-FB3B-61CCA80C809B}"/>
          </ac:inkMkLst>
        </pc:inkChg>
        <pc:inkChg chg="add del">
          <ac:chgData name="Vukics András" userId="5efe4348-f8f2-46c9-a533-ad55f03285a4" providerId="ADAL" clId="{68E5A45F-0CC3-A24D-9C50-46CB35F1E81E}" dt="2023-09-19T21:54:37.736" v="167"/>
          <ac:inkMkLst>
            <pc:docMk/>
            <pc:sldMk cId="988059189" sldId="292"/>
            <ac:inkMk id="91" creationId="{712513FC-F17B-7A81-225B-18D197DC457C}"/>
          </ac:inkMkLst>
        </pc:inkChg>
        <pc:inkChg chg="add del">
          <ac:chgData name="Vukics András" userId="5efe4348-f8f2-46c9-a533-ad55f03285a4" providerId="ADAL" clId="{68E5A45F-0CC3-A24D-9C50-46CB35F1E81E}" dt="2023-09-19T21:54:37.736" v="167"/>
          <ac:inkMkLst>
            <pc:docMk/>
            <pc:sldMk cId="988059189" sldId="292"/>
            <ac:inkMk id="92" creationId="{741992E0-00F2-BE9F-FD4A-D5085CA85ECE}"/>
          </ac:inkMkLst>
        </pc:inkChg>
        <pc:inkChg chg="add reco">
          <ac:chgData name="Vukics András" userId="5efe4348-f8f2-46c9-a533-ad55f03285a4" providerId="ADAL" clId="{68E5A45F-0CC3-A24D-9C50-46CB35F1E81E}" dt="2023-09-19T21:54:37.736" v="167"/>
          <ac:inkMkLst>
            <pc:docMk/>
            <pc:sldMk cId="988059189" sldId="292"/>
            <ac:inkMk id="93" creationId="{BD3838AE-DB1D-1B5A-7420-BECC3D458320}"/>
          </ac:inkMkLst>
        </pc:inkChg>
        <pc:inkChg chg="add">
          <ac:chgData name="Vukics András" userId="5efe4348-f8f2-46c9-a533-ad55f03285a4" providerId="ADAL" clId="{68E5A45F-0CC3-A24D-9C50-46CB35F1E81E}" dt="2023-09-19T21:54:38.279" v="168"/>
          <ac:inkMkLst>
            <pc:docMk/>
            <pc:sldMk cId="988059189" sldId="292"/>
            <ac:inkMk id="94" creationId="{C1E48105-993A-6894-49A0-F5CEDACB9250}"/>
          </ac:inkMkLst>
        </pc:inkChg>
        <pc:inkChg chg="del">
          <ac:chgData name="Vukics András" userId="5efe4348-f8f2-46c9-a533-ad55f03285a4" providerId="ADAL" clId="{68E5A45F-0CC3-A24D-9C50-46CB35F1E81E}" dt="2023-09-19T21:53:15.682" v="115"/>
          <ac:inkMkLst>
            <pc:docMk/>
            <pc:sldMk cId="988059189" sldId="292"/>
            <ac:inkMk id="97" creationId="{26EAE484-A073-2A53-47FD-A74311FFC321}"/>
          </ac:inkMkLst>
        </pc:inkChg>
        <pc:inkChg chg="add del">
          <ac:chgData name="Vukics András" userId="5efe4348-f8f2-46c9-a533-ad55f03285a4" providerId="ADAL" clId="{68E5A45F-0CC3-A24D-9C50-46CB35F1E81E}" dt="2023-09-19T21:54:59.043" v="171"/>
          <ac:inkMkLst>
            <pc:docMk/>
            <pc:sldMk cId="988059189" sldId="292"/>
            <ac:inkMk id="98" creationId="{4CA70ABD-87F8-2320-DDE2-165E1854DD94}"/>
          </ac:inkMkLst>
        </pc:inkChg>
        <pc:inkChg chg="add del">
          <ac:chgData name="Vukics András" userId="5efe4348-f8f2-46c9-a533-ad55f03285a4" providerId="ADAL" clId="{68E5A45F-0CC3-A24D-9C50-46CB35F1E81E}" dt="2023-09-19T21:54:59.043" v="171"/>
          <ac:inkMkLst>
            <pc:docMk/>
            <pc:sldMk cId="988059189" sldId="292"/>
            <ac:inkMk id="99" creationId="{1A0EBC99-231A-D9B3-4D45-85965CCE9A17}"/>
          </ac:inkMkLst>
        </pc:inkChg>
        <pc:inkChg chg="add reco">
          <ac:chgData name="Vukics András" userId="5efe4348-f8f2-46c9-a533-ad55f03285a4" providerId="ADAL" clId="{68E5A45F-0CC3-A24D-9C50-46CB35F1E81E}" dt="2023-09-19T21:54:59.043" v="171"/>
          <ac:inkMkLst>
            <pc:docMk/>
            <pc:sldMk cId="988059189" sldId="292"/>
            <ac:inkMk id="100" creationId="{963256A1-BA6A-9930-6521-FD0EA9E63E32}"/>
          </ac:inkMkLst>
        </pc:inkChg>
        <pc:inkChg chg="add">
          <ac:chgData name="Vukics András" userId="5efe4348-f8f2-46c9-a533-ad55f03285a4" providerId="ADAL" clId="{68E5A45F-0CC3-A24D-9C50-46CB35F1E81E}" dt="2023-09-19T21:55:01.233" v="172"/>
          <ac:inkMkLst>
            <pc:docMk/>
            <pc:sldMk cId="988059189" sldId="292"/>
            <ac:inkMk id="101" creationId="{BA0022D0-56A2-2CA3-71D3-5DD813CA0945}"/>
          </ac:inkMkLst>
        </pc:inkChg>
        <pc:inkChg chg="add del">
          <ac:chgData name="Vukics András" userId="5efe4348-f8f2-46c9-a533-ad55f03285a4" providerId="ADAL" clId="{68E5A45F-0CC3-A24D-9C50-46CB35F1E81E}" dt="2023-09-19T21:55:07.834" v="180"/>
          <ac:inkMkLst>
            <pc:docMk/>
            <pc:sldMk cId="988059189" sldId="292"/>
            <ac:inkMk id="102" creationId="{644EA0D8-B1BC-3319-907A-6C3DA1C862D0}"/>
          </ac:inkMkLst>
        </pc:inkChg>
        <pc:inkChg chg="del">
          <ac:chgData name="Vukics András" userId="5efe4348-f8f2-46c9-a533-ad55f03285a4" providerId="ADAL" clId="{68E5A45F-0CC3-A24D-9C50-46CB35F1E81E}" dt="2023-09-19T21:53:15.680" v="114"/>
          <ac:inkMkLst>
            <pc:docMk/>
            <pc:sldMk cId="988059189" sldId="292"/>
            <ac:inkMk id="103" creationId="{34F43A82-2838-7DA8-1BEA-C6FFAC9CDE78}"/>
          </ac:inkMkLst>
        </pc:inkChg>
        <pc:inkChg chg="add del">
          <ac:chgData name="Vukics András" userId="5efe4348-f8f2-46c9-a533-ad55f03285a4" providerId="ADAL" clId="{68E5A45F-0CC3-A24D-9C50-46CB35F1E81E}" dt="2023-09-19T21:55:07.834" v="180"/>
          <ac:inkMkLst>
            <pc:docMk/>
            <pc:sldMk cId="988059189" sldId="292"/>
            <ac:inkMk id="104" creationId="{D21FD81D-9D31-524E-1483-2646258D6C1A}"/>
          </ac:inkMkLst>
        </pc:inkChg>
        <pc:inkChg chg="add del">
          <ac:chgData name="Vukics András" userId="5efe4348-f8f2-46c9-a533-ad55f03285a4" providerId="ADAL" clId="{68E5A45F-0CC3-A24D-9C50-46CB35F1E81E}" dt="2023-09-19T21:55:07.834" v="180"/>
          <ac:inkMkLst>
            <pc:docMk/>
            <pc:sldMk cId="988059189" sldId="292"/>
            <ac:inkMk id="105" creationId="{5E37D5F6-BED8-ABE3-B846-0EC4E9A8B42C}"/>
          </ac:inkMkLst>
        </pc:inkChg>
        <pc:inkChg chg="add del">
          <ac:chgData name="Vukics András" userId="5efe4348-f8f2-46c9-a533-ad55f03285a4" providerId="ADAL" clId="{68E5A45F-0CC3-A24D-9C50-46CB35F1E81E}" dt="2023-09-19T21:55:07.834" v="180"/>
          <ac:inkMkLst>
            <pc:docMk/>
            <pc:sldMk cId="988059189" sldId="292"/>
            <ac:inkMk id="106" creationId="{0F5E9D5A-FB9F-44B9-8CAB-D9D76C62A3DE}"/>
          </ac:inkMkLst>
        </pc:inkChg>
        <pc:inkChg chg="add del">
          <ac:chgData name="Vukics András" userId="5efe4348-f8f2-46c9-a533-ad55f03285a4" providerId="ADAL" clId="{68E5A45F-0CC3-A24D-9C50-46CB35F1E81E}" dt="2023-09-19T21:55:07.834" v="180"/>
          <ac:inkMkLst>
            <pc:docMk/>
            <pc:sldMk cId="988059189" sldId="292"/>
            <ac:inkMk id="107" creationId="{03E7884E-63A2-74EE-CCD1-9D3AE18F5C7E}"/>
          </ac:inkMkLst>
        </pc:inkChg>
        <pc:inkChg chg="add del">
          <ac:chgData name="Vukics András" userId="5efe4348-f8f2-46c9-a533-ad55f03285a4" providerId="ADAL" clId="{68E5A45F-0CC3-A24D-9C50-46CB35F1E81E}" dt="2023-09-19T21:55:07.834" v="180"/>
          <ac:inkMkLst>
            <pc:docMk/>
            <pc:sldMk cId="988059189" sldId="292"/>
            <ac:inkMk id="108" creationId="{C6374480-4A65-C679-71D2-1419F42C6F58}"/>
          </ac:inkMkLst>
        </pc:inkChg>
        <pc:inkChg chg="add del">
          <ac:chgData name="Vukics András" userId="5efe4348-f8f2-46c9-a533-ad55f03285a4" providerId="ADAL" clId="{68E5A45F-0CC3-A24D-9C50-46CB35F1E81E}" dt="2023-09-19T21:55:07.834" v="180"/>
          <ac:inkMkLst>
            <pc:docMk/>
            <pc:sldMk cId="988059189" sldId="292"/>
            <ac:inkMk id="109" creationId="{6050655B-BE6F-944D-53D5-D216F8909B22}"/>
          </ac:inkMkLst>
        </pc:inkChg>
        <pc:inkChg chg="add reco">
          <ac:chgData name="Vukics András" userId="5efe4348-f8f2-46c9-a533-ad55f03285a4" providerId="ADAL" clId="{68E5A45F-0CC3-A24D-9C50-46CB35F1E81E}" dt="2023-09-19T21:55:07.834" v="180"/>
          <ac:inkMkLst>
            <pc:docMk/>
            <pc:sldMk cId="988059189" sldId="292"/>
            <ac:inkMk id="110" creationId="{CF5B7F2F-12EB-A8AA-9CE0-1DBF6BA6EE78}"/>
          </ac:inkMkLst>
        </pc:inkChg>
        <pc:inkChg chg="add del">
          <ac:chgData name="Vukics András" userId="5efe4348-f8f2-46c9-a533-ad55f03285a4" providerId="ADAL" clId="{68E5A45F-0CC3-A24D-9C50-46CB35F1E81E}" dt="2023-09-19T21:55:12.322" v="184"/>
          <ac:inkMkLst>
            <pc:docMk/>
            <pc:sldMk cId="988059189" sldId="292"/>
            <ac:inkMk id="111" creationId="{F4D3F88A-E7B3-C8DF-77C4-5D127AE9C1D7}"/>
          </ac:inkMkLst>
        </pc:inkChg>
        <pc:inkChg chg="add del">
          <ac:chgData name="Vukics András" userId="5efe4348-f8f2-46c9-a533-ad55f03285a4" providerId="ADAL" clId="{68E5A45F-0CC3-A24D-9C50-46CB35F1E81E}" dt="2023-09-19T21:55:12.322" v="184"/>
          <ac:inkMkLst>
            <pc:docMk/>
            <pc:sldMk cId="988059189" sldId="292"/>
            <ac:inkMk id="112" creationId="{15203B65-556C-1209-08B0-B04856F38456}"/>
          </ac:inkMkLst>
        </pc:inkChg>
        <pc:inkChg chg="add del">
          <ac:chgData name="Vukics András" userId="5efe4348-f8f2-46c9-a533-ad55f03285a4" providerId="ADAL" clId="{68E5A45F-0CC3-A24D-9C50-46CB35F1E81E}" dt="2023-09-19T21:55:12.322" v="184"/>
          <ac:inkMkLst>
            <pc:docMk/>
            <pc:sldMk cId="988059189" sldId="292"/>
            <ac:inkMk id="113" creationId="{D9608EC4-13B3-63BB-B777-0AB9F3E8F1FC}"/>
          </ac:inkMkLst>
        </pc:inkChg>
        <pc:inkChg chg="add reco">
          <ac:chgData name="Vukics András" userId="5efe4348-f8f2-46c9-a533-ad55f03285a4" providerId="ADAL" clId="{68E5A45F-0CC3-A24D-9C50-46CB35F1E81E}" dt="2023-09-19T21:55:12.322" v="184"/>
          <ac:inkMkLst>
            <pc:docMk/>
            <pc:sldMk cId="988059189" sldId="292"/>
            <ac:inkMk id="114" creationId="{03CA052D-167A-6BF8-69B8-FD9B74376B7B}"/>
          </ac:inkMkLst>
        </pc:inkChg>
        <pc:inkChg chg="add del">
          <ac:chgData name="Vukics András" userId="5efe4348-f8f2-46c9-a533-ad55f03285a4" providerId="ADAL" clId="{68E5A45F-0CC3-A24D-9C50-46CB35F1E81E}" dt="2023-09-19T21:55:19.149" v="194"/>
          <ac:inkMkLst>
            <pc:docMk/>
            <pc:sldMk cId="988059189" sldId="292"/>
            <ac:inkMk id="115" creationId="{1D67681F-11A8-9FAF-52F9-AC188C6ED608}"/>
          </ac:inkMkLst>
        </pc:inkChg>
        <pc:inkChg chg="add del">
          <ac:chgData name="Vukics András" userId="5efe4348-f8f2-46c9-a533-ad55f03285a4" providerId="ADAL" clId="{68E5A45F-0CC3-A24D-9C50-46CB35F1E81E}" dt="2023-09-19T21:55:19.149" v="194"/>
          <ac:inkMkLst>
            <pc:docMk/>
            <pc:sldMk cId="988059189" sldId="292"/>
            <ac:inkMk id="116" creationId="{08A76B20-E0CD-4BB9-7CAF-4B64AE6B07FA}"/>
          </ac:inkMkLst>
        </pc:inkChg>
        <pc:inkChg chg="add del">
          <ac:chgData name="Vukics András" userId="5efe4348-f8f2-46c9-a533-ad55f03285a4" providerId="ADAL" clId="{68E5A45F-0CC3-A24D-9C50-46CB35F1E81E}" dt="2023-09-19T21:55:19.149" v="194"/>
          <ac:inkMkLst>
            <pc:docMk/>
            <pc:sldMk cId="988059189" sldId="292"/>
            <ac:inkMk id="117" creationId="{FD62F4C4-3BD6-E00F-3804-013355C99329}"/>
          </ac:inkMkLst>
        </pc:inkChg>
        <pc:inkChg chg="add del">
          <ac:chgData name="Vukics András" userId="5efe4348-f8f2-46c9-a533-ad55f03285a4" providerId="ADAL" clId="{68E5A45F-0CC3-A24D-9C50-46CB35F1E81E}" dt="2023-09-19T21:55:19.149" v="194"/>
          <ac:inkMkLst>
            <pc:docMk/>
            <pc:sldMk cId="988059189" sldId="292"/>
            <ac:inkMk id="118" creationId="{EE0A26ED-7626-0CD9-1979-AB6840570D96}"/>
          </ac:inkMkLst>
        </pc:inkChg>
        <pc:inkChg chg="add del">
          <ac:chgData name="Vukics András" userId="5efe4348-f8f2-46c9-a533-ad55f03285a4" providerId="ADAL" clId="{68E5A45F-0CC3-A24D-9C50-46CB35F1E81E}" dt="2023-09-19T21:55:19.149" v="194"/>
          <ac:inkMkLst>
            <pc:docMk/>
            <pc:sldMk cId="988059189" sldId="292"/>
            <ac:inkMk id="119" creationId="{66B4CA8F-B966-DF5A-C3A9-28DFB0FC3E1C}"/>
          </ac:inkMkLst>
        </pc:inkChg>
        <pc:inkChg chg="add del">
          <ac:chgData name="Vukics András" userId="5efe4348-f8f2-46c9-a533-ad55f03285a4" providerId="ADAL" clId="{68E5A45F-0CC3-A24D-9C50-46CB35F1E81E}" dt="2023-09-19T21:55:19.149" v="194"/>
          <ac:inkMkLst>
            <pc:docMk/>
            <pc:sldMk cId="988059189" sldId="292"/>
            <ac:inkMk id="120" creationId="{0BF01507-9C99-CA5C-8A2C-780090DC2585}"/>
          </ac:inkMkLst>
        </pc:inkChg>
        <pc:inkChg chg="add del">
          <ac:chgData name="Vukics András" userId="5efe4348-f8f2-46c9-a533-ad55f03285a4" providerId="ADAL" clId="{68E5A45F-0CC3-A24D-9C50-46CB35F1E81E}" dt="2023-09-19T21:55:19.149" v="194"/>
          <ac:inkMkLst>
            <pc:docMk/>
            <pc:sldMk cId="988059189" sldId="292"/>
            <ac:inkMk id="121" creationId="{AA95DD33-1F6C-E311-B7B5-A151195561DB}"/>
          </ac:inkMkLst>
        </pc:inkChg>
        <pc:inkChg chg="add del">
          <ac:chgData name="Vukics András" userId="5efe4348-f8f2-46c9-a533-ad55f03285a4" providerId="ADAL" clId="{68E5A45F-0CC3-A24D-9C50-46CB35F1E81E}" dt="2023-09-19T21:55:19.149" v="194"/>
          <ac:inkMkLst>
            <pc:docMk/>
            <pc:sldMk cId="988059189" sldId="292"/>
            <ac:inkMk id="122" creationId="{59A56E9E-3D8D-6487-E9E2-C0C6A64FEA91}"/>
          </ac:inkMkLst>
        </pc:inkChg>
        <pc:inkChg chg="add del">
          <ac:chgData name="Vukics András" userId="5efe4348-f8f2-46c9-a533-ad55f03285a4" providerId="ADAL" clId="{68E5A45F-0CC3-A24D-9C50-46CB35F1E81E}" dt="2023-09-19T21:55:19.149" v="194"/>
          <ac:inkMkLst>
            <pc:docMk/>
            <pc:sldMk cId="988059189" sldId="292"/>
            <ac:inkMk id="123" creationId="{035FA0CE-D2C5-E191-BAE3-B04C221541DA}"/>
          </ac:inkMkLst>
        </pc:inkChg>
        <pc:inkChg chg="add reco">
          <ac:chgData name="Vukics András" userId="5efe4348-f8f2-46c9-a533-ad55f03285a4" providerId="ADAL" clId="{68E5A45F-0CC3-A24D-9C50-46CB35F1E81E}" dt="2023-09-19T21:55:19.149" v="194"/>
          <ac:inkMkLst>
            <pc:docMk/>
            <pc:sldMk cId="988059189" sldId="292"/>
            <ac:inkMk id="124" creationId="{C7D579EB-A720-57B4-0816-62FC96016368}"/>
          </ac:inkMkLst>
        </pc:inkChg>
        <pc:inkChg chg="add del">
          <ac:chgData name="Vukics András" userId="5efe4348-f8f2-46c9-a533-ad55f03285a4" providerId="ADAL" clId="{68E5A45F-0CC3-A24D-9C50-46CB35F1E81E}" dt="2023-09-19T21:55:22.909" v="199"/>
          <ac:inkMkLst>
            <pc:docMk/>
            <pc:sldMk cId="988059189" sldId="292"/>
            <ac:inkMk id="125" creationId="{AE5766C3-3890-D4DB-748D-BBF8996CBA2E}"/>
          </ac:inkMkLst>
        </pc:inkChg>
        <pc:inkChg chg="add del">
          <ac:chgData name="Vukics András" userId="5efe4348-f8f2-46c9-a533-ad55f03285a4" providerId="ADAL" clId="{68E5A45F-0CC3-A24D-9C50-46CB35F1E81E}" dt="2023-09-19T21:55:22.909" v="199"/>
          <ac:inkMkLst>
            <pc:docMk/>
            <pc:sldMk cId="988059189" sldId="292"/>
            <ac:inkMk id="126" creationId="{6BEBC798-5024-E796-54F4-80478DF76FED}"/>
          </ac:inkMkLst>
        </pc:inkChg>
        <pc:inkChg chg="add del">
          <ac:chgData name="Vukics András" userId="5efe4348-f8f2-46c9-a533-ad55f03285a4" providerId="ADAL" clId="{68E5A45F-0CC3-A24D-9C50-46CB35F1E81E}" dt="2023-09-19T21:55:22.909" v="199"/>
          <ac:inkMkLst>
            <pc:docMk/>
            <pc:sldMk cId="988059189" sldId="292"/>
            <ac:inkMk id="127" creationId="{E012912C-8F82-D769-C19D-4612B8D5A08E}"/>
          </ac:inkMkLst>
        </pc:inkChg>
        <pc:inkChg chg="add del">
          <ac:chgData name="Vukics András" userId="5efe4348-f8f2-46c9-a533-ad55f03285a4" providerId="ADAL" clId="{68E5A45F-0CC3-A24D-9C50-46CB35F1E81E}" dt="2023-09-19T21:55:22.909" v="199"/>
          <ac:inkMkLst>
            <pc:docMk/>
            <pc:sldMk cId="988059189" sldId="292"/>
            <ac:inkMk id="192" creationId="{F7E07987-51BC-C8BA-B931-79BA1AF79AE3}"/>
          </ac:inkMkLst>
        </pc:inkChg>
        <pc:inkChg chg="add reco">
          <ac:chgData name="Vukics András" userId="5efe4348-f8f2-46c9-a533-ad55f03285a4" providerId="ADAL" clId="{68E5A45F-0CC3-A24D-9C50-46CB35F1E81E}" dt="2023-09-19T21:55:22.909" v="199"/>
          <ac:inkMkLst>
            <pc:docMk/>
            <pc:sldMk cId="988059189" sldId="292"/>
            <ac:inkMk id="193" creationId="{0D81B215-B6F4-4C83-5362-8C61760F31F9}"/>
          </ac:inkMkLst>
        </pc:inkChg>
        <pc:inkChg chg="add del">
          <ac:chgData name="Vukics András" userId="5efe4348-f8f2-46c9-a533-ad55f03285a4" providerId="ADAL" clId="{68E5A45F-0CC3-A24D-9C50-46CB35F1E81E}" dt="2023-09-19T21:55:26.598" v="206"/>
          <ac:inkMkLst>
            <pc:docMk/>
            <pc:sldMk cId="988059189" sldId="292"/>
            <ac:inkMk id="194" creationId="{2251CD07-95E6-BE3C-1091-82AC6320D672}"/>
          </ac:inkMkLst>
        </pc:inkChg>
        <pc:inkChg chg="add del">
          <ac:chgData name="Vukics András" userId="5efe4348-f8f2-46c9-a533-ad55f03285a4" providerId="ADAL" clId="{68E5A45F-0CC3-A24D-9C50-46CB35F1E81E}" dt="2023-09-19T21:55:26.598" v="206"/>
          <ac:inkMkLst>
            <pc:docMk/>
            <pc:sldMk cId="988059189" sldId="292"/>
            <ac:inkMk id="195" creationId="{1FAB5C83-C5E9-0951-E1AD-E535DBB9ABFC}"/>
          </ac:inkMkLst>
        </pc:inkChg>
        <pc:inkChg chg="add del">
          <ac:chgData name="Vukics András" userId="5efe4348-f8f2-46c9-a533-ad55f03285a4" providerId="ADAL" clId="{68E5A45F-0CC3-A24D-9C50-46CB35F1E81E}" dt="2023-09-19T21:55:26.598" v="206"/>
          <ac:inkMkLst>
            <pc:docMk/>
            <pc:sldMk cId="988059189" sldId="292"/>
            <ac:inkMk id="196" creationId="{BEA843C0-DFCF-FE35-CCAE-1ACD8C8EA04D}"/>
          </ac:inkMkLst>
        </pc:inkChg>
        <pc:inkChg chg="add del">
          <ac:chgData name="Vukics András" userId="5efe4348-f8f2-46c9-a533-ad55f03285a4" providerId="ADAL" clId="{68E5A45F-0CC3-A24D-9C50-46CB35F1E81E}" dt="2023-09-19T21:55:26.598" v="206"/>
          <ac:inkMkLst>
            <pc:docMk/>
            <pc:sldMk cId="988059189" sldId="292"/>
            <ac:inkMk id="197" creationId="{0316124E-78C4-1D9B-2808-598A0A62A3F9}"/>
          </ac:inkMkLst>
        </pc:inkChg>
        <pc:inkChg chg="add del">
          <ac:chgData name="Vukics András" userId="5efe4348-f8f2-46c9-a533-ad55f03285a4" providerId="ADAL" clId="{68E5A45F-0CC3-A24D-9C50-46CB35F1E81E}" dt="2023-09-19T21:55:26.598" v="206"/>
          <ac:inkMkLst>
            <pc:docMk/>
            <pc:sldMk cId="988059189" sldId="292"/>
            <ac:inkMk id="198" creationId="{8AAC25C9-F8B4-0AA7-EC8C-81BCAB0FBBA7}"/>
          </ac:inkMkLst>
        </pc:inkChg>
        <pc:inkChg chg="add del">
          <ac:chgData name="Vukics András" userId="5efe4348-f8f2-46c9-a533-ad55f03285a4" providerId="ADAL" clId="{68E5A45F-0CC3-A24D-9C50-46CB35F1E81E}" dt="2023-09-19T21:55:26.598" v="206"/>
          <ac:inkMkLst>
            <pc:docMk/>
            <pc:sldMk cId="988059189" sldId="292"/>
            <ac:inkMk id="199" creationId="{2F6169B3-D7B3-D724-6AB5-114C7AAE8DF2}"/>
          </ac:inkMkLst>
        </pc:inkChg>
        <pc:inkChg chg="add reco">
          <ac:chgData name="Vukics András" userId="5efe4348-f8f2-46c9-a533-ad55f03285a4" providerId="ADAL" clId="{68E5A45F-0CC3-A24D-9C50-46CB35F1E81E}" dt="2023-09-19T21:55:26.598" v="206"/>
          <ac:inkMkLst>
            <pc:docMk/>
            <pc:sldMk cId="988059189" sldId="292"/>
            <ac:inkMk id="200" creationId="{4D120478-ECEC-D97A-A93E-9F31F4433141}"/>
          </ac:inkMkLst>
        </pc:inkChg>
        <pc:inkChg chg="add del">
          <ac:chgData name="Vukics András" userId="5efe4348-f8f2-46c9-a533-ad55f03285a4" providerId="ADAL" clId="{68E5A45F-0CC3-A24D-9C50-46CB35F1E81E}" dt="2023-09-19T21:55:32.316" v="209"/>
          <ac:inkMkLst>
            <pc:docMk/>
            <pc:sldMk cId="988059189" sldId="292"/>
            <ac:inkMk id="201" creationId="{18EE1272-263A-6730-A135-B71FB8327C69}"/>
          </ac:inkMkLst>
        </pc:inkChg>
        <pc:inkChg chg="add del">
          <ac:chgData name="Vukics András" userId="5efe4348-f8f2-46c9-a533-ad55f03285a4" providerId="ADAL" clId="{68E5A45F-0CC3-A24D-9C50-46CB35F1E81E}" dt="2023-09-19T21:55:32.316" v="209"/>
          <ac:inkMkLst>
            <pc:docMk/>
            <pc:sldMk cId="988059189" sldId="292"/>
            <ac:inkMk id="202" creationId="{9A2FC0E8-30AC-F43D-14CA-7A42CFBBFA75}"/>
          </ac:inkMkLst>
        </pc:inkChg>
        <pc:inkChg chg="add reco">
          <ac:chgData name="Vukics András" userId="5efe4348-f8f2-46c9-a533-ad55f03285a4" providerId="ADAL" clId="{68E5A45F-0CC3-A24D-9C50-46CB35F1E81E}" dt="2023-09-19T21:55:32.316" v="209"/>
          <ac:inkMkLst>
            <pc:docMk/>
            <pc:sldMk cId="988059189" sldId="292"/>
            <ac:inkMk id="203" creationId="{462A314C-762D-2200-823C-3256E4EFD29D}"/>
          </ac:inkMkLst>
        </pc:inkChg>
        <pc:inkChg chg="add del">
          <ac:chgData name="Vukics András" userId="5efe4348-f8f2-46c9-a533-ad55f03285a4" providerId="ADAL" clId="{68E5A45F-0CC3-A24D-9C50-46CB35F1E81E}" dt="2023-09-19T21:55:33.790" v="212"/>
          <ac:inkMkLst>
            <pc:docMk/>
            <pc:sldMk cId="988059189" sldId="292"/>
            <ac:inkMk id="204" creationId="{B08FE58A-80D9-3FD5-9183-91C109D39952}"/>
          </ac:inkMkLst>
        </pc:inkChg>
        <pc:inkChg chg="add del">
          <ac:chgData name="Vukics András" userId="5efe4348-f8f2-46c9-a533-ad55f03285a4" providerId="ADAL" clId="{68E5A45F-0CC3-A24D-9C50-46CB35F1E81E}" dt="2023-09-19T21:55:33.790" v="212"/>
          <ac:inkMkLst>
            <pc:docMk/>
            <pc:sldMk cId="988059189" sldId="292"/>
            <ac:inkMk id="205" creationId="{7C35C3C8-52B7-33C5-70DF-FEB836CD22F7}"/>
          </ac:inkMkLst>
        </pc:inkChg>
        <pc:inkChg chg="add reco">
          <ac:chgData name="Vukics András" userId="5efe4348-f8f2-46c9-a533-ad55f03285a4" providerId="ADAL" clId="{68E5A45F-0CC3-A24D-9C50-46CB35F1E81E}" dt="2023-09-19T21:55:33.790" v="212"/>
          <ac:inkMkLst>
            <pc:docMk/>
            <pc:sldMk cId="988059189" sldId="292"/>
            <ac:inkMk id="206" creationId="{80B6D8A7-A110-EF97-C2CF-04FE0D142A8D}"/>
          </ac:inkMkLst>
        </pc:inkChg>
        <pc:inkChg chg="add">
          <ac:chgData name="Vukics András" userId="5efe4348-f8f2-46c9-a533-ad55f03285a4" providerId="ADAL" clId="{68E5A45F-0CC3-A24D-9C50-46CB35F1E81E}" dt="2023-09-19T21:55:34.180" v="213"/>
          <ac:inkMkLst>
            <pc:docMk/>
            <pc:sldMk cId="988059189" sldId="292"/>
            <ac:inkMk id="207" creationId="{BC0B4403-82C2-6021-6F5C-14B4FBC4F3A9}"/>
          </ac:inkMkLst>
        </pc:inkChg>
        <pc:inkChg chg="add del">
          <ac:chgData name="Vukics András" userId="5efe4348-f8f2-46c9-a533-ad55f03285a4" providerId="ADAL" clId="{68E5A45F-0CC3-A24D-9C50-46CB35F1E81E}" dt="2023-09-19T21:55:38.797" v="216"/>
          <ac:inkMkLst>
            <pc:docMk/>
            <pc:sldMk cId="988059189" sldId="292"/>
            <ac:inkMk id="208" creationId="{FBFFD3BF-6F81-965A-F8F9-8C808B32788A}"/>
          </ac:inkMkLst>
        </pc:inkChg>
        <pc:inkChg chg="add del">
          <ac:chgData name="Vukics András" userId="5efe4348-f8f2-46c9-a533-ad55f03285a4" providerId="ADAL" clId="{68E5A45F-0CC3-A24D-9C50-46CB35F1E81E}" dt="2023-09-19T21:55:38.797" v="216"/>
          <ac:inkMkLst>
            <pc:docMk/>
            <pc:sldMk cId="988059189" sldId="292"/>
            <ac:inkMk id="209" creationId="{77AA3962-EE12-B373-68EB-C0875E089676}"/>
          </ac:inkMkLst>
        </pc:inkChg>
        <pc:inkChg chg="add reco">
          <ac:chgData name="Vukics András" userId="5efe4348-f8f2-46c9-a533-ad55f03285a4" providerId="ADAL" clId="{68E5A45F-0CC3-A24D-9C50-46CB35F1E81E}" dt="2023-09-19T21:55:38.797" v="216"/>
          <ac:inkMkLst>
            <pc:docMk/>
            <pc:sldMk cId="988059189" sldId="292"/>
            <ac:inkMk id="210" creationId="{5EBDC885-2FE1-A2CF-E52B-E7D5F0ABE4F0}"/>
          </ac:inkMkLst>
        </pc:inkChg>
        <pc:inkChg chg="add del">
          <ac:chgData name="Vukics András" userId="5efe4348-f8f2-46c9-a533-ad55f03285a4" providerId="ADAL" clId="{68E5A45F-0CC3-A24D-9C50-46CB35F1E81E}" dt="2023-09-19T21:55:40.090" v="219"/>
          <ac:inkMkLst>
            <pc:docMk/>
            <pc:sldMk cId="988059189" sldId="292"/>
            <ac:inkMk id="211" creationId="{CBDC1665-EC83-21A0-E25A-B75EE428DA28}"/>
          </ac:inkMkLst>
        </pc:inkChg>
        <pc:inkChg chg="add del">
          <ac:chgData name="Vukics András" userId="5efe4348-f8f2-46c9-a533-ad55f03285a4" providerId="ADAL" clId="{68E5A45F-0CC3-A24D-9C50-46CB35F1E81E}" dt="2023-09-19T21:55:40.090" v="219"/>
          <ac:inkMkLst>
            <pc:docMk/>
            <pc:sldMk cId="988059189" sldId="292"/>
            <ac:inkMk id="212" creationId="{73EFC4AC-CFA0-01A3-ABDA-8887990B5941}"/>
          </ac:inkMkLst>
        </pc:inkChg>
        <pc:inkChg chg="add reco">
          <ac:chgData name="Vukics András" userId="5efe4348-f8f2-46c9-a533-ad55f03285a4" providerId="ADAL" clId="{68E5A45F-0CC3-A24D-9C50-46CB35F1E81E}" dt="2023-09-19T21:55:40.090" v="219"/>
          <ac:inkMkLst>
            <pc:docMk/>
            <pc:sldMk cId="988059189" sldId="292"/>
            <ac:inkMk id="214" creationId="{71A47B8E-06A4-0A3D-FDDA-2CB8C96E3F5A}"/>
          </ac:inkMkLst>
        </pc:inkChg>
        <pc:inkChg chg="add">
          <ac:chgData name="Vukics András" userId="5efe4348-f8f2-46c9-a533-ad55f03285a4" providerId="ADAL" clId="{68E5A45F-0CC3-A24D-9C50-46CB35F1E81E}" dt="2023-09-19T21:55:40.310" v="220"/>
          <ac:inkMkLst>
            <pc:docMk/>
            <pc:sldMk cId="988059189" sldId="292"/>
            <ac:inkMk id="215" creationId="{07394C34-989C-C8FE-FA1B-360BAB20C49B}"/>
          </ac:inkMkLst>
        </pc:inkChg>
      </pc:sldChg>
      <pc:sldChg chg="delSp">
        <pc:chgData name="Vukics András" userId="5efe4348-f8f2-46c9-a533-ad55f03285a4" providerId="ADAL" clId="{68E5A45F-0CC3-A24D-9C50-46CB35F1E81E}" dt="2023-09-20T08:25:21.577" v="486"/>
        <pc:sldMkLst>
          <pc:docMk/>
          <pc:sldMk cId="3447466256" sldId="302"/>
        </pc:sldMkLst>
        <pc:inkChg chg="del">
          <ac:chgData name="Vukics András" userId="5efe4348-f8f2-46c9-a533-ad55f03285a4" providerId="ADAL" clId="{68E5A45F-0CC3-A24D-9C50-46CB35F1E81E}" dt="2023-09-20T08:25:18.834" v="482"/>
          <ac:inkMkLst>
            <pc:docMk/>
            <pc:sldMk cId="3447466256" sldId="302"/>
            <ac:inkMk id="26" creationId="{A52F6E32-ADA9-82D8-E2D2-0F3682853813}"/>
          </ac:inkMkLst>
        </pc:inkChg>
        <pc:inkChg chg="del">
          <ac:chgData name="Vukics András" userId="5efe4348-f8f2-46c9-a533-ad55f03285a4" providerId="ADAL" clId="{68E5A45F-0CC3-A24D-9C50-46CB35F1E81E}" dt="2023-09-20T08:25:18.830" v="481"/>
          <ac:inkMkLst>
            <pc:docMk/>
            <pc:sldMk cId="3447466256" sldId="302"/>
            <ac:inkMk id="31" creationId="{F074E86D-FFB6-03B4-E103-E6CE685324D1}"/>
          </ac:inkMkLst>
        </pc:inkChg>
        <pc:inkChg chg="del">
          <ac:chgData name="Vukics András" userId="5efe4348-f8f2-46c9-a533-ad55f03285a4" providerId="ADAL" clId="{68E5A45F-0CC3-A24D-9C50-46CB35F1E81E}" dt="2023-09-20T08:25:21.574" v="484"/>
          <ac:inkMkLst>
            <pc:docMk/>
            <pc:sldMk cId="3447466256" sldId="302"/>
            <ac:inkMk id="32" creationId="{EE5A0906-4B3F-3FE7-E435-91FAE2253FFD}"/>
          </ac:inkMkLst>
        </pc:inkChg>
        <pc:inkChg chg="del">
          <ac:chgData name="Vukics András" userId="5efe4348-f8f2-46c9-a533-ad55f03285a4" providerId="ADAL" clId="{68E5A45F-0CC3-A24D-9C50-46CB35F1E81E}" dt="2023-09-20T08:25:19.551" v="483"/>
          <ac:inkMkLst>
            <pc:docMk/>
            <pc:sldMk cId="3447466256" sldId="302"/>
            <ac:inkMk id="33" creationId="{42E7C4EE-6761-0405-E0F5-12C3A061DAE0}"/>
          </ac:inkMkLst>
        </pc:inkChg>
        <pc:inkChg chg="del">
          <ac:chgData name="Vukics András" userId="5efe4348-f8f2-46c9-a533-ad55f03285a4" providerId="ADAL" clId="{68E5A45F-0CC3-A24D-9C50-46CB35F1E81E}" dt="2023-09-20T08:25:21.576" v="485"/>
          <ac:inkMkLst>
            <pc:docMk/>
            <pc:sldMk cId="3447466256" sldId="302"/>
            <ac:inkMk id="34" creationId="{AE1E02CC-FCF8-E61B-5FFC-FDDC2F61D66B}"/>
          </ac:inkMkLst>
        </pc:inkChg>
        <pc:inkChg chg="del">
          <ac:chgData name="Vukics András" userId="5efe4348-f8f2-46c9-a533-ad55f03285a4" providerId="ADAL" clId="{68E5A45F-0CC3-A24D-9C50-46CB35F1E81E}" dt="2023-09-20T08:25:21.577" v="486"/>
          <ac:inkMkLst>
            <pc:docMk/>
            <pc:sldMk cId="3447466256" sldId="302"/>
            <ac:inkMk id="43" creationId="{B3729CB3-22C8-5F10-9CE4-714647CBCE08}"/>
          </ac:inkMkLst>
        </pc:inkChg>
      </pc:sldChg>
      <pc:sldChg chg="delSp">
        <pc:chgData name="Vukics András" userId="5efe4348-f8f2-46c9-a533-ad55f03285a4" providerId="ADAL" clId="{68E5A45F-0CC3-A24D-9C50-46CB35F1E81E}" dt="2023-09-19T20:18:03.665" v="59"/>
        <pc:sldMkLst>
          <pc:docMk/>
          <pc:sldMk cId="3944675703" sldId="313"/>
        </pc:sldMkLst>
        <pc:inkChg chg="del">
          <ac:chgData name="Vukics András" userId="5efe4348-f8f2-46c9-a533-ad55f03285a4" providerId="ADAL" clId="{68E5A45F-0CC3-A24D-9C50-46CB35F1E81E}" dt="2023-09-19T20:18:03.665" v="59"/>
          <ac:inkMkLst>
            <pc:docMk/>
            <pc:sldMk cId="3944675703" sldId="313"/>
            <ac:inkMk id="33" creationId="{43A046E3-DDD7-9BE2-F8AF-C649DD99CB7C}"/>
          </ac:inkMkLst>
        </pc:inkChg>
        <pc:inkChg chg="del">
          <ac:chgData name="Vukics András" userId="5efe4348-f8f2-46c9-a533-ad55f03285a4" providerId="ADAL" clId="{68E5A45F-0CC3-A24D-9C50-46CB35F1E81E}" dt="2023-09-19T20:18:03.661" v="58"/>
          <ac:inkMkLst>
            <pc:docMk/>
            <pc:sldMk cId="3944675703" sldId="313"/>
            <ac:inkMk id="37" creationId="{44547CBD-4411-2F7F-920C-171D50866389}"/>
          </ac:inkMkLst>
        </pc:inkChg>
        <pc:inkChg chg="del">
          <ac:chgData name="Vukics András" userId="5efe4348-f8f2-46c9-a533-ad55f03285a4" providerId="ADAL" clId="{68E5A45F-0CC3-A24D-9C50-46CB35F1E81E}" dt="2023-09-19T20:18:03.656" v="57"/>
          <ac:inkMkLst>
            <pc:docMk/>
            <pc:sldMk cId="3944675703" sldId="313"/>
            <ac:inkMk id="46" creationId="{F908A27D-5F40-9B55-355E-9E94AEF9EA06}"/>
          </ac:inkMkLst>
        </pc:inkChg>
      </pc:sldChg>
      <pc:sldChg chg="addSp delSp modSp add">
        <pc:chgData name="Vukics András" userId="5efe4348-f8f2-46c9-a533-ad55f03285a4" providerId="ADAL" clId="{68E5A45F-0CC3-A24D-9C50-46CB35F1E81E}" dt="2023-09-19T20:00:01.565" v="26"/>
        <pc:sldMkLst>
          <pc:docMk/>
          <pc:sldMk cId="2865018559" sldId="314"/>
        </pc:sldMkLst>
        <pc:inkChg chg="add del">
          <ac:chgData name="Vukics András" userId="5efe4348-f8f2-46c9-a533-ad55f03285a4" providerId="ADAL" clId="{68E5A45F-0CC3-A24D-9C50-46CB35F1E81E}" dt="2023-09-19T19:59:04.685" v="4"/>
          <ac:inkMkLst>
            <pc:docMk/>
            <pc:sldMk cId="2865018559" sldId="314"/>
            <ac:inkMk id="4" creationId="{20CE1096-19AB-8F9C-B410-09DF5F75F88B}"/>
          </ac:inkMkLst>
        </pc:inkChg>
        <pc:inkChg chg="add">
          <ac:chgData name="Vukics András" userId="5efe4348-f8f2-46c9-a533-ad55f03285a4" providerId="ADAL" clId="{68E5A45F-0CC3-A24D-9C50-46CB35F1E81E}" dt="2023-09-19T19:59:35.104" v="12"/>
          <ac:inkMkLst>
            <pc:docMk/>
            <pc:sldMk cId="2865018559" sldId="314"/>
            <ac:inkMk id="5" creationId="{C8061F9A-B1DD-A596-2B57-6BBF929D3EA2}"/>
          </ac:inkMkLst>
        </pc:inkChg>
        <pc:inkChg chg="add del">
          <ac:chgData name="Vukics András" userId="5efe4348-f8f2-46c9-a533-ad55f03285a4" providerId="ADAL" clId="{68E5A45F-0CC3-A24D-9C50-46CB35F1E81E}" dt="2023-09-19T19:59:46.335" v="17"/>
          <ac:inkMkLst>
            <pc:docMk/>
            <pc:sldMk cId="2865018559" sldId="314"/>
            <ac:inkMk id="6" creationId="{DBF313E8-A7E3-7BAE-3663-FBEA9C20118B}"/>
          </ac:inkMkLst>
        </pc:inkChg>
        <pc:inkChg chg="add del">
          <ac:chgData name="Vukics András" userId="5efe4348-f8f2-46c9-a533-ad55f03285a4" providerId="ADAL" clId="{68E5A45F-0CC3-A24D-9C50-46CB35F1E81E}" dt="2023-09-19T19:59:46.335" v="17"/>
          <ac:inkMkLst>
            <pc:docMk/>
            <pc:sldMk cId="2865018559" sldId="314"/>
            <ac:inkMk id="7" creationId="{F150BC17-FAEF-26E2-8164-94CC484985F0}"/>
          </ac:inkMkLst>
        </pc:inkChg>
        <pc:inkChg chg="add del">
          <ac:chgData name="Vukics András" userId="5efe4348-f8f2-46c9-a533-ad55f03285a4" providerId="ADAL" clId="{68E5A45F-0CC3-A24D-9C50-46CB35F1E81E}" dt="2023-09-19T19:59:46.335" v="17"/>
          <ac:inkMkLst>
            <pc:docMk/>
            <pc:sldMk cId="2865018559" sldId="314"/>
            <ac:inkMk id="8" creationId="{D017F663-D12F-FADA-9543-CDE49C6202E9}"/>
          </ac:inkMkLst>
        </pc:inkChg>
        <pc:inkChg chg="add del">
          <ac:chgData name="Vukics András" userId="5efe4348-f8f2-46c9-a533-ad55f03285a4" providerId="ADAL" clId="{68E5A45F-0CC3-A24D-9C50-46CB35F1E81E}" dt="2023-09-19T19:59:46.335" v="17"/>
          <ac:inkMkLst>
            <pc:docMk/>
            <pc:sldMk cId="2865018559" sldId="314"/>
            <ac:inkMk id="9" creationId="{A9096FE6-4CF4-AA94-391F-478BDC5B3C07}"/>
          </ac:inkMkLst>
        </pc:inkChg>
        <pc:inkChg chg="add del reco">
          <ac:chgData name="Vukics András" userId="5efe4348-f8f2-46c9-a533-ad55f03285a4" providerId="ADAL" clId="{68E5A45F-0CC3-A24D-9C50-46CB35F1E81E}" dt="2023-09-19T19:59:57.642" v="25"/>
          <ac:inkMkLst>
            <pc:docMk/>
            <pc:sldMk cId="2865018559" sldId="314"/>
            <ac:inkMk id="11" creationId="{CBF37B27-6FA9-DB2D-23DA-4448900E0631}"/>
          </ac:inkMkLst>
        </pc:inkChg>
        <pc:inkChg chg="add del">
          <ac:chgData name="Vukics András" userId="5efe4348-f8f2-46c9-a533-ad55f03285a4" providerId="ADAL" clId="{68E5A45F-0CC3-A24D-9C50-46CB35F1E81E}" dt="2023-09-19T19:59:50.583" v="21"/>
          <ac:inkMkLst>
            <pc:docMk/>
            <pc:sldMk cId="2865018559" sldId="314"/>
            <ac:inkMk id="14" creationId="{51F587F8-BBE0-12A5-F170-B196A18D82F1}"/>
          </ac:inkMkLst>
        </pc:inkChg>
        <pc:inkChg chg="add del">
          <ac:chgData name="Vukics András" userId="5efe4348-f8f2-46c9-a533-ad55f03285a4" providerId="ADAL" clId="{68E5A45F-0CC3-A24D-9C50-46CB35F1E81E}" dt="2023-09-19T19:59:50.583" v="21"/>
          <ac:inkMkLst>
            <pc:docMk/>
            <pc:sldMk cId="2865018559" sldId="314"/>
            <ac:inkMk id="15" creationId="{15055C98-9E71-000B-0577-480D5CD8CBB8}"/>
          </ac:inkMkLst>
        </pc:inkChg>
        <pc:inkChg chg="add del">
          <ac:chgData name="Vukics András" userId="5efe4348-f8f2-46c9-a533-ad55f03285a4" providerId="ADAL" clId="{68E5A45F-0CC3-A24D-9C50-46CB35F1E81E}" dt="2023-09-19T19:59:50.583" v="21"/>
          <ac:inkMkLst>
            <pc:docMk/>
            <pc:sldMk cId="2865018559" sldId="314"/>
            <ac:inkMk id="17" creationId="{67A40761-9549-1D5D-C8EB-FE29E7110ABA}"/>
          </ac:inkMkLst>
        </pc:inkChg>
        <pc:inkChg chg="add reco">
          <ac:chgData name="Vukics András" userId="5efe4348-f8f2-46c9-a533-ad55f03285a4" providerId="ADAL" clId="{68E5A45F-0CC3-A24D-9C50-46CB35F1E81E}" dt="2023-09-19T19:59:50.583" v="21"/>
          <ac:inkMkLst>
            <pc:docMk/>
            <pc:sldMk cId="2865018559" sldId="314"/>
            <ac:inkMk id="18" creationId="{9DF20D91-008F-7AF9-CC0E-12200FDD07EE}"/>
          </ac:inkMkLst>
        </pc:inkChg>
        <pc:inkChg chg="del">
          <ac:chgData name="Vukics András" userId="5efe4348-f8f2-46c9-a533-ad55f03285a4" providerId="ADAL" clId="{68E5A45F-0CC3-A24D-9C50-46CB35F1E81E}" dt="2023-09-19T19:59:07.980" v="5"/>
          <ac:inkMkLst>
            <pc:docMk/>
            <pc:sldMk cId="2865018559" sldId="314"/>
            <ac:inkMk id="19" creationId="{1464033D-FEBD-CAE4-35A9-32B0803C8B76}"/>
          </ac:inkMkLst>
        </pc:inkChg>
        <pc:inkChg chg="add del">
          <ac:chgData name="Vukics András" userId="5efe4348-f8f2-46c9-a533-ad55f03285a4" providerId="ADAL" clId="{68E5A45F-0CC3-A24D-9C50-46CB35F1E81E}" dt="2023-09-19T19:59:52.861" v="24"/>
          <ac:inkMkLst>
            <pc:docMk/>
            <pc:sldMk cId="2865018559" sldId="314"/>
            <ac:inkMk id="20" creationId="{B0040ECF-F14C-5C76-D644-E05E6C1F7B72}"/>
          </ac:inkMkLst>
        </pc:inkChg>
        <pc:inkChg chg="add del">
          <ac:chgData name="Vukics András" userId="5efe4348-f8f2-46c9-a533-ad55f03285a4" providerId="ADAL" clId="{68E5A45F-0CC3-A24D-9C50-46CB35F1E81E}" dt="2023-09-19T19:59:52.861" v="24"/>
          <ac:inkMkLst>
            <pc:docMk/>
            <pc:sldMk cId="2865018559" sldId="314"/>
            <ac:inkMk id="21" creationId="{F4B67132-0651-450B-4B08-79253456ACD7}"/>
          </ac:inkMkLst>
        </pc:inkChg>
        <pc:inkChg chg="del">
          <ac:chgData name="Vukics András" userId="5efe4348-f8f2-46c9-a533-ad55f03285a4" providerId="ADAL" clId="{68E5A45F-0CC3-A24D-9C50-46CB35F1E81E}" dt="2023-09-19T19:59:07.982" v="6"/>
          <ac:inkMkLst>
            <pc:docMk/>
            <pc:sldMk cId="2865018559" sldId="314"/>
            <ac:inkMk id="22" creationId="{0BA9B5DA-E241-5917-5F49-32402516F6EE}"/>
          </ac:inkMkLst>
        </pc:inkChg>
        <pc:inkChg chg="add reco">
          <ac:chgData name="Vukics András" userId="5efe4348-f8f2-46c9-a533-ad55f03285a4" providerId="ADAL" clId="{68E5A45F-0CC3-A24D-9C50-46CB35F1E81E}" dt="2023-09-19T19:59:52.861" v="24"/>
          <ac:inkMkLst>
            <pc:docMk/>
            <pc:sldMk cId="2865018559" sldId="314"/>
            <ac:inkMk id="23" creationId="{9CCCDE53-3687-544E-DBDF-A95D5534DCB2}"/>
          </ac:inkMkLst>
        </pc:inkChg>
        <pc:inkChg chg="add">
          <ac:chgData name="Vukics András" userId="5efe4348-f8f2-46c9-a533-ad55f03285a4" providerId="ADAL" clId="{68E5A45F-0CC3-A24D-9C50-46CB35F1E81E}" dt="2023-09-19T19:59:57.642" v="25"/>
          <ac:inkMkLst>
            <pc:docMk/>
            <pc:sldMk cId="2865018559" sldId="314"/>
            <ac:inkMk id="24" creationId="{3BBB5D6F-4830-970D-1BAA-30114A0AACD1}"/>
          </ac:inkMkLst>
        </pc:inkChg>
        <pc:inkChg chg="del mod modStrokes">
          <ac:chgData name="Vukics András" userId="5efe4348-f8f2-46c9-a533-ad55f03285a4" providerId="ADAL" clId="{68E5A45F-0CC3-A24D-9C50-46CB35F1E81E}" dt="2023-09-19T19:59:25.157" v="11"/>
          <ac:inkMkLst>
            <pc:docMk/>
            <pc:sldMk cId="2865018559" sldId="314"/>
            <ac:inkMk id="25" creationId="{4E2675BA-C264-A191-1A50-36794CA2209F}"/>
          </ac:inkMkLst>
        </pc:inkChg>
        <pc:inkChg chg="add">
          <ac:chgData name="Vukics András" userId="5efe4348-f8f2-46c9-a533-ad55f03285a4" providerId="ADAL" clId="{68E5A45F-0CC3-A24D-9C50-46CB35F1E81E}" dt="2023-09-19T20:00:01.565" v="26"/>
          <ac:inkMkLst>
            <pc:docMk/>
            <pc:sldMk cId="2865018559" sldId="314"/>
            <ac:inkMk id="26" creationId="{D0D85987-3970-A544-E5C7-30673ED682B6}"/>
          </ac:inkMkLst>
        </pc:inkChg>
        <pc:inkChg chg="del">
          <ac:chgData name="Vukics András" userId="5efe4348-f8f2-46c9-a533-ad55f03285a4" providerId="ADAL" clId="{68E5A45F-0CC3-A24D-9C50-46CB35F1E81E}" dt="2023-09-19T19:59:25.155" v="10"/>
          <ac:inkMkLst>
            <pc:docMk/>
            <pc:sldMk cId="2865018559" sldId="314"/>
            <ac:inkMk id="28" creationId="{1DCEC8EE-EFBF-40B5-0E67-91D46839D2E8}"/>
          </ac:inkMkLst>
        </pc:inkChg>
        <pc:inkChg chg="del">
          <ac:chgData name="Vukics András" userId="5efe4348-f8f2-46c9-a533-ad55f03285a4" providerId="ADAL" clId="{68E5A45F-0CC3-A24D-9C50-46CB35F1E81E}" dt="2023-09-19T19:59:25.153" v="9"/>
          <ac:inkMkLst>
            <pc:docMk/>
            <pc:sldMk cId="2865018559" sldId="314"/>
            <ac:inkMk id="31" creationId="{6941963C-B069-8B29-BC38-4F633FC2776D}"/>
          </ac:inkMkLst>
        </pc:inkChg>
        <pc:inkChg chg="del mod modStrokes">
          <ac:chgData name="Vukics András" userId="5efe4348-f8f2-46c9-a533-ad55f03285a4" providerId="ADAL" clId="{68E5A45F-0CC3-A24D-9C50-46CB35F1E81E}" dt="2023-09-19T19:59:25.148" v="8"/>
          <ac:inkMkLst>
            <pc:docMk/>
            <pc:sldMk cId="2865018559" sldId="314"/>
            <ac:inkMk id="35" creationId="{1367AC6F-8745-EE87-0F1C-23D0040879F9}"/>
          </ac:inkMkLst>
        </pc:inkChg>
      </pc:sldChg>
      <pc:sldChg chg="del">
        <pc:chgData name="Vukics András" userId="5efe4348-f8f2-46c9-a533-ad55f03285a4" providerId="ADAL" clId="{68E5A45F-0CC3-A24D-9C50-46CB35F1E81E}" dt="2023-09-19T19:58:50.945" v="0" actId="2696"/>
        <pc:sldMkLst>
          <pc:docMk/>
          <pc:sldMk cId="1931458592" sldId="315"/>
        </pc:sldMkLst>
      </pc:sldChg>
      <pc:sldChg chg="addSp delSp modSp">
        <pc:chgData name="Vukics András" userId="5efe4348-f8f2-46c9-a533-ad55f03285a4" providerId="ADAL" clId="{68E5A45F-0CC3-A24D-9C50-46CB35F1E81E}" dt="2023-09-19T20:04:43.499" v="42"/>
        <pc:sldMkLst>
          <pc:docMk/>
          <pc:sldMk cId="4247204080" sldId="315"/>
        </pc:sldMkLst>
        <pc:inkChg chg="add">
          <ac:chgData name="Vukics András" userId="5efe4348-f8f2-46c9-a533-ad55f03285a4" providerId="ADAL" clId="{68E5A45F-0CC3-A24D-9C50-46CB35F1E81E}" dt="2023-09-19T20:04:01.324" v="28"/>
          <ac:inkMkLst>
            <pc:docMk/>
            <pc:sldMk cId="4247204080" sldId="315"/>
            <ac:inkMk id="4" creationId="{7319028A-F55C-D289-FDD2-F0E98A84120E}"/>
          </ac:inkMkLst>
        </pc:inkChg>
        <pc:inkChg chg="add">
          <ac:chgData name="Vukics András" userId="5efe4348-f8f2-46c9-a533-ad55f03285a4" providerId="ADAL" clId="{68E5A45F-0CC3-A24D-9C50-46CB35F1E81E}" dt="2023-09-19T20:04:16.145" v="31"/>
          <ac:inkMkLst>
            <pc:docMk/>
            <pc:sldMk cId="4247204080" sldId="315"/>
            <ac:inkMk id="5" creationId="{FD9AE98D-9ACF-9470-B481-4B6D953F5C37}"/>
          </ac:inkMkLst>
        </pc:inkChg>
        <pc:inkChg chg="add del">
          <ac:chgData name="Vukics András" userId="5efe4348-f8f2-46c9-a533-ad55f03285a4" providerId="ADAL" clId="{68E5A45F-0CC3-A24D-9C50-46CB35F1E81E}" dt="2023-09-19T20:04:43.499" v="42"/>
          <ac:inkMkLst>
            <pc:docMk/>
            <pc:sldMk cId="4247204080" sldId="315"/>
            <ac:inkMk id="6" creationId="{785C77EE-144D-3B56-BBFA-D5B47C883824}"/>
          </ac:inkMkLst>
        </pc:inkChg>
        <pc:inkChg chg="add del">
          <ac:chgData name="Vukics András" userId="5efe4348-f8f2-46c9-a533-ad55f03285a4" providerId="ADAL" clId="{68E5A45F-0CC3-A24D-9C50-46CB35F1E81E}" dt="2023-09-19T20:04:43.499" v="42"/>
          <ac:inkMkLst>
            <pc:docMk/>
            <pc:sldMk cId="4247204080" sldId="315"/>
            <ac:inkMk id="7" creationId="{4B4C4E7A-A32A-6DB7-D497-98F222BD4BAB}"/>
          </ac:inkMkLst>
        </pc:inkChg>
        <pc:inkChg chg="add reco">
          <ac:chgData name="Vukics András" userId="5efe4348-f8f2-46c9-a533-ad55f03285a4" providerId="ADAL" clId="{68E5A45F-0CC3-A24D-9C50-46CB35F1E81E}" dt="2023-09-19T20:04:43.499" v="42"/>
          <ac:inkMkLst>
            <pc:docMk/>
            <pc:sldMk cId="4247204080" sldId="315"/>
            <ac:inkMk id="8" creationId="{F05BB024-0EE8-875C-F270-A6F720B724E7}"/>
          </ac:inkMkLst>
        </pc:inkChg>
        <pc:inkChg chg="del">
          <ac:chgData name="Vukics András" userId="5efe4348-f8f2-46c9-a533-ad55f03285a4" providerId="ADAL" clId="{68E5A45F-0CC3-A24D-9C50-46CB35F1E81E}" dt="2023-09-19T20:04:08.160" v="30"/>
          <ac:inkMkLst>
            <pc:docMk/>
            <pc:sldMk cId="4247204080" sldId="315"/>
            <ac:inkMk id="12" creationId="{B01702DA-2D9A-B127-5F7F-F7B723463088}"/>
          </ac:inkMkLst>
        </pc:inkChg>
        <pc:inkChg chg="del">
          <ac:chgData name="Vukics András" userId="5efe4348-f8f2-46c9-a533-ad55f03285a4" providerId="ADAL" clId="{68E5A45F-0CC3-A24D-9C50-46CB35F1E81E}" dt="2023-09-19T20:04:08.159" v="29"/>
          <ac:inkMkLst>
            <pc:docMk/>
            <pc:sldMk cId="4247204080" sldId="315"/>
            <ac:inkMk id="13" creationId="{AD392D50-82F5-FE0E-5647-C1642555E6BB}"/>
          </ac:inkMkLst>
        </pc:inkChg>
        <pc:inkChg chg="del">
          <ac:chgData name="Vukics András" userId="5efe4348-f8f2-46c9-a533-ad55f03285a4" providerId="ADAL" clId="{68E5A45F-0CC3-A24D-9C50-46CB35F1E81E}" dt="2023-09-19T20:04:23.043" v="33"/>
          <ac:inkMkLst>
            <pc:docMk/>
            <pc:sldMk cId="4247204080" sldId="315"/>
            <ac:inkMk id="19" creationId="{1464033D-FEBD-CAE4-35A9-32B0803C8B76}"/>
          </ac:inkMkLst>
        </pc:inkChg>
        <pc:inkChg chg="del">
          <ac:chgData name="Vukics András" userId="5efe4348-f8f2-46c9-a533-ad55f03285a4" providerId="ADAL" clId="{68E5A45F-0CC3-A24D-9C50-46CB35F1E81E}" dt="2023-09-19T20:04:23.041" v="32"/>
          <ac:inkMkLst>
            <pc:docMk/>
            <pc:sldMk cId="4247204080" sldId="315"/>
            <ac:inkMk id="22" creationId="{0BA9B5DA-E241-5917-5F49-32402516F6EE}"/>
          </ac:inkMkLst>
        </pc:inkChg>
        <pc:inkChg chg="del mod modStrokes">
          <ac:chgData name="Vukics András" userId="5efe4348-f8f2-46c9-a533-ad55f03285a4" providerId="ADAL" clId="{68E5A45F-0CC3-A24D-9C50-46CB35F1E81E}" dt="2023-09-19T20:04:31.486" v="39"/>
          <ac:inkMkLst>
            <pc:docMk/>
            <pc:sldMk cId="4247204080" sldId="315"/>
            <ac:inkMk id="25" creationId="{4E2675BA-C264-A191-1A50-36794CA2209F}"/>
          </ac:inkMkLst>
        </pc:inkChg>
        <pc:inkChg chg="del">
          <ac:chgData name="Vukics András" userId="5efe4348-f8f2-46c9-a533-ad55f03285a4" providerId="ADAL" clId="{68E5A45F-0CC3-A24D-9C50-46CB35F1E81E}" dt="2023-09-19T20:04:31.484" v="38"/>
          <ac:inkMkLst>
            <pc:docMk/>
            <pc:sldMk cId="4247204080" sldId="315"/>
            <ac:inkMk id="28" creationId="{1DCEC8EE-EFBF-40B5-0E67-91D46839D2E8}"/>
          </ac:inkMkLst>
        </pc:inkChg>
        <pc:inkChg chg="del mod modStrokes">
          <ac:chgData name="Vukics András" userId="5efe4348-f8f2-46c9-a533-ad55f03285a4" providerId="ADAL" clId="{68E5A45F-0CC3-A24D-9C50-46CB35F1E81E}" dt="2023-09-19T20:04:31.481" v="37"/>
          <ac:inkMkLst>
            <pc:docMk/>
            <pc:sldMk cId="4247204080" sldId="315"/>
            <ac:inkMk id="31" creationId="{6941963C-B069-8B29-BC38-4F633FC2776D}"/>
          </ac:inkMkLst>
        </pc:inkChg>
        <pc:inkChg chg="del">
          <ac:chgData name="Vukics András" userId="5efe4348-f8f2-46c9-a533-ad55f03285a4" providerId="ADAL" clId="{68E5A45F-0CC3-A24D-9C50-46CB35F1E81E}" dt="2023-09-19T20:04:31.479" v="36"/>
          <ac:inkMkLst>
            <pc:docMk/>
            <pc:sldMk cId="4247204080" sldId="315"/>
            <ac:inkMk id="35" creationId="{1367AC6F-8745-EE87-0F1C-23D0040879F9}"/>
          </ac:inkMkLst>
        </pc:inkChg>
        <pc:inkChg chg="del">
          <ac:chgData name="Vukics András" userId="5efe4348-f8f2-46c9-a533-ad55f03285a4" providerId="ADAL" clId="{68E5A45F-0CC3-A24D-9C50-46CB35F1E81E}" dt="2023-09-19T20:03:49.629" v="27"/>
          <ac:inkMkLst>
            <pc:docMk/>
            <pc:sldMk cId="4247204080" sldId="315"/>
            <ac:inkMk id="40" creationId="{73DE8FDF-9AED-8E01-6FE7-2E2C143197A9}"/>
          </ac:inkMkLst>
        </pc:inkChg>
      </pc:sldChg>
      <pc:sldChg chg="addSp delSp add">
        <pc:chgData name="Vukics András" userId="5efe4348-f8f2-46c9-a533-ad55f03285a4" providerId="ADAL" clId="{68E5A45F-0CC3-A24D-9C50-46CB35F1E81E}" dt="2023-09-19T20:11:01.697" v="56"/>
        <pc:sldMkLst>
          <pc:docMk/>
          <pc:sldMk cId="1526547876" sldId="316"/>
        </pc:sldMkLst>
        <pc:inkChg chg="add del">
          <ac:chgData name="Vukics András" userId="5efe4348-f8f2-46c9-a533-ad55f03285a4" providerId="ADAL" clId="{68E5A45F-0CC3-A24D-9C50-46CB35F1E81E}" dt="2023-09-19T20:10:11.337" v="46"/>
          <ac:inkMkLst>
            <pc:docMk/>
            <pc:sldMk cId="1526547876" sldId="316"/>
            <ac:inkMk id="6" creationId="{D5316F8C-4202-E556-C824-30ECF1681C23}"/>
          </ac:inkMkLst>
        </pc:inkChg>
        <pc:inkChg chg="add del">
          <ac:chgData name="Vukics András" userId="5efe4348-f8f2-46c9-a533-ad55f03285a4" providerId="ADAL" clId="{68E5A45F-0CC3-A24D-9C50-46CB35F1E81E}" dt="2023-09-19T20:10:11.337" v="46"/>
          <ac:inkMkLst>
            <pc:docMk/>
            <pc:sldMk cId="1526547876" sldId="316"/>
            <ac:inkMk id="7" creationId="{1F6DEC7F-0117-E89E-4F72-8839D1941D6F}"/>
          </ac:inkMkLst>
        </pc:inkChg>
        <pc:inkChg chg="del">
          <ac:chgData name="Vukics András" userId="5efe4348-f8f2-46c9-a533-ad55f03285a4" providerId="ADAL" clId="{68E5A45F-0CC3-A24D-9C50-46CB35F1E81E}" dt="2023-09-19T20:10:18.197" v="47"/>
          <ac:inkMkLst>
            <pc:docMk/>
            <pc:sldMk cId="1526547876" sldId="316"/>
            <ac:inkMk id="8" creationId="{F05BB024-0EE8-875C-F270-A6F720B724E7}"/>
          </ac:inkMkLst>
        </pc:inkChg>
        <pc:inkChg chg="add reco">
          <ac:chgData name="Vukics András" userId="5efe4348-f8f2-46c9-a533-ad55f03285a4" providerId="ADAL" clId="{68E5A45F-0CC3-A24D-9C50-46CB35F1E81E}" dt="2023-09-19T20:10:11.337" v="46"/>
          <ac:inkMkLst>
            <pc:docMk/>
            <pc:sldMk cId="1526547876" sldId="316"/>
            <ac:inkMk id="11" creationId="{17C75511-219E-F0C4-DF0F-109D62D383EA}"/>
          </ac:inkMkLst>
        </pc:inkChg>
        <pc:inkChg chg="add del">
          <ac:chgData name="Vukics András" userId="5efe4348-f8f2-46c9-a533-ad55f03285a4" providerId="ADAL" clId="{68E5A45F-0CC3-A24D-9C50-46CB35F1E81E}" dt="2023-09-19T20:10:32.379" v="49"/>
          <ac:inkMkLst>
            <pc:docMk/>
            <pc:sldMk cId="1526547876" sldId="316"/>
            <ac:inkMk id="12" creationId="{3E43593F-51C3-24E6-709F-179DC4722099}"/>
          </ac:inkMkLst>
        </pc:inkChg>
        <pc:inkChg chg="add del">
          <ac:chgData name="Vukics András" userId="5efe4348-f8f2-46c9-a533-ad55f03285a4" providerId="ADAL" clId="{68E5A45F-0CC3-A24D-9C50-46CB35F1E81E}" dt="2023-09-19T20:10:37.221" v="51"/>
          <ac:inkMkLst>
            <pc:docMk/>
            <pc:sldMk cId="1526547876" sldId="316"/>
            <ac:inkMk id="13" creationId="{B600CE9D-391C-32F5-3592-8CD1D5C0BF22}"/>
          </ac:inkMkLst>
        </pc:inkChg>
        <pc:inkChg chg="add del">
          <ac:chgData name="Vukics András" userId="5efe4348-f8f2-46c9-a533-ad55f03285a4" providerId="ADAL" clId="{68E5A45F-0CC3-A24D-9C50-46CB35F1E81E}" dt="2023-09-19T20:10:48.216" v="53"/>
          <ac:inkMkLst>
            <pc:docMk/>
            <pc:sldMk cId="1526547876" sldId="316"/>
            <ac:inkMk id="14" creationId="{8F2063B6-D51C-85DA-2E72-43A974937E07}"/>
          </ac:inkMkLst>
        </pc:inkChg>
        <pc:inkChg chg="add del">
          <ac:chgData name="Vukics András" userId="5efe4348-f8f2-46c9-a533-ad55f03285a4" providerId="ADAL" clId="{68E5A45F-0CC3-A24D-9C50-46CB35F1E81E}" dt="2023-09-19T20:10:59.252" v="55"/>
          <ac:inkMkLst>
            <pc:docMk/>
            <pc:sldMk cId="1526547876" sldId="316"/>
            <ac:inkMk id="15" creationId="{E538B22D-4CFB-4E83-03C0-B85961ED3B61}"/>
          </ac:inkMkLst>
        </pc:inkChg>
        <pc:inkChg chg="add">
          <ac:chgData name="Vukics András" userId="5efe4348-f8f2-46c9-a533-ad55f03285a4" providerId="ADAL" clId="{68E5A45F-0CC3-A24D-9C50-46CB35F1E81E}" dt="2023-09-19T20:11:01.697" v="56"/>
          <ac:inkMkLst>
            <pc:docMk/>
            <pc:sldMk cId="1526547876" sldId="316"/>
            <ac:inkMk id="17" creationId="{94C88D33-9015-E55E-B78E-875907446892}"/>
          </ac:inkMkLst>
        </pc:inkChg>
      </pc:sldChg>
      <pc:sldChg chg="addSp delSp">
        <pc:chgData name="Vukics András" userId="5efe4348-f8f2-46c9-a533-ad55f03285a4" providerId="ADAL" clId="{68E5A45F-0CC3-A24D-9C50-46CB35F1E81E}" dt="2023-09-19T21:27:37.931" v="65"/>
        <pc:sldMkLst>
          <pc:docMk/>
          <pc:sldMk cId="732964012" sldId="317"/>
        </pc:sldMkLst>
        <pc:inkChg chg="add del">
          <ac:chgData name="Vukics András" userId="5efe4348-f8f2-46c9-a533-ad55f03285a4" providerId="ADAL" clId="{68E5A45F-0CC3-A24D-9C50-46CB35F1E81E}" dt="2023-09-19T21:26:47.190" v="61"/>
          <ac:inkMkLst>
            <pc:docMk/>
            <pc:sldMk cId="732964012" sldId="317"/>
            <ac:inkMk id="10" creationId="{A28B9180-A37C-3F08-7CBF-03B92B1A5264}"/>
          </ac:inkMkLst>
        </pc:inkChg>
        <pc:inkChg chg="add">
          <ac:chgData name="Vukics András" userId="5efe4348-f8f2-46c9-a533-ad55f03285a4" providerId="ADAL" clId="{68E5A45F-0CC3-A24D-9C50-46CB35F1E81E}" dt="2023-09-19T21:27:16.923" v="62"/>
          <ac:inkMkLst>
            <pc:docMk/>
            <pc:sldMk cId="732964012" sldId="317"/>
            <ac:inkMk id="11" creationId="{F77A4C3E-4186-BB4D-A01E-7581761DD37B}"/>
          </ac:inkMkLst>
        </pc:inkChg>
        <pc:inkChg chg="add del">
          <ac:chgData name="Vukics András" userId="5efe4348-f8f2-46c9-a533-ad55f03285a4" providerId="ADAL" clId="{68E5A45F-0CC3-A24D-9C50-46CB35F1E81E}" dt="2023-09-19T21:27:31.534" v="64"/>
          <ac:inkMkLst>
            <pc:docMk/>
            <pc:sldMk cId="732964012" sldId="317"/>
            <ac:inkMk id="12" creationId="{35694C68-33A6-9F78-0FF8-B71920607FEB}"/>
          </ac:inkMkLst>
        </pc:inkChg>
        <pc:inkChg chg="add">
          <ac:chgData name="Vukics András" userId="5efe4348-f8f2-46c9-a533-ad55f03285a4" providerId="ADAL" clId="{68E5A45F-0CC3-A24D-9C50-46CB35F1E81E}" dt="2023-09-19T21:27:37.931" v="65"/>
          <ac:inkMkLst>
            <pc:docMk/>
            <pc:sldMk cId="732964012" sldId="317"/>
            <ac:inkMk id="13" creationId="{E1107538-74F2-149E-1E61-34FFF9B3FF64}"/>
          </ac:inkMkLst>
        </pc:inkChg>
      </pc:sldChg>
      <pc:sldChg chg="addSp">
        <pc:chgData name="Vukics András" userId="5efe4348-f8f2-46c9-a533-ad55f03285a4" providerId="ADAL" clId="{68E5A45F-0CC3-A24D-9C50-46CB35F1E81E}" dt="2023-09-20T04:56:35.948" v="293"/>
        <pc:sldMkLst>
          <pc:docMk/>
          <pc:sldMk cId="3522507024" sldId="318"/>
        </pc:sldMkLst>
        <pc:inkChg chg="add">
          <ac:chgData name="Vukics András" userId="5efe4348-f8f2-46c9-a533-ad55f03285a4" providerId="ADAL" clId="{68E5A45F-0CC3-A24D-9C50-46CB35F1E81E}" dt="2023-09-20T04:56:35.948" v="293"/>
          <ac:inkMkLst>
            <pc:docMk/>
            <pc:sldMk cId="3522507024" sldId="318"/>
            <ac:inkMk id="6" creationId="{DA49F6F3-A9CB-A49A-57C9-54520286DF36}"/>
          </ac:inkMkLst>
        </pc:inkChg>
      </pc:sldChg>
    </pc:docChg>
  </pc:docChgLst>
  <pc:docChgLst>
    <pc:chgData name="Vukics András" userId="S::vukics.andras@wigner.hu::5efe4348-f8f2-46c9-a533-ad55f03285a4" providerId="AD" clId="Web-{FAF6A483-22B8-554B-52CA-DD3448D6A94A}"/>
    <pc:docChg chg="modSld">
      <pc:chgData name="Vukics András" userId="S::vukics.andras@wigner.hu::5efe4348-f8f2-46c9-a533-ad55f03285a4" providerId="AD" clId="Web-{FAF6A483-22B8-554B-52CA-DD3448D6A94A}" dt="2022-08-25T09:59:41.150" v="108" actId="20577"/>
      <pc:docMkLst>
        <pc:docMk/>
      </pc:docMkLst>
      <pc:sldChg chg="modSp">
        <pc:chgData name="Vukics András" userId="S::vukics.andras@wigner.hu::5efe4348-f8f2-46c9-a533-ad55f03285a4" providerId="AD" clId="Web-{FAF6A483-22B8-554B-52CA-DD3448D6A94A}" dt="2022-08-25T09:59:41.150" v="108" actId="20577"/>
        <pc:sldMkLst>
          <pc:docMk/>
          <pc:sldMk cId="109857222" sldId="256"/>
        </pc:sldMkLst>
        <pc:spChg chg="mod">
          <ac:chgData name="Vukics András" userId="S::vukics.andras@wigner.hu::5efe4348-f8f2-46c9-a533-ad55f03285a4" providerId="AD" clId="Web-{FAF6A483-22B8-554B-52CA-DD3448D6A94A}" dt="2022-08-25T09:59:41.150" v="108" actId="20577"/>
          <ac:spMkLst>
            <pc:docMk/>
            <pc:sldMk cId="109857222" sldId="256"/>
            <ac:spMk id="3" creationId="{00000000-0000-0000-0000-000000000000}"/>
          </ac:spMkLst>
        </pc:spChg>
      </pc:sldChg>
      <pc:sldChg chg="addSp modSp addAnim modAnim">
        <pc:chgData name="Vukics András" userId="S::vukics.andras@wigner.hu::5efe4348-f8f2-46c9-a533-ad55f03285a4" providerId="AD" clId="Web-{FAF6A483-22B8-554B-52CA-DD3448D6A94A}" dt="2022-08-25T09:39:56.203" v="7"/>
        <pc:sldMkLst>
          <pc:docMk/>
          <pc:sldMk cId="3687758561" sldId="264"/>
        </pc:sldMkLst>
        <pc:picChg chg="add mod">
          <ac:chgData name="Vukics András" userId="S::vukics.andras@wigner.hu::5efe4348-f8f2-46c9-a533-ad55f03285a4" providerId="AD" clId="Web-{FAF6A483-22B8-554B-52CA-DD3448D6A94A}" dt="2022-08-25T09:39:38.377" v="5"/>
          <ac:picMkLst>
            <pc:docMk/>
            <pc:sldMk cId="3687758561" sldId="264"/>
            <ac:picMk id="9" creationId="{8FD88997-A926-A8DB-BA7C-74561D73B04C}"/>
          </ac:picMkLst>
        </pc:picChg>
      </pc:sldChg>
      <pc:sldChg chg="addSp delSp modSp addAnim delAnim">
        <pc:chgData name="Vukics András" userId="S::vukics.andras@wigner.hu::5efe4348-f8f2-46c9-a533-ad55f03285a4" providerId="AD" clId="Web-{FAF6A483-22B8-554B-52CA-DD3448D6A94A}" dt="2022-08-25T09:51:39.468" v="76" actId="20577"/>
        <pc:sldMkLst>
          <pc:docMk/>
          <pc:sldMk cId="1182261743" sldId="287"/>
        </pc:sldMkLst>
        <pc:spChg chg="add del mod">
          <ac:chgData name="Vukics András" userId="S::vukics.andras@wigner.hu::5efe4348-f8f2-46c9-a533-ad55f03285a4" providerId="AD" clId="Web-{FAF6A483-22B8-554B-52CA-DD3448D6A94A}" dt="2022-08-25T09:47:21.431" v="23"/>
          <ac:spMkLst>
            <pc:docMk/>
            <pc:sldMk cId="1182261743" sldId="287"/>
            <ac:spMk id="10" creationId="{31266A87-5595-76EF-A56B-55CCE8213C2F}"/>
          </ac:spMkLst>
        </pc:spChg>
        <pc:spChg chg="add del">
          <ac:chgData name="Vukics András" userId="S::vukics.andras@wigner.hu::5efe4348-f8f2-46c9-a533-ad55f03285a4" providerId="AD" clId="Web-{FAF6A483-22B8-554B-52CA-DD3448D6A94A}" dt="2022-08-25T09:47:37.681" v="25"/>
          <ac:spMkLst>
            <pc:docMk/>
            <pc:sldMk cId="1182261743" sldId="287"/>
            <ac:spMk id="12" creationId="{5F93B083-F45B-3E83-E542-3A61933E156A}"/>
          </ac:spMkLst>
        </pc:spChg>
        <pc:spChg chg="add mod">
          <ac:chgData name="Vukics András" userId="S::vukics.andras@wigner.hu::5efe4348-f8f2-46c9-a533-ad55f03285a4" providerId="AD" clId="Web-{FAF6A483-22B8-554B-52CA-DD3448D6A94A}" dt="2022-08-25T09:51:39.468" v="76" actId="20577"/>
          <ac:spMkLst>
            <pc:docMk/>
            <pc:sldMk cId="1182261743" sldId="287"/>
            <ac:spMk id="14" creationId="{B7955D7E-F319-74E8-9B67-D95DCF5C753C}"/>
          </ac:spMkLst>
        </pc:spChg>
      </pc:sldChg>
    </pc:docChg>
  </pc:docChgLst>
  <pc:docChgLst>
    <pc:chgData name="Vukics András" userId="S::vukics.andras@wigner.hu::5efe4348-f8f2-46c9-a533-ad55f03285a4" providerId="AD" clId="Web-{CA58D665-FE10-4FBD-9050-2573F5ACAF59}"/>
    <pc:docChg chg="mod addSld modSld addMainMaster delMainMaster modMainMaster setSldSz">
      <pc:chgData name="Vukics András" userId="S::vukics.andras@wigner.hu::5efe4348-f8f2-46c9-a533-ad55f03285a4" providerId="AD" clId="Web-{CA58D665-FE10-4FBD-9050-2573F5ACAF59}" dt="2022-03-28T07:26:01.706" v="731" actId="20577"/>
      <pc:docMkLst>
        <pc:docMk/>
      </pc:docMkLst>
      <pc:sldChg chg="modSp mod modClrScheme chgLayout">
        <pc:chgData name="Vukics András" userId="S::vukics.andras@wigner.hu::5efe4348-f8f2-46c9-a533-ad55f03285a4" providerId="AD" clId="Web-{CA58D665-FE10-4FBD-9050-2573F5ACAF59}" dt="2022-03-27T20:05:09.692" v="567" actId="1076"/>
        <pc:sldMkLst>
          <pc:docMk/>
          <pc:sldMk cId="109857222" sldId="256"/>
        </pc:sldMkLst>
        <pc:spChg chg="mod ord">
          <ac:chgData name="Vukics András" userId="S::vukics.andras@wigner.hu::5efe4348-f8f2-46c9-a533-ad55f03285a4" providerId="AD" clId="Web-{CA58D665-FE10-4FBD-9050-2573F5ACAF59}" dt="2022-03-27T20:05:09.692" v="567" actId="1076"/>
          <ac:spMkLst>
            <pc:docMk/>
            <pc:sldMk cId="109857222" sldId="256"/>
            <ac:spMk id="2" creationId="{00000000-0000-0000-0000-000000000000}"/>
          </ac:spMkLst>
        </pc:spChg>
        <pc:spChg chg="mod ord">
          <ac:chgData name="Vukics András" userId="S::vukics.andras@wigner.hu::5efe4348-f8f2-46c9-a533-ad55f03285a4" providerId="AD" clId="Web-{CA58D665-FE10-4FBD-9050-2573F5ACAF59}" dt="2022-03-27T20:05:02.723" v="566" actId="1076"/>
          <ac:spMkLst>
            <pc:docMk/>
            <pc:sldMk cId="109857222" sldId="256"/>
            <ac:spMk id="3" creationId="{00000000-0000-0000-0000-000000000000}"/>
          </ac:spMkLst>
        </pc:spChg>
      </pc:sldChg>
      <pc:sldChg chg="addSp delSp modSp new mod modClrScheme addAnim modAnim chgLayout">
        <pc:chgData name="Vukics András" userId="S::vukics.andras@wigner.hu::5efe4348-f8f2-46c9-a533-ad55f03285a4" providerId="AD" clId="Web-{CA58D665-FE10-4FBD-9050-2573F5ACAF59}" dt="2022-03-27T19:26:07.446" v="447" actId="20577"/>
        <pc:sldMkLst>
          <pc:docMk/>
          <pc:sldMk cId="3992824178" sldId="257"/>
        </pc:sldMkLst>
        <pc:spChg chg="mod ord">
          <ac:chgData name="Vukics András" userId="S::vukics.andras@wigner.hu::5efe4348-f8f2-46c9-a533-ad55f03285a4" providerId="AD" clId="Web-{CA58D665-FE10-4FBD-9050-2573F5ACAF59}" dt="2022-03-27T19:25:27.428" v="445"/>
          <ac:spMkLst>
            <pc:docMk/>
            <pc:sldMk cId="3992824178" sldId="257"/>
            <ac:spMk id="2" creationId="{9CFC0AFB-8529-643E-F124-14365A730C60}"/>
          </ac:spMkLst>
        </pc:spChg>
        <pc:spChg chg="add del mod ord">
          <ac:chgData name="Vukics András" userId="S::vukics.andras@wigner.hu::5efe4348-f8f2-46c9-a533-ad55f03285a4" providerId="AD" clId="Web-{CA58D665-FE10-4FBD-9050-2573F5ACAF59}" dt="2022-03-27T19:26:07.446" v="447" actId="20577"/>
          <ac:spMkLst>
            <pc:docMk/>
            <pc:sldMk cId="3992824178" sldId="257"/>
            <ac:spMk id="3" creationId="{71DAD48E-4F41-352C-3EA6-C99FE5AA22B4}"/>
          </ac:spMkLst>
        </pc:spChg>
        <pc:picChg chg="add del mod">
          <ac:chgData name="Vukics András" userId="S::vukics.andras@wigner.hu::5efe4348-f8f2-46c9-a533-ad55f03285a4" providerId="AD" clId="Web-{CA58D665-FE10-4FBD-9050-2573F5ACAF59}" dt="2022-03-27T19:16:27.566" v="389"/>
          <ac:picMkLst>
            <pc:docMk/>
            <pc:sldMk cId="3992824178" sldId="257"/>
            <ac:picMk id="4" creationId="{300D9F41-5DAA-AF53-80DE-186FBBF2EFD0}"/>
          </ac:picMkLst>
        </pc:picChg>
        <pc:picChg chg="add del mod ord">
          <ac:chgData name="Vukics András" userId="S::vukics.andras@wigner.hu::5efe4348-f8f2-46c9-a533-ad55f03285a4" providerId="AD" clId="Web-{CA58D665-FE10-4FBD-9050-2573F5ACAF59}" dt="2022-03-27T15:29:45.438" v="51"/>
          <ac:picMkLst>
            <pc:docMk/>
            <pc:sldMk cId="3992824178" sldId="257"/>
            <ac:picMk id="4" creationId="{EBF80BB1-55A5-72BE-B428-A66B98918DE0}"/>
          </ac:picMkLst>
        </pc:picChg>
        <pc:picChg chg="add mod">
          <ac:chgData name="Vukics András" userId="S::vukics.andras@wigner.hu::5efe4348-f8f2-46c9-a533-ad55f03285a4" providerId="AD" clId="Web-{CA58D665-FE10-4FBD-9050-2573F5ACAF59}" dt="2022-03-27T19:25:27.209" v="444"/>
          <ac:picMkLst>
            <pc:docMk/>
            <pc:sldMk cId="3992824178" sldId="257"/>
            <ac:picMk id="5" creationId="{0749132B-E8D6-91E7-0684-8A1CB4D9C39C}"/>
          </ac:picMkLst>
        </pc:picChg>
      </pc:sldChg>
      <pc:sldChg chg="addSp delSp modSp add mod replId modClrScheme addAnim delAnim modAnim chgLayout">
        <pc:chgData name="Vukics András" userId="S::vukics.andras@wigner.hu::5efe4348-f8f2-46c9-a533-ad55f03285a4" providerId="AD" clId="Web-{CA58D665-FE10-4FBD-9050-2573F5ACAF59}" dt="2022-03-27T19:30:20.804" v="481" actId="20577"/>
        <pc:sldMkLst>
          <pc:docMk/>
          <pc:sldMk cId="2593122184" sldId="258"/>
        </pc:sldMkLst>
        <pc:spChg chg="mod ord">
          <ac:chgData name="Vukics András" userId="S::vukics.andras@wigner.hu::5efe4348-f8f2-46c9-a533-ad55f03285a4" providerId="AD" clId="Web-{CA58D665-FE10-4FBD-9050-2573F5ACAF59}" dt="2022-03-27T19:30:20.804" v="481" actId="20577"/>
          <ac:spMkLst>
            <pc:docMk/>
            <pc:sldMk cId="2593122184" sldId="258"/>
            <ac:spMk id="2" creationId="{9CFC0AFB-8529-643E-F124-14365A730C60}"/>
          </ac:spMkLst>
        </pc:spChg>
        <pc:spChg chg="add del mod ord">
          <ac:chgData name="Vukics András" userId="S::vukics.andras@wigner.hu::5efe4348-f8f2-46c9-a533-ad55f03285a4" providerId="AD" clId="Web-{CA58D665-FE10-4FBD-9050-2573F5ACAF59}" dt="2022-03-27T19:26:43.823" v="450" actId="14100"/>
          <ac:spMkLst>
            <pc:docMk/>
            <pc:sldMk cId="2593122184" sldId="258"/>
            <ac:spMk id="3" creationId="{71DAD48E-4F41-352C-3EA6-C99FE5AA22B4}"/>
          </ac:spMkLst>
        </pc:spChg>
        <pc:spChg chg="add del mod">
          <ac:chgData name="Vukics András" userId="S::vukics.andras@wigner.hu::5efe4348-f8f2-46c9-a533-ad55f03285a4" providerId="AD" clId="Web-{CA58D665-FE10-4FBD-9050-2573F5ACAF59}" dt="2022-03-27T17:56:30.157" v="369"/>
          <ac:spMkLst>
            <pc:docMk/>
            <pc:sldMk cId="2593122184" sldId="258"/>
            <ac:spMk id="5" creationId="{D0B7CD62-6F73-BDEC-BB02-D5040C4F6B37}"/>
          </ac:spMkLst>
        </pc:spChg>
        <pc:spChg chg="add del">
          <ac:chgData name="Vukics András" userId="S::vukics.andras@wigner.hu::5efe4348-f8f2-46c9-a533-ad55f03285a4" providerId="AD" clId="Web-{CA58D665-FE10-4FBD-9050-2573F5ACAF59}" dt="2022-03-27T17:52:03.792" v="334"/>
          <ac:spMkLst>
            <pc:docMk/>
            <pc:sldMk cId="2593122184" sldId="258"/>
            <ac:spMk id="6" creationId="{C983DF42-04DB-0887-3B27-A1F9669D04CC}"/>
          </ac:spMkLst>
        </pc:spChg>
        <pc:picChg chg="del">
          <ac:chgData name="Vukics András" userId="S::vukics.andras@wigner.hu::5efe4348-f8f2-46c9-a533-ad55f03285a4" providerId="AD" clId="Web-{CA58D665-FE10-4FBD-9050-2573F5ACAF59}" dt="2022-03-27T15:34:04.843" v="79"/>
          <ac:picMkLst>
            <pc:docMk/>
            <pc:sldMk cId="2593122184" sldId="258"/>
            <ac:picMk id="5" creationId="{0749132B-E8D6-91E7-0684-8A1CB4D9C39C}"/>
          </ac:picMkLst>
        </pc:picChg>
        <pc:picChg chg="add mod">
          <ac:chgData name="Vukics András" userId="S::vukics.andras@wigner.hu::5efe4348-f8f2-46c9-a533-ad55f03285a4" providerId="AD" clId="Web-{CA58D665-FE10-4FBD-9050-2573F5ACAF59}" dt="2022-03-27T19:25:27.209" v="444"/>
          <ac:picMkLst>
            <pc:docMk/>
            <pc:sldMk cId="2593122184" sldId="258"/>
            <ac:picMk id="7" creationId="{F20AA3CC-BCBF-1AB7-14F4-189788F7E486}"/>
          </ac:picMkLst>
        </pc:picChg>
        <pc:picChg chg="add mod">
          <ac:chgData name="Vukics András" userId="S::vukics.andras@wigner.hu::5efe4348-f8f2-46c9-a533-ad55f03285a4" providerId="AD" clId="Web-{CA58D665-FE10-4FBD-9050-2573F5ACAF59}" dt="2022-03-27T19:30:16.679" v="480" actId="14100"/>
          <ac:picMkLst>
            <pc:docMk/>
            <pc:sldMk cId="2593122184" sldId="258"/>
            <ac:picMk id="8" creationId="{8EF7F880-81D8-BB5D-68ED-68BF700A6499}"/>
          </ac:picMkLst>
        </pc:picChg>
      </pc:sldChg>
      <pc:sldChg chg="addSp delSp modSp add mod replId modClrScheme addAnim delAnim modAnim chgLayout">
        <pc:chgData name="Vukics András" userId="S::vukics.andras@wigner.hu::5efe4348-f8f2-46c9-a533-ad55f03285a4" providerId="AD" clId="Web-{CA58D665-FE10-4FBD-9050-2573F5ACAF59}" dt="2022-03-27T19:37:16.891" v="521" actId="1076"/>
        <pc:sldMkLst>
          <pc:docMk/>
          <pc:sldMk cId="2582079631" sldId="259"/>
        </pc:sldMkLst>
        <pc:spChg chg="mod ord">
          <ac:chgData name="Vukics András" userId="S::vukics.andras@wigner.hu::5efe4348-f8f2-46c9-a533-ad55f03285a4" providerId="AD" clId="Web-{CA58D665-FE10-4FBD-9050-2573F5ACAF59}" dt="2022-03-27T19:30:24.352" v="483" actId="20577"/>
          <ac:spMkLst>
            <pc:docMk/>
            <pc:sldMk cId="2582079631" sldId="259"/>
            <ac:spMk id="2" creationId="{9CFC0AFB-8529-643E-F124-14365A730C60}"/>
          </ac:spMkLst>
        </pc:spChg>
        <pc:spChg chg="mod ord">
          <ac:chgData name="Vukics András" userId="S::vukics.andras@wigner.hu::5efe4348-f8f2-46c9-a533-ad55f03285a4" providerId="AD" clId="Web-{CA58D665-FE10-4FBD-9050-2573F5ACAF59}" dt="2022-03-27T19:28:49.596" v="467" actId="1076"/>
          <ac:spMkLst>
            <pc:docMk/>
            <pc:sldMk cId="2582079631" sldId="259"/>
            <ac:spMk id="3" creationId="{71DAD48E-4F41-352C-3EA6-C99FE5AA22B4}"/>
          </ac:spMkLst>
        </pc:spChg>
        <pc:spChg chg="mod">
          <ac:chgData name="Vukics András" userId="S::vukics.andras@wigner.hu::5efe4348-f8f2-46c9-a533-ad55f03285a4" providerId="AD" clId="Web-{CA58D665-FE10-4FBD-9050-2573F5ACAF59}" dt="2022-03-27T19:37:03.968" v="520" actId="14100"/>
          <ac:spMkLst>
            <pc:docMk/>
            <pc:sldMk cId="2582079631" sldId="259"/>
            <ac:spMk id="5" creationId="{D0B7CD62-6F73-BDEC-BB02-D5040C4F6B37}"/>
          </ac:spMkLst>
        </pc:spChg>
        <pc:spChg chg="add mod">
          <ac:chgData name="Vukics András" userId="S::vukics.andras@wigner.hu::5efe4348-f8f2-46c9-a533-ad55f03285a4" providerId="AD" clId="Web-{CA58D665-FE10-4FBD-9050-2573F5ACAF59}" dt="2022-03-27T19:37:16.891" v="521" actId="1076"/>
          <ac:spMkLst>
            <pc:docMk/>
            <pc:sldMk cId="2582079631" sldId="259"/>
            <ac:spMk id="6" creationId="{AE5BD6C5-BF58-F81F-C513-80592A080B34}"/>
          </ac:spMkLst>
        </pc:spChg>
        <pc:picChg chg="del">
          <ac:chgData name="Vukics András" userId="S::vukics.andras@wigner.hu::5efe4348-f8f2-46c9-a533-ad55f03285a4" providerId="AD" clId="Web-{CA58D665-FE10-4FBD-9050-2573F5ACAF59}" dt="2022-03-27T17:59:40.114" v="383"/>
          <ac:picMkLst>
            <pc:docMk/>
            <pc:sldMk cId="2582079631" sldId="259"/>
            <ac:picMk id="7" creationId="{F20AA3CC-BCBF-1AB7-14F4-189788F7E486}"/>
          </ac:picMkLst>
        </pc:picChg>
      </pc:sldChg>
      <pc:sldChg chg="addSp delSp modSp add mod replId modClrScheme delAnim chgLayout">
        <pc:chgData name="Vukics András" userId="S::vukics.andras@wigner.hu::5efe4348-f8f2-46c9-a533-ad55f03285a4" providerId="AD" clId="Web-{CA58D665-FE10-4FBD-9050-2573F5ACAF59}" dt="2022-03-27T19:25:27.428" v="445"/>
        <pc:sldMkLst>
          <pc:docMk/>
          <pc:sldMk cId="2784358746" sldId="260"/>
        </pc:sldMkLst>
        <pc:spChg chg="mod ord">
          <ac:chgData name="Vukics András" userId="S::vukics.andras@wigner.hu::5efe4348-f8f2-46c9-a533-ad55f03285a4" providerId="AD" clId="Web-{CA58D665-FE10-4FBD-9050-2573F5ACAF59}" dt="2022-03-27T19:25:27.428" v="445"/>
          <ac:spMkLst>
            <pc:docMk/>
            <pc:sldMk cId="2784358746" sldId="260"/>
            <ac:spMk id="2" creationId="{9CFC0AFB-8529-643E-F124-14365A730C60}"/>
          </ac:spMkLst>
        </pc:spChg>
        <pc:spChg chg="del">
          <ac:chgData name="Vukics András" userId="S::vukics.andras@wigner.hu::5efe4348-f8f2-46c9-a533-ad55f03285a4" providerId="AD" clId="Web-{CA58D665-FE10-4FBD-9050-2573F5ACAF59}" dt="2022-03-27T19:16:44.551" v="392"/>
          <ac:spMkLst>
            <pc:docMk/>
            <pc:sldMk cId="2784358746" sldId="260"/>
            <ac:spMk id="3" creationId="{71DAD48E-4F41-352C-3EA6-C99FE5AA22B4}"/>
          </ac:spMkLst>
        </pc:spChg>
        <pc:spChg chg="add del mod">
          <ac:chgData name="Vukics András" userId="S::vukics.andras@wigner.hu::5efe4348-f8f2-46c9-a533-ad55f03285a4" providerId="AD" clId="Web-{CA58D665-FE10-4FBD-9050-2573F5ACAF59}" dt="2022-03-27T19:16:53.958" v="393"/>
          <ac:spMkLst>
            <pc:docMk/>
            <pc:sldMk cId="2784358746" sldId="260"/>
            <ac:spMk id="6" creationId="{881C1834-7311-3ADD-C7FC-30925F1C60F5}"/>
          </ac:spMkLst>
        </pc:spChg>
        <pc:picChg chg="del">
          <ac:chgData name="Vukics András" userId="S::vukics.andras@wigner.hu::5efe4348-f8f2-46c9-a533-ad55f03285a4" providerId="AD" clId="Web-{CA58D665-FE10-4FBD-9050-2573F5ACAF59}" dt="2022-03-27T19:16:38.879" v="391"/>
          <ac:picMkLst>
            <pc:docMk/>
            <pc:sldMk cId="2784358746" sldId="260"/>
            <ac:picMk id="5" creationId="{0749132B-E8D6-91E7-0684-8A1CB4D9C39C}"/>
          </ac:picMkLst>
        </pc:picChg>
        <pc:picChg chg="add mod ord">
          <ac:chgData name="Vukics András" userId="S::vukics.andras@wigner.hu::5efe4348-f8f2-46c9-a533-ad55f03285a4" providerId="AD" clId="Web-{CA58D665-FE10-4FBD-9050-2573F5ACAF59}" dt="2022-03-27T19:25:27.428" v="445"/>
          <ac:picMkLst>
            <pc:docMk/>
            <pc:sldMk cId="2784358746" sldId="260"/>
            <ac:picMk id="7" creationId="{5AF841BC-6AB2-8A1B-93C5-D6153415A885}"/>
          </ac:picMkLst>
        </pc:picChg>
      </pc:sldChg>
      <pc:sldChg chg="addSp delSp modSp new">
        <pc:chgData name="Vukics András" userId="S::vukics.andras@wigner.hu::5efe4348-f8f2-46c9-a533-ad55f03285a4" providerId="AD" clId="Web-{CA58D665-FE10-4FBD-9050-2573F5ACAF59}" dt="2022-03-27T20:03:00.955" v="552" actId="1076"/>
        <pc:sldMkLst>
          <pc:docMk/>
          <pc:sldMk cId="831072112" sldId="261"/>
        </pc:sldMkLst>
        <pc:spChg chg="del">
          <ac:chgData name="Vukics András" userId="S::vukics.andras@wigner.hu::5efe4348-f8f2-46c9-a533-ad55f03285a4" providerId="AD" clId="Web-{CA58D665-FE10-4FBD-9050-2573F5ACAF59}" dt="2022-03-27T19:57:31.151" v="523"/>
          <ac:spMkLst>
            <pc:docMk/>
            <pc:sldMk cId="831072112" sldId="261"/>
            <ac:spMk id="2" creationId="{74FC2D1A-A29A-8DF1-9735-677BC44C954E}"/>
          </ac:spMkLst>
        </pc:spChg>
        <pc:spChg chg="del">
          <ac:chgData name="Vukics András" userId="S::vukics.andras@wigner.hu::5efe4348-f8f2-46c9-a533-ad55f03285a4" providerId="AD" clId="Web-{CA58D665-FE10-4FBD-9050-2573F5ACAF59}" dt="2022-03-27T19:57:34.620" v="524"/>
          <ac:spMkLst>
            <pc:docMk/>
            <pc:sldMk cId="831072112" sldId="261"/>
            <ac:spMk id="3" creationId="{D42BCF7F-5B3A-F8DA-DB6B-C140BA53F5BC}"/>
          </ac:spMkLst>
        </pc:spChg>
        <pc:spChg chg="add del mod">
          <ac:chgData name="Vukics András" userId="S::vukics.andras@wigner.hu::5efe4348-f8f2-46c9-a533-ad55f03285a4" providerId="AD" clId="Web-{CA58D665-FE10-4FBD-9050-2573F5ACAF59}" dt="2022-03-27T19:59:55.607" v="533"/>
          <ac:spMkLst>
            <pc:docMk/>
            <pc:sldMk cId="831072112" sldId="261"/>
            <ac:spMk id="5" creationId="{10412CB3-96C0-0255-9106-2305F296027C}"/>
          </ac:spMkLst>
        </pc:spChg>
        <pc:spChg chg="add del mod">
          <ac:chgData name="Vukics András" userId="S::vukics.andras@wigner.hu::5efe4348-f8f2-46c9-a533-ad55f03285a4" providerId="AD" clId="Web-{CA58D665-FE10-4FBD-9050-2573F5ACAF59}" dt="2022-03-27T20:02:34.782" v="548"/>
          <ac:spMkLst>
            <pc:docMk/>
            <pc:sldMk cId="831072112" sldId="261"/>
            <ac:spMk id="6" creationId="{E774ABC2-705F-8E6F-C784-5C7A7B30C10C}"/>
          </ac:spMkLst>
        </pc:spChg>
        <pc:picChg chg="add mod">
          <ac:chgData name="Vukics András" userId="S::vukics.andras@wigner.hu::5efe4348-f8f2-46c9-a533-ad55f03285a4" providerId="AD" clId="Web-{CA58D665-FE10-4FBD-9050-2573F5ACAF59}" dt="2022-03-27T19:58:09.370" v="530" actId="1076"/>
          <ac:picMkLst>
            <pc:docMk/>
            <pc:sldMk cId="831072112" sldId="261"/>
            <ac:picMk id="4" creationId="{18202A1B-E0B8-E45D-A65B-23546E79C356}"/>
          </ac:picMkLst>
        </pc:picChg>
        <pc:picChg chg="add mod">
          <ac:chgData name="Vukics András" userId="S::vukics.andras@wigner.hu::5efe4348-f8f2-46c9-a533-ad55f03285a4" providerId="AD" clId="Web-{CA58D665-FE10-4FBD-9050-2573F5ACAF59}" dt="2022-03-27T20:02:38.767" v="549" actId="14100"/>
          <ac:picMkLst>
            <pc:docMk/>
            <pc:sldMk cId="831072112" sldId="261"/>
            <ac:picMk id="7" creationId="{B52422EA-2BAD-441B-E7E2-85D10C5486A1}"/>
          </ac:picMkLst>
        </pc:picChg>
        <pc:picChg chg="add mod">
          <ac:chgData name="Vukics András" userId="S::vukics.andras@wigner.hu::5efe4348-f8f2-46c9-a533-ad55f03285a4" providerId="AD" clId="Web-{CA58D665-FE10-4FBD-9050-2573F5ACAF59}" dt="2022-03-27T20:03:00.955" v="552" actId="1076"/>
          <ac:picMkLst>
            <pc:docMk/>
            <pc:sldMk cId="831072112" sldId="261"/>
            <ac:picMk id="8" creationId="{44285F2A-01BB-F307-1B21-CC5FE5C9FF4B}"/>
          </ac:picMkLst>
        </pc:picChg>
      </pc:sldChg>
      <pc:sldChg chg="modSp new">
        <pc:chgData name="Vukics András" userId="S::vukics.andras@wigner.hu::5efe4348-f8f2-46c9-a533-ad55f03285a4" providerId="AD" clId="Web-{CA58D665-FE10-4FBD-9050-2573F5ACAF59}" dt="2022-03-27T21:10:38.012" v="576" actId="20577"/>
        <pc:sldMkLst>
          <pc:docMk/>
          <pc:sldMk cId="1481638844" sldId="262"/>
        </pc:sldMkLst>
        <pc:spChg chg="mod">
          <ac:chgData name="Vukics András" userId="S::vukics.andras@wigner.hu::5efe4348-f8f2-46c9-a533-ad55f03285a4" providerId="AD" clId="Web-{CA58D665-FE10-4FBD-9050-2573F5ACAF59}" dt="2022-03-27T21:10:38.012" v="576" actId="20577"/>
          <ac:spMkLst>
            <pc:docMk/>
            <pc:sldMk cId="1481638844" sldId="262"/>
            <ac:spMk id="2" creationId="{002EE4C4-A2D6-2235-9BE4-46314ACDB1EC}"/>
          </ac:spMkLst>
        </pc:spChg>
      </pc:sldChg>
      <pc:sldChg chg="modSp new">
        <pc:chgData name="Vukics András" userId="S::vukics.andras@wigner.hu::5efe4348-f8f2-46c9-a533-ad55f03285a4" providerId="AD" clId="Web-{CA58D665-FE10-4FBD-9050-2573F5ACAF59}" dt="2022-03-27T21:11:06.059" v="587" actId="20577"/>
        <pc:sldMkLst>
          <pc:docMk/>
          <pc:sldMk cId="3016423394" sldId="263"/>
        </pc:sldMkLst>
        <pc:spChg chg="mod">
          <ac:chgData name="Vukics András" userId="S::vukics.andras@wigner.hu::5efe4348-f8f2-46c9-a533-ad55f03285a4" providerId="AD" clId="Web-{CA58D665-FE10-4FBD-9050-2573F5ACAF59}" dt="2022-03-27T21:11:06.059" v="587" actId="20577"/>
          <ac:spMkLst>
            <pc:docMk/>
            <pc:sldMk cId="3016423394" sldId="263"/>
            <ac:spMk id="2" creationId="{5A2F922C-57FA-9FCD-A816-07ADC3B870F5}"/>
          </ac:spMkLst>
        </pc:spChg>
      </pc:sldChg>
      <pc:sldChg chg="modSp new">
        <pc:chgData name="Vukics András" userId="S::vukics.andras@wigner.hu::5efe4348-f8f2-46c9-a533-ad55f03285a4" providerId="AD" clId="Web-{CA58D665-FE10-4FBD-9050-2573F5ACAF59}" dt="2022-03-27T21:11:33.044" v="600" actId="20577"/>
        <pc:sldMkLst>
          <pc:docMk/>
          <pc:sldMk cId="3687758561" sldId="264"/>
        </pc:sldMkLst>
        <pc:spChg chg="mod">
          <ac:chgData name="Vukics András" userId="S::vukics.andras@wigner.hu::5efe4348-f8f2-46c9-a533-ad55f03285a4" providerId="AD" clId="Web-{CA58D665-FE10-4FBD-9050-2573F5ACAF59}" dt="2022-03-27T21:11:33.044" v="600" actId="20577"/>
          <ac:spMkLst>
            <pc:docMk/>
            <pc:sldMk cId="3687758561" sldId="264"/>
            <ac:spMk id="2" creationId="{5EDD63FB-7BF4-E706-F315-986F8C85D38E}"/>
          </ac:spMkLst>
        </pc:spChg>
      </pc:sldChg>
      <pc:sldChg chg="modSp new">
        <pc:chgData name="Vukics András" userId="S::vukics.andras@wigner.hu::5efe4348-f8f2-46c9-a533-ad55f03285a4" providerId="AD" clId="Web-{CA58D665-FE10-4FBD-9050-2573F5ACAF59}" dt="2022-03-27T21:11:42.201" v="618" actId="20577"/>
        <pc:sldMkLst>
          <pc:docMk/>
          <pc:sldMk cId="994648652" sldId="265"/>
        </pc:sldMkLst>
        <pc:spChg chg="mod">
          <ac:chgData name="Vukics András" userId="S::vukics.andras@wigner.hu::5efe4348-f8f2-46c9-a533-ad55f03285a4" providerId="AD" clId="Web-{CA58D665-FE10-4FBD-9050-2573F5ACAF59}" dt="2022-03-27T21:11:42.201" v="618" actId="20577"/>
          <ac:spMkLst>
            <pc:docMk/>
            <pc:sldMk cId="994648652" sldId="265"/>
            <ac:spMk id="2" creationId="{0DA845C0-731A-6E63-4009-E603ABDFE10C}"/>
          </ac:spMkLst>
        </pc:spChg>
      </pc:sldChg>
      <pc:sldChg chg="modSp new">
        <pc:chgData name="Vukics András" userId="S::vukics.andras@wigner.hu::5efe4348-f8f2-46c9-a533-ad55f03285a4" providerId="AD" clId="Web-{CA58D665-FE10-4FBD-9050-2573F5ACAF59}" dt="2022-03-28T07:23:34.562" v="640" actId="20577"/>
        <pc:sldMkLst>
          <pc:docMk/>
          <pc:sldMk cId="2273675030" sldId="266"/>
        </pc:sldMkLst>
        <pc:spChg chg="mod">
          <ac:chgData name="Vukics András" userId="S::vukics.andras@wigner.hu::5efe4348-f8f2-46c9-a533-ad55f03285a4" providerId="AD" clId="Web-{CA58D665-FE10-4FBD-9050-2573F5ACAF59}" dt="2022-03-28T07:23:34.562" v="640" actId="20577"/>
          <ac:spMkLst>
            <pc:docMk/>
            <pc:sldMk cId="2273675030" sldId="266"/>
            <ac:spMk id="2" creationId="{571EDB4A-D205-90B9-6975-8AA16ABB3A2D}"/>
          </ac:spMkLst>
        </pc:spChg>
      </pc:sldChg>
      <pc:sldChg chg="modSp new">
        <pc:chgData name="Vukics András" userId="S::vukics.andras@wigner.hu::5efe4348-f8f2-46c9-a533-ad55f03285a4" providerId="AD" clId="Web-{CA58D665-FE10-4FBD-9050-2573F5ACAF59}" dt="2022-03-28T07:24:16.454" v="660" actId="20577"/>
        <pc:sldMkLst>
          <pc:docMk/>
          <pc:sldMk cId="3468789909" sldId="267"/>
        </pc:sldMkLst>
        <pc:spChg chg="mod">
          <ac:chgData name="Vukics András" userId="S::vukics.andras@wigner.hu::5efe4348-f8f2-46c9-a533-ad55f03285a4" providerId="AD" clId="Web-{CA58D665-FE10-4FBD-9050-2573F5ACAF59}" dt="2022-03-28T07:24:16.454" v="660" actId="20577"/>
          <ac:spMkLst>
            <pc:docMk/>
            <pc:sldMk cId="3468789909" sldId="267"/>
            <ac:spMk id="2" creationId="{E4EAA22F-A85F-A294-9890-203992436E48}"/>
          </ac:spMkLst>
        </pc:spChg>
      </pc:sldChg>
      <pc:sldChg chg="modSp new">
        <pc:chgData name="Vukics András" userId="S::vukics.andras@wigner.hu::5efe4348-f8f2-46c9-a533-ad55f03285a4" providerId="AD" clId="Web-{CA58D665-FE10-4FBD-9050-2573F5ACAF59}" dt="2022-03-28T07:24:48.173" v="676" actId="20577"/>
        <pc:sldMkLst>
          <pc:docMk/>
          <pc:sldMk cId="4149181274" sldId="268"/>
        </pc:sldMkLst>
        <pc:spChg chg="mod">
          <ac:chgData name="Vukics András" userId="S::vukics.andras@wigner.hu::5efe4348-f8f2-46c9-a533-ad55f03285a4" providerId="AD" clId="Web-{CA58D665-FE10-4FBD-9050-2573F5ACAF59}" dt="2022-03-28T07:24:48.173" v="676" actId="20577"/>
          <ac:spMkLst>
            <pc:docMk/>
            <pc:sldMk cId="4149181274" sldId="268"/>
            <ac:spMk id="2" creationId="{2C62AA5B-E937-9FE3-F019-901054F8ED0F}"/>
          </ac:spMkLst>
        </pc:spChg>
      </pc:sldChg>
      <pc:sldChg chg="modSp new">
        <pc:chgData name="Vukics András" userId="S::vukics.andras@wigner.hu::5efe4348-f8f2-46c9-a533-ad55f03285a4" providerId="AD" clId="Web-{CA58D665-FE10-4FBD-9050-2573F5ACAF59}" dt="2022-03-28T07:25:09.626" v="694" actId="20577"/>
        <pc:sldMkLst>
          <pc:docMk/>
          <pc:sldMk cId="253317389" sldId="269"/>
        </pc:sldMkLst>
        <pc:spChg chg="mod">
          <ac:chgData name="Vukics András" userId="S::vukics.andras@wigner.hu::5efe4348-f8f2-46c9-a533-ad55f03285a4" providerId="AD" clId="Web-{CA58D665-FE10-4FBD-9050-2573F5ACAF59}" dt="2022-03-28T07:25:09.626" v="694" actId="20577"/>
          <ac:spMkLst>
            <pc:docMk/>
            <pc:sldMk cId="253317389" sldId="269"/>
            <ac:spMk id="2" creationId="{215E67AE-8852-1FA7-B044-6F43C9379313}"/>
          </ac:spMkLst>
        </pc:spChg>
      </pc:sldChg>
      <pc:sldChg chg="modSp new">
        <pc:chgData name="Vukics András" userId="S::vukics.andras@wigner.hu::5efe4348-f8f2-46c9-a533-ad55f03285a4" providerId="AD" clId="Web-{CA58D665-FE10-4FBD-9050-2573F5ACAF59}" dt="2022-03-28T07:25:28.064" v="714" actId="20577"/>
        <pc:sldMkLst>
          <pc:docMk/>
          <pc:sldMk cId="3670462633" sldId="270"/>
        </pc:sldMkLst>
        <pc:spChg chg="mod">
          <ac:chgData name="Vukics András" userId="S::vukics.andras@wigner.hu::5efe4348-f8f2-46c9-a533-ad55f03285a4" providerId="AD" clId="Web-{CA58D665-FE10-4FBD-9050-2573F5ACAF59}" dt="2022-03-28T07:25:28.064" v="714" actId="20577"/>
          <ac:spMkLst>
            <pc:docMk/>
            <pc:sldMk cId="3670462633" sldId="270"/>
            <ac:spMk id="2" creationId="{6EFA0167-C7A1-B18E-1DDB-765661E6C6B0}"/>
          </ac:spMkLst>
        </pc:spChg>
      </pc:sldChg>
      <pc:sldChg chg="modSp new">
        <pc:chgData name="Vukics András" userId="S::vukics.andras@wigner.hu::5efe4348-f8f2-46c9-a533-ad55f03285a4" providerId="AD" clId="Web-{CA58D665-FE10-4FBD-9050-2573F5ACAF59}" dt="2022-03-28T07:26:01.706" v="731" actId="20577"/>
        <pc:sldMkLst>
          <pc:docMk/>
          <pc:sldMk cId="4136355520" sldId="271"/>
        </pc:sldMkLst>
        <pc:spChg chg="mod">
          <ac:chgData name="Vukics András" userId="S::vukics.andras@wigner.hu::5efe4348-f8f2-46c9-a533-ad55f03285a4" providerId="AD" clId="Web-{CA58D665-FE10-4FBD-9050-2573F5ACAF59}" dt="2022-03-28T07:26:01.706" v="731" actId="20577"/>
          <ac:spMkLst>
            <pc:docMk/>
            <pc:sldMk cId="4136355520" sldId="271"/>
            <ac:spMk id="2" creationId="{E168CFEC-8070-CEAC-66CD-9EB707EBF4F1}"/>
          </ac:spMkLst>
        </pc:spChg>
      </pc:sldChg>
      <pc:sldMasterChg chg="modSp del delSldLayout modSldLayout">
        <pc:chgData name="Vukics András" userId="S::vukics.andras@wigner.hu::5efe4348-f8f2-46c9-a533-ad55f03285a4" providerId="AD" clId="Web-{CA58D665-FE10-4FBD-9050-2573F5ACAF59}" dt="2022-03-27T19:25:27.428" v="445"/>
        <pc:sldMasterMkLst>
          <pc:docMk/>
          <pc:sldMasterMk cId="2460954070" sldId="2147483660"/>
        </pc:sldMasterMkLst>
        <pc:spChg chg="mod">
          <ac:chgData name="Vukics András" userId="S::vukics.andras@wigner.hu::5efe4348-f8f2-46c9-a533-ad55f03285a4" providerId="AD" clId="Web-{CA58D665-FE10-4FBD-9050-2573F5ACAF59}" dt="2022-03-27T19:25:27.209" v="444"/>
          <ac:spMkLst>
            <pc:docMk/>
            <pc:sldMasterMk cId="2460954070" sldId="2147483660"/>
            <ac:spMk id="2" creationId="{00000000-0000-0000-0000-000000000000}"/>
          </ac:spMkLst>
        </pc:spChg>
        <pc:spChg chg="mod">
          <ac:chgData name="Vukics András" userId="S::vukics.andras@wigner.hu::5efe4348-f8f2-46c9-a533-ad55f03285a4" providerId="AD" clId="Web-{CA58D665-FE10-4FBD-9050-2573F5ACAF59}" dt="2022-03-27T19:25:27.209" v="444"/>
          <ac:spMkLst>
            <pc:docMk/>
            <pc:sldMasterMk cId="2460954070" sldId="2147483660"/>
            <ac:spMk id="3" creationId="{00000000-0000-0000-0000-000000000000}"/>
          </ac:spMkLst>
        </pc:spChg>
        <pc:spChg chg="mod">
          <ac:chgData name="Vukics András" userId="S::vukics.andras@wigner.hu::5efe4348-f8f2-46c9-a533-ad55f03285a4" providerId="AD" clId="Web-{CA58D665-FE10-4FBD-9050-2573F5ACAF59}" dt="2022-03-27T19:25:27.209" v="444"/>
          <ac:spMkLst>
            <pc:docMk/>
            <pc:sldMasterMk cId="2460954070" sldId="2147483660"/>
            <ac:spMk id="4" creationId="{00000000-0000-0000-0000-000000000000}"/>
          </ac:spMkLst>
        </pc:spChg>
        <pc:spChg chg="mod">
          <ac:chgData name="Vukics András" userId="S::vukics.andras@wigner.hu::5efe4348-f8f2-46c9-a533-ad55f03285a4" providerId="AD" clId="Web-{CA58D665-FE10-4FBD-9050-2573F5ACAF59}" dt="2022-03-27T19:25:27.209" v="444"/>
          <ac:spMkLst>
            <pc:docMk/>
            <pc:sldMasterMk cId="2460954070" sldId="2147483660"/>
            <ac:spMk id="5" creationId="{00000000-0000-0000-0000-000000000000}"/>
          </ac:spMkLst>
        </pc:spChg>
        <pc:spChg chg="mod">
          <ac:chgData name="Vukics András" userId="S::vukics.andras@wigner.hu::5efe4348-f8f2-46c9-a533-ad55f03285a4" providerId="AD" clId="Web-{CA58D665-FE10-4FBD-9050-2573F5ACAF59}" dt="2022-03-27T19:25:27.209" v="444"/>
          <ac:spMkLst>
            <pc:docMk/>
            <pc:sldMasterMk cId="2460954070" sldId="2147483660"/>
            <ac:spMk id="6" creationId="{00000000-0000-0000-0000-000000000000}"/>
          </ac:spMkLst>
        </pc:spChg>
        <pc:sldLayoutChg chg="modSp del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460954070" sldId="2147483660"/>
            <pc:sldLayoutMk cId="2385387890" sldId="2147483661"/>
          </pc:sldLayoutMkLst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2385387890" sldId="2147483661"/>
              <ac:spMk id="2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2385387890" sldId="2147483661"/>
              <ac:spMk id="3" creationId="{00000000-0000-0000-0000-000000000000}"/>
            </ac:spMkLst>
          </pc:spChg>
        </pc:sldLayoutChg>
        <pc:sldLayoutChg chg="del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460954070" sldId="2147483660"/>
            <pc:sldLayoutMk cId="949138452" sldId="2147483662"/>
          </pc:sldLayoutMkLst>
        </pc:sldLayoutChg>
        <pc:sldLayoutChg chg="modSp del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460954070" sldId="2147483660"/>
            <pc:sldLayoutMk cId="2591524520" sldId="2147483663"/>
          </pc:sldLayoutMkLst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2591524520" sldId="2147483663"/>
              <ac:spMk id="2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2591524520" sldId="2147483663"/>
              <ac:spMk id="3" creationId="{00000000-0000-0000-0000-000000000000}"/>
            </ac:spMkLst>
          </pc:spChg>
        </pc:sldLayoutChg>
        <pc:sldLayoutChg chg="modSp del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460954070" sldId="2147483660"/>
            <pc:sldLayoutMk cId="1203092039" sldId="2147483664"/>
          </pc:sldLayoutMkLst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1203092039" sldId="2147483664"/>
              <ac:spMk id="3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1203092039" sldId="2147483664"/>
              <ac:spMk id="4" creationId="{00000000-0000-0000-0000-000000000000}"/>
            </ac:spMkLst>
          </pc:spChg>
        </pc:sldLayoutChg>
        <pc:sldLayoutChg chg="modSp del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460954070" sldId="2147483660"/>
            <pc:sldLayoutMk cId="3733172339" sldId="2147483665"/>
          </pc:sldLayoutMkLst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3733172339" sldId="2147483665"/>
              <ac:spMk id="2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3733172339" sldId="2147483665"/>
              <ac:spMk id="3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3733172339" sldId="2147483665"/>
              <ac:spMk id="4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3733172339" sldId="2147483665"/>
              <ac:spMk id="5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3733172339" sldId="2147483665"/>
              <ac:spMk id="6" creationId="{00000000-0000-0000-0000-000000000000}"/>
            </ac:spMkLst>
          </pc:spChg>
        </pc:sldLayoutChg>
        <pc:sldLayoutChg chg="del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460954070" sldId="2147483660"/>
            <pc:sldLayoutMk cId="3146388984" sldId="2147483667"/>
          </pc:sldLayoutMkLst>
        </pc:sldLayoutChg>
        <pc:sldLayoutChg chg="modSp del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460954070" sldId="2147483660"/>
            <pc:sldLayoutMk cId="3171841454" sldId="2147483668"/>
          </pc:sldLayoutMkLst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3171841454" sldId="2147483668"/>
              <ac:spMk id="2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3171841454" sldId="2147483668"/>
              <ac:spMk id="3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3171841454" sldId="2147483668"/>
              <ac:spMk id="4" creationId="{00000000-0000-0000-0000-000000000000}"/>
            </ac:spMkLst>
          </pc:spChg>
        </pc:sldLayoutChg>
        <pc:sldLayoutChg chg="modSp del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460954070" sldId="2147483660"/>
            <pc:sldLayoutMk cId="1718958274" sldId="2147483669"/>
          </pc:sldLayoutMkLst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1718958274" sldId="2147483669"/>
              <ac:spMk id="2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1718958274" sldId="2147483669"/>
              <ac:spMk id="3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1718958274" sldId="2147483669"/>
              <ac:spMk id="4" creationId="{00000000-0000-0000-0000-000000000000}"/>
            </ac:spMkLst>
          </pc:spChg>
        </pc:sldLayoutChg>
        <pc:sldLayoutChg chg="del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460954070" sldId="2147483660"/>
            <pc:sldLayoutMk cId="2202905451" sldId="2147483670"/>
          </pc:sldLayoutMkLst>
        </pc:sldLayoutChg>
        <pc:sldLayoutChg chg="modSp del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460954070" sldId="2147483660"/>
            <pc:sldLayoutMk cId="3479445657" sldId="2147483671"/>
          </pc:sldLayoutMkLst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3479445657" sldId="2147483671"/>
              <ac:spMk id="2" creationId="{00000000-0000-0000-0000-000000000000}"/>
            </ac:spMkLst>
          </pc:spChg>
          <pc:spChg chg="mod">
            <ac:chgData name="Vukics András" userId="S::vukics.andras@wigner.hu::5efe4348-f8f2-46c9-a533-ad55f03285a4" providerId="AD" clId="Web-{CA58D665-FE10-4FBD-9050-2573F5ACAF59}" dt="2022-03-27T19:25:27.209" v="444"/>
            <ac:spMkLst>
              <pc:docMk/>
              <pc:sldMasterMk cId="2460954070" sldId="2147483660"/>
              <pc:sldLayoutMk cId="3479445657" sldId="2147483671"/>
              <ac:spMk id="3" creationId="{00000000-0000-0000-0000-000000000000}"/>
            </ac:spMkLst>
          </pc:spChg>
        </pc:sldLayoutChg>
      </pc:sldMasterChg>
      <pc:sldMasterChg chg="add addSldLayout modSldLayout">
        <pc:chgData name="Vukics András" userId="S::vukics.andras@wigner.hu::5efe4348-f8f2-46c9-a533-ad55f03285a4" providerId="AD" clId="Web-{CA58D665-FE10-4FBD-9050-2573F5ACAF59}" dt="2022-03-27T19:25:27.428" v="445"/>
        <pc:sldMasterMkLst>
          <pc:docMk/>
          <pc:sldMasterMk cId="2175649743" sldId="2147483672"/>
        </pc:sldMasterMkLst>
        <pc:sldLayoutChg chg="add mod replId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175649743" sldId="2147483672"/>
            <pc:sldLayoutMk cId="3212732921" sldId="2147483673"/>
          </pc:sldLayoutMkLst>
        </pc:sldLayoutChg>
        <pc:sldLayoutChg chg="add mod replId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175649743" sldId="2147483672"/>
            <pc:sldLayoutMk cId="3538368136" sldId="2147483674"/>
          </pc:sldLayoutMkLst>
        </pc:sldLayoutChg>
        <pc:sldLayoutChg chg="add mod replId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175649743" sldId="2147483672"/>
            <pc:sldLayoutMk cId="4251367714" sldId="2147483675"/>
          </pc:sldLayoutMkLst>
        </pc:sldLayoutChg>
        <pc:sldLayoutChg chg="add mod replId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175649743" sldId="2147483672"/>
            <pc:sldLayoutMk cId="3802127899" sldId="2147483676"/>
          </pc:sldLayoutMkLst>
        </pc:sldLayoutChg>
        <pc:sldLayoutChg chg="add mod replId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175649743" sldId="2147483672"/>
            <pc:sldLayoutMk cId="1829966182" sldId="2147483677"/>
          </pc:sldLayoutMkLst>
        </pc:sldLayoutChg>
        <pc:sldLayoutChg chg="add mod replId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175649743" sldId="2147483672"/>
            <pc:sldLayoutMk cId="3082911700" sldId="2147483678"/>
          </pc:sldLayoutMkLst>
        </pc:sldLayoutChg>
        <pc:sldLayoutChg chg="add mod replId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175649743" sldId="2147483672"/>
            <pc:sldLayoutMk cId="4143443141" sldId="2147483679"/>
          </pc:sldLayoutMkLst>
        </pc:sldLayoutChg>
        <pc:sldLayoutChg chg="add mod replId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175649743" sldId="2147483672"/>
            <pc:sldLayoutMk cId="2977840669" sldId="2147483680"/>
          </pc:sldLayoutMkLst>
        </pc:sldLayoutChg>
        <pc:sldLayoutChg chg="add mod replId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175649743" sldId="2147483672"/>
            <pc:sldLayoutMk cId="1318398090" sldId="2147483681"/>
          </pc:sldLayoutMkLst>
        </pc:sldLayoutChg>
        <pc:sldLayoutChg chg="add mod replId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175649743" sldId="2147483672"/>
            <pc:sldLayoutMk cId="776574254" sldId="2147483682"/>
          </pc:sldLayoutMkLst>
        </pc:sldLayoutChg>
        <pc:sldLayoutChg chg="add mod replId">
          <pc:chgData name="Vukics András" userId="S::vukics.andras@wigner.hu::5efe4348-f8f2-46c9-a533-ad55f03285a4" providerId="AD" clId="Web-{CA58D665-FE10-4FBD-9050-2573F5ACAF59}" dt="2022-03-27T19:25:27.428" v="445"/>
          <pc:sldLayoutMkLst>
            <pc:docMk/>
            <pc:sldMasterMk cId="2175649743" sldId="2147483672"/>
            <pc:sldLayoutMk cId="1312344534" sldId="2147483683"/>
          </pc:sldLayoutMkLst>
        </pc:sldLayoutChg>
      </pc:sldMasterChg>
    </pc:docChg>
  </pc:docChgLst>
  <pc:docChgLst>
    <pc:chgData name="Vukics András" userId="5efe4348-f8f2-46c9-a533-ad55f03285a4" providerId="ADAL" clId="{246EDEBA-83EC-7E46-BAF1-39E78F182215}"/>
    <pc:docChg chg="undo redo custSel modSld">
      <pc:chgData name="Vukics András" userId="5efe4348-f8f2-46c9-a533-ad55f03285a4" providerId="ADAL" clId="{246EDEBA-83EC-7E46-BAF1-39E78F182215}" dt="2022-11-18T05:51:55.440" v="2052"/>
      <pc:docMkLst>
        <pc:docMk/>
      </pc:docMkLst>
      <pc:sldChg chg="addSp delSp">
        <pc:chgData name="Vukics András" userId="5efe4348-f8f2-46c9-a533-ad55f03285a4" providerId="ADAL" clId="{246EDEBA-83EC-7E46-BAF1-39E78F182215}" dt="2022-11-17T09:38:42.676" v="258"/>
        <pc:sldMkLst>
          <pc:docMk/>
          <pc:sldMk cId="831072112" sldId="261"/>
        </pc:sldMkLst>
        <pc:inkChg chg="add del">
          <ac:chgData name="Vukics András" userId="5efe4348-f8f2-46c9-a533-ad55f03285a4" providerId="ADAL" clId="{246EDEBA-83EC-7E46-BAF1-39E78F182215}" dt="2022-11-17T09:26:51.810" v="175"/>
          <ac:inkMkLst>
            <pc:docMk/>
            <pc:sldMk cId="831072112" sldId="261"/>
            <ac:inkMk id="2" creationId="{3686F488-FBEB-E791-6BE9-B58195BB1759}"/>
          </ac:inkMkLst>
        </pc:inkChg>
        <pc:inkChg chg="add del">
          <ac:chgData name="Vukics András" userId="5efe4348-f8f2-46c9-a533-ad55f03285a4" providerId="ADAL" clId="{246EDEBA-83EC-7E46-BAF1-39E78F182215}" dt="2022-11-17T09:34:45.515" v="203"/>
          <ac:inkMkLst>
            <pc:docMk/>
            <pc:sldMk cId="831072112" sldId="261"/>
            <ac:inkMk id="2" creationId="{FC398A88-1152-4E9C-2F0E-41B8EFFC0202}"/>
          </ac:inkMkLst>
        </pc:inkChg>
        <pc:inkChg chg="add del">
          <ac:chgData name="Vukics András" userId="5efe4348-f8f2-46c9-a533-ad55f03285a4" providerId="ADAL" clId="{246EDEBA-83EC-7E46-BAF1-39E78F182215}" dt="2022-11-17T09:34:45.515" v="203"/>
          <ac:inkMkLst>
            <pc:docMk/>
            <pc:sldMk cId="831072112" sldId="261"/>
            <ac:inkMk id="8" creationId="{1A8DB935-DE12-8C12-944D-DAA324C9F411}"/>
          </ac:inkMkLst>
        </pc:inkChg>
        <pc:inkChg chg="add del">
          <ac:chgData name="Vukics András" userId="5efe4348-f8f2-46c9-a533-ad55f03285a4" providerId="ADAL" clId="{246EDEBA-83EC-7E46-BAF1-39E78F182215}" dt="2022-11-17T09:26:51.810" v="175"/>
          <ac:inkMkLst>
            <pc:docMk/>
            <pc:sldMk cId="831072112" sldId="261"/>
            <ac:inkMk id="8" creationId="{34EDEC2B-F7E2-DD0F-67FB-51E0BC96AA08}"/>
          </ac:inkMkLst>
        </pc:inkChg>
        <pc:inkChg chg="add del">
          <ac:chgData name="Vukics András" userId="5efe4348-f8f2-46c9-a533-ad55f03285a4" providerId="ADAL" clId="{246EDEBA-83EC-7E46-BAF1-39E78F182215}" dt="2022-11-17T09:34:45.515" v="203"/>
          <ac:inkMkLst>
            <pc:docMk/>
            <pc:sldMk cId="831072112" sldId="261"/>
            <ac:inkMk id="9" creationId="{26D2F73D-B189-64A8-6C9F-F3C924B9B3D7}"/>
          </ac:inkMkLst>
        </pc:inkChg>
        <pc:inkChg chg="add del">
          <ac:chgData name="Vukics András" userId="5efe4348-f8f2-46c9-a533-ad55f03285a4" providerId="ADAL" clId="{246EDEBA-83EC-7E46-BAF1-39E78F182215}" dt="2022-11-17T09:26:51.810" v="175"/>
          <ac:inkMkLst>
            <pc:docMk/>
            <pc:sldMk cId="831072112" sldId="261"/>
            <ac:inkMk id="9" creationId="{34951966-9CB2-76FE-8348-C635819C0806}"/>
          </ac:inkMkLst>
        </pc:inkChg>
        <pc:inkChg chg="add del">
          <ac:chgData name="Vukics András" userId="5efe4348-f8f2-46c9-a533-ad55f03285a4" providerId="ADAL" clId="{246EDEBA-83EC-7E46-BAF1-39E78F182215}" dt="2022-11-17T09:26:51.810" v="175"/>
          <ac:inkMkLst>
            <pc:docMk/>
            <pc:sldMk cId="831072112" sldId="261"/>
            <ac:inkMk id="10" creationId="{5FE78975-C1BB-566F-1B3D-7A56F412A852}"/>
          </ac:inkMkLst>
        </pc:inkChg>
        <pc:inkChg chg="add reco">
          <ac:chgData name="Vukics András" userId="5efe4348-f8f2-46c9-a533-ad55f03285a4" providerId="ADAL" clId="{246EDEBA-83EC-7E46-BAF1-39E78F182215}" dt="2022-11-17T09:34:45.515" v="203"/>
          <ac:inkMkLst>
            <pc:docMk/>
            <pc:sldMk cId="831072112" sldId="261"/>
            <ac:inkMk id="10" creationId="{7FD6C2B1-E389-6C0D-A8D2-F17EABE3FFA9}"/>
          </ac:inkMkLst>
        </pc:inkChg>
        <pc:inkChg chg="add del">
          <ac:chgData name="Vukics András" userId="5efe4348-f8f2-46c9-a533-ad55f03285a4" providerId="ADAL" clId="{246EDEBA-83EC-7E46-BAF1-39E78F182215}" dt="2022-11-17T09:34:49.744" v="211"/>
          <ac:inkMkLst>
            <pc:docMk/>
            <pc:sldMk cId="831072112" sldId="261"/>
            <ac:inkMk id="11" creationId="{447ED266-31E1-00C7-4F87-CA465E5C9F0C}"/>
          </ac:inkMkLst>
        </pc:inkChg>
        <pc:inkChg chg="add del">
          <ac:chgData name="Vukics András" userId="5efe4348-f8f2-46c9-a533-ad55f03285a4" providerId="ADAL" clId="{246EDEBA-83EC-7E46-BAF1-39E78F182215}" dt="2022-11-17T09:37:51.986" v="230"/>
          <ac:inkMkLst>
            <pc:docMk/>
            <pc:sldMk cId="831072112" sldId="261"/>
            <ac:inkMk id="11" creationId="{8ABE30FE-EF18-E4FD-B510-80B324D4CBB8}"/>
          </ac:inkMkLst>
        </pc:inkChg>
        <pc:inkChg chg="add del">
          <ac:chgData name="Vukics András" userId="5efe4348-f8f2-46c9-a533-ad55f03285a4" providerId="ADAL" clId="{246EDEBA-83EC-7E46-BAF1-39E78F182215}" dt="2022-11-17T09:26:51.810" v="175"/>
          <ac:inkMkLst>
            <pc:docMk/>
            <pc:sldMk cId="831072112" sldId="261"/>
            <ac:inkMk id="11" creationId="{901AEBFC-D2FB-EB5E-F451-F445DE9091A7}"/>
          </ac:inkMkLst>
        </pc:inkChg>
        <pc:inkChg chg="add">
          <ac:chgData name="Vukics András" userId="5efe4348-f8f2-46c9-a533-ad55f03285a4" providerId="ADAL" clId="{246EDEBA-83EC-7E46-BAF1-39E78F182215}" dt="2022-11-17T09:38:04.692" v="231"/>
          <ac:inkMkLst>
            <pc:docMk/>
            <pc:sldMk cId="831072112" sldId="261"/>
            <ac:inkMk id="12" creationId="{2DA0DAF1-6F0C-C850-E18C-ADE40B1A55B2}"/>
          </ac:inkMkLst>
        </pc:inkChg>
        <pc:inkChg chg="add del">
          <ac:chgData name="Vukics András" userId="5efe4348-f8f2-46c9-a533-ad55f03285a4" providerId="ADAL" clId="{246EDEBA-83EC-7E46-BAF1-39E78F182215}" dt="2022-11-17T09:34:49.744" v="211"/>
          <ac:inkMkLst>
            <pc:docMk/>
            <pc:sldMk cId="831072112" sldId="261"/>
            <ac:inkMk id="12" creationId="{37EC83BD-13B4-E254-FDE3-B958ECDCE736}"/>
          </ac:inkMkLst>
        </pc:inkChg>
        <pc:inkChg chg="add del">
          <ac:chgData name="Vukics András" userId="5efe4348-f8f2-46c9-a533-ad55f03285a4" providerId="ADAL" clId="{246EDEBA-83EC-7E46-BAF1-39E78F182215}" dt="2022-11-17T09:26:51.810" v="175"/>
          <ac:inkMkLst>
            <pc:docMk/>
            <pc:sldMk cId="831072112" sldId="261"/>
            <ac:inkMk id="12" creationId="{E4493475-F970-DE3D-B052-9258DF91BCEB}"/>
          </ac:inkMkLst>
        </pc:inkChg>
        <pc:inkChg chg="add del">
          <ac:chgData name="Vukics András" userId="5efe4348-f8f2-46c9-a533-ad55f03285a4" providerId="ADAL" clId="{246EDEBA-83EC-7E46-BAF1-39E78F182215}" dt="2022-11-17T09:38:29.558" v="235"/>
          <ac:inkMkLst>
            <pc:docMk/>
            <pc:sldMk cId="831072112" sldId="261"/>
            <ac:inkMk id="13" creationId="{0ED69DF4-E481-32E4-0582-F686A106957D}"/>
          </ac:inkMkLst>
        </pc:inkChg>
        <pc:inkChg chg="add del">
          <ac:chgData name="Vukics András" userId="5efe4348-f8f2-46c9-a533-ad55f03285a4" providerId="ADAL" clId="{246EDEBA-83EC-7E46-BAF1-39E78F182215}" dt="2022-11-17T09:34:49.744" v="211"/>
          <ac:inkMkLst>
            <pc:docMk/>
            <pc:sldMk cId="831072112" sldId="261"/>
            <ac:inkMk id="13" creationId="{CB66EC2C-6455-BC20-0FE4-8ED17F87FBD2}"/>
          </ac:inkMkLst>
        </pc:inkChg>
        <pc:inkChg chg="add del">
          <ac:chgData name="Vukics András" userId="5efe4348-f8f2-46c9-a533-ad55f03285a4" providerId="ADAL" clId="{246EDEBA-83EC-7E46-BAF1-39E78F182215}" dt="2022-11-17T09:38:29.558" v="235"/>
          <ac:inkMkLst>
            <pc:docMk/>
            <pc:sldMk cId="831072112" sldId="261"/>
            <ac:inkMk id="14" creationId="{0F3C2716-8A3D-A50B-6C04-FA8418D19BB6}"/>
          </ac:inkMkLst>
        </pc:inkChg>
        <pc:inkChg chg="add del">
          <ac:chgData name="Vukics András" userId="5efe4348-f8f2-46c9-a533-ad55f03285a4" providerId="ADAL" clId="{246EDEBA-83EC-7E46-BAF1-39E78F182215}" dt="2022-11-17T09:34:49.744" v="211"/>
          <ac:inkMkLst>
            <pc:docMk/>
            <pc:sldMk cId="831072112" sldId="261"/>
            <ac:inkMk id="14" creationId="{4A946EEA-95A8-8506-3F88-346238FF7303}"/>
          </ac:inkMkLst>
        </pc:inkChg>
        <pc:inkChg chg="add del">
          <ac:chgData name="Vukics András" userId="5efe4348-f8f2-46c9-a533-ad55f03285a4" providerId="ADAL" clId="{246EDEBA-83EC-7E46-BAF1-39E78F182215}" dt="2022-11-17T09:38:29.558" v="235"/>
          <ac:inkMkLst>
            <pc:docMk/>
            <pc:sldMk cId="831072112" sldId="261"/>
            <ac:inkMk id="15" creationId="{B880D525-E848-5A76-707B-DBEAB00C3131}"/>
          </ac:inkMkLst>
        </pc:inkChg>
        <pc:inkChg chg="add del">
          <ac:chgData name="Vukics András" userId="5efe4348-f8f2-46c9-a533-ad55f03285a4" providerId="ADAL" clId="{246EDEBA-83EC-7E46-BAF1-39E78F182215}" dt="2022-11-17T09:34:49.744" v="211"/>
          <ac:inkMkLst>
            <pc:docMk/>
            <pc:sldMk cId="831072112" sldId="261"/>
            <ac:inkMk id="15" creationId="{CC4223FF-F0A0-1EB9-077E-12FC3FC21953}"/>
          </ac:inkMkLst>
        </pc:inkChg>
        <pc:inkChg chg="add reco">
          <ac:chgData name="Vukics András" userId="5efe4348-f8f2-46c9-a533-ad55f03285a4" providerId="ADAL" clId="{246EDEBA-83EC-7E46-BAF1-39E78F182215}" dt="2022-11-17T09:26:51.810" v="175"/>
          <ac:inkMkLst>
            <pc:docMk/>
            <pc:sldMk cId="831072112" sldId="261"/>
            <ac:inkMk id="16" creationId="{DFA2D946-B767-47A6-D4CB-683D34A6E688}"/>
          </ac:inkMkLst>
        </pc:inkChg>
        <pc:inkChg chg="add del">
          <ac:chgData name="Vukics András" userId="5efe4348-f8f2-46c9-a533-ad55f03285a4" providerId="ADAL" clId="{246EDEBA-83EC-7E46-BAF1-39E78F182215}" dt="2022-11-17T09:34:49.744" v="211"/>
          <ac:inkMkLst>
            <pc:docMk/>
            <pc:sldMk cId="831072112" sldId="261"/>
            <ac:inkMk id="17" creationId="{66CF3603-F761-4253-CC92-F9FBCEB77132}"/>
          </ac:inkMkLst>
        </pc:inkChg>
        <pc:inkChg chg="add reco">
          <ac:chgData name="Vukics András" userId="5efe4348-f8f2-46c9-a533-ad55f03285a4" providerId="ADAL" clId="{246EDEBA-83EC-7E46-BAF1-39E78F182215}" dt="2022-11-17T09:38:29.558" v="235"/>
          <ac:inkMkLst>
            <pc:docMk/>
            <pc:sldMk cId="831072112" sldId="261"/>
            <ac:inkMk id="17" creationId="{BD6655B6-C76B-1717-5874-4E55B34BD466}"/>
          </ac:inkMkLst>
        </pc:inkChg>
        <pc:inkChg chg="add del">
          <ac:chgData name="Vukics András" userId="5efe4348-f8f2-46c9-a533-ad55f03285a4" providerId="ADAL" clId="{246EDEBA-83EC-7E46-BAF1-39E78F182215}" dt="2022-11-17T09:34:49.744" v="211"/>
          <ac:inkMkLst>
            <pc:docMk/>
            <pc:sldMk cId="831072112" sldId="261"/>
            <ac:inkMk id="18" creationId="{41736450-67B0-36AC-6772-C9CFA519F29E}"/>
          </ac:inkMkLst>
        </pc:inkChg>
        <pc:inkChg chg="add del">
          <ac:chgData name="Vukics András" userId="5efe4348-f8f2-46c9-a533-ad55f03285a4" providerId="ADAL" clId="{246EDEBA-83EC-7E46-BAF1-39E78F182215}" dt="2022-11-17T09:26:54.840" v="183"/>
          <ac:inkMkLst>
            <pc:docMk/>
            <pc:sldMk cId="831072112" sldId="261"/>
            <ac:inkMk id="18" creationId="{6BBF7390-58F1-90BC-0337-FEA46A13BAAB}"/>
          </ac:inkMkLst>
        </pc:inkChg>
        <pc:inkChg chg="add del">
          <ac:chgData name="Vukics András" userId="5efe4348-f8f2-46c9-a533-ad55f03285a4" providerId="ADAL" clId="{246EDEBA-83EC-7E46-BAF1-39E78F182215}" dt="2022-11-17T09:38:34.755" v="244"/>
          <ac:inkMkLst>
            <pc:docMk/>
            <pc:sldMk cId="831072112" sldId="261"/>
            <ac:inkMk id="18" creationId="{C6015967-2CD7-C850-BC37-43238E93B465}"/>
          </ac:inkMkLst>
        </pc:inkChg>
        <pc:inkChg chg="add reco">
          <ac:chgData name="Vukics András" userId="5efe4348-f8f2-46c9-a533-ad55f03285a4" providerId="ADAL" clId="{246EDEBA-83EC-7E46-BAF1-39E78F182215}" dt="2022-11-17T09:34:49.744" v="211"/>
          <ac:inkMkLst>
            <pc:docMk/>
            <pc:sldMk cId="831072112" sldId="261"/>
            <ac:inkMk id="19" creationId="{3069F6DD-10C1-8219-672C-1616BAE580F2}"/>
          </ac:inkMkLst>
        </pc:inkChg>
        <pc:inkChg chg="add del">
          <ac:chgData name="Vukics András" userId="5efe4348-f8f2-46c9-a533-ad55f03285a4" providerId="ADAL" clId="{246EDEBA-83EC-7E46-BAF1-39E78F182215}" dt="2022-11-17T09:26:54.840" v="183"/>
          <ac:inkMkLst>
            <pc:docMk/>
            <pc:sldMk cId="831072112" sldId="261"/>
            <ac:inkMk id="21" creationId="{113A8B90-501D-B61B-113C-82377699D781}"/>
          </ac:inkMkLst>
        </pc:inkChg>
        <pc:inkChg chg="add del">
          <ac:chgData name="Vukics András" userId="5efe4348-f8f2-46c9-a533-ad55f03285a4" providerId="ADAL" clId="{246EDEBA-83EC-7E46-BAF1-39E78F182215}" dt="2022-11-17T09:34:52.611" v="215"/>
          <ac:inkMkLst>
            <pc:docMk/>
            <pc:sldMk cId="831072112" sldId="261"/>
            <ac:inkMk id="21" creationId="{9C61435D-5F98-9C9C-90D7-13E08978076A}"/>
          </ac:inkMkLst>
        </pc:inkChg>
        <pc:inkChg chg="add del">
          <ac:chgData name="Vukics András" userId="5efe4348-f8f2-46c9-a533-ad55f03285a4" providerId="ADAL" clId="{246EDEBA-83EC-7E46-BAF1-39E78F182215}" dt="2022-11-17T09:34:52.611" v="215"/>
          <ac:inkMkLst>
            <pc:docMk/>
            <pc:sldMk cId="831072112" sldId="261"/>
            <ac:inkMk id="22" creationId="{83A90348-F657-595A-06E5-6126852ACC1D}"/>
          </ac:inkMkLst>
        </pc:inkChg>
        <pc:inkChg chg="add del">
          <ac:chgData name="Vukics András" userId="5efe4348-f8f2-46c9-a533-ad55f03285a4" providerId="ADAL" clId="{246EDEBA-83EC-7E46-BAF1-39E78F182215}" dt="2022-11-17T09:26:54.840" v="183"/>
          <ac:inkMkLst>
            <pc:docMk/>
            <pc:sldMk cId="831072112" sldId="261"/>
            <ac:inkMk id="22" creationId="{E62BD50A-6F50-EB91-8013-114BB3B2D2D2}"/>
          </ac:inkMkLst>
        </pc:inkChg>
        <pc:inkChg chg="add del">
          <ac:chgData name="Vukics András" userId="5efe4348-f8f2-46c9-a533-ad55f03285a4" providerId="ADAL" clId="{246EDEBA-83EC-7E46-BAF1-39E78F182215}" dt="2022-11-17T09:38:34.755" v="244"/>
          <ac:inkMkLst>
            <pc:docMk/>
            <pc:sldMk cId="831072112" sldId="261"/>
            <ac:inkMk id="22" creationId="{E9CB3C78-A497-7605-CAA8-234720202896}"/>
          </ac:inkMkLst>
        </pc:inkChg>
        <pc:inkChg chg="add del">
          <ac:chgData name="Vukics András" userId="5efe4348-f8f2-46c9-a533-ad55f03285a4" providerId="ADAL" clId="{246EDEBA-83EC-7E46-BAF1-39E78F182215}" dt="2022-11-17T09:26:54.840" v="183"/>
          <ac:inkMkLst>
            <pc:docMk/>
            <pc:sldMk cId="831072112" sldId="261"/>
            <ac:inkMk id="23" creationId="{6AF06A12-39E5-5913-7035-B394E703A8EF}"/>
          </ac:inkMkLst>
        </pc:inkChg>
        <pc:inkChg chg="add del">
          <ac:chgData name="Vukics András" userId="5efe4348-f8f2-46c9-a533-ad55f03285a4" providerId="ADAL" clId="{246EDEBA-83EC-7E46-BAF1-39E78F182215}" dt="2022-11-17T09:38:34.755" v="244"/>
          <ac:inkMkLst>
            <pc:docMk/>
            <pc:sldMk cId="831072112" sldId="261"/>
            <ac:inkMk id="23" creationId="{A0E5D539-9D65-52A5-98F6-A5B673A7E1F9}"/>
          </ac:inkMkLst>
        </pc:inkChg>
        <pc:inkChg chg="add del reco">
          <ac:chgData name="Vukics András" userId="5efe4348-f8f2-46c9-a533-ad55f03285a4" providerId="ADAL" clId="{246EDEBA-83EC-7E46-BAF1-39E78F182215}" dt="2022-11-17T09:34:52.611" v="215"/>
          <ac:inkMkLst>
            <pc:docMk/>
            <pc:sldMk cId="831072112" sldId="261"/>
            <ac:inkMk id="23" creationId="{AA594173-65C3-48C1-D460-8FA89D5D998F}"/>
          </ac:inkMkLst>
        </pc:inkChg>
        <pc:inkChg chg="add del">
          <ac:chgData name="Vukics András" userId="5efe4348-f8f2-46c9-a533-ad55f03285a4" providerId="ADAL" clId="{246EDEBA-83EC-7E46-BAF1-39E78F182215}" dt="2022-11-17T09:26:54.840" v="183"/>
          <ac:inkMkLst>
            <pc:docMk/>
            <pc:sldMk cId="831072112" sldId="261"/>
            <ac:inkMk id="24" creationId="{37432996-B812-FC3E-67BB-CBEBC84B171C}"/>
          </ac:inkMkLst>
        </pc:inkChg>
        <pc:inkChg chg="add del">
          <ac:chgData name="Vukics András" userId="5efe4348-f8f2-46c9-a533-ad55f03285a4" providerId="ADAL" clId="{246EDEBA-83EC-7E46-BAF1-39E78F182215}" dt="2022-11-17T09:38:34.755" v="244"/>
          <ac:inkMkLst>
            <pc:docMk/>
            <pc:sldMk cId="831072112" sldId="261"/>
            <ac:inkMk id="24" creationId="{536E556D-F1B3-3E15-5889-E74701B9BA2D}"/>
          </ac:inkMkLst>
        </pc:inkChg>
        <pc:inkChg chg="add del">
          <ac:chgData name="Vukics András" userId="5efe4348-f8f2-46c9-a533-ad55f03285a4" providerId="ADAL" clId="{246EDEBA-83EC-7E46-BAF1-39E78F182215}" dt="2022-11-17T09:34:57.813" v="220"/>
          <ac:inkMkLst>
            <pc:docMk/>
            <pc:sldMk cId="831072112" sldId="261"/>
            <ac:inkMk id="24" creationId="{9F8A8C1E-6962-6E6E-5062-82DC7A184B80}"/>
          </ac:inkMkLst>
        </pc:inkChg>
        <pc:inkChg chg="add del">
          <ac:chgData name="Vukics András" userId="5efe4348-f8f2-46c9-a533-ad55f03285a4" providerId="ADAL" clId="{246EDEBA-83EC-7E46-BAF1-39E78F182215}" dt="2022-11-17T09:38:34.755" v="244"/>
          <ac:inkMkLst>
            <pc:docMk/>
            <pc:sldMk cId="831072112" sldId="261"/>
            <ac:inkMk id="25" creationId="{1C109CF8-0CF7-3B0A-B0C3-646AC49B4896}"/>
          </ac:inkMkLst>
        </pc:inkChg>
        <pc:inkChg chg="add del">
          <ac:chgData name="Vukics András" userId="5efe4348-f8f2-46c9-a533-ad55f03285a4" providerId="ADAL" clId="{246EDEBA-83EC-7E46-BAF1-39E78F182215}" dt="2022-11-17T09:26:54.840" v="183"/>
          <ac:inkMkLst>
            <pc:docMk/>
            <pc:sldMk cId="831072112" sldId="261"/>
            <ac:inkMk id="25" creationId="{D2099088-A23D-684A-8BE1-50F6A145A296}"/>
          </ac:inkMkLst>
        </pc:inkChg>
        <pc:inkChg chg="add del">
          <ac:chgData name="Vukics András" userId="5efe4348-f8f2-46c9-a533-ad55f03285a4" providerId="ADAL" clId="{246EDEBA-83EC-7E46-BAF1-39E78F182215}" dt="2022-11-17T09:34:57.813" v="220"/>
          <ac:inkMkLst>
            <pc:docMk/>
            <pc:sldMk cId="831072112" sldId="261"/>
            <ac:inkMk id="25" creationId="{FC597B4D-66B6-B632-C2CE-C319CC7E399B}"/>
          </ac:inkMkLst>
        </pc:inkChg>
        <pc:inkChg chg="add del">
          <ac:chgData name="Vukics András" userId="5efe4348-f8f2-46c9-a533-ad55f03285a4" providerId="ADAL" clId="{246EDEBA-83EC-7E46-BAF1-39E78F182215}" dt="2022-11-17T09:34:57.813" v="220"/>
          <ac:inkMkLst>
            <pc:docMk/>
            <pc:sldMk cId="831072112" sldId="261"/>
            <ac:inkMk id="26" creationId="{17C526ED-FEF4-0AEE-AF20-F1A637B81334}"/>
          </ac:inkMkLst>
        </pc:inkChg>
        <pc:inkChg chg="add del reco">
          <ac:chgData name="Vukics András" userId="5efe4348-f8f2-46c9-a533-ad55f03285a4" providerId="ADAL" clId="{246EDEBA-83EC-7E46-BAF1-39E78F182215}" dt="2022-11-17T09:38:34.755" v="244"/>
          <ac:inkMkLst>
            <pc:docMk/>
            <pc:sldMk cId="831072112" sldId="261"/>
            <ac:inkMk id="26" creationId="{7692CE3B-B8A9-02A6-D5AE-3EA246CD7423}"/>
          </ac:inkMkLst>
        </pc:inkChg>
        <pc:inkChg chg="add del">
          <ac:chgData name="Vukics András" userId="5efe4348-f8f2-46c9-a533-ad55f03285a4" providerId="ADAL" clId="{246EDEBA-83EC-7E46-BAF1-39E78F182215}" dt="2022-11-17T09:26:54.840" v="183"/>
          <ac:inkMkLst>
            <pc:docMk/>
            <pc:sldMk cId="831072112" sldId="261"/>
            <ac:inkMk id="26" creationId="{D9874B7C-DC0E-67DC-8CD2-416B5CD6569B}"/>
          </ac:inkMkLst>
        </pc:inkChg>
        <pc:inkChg chg="add reco">
          <ac:chgData name="Vukics András" userId="5efe4348-f8f2-46c9-a533-ad55f03285a4" providerId="ADAL" clId="{246EDEBA-83EC-7E46-BAF1-39E78F182215}" dt="2022-11-17T09:26:54.840" v="183"/>
          <ac:inkMkLst>
            <pc:docMk/>
            <pc:sldMk cId="831072112" sldId="261"/>
            <ac:inkMk id="27" creationId="{C8CBE2EA-4715-24BB-D77B-48462D4B2F82}"/>
          </ac:inkMkLst>
        </pc:inkChg>
        <pc:inkChg chg="add del">
          <ac:chgData name="Vukics András" userId="5efe4348-f8f2-46c9-a533-ad55f03285a4" providerId="ADAL" clId="{246EDEBA-83EC-7E46-BAF1-39E78F182215}" dt="2022-11-17T09:34:57.813" v="220"/>
          <ac:inkMkLst>
            <pc:docMk/>
            <pc:sldMk cId="831072112" sldId="261"/>
            <ac:inkMk id="28" creationId="{23765BEB-580C-2FAA-AA3A-D776BB538455}"/>
          </ac:inkMkLst>
        </pc:inkChg>
        <pc:inkChg chg="add del">
          <ac:chgData name="Vukics András" userId="5efe4348-f8f2-46c9-a533-ad55f03285a4" providerId="ADAL" clId="{246EDEBA-83EC-7E46-BAF1-39E78F182215}" dt="2022-11-17T09:26:57.251" v="187"/>
          <ac:inkMkLst>
            <pc:docMk/>
            <pc:sldMk cId="831072112" sldId="261"/>
            <ac:inkMk id="28" creationId="{74E6104A-526A-D444-3124-5760EF00B3C3}"/>
          </ac:inkMkLst>
        </pc:inkChg>
        <pc:inkChg chg="add del">
          <ac:chgData name="Vukics András" userId="5efe4348-f8f2-46c9-a533-ad55f03285a4" providerId="ADAL" clId="{246EDEBA-83EC-7E46-BAF1-39E78F182215}" dt="2022-11-17T09:38:34.363" v="243"/>
          <ac:inkMkLst>
            <pc:docMk/>
            <pc:sldMk cId="831072112" sldId="261"/>
            <ac:inkMk id="28" creationId="{FB5F19C5-887D-B326-0313-DBC425D30400}"/>
          </ac:inkMkLst>
        </pc:inkChg>
        <pc:inkChg chg="add del">
          <ac:chgData name="Vukics András" userId="5efe4348-f8f2-46c9-a533-ad55f03285a4" providerId="ADAL" clId="{246EDEBA-83EC-7E46-BAF1-39E78F182215}" dt="2022-11-17T09:26:57.251" v="187"/>
          <ac:inkMkLst>
            <pc:docMk/>
            <pc:sldMk cId="831072112" sldId="261"/>
            <ac:inkMk id="29" creationId="{6606E77E-F3DF-A8C1-1523-3E9BCA80001E}"/>
          </ac:inkMkLst>
        </pc:inkChg>
        <pc:inkChg chg="add reco">
          <ac:chgData name="Vukics András" userId="5efe4348-f8f2-46c9-a533-ad55f03285a4" providerId="ADAL" clId="{246EDEBA-83EC-7E46-BAF1-39E78F182215}" dt="2022-11-17T09:34:57.813" v="220"/>
          <ac:inkMkLst>
            <pc:docMk/>
            <pc:sldMk cId="831072112" sldId="261"/>
            <ac:inkMk id="29" creationId="{FB00E0D3-C79F-8DE5-8392-B9D0056C752D}"/>
          </ac:inkMkLst>
        </pc:inkChg>
        <pc:inkChg chg="add del">
          <ac:chgData name="Vukics András" userId="5efe4348-f8f2-46c9-a533-ad55f03285a4" providerId="ADAL" clId="{246EDEBA-83EC-7E46-BAF1-39E78F182215}" dt="2022-11-17T09:26:57.251" v="187"/>
          <ac:inkMkLst>
            <pc:docMk/>
            <pc:sldMk cId="831072112" sldId="261"/>
            <ac:inkMk id="30" creationId="{246B4242-D19B-A91E-1878-F9B05371A69D}"/>
          </ac:inkMkLst>
        </pc:inkChg>
        <pc:inkChg chg="add del">
          <ac:chgData name="Vukics András" userId="5efe4348-f8f2-46c9-a533-ad55f03285a4" providerId="ADAL" clId="{246EDEBA-83EC-7E46-BAF1-39E78F182215}" dt="2022-11-17T09:38:39.399" v="252"/>
          <ac:inkMkLst>
            <pc:docMk/>
            <pc:sldMk cId="831072112" sldId="261"/>
            <ac:inkMk id="30" creationId="{4D96EF49-2EB5-B106-BC05-E501DB4A7E5A}"/>
          </ac:inkMkLst>
        </pc:inkChg>
        <pc:inkChg chg="add del">
          <ac:chgData name="Vukics András" userId="5efe4348-f8f2-46c9-a533-ad55f03285a4" providerId="ADAL" clId="{246EDEBA-83EC-7E46-BAF1-39E78F182215}" dt="2022-11-17T09:34:59.481" v="222"/>
          <ac:inkMkLst>
            <pc:docMk/>
            <pc:sldMk cId="831072112" sldId="261"/>
            <ac:inkMk id="30" creationId="{C37227CD-D10D-C59B-896B-C6D57F08C2FF}"/>
          </ac:inkMkLst>
        </pc:inkChg>
        <pc:inkChg chg="add reco">
          <ac:chgData name="Vukics András" userId="5efe4348-f8f2-46c9-a533-ad55f03285a4" providerId="ADAL" clId="{246EDEBA-83EC-7E46-BAF1-39E78F182215}" dt="2022-11-17T09:26:57.251" v="187"/>
          <ac:inkMkLst>
            <pc:docMk/>
            <pc:sldMk cId="831072112" sldId="261"/>
            <ac:inkMk id="31" creationId="{30D0FD3B-25F3-628D-1C6C-F29F17EF8B1E}"/>
          </ac:inkMkLst>
        </pc:inkChg>
        <pc:inkChg chg="add">
          <ac:chgData name="Vukics András" userId="5efe4348-f8f2-46c9-a533-ad55f03285a4" providerId="ADAL" clId="{246EDEBA-83EC-7E46-BAF1-39E78F182215}" dt="2022-11-17T09:35:01.562" v="223"/>
          <ac:inkMkLst>
            <pc:docMk/>
            <pc:sldMk cId="831072112" sldId="261"/>
            <ac:inkMk id="32" creationId="{103A5649-2F19-8750-4538-6B63C95CDC02}"/>
          </ac:inkMkLst>
        </pc:inkChg>
        <pc:inkChg chg="add del">
          <ac:chgData name="Vukics András" userId="5efe4348-f8f2-46c9-a533-ad55f03285a4" providerId="ADAL" clId="{246EDEBA-83EC-7E46-BAF1-39E78F182215}" dt="2022-11-17T09:27:59.458" v="197"/>
          <ac:inkMkLst>
            <pc:docMk/>
            <pc:sldMk cId="831072112" sldId="261"/>
            <ac:inkMk id="32" creationId="{F530D9CC-32C5-6BA7-C073-15102617A421}"/>
          </ac:inkMkLst>
        </pc:inkChg>
        <pc:inkChg chg="add del">
          <ac:chgData name="Vukics András" userId="5efe4348-f8f2-46c9-a533-ad55f03285a4" providerId="ADAL" clId="{246EDEBA-83EC-7E46-BAF1-39E78F182215}" dt="2022-11-17T09:27:59.458" v="197"/>
          <ac:inkMkLst>
            <pc:docMk/>
            <pc:sldMk cId="831072112" sldId="261"/>
            <ac:inkMk id="33" creationId="{9B7888A7-BC66-613D-DA80-8FB3C5406174}"/>
          </ac:inkMkLst>
        </pc:inkChg>
        <pc:inkChg chg="add">
          <ac:chgData name="Vukics András" userId="5efe4348-f8f2-46c9-a533-ad55f03285a4" providerId="ADAL" clId="{246EDEBA-83EC-7E46-BAF1-39E78F182215}" dt="2022-11-17T09:35:11.260" v="224"/>
          <ac:inkMkLst>
            <pc:docMk/>
            <pc:sldMk cId="831072112" sldId="261"/>
            <ac:inkMk id="33" creationId="{C912ABE3-D64E-B747-C9F4-B037149323F6}"/>
          </ac:inkMkLst>
        </pc:inkChg>
        <pc:inkChg chg="add del">
          <ac:chgData name="Vukics András" userId="5efe4348-f8f2-46c9-a533-ad55f03285a4" providerId="ADAL" clId="{246EDEBA-83EC-7E46-BAF1-39E78F182215}" dt="2022-11-17T09:27:59.458" v="197"/>
          <ac:inkMkLst>
            <pc:docMk/>
            <pc:sldMk cId="831072112" sldId="261"/>
            <ac:inkMk id="34" creationId="{077D3A59-255F-81B9-C725-A3DF2B32C9DC}"/>
          </ac:inkMkLst>
        </pc:inkChg>
        <pc:inkChg chg="add del">
          <ac:chgData name="Vukics András" userId="5efe4348-f8f2-46c9-a533-ad55f03285a4" providerId="ADAL" clId="{246EDEBA-83EC-7E46-BAF1-39E78F182215}" dt="2022-11-17T09:35:20.010" v="226"/>
          <ac:inkMkLst>
            <pc:docMk/>
            <pc:sldMk cId="831072112" sldId="261"/>
            <ac:inkMk id="34" creationId="{1FF9C556-E1BD-2AB8-65B9-AD387B46A6D1}"/>
          </ac:inkMkLst>
        </pc:inkChg>
        <pc:inkChg chg="add del">
          <ac:chgData name="Vukics András" userId="5efe4348-f8f2-46c9-a533-ad55f03285a4" providerId="ADAL" clId="{246EDEBA-83EC-7E46-BAF1-39E78F182215}" dt="2022-11-17T09:38:39.399" v="252"/>
          <ac:inkMkLst>
            <pc:docMk/>
            <pc:sldMk cId="831072112" sldId="261"/>
            <ac:inkMk id="34" creationId="{23C25B97-7D36-A9D9-DF01-D891FF565011}"/>
          </ac:inkMkLst>
        </pc:inkChg>
        <pc:inkChg chg="add del reco">
          <ac:chgData name="Vukics András" userId="5efe4348-f8f2-46c9-a533-ad55f03285a4" providerId="ADAL" clId="{246EDEBA-83EC-7E46-BAF1-39E78F182215}" dt="2022-11-17T09:27:59.458" v="197"/>
          <ac:inkMkLst>
            <pc:docMk/>
            <pc:sldMk cId="831072112" sldId="261"/>
            <ac:inkMk id="35" creationId="{B0B8963F-D3C4-E348-68FB-414376BB97B1}"/>
          </ac:inkMkLst>
        </pc:inkChg>
        <pc:inkChg chg="add del">
          <ac:chgData name="Vukics András" userId="5efe4348-f8f2-46c9-a533-ad55f03285a4" providerId="ADAL" clId="{246EDEBA-83EC-7E46-BAF1-39E78F182215}" dt="2022-11-17T09:27:23.356" v="195"/>
          <ac:inkMkLst>
            <pc:docMk/>
            <pc:sldMk cId="831072112" sldId="261"/>
            <ac:inkMk id="36" creationId="{8FFAC746-AE49-5289-B109-DCE27F3C73D4}"/>
          </ac:inkMkLst>
        </pc:inkChg>
        <pc:inkChg chg="add">
          <ac:chgData name="Vukics András" userId="5efe4348-f8f2-46c9-a533-ad55f03285a4" providerId="ADAL" clId="{246EDEBA-83EC-7E46-BAF1-39E78F182215}" dt="2022-11-17T09:35:24.158" v="227"/>
          <ac:inkMkLst>
            <pc:docMk/>
            <pc:sldMk cId="831072112" sldId="261"/>
            <ac:inkMk id="36" creationId="{A4F1D986-BA47-A621-C278-913EC581D29B}"/>
          </ac:inkMkLst>
        </pc:inkChg>
        <pc:inkChg chg="add del">
          <ac:chgData name="Vukics András" userId="5efe4348-f8f2-46c9-a533-ad55f03285a4" providerId="ADAL" clId="{246EDEBA-83EC-7E46-BAF1-39E78F182215}" dt="2022-11-17T09:27:19.937" v="194"/>
          <ac:inkMkLst>
            <pc:docMk/>
            <pc:sldMk cId="831072112" sldId="261"/>
            <ac:inkMk id="37" creationId="{0AA4B4BC-0A08-E3DA-96ED-1107EBB910F3}"/>
          </ac:inkMkLst>
        </pc:inkChg>
        <pc:inkChg chg="add">
          <ac:chgData name="Vukics András" userId="5efe4348-f8f2-46c9-a533-ad55f03285a4" providerId="ADAL" clId="{246EDEBA-83EC-7E46-BAF1-39E78F182215}" dt="2022-11-17T09:35:29.366" v="228"/>
          <ac:inkMkLst>
            <pc:docMk/>
            <pc:sldMk cId="831072112" sldId="261"/>
            <ac:inkMk id="37" creationId="{9B35E506-104A-F0E9-4464-83EBF7C5AF0D}"/>
          </ac:inkMkLst>
        </pc:inkChg>
        <pc:inkChg chg="add">
          <ac:chgData name="Vukics András" userId="5efe4348-f8f2-46c9-a533-ad55f03285a4" providerId="ADAL" clId="{246EDEBA-83EC-7E46-BAF1-39E78F182215}" dt="2022-11-17T09:33:35.499" v="198"/>
          <ac:inkMkLst>
            <pc:docMk/>
            <pc:sldMk cId="831072112" sldId="261"/>
            <ac:inkMk id="38" creationId="{E66D6376-C223-13DB-FCB1-6F3B1643EB67}"/>
          </ac:inkMkLst>
        </pc:inkChg>
        <pc:inkChg chg="add">
          <ac:chgData name="Vukics András" userId="5efe4348-f8f2-46c9-a533-ad55f03285a4" providerId="ADAL" clId="{246EDEBA-83EC-7E46-BAF1-39E78F182215}" dt="2022-11-17T09:33:41.005" v="199"/>
          <ac:inkMkLst>
            <pc:docMk/>
            <pc:sldMk cId="831072112" sldId="261"/>
            <ac:inkMk id="39" creationId="{D8843389-2529-B83A-B72F-5F3A645A263B}"/>
          </ac:inkMkLst>
        </pc:inkChg>
        <pc:inkChg chg="add del">
          <ac:chgData name="Vukics András" userId="5efe4348-f8f2-46c9-a533-ad55f03285a4" providerId="ADAL" clId="{246EDEBA-83EC-7E46-BAF1-39E78F182215}" dt="2022-11-17T09:38:39.399" v="252"/>
          <ac:inkMkLst>
            <pc:docMk/>
            <pc:sldMk cId="831072112" sldId="261"/>
            <ac:inkMk id="42" creationId="{FFDE5704-D523-3D78-9128-3BBA5FC5A10F}"/>
          </ac:inkMkLst>
        </pc:inkChg>
        <pc:inkChg chg="add del">
          <ac:chgData name="Vukics András" userId="5efe4348-f8f2-46c9-a533-ad55f03285a4" providerId="ADAL" clId="{246EDEBA-83EC-7E46-BAF1-39E78F182215}" dt="2022-11-17T09:38:39.399" v="252"/>
          <ac:inkMkLst>
            <pc:docMk/>
            <pc:sldMk cId="831072112" sldId="261"/>
            <ac:inkMk id="43" creationId="{8A292406-8F7C-CA48-F70E-7A5EC861CB79}"/>
          </ac:inkMkLst>
        </pc:inkChg>
        <pc:inkChg chg="add del">
          <ac:chgData name="Vukics András" userId="5efe4348-f8f2-46c9-a533-ad55f03285a4" providerId="ADAL" clId="{246EDEBA-83EC-7E46-BAF1-39E78F182215}" dt="2022-11-17T09:38:39.399" v="252"/>
          <ac:inkMkLst>
            <pc:docMk/>
            <pc:sldMk cId="831072112" sldId="261"/>
            <ac:inkMk id="44" creationId="{8CD2E026-E193-744B-F7B0-E3592CB09381}"/>
          </ac:inkMkLst>
        </pc:inkChg>
        <pc:inkChg chg="add del">
          <ac:chgData name="Vukics András" userId="5efe4348-f8f2-46c9-a533-ad55f03285a4" providerId="ADAL" clId="{246EDEBA-83EC-7E46-BAF1-39E78F182215}" dt="2022-11-17T09:38:39.399" v="252"/>
          <ac:inkMkLst>
            <pc:docMk/>
            <pc:sldMk cId="831072112" sldId="261"/>
            <ac:inkMk id="45" creationId="{291FE309-481E-25C0-0DB2-BE04AD480F93}"/>
          </ac:inkMkLst>
        </pc:inkChg>
        <pc:inkChg chg="add del">
          <ac:chgData name="Vukics András" userId="5efe4348-f8f2-46c9-a533-ad55f03285a4" providerId="ADAL" clId="{246EDEBA-83EC-7E46-BAF1-39E78F182215}" dt="2022-11-17T09:38:39.399" v="252"/>
          <ac:inkMkLst>
            <pc:docMk/>
            <pc:sldMk cId="831072112" sldId="261"/>
            <ac:inkMk id="46" creationId="{DB93AAC9-A9D3-F05F-5CE6-697C2E8EC6C6}"/>
          </ac:inkMkLst>
        </pc:inkChg>
        <pc:inkChg chg="add reco">
          <ac:chgData name="Vukics András" userId="5efe4348-f8f2-46c9-a533-ad55f03285a4" providerId="ADAL" clId="{246EDEBA-83EC-7E46-BAF1-39E78F182215}" dt="2022-11-17T09:38:39.399" v="252"/>
          <ac:inkMkLst>
            <pc:docMk/>
            <pc:sldMk cId="831072112" sldId="261"/>
            <ac:inkMk id="47" creationId="{0C7444DC-CAFF-8007-3423-932E74D289B7}"/>
          </ac:inkMkLst>
        </pc:inkChg>
        <pc:inkChg chg="add del">
          <ac:chgData name="Vukics András" userId="5efe4348-f8f2-46c9-a533-ad55f03285a4" providerId="ADAL" clId="{246EDEBA-83EC-7E46-BAF1-39E78F182215}" dt="2022-11-17T09:38:41.484" v="255"/>
          <ac:inkMkLst>
            <pc:docMk/>
            <pc:sldMk cId="831072112" sldId="261"/>
            <ac:inkMk id="48" creationId="{57169E06-E371-B021-6FEB-00FBD0810157}"/>
          </ac:inkMkLst>
        </pc:inkChg>
        <pc:inkChg chg="add del">
          <ac:chgData name="Vukics András" userId="5efe4348-f8f2-46c9-a533-ad55f03285a4" providerId="ADAL" clId="{246EDEBA-83EC-7E46-BAF1-39E78F182215}" dt="2022-11-17T09:38:41.484" v="255"/>
          <ac:inkMkLst>
            <pc:docMk/>
            <pc:sldMk cId="831072112" sldId="261"/>
            <ac:inkMk id="49" creationId="{BC1D425C-49A6-D742-8C62-F55F2EB6AB9F}"/>
          </ac:inkMkLst>
        </pc:inkChg>
        <pc:inkChg chg="add reco">
          <ac:chgData name="Vukics András" userId="5efe4348-f8f2-46c9-a533-ad55f03285a4" providerId="ADAL" clId="{246EDEBA-83EC-7E46-BAF1-39E78F182215}" dt="2022-11-17T09:38:41.484" v="255"/>
          <ac:inkMkLst>
            <pc:docMk/>
            <pc:sldMk cId="831072112" sldId="261"/>
            <ac:inkMk id="50" creationId="{06324484-0EB2-AD11-14D2-84C97CD10AAC}"/>
          </ac:inkMkLst>
        </pc:inkChg>
        <pc:inkChg chg="add del">
          <ac:chgData name="Vukics András" userId="5efe4348-f8f2-46c9-a533-ad55f03285a4" providerId="ADAL" clId="{246EDEBA-83EC-7E46-BAF1-39E78F182215}" dt="2022-11-17T09:38:42.676" v="258"/>
          <ac:inkMkLst>
            <pc:docMk/>
            <pc:sldMk cId="831072112" sldId="261"/>
            <ac:inkMk id="51" creationId="{BA56F55B-7DE8-4C63-1309-8B833AD6413E}"/>
          </ac:inkMkLst>
        </pc:inkChg>
        <pc:inkChg chg="add del">
          <ac:chgData name="Vukics András" userId="5efe4348-f8f2-46c9-a533-ad55f03285a4" providerId="ADAL" clId="{246EDEBA-83EC-7E46-BAF1-39E78F182215}" dt="2022-11-17T09:38:42.676" v="258"/>
          <ac:inkMkLst>
            <pc:docMk/>
            <pc:sldMk cId="831072112" sldId="261"/>
            <ac:inkMk id="52" creationId="{931403DB-2081-9180-476C-6B4349BE0F38}"/>
          </ac:inkMkLst>
        </pc:inkChg>
        <pc:inkChg chg="add reco">
          <ac:chgData name="Vukics András" userId="5efe4348-f8f2-46c9-a533-ad55f03285a4" providerId="ADAL" clId="{246EDEBA-83EC-7E46-BAF1-39E78F182215}" dt="2022-11-17T09:38:42.676" v="258"/>
          <ac:inkMkLst>
            <pc:docMk/>
            <pc:sldMk cId="831072112" sldId="261"/>
            <ac:inkMk id="53" creationId="{0BA4CCFE-29E5-A0C7-85D9-3D025E8BC236}"/>
          </ac:inkMkLst>
        </pc:inkChg>
      </pc:sldChg>
      <pc:sldChg chg="addSp delSp">
        <pc:chgData name="Vukics András" userId="5efe4348-f8f2-46c9-a533-ad55f03285a4" providerId="ADAL" clId="{246EDEBA-83EC-7E46-BAF1-39E78F182215}" dt="2022-11-17T09:47:12.444" v="372"/>
        <pc:sldMkLst>
          <pc:docMk/>
          <pc:sldMk cId="1481638844" sldId="262"/>
        </pc:sldMkLst>
        <pc:inkChg chg="add del">
          <ac:chgData name="Vukics András" userId="5efe4348-f8f2-46c9-a533-ad55f03285a4" providerId="ADAL" clId="{246EDEBA-83EC-7E46-BAF1-39E78F182215}" dt="2022-11-17T09:46:45.040" v="369"/>
          <ac:inkMkLst>
            <pc:docMk/>
            <pc:sldMk cId="1481638844" sldId="262"/>
            <ac:inkMk id="2" creationId="{4C2B8E61-9F07-E796-745F-5B3506DB5692}"/>
          </ac:inkMkLst>
        </pc:inkChg>
        <pc:inkChg chg="add del">
          <ac:chgData name="Vukics András" userId="5efe4348-f8f2-46c9-a533-ad55f03285a4" providerId="ADAL" clId="{246EDEBA-83EC-7E46-BAF1-39E78F182215}" dt="2022-11-17T09:41:29.468" v="268"/>
          <ac:inkMkLst>
            <pc:docMk/>
            <pc:sldMk cId="1481638844" sldId="262"/>
            <ac:inkMk id="2" creationId="{DFAE0541-A959-3F4D-5CF6-BFB2D96F7008}"/>
          </ac:inkMkLst>
        </pc:inkChg>
        <pc:inkChg chg="add del">
          <ac:chgData name="Vukics András" userId="5efe4348-f8f2-46c9-a533-ad55f03285a4" providerId="ADAL" clId="{246EDEBA-83EC-7E46-BAF1-39E78F182215}" dt="2022-11-17T09:46:44.540" v="368"/>
          <ac:inkMkLst>
            <pc:docMk/>
            <pc:sldMk cId="1481638844" sldId="262"/>
            <ac:inkMk id="3" creationId="{3A0A204C-FEF7-8107-243D-C7CAEDCD9FB8}"/>
          </ac:inkMkLst>
        </pc:inkChg>
        <pc:inkChg chg="add del">
          <ac:chgData name="Vukics András" userId="5efe4348-f8f2-46c9-a533-ad55f03285a4" providerId="ADAL" clId="{246EDEBA-83EC-7E46-BAF1-39E78F182215}" dt="2022-11-17T09:41:29.468" v="268"/>
          <ac:inkMkLst>
            <pc:docMk/>
            <pc:sldMk cId="1481638844" sldId="262"/>
            <ac:inkMk id="3" creationId="{C31EAD70-C6F7-DD01-627B-2FE6AF3BA2D4}"/>
          </ac:inkMkLst>
        </pc:inkChg>
        <pc:inkChg chg="add del">
          <ac:chgData name="Vukics András" userId="5efe4348-f8f2-46c9-a533-ad55f03285a4" providerId="ADAL" clId="{246EDEBA-83EC-7E46-BAF1-39E78F182215}" dt="2022-11-17T09:41:29.468" v="268"/>
          <ac:inkMkLst>
            <pc:docMk/>
            <pc:sldMk cId="1481638844" sldId="262"/>
            <ac:inkMk id="5" creationId="{BAF95ECD-74E5-262E-C216-DCD83986D639}"/>
          </ac:inkMkLst>
        </pc:inkChg>
        <pc:inkChg chg="add del">
          <ac:chgData name="Vukics András" userId="5efe4348-f8f2-46c9-a533-ad55f03285a4" providerId="ADAL" clId="{246EDEBA-83EC-7E46-BAF1-39E78F182215}" dt="2022-11-17T09:46:58.054" v="371"/>
          <ac:inkMkLst>
            <pc:docMk/>
            <pc:sldMk cId="1481638844" sldId="262"/>
            <ac:inkMk id="5" creationId="{F633FC8F-C225-341F-9CF8-7CCAA650E01B}"/>
          </ac:inkMkLst>
        </pc:inkChg>
        <pc:inkChg chg="add">
          <ac:chgData name="Vukics András" userId="5efe4348-f8f2-46c9-a533-ad55f03285a4" providerId="ADAL" clId="{246EDEBA-83EC-7E46-BAF1-39E78F182215}" dt="2022-11-17T09:47:12.444" v="372"/>
          <ac:inkMkLst>
            <pc:docMk/>
            <pc:sldMk cId="1481638844" sldId="262"/>
            <ac:inkMk id="6" creationId="{0250DA9B-D74C-00B4-D376-DD0CEF45817E}"/>
          </ac:inkMkLst>
        </pc:inkChg>
        <pc:inkChg chg="add del">
          <ac:chgData name="Vukics András" userId="5efe4348-f8f2-46c9-a533-ad55f03285a4" providerId="ADAL" clId="{246EDEBA-83EC-7E46-BAF1-39E78F182215}" dt="2022-11-17T09:41:29.468" v="268"/>
          <ac:inkMkLst>
            <pc:docMk/>
            <pc:sldMk cId="1481638844" sldId="262"/>
            <ac:inkMk id="6" creationId="{19241406-D2E1-AA2F-CF8F-9DEB8CCD9E28}"/>
          </ac:inkMkLst>
        </pc:inkChg>
        <pc:inkChg chg="add del">
          <ac:chgData name="Vukics András" userId="5efe4348-f8f2-46c9-a533-ad55f03285a4" providerId="ADAL" clId="{246EDEBA-83EC-7E46-BAF1-39E78F182215}" dt="2022-11-17T09:41:29.468" v="268"/>
          <ac:inkMkLst>
            <pc:docMk/>
            <pc:sldMk cId="1481638844" sldId="262"/>
            <ac:inkMk id="7" creationId="{414A1A2D-142C-5944-3328-A3A7639677E8}"/>
          </ac:inkMkLst>
        </pc:inkChg>
        <pc:inkChg chg="add del">
          <ac:chgData name="Vukics András" userId="5efe4348-f8f2-46c9-a533-ad55f03285a4" providerId="ADAL" clId="{246EDEBA-83EC-7E46-BAF1-39E78F182215}" dt="2022-11-17T09:41:29.468" v="268"/>
          <ac:inkMkLst>
            <pc:docMk/>
            <pc:sldMk cId="1481638844" sldId="262"/>
            <ac:inkMk id="8" creationId="{2D05A482-9A52-69B0-FDBD-5BF4580043B6}"/>
          </ac:inkMkLst>
        </pc:inkChg>
        <pc:inkChg chg="add del">
          <ac:chgData name="Vukics András" userId="5efe4348-f8f2-46c9-a533-ad55f03285a4" providerId="ADAL" clId="{246EDEBA-83EC-7E46-BAF1-39E78F182215}" dt="2022-11-17T09:41:29.468" v="268"/>
          <ac:inkMkLst>
            <pc:docMk/>
            <pc:sldMk cId="1481638844" sldId="262"/>
            <ac:inkMk id="9" creationId="{89071BDA-2D94-8288-A9AA-7131E026AEE3}"/>
          </ac:inkMkLst>
        </pc:inkChg>
        <pc:inkChg chg="add del">
          <ac:chgData name="Vukics András" userId="5efe4348-f8f2-46c9-a533-ad55f03285a4" providerId="ADAL" clId="{246EDEBA-83EC-7E46-BAF1-39E78F182215}" dt="2022-11-17T09:41:29.468" v="268"/>
          <ac:inkMkLst>
            <pc:docMk/>
            <pc:sldMk cId="1481638844" sldId="262"/>
            <ac:inkMk id="10" creationId="{E975CB61-2959-B5C6-1BEB-7AB6A920333B}"/>
          </ac:inkMkLst>
        </pc:inkChg>
        <pc:inkChg chg="add del">
          <ac:chgData name="Vukics András" userId="5efe4348-f8f2-46c9-a533-ad55f03285a4" providerId="ADAL" clId="{246EDEBA-83EC-7E46-BAF1-39E78F182215}" dt="2022-11-17T09:41:29.468" v="268"/>
          <ac:inkMkLst>
            <pc:docMk/>
            <pc:sldMk cId="1481638844" sldId="262"/>
            <ac:inkMk id="11" creationId="{02796494-3C6B-BF2A-1DCC-D7573B4EC9BE}"/>
          </ac:inkMkLst>
        </pc:inkChg>
        <pc:inkChg chg="add reco">
          <ac:chgData name="Vukics András" userId="5efe4348-f8f2-46c9-a533-ad55f03285a4" providerId="ADAL" clId="{246EDEBA-83EC-7E46-BAF1-39E78F182215}" dt="2022-11-17T09:41:29.468" v="268"/>
          <ac:inkMkLst>
            <pc:docMk/>
            <pc:sldMk cId="1481638844" sldId="262"/>
            <ac:inkMk id="12" creationId="{25A6CEB4-C298-5F34-17DF-3EF49ACDBD3F}"/>
          </ac:inkMkLst>
        </pc:inkChg>
        <pc:inkChg chg="add del">
          <ac:chgData name="Vukics András" userId="5efe4348-f8f2-46c9-a533-ad55f03285a4" providerId="ADAL" clId="{246EDEBA-83EC-7E46-BAF1-39E78F182215}" dt="2022-11-17T09:41:34.409" v="274"/>
          <ac:inkMkLst>
            <pc:docMk/>
            <pc:sldMk cId="1481638844" sldId="262"/>
            <ac:inkMk id="15" creationId="{95DA4B43-C23A-A108-D927-0469604C2DA7}"/>
          </ac:inkMkLst>
        </pc:inkChg>
        <pc:inkChg chg="add del">
          <ac:chgData name="Vukics András" userId="5efe4348-f8f2-46c9-a533-ad55f03285a4" providerId="ADAL" clId="{246EDEBA-83EC-7E46-BAF1-39E78F182215}" dt="2022-11-17T09:41:34.409" v="274"/>
          <ac:inkMkLst>
            <pc:docMk/>
            <pc:sldMk cId="1481638844" sldId="262"/>
            <ac:inkMk id="16" creationId="{8F8E5080-C0D7-5321-A113-35253E095573}"/>
          </ac:inkMkLst>
        </pc:inkChg>
        <pc:inkChg chg="add del">
          <ac:chgData name="Vukics András" userId="5efe4348-f8f2-46c9-a533-ad55f03285a4" providerId="ADAL" clId="{246EDEBA-83EC-7E46-BAF1-39E78F182215}" dt="2022-11-17T09:41:34.409" v="274"/>
          <ac:inkMkLst>
            <pc:docMk/>
            <pc:sldMk cId="1481638844" sldId="262"/>
            <ac:inkMk id="17" creationId="{6E99070C-6C9D-D311-B686-CD95F5DB1908}"/>
          </ac:inkMkLst>
        </pc:inkChg>
        <pc:inkChg chg="add del">
          <ac:chgData name="Vukics András" userId="5efe4348-f8f2-46c9-a533-ad55f03285a4" providerId="ADAL" clId="{246EDEBA-83EC-7E46-BAF1-39E78F182215}" dt="2022-11-17T09:41:34.409" v="274"/>
          <ac:inkMkLst>
            <pc:docMk/>
            <pc:sldMk cId="1481638844" sldId="262"/>
            <ac:inkMk id="18" creationId="{FFCAEC46-12FD-672B-B06A-B829ED15A035}"/>
          </ac:inkMkLst>
        </pc:inkChg>
        <pc:inkChg chg="add del">
          <ac:chgData name="Vukics András" userId="5efe4348-f8f2-46c9-a533-ad55f03285a4" providerId="ADAL" clId="{246EDEBA-83EC-7E46-BAF1-39E78F182215}" dt="2022-11-17T09:41:34.409" v="274"/>
          <ac:inkMkLst>
            <pc:docMk/>
            <pc:sldMk cId="1481638844" sldId="262"/>
            <ac:inkMk id="19" creationId="{406BFDD4-1D07-B16D-CB3C-FB5BB151129E}"/>
          </ac:inkMkLst>
        </pc:inkChg>
        <pc:inkChg chg="add reco">
          <ac:chgData name="Vukics András" userId="5efe4348-f8f2-46c9-a533-ad55f03285a4" providerId="ADAL" clId="{246EDEBA-83EC-7E46-BAF1-39E78F182215}" dt="2022-11-17T09:41:34.409" v="274"/>
          <ac:inkMkLst>
            <pc:docMk/>
            <pc:sldMk cId="1481638844" sldId="262"/>
            <ac:inkMk id="20" creationId="{086EE0A3-6873-B4B3-26DF-FC1F65D5CF0E}"/>
          </ac:inkMkLst>
        </pc:inkChg>
        <pc:inkChg chg="add del">
          <ac:chgData name="Vukics András" userId="5efe4348-f8f2-46c9-a533-ad55f03285a4" providerId="ADAL" clId="{246EDEBA-83EC-7E46-BAF1-39E78F182215}" dt="2022-11-17T09:41:39.974" v="278"/>
          <ac:inkMkLst>
            <pc:docMk/>
            <pc:sldMk cId="1481638844" sldId="262"/>
            <ac:inkMk id="21" creationId="{C01E8B3E-C216-E5C8-A92E-D01D99373819}"/>
          </ac:inkMkLst>
        </pc:inkChg>
        <pc:inkChg chg="add del">
          <ac:chgData name="Vukics András" userId="5efe4348-f8f2-46c9-a533-ad55f03285a4" providerId="ADAL" clId="{246EDEBA-83EC-7E46-BAF1-39E78F182215}" dt="2022-11-17T09:41:39.974" v="278"/>
          <ac:inkMkLst>
            <pc:docMk/>
            <pc:sldMk cId="1481638844" sldId="262"/>
            <ac:inkMk id="22" creationId="{E33A509A-0BAF-5D74-0D8C-27ED9E57333D}"/>
          </ac:inkMkLst>
        </pc:inkChg>
        <pc:inkChg chg="add del">
          <ac:chgData name="Vukics András" userId="5efe4348-f8f2-46c9-a533-ad55f03285a4" providerId="ADAL" clId="{246EDEBA-83EC-7E46-BAF1-39E78F182215}" dt="2022-11-17T09:41:39.974" v="278"/>
          <ac:inkMkLst>
            <pc:docMk/>
            <pc:sldMk cId="1481638844" sldId="262"/>
            <ac:inkMk id="23" creationId="{E3A5EB8F-6C61-949E-F14F-F5E50C41E708}"/>
          </ac:inkMkLst>
        </pc:inkChg>
        <pc:inkChg chg="add reco">
          <ac:chgData name="Vukics András" userId="5efe4348-f8f2-46c9-a533-ad55f03285a4" providerId="ADAL" clId="{246EDEBA-83EC-7E46-BAF1-39E78F182215}" dt="2022-11-17T09:41:39.974" v="278"/>
          <ac:inkMkLst>
            <pc:docMk/>
            <pc:sldMk cId="1481638844" sldId="262"/>
            <ac:inkMk id="24" creationId="{BBF5D23F-F4F5-7AB0-2FC7-72F8CFC57662}"/>
          </ac:inkMkLst>
        </pc:inkChg>
        <pc:inkChg chg="add del">
          <ac:chgData name="Vukics András" userId="5efe4348-f8f2-46c9-a533-ad55f03285a4" providerId="ADAL" clId="{246EDEBA-83EC-7E46-BAF1-39E78F182215}" dt="2022-11-17T09:41:48.717" v="291"/>
          <ac:inkMkLst>
            <pc:docMk/>
            <pc:sldMk cId="1481638844" sldId="262"/>
            <ac:inkMk id="25" creationId="{81D4E1E3-4DB0-79AD-B404-F5563DFFCDE3}"/>
          </ac:inkMkLst>
        </pc:inkChg>
        <pc:inkChg chg="add del">
          <ac:chgData name="Vukics András" userId="5efe4348-f8f2-46c9-a533-ad55f03285a4" providerId="ADAL" clId="{246EDEBA-83EC-7E46-BAF1-39E78F182215}" dt="2022-11-17T09:41:48.717" v="291"/>
          <ac:inkMkLst>
            <pc:docMk/>
            <pc:sldMk cId="1481638844" sldId="262"/>
            <ac:inkMk id="26" creationId="{42D81114-6B80-F166-B8A3-C0AA5277DE98}"/>
          </ac:inkMkLst>
        </pc:inkChg>
        <pc:inkChg chg="add del">
          <ac:chgData name="Vukics András" userId="5efe4348-f8f2-46c9-a533-ad55f03285a4" providerId="ADAL" clId="{246EDEBA-83EC-7E46-BAF1-39E78F182215}" dt="2022-11-17T09:41:48.717" v="291"/>
          <ac:inkMkLst>
            <pc:docMk/>
            <pc:sldMk cId="1481638844" sldId="262"/>
            <ac:inkMk id="27" creationId="{DD4606DF-A3C9-74BD-BE48-81C1665F2A24}"/>
          </ac:inkMkLst>
        </pc:inkChg>
        <pc:inkChg chg="add del">
          <ac:chgData name="Vukics András" userId="5efe4348-f8f2-46c9-a533-ad55f03285a4" providerId="ADAL" clId="{246EDEBA-83EC-7E46-BAF1-39E78F182215}" dt="2022-11-17T09:41:48.717" v="291"/>
          <ac:inkMkLst>
            <pc:docMk/>
            <pc:sldMk cId="1481638844" sldId="262"/>
            <ac:inkMk id="28" creationId="{26405480-BF33-7272-1674-57EF949AAAFD}"/>
          </ac:inkMkLst>
        </pc:inkChg>
        <pc:inkChg chg="add del">
          <ac:chgData name="Vukics András" userId="5efe4348-f8f2-46c9-a533-ad55f03285a4" providerId="ADAL" clId="{246EDEBA-83EC-7E46-BAF1-39E78F182215}" dt="2022-11-17T09:41:48.717" v="291"/>
          <ac:inkMkLst>
            <pc:docMk/>
            <pc:sldMk cId="1481638844" sldId="262"/>
            <ac:inkMk id="29" creationId="{162C687F-E7E7-61A5-6C27-9BAB06FE568F}"/>
          </ac:inkMkLst>
        </pc:inkChg>
        <pc:inkChg chg="add del">
          <ac:chgData name="Vukics András" userId="5efe4348-f8f2-46c9-a533-ad55f03285a4" providerId="ADAL" clId="{246EDEBA-83EC-7E46-BAF1-39E78F182215}" dt="2022-11-17T09:41:48.717" v="291"/>
          <ac:inkMkLst>
            <pc:docMk/>
            <pc:sldMk cId="1481638844" sldId="262"/>
            <ac:inkMk id="30" creationId="{DB5885E6-00F2-81FF-A097-557DEF820252}"/>
          </ac:inkMkLst>
        </pc:inkChg>
        <pc:inkChg chg="add del">
          <ac:chgData name="Vukics András" userId="5efe4348-f8f2-46c9-a533-ad55f03285a4" providerId="ADAL" clId="{246EDEBA-83EC-7E46-BAF1-39E78F182215}" dt="2022-11-17T09:41:48.717" v="291"/>
          <ac:inkMkLst>
            <pc:docMk/>
            <pc:sldMk cId="1481638844" sldId="262"/>
            <ac:inkMk id="31" creationId="{EBC7B527-5004-ACB1-EF42-D5F1C111326C}"/>
          </ac:inkMkLst>
        </pc:inkChg>
        <pc:inkChg chg="add del">
          <ac:chgData name="Vukics András" userId="5efe4348-f8f2-46c9-a533-ad55f03285a4" providerId="ADAL" clId="{246EDEBA-83EC-7E46-BAF1-39E78F182215}" dt="2022-11-17T09:41:48.717" v="291"/>
          <ac:inkMkLst>
            <pc:docMk/>
            <pc:sldMk cId="1481638844" sldId="262"/>
            <ac:inkMk id="32" creationId="{037577D4-13C3-524A-134C-6FA167E51D51}"/>
          </ac:inkMkLst>
        </pc:inkChg>
        <pc:inkChg chg="add del">
          <ac:chgData name="Vukics András" userId="5efe4348-f8f2-46c9-a533-ad55f03285a4" providerId="ADAL" clId="{246EDEBA-83EC-7E46-BAF1-39E78F182215}" dt="2022-11-17T09:41:48.717" v="291"/>
          <ac:inkMkLst>
            <pc:docMk/>
            <pc:sldMk cId="1481638844" sldId="262"/>
            <ac:inkMk id="33" creationId="{6FA52A27-2B2A-80F3-044E-CF875371F8C9}"/>
          </ac:inkMkLst>
        </pc:inkChg>
        <pc:inkChg chg="add del">
          <ac:chgData name="Vukics András" userId="5efe4348-f8f2-46c9-a533-ad55f03285a4" providerId="ADAL" clId="{246EDEBA-83EC-7E46-BAF1-39E78F182215}" dt="2022-11-17T09:41:48.717" v="291"/>
          <ac:inkMkLst>
            <pc:docMk/>
            <pc:sldMk cId="1481638844" sldId="262"/>
            <ac:inkMk id="34" creationId="{5F636AE5-6774-84E1-AE25-DD2538CC818D}"/>
          </ac:inkMkLst>
        </pc:inkChg>
        <pc:inkChg chg="add del">
          <ac:chgData name="Vukics András" userId="5efe4348-f8f2-46c9-a533-ad55f03285a4" providerId="ADAL" clId="{246EDEBA-83EC-7E46-BAF1-39E78F182215}" dt="2022-11-17T09:41:48.717" v="291"/>
          <ac:inkMkLst>
            <pc:docMk/>
            <pc:sldMk cId="1481638844" sldId="262"/>
            <ac:inkMk id="35" creationId="{535810CA-59E4-595F-0837-50A4EA88056E}"/>
          </ac:inkMkLst>
        </pc:inkChg>
        <pc:inkChg chg="add del">
          <ac:chgData name="Vukics András" userId="5efe4348-f8f2-46c9-a533-ad55f03285a4" providerId="ADAL" clId="{246EDEBA-83EC-7E46-BAF1-39E78F182215}" dt="2022-11-17T09:41:48.717" v="291"/>
          <ac:inkMkLst>
            <pc:docMk/>
            <pc:sldMk cId="1481638844" sldId="262"/>
            <ac:inkMk id="36" creationId="{531CDBA8-F0E4-4697-246C-69017D00EADC}"/>
          </ac:inkMkLst>
        </pc:inkChg>
        <pc:inkChg chg="add reco">
          <ac:chgData name="Vukics András" userId="5efe4348-f8f2-46c9-a533-ad55f03285a4" providerId="ADAL" clId="{246EDEBA-83EC-7E46-BAF1-39E78F182215}" dt="2022-11-17T09:41:48.717" v="291"/>
          <ac:inkMkLst>
            <pc:docMk/>
            <pc:sldMk cId="1481638844" sldId="262"/>
            <ac:inkMk id="37" creationId="{3E517AD8-4E67-D964-D6EA-B56277FB1B62}"/>
          </ac:inkMkLst>
        </pc:inkChg>
        <pc:inkChg chg="add">
          <ac:chgData name="Vukics András" userId="5efe4348-f8f2-46c9-a533-ad55f03285a4" providerId="ADAL" clId="{246EDEBA-83EC-7E46-BAF1-39E78F182215}" dt="2022-11-17T09:41:51.977" v="292"/>
          <ac:inkMkLst>
            <pc:docMk/>
            <pc:sldMk cId="1481638844" sldId="262"/>
            <ac:inkMk id="38" creationId="{A7A53A93-AFAE-E6D7-C289-D8F89E4AE3F5}"/>
          </ac:inkMkLst>
        </pc:inkChg>
        <pc:inkChg chg="add del">
          <ac:chgData name="Vukics András" userId="5efe4348-f8f2-46c9-a533-ad55f03285a4" providerId="ADAL" clId="{246EDEBA-83EC-7E46-BAF1-39E78F182215}" dt="2022-11-17T09:42:04.381" v="298"/>
          <ac:inkMkLst>
            <pc:docMk/>
            <pc:sldMk cId="1481638844" sldId="262"/>
            <ac:inkMk id="39" creationId="{EAC27FF6-9A36-933C-AB7B-5F4642492660}"/>
          </ac:inkMkLst>
        </pc:inkChg>
        <pc:inkChg chg="add del">
          <ac:chgData name="Vukics András" userId="5efe4348-f8f2-46c9-a533-ad55f03285a4" providerId="ADAL" clId="{246EDEBA-83EC-7E46-BAF1-39E78F182215}" dt="2022-11-17T09:42:04.381" v="298"/>
          <ac:inkMkLst>
            <pc:docMk/>
            <pc:sldMk cId="1481638844" sldId="262"/>
            <ac:inkMk id="40" creationId="{2CA81EC5-B166-0614-C0C9-EBF59422576D}"/>
          </ac:inkMkLst>
        </pc:inkChg>
        <pc:inkChg chg="add del">
          <ac:chgData name="Vukics András" userId="5efe4348-f8f2-46c9-a533-ad55f03285a4" providerId="ADAL" clId="{246EDEBA-83EC-7E46-BAF1-39E78F182215}" dt="2022-11-17T09:42:04.381" v="298"/>
          <ac:inkMkLst>
            <pc:docMk/>
            <pc:sldMk cId="1481638844" sldId="262"/>
            <ac:inkMk id="41" creationId="{0999596D-6899-1E27-34ED-DD1BD2BB9679}"/>
          </ac:inkMkLst>
        </pc:inkChg>
        <pc:inkChg chg="add del">
          <ac:chgData name="Vukics András" userId="5efe4348-f8f2-46c9-a533-ad55f03285a4" providerId="ADAL" clId="{246EDEBA-83EC-7E46-BAF1-39E78F182215}" dt="2022-11-17T09:42:04.381" v="298"/>
          <ac:inkMkLst>
            <pc:docMk/>
            <pc:sldMk cId="1481638844" sldId="262"/>
            <ac:inkMk id="42" creationId="{3D2C50B9-7F59-CDE7-7F4C-17738458EB42}"/>
          </ac:inkMkLst>
        </pc:inkChg>
        <pc:inkChg chg="add del">
          <ac:chgData name="Vukics András" userId="5efe4348-f8f2-46c9-a533-ad55f03285a4" providerId="ADAL" clId="{246EDEBA-83EC-7E46-BAF1-39E78F182215}" dt="2022-11-17T09:42:04.381" v="298"/>
          <ac:inkMkLst>
            <pc:docMk/>
            <pc:sldMk cId="1481638844" sldId="262"/>
            <ac:inkMk id="43" creationId="{B5A2BAC9-46D9-9300-47EF-09FF1E53FFF2}"/>
          </ac:inkMkLst>
        </pc:inkChg>
        <pc:inkChg chg="add reco">
          <ac:chgData name="Vukics András" userId="5efe4348-f8f2-46c9-a533-ad55f03285a4" providerId="ADAL" clId="{246EDEBA-83EC-7E46-BAF1-39E78F182215}" dt="2022-11-17T09:42:04.381" v="298"/>
          <ac:inkMkLst>
            <pc:docMk/>
            <pc:sldMk cId="1481638844" sldId="262"/>
            <ac:inkMk id="44" creationId="{B0245B96-7148-4A4E-5F1E-F31AEA79306F}"/>
          </ac:inkMkLst>
        </pc:inkChg>
        <pc:inkChg chg="add del">
          <ac:chgData name="Vukics András" userId="5efe4348-f8f2-46c9-a533-ad55f03285a4" providerId="ADAL" clId="{246EDEBA-83EC-7E46-BAF1-39E78F182215}" dt="2022-11-17T09:42:06.091" v="303"/>
          <ac:inkMkLst>
            <pc:docMk/>
            <pc:sldMk cId="1481638844" sldId="262"/>
            <ac:inkMk id="45" creationId="{B4CD75E8-FF75-43F4-7A2D-105E8CB6C724}"/>
          </ac:inkMkLst>
        </pc:inkChg>
        <pc:inkChg chg="add del">
          <ac:chgData name="Vukics András" userId="5efe4348-f8f2-46c9-a533-ad55f03285a4" providerId="ADAL" clId="{246EDEBA-83EC-7E46-BAF1-39E78F182215}" dt="2022-11-17T09:42:06.091" v="303"/>
          <ac:inkMkLst>
            <pc:docMk/>
            <pc:sldMk cId="1481638844" sldId="262"/>
            <ac:inkMk id="46" creationId="{C6356C25-3154-93EF-72A9-5D31F07D89CA}"/>
          </ac:inkMkLst>
        </pc:inkChg>
        <pc:inkChg chg="add del">
          <ac:chgData name="Vukics András" userId="5efe4348-f8f2-46c9-a533-ad55f03285a4" providerId="ADAL" clId="{246EDEBA-83EC-7E46-BAF1-39E78F182215}" dt="2022-11-17T09:42:06.091" v="303"/>
          <ac:inkMkLst>
            <pc:docMk/>
            <pc:sldMk cId="1481638844" sldId="262"/>
            <ac:inkMk id="47" creationId="{220E497E-5647-E338-3F2F-EA9A46FF044C}"/>
          </ac:inkMkLst>
        </pc:inkChg>
        <pc:inkChg chg="add del">
          <ac:chgData name="Vukics András" userId="5efe4348-f8f2-46c9-a533-ad55f03285a4" providerId="ADAL" clId="{246EDEBA-83EC-7E46-BAF1-39E78F182215}" dt="2022-11-17T09:42:06.091" v="303"/>
          <ac:inkMkLst>
            <pc:docMk/>
            <pc:sldMk cId="1481638844" sldId="262"/>
            <ac:inkMk id="48" creationId="{6C8BE6F8-D318-4D23-6E30-29729875945C}"/>
          </ac:inkMkLst>
        </pc:inkChg>
        <pc:inkChg chg="add reco">
          <ac:chgData name="Vukics András" userId="5efe4348-f8f2-46c9-a533-ad55f03285a4" providerId="ADAL" clId="{246EDEBA-83EC-7E46-BAF1-39E78F182215}" dt="2022-11-17T09:42:06.091" v="303"/>
          <ac:inkMkLst>
            <pc:docMk/>
            <pc:sldMk cId="1481638844" sldId="262"/>
            <ac:inkMk id="49" creationId="{A89DAF9F-5F6E-DAFD-9A0A-1B9EEBF68864}"/>
          </ac:inkMkLst>
        </pc:inkChg>
        <pc:inkChg chg="add del">
          <ac:chgData name="Vukics András" userId="5efe4348-f8f2-46c9-a533-ad55f03285a4" providerId="ADAL" clId="{246EDEBA-83EC-7E46-BAF1-39E78F182215}" dt="2022-11-17T09:42:12.074" v="312"/>
          <ac:inkMkLst>
            <pc:docMk/>
            <pc:sldMk cId="1481638844" sldId="262"/>
            <ac:inkMk id="50" creationId="{F86C95E8-507F-93A8-9DB3-5B4D737B056C}"/>
          </ac:inkMkLst>
        </pc:inkChg>
        <pc:inkChg chg="add del">
          <ac:chgData name="Vukics András" userId="5efe4348-f8f2-46c9-a533-ad55f03285a4" providerId="ADAL" clId="{246EDEBA-83EC-7E46-BAF1-39E78F182215}" dt="2022-11-17T09:42:12.074" v="312"/>
          <ac:inkMkLst>
            <pc:docMk/>
            <pc:sldMk cId="1481638844" sldId="262"/>
            <ac:inkMk id="51" creationId="{4DC7759F-7E49-4BD2-9EB0-0B6C23B239D0}"/>
          </ac:inkMkLst>
        </pc:inkChg>
        <pc:inkChg chg="add del">
          <ac:chgData name="Vukics András" userId="5efe4348-f8f2-46c9-a533-ad55f03285a4" providerId="ADAL" clId="{246EDEBA-83EC-7E46-BAF1-39E78F182215}" dt="2022-11-17T09:42:12.074" v="312"/>
          <ac:inkMkLst>
            <pc:docMk/>
            <pc:sldMk cId="1481638844" sldId="262"/>
            <ac:inkMk id="52" creationId="{F83890E7-64D2-B622-E07E-FB8C46005E6F}"/>
          </ac:inkMkLst>
        </pc:inkChg>
        <pc:inkChg chg="add del">
          <ac:chgData name="Vukics András" userId="5efe4348-f8f2-46c9-a533-ad55f03285a4" providerId="ADAL" clId="{246EDEBA-83EC-7E46-BAF1-39E78F182215}" dt="2022-11-17T09:42:12.074" v="312"/>
          <ac:inkMkLst>
            <pc:docMk/>
            <pc:sldMk cId="1481638844" sldId="262"/>
            <ac:inkMk id="53" creationId="{616E2FB3-2304-C340-A5CD-237D45A7C14A}"/>
          </ac:inkMkLst>
        </pc:inkChg>
        <pc:inkChg chg="add del">
          <ac:chgData name="Vukics András" userId="5efe4348-f8f2-46c9-a533-ad55f03285a4" providerId="ADAL" clId="{246EDEBA-83EC-7E46-BAF1-39E78F182215}" dt="2022-11-17T09:42:12.074" v="312"/>
          <ac:inkMkLst>
            <pc:docMk/>
            <pc:sldMk cId="1481638844" sldId="262"/>
            <ac:inkMk id="54" creationId="{D80FF084-297B-DE70-68E6-96D2C21A3483}"/>
          </ac:inkMkLst>
        </pc:inkChg>
        <pc:inkChg chg="add del">
          <ac:chgData name="Vukics András" userId="5efe4348-f8f2-46c9-a533-ad55f03285a4" providerId="ADAL" clId="{246EDEBA-83EC-7E46-BAF1-39E78F182215}" dt="2022-11-17T09:42:12.074" v="312"/>
          <ac:inkMkLst>
            <pc:docMk/>
            <pc:sldMk cId="1481638844" sldId="262"/>
            <ac:inkMk id="55" creationId="{41191F1D-5061-21D5-D3C5-E1675A113679}"/>
          </ac:inkMkLst>
        </pc:inkChg>
        <pc:inkChg chg="add del">
          <ac:chgData name="Vukics András" userId="5efe4348-f8f2-46c9-a533-ad55f03285a4" providerId="ADAL" clId="{246EDEBA-83EC-7E46-BAF1-39E78F182215}" dt="2022-11-17T09:42:12.074" v="312"/>
          <ac:inkMkLst>
            <pc:docMk/>
            <pc:sldMk cId="1481638844" sldId="262"/>
            <ac:inkMk id="56" creationId="{7A3D8CAB-C544-871F-D98F-F8AD7019061D}"/>
          </ac:inkMkLst>
        </pc:inkChg>
        <pc:inkChg chg="add del">
          <ac:chgData name="Vukics András" userId="5efe4348-f8f2-46c9-a533-ad55f03285a4" providerId="ADAL" clId="{246EDEBA-83EC-7E46-BAF1-39E78F182215}" dt="2022-11-17T09:42:12.074" v="312"/>
          <ac:inkMkLst>
            <pc:docMk/>
            <pc:sldMk cId="1481638844" sldId="262"/>
            <ac:inkMk id="57" creationId="{FB4BDAAF-0791-01FB-F12D-069AC33F30D5}"/>
          </ac:inkMkLst>
        </pc:inkChg>
        <pc:inkChg chg="add reco">
          <ac:chgData name="Vukics András" userId="5efe4348-f8f2-46c9-a533-ad55f03285a4" providerId="ADAL" clId="{246EDEBA-83EC-7E46-BAF1-39E78F182215}" dt="2022-11-17T09:42:12.074" v="312"/>
          <ac:inkMkLst>
            <pc:docMk/>
            <pc:sldMk cId="1481638844" sldId="262"/>
            <ac:inkMk id="58" creationId="{DE47A991-77CC-657F-1FC8-63C75C4CA483}"/>
          </ac:inkMkLst>
        </pc:inkChg>
        <pc:inkChg chg="add del">
          <ac:chgData name="Vukics András" userId="5efe4348-f8f2-46c9-a533-ad55f03285a4" providerId="ADAL" clId="{246EDEBA-83EC-7E46-BAF1-39E78F182215}" dt="2022-11-17T09:42:19.066" v="319"/>
          <ac:inkMkLst>
            <pc:docMk/>
            <pc:sldMk cId="1481638844" sldId="262"/>
            <ac:inkMk id="59" creationId="{58841AE3-9183-7AB9-9494-C30614C31E00}"/>
          </ac:inkMkLst>
        </pc:inkChg>
        <pc:inkChg chg="add del">
          <ac:chgData name="Vukics András" userId="5efe4348-f8f2-46c9-a533-ad55f03285a4" providerId="ADAL" clId="{246EDEBA-83EC-7E46-BAF1-39E78F182215}" dt="2022-11-17T09:42:19.066" v="319"/>
          <ac:inkMkLst>
            <pc:docMk/>
            <pc:sldMk cId="1481638844" sldId="262"/>
            <ac:inkMk id="60" creationId="{03A63093-8ECD-7F1F-C337-26F7CB6D6726}"/>
          </ac:inkMkLst>
        </pc:inkChg>
        <pc:inkChg chg="add del">
          <ac:chgData name="Vukics András" userId="5efe4348-f8f2-46c9-a533-ad55f03285a4" providerId="ADAL" clId="{246EDEBA-83EC-7E46-BAF1-39E78F182215}" dt="2022-11-17T09:42:19.066" v="319"/>
          <ac:inkMkLst>
            <pc:docMk/>
            <pc:sldMk cId="1481638844" sldId="262"/>
            <ac:inkMk id="61" creationId="{F885F7CB-2E90-65F7-AFF4-97532D21B844}"/>
          </ac:inkMkLst>
        </pc:inkChg>
        <pc:inkChg chg="add del">
          <ac:chgData name="Vukics András" userId="5efe4348-f8f2-46c9-a533-ad55f03285a4" providerId="ADAL" clId="{246EDEBA-83EC-7E46-BAF1-39E78F182215}" dt="2022-11-17T09:42:19.066" v="319"/>
          <ac:inkMkLst>
            <pc:docMk/>
            <pc:sldMk cId="1481638844" sldId="262"/>
            <ac:inkMk id="62" creationId="{93F80984-A9A8-D34F-C9BB-F056FB8FDBDF}"/>
          </ac:inkMkLst>
        </pc:inkChg>
        <pc:inkChg chg="add del">
          <ac:chgData name="Vukics András" userId="5efe4348-f8f2-46c9-a533-ad55f03285a4" providerId="ADAL" clId="{246EDEBA-83EC-7E46-BAF1-39E78F182215}" dt="2022-11-17T09:42:19.066" v="319"/>
          <ac:inkMkLst>
            <pc:docMk/>
            <pc:sldMk cId="1481638844" sldId="262"/>
            <ac:inkMk id="63" creationId="{CC83B31E-9DF4-70FF-E758-F307E8E538C3}"/>
          </ac:inkMkLst>
        </pc:inkChg>
        <pc:inkChg chg="add del reco">
          <ac:chgData name="Vukics András" userId="5efe4348-f8f2-46c9-a533-ad55f03285a4" providerId="ADAL" clId="{246EDEBA-83EC-7E46-BAF1-39E78F182215}" dt="2022-11-17T09:42:19.066" v="319"/>
          <ac:inkMkLst>
            <pc:docMk/>
            <pc:sldMk cId="1481638844" sldId="262"/>
            <ac:inkMk id="64" creationId="{79C11E8B-89BC-A0F8-36A4-044CC4BE2C92}"/>
          </ac:inkMkLst>
        </pc:inkChg>
        <pc:inkChg chg="add">
          <ac:chgData name="Vukics András" userId="5efe4348-f8f2-46c9-a533-ad55f03285a4" providerId="ADAL" clId="{246EDEBA-83EC-7E46-BAF1-39E78F182215}" dt="2022-11-17T09:42:24.987" v="320"/>
          <ac:inkMkLst>
            <pc:docMk/>
            <pc:sldMk cId="1481638844" sldId="262"/>
            <ac:inkMk id="65" creationId="{A6E54825-EB13-928C-BECE-EA3401A6072A}"/>
          </ac:inkMkLst>
        </pc:inkChg>
        <pc:inkChg chg="add del">
          <ac:chgData name="Vukics András" userId="5efe4348-f8f2-46c9-a533-ad55f03285a4" providerId="ADAL" clId="{246EDEBA-83EC-7E46-BAF1-39E78F182215}" dt="2022-11-17T09:42:58.797" v="328"/>
          <ac:inkMkLst>
            <pc:docMk/>
            <pc:sldMk cId="1481638844" sldId="262"/>
            <ac:inkMk id="66" creationId="{208E2E8C-2841-CECB-780A-99A472985851}"/>
          </ac:inkMkLst>
        </pc:inkChg>
        <pc:inkChg chg="add del">
          <ac:chgData name="Vukics András" userId="5efe4348-f8f2-46c9-a533-ad55f03285a4" providerId="ADAL" clId="{246EDEBA-83EC-7E46-BAF1-39E78F182215}" dt="2022-11-17T09:42:58.797" v="328"/>
          <ac:inkMkLst>
            <pc:docMk/>
            <pc:sldMk cId="1481638844" sldId="262"/>
            <ac:inkMk id="67" creationId="{53CEFF09-397C-6120-95A9-13C7E9B9D915}"/>
          </ac:inkMkLst>
        </pc:inkChg>
        <pc:inkChg chg="add del">
          <ac:chgData name="Vukics András" userId="5efe4348-f8f2-46c9-a533-ad55f03285a4" providerId="ADAL" clId="{246EDEBA-83EC-7E46-BAF1-39E78F182215}" dt="2022-11-17T09:42:58.797" v="328"/>
          <ac:inkMkLst>
            <pc:docMk/>
            <pc:sldMk cId="1481638844" sldId="262"/>
            <ac:inkMk id="68" creationId="{CD4B59A6-9D25-09D2-BE40-5F668585480F}"/>
          </ac:inkMkLst>
        </pc:inkChg>
        <pc:inkChg chg="add del">
          <ac:chgData name="Vukics András" userId="5efe4348-f8f2-46c9-a533-ad55f03285a4" providerId="ADAL" clId="{246EDEBA-83EC-7E46-BAF1-39E78F182215}" dt="2022-11-17T09:42:58.797" v="328"/>
          <ac:inkMkLst>
            <pc:docMk/>
            <pc:sldMk cId="1481638844" sldId="262"/>
            <ac:inkMk id="69" creationId="{D3331823-17FA-C562-0564-9DD841CB9E1F}"/>
          </ac:inkMkLst>
        </pc:inkChg>
        <pc:inkChg chg="add del">
          <ac:chgData name="Vukics András" userId="5efe4348-f8f2-46c9-a533-ad55f03285a4" providerId="ADAL" clId="{246EDEBA-83EC-7E46-BAF1-39E78F182215}" dt="2022-11-17T09:42:58.797" v="328"/>
          <ac:inkMkLst>
            <pc:docMk/>
            <pc:sldMk cId="1481638844" sldId="262"/>
            <ac:inkMk id="70" creationId="{0D16FDDF-1D58-68CC-A8C5-CF9CAB9896E9}"/>
          </ac:inkMkLst>
        </pc:inkChg>
        <pc:inkChg chg="add del">
          <ac:chgData name="Vukics András" userId="5efe4348-f8f2-46c9-a533-ad55f03285a4" providerId="ADAL" clId="{246EDEBA-83EC-7E46-BAF1-39E78F182215}" dt="2022-11-17T09:42:58.797" v="328"/>
          <ac:inkMkLst>
            <pc:docMk/>
            <pc:sldMk cId="1481638844" sldId="262"/>
            <ac:inkMk id="71" creationId="{98E3CC71-00B2-A879-38FF-2CCA3B58DDB6}"/>
          </ac:inkMkLst>
        </pc:inkChg>
        <pc:inkChg chg="add del">
          <ac:chgData name="Vukics András" userId="5efe4348-f8f2-46c9-a533-ad55f03285a4" providerId="ADAL" clId="{246EDEBA-83EC-7E46-BAF1-39E78F182215}" dt="2022-11-17T09:42:58.797" v="328"/>
          <ac:inkMkLst>
            <pc:docMk/>
            <pc:sldMk cId="1481638844" sldId="262"/>
            <ac:inkMk id="72" creationId="{A8CE76B1-1D50-54FD-963C-D8022CC78BDC}"/>
          </ac:inkMkLst>
        </pc:inkChg>
        <pc:inkChg chg="add reco">
          <ac:chgData name="Vukics András" userId="5efe4348-f8f2-46c9-a533-ad55f03285a4" providerId="ADAL" clId="{246EDEBA-83EC-7E46-BAF1-39E78F182215}" dt="2022-11-17T09:42:58.797" v="328"/>
          <ac:inkMkLst>
            <pc:docMk/>
            <pc:sldMk cId="1481638844" sldId="262"/>
            <ac:inkMk id="73" creationId="{08E96673-2360-5EF5-C632-49E04CA4BED1}"/>
          </ac:inkMkLst>
        </pc:inkChg>
        <pc:inkChg chg="add del">
          <ac:chgData name="Vukics András" userId="5efe4348-f8f2-46c9-a533-ad55f03285a4" providerId="ADAL" clId="{246EDEBA-83EC-7E46-BAF1-39E78F182215}" dt="2022-11-17T09:43:01.177" v="335"/>
          <ac:inkMkLst>
            <pc:docMk/>
            <pc:sldMk cId="1481638844" sldId="262"/>
            <ac:inkMk id="74" creationId="{94A063A1-D881-0251-140D-D250821FDE7D}"/>
          </ac:inkMkLst>
        </pc:inkChg>
        <pc:inkChg chg="add del">
          <ac:chgData name="Vukics András" userId="5efe4348-f8f2-46c9-a533-ad55f03285a4" providerId="ADAL" clId="{246EDEBA-83EC-7E46-BAF1-39E78F182215}" dt="2022-11-17T09:43:01.177" v="335"/>
          <ac:inkMkLst>
            <pc:docMk/>
            <pc:sldMk cId="1481638844" sldId="262"/>
            <ac:inkMk id="75" creationId="{5C97B449-AE11-2307-2360-A807D6520A5C}"/>
          </ac:inkMkLst>
        </pc:inkChg>
        <pc:inkChg chg="add del">
          <ac:chgData name="Vukics András" userId="5efe4348-f8f2-46c9-a533-ad55f03285a4" providerId="ADAL" clId="{246EDEBA-83EC-7E46-BAF1-39E78F182215}" dt="2022-11-17T09:43:01.177" v="335"/>
          <ac:inkMkLst>
            <pc:docMk/>
            <pc:sldMk cId="1481638844" sldId="262"/>
            <ac:inkMk id="76" creationId="{953FA702-38E5-B4B9-AD00-26BE9EF18458}"/>
          </ac:inkMkLst>
        </pc:inkChg>
        <pc:inkChg chg="add del">
          <ac:chgData name="Vukics András" userId="5efe4348-f8f2-46c9-a533-ad55f03285a4" providerId="ADAL" clId="{246EDEBA-83EC-7E46-BAF1-39E78F182215}" dt="2022-11-17T09:43:01.177" v="335"/>
          <ac:inkMkLst>
            <pc:docMk/>
            <pc:sldMk cId="1481638844" sldId="262"/>
            <ac:inkMk id="77" creationId="{5AA329C0-158A-32DB-2217-7638368370EF}"/>
          </ac:inkMkLst>
        </pc:inkChg>
        <pc:inkChg chg="add del">
          <ac:chgData name="Vukics András" userId="5efe4348-f8f2-46c9-a533-ad55f03285a4" providerId="ADAL" clId="{246EDEBA-83EC-7E46-BAF1-39E78F182215}" dt="2022-11-17T09:43:01.177" v="335"/>
          <ac:inkMkLst>
            <pc:docMk/>
            <pc:sldMk cId="1481638844" sldId="262"/>
            <ac:inkMk id="78" creationId="{1EBB1755-B7AD-EA3E-646C-7D76A5714572}"/>
          </ac:inkMkLst>
        </pc:inkChg>
        <pc:inkChg chg="add del">
          <ac:chgData name="Vukics András" userId="5efe4348-f8f2-46c9-a533-ad55f03285a4" providerId="ADAL" clId="{246EDEBA-83EC-7E46-BAF1-39E78F182215}" dt="2022-11-17T09:43:01.177" v="335"/>
          <ac:inkMkLst>
            <pc:docMk/>
            <pc:sldMk cId="1481638844" sldId="262"/>
            <ac:inkMk id="79" creationId="{890193A8-BC04-7BDC-7953-44B83D4DD2E7}"/>
          </ac:inkMkLst>
        </pc:inkChg>
        <pc:inkChg chg="add reco">
          <ac:chgData name="Vukics András" userId="5efe4348-f8f2-46c9-a533-ad55f03285a4" providerId="ADAL" clId="{246EDEBA-83EC-7E46-BAF1-39E78F182215}" dt="2022-11-17T09:43:01.177" v="335"/>
          <ac:inkMkLst>
            <pc:docMk/>
            <pc:sldMk cId="1481638844" sldId="262"/>
            <ac:inkMk id="80" creationId="{60082C2A-3277-6FCF-4A4C-D5320FF9265C}"/>
          </ac:inkMkLst>
        </pc:inkChg>
        <pc:inkChg chg="add del">
          <ac:chgData name="Vukics András" userId="5efe4348-f8f2-46c9-a533-ad55f03285a4" providerId="ADAL" clId="{246EDEBA-83EC-7E46-BAF1-39E78F182215}" dt="2022-11-17T09:43:03.627" v="340"/>
          <ac:inkMkLst>
            <pc:docMk/>
            <pc:sldMk cId="1481638844" sldId="262"/>
            <ac:inkMk id="81" creationId="{F22F7113-F5F6-ADD4-6C61-98CC4FA1AEC2}"/>
          </ac:inkMkLst>
        </pc:inkChg>
        <pc:inkChg chg="add del">
          <ac:chgData name="Vukics András" userId="5efe4348-f8f2-46c9-a533-ad55f03285a4" providerId="ADAL" clId="{246EDEBA-83EC-7E46-BAF1-39E78F182215}" dt="2022-11-17T09:43:03.627" v="340"/>
          <ac:inkMkLst>
            <pc:docMk/>
            <pc:sldMk cId="1481638844" sldId="262"/>
            <ac:inkMk id="82" creationId="{69D111DB-EF42-8B42-3DB2-2C42F467416F}"/>
          </ac:inkMkLst>
        </pc:inkChg>
        <pc:inkChg chg="add del">
          <ac:chgData name="Vukics András" userId="5efe4348-f8f2-46c9-a533-ad55f03285a4" providerId="ADAL" clId="{246EDEBA-83EC-7E46-BAF1-39E78F182215}" dt="2022-11-17T09:43:03.627" v="340"/>
          <ac:inkMkLst>
            <pc:docMk/>
            <pc:sldMk cId="1481638844" sldId="262"/>
            <ac:inkMk id="83" creationId="{CE93FAFF-3590-BF8A-1B59-6E9B46E7DA92}"/>
          </ac:inkMkLst>
        </pc:inkChg>
        <pc:inkChg chg="add">
          <ac:chgData name="Vukics András" userId="5efe4348-f8f2-46c9-a533-ad55f03285a4" providerId="ADAL" clId="{246EDEBA-83EC-7E46-BAF1-39E78F182215}" dt="2022-11-17T09:43:02.774" v="339"/>
          <ac:inkMkLst>
            <pc:docMk/>
            <pc:sldMk cId="1481638844" sldId="262"/>
            <ac:inkMk id="84" creationId="{626483A4-1525-EE59-EBD9-7AC374EF370D}"/>
          </ac:inkMkLst>
        </pc:inkChg>
        <pc:inkChg chg="add reco">
          <ac:chgData name="Vukics András" userId="5efe4348-f8f2-46c9-a533-ad55f03285a4" providerId="ADAL" clId="{246EDEBA-83EC-7E46-BAF1-39E78F182215}" dt="2022-11-17T09:43:03.627" v="340"/>
          <ac:inkMkLst>
            <pc:docMk/>
            <pc:sldMk cId="1481638844" sldId="262"/>
            <ac:inkMk id="85" creationId="{1310982B-DD6C-21D7-60F4-0FAFE40C1FBB}"/>
          </ac:inkMkLst>
        </pc:inkChg>
        <pc:inkChg chg="add del">
          <ac:chgData name="Vukics András" userId="5efe4348-f8f2-46c9-a533-ad55f03285a4" providerId="ADAL" clId="{246EDEBA-83EC-7E46-BAF1-39E78F182215}" dt="2022-11-17T09:43:07.409" v="346"/>
          <ac:inkMkLst>
            <pc:docMk/>
            <pc:sldMk cId="1481638844" sldId="262"/>
            <ac:inkMk id="86" creationId="{BF362959-C595-5B6A-A70E-0496B3A1F17A}"/>
          </ac:inkMkLst>
        </pc:inkChg>
        <pc:inkChg chg="add del">
          <ac:chgData name="Vukics András" userId="5efe4348-f8f2-46c9-a533-ad55f03285a4" providerId="ADAL" clId="{246EDEBA-83EC-7E46-BAF1-39E78F182215}" dt="2022-11-17T09:43:07.409" v="346"/>
          <ac:inkMkLst>
            <pc:docMk/>
            <pc:sldMk cId="1481638844" sldId="262"/>
            <ac:inkMk id="87" creationId="{A8DB5113-2877-1193-F9E8-707B71DFBA80}"/>
          </ac:inkMkLst>
        </pc:inkChg>
        <pc:inkChg chg="add del">
          <ac:chgData name="Vukics András" userId="5efe4348-f8f2-46c9-a533-ad55f03285a4" providerId="ADAL" clId="{246EDEBA-83EC-7E46-BAF1-39E78F182215}" dt="2022-11-17T09:43:07.409" v="346"/>
          <ac:inkMkLst>
            <pc:docMk/>
            <pc:sldMk cId="1481638844" sldId="262"/>
            <ac:inkMk id="88" creationId="{17125A06-7D4A-7338-72AF-4EB360492539}"/>
          </ac:inkMkLst>
        </pc:inkChg>
        <pc:inkChg chg="add del">
          <ac:chgData name="Vukics András" userId="5efe4348-f8f2-46c9-a533-ad55f03285a4" providerId="ADAL" clId="{246EDEBA-83EC-7E46-BAF1-39E78F182215}" dt="2022-11-17T09:43:07.409" v="346"/>
          <ac:inkMkLst>
            <pc:docMk/>
            <pc:sldMk cId="1481638844" sldId="262"/>
            <ac:inkMk id="89" creationId="{3BCA6739-459F-4A5B-61D8-982C4088416B}"/>
          </ac:inkMkLst>
        </pc:inkChg>
        <pc:inkChg chg="add del">
          <ac:chgData name="Vukics András" userId="5efe4348-f8f2-46c9-a533-ad55f03285a4" providerId="ADAL" clId="{246EDEBA-83EC-7E46-BAF1-39E78F182215}" dt="2022-11-17T09:43:07.409" v="346"/>
          <ac:inkMkLst>
            <pc:docMk/>
            <pc:sldMk cId="1481638844" sldId="262"/>
            <ac:inkMk id="90" creationId="{838944BC-8A25-99EB-155F-018F25E189A8}"/>
          </ac:inkMkLst>
        </pc:inkChg>
        <pc:inkChg chg="add reco">
          <ac:chgData name="Vukics András" userId="5efe4348-f8f2-46c9-a533-ad55f03285a4" providerId="ADAL" clId="{246EDEBA-83EC-7E46-BAF1-39E78F182215}" dt="2022-11-17T09:43:07.409" v="346"/>
          <ac:inkMkLst>
            <pc:docMk/>
            <pc:sldMk cId="1481638844" sldId="262"/>
            <ac:inkMk id="91" creationId="{50BD73B3-4EFE-240D-D9E4-C4436C61C9FE}"/>
          </ac:inkMkLst>
        </pc:inkChg>
        <pc:inkChg chg="add reco">
          <ac:chgData name="Vukics András" userId="5efe4348-f8f2-46c9-a533-ad55f03285a4" providerId="ADAL" clId="{246EDEBA-83EC-7E46-BAF1-39E78F182215}" dt="2022-11-17T09:43:07.409" v="346"/>
          <ac:inkMkLst>
            <pc:docMk/>
            <pc:sldMk cId="1481638844" sldId="262"/>
            <ac:inkMk id="92" creationId="{7ED3E2DE-CB20-D171-E3B0-DC89D127421B}"/>
          </ac:inkMkLst>
        </pc:inkChg>
        <pc:inkChg chg="add del">
          <ac:chgData name="Vukics András" userId="5efe4348-f8f2-46c9-a533-ad55f03285a4" providerId="ADAL" clId="{246EDEBA-83EC-7E46-BAF1-39E78F182215}" dt="2022-11-17T09:43:10.553" v="353"/>
          <ac:inkMkLst>
            <pc:docMk/>
            <pc:sldMk cId="1481638844" sldId="262"/>
            <ac:inkMk id="93" creationId="{2EDB49E6-BFCE-F0A8-5B5C-901BF0DBF25B}"/>
          </ac:inkMkLst>
        </pc:inkChg>
        <pc:inkChg chg="add del">
          <ac:chgData name="Vukics András" userId="5efe4348-f8f2-46c9-a533-ad55f03285a4" providerId="ADAL" clId="{246EDEBA-83EC-7E46-BAF1-39E78F182215}" dt="2022-11-17T09:43:10.553" v="353"/>
          <ac:inkMkLst>
            <pc:docMk/>
            <pc:sldMk cId="1481638844" sldId="262"/>
            <ac:inkMk id="94" creationId="{2B5DA280-2E84-9BA1-90E5-41BB4572BCFB}"/>
          </ac:inkMkLst>
        </pc:inkChg>
        <pc:inkChg chg="add del">
          <ac:chgData name="Vukics András" userId="5efe4348-f8f2-46c9-a533-ad55f03285a4" providerId="ADAL" clId="{246EDEBA-83EC-7E46-BAF1-39E78F182215}" dt="2022-11-17T09:43:10.553" v="353"/>
          <ac:inkMkLst>
            <pc:docMk/>
            <pc:sldMk cId="1481638844" sldId="262"/>
            <ac:inkMk id="95" creationId="{76621FB4-854A-88E8-0A1A-D6C84614A1C8}"/>
          </ac:inkMkLst>
        </pc:inkChg>
        <pc:inkChg chg="add del">
          <ac:chgData name="Vukics András" userId="5efe4348-f8f2-46c9-a533-ad55f03285a4" providerId="ADAL" clId="{246EDEBA-83EC-7E46-BAF1-39E78F182215}" dt="2022-11-17T09:43:10.553" v="353"/>
          <ac:inkMkLst>
            <pc:docMk/>
            <pc:sldMk cId="1481638844" sldId="262"/>
            <ac:inkMk id="96" creationId="{4D2026E2-54AA-52CF-31F4-7A2B70F3309F}"/>
          </ac:inkMkLst>
        </pc:inkChg>
        <pc:inkChg chg="add del">
          <ac:chgData name="Vukics András" userId="5efe4348-f8f2-46c9-a533-ad55f03285a4" providerId="ADAL" clId="{246EDEBA-83EC-7E46-BAF1-39E78F182215}" dt="2022-11-17T09:43:10.553" v="353"/>
          <ac:inkMkLst>
            <pc:docMk/>
            <pc:sldMk cId="1481638844" sldId="262"/>
            <ac:inkMk id="97" creationId="{9EC46808-3469-07EE-F200-65CBFAA8055B}"/>
          </ac:inkMkLst>
        </pc:inkChg>
        <pc:inkChg chg="add del">
          <ac:chgData name="Vukics András" userId="5efe4348-f8f2-46c9-a533-ad55f03285a4" providerId="ADAL" clId="{246EDEBA-83EC-7E46-BAF1-39E78F182215}" dt="2022-11-17T09:43:10.553" v="353"/>
          <ac:inkMkLst>
            <pc:docMk/>
            <pc:sldMk cId="1481638844" sldId="262"/>
            <ac:inkMk id="98" creationId="{AC532853-3A13-BD16-C1C1-BEA56A7AB81B}"/>
          </ac:inkMkLst>
        </pc:inkChg>
        <pc:inkChg chg="add reco">
          <ac:chgData name="Vukics András" userId="5efe4348-f8f2-46c9-a533-ad55f03285a4" providerId="ADAL" clId="{246EDEBA-83EC-7E46-BAF1-39E78F182215}" dt="2022-11-17T09:43:10.553" v="353"/>
          <ac:inkMkLst>
            <pc:docMk/>
            <pc:sldMk cId="1481638844" sldId="262"/>
            <ac:inkMk id="99" creationId="{3793E183-2EEC-203E-442B-EEA75CD7635F}"/>
          </ac:inkMkLst>
        </pc:inkChg>
        <pc:inkChg chg="add del">
          <ac:chgData name="Vukics András" userId="5efe4348-f8f2-46c9-a533-ad55f03285a4" providerId="ADAL" clId="{246EDEBA-83EC-7E46-BAF1-39E78F182215}" dt="2022-11-17T09:43:22.712" v="358"/>
          <ac:inkMkLst>
            <pc:docMk/>
            <pc:sldMk cId="1481638844" sldId="262"/>
            <ac:inkMk id="100" creationId="{095A9C24-6DC0-17D5-7148-6C353A787DB9}"/>
          </ac:inkMkLst>
        </pc:inkChg>
        <pc:inkChg chg="add del">
          <ac:chgData name="Vukics András" userId="5efe4348-f8f2-46c9-a533-ad55f03285a4" providerId="ADAL" clId="{246EDEBA-83EC-7E46-BAF1-39E78F182215}" dt="2022-11-17T09:43:22.255" v="357"/>
          <ac:inkMkLst>
            <pc:docMk/>
            <pc:sldMk cId="1481638844" sldId="262"/>
            <ac:inkMk id="101" creationId="{70D217F6-A4B2-8F17-1A74-7437DE13DD82}"/>
          </ac:inkMkLst>
        </pc:inkChg>
        <pc:inkChg chg="add del reco">
          <ac:chgData name="Vukics András" userId="5efe4348-f8f2-46c9-a533-ad55f03285a4" providerId="ADAL" clId="{246EDEBA-83EC-7E46-BAF1-39E78F182215}" dt="2022-11-17T09:43:22.255" v="357"/>
          <ac:inkMkLst>
            <pc:docMk/>
            <pc:sldMk cId="1481638844" sldId="262"/>
            <ac:inkMk id="102" creationId="{28748AE2-A414-F811-57BC-C4633B20D986}"/>
          </ac:inkMkLst>
        </pc:inkChg>
        <pc:inkChg chg="add del">
          <ac:chgData name="Vukics András" userId="5efe4348-f8f2-46c9-a533-ad55f03285a4" providerId="ADAL" clId="{246EDEBA-83EC-7E46-BAF1-39E78F182215}" dt="2022-11-17T09:43:30.690" v="360"/>
          <ac:inkMkLst>
            <pc:docMk/>
            <pc:sldMk cId="1481638844" sldId="262"/>
            <ac:inkMk id="103" creationId="{79D94C64-CB9B-BCA1-3C8E-1BF055A3EA69}"/>
          </ac:inkMkLst>
        </pc:inkChg>
        <pc:inkChg chg="add">
          <ac:chgData name="Vukics András" userId="5efe4348-f8f2-46c9-a533-ad55f03285a4" providerId="ADAL" clId="{246EDEBA-83EC-7E46-BAF1-39E78F182215}" dt="2022-11-17T09:43:36.286" v="361"/>
          <ac:inkMkLst>
            <pc:docMk/>
            <pc:sldMk cId="1481638844" sldId="262"/>
            <ac:inkMk id="104" creationId="{5B1033BB-87C4-9068-9119-E11A7FE86053}"/>
          </ac:inkMkLst>
        </pc:inkChg>
        <pc:inkChg chg="add">
          <ac:chgData name="Vukics András" userId="5efe4348-f8f2-46c9-a533-ad55f03285a4" providerId="ADAL" clId="{246EDEBA-83EC-7E46-BAF1-39E78F182215}" dt="2022-11-17T09:43:41.689" v="362"/>
          <ac:inkMkLst>
            <pc:docMk/>
            <pc:sldMk cId="1481638844" sldId="262"/>
            <ac:inkMk id="105" creationId="{1FC9351D-2511-892B-1D3A-1CD1A1F26445}"/>
          </ac:inkMkLst>
        </pc:inkChg>
        <pc:inkChg chg="add del">
          <ac:chgData name="Vukics András" userId="5efe4348-f8f2-46c9-a533-ad55f03285a4" providerId="ADAL" clId="{246EDEBA-83EC-7E46-BAF1-39E78F182215}" dt="2022-11-17T09:43:59.365" v="364"/>
          <ac:inkMkLst>
            <pc:docMk/>
            <pc:sldMk cId="1481638844" sldId="262"/>
            <ac:inkMk id="106" creationId="{11F6253B-DE99-4F49-8425-5F6A8D86366C}"/>
          </ac:inkMkLst>
        </pc:inkChg>
        <pc:inkChg chg="add">
          <ac:chgData name="Vukics András" userId="5efe4348-f8f2-46c9-a533-ad55f03285a4" providerId="ADAL" clId="{246EDEBA-83EC-7E46-BAF1-39E78F182215}" dt="2022-11-17T09:44:05.938" v="365"/>
          <ac:inkMkLst>
            <pc:docMk/>
            <pc:sldMk cId="1481638844" sldId="262"/>
            <ac:inkMk id="107" creationId="{38C81AA1-E152-6968-5B17-9B2CF4A70CD8}"/>
          </ac:inkMkLst>
        </pc:inkChg>
      </pc:sldChg>
      <pc:sldChg chg="addSp delSp modSp">
        <pc:chgData name="Vukics András" userId="5efe4348-f8f2-46c9-a533-ad55f03285a4" providerId="ADAL" clId="{246EDEBA-83EC-7E46-BAF1-39E78F182215}" dt="2022-11-17T14:06:54.436" v="951"/>
        <pc:sldMkLst>
          <pc:docMk/>
          <pc:sldMk cId="3016423394" sldId="263"/>
        </pc:sldMkLst>
        <pc:inkChg chg="add del">
          <ac:chgData name="Vukics András" userId="5efe4348-f8f2-46c9-a533-ad55f03285a4" providerId="ADAL" clId="{246EDEBA-83EC-7E46-BAF1-39E78F182215}" dt="2022-11-17T12:50:29.091" v="681"/>
          <ac:inkMkLst>
            <pc:docMk/>
            <pc:sldMk cId="3016423394" sldId="263"/>
            <ac:inkMk id="3" creationId="{0DDD1FCF-FBAD-DB83-3854-BA5B94646375}"/>
          </ac:inkMkLst>
        </pc:inkChg>
        <pc:inkChg chg="add del">
          <ac:chgData name="Vukics András" userId="5efe4348-f8f2-46c9-a533-ad55f03285a4" providerId="ADAL" clId="{246EDEBA-83EC-7E46-BAF1-39E78F182215}" dt="2022-11-17T12:51:56.969" v="717"/>
          <ac:inkMkLst>
            <pc:docMk/>
            <pc:sldMk cId="3016423394" sldId="263"/>
            <ac:inkMk id="3" creationId="{C00C73F5-E41D-F7AE-8D81-4B113B0FB290}"/>
          </ac:inkMkLst>
        </pc:inkChg>
        <pc:inkChg chg="add">
          <ac:chgData name="Vukics András" userId="5efe4348-f8f2-46c9-a533-ad55f03285a4" providerId="ADAL" clId="{246EDEBA-83EC-7E46-BAF1-39E78F182215}" dt="2022-11-17T14:06:54.436" v="951"/>
          <ac:inkMkLst>
            <pc:docMk/>
            <pc:sldMk cId="3016423394" sldId="263"/>
            <ac:inkMk id="3" creationId="{EA97C6D7-4F31-124E-E30B-912A55290973}"/>
          </ac:inkMkLst>
        </pc:inkChg>
        <pc:inkChg chg="add del">
          <ac:chgData name="Vukics András" userId="5efe4348-f8f2-46c9-a533-ad55f03285a4" providerId="ADAL" clId="{246EDEBA-83EC-7E46-BAF1-39E78F182215}" dt="2022-11-17T12:51:56.969" v="717"/>
          <ac:inkMkLst>
            <pc:docMk/>
            <pc:sldMk cId="3016423394" sldId="263"/>
            <ac:inkMk id="4" creationId="{4F8987A4-BCE6-0BD9-0EDA-E44223AD3FA1}"/>
          </ac:inkMkLst>
        </pc:inkChg>
        <pc:inkChg chg="add del">
          <ac:chgData name="Vukics András" userId="5efe4348-f8f2-46c9-a533-ad55f03285a4" providerId="ADAL" clId="{246EDEBA-83EC-7E46-BAF1-39E78F182215}" dt="2022-11-17T12:50:29.091" v="681"/>
          <ac:inkMkLst>
            <pc:docMk/>
            <pc:sldMk cId="3016423394" sldId="263"/>
            <ac:inkMk id="9" creationId="{6272DF9B-B7E0-D56B-4919-B46B80FE13B3}"/>
          </ac:inkMkLst>
        </pc:inkChg>
        <pc:inkChg chg="add del">
          <ac:chgData name="Vukics András" userId="5efe4348-f8f2-46c9-a533-ad55f03285a4" providerId="ADAL" clId="{246EDEBA-83EC-7E46-BAF1-39E78F182215}" dt="2022-11-17T12:51:56.969" v="717"/>
          <ac:inkMkLst>
            <pc:docMk/>
            <pc:sldMk cId="3016423394" sldId="263"/>
            <ac:inkMk id="9" creationId="{A1FF375B-C619-980F-A5D3-D4E3D64B9EF0}"/>
          </ac:inkMkLst>
        </pc:inkChg>
        <pc:inkChg chg="add del">
          <ac:chgData name="Vukics András" userId="5efe4348-f8f2-46c9-a533-ad55f03285a4" providerId="ADAL" clId="{246EDEBA-83EC-7E46-BAF1-39E78F182215}" dt="2022-11-17T12:51:56.969" v="717"/>
          <ac:inkMkLst>
            <pc:docMk/>
            <pc:sldMk cId="3016423394" sldId="263"/>
            <ac:inkMk id="10" creationId="{3B2CE84C-076A-3E15-8602-3FFA680EAF06}"/>
          </ac:inkMkLst>
        </pc:inkChg>
        <pc:inkChg chg="add del">
          <ac:chgData name="Vukics András" userId="5efe4348-f8f2-46c9-a533-ad55f03285a4" providerId="ADAL" clId="{246EDEBA-83EC-7E46-BAF1-39E78F182215}" dt="2022-11-17T12:50:29.091" v="681"/>
          <ac:inkMkLst>
            <pc:docMk/>
            <pc:sldMk cId="3016423394" sldId="263"/>
            <ac:inkMk id="10" creationId="{55BFD2D8-97C0-1C26-2EFA-65CC5355B1B0}"/>
          </ac:inkMkLst>
        </pc:inkChg>
        <pc:inkChg chg="add del">
          <ac:chgData name="Vukics András" userId="5efe4348-f8f2-46c9-a533-ad55f03285a4" providerId="ADAL" clId="{246EDEBA-83EC-7E46-BAF1-39E78F182215}" dt="2022-11-17T12:50:29.091" v="681"/>
          <ac:inkMkLst>
            <pc:docMk/>
            <pc:sldMk cId="3016423394" sldId="263"/>
            <ac:inkMk id="13" creationId="{1F983739-3901-E755-8428-C1D0F511AFA0}"/>
          </ac:inkMkLst>
        </pc:inkChg>
        <pc:inkChg chg="add del">
          <ac:chgData name="Vukics András" userId="5efe4348-f8f2-46c9-a533-ad55f03285a4" providerId="ADAL" clId="{246EDEBA-83EC-7E46-BAF1-39E78F182215}" dt="2022-11-17T12:51:56.969" v="717"/>
          <ac:inkMkLst>
            <pc:docMk/>
            <pc:sldMk cId="3016423394" sldId="263"/>
            <ac:inkMk id="13" creationId="{EA6F277D-76F1-337C-C07B-01A656A93EE9}"/>
          </ac:inkMkLst>
        </pc:inkChg>
        <pc:inkChg chg="add reco">
          <ac:chgData name="Vukics András" userId="5efe4348-f8f2-46c9-a533-ad55f03285a4" providerId="ADAL" clId="{246EDEBA-83EC-7E46-BAF1-39E78F182215}" dt="2022-11-17T12:50:29.091" v="681"/>
          <ac:inkMkLst>
            <pc:docMk/>
            <pc:sldMk cId="3016423394" sldId="263"/>
            <ac:inkMk id="14" creationId="{BC68F107-774C-8D13-FBF9-745343405673}"/>
          </ac:inkMkLst>
        </pc:inkChg>
        <pc:inkChg chg="add del">
          <ac:chgData name="Vukics András" userId="5efe4348-f8f2-46c9-a533-ad55f03285a4" providerId="ADAL" clId="{246EDEBA-83EC-7E46-BAF1-39E78F182215}" dt="2022-11-17T12:50:34.174" v="687"/>
          <ac:inkMkLst>
            <pc:docMk/>
            <pc:sldMk cId="3016423394" sldId="263"/>
            <ac:inkMk id="15" creationId="{E082B0CA-555E-5DF4-C7DF-64F486A52245}"/>
          </ac:inkMkLst>
        </pc:inkChg>
        <pc:inkChg chg="add reco">
          <ac:chgData name="Vukics András" userId="5efe4348-f8f2-46c9-a533-ad55f03285a4" providerId="ADAL" clId="{246EDEBA-83EC-7E46-BAF1-39E78F182215}" dt="2022-11-17T12:51:56.969" v="717"/>
          <ac:inkMkLst>
            <pc:docMk/>
            <pc:sldMk cId="3016423394" sldId="263"/>
            <ac:inkMk id="16" creationId="{9DEE159D-83AC-E0DB-EA83-C7001E3768A5}"/>
          </ac:inkMkLst>
        </pc:inkChg>
        <pc:inkChg chg="add del">
          <ac:chgData name="Vukics András" userId="5efe4348-f8f2-46c9-a533-ad55f03285a4" providerId="ADAL" clId="{246EDEBA-83EC-7E46-BAF1-39E78F182215}" dt="2022-11-17T12:50:36.182" v="689"/>
          <ac:inkMkLst>
            <pc:docMk/>
            <pc:sldMk cId="3016423394" sldId="263"/>
            <ac:inkMk id="16" creationId="{E8E1670D-6BAC-300C-AC97-5E714FF0BF83}"/>
          </ac:inkMkLst>
        </pc:inkChg>
        <pc:inkChg chg="add del">
          <ac:chgData name="Vukics András" userId="5efe4348-f8f2-46c9-a533-ad55f03285a4" providerId="ADAL" clId="{246EDEBA-83EC-7E46-BAF1-39E78F182215}" dt="2022-11-17T12:50:34.739" v="688"/>
          <ac:inkMkLst>
            <pc:docMk/>
            <pc:sldMk cId="3016423394" sldId="263"/>
            <ac:inkMk id="17" creationId="{03EC38BD-429C-8839-8A37-0F34B1052ED8}"/>
          </ac:inkMkLst>
        </pc:inkChg>
        <pc:inkChg chg="add">
          <ac:chgData name="Vukics András" userId="5efe4348-f8f2-46c9-a533-ad55f03285a4" providerId="ADAL" clId="{246EDEBA-83EC-7E46-BAF1-39E78F182215}" dt="2022-11-17T12:51:59.082" v="718"/>
          <ac:inkMkLst>
            <pc:docMk/>
            <pc:sldMk cId="3016423394" sldId="263"/>
            <ac:inkMk id="17" creationId="{98562199-930B-2193-FE11-1F5F2F075F40}"/>
          </ac:inkMkLst>
        </pc:inkChg>
        <pc:inkChg chg="add del">
          <ac:chgData name="Vukics András" userId="5efe4348-f8f2-46c9-a533-ad55f03285a4" providerId="ADAL" clId="{246EDEBA-83EC-7E46-BAF1-39E78F182215}" dt="2022-11-17T12:52:03.796" v="725"/>
          <ac:inkMkLst>
            <pc:docMk/>
            <pc:sldMk cId="3016423394" sldId="263"/>
            <ac:inkMk id="18" creationId="{6848933E-C99F-A28D-975A-F859EDCF00A6}"/>
          </ac:inkMkLst>
        </pc:inkChg>
        <pc:inkChg chg="add del">
          <ac:chgData name="Vukics András" userId="5efe4348-f8f2-46c9-a533-ad55f03285a4" providerId="ADAL" clId="{246EDEBA-83EC-7E46-BAF1-39E78F182215}" dt="2022-11-17T12:50:34.174" v="687"/>
          <ac:inkMkLst>
            <pc:docMk/>
            <pc:sldMk cId="3016423394" sldId="263"/>
            <ac:inkMk id="18" creationId="{8CA361D3-503C-46A4-8C95-8A79A4155D1A}"/>
          </ac:inkMkLst>
        </pc:inkChg>
        <pc:inkChg chg="add del reco">
          <ac:chgData name="Vukics András" userId="5efe4348-f8f2-46c9-a533-ad55f03285a4" providerId="ADAL" clId="{246EDEBA-83EC-7E46-BAF1-39E78F182215}" dt="2022-11-17T12:50:34.174" v="687"/>
          <ac:inkMkLst>
            <pc:docMk/>
            <pc:sldMk cId="3016423394" sldId="263"/>
            <ac:inkMk id="19" creationId="{0E1CF51F-C978-BFA0-C74A-ECF99769A40B}"/>
          </ac:inkMkLst>
        </pc:inkChg>
        <pc:inkChg chg="add del">
          <ac:chgData name="Vukics András" userId="5efe4348-f8f2-46c9-a533-ad55f03285a4" providerId="ADAL" clId="{246EDEBA-83EC-7E46-BAF1-39E78F182215}" dt="2022-11-17T12:52:03.796" v="725"/>
          <ac:inkMkLst>
            <pc:docMk/>
            <pc:sldMk cId="3016423394" sldId="263"/>
            <ac:inkMk id="19" creationId="{13EB5C76-267E-C4B0-3A5D-1C14FDDA7ED0}"/>
          </ac:inkMkLst>
        </pc:inkChg>
        <pc:inkChg chg="add del">
          <ac:chgData name="Vukics András" userId="5efe4348-f8f2-46c9-a533-ad55f03285a4" providerId="ADAL" clId="{246EDEBA-83EC-7E46-BAF1-39E78F182215}" dt="2022-11-17T12:52:03.796" v="725"/>
          <ac:inkMkLst>
            <pc:docMk/>
            <pc:sldMk cId="3016423394" sldId="263"/>
            <ac:inkMk id="20" creationId="{4505DB46-47A2-FA3E-6F68-CD4B2EEC0F58}"/>
          </ac:inkMkLst>
        </pc:inkChg>
        <pc:inkChg chg="add del">
          <ac:chgData name="Vukics András" userId="5efe4348-f8f2-46c9-a533-ad55f03285a4" providerId="ADAL" clId="{246EDEBA-83EC-7E46-BAF1-39E78F182215}" dt="2022-11-17T12:50:40.135" v="693"/>
          <ac:inkMkLst>
            <pc:docMk/>
            <pc:sldMk cId="3016423394" sldId="263"/>
            <ac:inkMk id="20" creationId="{BCECDB09-BCA2-CA80-4189-D45D45DFE86F}"/>
          </ac:inkMkLst>
        </pc:inkChg>
        <pc:inkChg chg="add del">
          <ac:chgData name="Vukics András" userId="5efe4348-f8f2-46c9-a533-ad55f03285a4" providerId="ADAL" clId="{246EDEBA-83EC-7E46-BAF1-39E78F182215}" dt="2022-11-17T12:52:03.796" v="725"/>
          <ac:inkMkLst>
            <pc:docMk/>
            <pc:sldMk cId="3016423394" sldId="263"/>
            <ac:inkMk id="21" creationId="{8152DA74-F291-CD42-E056-46FC6E5D1997}"/>
          </ac:inkMkLst>
        </pc:inkChg>
        <pc:inkChg chg="add del">
          <ac:chgData name="Vukics András" userId="5efe4348-f8f2-46c9-a533-ad55f03285a4" providerId="ADAL" clId="{246EDEBA-83EC-7E46-BAF1-39E78F182215}" dt="2022-11-17T12:50:40.135" v="693"/>
          <ac:inkMkLst>
            <pc:docMk/>
            <pc:sldMk cId="3016423394" sldId="263"/>
            <ac:inkMk id="21" creationId="{D1031529-10D1-5F3D-579B-7C49309F7BF5}"/>
          </ac:inkMkLst>
        </pc:inkChg>
        <pc:inkChg chg="add del">
          <ac:chgData name="Vukics András" userId="5efe4348-f8f2-46c9-a533-ad55f03285a4" providerId="ADAL" clId="{246EDEBA-83EC-7E46-BAF1-39E78F182215}" dt="2022-11-17T12:50:40.135" v="693"/>
          <ac:inkMkLst>
            <pc:docMk/>
            <pc:sldMk cId="3016423394" sldId="263"/>
            <ac:inkMk id="22" creationId="{81D37DEC-427C-5DC3-AF4B-0F8BA6A3BDCD}"/>
          </ac:inkMkLst>
        </pc:inkChg>
        <pc:inkChg chg="add del">
          <ac:chgData name="Vukics András" userId="5efe4348-f8f2-46c9-a533-ad55f03285a4" providerId="ADAL" clId="{246EDEBA-83EC-7E46-BAF1-39E78F182215}" dt="2022-11-17T12:52:03.796" v="725"/>
          <ac:inkMkLst>
            <pc:docMk/>
            <pc:sldMk cId="3016423394" sldId="263"/>
            <ac:inkMk id="22" creationId="{ABA54328-57BB-5C62-8A91-9B430D1EA26E}"/>
          </ac:inkMkLst>
        </pc:inkChg>
        <pc:inkChg chg="add reco">
          <ac:chgData name="Vukics András" userId="5efe4348-f8f2-46c9-a533-ad55f03285a4" providerId="ADAL" clId="{246EDEBA-83EC-7E46-BAF1-39E78F182215}" dt="2022-11-17T12:50:40.135" v="693"/>
          <ac:inkMkLst>
            <pc:docMk/>
            <pc:sldMk cId="3016423394" sldId="263"/>
            <ac:inkMk id="23" creationId="{5C24E9C0-23AF-C643-E0B9-AEE85F02FBAD}"/>
          </ac:inkMkLst>
        </pc:inkChg>
        <pc:inkChg chg="add del">
          <ac:chgData name="Vukics András" userId="5efe4348-f8f2-46c9-a533-ad55f03285a4" providerId="ADAL" clId="{246EDEBA-83EC-7E46-BAF1-39E78F182215}" dt="2022-11-17T12:50:42.992" v="696"/>
          <ac:inkMkLst>
            <pc:docMk/>
            <pc:sldMk cId="3016423394" sldId="263"/>
            <ac:inkMk id="24" creationId="{38743C85-8962-D92D-146A-1069DDE2F10F}"/>
          </ac:inkMkLst>
        </pc:inkChg>
        <pc:inkChg chg="add del">
          <ac:chgData name="Vukics András" userId="5efe4348-f8f2-46c9-a533-ad55f03285a4" providerId="ADAL" clId="{246EDEBA-83EC-7E46-BAF1-39E78F182215}" dt="2022-11-17T12:52:03.796" v="725"/>
          <ac:inkMkLst>
            <pc:docMk/>
            <pc:sldMk cId="3016423394" sldId="263"/>
            <ac:inkMk id="24" creationId="{B9F1AA88-9FC8-68E6-F2A9-0AE72C489C7C}"/>
          </ac:inkMkLst>
        </pc:inkChg>
        <pc:inkChg chg="add reco">
          <ac:chgData name="Vukics András" userId="5efe4348-f8f2-46c9-a533-ad55f03285a4" providerId="ADAL" clId="{246EDEBA-83EC-7E46-BAF1-39E78F182215}" dt="2022-11-17T12:52:03.796" v="725"/>
          <ac:inkMkLst>
            <pc:docMk/>
            <pc:sldMk cId="3016423394" sldId="263"/>
            <ac:inkMk id="25" creationId="{4B42213C-7AF6-02B9-D153-E3385904C708}"/>
          </ac:inkMkLst>
        </pc:inkChg>
        <pc:inkChg chg="add del">
          <ac:chgData name="Vukics András" userId="5efe4348-f8f2-46c9-a533-ad55f03285a4" providerId="ADAL" clId="{246EDEBA-83EC-7E46-BAF1-39E78F182215}" dt="2022-11-17T12:50:42.992" v="696"/>
          <ac:inkMkLst>
            <pc:docMk/>
            <pc:sldMk cId="3016423394" sldId="263"/>
            <ac:inkMk id="25" creationId="{D27496C4-FDCE-C685-747E-53B8F8370EC5}"/>
          </ac:inkMkLst>
        </pc:inkChg>
        <pc:inkChg chg="add reco">
          <ac:chgData name="Vukics András" userId="5efe4348-f8f2-46c9-a533-ad55f03285a4" providerId="ADAL" clId="{246EDEBA-83EC-7E46-BAF1-39E78F182215}" dt="2022-11-17T12:50:42.992" v="696"/>
          <ac:inkMkLst>
            <pc:docMk/>
            <pc:sldMk cId="3016423394" sldId="263"/>
            <ac:inkMk id="26" creationId="{619F7AA0-D4F4-D5C4-FE77-92D295A98130}"/>
          </ac:inkMkLst>
        </pc:inkChg>
        <pc:inkChg chg="add del">
          <ac:chgData name="Vukics András" userId="5efe4348-f8f2-46c9-a533-ad55f03285a4" providerId="ADAL" clId="{246EDEBA-83EC-7E46-BAF1-39E78F182215}" dt="2022-11-17T12:50:45.340" v="699"/>
          <ac:inkMkLst>
            <pc:docMk/>
            <pc:sldMk cId="3016423394" sldId="263"/>
            <ac:inkMk id="27" creationId="{DE6D7684-E5A4-7A39-FA13-49DB49D1AEE7}"/>
          </ac:inkMkLst>
        </pc:inkChg>
        <pc:inkChg chg="add del">
          <ac:chgData name="Vukics András" userId="5efe4348-f8f2-46c9-a533-ad55f03285a4" providerId="ADAL" clId="{246EDEBA-83EC-7E46-BAF1-39E78F182215}" dt="2022-11-17T12:52:07.001" v="730"/>
          <ac:inkMkLst>
            <pc:docMk/>
            <pc:sldMk cId="3016423394" sldId="263"/>
            <ac:inkMk id="27" creationId="{F2FA1A51-3018-987D-EB3C-4DA6074C3295}"/>
          </ac:inkMkLst>
        </pc:inkChg>
        <pc:inkChg chg="add del">
          <ac:chgData name="Vukics András" userId="5efe4348-f8f2-46c9-a533-ad55f03285a4" providerId="ADAL" clId="{246EDEBA-83EC-7E46-BAF1-39E78F182215}" dt="2022-11-17T12:50:45.340" v="699"/>
          <ac:inkMkLst>
            <pc:docMk/>
            <pc:sldMk cId="3016423394" sldId="263"/>
            <ac:inkMk id="28" creationId="{8E54839D-A8A0-F5B6-E096-3F9A440D9D2E}"/>
          </ac:inkMkLst>
        </pc:inkChg>
        <pc:inkChg chg="add del">
          <ac:chgData name="Vukics András" userId="5efe4348-f8f2-46c9-a533-ad55f03285a4" providerId="ADAL" clId="{246EDEBA-83EC-7E46-BAF1-39E78F182215}" dt="2022-11-17T12:52:07.001" v="730"/>
          <ac:inkMkLst>
            <pc:docMk/>
            <pc:sldMk cId="3016423394" sldId="263"/>
            <ac:inkMk id="28" creationId="{DAA94630-7A00-0EFE-1A7E-7FD5634E201D}"/>
          </ac:inkMkLst>
        </pc:inkChg>
        <pc:inkChg chg="add reco">
          <ac:chgData name="Vukics András" userId="5efe4348-f8f2-46c9-a533-ad55f03285a4" providerId="ADAL" clId="{246EDEBA-83EC-7E46-BAF1-39E78F182215}" dt="2022-11-17T12:50:45.340" v="699"/>
          <ac:inkMkLst>
            <pc:docMk/>
            <pc:sldMk cId="3016423394" sldId="263"/>
            <ac:inkMk id="29" creationId="{ADF39300-87AB-E42F-19ED-94EF82782C3F}"/>
          </ac:inkMkLst>
        </pc:inkChg>
        <pc:inkChg chg="add del">
          <ac:chgData name="Vukics András" userId="5efe4348-f8f2-46c9-a533-ad55f03285a4" providerId="ADAL" clId="{246EDEBA-83EC-7E46-BAF1-39E78F182215}" dt="2022-11-17T12:50:48.578" v="703"/>
          <ac:inkMkLst>
            <pc:docMk/>
            <pc:sldMk cId="3016423394" sldId="263"/>
            <ac:inkMk id="30" creationId="{344D38F2-1278-61C4-802E-83C2ED367972}"/>
          </ac:inkMkLst>
        </pc:inkChg>
        <pc:inkChg chg="add del">
          <ac:chgData name="Vukics András" userId="5efe4348-f8f2-46c9-a533-ad55f03285a4" providerId="ADAL" clId="{246EDEBA-83EC-7E46-BAF1-39E78F182215}" dt="2022-11-17T12:52:07.001" v="730"/>
          <ac:inkMkLst>
            <pc:docMk/>
            <pc:sldMk cId="3016423394" sldId="263"/>
            <ac:inkMk id="30" creationId="{74407560-0FC3-EFCC-1FF9-AA6292041F1D}"/>
          </ac:inkMkLst>
        </pc:inkChg>
        <pc:inkChg chg="add del">
          <ac:chgData name="Vukics András" userId="5efe4348-f8f2-46c9-a533-ad55f03285a4" providerId="ADAL" clId="{246EDEBA-83EC-7E46-BAF1-39E78F182215}" dt="2022-11-17T12:52:07.001" v="730"/>
          <ac:inkMkLst>
            <pc:docMk/>
            <pc:sldMk cId="3016423394" sldId="263"/>
            <ac:inkMk id="31" creationId="{84D16B28-0F17-46BC-08E2-D862C57603C3}"/>
          </ac:inkMkLst>
        </pc:inkChg>
        <pc:inkChg chg="add del">
          <ac:chgData name="Vukics András" userId="5efe4348-f8f2-46c9-a533-ad55f03285a4" providerId="ADAL" clId="{246EDEBA-83EC-7E46-BAF1-39E78F182215}" dt="2022-11-17T12:50:48.578" v="703"/>
          <ac:inkMkLst>
            <pc:docMk/>
            <pc:sldMk cId="3016423394" sldId="263"/>
            <ac:inkMk id="31" creationId="{B25F6ADC-3887-1487-B64A-4C0AD1C7131C}"/>
          </ac:inkMkLst>
        </pc:inkChg>
        <pc:inkChg chg="add reco">
          <ac:chgData name="Vukics András" userId="5efe4348-f8f2-46c9-a533-ad55f03285a4" providerId="ADAL" clId="{246EDEBA-83EC-7E46-BAF1-39E78F182215}" dt="2022-11-17T12:52:07.001" v="730"/>
          <ac:inkMkLst>
            <pc:docMk/>
            <pc:sldMk cId="3016423394" sldId="263"/>
            <ac:inkMk id="32" creationId="{10BC83EC-A970-8678-DD3B-7A92310A0005}"/>
          </ac:inkMkLst>
        </pc:inkChg>
        <pc:inkChg chg="add del">
          <ac:chgData name="Vukics András" userId="5efe4348-f8f2-46c9-a533-ad55f03285a4" providerId="ADAL" clId="{246EDEBA-83EC-7E46-BAF1-39E78F182215}" dt="2022-11-17T12:50:48.578" v="703"/>
          <ac:inkMkLst>
            <pc:docMk/>
            <pc:sldMk cId="3016423394" sldId="263"/>
            <ac:inkMk id="32" creationId="{BBF94C5E-E5FF-6F7C-0208-C22EE09ED115}"/>
          </ac:inkMkLst>
        </pc:inkChg>
        <pc:inkChg chg="add reco">
          <ac:chgData name="Vukics András" userId="5efe4348-f8f2-46c9-a533-ad55f03285a4" providerId="ADAL" clId="{246EDEBA-83EC-7E46-BAF1-39E78F182215}" dt="2022-11-17T12:50:48.578" v="703"/>
          <ac:inkMkLst>
            <pc:docMk/>
            <pc:sldMk cId="3016423394" sldId="263"/>
            <ac:inkMk id="33" creationId="{338B5BBF-876E-080A-5CC6-5D9E04673183}"/>
          </ac:inkMkLst>
        </pc:inkChg>
        <pc:inkChg chg="add del">
          <ac:chgData name="Vukics András" userId="5efe4348-f8f2-46c9-a533-ad55f03285a4" providerId="ADAL" clId="{246EDEBA-83EC-7E46-BAF1-39E78F182215}" dt="2022-11-17T12:52:13.486" v="733"/>
          <ac:inkMkLst>
            <pc:docMk/>
            <pc:sldMk cId="3016423394" sldId="263"/>
            <ac:inkMk id="34" creationId="{20B11686-E040-7F14-3A70-C2A37631CC44}"/>
          </ac:inkMkLst>
        </pc:inkChg>
        <pc:inkChg chg="add del">
          <ac:chgData name="Vukics András" userId="5efe4348-f8f2-46c9-a533-ad55f03285a4" providerId="ADAL" clId="{246EDEBA-83EC-7E46-BAF1-39E78F182215}" dt="2022-11-17T12:50:50.646" v="706"/>
          <ac:inkMkLst>
            <pc:docMk/>
            <pc:sldMk cId="3016423394" sldId="263"/>
            <ac:inkMk id="34" creationId="{C07A7D84-B274-84B9-159B-6DE6D47E107D}"/>
          </ac:inkMkLst>
        </pc:inkChg>
        <pc:inkChg chg="add del">
          <ac:chgData name="Vukics András" userId="5efe4348-f8f2-46c9-a533-ad55f03285a4" providerId="ADAL" clId="{246EDEBA-83EC-7E46-BAF1-39E78F182215}" dt="2022-11-17T12:52:13.486" v="733"/>
          <ac:inkMkLst>
            <pc:docMk/>
            <pc:sldMk cId="3016423394" sldId="263"/>
            <ac:inkMk id="35" creationId="{1D1491CB-33F1-87B5-6CC9-9984C30B9F33}"/>
          </ac:inkMkLst>
        </pc:inkChg>
        <pc:inkChg chg="add del">
          <ac:chgData name="Vukics András" userId="5efe4348-f8f2-46c9-a533-ad55f03285a4" providerId="ADAL" clId="{246EDEBA-83EC-7E46-BAF1-39E78F182215}" dt="2022-11-17T12:50:50.646" v="706"/>
          <ac:inkMkLst>
            <pc:docMk/>
            <pc:sldMk cId="3016423394" sldId="263"/>
            <ac:inkMk id="35" creationId="{CE560A47-2798-371D-E4C6-373CE816BDC2}"/>
          </ac:inkMkLst>
        </pc:inkChg>
        <pc:inkChg chg="add mod reco modStrokes">
          <ac:chgData name="Vukics András" userId="5efe4348-f8f2-46c9-a533-ad55f03285a4" providerId="ADAL" clId="{246EDEBA-83EC-7E46-BAF1-39E78F182215}" dt="2022-11-17T12:51:01.039" v="708"/>
          <ac:inkMkLst>
            <pc:docMk/>
            <pc:sldMk cId="3016423394" sldId="263"/>
            <ac:inkMk id="36" creationId="{904CD7BA-1FD1-1E33-A3BE-A669178EED00}"/>
          </ac:inkMkLst>
        </pc:inkChg>
        <pc:inkChg chg="add">
          <ac:chgData name="Vukics András" userId="5efe4348-f8f2-46c9-a533-ad55f03285a4" providerId="ADAL" clId="{246EDEBA-83EC-7E46-BAF1-39E78F182215}" dt="2022-11-17T12:50:51.338" v="707"/>
          <ac:inkMkLst>
            <pc:docMk/>
            <pc:sldMk cId="3016423394" sldId="263"/>
            <ac:inkMk id="37" creationId="{1D01C39C-5723-E4A9-E906-9308D634993B}"/>
          </ac:inkMkLst>
        </pc:inkChg>
        <pc:inkChg chg="add mod reco modStrokes">
          <ac:chgData name="Vukics András" userId="5efe4348-f8f2-46c9-a533-ad55f03285a4" providerId="ADAL" clId="{246EDEBA-83EC-7E46-BAF1-39E78F182215}" dt="2022-11-17T14:06:46.049" v="950"/>
          <ac:inkMkLst>
            <pc:docMk/>
            <pc:sldMk cId="3016423394" sldId="263"/>
            <ac:inkMk id="38" creationId="{071591F6-ACB6-41E9-CB3C-5C5F3B27E32F}"/>
          </ac:inkMkLst>
        </pc:inkChg>
        <pc:inkChg chg="add del">
          <ac:chgData name="Vukics András" userId="5efe4348-f8f2-46c9-a533-ad55f03285a4" providerId="ADAL" clId="{246EDEBA-83EC-7E46-BAF1-39E78F182215}" dt="2022-11-17T12:51:07.821" v="710"/>
          <ac:inkMkLst>
            <pc:docMk/>
            <pc:sldMk cId="3016423394" sldId="263"/>
            <ac:inkMk id="38" creationId="{3E0BF2EF-09E6-8518-1A6F-7DC895436F62}"/>
          </ac:inkMkLst>
        </pc:inkChg>
        <pc:inkChg chg="add">
          <ac:chgData name="Vukics András" userId="5efe4348-f8f2-46c9-a533-ad55f03285a4" providerId="ADAL" clId="{246EDEBA-83EC-7E46-BAF1-39E78F182215}" dt="2022-11-17T12:51:09.623" v="711"/>
          <ac:inkMkLst>
            <pc:docMk/>
            <pc:sldMk cId="3016423394" sldId="263"/>
            <ac:inkMk id="39" creationId="{74A4BFB6-5582-C5A9-4D91-94F24DB73CA4}"/>
          </ac:inkMkLst>
        </pc:inkChg>
        <pc:inkChg chg="add del">
          <ac:chgData name="Vukics András" userId="5efe4348-f8f2-46c9-a533-ad55f03285a4" providerId="ADAL" clId="{246EDEBA-83EC-7E46-BAF1-39E78F182215}" dt="2022-11-17T12:52:16.762" v="738"/>
          <ac:inkMkLst>
            <pc:docMk/>
            <pc:sldMk cId="3016423394" sldId="263"/>
            <ac:inkMk id="40" creationId="{308B6011-15A4-8A90-EEBB-A5CE208428D7}"/>
          </ac:inkMkLst>
        </pc:inkChg>
        <pc:inkChg chg="add del">
          <ac:chgData name="Vukics András" userId="5efe4348-f8f2-46c9-a533-ad55f03285a4" providerId="ADAL" clId="{246EDEBA-83EC-7E46-BAF1-39E78F182215}" dt="2022-11-17T12:52:16.762" v="738"/>
          <ac:inkMkLst>
            <pc:docMk/>
            <pc:sldMk cId="3016423394" sldId="263"/>
            <ac:inkMk id="41" creationId="{FBC0CA0E-6E13-CA3E-5905-DFFBFC0AB01C}"/>
          </ac:inkMkLst>
        </pc:inkChg>
        <pc:inkChg chg="add del">
          <ac:chgData name="Vukics András" userId="5efe4348-f8f2-46c9-a533-ad55f03285a4" providerId="ADAL" clId="{246EDEBA-83EC-7E46-BAF1-39E78F182215}" dt="2022-11-17T12:52:16.762" v="738"/>
          <ac:inkMkLst>
            <pc:docMk/>
            <pc:sldMk cId="3016423394" sldId="263"/>
            <ac:inkMk id="42" creationId="{51F24755-84EB-EDA0-4091-12A7332E11C3}"/>
          </ac:inkMkLst>
        </pc:inkChg>
        <pc:inkChg chg="add del">
          <ac:chgData name="Vukics András" userId="5efe4348-f8f2-46c9-a533-ad55f03285a4" providerId="ADAL" clId="{246EDEBA-83EC-7E46-BAF1-39E78F182215}" dt="2022-11-17T12:52:16.762" v="738"/>
          <ac:inkMkLst>
            <pc:docMk/>
            <pc:sldMk cId="3016423394" sldId="263"/>
            <ac:inkMk id="43" creationId="{C45CD41A-7364-8A55-9129-5933CF2ABFE8}"/>
          </ac:inkMkLst>
        </pc:inkChg>
        <pc:inkChg chg="add reco">
          <ac:chgData name="Vukics András" userId="5efe4348-f8f2-46c9-a533-ad55f03285a4" providerId="ADAL" clId="{246EDEBA-83EC-7E46-BAF1-39E78F182215}" dt="2022-11-17T12:52:16.762" v="738"/>
          <ac:inkMkLst>
            <pc:docMk/>
            <pc:sldMk cId="3016423394" sldId="263"/>
            <ac:inkMk id="44" creationId="{D4CADAB9-207F-27ED-043C-30780720D55F}"/>
          </ac:inkMkLst>
        </pc:inkChg>
        <pc:inkChg chg="add del">
          <ac:chgData name="Vukics András" userId="5efe4348-f8f2-46c9-a533-ad55f03285a4" providerId="ADAL" clId="{246EDEBA-83EC-7E46-BAF1-39E78F182215}" dt="2022-11-17T12:53:13.643" v="744"/>
          <ac:inkMkLst>
            <pc:docMk/>
            <pc:sldMk cId="3016423394" sldId="263"/>
            <ac:inkMk id="45" creationId="{29C8148B-C9F2-D310-8F9F-83924FBEB494}"/>
          </ac:inkMkLst>
        </pc:inkChg>
        <pc:inkChg chg="add del">
          <ac:chgData name="Vukics András" userId="5efe4348-f8f2-46c9-a533-ad55f03285a4" providerId="ADAL" clId="{246EDEBA-83EC-7E46-BAF1-39E78F182215}" dt="2022-11-17T12:53:13.643" v="744"/>
          <ac:inkMkLst>
            <pc:docMk/>
            <pc:sldMk cId="3016423394" sldId="263"/>
            <ac:inkMk id="46" creationId="{3AD3AD99-C693-AEE8-AF52-4FA030E53BE8}"/>
          </ac:inkMkLst>
        </pc:inkChg>
        <pc:inkChg chg="add del">
          <ac:chgData name="Vukics András" userId="5efe4348-f8f2-46c9-a533-ad55f03285a4" providerId="ADAL" clId="{246EDEBA-83EC-7E46-BAF1-39E78F182215}" dt="2022-11-17T12:53:13.643" v="744"/>
          <ac:inkMkLst>
            <pc:docMk/>
            <pc:sldMk cId="3016423394" sldId="263"/>
            <ac:inkMk id="47" creationId="{50527E39-0A80-2AAC-9BCC-C84E3D36C571}"/>
          </ac:inkMkLst>
        </pc:inkChg>
        <pc:inkChg chg="add del">
          <ac:chgData name="Vukics András" userId="5efe4348-f8f2-46c9-a533-ad55f03285a4" providerId="ADAL" clId="{246EDEBA-83EC-7E46-BAF1-39E78F182215}" dt="2022-11-17T12:53:13.643" v="744"/>
          <ac:inkMkLst>
            <pc:docMk/>
            <pc:sldMk cId="3016423394" sldId="263"/>
            <ac:inkMk id="48" creationId="{8F3D4C0E-23DF-DAF2-5C49-CF89E64F7227}"/>
          </ac:inkMkLst>
        </pc:inkChg>
        <pc:inkChg chg="add del">
          <ac:chgData name="Vukics András" userId="5efe4348-f8f2-46c9-a533-ad55f03285a4" providerId="ADAL" clId="{246EDEBA-83EC-7E46-BAF1-39E78F182215}" dt="2022-11-17T12:53:13.643" v="744"/>
          <ac:inkMkLst>
            <pc:docMk/>
            <pc:sldMk cId="3016423394" sldId="263"/>
            <ac:inkMk id="49" creationId="{D8DC0D1F-F2D7-F793-EE8A-F8EFC21E8613}"/>
          </ac:inkMkLst>
        </pc:inkChg>
        <pc:inkChg chg="add reco">
          <ac:chgData name="Vukics András" userId="5efe4348-f8f2-46c9-a533-ad55f03285a4" providerId="ADAL" clId="{246EDEBA-83EC-7E46-BAF1-39E78F182215}" dt="2022-11-17T12:53:13.643" v="744"/>
          <ac:inkMkLst>
            <pc:docMk/>
            <pc:sldMk cId="3016423394" sldId="263"/>
            <ac:inkMk id="50" creationId="{11165514-3D21-E217-3A6B-1A4040684831}"/>
          </ac:inkMkLst>
        </pc:inkChg>
        <pc:inkChg chg="add del">
          <ac:chgData name="Vukics András" userId="5efe4348-f8f2-46c9-a533-ad55f03285a4" providerId="ADAL" clId="{246EDEBA-83EC-7E46-BAF1-39E78F182215}" dt="2022-11-17T12:53:16.482" v="748"/>
          <ac:inkMkLst>
            <pc:docMk/>
            <pc:sldMk cId="3016423394" sldId="263"/>
            <ac:inkMk id="51" creationId="{70D67150-A5AC-8ACF-940D-54967E9085EF}"/>
          </ac:inkMkLst>
        </pc:inkChg>
        <pc:inkChg chg="add del">
          <ac:chgData name="Vukics András" userId="5efe4348-f8f2-46c9-a533-ad55f03285a4" providerId="ADAL" clId="{246EDEBA-83EC-7E46-BAF1-39E78F182215}" dt="2022-11-17T12:53:16.482" v="748"/>
          <ac:inkMkLst>
            <pc:docMk/>
            <pc:sldMk cId="3016423394" sldId="263"/>
            <ac:inkMk id="52" creationId="{1A75ED9C-F908-45B6-F6AC-E20C03967BF8}"/>
          </ac:inkMkLst>
        </pc:inkChg>
        <pc:inkChg chg="add del">
          <ac:chgData name="Vukics András" userId="5efe4348-f8f2-46c9-a533-ad55f03285a4" providerId="ADAL" clId="{246EDEBA-83EC-7E46-BAF1-39E78F182215}" dt="2022-11-17T12:53:16.482" v="748"/>
          <ac:inkMkLst>
            <pc:docMk/>
            <pc:sldMk cId="3016423394" sldId="263"/>
            <ac:inkMk id="53" creationId="{B172D24E-4C3D-701C-A9A2-449FE33E2282}"/>
          </ac:inkMkLst>
        </pc:inkChg>
        <pc:inkChg chg="add reco">
          <ac:chgData name="Vukics András" userId="5efe4348-f8f2-46c9-a533-ad55f03285a4" providerId="ADAL" clId="{246EDEBA-83EC-7E46-BAF1-39E78F182215}" dt="2022-11-17T12:53:16.482" v="748"/>
          <ac:inkMkLst>
            <pc:docMk/>
            <pc:sldMk cId="3016423394" sldId="263"/>
            <ac:inkMk id="54" creationId="{8BE848E1-3E3E-8C14-3734-0FD66B190AB7}"/>
          </ac:inkMkLst>
        </pc:inkChg>
        <pc:inkChg chg="add">
          <ac:chgData name="Vukics András" userId="5efe4348-f8f2-46c9-a533-ad55f03285a4" providerId="ADAL" clId="{246EDEBA-83EC-7E46-BAF1-39E78F182215}" dt="2022-11-17T12:53:17.181" v="749"/>
          <ac:inkMkLst>
            <pc:docMk/>
            <pc:sldMk cId="3016423394" sldId="263"/>
            <ac:inkMk id="55" creationId="{47DE3C0E-BD8D-20E7-59E1-83FB8E975765}"/>
          </ac:inkMkLst>
        </pc:inkChg>
        <pc:inkChg chg="add del">
          <ac:chgData name="Vukics András" userId="5efe4348-f8f2-46c9-a533-ad55f03285a4" providerId="ADAL" clId="{246EDEBA-83EC-7E46-BAF1-39E78F182215}" dt="2022-11-17T12:53:18.780" v="752"/>
          <ac:inkMkLst>
            <pc:docMk/>
            <pc:sldMk cId="3016423394" sldId="263"/>
            <ac:inkMk id="56" creationId="{366120CF-86B4-15B3-7AFD-B1969475F451}"/>
          </ac:inkMkLst>
        </pc:inkChg>
        <pc:inkChg chg="add del">
          <ac:chgData name="Vukics András" userId="5efe4348-f8f2-46c9-a533-ad55f03285a4" providerId="ADAL" clId="{246EDEBA-83EC-7E46-BAF1-39E78F182215}" dt="2022-11-17T12:53:18.780" v="752"/>
          <ac:inkMkLst>
            <pc:docMk/>
            <pc:sldMk cId="3016423394" sldId="263"/>
            <ac:inkMk id="57" creationId="{F9B62E24-3DCF-BDE8-6A7A-96F309D96272}"/>
          </ac:inkMkLst>
        </pc:inkChg>
        <pc:inkChg chg="add reco">
          <ac:chgData name="Vukics András" userId="5efe4348-f8f2-46c9-a533-ad55f03285a4" providerId="ADAL" clId="{246EDEBA-83EC-7E46-BAF1-39E78F182215}" dt="2022-11-17T12:53:18.780" v="752"/>
          <ac:inkMkLst>
            <pc:docMk/>
            <pc:sldMk cId="3016423394" sldId="263"/>
            <ac:inkMk id="58" creationId="{92968C90-B260-C8AB-BC7C-3C90F0969AED}"/>
          </ac:inkMkLst>
        </pc:inkChg>
        <pc:inkChg chg="add del">
          <ac:chgData name="Vukics András" userId="5efe4348-f8f2-46c9-a533-ad55f03285a4" providerId="ADAL" clId="{246EDEBA-83EC-7E46-BAF1-39E78F182215}" dt="2022-11-17T12:53:26.660" v="759"/>
          <ac:inkMkLst>
            <pc:docMk/>
            <pc:sldMk cId="3016423394" sldId="263"/>
            <ac:inkMk id="59" creationId="{E32B3C1D-8300-F76C-2603-476D3BF4B091}"/>
          </ac:inkMkLst>
        </pc:inkChg>
        <pc:inkChg chg="add del">
          <ac:chgData name="Vukics András" userId="5efe4348-f8f2-46c9-a533-ad55f03285a4" providerId="ADAL" clId="{246EDEBA-83EC-7E46-BAF1-39E78F182215}" dt="2022-11-17T12:53:26.660" v="759"/>
          <ac:inkMkLst>
            <pc:docMk/>
            <pc:sldMk cId="3016423394" sldId="263"/>
            <ac:inkMk id="60" creationId="{505C8725-1D24-CFB6-7C50-E2BC30E56E05}"/>
          </ac:inkMkLst>
        </pc:inkChg>
        <pc:inkChg chg="add del">
          <ac:chgData name="Vukics András" userId="5efe4348-f8f2-46c9-a533-ad55f03285a4" providerId="ADAL" clId="{246EDEBA-83EC-7E46-BAF1-39E78F182215}" dt="2022-11-17T12:53:26.660" v="759"/>
          <ac:inkMkLst>
            <pc:docMk/>
            <pc:sldMk cId="3016423394" sldId="263"/>
            <ac:inkMk id="61" creationId="{E073BBE8-5865-468F-3496-A71B042CFB28}"/>
          </ac:inkMkLst>
        </pc:inkChg>
        <pc:inkChg chg="add del">
          <ac:chgData name="Vukics András" userId="5efe4348-f8f2-46c9-a533-ad55f03285a4" providerId="ADAL" clId="{246EDEBA-83EC-7E46-BAF1-39E78F182215}" dt="2022-11-17T12:53:26.660" v="759"/>
          <ac:inkMkLst>
            <pc:docMk/>
            <pc:sldMk cId="3016423394" sldId="263"/>
            <ac:inkMk id="62" creationId="{65A3542E-57FF-E7F9-FC9B-D18AAF9839B3}"/>
          </ac:inkMkLst>
        </pc:inkChg>
        <pc:inkChg chg="add del">
          <ac:chgData name="Vukics András" userId="5efe4348-f8f2-46c9-a533-ad55f03285a4" providerId="ADAL" clId="{246EDEBA-83EC-7E46-BAF1-39E78F182215}" dt="2022-11-17T12:53:26.660" v="759"/>
          <ac:inkMkLst>
            <pc:docMk/>
            <pc:sldMk cId="3016423394" sldId="263"/>
            <ac:inkMk id="63" creationId="{94C8C686-8768-7700-C2B9-1154450B1AB2}"/>
          </ac:inkMkLst>
        </pc:inkChg>
        <pc:inkChg chg="add del">
          <ac:chgData name="Vukics András" userId="5efe4348-f8f2-46c9-a533-ad55f03285a4" providerId="ADAL" clId="{246EDEBA-83EC-7E46-BAF1-39E78F182215}" dt="2022-11-17T12:53:26.660" v="759"/>
          <ac:inkMkLst>
            <pc:docMk/>
            <pc:sldMk cId="3016423394" sldId="263"/>
            <ac:inkMk id="64" creationId="{D79F9DD7-F241-05F9-1809-12D2942856DA}"/>
          </ac:inkMkLst>
        </pc:inkChg>
        <pc:inkChg chg="add reco">
          <ac:chgData name="Vukics András" userId="5efe4348-f8f2-46c9-a533-ad55f03285a4" providerId="ADAL" clId="{246EDEBA-83EC-7E46-BAF1-39E78F182215}" dt="2022-11-17T12:53:26.660" v="759"/>
          <ac:inkMkLst>
            <pc:docMk/>
            <pc:sldMk cId="3016423394" sldId="263"/>
            <ac:inkMk id="65" creationId="{9303B450-BB61-57FD-BDA7-A7F898FD0D7A}"/>
          </ac:inkMkLst>
        </pc:inkChg>
        <pc:inkChg chg="add del">
          <ac:chgData name="Vukics András" userId="5efe4348-f8f2-46c9-a533-ad55f03285a4" providerId="ADAL" clId="{246EDEBA-83EC-7E46-BAF1-39E78F182215}" dt="2022-11-17T12:53:31.324" v="765"/>
          <ac:inkMkLst>
            <pc:docMk/>
            <pc:sldMk cId="3016423394" sldId="263"/>
            <ac:inkMk id="66" creationId="{F6C5E8F3-43F4-DCF9-9F1A-2445A7D33A87}"/>
          </ac:inkMkLst>
        </pc:inkChg>
        <pc:inkChg chg="add del">
          <ac:chgData name="Vukics András" userId="5efe4348-f8f2-46c9-a533-ad55f03285a4" providerId="ADAL" clId="{246EDEBA-83EC-7E46-BAF1-39E78F182215}" dt="2022-11-17T12:53:31.324" v="765"/>
          <ac:inkMkLst>
            <pc:docMk/>
            <pc:sldMk cId="3016423394" sldId="263"/>
            <ac:inkMk id="67" creationId="{DC05792C-77C5-2D85-A6A4-F5FA5871F69A}"/>
          </ac:inkMkLst>
        </pc:inkChg>
        <pc:inkChg chg="add del">
          <ac:chgData name="Vukics András" userId="5efe4348-f8f2-46c9-a533-ad55f03285a4" providerId="ADAL" clId="{246EDEBA-83EC-7E46-BAF1-39E78F182215}" dt="2022-11-17T12:53:31.324" v="765"/>
          <ac:inkMkLst>
            <pc:docMk/>
            <pc:sldMk cId="3016423394" sldId="263"/>
            <ac:inkMk id="68" creationId="{88C9CFC7-ED76-F321-81B8-870FCE9A0135}"/>
          </ac:inkMkLst>
        </pc:inkChg>
        <pc:inkChg chg="add del">
          <ac:chgData name="Vukics András" userId="5efe4348-f8f2-46c9-a533-ad55f03285a4" providerId="ADAL" clId="{246EDEBA-83EC-7E46-BAF1-39E78F182215}" dt="2022-11-17T12:53:31.324" v="765"/>
          <ac:inkMkLst>
            <pc:docMk/>
            <pc:sldMk cId="3016423394" sldId="263"/>
            <ac:inkMk id="69" creationId="{23F31A78-0276-DE8E-DEFE-E4BD2B081E47}"/>
          </ac:inkMkLst>
        </pc:inkChg>
        <pc:inkChg chg="add del">
          <ac:chgData name="Vukics András" userId="5efe4348-f8f2-46c9-a533-ad55f03285a4" providerId="ADAL" clId="{246EDEBA-83EC-7E46-BAF1-39E78F182215}" dt="2022-11-17T12:53:31.324" v="765"/>
          <ac:inkMkLst>
            <pc:docMk/>
            <pc:sldMk cId="3016423394" sldId="263"/>
            <ac:inkMk id="70" creationId="{09B9115E-F239-6174-FC3D-B425B87380FB}"/>
          </ac:inkMkLst>
        </pc:inkChg>
        <pc:inkChg chg="add reco">
          <ac:chgData name="Vukics András" userId="5efe4348-f8f2-46c9-a533-ad55f03285a4" providerId="ADAL" clId="{246EDEBA-83EC-7E46-BAF1-39E78F182215}" dt="2022-11-17T12:53:31.324" v="765"/>
          <ac:inkMkLst>
            <pc:docMk/>
            <pc:sldMk cId="3016423394" sldId="263"/>
            <ac:inkMk id="71" creationId="{EC85A6D7-8393-E4FC-ADC1-274702BCC000}"/>
          </ac:inkMkLst>
        </pc:inkChg>
        <pc:inkChg chg="add del">
          <ac:chgData name="Vukics András" userId="5efe4348-f8f2-46c9-a533-ad55f03285a4" providerId="ADAL" clId="{246EDEBA-83EC-7E46-BAF1-39E78F182215}" dt="2022-11-17T12:53:35.787" v="770"/>
          <ac:inkMkLst>
            <pc:docMk/>
            <pc:sldMk cId="3016423394" sldId="263"/>
            <ac:inkMk id="72" creationId="{8AE4EBF0-DBD6-038C-2C3C-31CB3C902EEB}"/>
          </ac:inkMkLst>
        </pc:inkChg>
        <pc:inkChg chg="add del">
          <ac:chgData name="Vukics András" userId="5efe4348-f8f2-46c9-a533-ad55f03285a4" providerId="ADAL" clId="{246EDEBA-83EC-7E46-BAF1-39E78F182215}" dt="2022-11-17T12:53:35.787" v="770"/>
          <ac:inkMkLst>
            <pc:docMk/>
            <pc:sldMk cId="3016423394" sldId="263"/>
            <ac:inkMk id="73" creationId="{D790116B-D468-7A55-C3F4-C484F816CCE3}"/>
          </ac:inkMkLst>
        </pc:inkChg>
        <pc:inkChg chg="add del">
          <ac:chgData name="Vukics András" userId="5efe4348-f8f2-46c9-a533-ad55f03285a4" providerId="ADAL" clId="{246EDEBA-83EC-7E46-BAF1-39E78F182215}" dt="2022-11-17T12:53:35.787" v="770"/>
          <ac:inkMkLst>
            <pc:docMk/>
            <pc:sldMk cId="3016423394" sldId="263"/>
            <ac:inkMk id="74" creationId="{E58B26D6-DF3A-9508-4D04-B1269D56192D}"/>
          </ac:inkMkLst>
        </pc:inkChg>
        <pc:inkChg chg="add del">
          <ac:chgData name="Vukics András" userId="5efe4348-f8f2-46c9-a533-ad55f03285a4" providerId="ADAL" clId="{246EDEBA-83EC-7E46-BAF1-39E78F182215}" dt="2022-11-17T12:53:35.787" v="770"/>
          <ac:inkMkLst>
            <pc:docMk/>
            <pc:sldMk cId="3016423394" sldId="263"/>
            <ac:inkMk id="75" creationId="{5DBB3C64-4221-F337-D948-D87B9E8718FF}"/>
          </ac:inkMkLst>
        </pc:inkChg>
        <pc:inkChg chg="add reco">
          <ac:chgData name="Vukics András" userId="5efe4348-f8f2-46c9-a533-ad55f03285a4" providerId="ADAL" clId="{246EDEBA-83EC-7E46-BAF1-39E78F182215}" dt="2022-11-17T12:53:35.787" v="770"/>
          <ac:inkMkLst>
            <pc:docMk/>
            <pc:sldMk cId="3016423394" sldId="263"/>
            <ac:inkMk id="76" creationId="{3384F803-98A6-C64F-D4AB-09BAF5BAA9A3}"/>
          </ac:inkMkLst>
        </pc:inkChg>
        <pc:inkChg chg="add del">
          <ac:chgData name="Vukics András" userId="5efe4348-f8f2-46c9-a533-ad55f03285a4" providerId="ADAL" clId="{246EDEBA-83EC-7E46-BAF1-39E78F182215}" dt="2022-11-17T12:53:43.197" v="775"/>
          <ac:inkMkLst>
            <pc:docMk/>
            <pc:sldMk cId="3016423394" sldId="263"/>
            <ac:inkMk id="77" creationId="{F32F6992-CADB-3A04-1557-D53A8FE177AB}"/>
          </ac:inkMkLst>
        </pc:inkChg>
        <pc:inkChg chg="add del">
          <ac:chgData name="Vukics András" userId="5efe4348-f8f2-46c9-a533-ad55f03285a4" providerId="ADAL" clId="{246EDEBA-83EC-7E46-BAF1-39E78F182215}" dt="2022-11-17T12:53:42.366" v="774"/>
          <ac:inkMkLst>
            <pc:docMk/>
            <pc:sldMk cId="3016423394" sldId="263"/>
            <ac:inkMk id="78" creationId="{285F7222-3E60-365E-B01F-5968F544E896}"/>
          </ac:inkMkLst>
        </pc:inkChg>
        <pc:inkChg chg="add del reco">
          <ac:chgData name="Vukics András" userId="5efe4348-f8f2-46c9-a533-ad55f03285a4" providerId="ADAL" clId="{246EDEBA-83EC-7E46-BAF1-39E78F182215}" dt="2022-11-17T12:53:42.366" v="774"/>
          <ac:inkMkLst>
            <pc:docMk/>
            <pc:sldMk cId="3016423394" sldId="263"/>
            <ac:inkMk id="79" creationId="{820D5465-185F-10DF-4891-003E2D6AD334}"/>
          </ac:inkMkLst>
        </pc:inkChg>
        <pc:inkChg chg="add del">
          <ac:chgData name="Vukics András" userId="5efe4348-f8f2-46c9-a533-ad55f03285a4" providerId="ADAL" clId="{246EDEBA-83EC-7E46-BAF1-39E78F182215}" dt="2022-11-17T12:53:47.232" v="780"/>
          <ac:inkMkLst>
            <pc:docMk/>
            <pc:sldMk cId="3016423394" sldId="263"/>
            <ac:inkMk id="80" creationId="{91AA0CB8-23CF-7637-F40C-87364887D827}"/>
          </ac:inkMkLst>
        </pc:inkChg>
        <pc:inkChg chg="add del">
          <ac:chgData name="Vukics András" userId="5efe4348-f8f2-46c9-a533-ad55f03285a4" providerId="ADAL" clId="{246EDEBA-83EC-7E46-BAF1-39E78F182215}" dt="2022-11-17T12:53:47.232" v="780"/>
          <ac:inkMkLst>
            <pc:docMk/>
            <pc:sldMk cId="3016423394" sldId="263"/>
            <ac:inkMk id="81" creationId="{0BEDABA4-6C50-DE82-5A60-B564C1FE14B7}"/>
          </ac:inkMkLst>
        </pc:inkChg>
        <pc:inkChg chg="add del">
          <ac:chgData name="Vukics András" userId="5efe4348-f8f2-46c9-a533-ad55f03285a4" providerId="ADAL" clId="{246EDEBA-83EC-7E46-BAF1-39E78F182215}" dt="2022-11-17T12:53:47.232" v="780"/>
          <ac:inkMkLst>
            <pc:docMk/>
            <pc:sldMk cId="3016423394" sldId="263"/>
            <ac:inkMk id="82" creationId="{99AE6CB1-3CC5-678C-1BE7-4EC178913BC2}"/>
          </ac:inkMkLst>
        </pc:inkChg>
        <pc:inkChg chg="add del">
          <ac:chgData name="Vukics András" userId="5efe4348-f8f2-46c9-a533-ad55f03285a4" providerId="ADAL" clId="{246EDEBA-83EC-7E46-BAF1-39E78F182215}" dt="2022-11-17T12:53:47.232" v="780"/>
          <ac:inkMkLst>
            <pc:docMk/>
            <pc:sldMk cId="3016423394" sldId="263"/>
            <ac:inkMk id="83" creationId="{EEB3BD77-4395-5EE4-EA3F-D31F887FCDA2}"/>
          </ac:inkMkLst>
        </pc:inkChg>
        <pc:inkChg chg="add reco">
          <ac:chgData name="Vukics András" userId="5efe4348-f8f2-46c9-a533-ad55f03285a4" providerId="ADAL" clId="{246EDEBA-83EC-7E46-BAF1-39E78F182215}" dt="2022-11-17T12:53:47.232" v="780"/>
          <ac:inkMkLst>
            <pc:docMk/>
            <pc:sldMk cId="3016423394" sldId="263"/>
            <ac:inkMk id="84" creationId="{D2A46845-2A9F-9B03-B990-A73EF7F9650B}"/>
          </ac:inkMkLst>
        </pc:inkChg>
        <pc:inkChg chg="add del">
          <ac:chgData name="Vukics András" userId="5efe4348-f8f2-46c9-a533-ad55f03285a4" providerId="ADAL" clId="{246EDEBA-83EC-7E46-BAF1-39E78F182215}" dt="2022-11-17T12:53:49.195" v="783"/>
          <ac:inkMkLst>
            <pc:docMk/>
            <pc:sldMk cId="3016423394" sldId="263"/>
            <ac:inkMk id="85" creationId="{8D39F39B-8827-9ADC-D9C9-A9FFA99B1141}"/>
          </ac:inkMkLst>
        </pc:inkChg>
        <pc:inkChg chg="add del">
          <ac:chgData name="Vukics András" userId="5efe4348-f8f2-46c9-a533-ad55f03285a4" providerId="ADAL" clId="{246EDEBA-83EC-7E46-BAF1-39E78F182215}" dt="2022-11-17T12:53:49.195" v="783"/>
          <ac:inkMkLst>
            <pc:docMk/>
            <pc:sldMk cId="3016423394" sldId="263"/>
            <ac:inkMk id="86" creationId="{A59BC3A0-516D-BEEC-2319-5A2AE91CB4CA}"/>
          </ac:inkMkLst>
        </pc:inkChg>
        <pc:inkChg chg="add reco">
          <ac:chgData name="Vukics András" userId="5efe4348-f8f2-46c9-a533-ad55f03285a4" providerId="ADAL" clId="{246EDEBA-83EC-7E46-BAF1-39E78F182215}" dt="2022-11-17T12:53:49.195" v="783"/>
          <ac:inkMkLst>
            <pc:docMk/>
            <pc:sldMk cId="3016423394" sldId="263"/>
            <ac:inkMk id="87" creationId="{9EEA2C66-69FD-864A-092B-41B1403E528C}"/>
          </ac:inkMkLst>
        </pc:inkChg>
        <pc:inkChg chg="add">
          <ac:chgData name="Vukics András" userId="5efe4348-f8f2-46c9-a533-ad55f03285a4" providerId="ADAL" clId="{246EDEBA-83EC-7E46-BAF1-39E78F182215}" dt="2022-11-17T12:53:49.915" v="784"/>
          <ac:inkMkLst>
            <pc:docMk/>
            <pc:sldMk cId="3016423394" sldId="263"/>
            <ac:inkMk id="88" creationId="{3702AF6D-A727-2207-A59C-47F9F1892DF5}"/>
          </ac:inkMkLst>
        </pc:inkChg>
        <pc:inkChg chg="add del">
          <ac:chgData name="Vukics András" userId="5efe4348-f8f2-46c9-a533-ad55f03285a4" providerId="ADAL" clId="{246EDEBA-83EC-7E46-BAF1-39E78F182215}" dt="2022-11-17T12:54:14.274" v="786"/>
          <ac:inkMkLst>
            <pc:docMk/>
            <pc:sldMk cId="3016423394" sldId="263"/>
            <ac:inkMk id="89" creationId="{A6FE9F38-84B5-7652-79FA-59AFE128549F}"/>
          </ac:inkMkLst>
        </pc:inkChg>
        <pc:inkChg chg="add">
          <ac:chgData name="Vukics András" userId="5efe4348-f8f2-46c9-a533-ad55f03285a4" providerId="ADAL" clId="{246EDEBA-83EC-7E46-BAF1-39E78F182215}" dt="2022-11-17T12:54:20.200" v="787"/>
          <ac:inkMkLst>
            <pc:docMk/>
            <pc:sldMk cId="3016423394" sldId="263"/>
            <ac:inkMk id="90" creationId="{76D3F2E0-A03F-A635-72FC-ABFF40EEBF6B}"/>
          </ac:inkMkLst>
        </pc:inkChg>
      </pc:sldChg>
      <pc:sldChg chg="addSp delSp">
        <pc:chgData name="Vukics András" userId="5efe4348-f8f2-46c9-a533-ad55f03285a4" providerId="ADAL" clId="{246EDEBA-83EC-7E46-BAF1-39E78F182215}" dt="2022-11-18T05:42:34.945" v="2010"/>
        <pc:sldMkLst>
          <pc:docMk/>
          <pc:sldMk cId="4149181274" sldId="268"/>
        </pc:sldMkLst>
        <pc:inkChg chg="add del">
          <ac:chgData name="Vukics András" userId="5efe4348-f8f2-46c9-a533-ad55f03285a4" providerId="ADAL" clId="{246EDEBA-83EC-7E46-BAF1-39E78F182215}" dt="2022-11-17T18:16:50.049" v="1415"/>
          <ac:inkMkLst>
            <pc:docMk/>
            <pc:sldMk cId="4149181274" sldId="268"/>
            <ac:inkMk id="3" creationId="{F55D8D69-8946-521C-FB6C-4B83D4472D9F}"/>
          </ac:inkMkLst>
        </pc:inkChg>
        <pc:inkChg chg="add del">
          <ac:chgData name="Vukics András" userId="5efe4348-f8f2-46c9-a533-ad55f03285a4" providerId="ADAL" clId="{246EDEBA-83EC-7E46-BAF1-39E78F182215}" dt="2022-11-17T18:16:54.452" v="1417"/>
          <ac:inkMkLst>
            <pc:docMk/>
            <pc:sldMk cId="4149181274" sldId="268"/>
            <ac:inkMk id="4" creationId="{26FCD2CA-964E-1D76-5B8B-0AA66291B90B}"/>
          </ac:inkMkLst>
        </pc:inkChg>
        <pc:inkChg chg="add">
          <ac:chgData name="Vukics András" userId="5efe4348-f8f2-46c9-a533-ad55f03285a4" providerId="ADAL" clId="{246EDEBA-83EC-7E46-BAF1-39E78F182215}" dt="2022-11-18T05:26:02.089" v="1942"/>
          <ac:inkMkLst>
            <pc:docMk/>
            <pc:sldMk cId="4149181274" sldId="268"/>
            <ac:inkMk id="4" creationId="{751684FC-825B-6E42-5009-02D2D953E041}"/>
          </ac:inkMkLst>
        </pc:inkChg>
        <pc:inkChg chg="add">
          <ac:chgData name="Vukics András" userId="5efe4348-f8f2-46c9-a533-ad55f03285a4" providerId="ADAL" clId="{246EDEBA-83EC-7E46-BAF1-39E78F182215}" dt="2022-11-18T05:30:33.850" v="1978"/>
          <ac:inkMkLst>
            <pc:docMk/>
            <pc:sldMk cId="4149181274" sldId="268"/>
            <ac:inkMk id="5" creationId="{7573CED1-3935-578E-50CA-7F06D8BE54D3}"/>
          </ac:inkMkLst>
        </pc:inkChg>
        <pc:inkChg chg="add del">
          <ac:chgData name="Vukics András" userId="5efe4348-f8f2-46c9-a533-ad55f03285a4" providerId="ADAL" clId="{246EDEBA-83EC-7E46-BAF1-39E78F182215}" dt="2022-11-18T05:26:14.998" v="1945"/>
          <ac:inkMkLst>
            <pc:docMk/>
            <pc:sldMk cId="4149181274" sldId="268"/>
            <ac:inkMk id="5" creationId="{D851D5B8-A8FE-8FB3-9A9B-4AC3EA4E0972}"/>
          </ac:inkMkLst>
        </pc:inkChg>
        <pc:inkChg chg="add del">
          <ac:chgData name="Vukics András" userId="5efe4348-f8f2-46c9-a533-ad55f03285a4" providerId="ADAL" clId="{246EDEBA-83EC-7E46-BAF1-39E78F182215}" dt="2022-11-17T18:17:01.382" v="1419"/>
          <ac:inkMkLst>
            <pc:docMk/>
            <pc:sldMk cId="4149181274" sldId="268"/>
            <ac:inkMk id="5" creationId="{ED3002E8-2BEB-AA96-C68C-897241D4C977}"/>
          </ac:inkMkLst>
        </pc:inkChg>
        <pc:inkChg chg="add">
          <ac:chgData name="Vukics András" userId="5efe4348-f8f2-46c9-a533-ad55f03285a4" providerId="ADAL" clId="{246EDEBA-83EC-7E46-BAF1-39E78F182215}" dt="2022-11-17T18:17:07.713" v="1420"/>
          <ac:inkMkLst>
            <pc:docMk/>
            <pc:sldMk cId="4149181274" sldId="268"/>
            <ac:inkMk id="8" creationId="{BB55CC88-AF20-9E60-91D0-AFB37EF51D7D}"/>
          </ac:inkMkLst>
        </pc:inkChg>
        <pc:inkChg chg="add del">
          <ac:chgData name="Vukics András" userId="5efe4348-f8f2-46c9-a533-ad55f03285a4" providerId="ADAL" clId="{246EDEBA-83EC-7E46-BAF1-39E78F182215}" dt="2022-11-18T05:42:22.995" v="1994"/>
          <ac:inkMkLst>
            <pc:docMk/>
            <pc:sldMk cId="4149181274" sldId="268"/>
            <ac:inkMk id="9" creationId="{0EB2D915-8750-342C-74D2-D6AEB2C00BD2}"/>
          </ac:inkMkLst>
        </pc:inkChg>
        <pc:inkChg chg="add del">
          <ac:chgData name="Vukics András" userId="5efe4348-f8f2-46c9-a533-ad55f03285a4" providerId="ADAL" clId="{246EDEBA-83EC-7E46-BAF1-39E78F182215}" dt="2022-11-17T18:17:13.554" v="1423"/>
          <ac:inkMkLst>
            <pc:docMk/>
            <pc:sldMk cId="4149181274" sldId="268"/>
            <ac:inkMk id="9" creationId="{5232EAEA-D86B-F8F2-2858-69A11EDABDF3}"/>
          </ac:inkMkLst>
        </pc:inkChg>
        <pc:inkChg chg="add del">
          <ac:chgData name="Vukics András" userId="5efe4348-f8f2-46c9-a533-ad55f03285a4" providerId="ADAL" clId="{246EDEBA-83EC-7E46-BAF1-39E78F182215}" dt="2022-11-18T05:26:14.998" v="1945"/>
          <ac:inkMkLst>
            <pc:docMk/>
            <pc:sldMk cId="4149181274" sldId="268"/>
            <ac:inkMk id="9" creationId="{6C6B0E94-F52F-4C9D-4E40-EFB87C7FEFE1}"/>
          </ac:inkMkLst>
        </pc:inkChg>
        <pc:inkChg chg="add del">
          <ac:chgData name="Vukics András" userId="5efe4348-f8f2-46c9-a533-ad55f03285a4" providerId="ADAL" clId="{246EDEBA-83EC-7E46-BAF1-39E78F182215}" dt="2022-11-17T18:17:13.554" v="1423"/>
          <ac:inkMkLst>
            <pc:docMk/>
            <pc:sldMk cId="4149181274" sldId="268"/>
            <ac:inkMk id="10" creationId="{0254BE37-C69C-990D-0496-400C00606983}"/>
          </ac:inkMkLst>
        </pc:inkChg>
        <pc:inkChg chg="add reco">
          <ac:chgData name="Vukics András" userId="5efe4348-f8f2-46c9-a533-ad55f03285a4" providerId="ADAL" clId="{246EDEBA-83EC-7E46-BAF1-39E78F182215}" dt="2022-11-18T05:26:14.998" v="1945"/>
          <ac:inkMkLst>
            <pc:docMk/>
            <pc:sldMk cId="4149181274" sldId="268"/>
            <ac:inkMk id="10" creationId="{45E2B02F-AB38-5845-909C-793394134B59}"/>
          </ac:inkMkLst>
        </pc:inkChg>
        <pc:inkChg chg="add reco">
          <ac:chgData name="Vukics András" userId="5efe4348-f8f2-46c9-a533-ad55f03285a4" providerId="ADAL" clId="{246EDEBA-83EC-7E46-BAF1-39E78F182215}" dt="2022-11-17T18:17:13.554" v="1423"/>
          <ac:inkMkLst>
            <pc:docMk/>
            <pc:sldMk cId="4149181274" sldId="268"/>
            <ac:inkMk id="11" creationId="{39ED72EE-3D7A-2223-B86F-DF2586EF628B}"/>
          </ac:inkMkLst>
        </pc:inkChg>
        <pc:inkChg chg="add del">
          <ac:chgData name="Vukics András" userId="5efe4348-f8f2-46c9-a533-ad55f03285a4" providerId="ADAL" clId="{246EDEBA-83EC-7E46-BAF1-39E78F182215}" dt="2022-11-18T05:41:48.726" v="1983"/>
          <ac:inkMkLst>
            <pc:docMk/>
            <pc:sldMk cId="4149181274" sldId="268"/>
            <ac:inkMk id="12" creationId="{1B278A23-79C3-64CC-3AEE-6DEDBD141A3D}"/>
          </ac:inkMkLst>
        </pc:inkChg>
        <pc:inkChg chg="add del">
          <ac:chgData name="Vukics András" userId="5efe4348-f8f2-46c9-a533-ad55f03285a4" providerId="ADAL" clId="{246EDEBA-83EC-7E46-BAF1-39E78F182215}" dt="2022-11-18T05:26:34.242" v="1947"/>
          <ac:inkMkLst>
            <pc:docMk/>
            <pc:sldMk cId="4149181274" sldId="268"/>
            <ac:inkMk id="12" creationId="{275EE852-911C-0BD9-6E05-13B421F985DA}"/>
          </ac:inkMkLst>
        </pc:inkChg>
        <pc:inkChg chg="add del">
          <ac:chgData name="Vukics András" userId="5efe4348-f8f2-46c9-a533-ad55f03285a4" providerId="ADAL" clId="{246EDEBA-83EC-7E46-BAF1-39E78F182215}" dt="2022-11-17T18:17:23.415" v="1436"/>
          <ac:inkMkLst>
            <pc:docMk/>
            <pc:sldMk cId="4149181274" sldId="268"/>
            <ac:inkMk id="12" creationId="{A0FF92CB-B5A6-5943-3D09-47A334B0454E}"/>
          </ac:inkMkLst>
        </pc:inkChg>
        <pc:inkChg chg="add del">
          <ac:chgData name="Vukics András" userId="5efe4348-f8f2-46c9-a533-ad55f03285a4" providerId="ADAL" clId="{246EDEBA-83EC-7E46-BAF1-39E78F182215}" dt="2022-11-18T05:26:39.048" v="1952"/>
          <ac:inkMkLst>
            <pc:docMk/>
            <pc:sldMk cId="4149181274" sldId="268"/>
            <ac:inkMk id="13" creationId="{73963803-E834-5816-3DA7-0EA60645DD3A}"/>
          </ac:inkMkLst>
        </pc:inkChg>
        <pc:inkChg chg="add del">
          <ac:chgData name="Vukics András" userId="5efe4348-f8f2-46c9-a533-ad55f03285a4" providerId="ADAL" clId="{246EDEBA-83EC-7E46-BAF1-39E78F182215}" dt="2022-11-17T18:17:23.415" v="1436"/>
          <ac:inkMkLst>
            <pc:docMk/>
            <pc:sldMk cId="4149181274" sldId="268"/>
            <ac:inkMk id="13" creationId="{B4FA763E-AC7A-B8F2-92BA-89405F2FF285}"/>
          </ac:inkMkLst>
        </pc:inkChg>
        <pc:inkChg chg="add del">
          <ac:chgData name="Vukics András" userId="5efe4348-f8f2-46c9-a533-ad55f03285a4" providerId="ADAL" clId="{246EDEBA-83EC-7E46-BAF1-39E78F182215}" dt="2022-11-18T05:41:48.726" v="1983"/>
          <ac:inkMkLst>
            <pc:docMk/>
            <pc:sldMk cId="4149181274" sldId="268"/>
            <ac:inkMk id="13" creationId="{BE61AFF7-5DD4-1495-AE30-0FDB6F0C48FE}"/>
          </ac:inkMkLst>
        </pc:inkChg>
        <pc:inkChg chg="add del">
          <ac:chgData name="Vukics András" userId="5efe4348-f8f2-46c9-a533-ad55f03285a4" providerId="ADAL" clId="{246EDEBA-83EC-7E46-BAF1-39E78F182215}" dt="2022-11-18T05:26:39.048" v="1952"/>
          <ac:inkMkLst>
            <pc:docMk/>
            <pc:sldMk cId="4149181274" sldId="268"/>
            <ac:inkMk id="14" creationId="{7495240E-3A42-C668-5A29-338397304907}"/>
          </ac:inkMkLst>
        </pc:inkChg>
        <pc:inkChg chg="add del">
          <ac:chgData name="Vukics András" userId="5efe4348-f8f2-46c9-a533-ad55f03285a4" providerId="ADAL" clId="{246EDEBA-83EC-7E46-BAF1-39E78F182215}" dt="2022-11-17T18:17:23.415" v="1436"/>
          <ac:inkMkLst>
            <pc:docMk/>
            <pc:sldMk cId="4149181274" sldId="268"/>
            <ac:inkMk id="14" creationId="{B014BECC-9BBE-5D09-F5B2-863C9C9EFA64}"/>
          </ac:inkMkLst>
        </pc:inkChg>
        <pc:inkChg chg="add del">
          <ac:chgData name="Vukics András" userId="5efe4348-f8f2-46c9-a533-ad55f03285a4" providerId="ADAL" clId="{246EDEBA-83EC-7E46-BAF1-39E78F182215}" dt="2022-11-18T05:41:48.726" v="1983"/>
          <ac:inkMkLst>
            <pc:docMk/>
            <pc:sldMk cId="4149181274" sldId="268"/>
            <ac:inkMk id="14" creationId="{E3EE405E-FE37-56F0-4E7A-442CE1A30148}"/>
          </ac:inkMkLst>
        </pc:inkChg>
        <pc:inkChg chg="add del reco">
          <ac:chgData name="Vukics András" userId="5efe4348-f8f2-46c9-a533-ad55f03285a4" providerId="ADAL" clId="{246EDEBA-83EC-7E46-BAF1-39E78F182215}" dt="2022-11-18T05:42:22.989" v="1992"/>
          <ac:inkMkLst>
            <pc:docMk/>
            <pc:sldMk cId="4149181274" sldId="268"/>
            <ac:inkMk id="15" creationId="{044B57A8-02AE-C1F3-9351-54F61E01563F}"/>
          </ac:inkMkLst>
        </pc:inkChg>
        <pc:inkChg chg="add del">
          <ac:chgData name="Vukics András" userId="5efe4348-f8f2-46c9-a533-ad55f03285a4" providerId="ADAL" clId="{246EDEBA-83EC-7E46-BAF1-39E78F182215}" dt="2022-11-18T05:26:39.048" v="1952"/>
          <ac:inkMkLst>
            <pc:docMk/>
            <pc:sldMk cId="4149181274" sldId="268"/>
            <ac:inkMk id="15" creationId="{79E3312A-FB48-0DAC-EAD3-238391B4E5C9}"/>
          </ac:inkMkLst>
        </pc:inkChg>
        <pc:inkChg chg="add del">
          <ac:chgData name="Vukics András" userId="5efe4348-f8f2-46c9-a533-ad55f03285a4" providerId="ADAL" clId="{246EDEBA-83EC-7E46-BAF1-39E78F182215}" dt="2022-11-17T18:17:23.415" v="1436"/>
          <ac:inkMkLst>
            <pc:docMk/>
            <pc:sldMk cId="4149181274" sldId="268"/>
            <ac:inkMk id="15" creationId="{8864DA20-3A68-1C8A-F1D3-5AD48D1BFA39}"/>
          </ac:inkMkLst>
        </pc:inkChg>
        <pc:inkChg chg="add del">
          <ac:chgData name="Vukics András" userId="5efe4348-f8f2-46c9-a533-ad55f03285a4" providerId="ADAL" clId="{246EDEBA-83EC-7E46-BAF1-39E78F182215}" dt="2022-11-18T05:26:39.048" v="1952"/>
          <ac:inkMkLst>
            <pc:docMk/>
            <pc:sldMk cId="4149181274" sldId="268"/>
            <ac:inkMk id="16" creationId="{3EAB76AB-EF49-AA25-67CD-1C53D59EC9B7}"/>
          </ac:inkMkLst>
        </pc:inkChg>
        <pc:inkChg chg="add del">
          <ac:chgData name="Vukics András" userId="5efe4348-f8f2-46c9-a533-ad55f03285a4" providerId="ADAL" clId="{246EDEBA-83EC-7E46-BAF1-39E78F182215}" dt="2022-11-18T05:42:22.997" v="1995"/>
          <ac:inkMkLst>
            <pc:docMk/>
            <pc:sldMk cId="4149181274" sldId="268"/>
            <ac:inkMk id="16" creationId="{61A2E010-60ED-501B-1727-3F0EC83766A6}"/>
          </ac:inkMkLst>
        </pc:inkChg>
        <pc:inkChg chg="add del">
          <ac:chgData name="Vukics András" userId="5efe4348-f8f2-46c9-a533-ad55f03285a4" providerId="ADAL" clId="{246EDEBA-83EC-7E46-BAF1-39E78F182215}" dt="2022-11-17T18:17:23.415" v="1436"/>
          <ac:inkMkLst>
            <pc:docMk/>
            <pc:sldMk cId="4149181274" sldId="268"/>
            <ac:inkMk id="16" creationId="{9CDB207E-656D-CC4D-0807-1C33115B716F}"/>
          </ac:inkMkLst>
        </pc:inkChg>
        <pc:inkChg chg="add reco">
          <ac:chgData name="Vukics András" userId="5efe4348-f8f2-46c9-a533-ad55f03285a4" providerId="ADAL" clId="{246EDEBA-83EC-7E46-BAF1-39E78F182215}" dt="2022-11-18T05:26:39.048" v="1952"/>
          <ac:inkMkLst>
            <pc:docMk/>
            <pc:sldMk cId="4149181274" sldId="268"/>
            <ac:inkMk id="17" creationId="{22539867-D765-38B0-DDEB-8E9BC5758069}"/>
          </ac:inkMkLst>
        </pc:inkChg>
        <pc:inkChg chg="add del">
          <ac:chgData name="Vukics András" userId="5efe4348-f8f2-46c9-a533-ad55f03285a4" providerId="ADAL" clId="{246EDEBA-83EC-7E46-BAF1-39E78F182215}" dt="2022-11-17T18:17:23.415" v="1436"/>
          <ac:inkMkLst>
            <pc:docMk/>
            <pc:sldMk cId="4149181274" sldId="268"/>
            <ac:inkMk id="17" creationId="{8589BA98-8750-55D9-C11D-061CFF869FCC}"/>
          </ac:inkMkLst>
        </pc:inkChg>
        <pc:inkChg chg="add del">
          <ac:chgData name="Vukics András" userId="5efe4348-f8f2-46c9-a533-ad55f03285a4" providerId="ADAL" clId="{246EDEBA-83EC-7E46-BAF1-39E78F182215}" dt="2022-11-18T05:42:22.999" v="1996"/>
          <ac:inkMkLst>
            <pc:docMk/>
            <pc:sldMk cId="4149181274" sldId="268"/>
            <ac:inkMk id="18" creationId="{1B8134AF-E06E-178B-E438-A46755DEE849}"/>
          </ac:inkMkLst>
        </pc:inkChg>
        <pc:inkChg chg="add del">
          <ac:chgData name="Vukics András" userId="5efe4348-f8f2-46c9-a533-ad55f03285a4" providerId="ADAL" clId="{246EDEBA-83EC-7E46-BAF1-39E78F182215}" dt="2022-11-18T05:26:49.475" v="1966"/>
          <ac:inkMkLst>
            <pc:docMk/>
            <pc:sldMk cId="4149181274" sldId="268"/>
            <ac:inkMk id="18" creationId="{38352969-6546-DA26-AC25-9836AAAB4D1D}"/>
          </ac:inkMkLst>
        </pc:inkChg>
        <pc:inkChg chg="add del">
          <ac:chgData name="Vukics András" userId="5efe4348-f8f2-46c9-a533-ad55f03285a4" providerId="ADAL" clId="{246EDEBA-83EC-7E46-BAF1-39E78F182215}" dt="2022-11-17T18:17:23.415" v="1436"/>
          <ac:inkMkLst>
            <pc:docMk/>
            <pc:sldMk cId="4149181274" sldId="268"/>
            <ac:inkMk id="18" creationId="{E9CE8310-5278-6225-38E7-52CA99B4A69A}"/>
          </ac:inkMkLst>
        </pc:inkChg>
        <pc:inkChg chg="add del">
          <ac:chgData name="Vukics András" userId="5efe4348-f8f2-46c9-a533-ad55f03285a4" providerId="ADAL" clId="{246EDEBA-83EC-7E46-BAF1-39E78F182215}" dt="2022-11-18T05:42:05.869" v="1990"/>
          <ac:inkMkLst>
            <pc:docMk/>
            <pc:sldMk cId="4149181274" sldId="268"/>
            <ac:inkMk id="19" creationId="{09C72A2E-8177-F45A-0539-344DE1BC36AE}"/>
          </ac:inkMkLst>
        </pc:inkChg>
        <pc:inkChg chg="add del">
          <ac:chgData name="Vukics András" userId="5efe4348-f8f2-46c9-a533-ad55f03285a4" providerId="ADAL" clId="{246EDEBA-83EC-7E46-BAF1-39E78F182215}" dt="2022-11-17T18:17:23.415" v="1436"/>
          <ac:inkMkLst>
            <pc:docMk/>
            <pc:sldMk cId="4149181274" sldId="268"/>
            <ac:inkMk id="19" creationId="{60FFAC72-887F-77D0-21D0-77E450CDAD3A}"/>
          </ac:inkMkLst>
        </pc:inkChg>
        <pc:inkChg chg="add del">
          <ac:chgData name="Vukics András" userId="5efe4348-f8f2-46c9-a533-ad55f03285a4" providerId="ADAL" clId="{246EDEBA-83EC-7E46-BAF1-39E78F182215}" dt="2022-11-18T05:26:49.475" v="1966"/>
          <ac:inkMkLst>
            <pc:docMk/>
            <pc:sldMk cId="4149181274" sldId="268"/>
            <ac:inkMk id="19" creationId="{C0A33BA5-B449-31DA-48B8-20C90A459BB4}"/>
          </ac:inkMkLst>
        </pc:inkChg>
        <pc:inkChg chg="add del">
          <ac:chgData name="Vukics András" userId="5efe4348-f8f2-46c9-a533-ad55f03285a4" providerId="ADAL" clId="{246EDEBA-83EC-7E46-BAF1-39E78F182215}" dt="2022-11-18T05:42:05.869" v="1990"/>
          <ac:inkMkLst>
            <pc:docMk/>
            <pc:sldMk cId="4149181274" sldId="268"/>
            <ac:inkMk id="20" creationId="{2F92E28C-4AE0-3FE9-F150-272415D79C48}"/>
          </ac:inkMkLst>
        </pc:inkChg>
        <pc:inkChg chg="add del">
          <ac:chgData name="Vukics András" userId="5efe4348-f8f2-46c9-a533-ad55f03285a4" providerId="ADAL" clId="{246EDEBA-83EC-7E46-BAF1-39E78F182215}" dt="2022-11-18T05:26:49.475" v="1966"/>
          <ac:inkMkLst>
            <pc:docMk/>
            <pc:sldMk cId="4149181274" sldId="268"/>
            <ac:inkMk id="20" creationId="{8BD6E510-A418-8784-3386-5A09030A3A1F}"/>
          </ac:inkMkLst>
        </pc:inkChg>
        <pc:inkChg chg="add del">
          <ac:chgData name="Vukics András" userId="5efe4348-f8f2-46c9-a533-ad55f03285a4" providerId="ADAL" clId="{246EDEBA-83EC-7E46-BAF1-39E78F182215}" dt="2022-11-17T18:17:23.415" v="1436"/>
          <ac:inkMkLst>
            <pc:docMk/>
            <pc:sldMk cId="4149181274" sldId="268"/>
            <ac:inkMk id="20" creationId="{C5D56DB7-4082-5103-747E-F797DFD2431D}"/>
          </ac:inkMkLst>
        </pc:inkChg>
        <pc:inkChg chg="add del">
          <ac:chgData name="Vukics András" userId="5efe4348-f8f2-46c9-a533-ad55f03285a4" providerId="ADAL" clId="{246EDEBA-83EC-7E46-BAF1-39E78F182215}" dt="2022-11-18T05:42:05.869" v="1990"/>
          <ac:inkMkLst>
            <pc:docMk/>
            <pc:sldMk cId="4149181274" sldId="268"/>
            <ac:inkMk id="21" creationId="{0FA3664B-54AE-8125-6DC8-C768B2899099}"/>
          </ac:inkMkLst>
        </pc:inkChg>
        <pc:inkChg chg="add del">
          <ac:chgData name="Vukics András" userId="5efe4348-f8f2-46c9-a533-ad55f03285a4" providerId="ADAL" clId="{246EDEBA-83EC-7E46-BAF1-39E78F182215}" dt="2022-11-17T18:17:23.415" v="1436"/>
          <ac:inkMkLst>
            <pc:docMk/>
            <pc:sldMk cId="4149181274" sldId="268"/>
            <ac:inkMk id="21" creationId="{BF348A07-E77A-21AD-5486-08B69480C2F1}"/>
          </ac:inkMkLst>
        </pc:inkChg>
        <pc:inkChg chg="add del">
          <ac:chgData name="Vukics András" userId="5efe4348-f8f2-46c9-a533-ad55f03285a4" providerId="ADAL" clId="{246EDEBA-83EC-7E46-BAF1-39E78F182215}" dt="2022-11-18T05:26:49.475" v="1966"/>
          <ac:inkMkLst>
            <pc:docMk/>
            <pc:sldMk cId="4149181274" sldId="268"/>
            <ac:inkMk id="21" creationId="{D89A5CD7-FF25-0D7B-15D5-7075E78E401F}"/>
          </ac:inkMkLst>
        </pc:inkChg>
        <pc:inkChg chg="add del">
          <ac:chgData name="Vukics András" userId="5efe4348-f8f2-46c9-a533-ad55f03285a4" providerId="ADAL" clId="{246EDEBA-83EC-7E46-BAF1-39E78F182215}" dt="2022-11-17T18:17:23.415" v="1436"/>
          <ac:inkMkLst>
            <pc:docMk/>
            <pc:sldMk cId="4149181274" sldId="268"/>
            <ac:inkMk id="22" creationId="{6F406B60-6288-A835-5815-7B6B7DEB0DE5}"/>
          </ac:inkMkLst>
        </pc:inkChg>
        <pc:inkChg chg="add del">
          <ac:chgData name="Vukics András" userId="5efe4348-f8f2-46c9-a533-ad55f03285a4" providerId="ADAL" clId="{246EDEBA-83EC-7E46-BAF1-39E78F182215}" dt="2022-11-18T05:26:49.475" v="1966"/>
          <ac:inkMkLst>
            <pc:docMk/>
            <pc:sldMk cId="4149181274" sldId="268"/>
            <ac:inkMk id="22" creationId="{741113D8-FA87-142B-6481-B592AE59346B}"/>
          </ac:inkMkLst>
        </pc:inkChg>
        <pc:inkChg chg="add del">
          <ac:chgData name="Vukics András" userId="5efe4348-f8f2-46c9-a533-ad55f03285a4" providerId="ADAL" clId="{246EDEBA-83EC-7E46-BAF1-39E78F182215}" dt="2022-11-18T05:42:05.869" v="1990"/>
          <ac:inkMkLst>
            <pc:docMk/>
            <pc:sldMk cId="4149181274" sldId="268"/>
            <ac:inkMk id="22" creationId="{D346CB8F-0D2D-D41F-40C8-0BD38D6A0518}"/>
          </ac:inkMkLst>
        </pc:inkChg>
        <pc:inkChg chg="add del reco">
          <ac:chgData name="Vukics András" userId="5efe4348-f8f2-46c9-a533-ad55f03285a4" providerId="ADAL" clId="{246EDEBA-83EC-7E46-BAF1-39E78F182215}" dt="2022-11-18T05:42:22.993" v="1993"/>
          <ac:inkMkLst>
            <pc:docMk/>
            <pc:sldMk cId="4149181274" sldId="268"/>
            <ac:inkMk id="23" creationId="{1F51E353-0F5D-9433-A771-C16B7CD20C2E}"/>
          </ac:inkMkLst>
        </pc:inkChg>
        <pc:inkChg chg="add del">
          <ac:chgData name="Vukics András" userId="5efe4348-f8f2-46c9-a533-ad55f03285a4" providerId="ADAL" clId="{246EDEBA-83EC-7E46-BAF1-39E78F182215}" dt="2022-11-18T05:26:49.475" v="1966"/>
          <ac:inkMkLst>
            <pc:docMk/>
            <pc:sldMk cId="4149181274" sldId="268"/>
            <ac:inkMk id="23" creationId="{58F20510-67DD-2ADF-EF32-ED5CD69EE779}"/>
          </ac:inkMkLst>
        </pc:inkChg>
        <pc:inkChg chg="add del">
          <ac:chgData name="Vukics András" userId="5efe4348-f8f2-46c9-a533-ad55f03285a4" providerId="ADAL" clId="{246EDEBA-83EC-7E46-BAF1-39E78F182215}" dt="2022-11-17T18:17:23.415" v="1436"/>
          <ac:inkMkLst>
            <pc:docMk/>
            <pc:sldMk cId="4149181274" sldId="268"/>
            <ac:inkMk id="23" creationId="{AB90DC31-3B84-2463-73C0-1EC1C4B959E3}"/>
          </ac:inkMkLst>
        </pc:inkChg>
        <pc:inkChg chg="add reco">
          <ac:chgData name="Vukics András" userId="5efe4348-f8f2-46c9-a533-ad55f03285a4" providerId="ADAL" clId="{246EDEBA-83EC-7E46-BAF1-39E78F182215}" dt="2022-11-17T18:17:23.415" v="1436"/>
          <ac:inkMkLst>
            <pc:docMk/>
            <pc:sldMk cId="4149181274" sldId="268"/>
            <ac:inkMk id="24" creationId="{E1773A92-1FAC-4E0B-C945-EDDD2792DA43}"/>
          </ac:inkMkLst>
        </pc:inkChg>
        <pc:inkChg chg="add del">
          <ac:chgData name="Vukics András" userId="5efe4348-f8f2-46c9-a533-ad55f03285a4" providerId="ADAL" clId="{246EDEBA-83EC-7E46-BAF1-39E78F182215}" dt="2022-11-18T05:26:49.475" v="1966"/>
          <ac:inkMkLst>
            <pc:docMk/>
            <pc:sldMk cId="4149181274" sldId="268"/>
            <ac:inkMk id="25" creationId="{14C5F954-0957-F0CA-2441-A122ABBF5093}"/>
          </ac:inkMkLst>
        </pc:inkChg>
        <pc:inkChg chg="add del">
          <ac:chgData name="Vukics András" userId="5efe4348-f8f2-46c9-a533-ad55f03285a4" providerId="ADAL" clId="{246EDEBA-83EC-7E46-BAF1-39E78F182215}" dt="2022-11-18T05:42:23" v="1997"/>
          <ac:inkMkLst>
            <pc:docMk/>
            <pc:sldMk cId="4149181274" sldId="268"/>
            <ac:inkMk id="25" creationId="{1DF9208E-803B-039B-F525-D567417AD4DD}"/>
          </ac:inkMkLst>
        </pc:inkChg>
        <pc:inkChg chg="add del">
          <ac:chgData name="Vukics András" userId="5efe4348-f8f2-46c9-a533-ad55f03285a4" providerId="ADAL" clId="{246EDEBA-83EC-7E46-BAF1-39E78F182215}" dt="2022-11-17T18:17:27.154" v="1443"/>
          <ac:inkMkLst>
            <pc:docMk/>
            <pc:sldMk cId="4149181274" sldId="268"/>
            <ac:inkMk id="25" creationId="{3FAD687B-DB52-A604-5C4F-C2BD898923FA}"/>
          </ac:inkMkLst>
        </pc:inkChg>
        <pc:inkChg chg="add del">
          <ac:chgData name="Vukics András" userId="5efe4348-f8f2-46c9-a533-ad55f03285a4" providerId="ADAL" clId="{246EDEBA-83EC-7E46-BAF1-39E78F182215}" dt="2022-11-18T05:42:30.907" v="2004"/>
          <ac:inkMkLst>
            <pc:docMk/>
            <pc:sldMk cId="4149181274" sldId="268"/>
            <ac:inkMk id="26" creationId="{3138836A-EDAC-6ADC-6C87-D5218F455C9D}"/>
          </ac:inkMkLst>
        </pc:inkChg>
        <pc:inkChg chg="add del">
          <ac:chgData name="Vukics András" userId="5efe4348-f8f2-46c9-a533-ad55f03285a4" providerId="ADAL" clId="{246EDEBA-83EC-7E46-BAF1-39E78F182215}" dt="2022-11-17T18:17:27.154" v="1443"/>
          <ac:inkMkLst>
            <pc:docMk/>
            <pc:sldMk cId="4149181274" sldId="268"/>
            <ac:inkMk id="26" creationId="{57576CFA-3871-D9F6-838F-AA89A3F6B5E4}"/>
          </ac:inkMkLst>
        </pc:inkChg>
        <pc:inkChg chg="add del">
          <ac:chgData name="Vukics András" userId="5efe4348-f8f2-46c9-a533-ad55f03285a4" providerId="ADAL" clId="{246EDEBA-83EC-7E46-BAF1-39E78F182215}" dt="2022-11-18T05:26:49.475" v="1966"/>
          <ac:inkMkLst>
            <pc:docMk/>
            <pc:sldMk cId="4149181274" sldId="268"/>
            <ac:inkMk id="26" creationId="{D0D6F74E-C8CA-E245-2F1A-74B4B937EB15}"/>
          </ac:inkMkLst>
        </pc:inkChg>
        <pc:inkChg chg="add del">
          <ac:chgData name="Vukics András" userId="5efe4348-f8f2-46c9-a533-ad55f03285a4" providerId="ADAL" clId="{246EDEBA-83EC-7E46-BAF1-39E78F182215}" dt="2022-11-17T18:17:27.154" v="1443"/>
          <ac:inkMkLst>
            <pc:docMk/>
            <pc:sldMk cId="4149181274" sldId="268"/>
            <ac:inkMk id="27" creationId="{0FC19393-4F0B-BDBE-EEE5-2F9C7E1CB238}"/>
          </ac:inkMkLst>
        </pc:inkChg>
        <pc:inkChg chg="add del">
          <ac:chgData name="Vukics András" userId="5efe4348-f8f2-46c9-a533-ad55f03285a4" providerId="ADAL" clId="{246EDEBA-83EC-7E46-BAF1-39E78F182215}" dt="2022-11-18T05:26:49.475" v="1966"/>
          <ac:inkMkLst>
            <pc:docMk/>
            <pc:sldMk cId="4149181274" sldId="268"/>
            <ac:inkMk id="27" creationId="{20DEA9FD-BF3A-C621-938C-B18893A0D85D}"/>
          </ac:inkMkLst>
        </pc:inkChg>
        <pc:inkChg chg="add del">
          <ac:chgData name="Vukics András" userId="5efe4348-f8f2-46c9-a533-ad55f03285a4" providerId="ADAL" clId="{246EDEBA-83EC-7E46-BAF1-39E78F182215}" dt="2022-11-18T05:42:30.907" v="2004"/>
          <ac:inkMkLst>
            <pc:docMk/>
            <pc:sldMk cId="4149181274" sldId="268"/>
            <ac:inkMk id="27" creationId="{ED8BCD48-2FFB-B833-747D-50901F1EE796}"/>
          </ac:inkMkLst>
        </pc:inkChg>
        <pc:inkChg chg="add del">
          <ac:chgData name="Vukics András" userId="5efe4348-f8f2-46c9-a533-ad55f03285a4" providerId="ADAL" clId="{246EDEBA-83EC-7E46-BAF1-39E78F182215}" dt="2022-11-18T05:26:49.475" v="1966"/>
          <ac:inkMkLst>
            <pc:docMk/>
            <pc:sldMk cId="4149181274" sldId="268"/>
            <ac:inkMk id="28" creationId="{5F4B2A0E-4734-70B7-A7E9-31B5DE287C72}"/>
          </ac:inkMkLst>
        </pc:inkChg>
        <pc:inkChg chg="add del">
          <ac:chgData name="Vukics András" userId="5efe4348-f8f2-46c9-a533-ad55f03285a4" providerId="ADAL" clId="{246EDEBA-83EC-7E46-BAF1-39E78F182215}" dt="2022-11-18T05:42:30.907" v="2004"/>
          <ac:inkMkLst>
            <pc:docMk/>
            <pc:sldMk cId="4149181274" sldId="268"/>
            <ac:inkMk id="28" creationId="{DB0F7F19-E4FD-042D-34BE-D0F333A0C293}"/>
          </ac:inkMkLst>
        </pc:inkChg>
        <pc:inkChg chg="add del">
          <ac:chgData name="Vukics András" userId="5efe4348-f8f2-46c9-a533-ad55f03285a4" providerId="ADAL" clId="{246EDEBA-83EC-7E46-BAF1-39E78F182215}" dt="2022-11-17T18:17:27.154" v="1443"/>
          <ac:inkMkLst>
            <pc:docMk/>
            <pc:sldMk cId="4149181274" sldId="268"/>
            <ac:inkMk id="28" creationId="{F23D93D8-88E4-0F91-BB43-8C9C15BF192B}"/>
          </ac:inkMkLst>
        </pc:inkChg>
        <pc:inkChg chg="add del">
          <ac:chgData name="Vukics András" userId="5efe4348-f8f2-46c9-a533-ad55f03285a4" providerId="ADAL" clId="{246EDEBA-83EC-7E46-BAF1-39E78F182215}" dt="2022-11-17T18:17:27.154" v="1443"/>
          <ac:inkMkLst>
            <pc:docMk/>
            <pc:sldMk cId="4149181274" sldId="268"/>
            <ac:inkMk id="29" creationId="{66E15CD9-0A84-2C34-A55A-47BE93E02DD8}"/>
          </ac:inkMkLst>
        </pc:inkChg>
        <pc:inkChg chg="add del">
          <ac:chgData name="Vukics András" userId="5efe4348-f8f2-46c9-a533-ad55f03285a4" providerId="ADAL" clId="{246EDEBA-83EC-7E46-BAF1-39E78F182215}" dt="2022-11-18T05:26:49.475" v="1966"/>
          <ac:inkMkLst>
            <pc:docMk/>
            <pc:sldMk cId="4149181274" sldId="268"/>
            <ac:inkMk id="29" creationId="{82AA46BE-685C-3CE6-45A0-622146F04814}"/>
          </ac:inkMkLst>
        </pc:inkChg>
        <pc:inkChg chg="add del">
          <ac:chgData name="Vukics András" userId="5efe4348-f8f2-46c9-a533-ad55f03285a4" providerId="ADAL" clId="{246EDEBA-83EC-7E46-BAF1-39E78F182215}" dt="2022-11-18T05:42:30.907" v="2004"/>
          <ac:inkMkLst>
            <pc:docMk/>
            <pc:sldMk cId="4149181274" sldId="268"/>
            <ac:inkMk id="29" creationId="{8DC6CDFF-72B7-D91A-44C7-9EF6FE829758}"/>
          </ac:inkMkLst>
        </pc:inkChg>
        <pc:inkChg chg="add del">
          <ac:chgData name="Vukics András" userId="5efe4348-f8f2-46c9-a533-ad55f03285a4" providerId="ADAL" clId="{246EDEBA-83EC-7E46-BAF1-39E78F182215}" dt="2022-11-18T05:26:49.475" v="1966"/>
          <ac:inkMkLst>
            <pc:docMk/>
            <pc:sldMk cId="4149181274" sldId="268"/>
            <ac:inkMk id="30" creationId="{514B6824-8D94-92F6-1238-D9A8638F6484}"/>
          </ac:inkMkLst>
        </pc:inkChg>
        <pc:inkChg chg="add del">
          <ac:chgData name="Vukics András" userId="5efe4348-f8f2-46c9-a533-ad55f03285a4" providerId="ADAL" clId="{246EDEBA-83EC-7E46-BAF1-39E78F182215}" dt="2022-11-18T05:42:30.907" v="2004"/>
          <ac:inkMkLst>
            <pc:docMk/>
            <pc:sldMk cId="4149181274" sldId="268"/>
            <ac:inkMk id="30" creationId="{9D0E9937-2950-C738-4063-324A87EAF9A1}"/>
          </ac:inkMkLst>
        </pc:inkChg>
        <pc:inkChg chg="add del">
          <ac:chgData name="Vukics András" userId="5efe4348-f8f2-46c9-a533-ad55f03285a4" providerId="ADAL" clId="{246EDEBA-83EC-7E46-BAF1-39E78F182215}" dt="2022-11-17T18:17:27.154" v="1443"/>
          <ac:inkMkLst>
            <pc:docMk/>
            <pc:sldMk cId="4149181274" sldId="268"/>
            <ac:inkMk id="30" creationId="{F9727374-F88B-5615-E737-7F28F427F1F3}"/>
          </ac:inkMkLst>
        </pc:inkChg>
        <pc:inkChg chg="add reco">
          <ac:chgData name="Vukics András" userId="5efe4348-f8f2-46c9-a533-ad55f03285a4" providerId="ADAL" clId="{246EDEBA-83EC-7E46-BAF1-39E78F182215}" dt="2022-11-17T18:17:27.154" v="1443"/>
          <ac:inkMkLst>
            <pc:docMk/>
            <pc:sldMk cId="4149181274" sldId="268"/>
            <ac:inkMk id="31" creationId="{96451F6B-8F74-9716-ACB4-89CC43AC632E}"/>
          </ac:inkMkLst>
        </pc:inkChg>
        <pc:inkChg chg="add del">
          <ac:chgData name="Vukics András" userId="5efe4348-f8f2-46c9-a533-ad55f03285a4" providerId="ADAL" clId="{246EDEBA-83EC-7E46-BAF1-39E78F182215}" dt="2022-11-18T05:26:49.475" v="1966"/>
          <ac:inkMkLst>
            <pc:docMk/>
            <pc:sldMk cId="4149181274" sldId="268"/>
            <ac:inkMk id="32" creationId="{43275101-8F13-71B3-510E-2C6E57C93902}"/>
          </ac:inkMkLst>
        </pc:inkChg>
        <pc:inkChg chg="add del">
          <ac:chgData name="Vukics András" userId="5efe4348-f8f2-46c9-a533-ad55f03285a4" providerId="ADAL" clId="{246EDEBA-83EC-7E46-BAF1-39E78F182215}" dt="2022-11-17T18:17:37.371" v="1446"/>
          <ac:inkMkLst>
            <pc:docMk/>
            <pc:sldMk cId="4149181274" sldId="268"/>
            <ac:inkMk id="32" creationId="{6F7A5DEE-BE7B-2B15-D46F-CF08FAB3AF3C}"/>
          </ac:inkMkLst>
        </pc:inkChg>
        <pc:inkChg chg="add del">
          <ac:chgData name="Vukics András" userId="5efe4348-f8f2-46c9-a533-ad55f03285a4" providerId="ADAL" clId="{246EDEBA-83EC-7E46-BAF1-39E78F182215}" dt="2022-11-18T05:42:30.907" v="2004"/>
          <ac:inkMkLst>
            <pc:docMk/>
            <pc:sldMk cId="4149181274" sldId="268"/>
            <ac:inkMk id="32" creationId="{F0B2C20C-5BCF-2E2D-DBD1-9D3CC4B29C65}"/>
          </ac:inkMkLst>
        </pc:inkChg>
        <pc:inkChg chg="add reco">
          <ac:chgData name="Vukics András" userId="5efe4348-f8f2-46c9-a533-ad55f03285a4" providerId="ADAL" clId="{246EDEBA-83EC-7E46-BAF1-39E78F182215}" dt="2022-11-18T05:26:49.475" v="1966"/>
          <ac:inkMkLst>
            <pc:docMk/>
            <pc:sldMk cId="4149181274" sldId="268"/>
            <ac:inkMk id="33" creationId="{A6FCBD31-8D97-BDF4-5046-9F638BA8D94C}"/>
          </ac:inkMkLst>
        </pc:inkChg>
        <pc:inkChg chg="add del">
          <ac:chgData name="Vukics András" userId="5efe4348-f8f2-46c9-a533-ad55f03285a4" providerId="ADAL" clId="{246EDEBA-83EC-7E46-BAF1-39E78F182215}" dt="2022-11-17T18:17:37.371" v="1446"/>
          <ac:inkMkLst>
            <pc:docMk/>
            <pc:sldMk cId="4149181274" sldId="268"/>
            <ac:inkMk id="33" creationId="{FE0DA031-F993-C4E1-B06F-DBF53747421C}"/>
          </ac:inkMkLst>
        </pc:inkChg>
        <pc:inkChg chg="add reco">
          <ac:chgData name="Vukics András" userId="5efe4348-f8f2-46c9-a533-ad55f03285a4" providerId="ADAL" clId="{246EDEBA-83EC-7E46-BAF1-39E78F182215}" dt="2022-11-17T18:17:37.371" v="1446"/>
          <ac:inkMkLst>
            <pc:docMk/>
            <pc:sldMk cId="4149181274" sldId="268"/>
            <ac:inkMk id="34" creationId="{A3F44296-F6EB-BDCE-6FA4-E2C5294BCEBB}"/>
          </ac:inkMkLst>
        </pc:inkChg>
        <pc:inkChg chg="add del">
          <ac:chgData name="Vukics András" userId="5efe4348-f8f2-46c9-a533-ad55f03285a4" providerId="ADAL" clId="{246EDEBA-83EC-7E46-BAF1-39E78F182215}" dt="2022-11-17T18:17:53.886" v="1465"/>
          <ac:inkMkLst>
            <pc:docMk/>
            <pc:sldMk cId="4149181274" sldId="268"/>
            <ac:inkMk id="35" creationId="{5C0BF39B-848A-7023-479C-E659187A2F98}"/>
          </ac:inkMkLst>
        </pc:inkChg>
        <pc:inkChg chg="add del">
          <ac:chgData name="Vukics András" userId="5efe4348-f8f2-46c9-a533-ad55f03285a4" providerId="ADAL" clId="{246EDEBA-83EC-7E46-BAF1-39E78F182215}" dt="2022-11-18T05:26:52.404" v="1971"/>
          <ac:inkMkLst>
            <pc:docMk/>
            <pc:sldMk cId="4149181274" sldId="268"/>
            <ac:inkMk id="35" creationId="{BB68D79C-D85E-DB35-0D60-AFB52DEC0B7C}"/>
          </ac:inkMkLst>
        </pc:inkChg>
        <pc:inkChg chg="add reco">
          <ac:chgData name="Vukics András" userId="5efe4348-f8f2-46c9-a533-ad55f03285a4" providerId="ADAL" clId="{246EDEBA-83EC-7E46-BAF1-39E78F182215}" dt="2022-11-18T05:42:30.907" v="2004"/>
          <ac:inkMkLst>
            <pc:docMk/>
            <pc:sldMk cId="4149181274" sldId="268"/>
            <ac:inkMk id="35" creationId="{E073EEEE-3E24-4C70-4D71-EEF9A273D751}"/>
          </ac:inkMkLst>
        </pc:inkChg>
        <pc:inkChg chg="add del">
          <ac:chgData name="Vukics András" userId="5efe4348-f8f2-46c9-a533-ad55f03285a4" providerId="ADAL" clId="{246EDEBA-83EC-7E46-BAF1-39E78F182215}" dt="2022-11-18T05:42:33.932" v="2009"/>
          <ac:inkMkLst>
            <pc:docMk/>
            <pc:sldMk cId="4149181274" sldId="268"/>
            <ac:inkMk id="36" creationId="{3D98E53F-F51C-92BB-AD42-AD766E1DE2CD}"/>
          </ac:inkMkLst>
        </pc:inkChg>
        <pc:inkChg chg="add del">
          <ac:chgData name="Vukics András" userId="5efe4348-f8f2-46c9-a533-ad55f03285a4" providerId="ADAL" clId="{246EDEBA-83EC-7E46-BAF1-39E78F182215}" dt="2022-11-18T05:26:52.404" v="1971"/>
          <ac:inkMkLst>
            <pc:docMk/>
            <pc:sldMk cId="4149181274" sldId="268"/>
            <ac:inkMk id="36" creationId="{458E4918-0FB9-036C-87E7-0890871B1CF6}"/>
          </ac:inkMkLst>
        </pc:inkChg>
        <pc:inkChg chg="add del">
          <ac:chgData name="Vukics András" userId="5efe4348-f8f2-46c9-a533-ad55f03285a4" providerId="ADAL" clId="{246EDEBA-83EC-7E46-BAF1-39E78F182215}" dt="2022-11-17T18:17:52.839" v="1464"/>
          <ac:inkMkLst>
            <pc:docMk/>
            <pc:sldMk cId="4149181274" sldId="268"/>
            <ac:inkMk id="36" creationId="{85E5D015-26B3-60D3-3F90-F0422E2BE2C5}"/>
          </ac:inkMkLst>
        </pc:inkChg>
        <pc:inkChg chg="add del">
          <ac:chgData name="Vukics András" userId="5efe4348-f8f2-46c9-a533-ad55f03285a4" providerId="ADAL" clId="{246EDEBA-83EC-7E46-BAF1-39E78F182215}" dt="2022-11-18T05:26:52.404" v="1971"/>
          <ac:inkMkLst>
            <pc:docMk/>
            <pc:sldMk cId="4149181274" sldId="268"/>
            <ac:inkMk id="37" creationId="{8F99EC8D-DE56-C42A-6BA8-0AA5544A994C}"/>
          </ac:inkMkLst>
        </pc:inkChg>
        <pc:inkChg chg="add del">
          <ac:chgData name="Vukics András" userId="5efe4348-f8f2-46c9-a533-ad55f03285a4" providerId="ADAL" clId="{246EDEBA-83EC-7E46-BAF1-39E78F182215}" dt="2022-11-18T05:42:33.932" v="2009"/>
          <ac:inkMkLst>
            <pc:docMk/>
            <pc:sldMk cId="4149181274" sldId="268"/>
            <ac:inkMk id="37" creationId="{A9E40937-240F-3676-C1A6-1A49ECD44313}"/>
          </ac:inkMkLst>
        </pc:inkChg>
        <pc:inkChg chg="add del reco">
          <ac:chgData name="Vukics András" userId="5efe4348-f8f2-46c9-a533-ad55f03285a4" providerId="ADAL" clId="{246EDEBA-83EC-7E46-BAF1-39E78F182215}" dt="2022-11-17T18:17:52.839" v="1464"/>
          <ac:inkMkLst>
            <pc:docMk/>
            <pc:sldMk cId="4149181274" sldId="268"/>
            <ac:inkMk id="37" creationId="{AD65D14F-959C-618E-3230-52DA0047E955}"/>
          </ac:inkMkLst>
        </pc:inkChg>
        <pc:inkChg chg="add del">
          <ac:chgData name="Vukics András" userId="5efe4348-f8f2-46c9-a533-ad55f03285a4" providerId="ADAL" clId="{246EDEBA-83EC-7E46-BAF1-39E78F182215}" dt="2022-11-18T05:26:52.404" v="1971"/>
          <ac:inkMkLst>
            <pc:docMk/>
            <pc:sldMk cId="4149181274" sldId="268"/>
            <ac:inkMk id="38" creationId="{C631CEA5-AC2A-A4CB-1D43-8249C4450838}"/>
          </ac:inkMkLst>
        </pc:inkChg>
        <pc:inkChg chg="add del">
          <ac:chgData name="Vukics András" userId="5efe4348-f8f2-46c9-a533-ad55f03285a4" providerId="ADAL" clId="{246EDEBA-83EC-7E46-BAF1-39E78F182215}" dt="2022-11-17T18:17:52.431" v="1463"/>
          <ac:inkMkLst>
            <pc:docMk/>
            <pc:sldMk cId="4149181274" sldId="268"/>
            <ac:inkMk id="38" creationId="{D9D6BF9E-AF1C-747C-B12E-9090BDF8D6CA}"/>
          </ac:inkMkLst>
        </pc:inkChg>
        <pc:inkChg chg="add del">
          <ac:chgData name="Vukics András" userId="5efe4348-f8f2-46c9-a533-ad55f03285a4" providerId="ADAL" clId="{246EDEBA-83EC-7E46-BAF1-39E78F182215}" dt="2022-11-18T05:42:33.932" v="2009"/>
          <ac:inkMkLst>
            <pc:docMk/>
            <pc:sldMk cId="4149181274" sldId="268"/>
            <ac:inkMk id="38" creationId="{E6491CF3-24E2-CB83-B8CC-12F44E40B0AF}"/>
          </ac:inkMkLst>
        </pc:inkChg>
        <pc:inkChg chg="add del">
          <ac:chgData name="Vukics András" userId="5efe4348-f8f2-46c9-a533-ad55f03285a4" providerId="ADAL" clId="{246EDEBA-83EC-7E46-BAF1-39E78F182215}" dt="2022-11-17T18:17:43.604" v="1453"/>
          <ac:inkMkLst>
            <pc:docMk/>
            <pc:sldMk cId="4149181274" sldId="268"/>
            <ac:inkMk id="39" creationId="{5FE97678-1F8D-8BEF-99E5-511A149819B5}"/>
          </ac:inkMkLst>
        </pc:inkChg>
        <pc:inkChg chg="add reco">
          <ac:chgData name="Vukics András" userId="5efe4348-f8f2-46c9-a533-ad55f03285a4" providerId="ADAL" clId="{246EDEBA-83EC-7E46-BAF1-39E78F182215}" dt="2022-11-18T05:26:52.404" v="1971"/>
          <ac:inkMkLst>
            <pc:docMk/>
            <pc:sldMk cId="4149181274" sldId="268"/>
            <ac:inkMk id="39" creationId="{A86F92E5-B044-AA04-012E-43DC998E5DAA}"/>
          </ac:inkMkLst>
        </pc:inkChg>
        <pc:inkChg chg="add del reco">
          <ac:chgData name="Vukics András" userId="5efe4348-f8f2-46c9-a533-ad55f03285a4" providerId="ADAL" clId="{246EDEBA-83EC-7E46-BAF1-39E78F182215}" dt="2022-11-17T18:17:43.604" v="1453"/>
          <ac:inkMkLst>
            <pc:docMk/>
            <pc:sldMk cId="4149181274" sldId="268"/>
            <ac:inkMk id="40" creationId="{4360FEAD-D403-458F-56BE-36F7D7410AB5}"/>
          </ac:inkMkLst>
        </pc:inkChg>
        <pc:inkChg chg="add del">
          <ac:chgData name="Vukics András" userId="5efe4348-f8f2-46c9-a533-ad55f03285a4" providerId="ADAL" clId="{246EDEBA-83EC-7E46-BAF1-39E78F182215}" dt="2022-11-18T05:42:33.932" v="2009"/>
          <ac:inkMkLst>
            <pc:docMk/>
            <pc:sldMk cId="4149181274" sldId="268"/>
            <ac:inkMk id="40" creationId="{CE164268-7661-EE6C-DFB5-0AC1D4ABED67}"/>
          </ac:inkMkLst>
        </pc:inkChg>
        <pc:inkChg chg="add del">
          <ac:chgData name="Vukics András" userId="5efe4348-f8f2-46c9-a533-ad55f03285a4" providerId="ADAL" clId="{246EDEBA-83EC-7E46-BAF1-39E78F182215}" dt="2022-11-18T05:26:55.519" v="1977"/>
          <ac:inkMkLst>
            <pc:docMk/>
            <pc:sldMk cId="4149181274" sldId="268"/>
            <ac:inkMk id="40" creationId="{EEB76D78-90BF-4E51-43C7-198765BCA0F6}"/>
          </ac:inkMkLst>
        </pc:inkChg>
        <pc:inkChg chg="add del">
          <ac:chgData name="Vukics András" userId="5efe4348-f8f2-46c9-a533-ad55f03285a4" providerId="ADAL" clId="{246EDEBA-83EC-7E46-BAF1-39E78F182215}" dt="2022-11-17T18:17:52.013" v="1462"/>
          <ac:inkMkLst>
            <pc:docMk/>
            <pc:sldMk cId="4149181274" sldId="268"/>
            <ac:inkMk id="41" creationId="{17DBD3E5-C692-859E-E1CB-A97EDCA2B26F}"/>
          </ac:inkMkLst>
        </pc:inkChg>
        <pc:inkChg chg="add reco">
          <ac:chgData name="Vukics András" userId="5efe4348-f8f2-46c9-a533-ad55f03285a4" providerId="ADAL" clId="{246EDEBA-83EC-7E46-BAF1-39E78F182215}" dt="2022-11-18T05:42:33.932" v="2009"/>
          <ac:inkMkLst>
            <pc:docMk/>
            <pc:sldMk cId="4149181274" sldId="268"/>
            <ac:inkMk id="41" creationId="{6AFFE9FA-D4F3-F536-9238-F676B2ED046B}"/>
          </ac:inkMkLst>
        </pc:inkChg>
        <pc:inkChg chg="add del">
          <ac:chgData name="Vukics András" userId="5efe4348-f8f2-46c9-a533-ad55f03285a4" providerId="ADAL" clId="{246EDEBA-83EC-7E46-BAF1-39E78F182215}" dt="2022-11-18T05:26:55.519" v="1977"/>
          <ac:inkMkLst>
            <pc:docMk/>
            <pc:sldMk cId="4149181274" sldId="268"/>
            <ac:inkMk id="41" creationId="{CB7BBC0D-579B-0481-83C8-D5D334C4B3D9}"/>
          </ac:inkMkLst>
        </pc:inkChg>
        <pc:inkChg chg="add">
          <ac:chgData name="Vukics András" userId="5efe4348-f8f2-46c9-a533-ad55f03285a4" providerId="ADAL" clId="{246EDEBA-83EC-7E46-BAF1-39E78F182215}" dt="2022-11-18T05:42:34.945" v="2010"/>
          <ac:inkMkLst>
            <pc:docMk/>
            <pc:sldMk cId="4149181274" sldId="268"/>
            <ac:inkMk id="42" creationId="{18767154-E453-E794-05F1-45F97EC5C6E4}"/>
          </ac:inkMkLst>
        </pc:inkChg>
        <pc:inkChg chg="add del">
          <ac:chgData name="Vukics András" userId="5efe4348-f8f2-46c9-a533-ad55f03285a4" providerId="ADAL" clId="{246EDEBA-83EC-7E46-BAF1-39E78F182215}" dt="2022-11-17T18:17:51.622" v="1461"/>
          <ac:inkMkLst>
            <pc:docMk/>
            <pc:sldMk cId="4149181274" sldId="268"/>
            <ac:inkMk id="42" creationId="{47D57348-F3EB-CACB-AEC6-5C682E762976}"/>
          </ac:inkMkLst>
        </pc:inkChg>
        <pc:inkChg chg="add del">
          <ac:chgData name="Vukics András" userId="5efe4348-f8f2-46c9-a533-ad55f03285a4" providerId="ADAL" clId="{246EDEBA-83EC-7E46-BAF1-39E78F182215}" dt="2022-11-18T05:26:55.519" v="1977"/>
          <ac:inkMkLst>
            <pc:docMk/>
            <pc:sldMk cId="4149181274" sldId="268"/>
            <ac:inkMk id="42" creationId="{A1D85ED3-A745-32C0-0840-2884DD66C7F1}"/>
          </ac:inkMkLst>
        </pc:inkChg>
        <pc:inkChg chg="add del">
          <ac:chgData name="Vukics András" userId="5efe4348-f8f2-46c9-a533-ad55f03285a4" providerId="ADAL" clId="{246EDEBA-83EC-7E46-BAF1-39E78F182215}" dt="2022-11-18T05:26:55.519" v="1977"/>
          <ac:inkMkLst>
            <pc:docMk/>
            <pc:sldMk cId="4149181274" sldId="268"/>
            <ac:inkMk id="43" creationId="{0DA34803-3CB4-AED3-C796-C02247B8F853}"/>
          </ac:inkMkLst>
        </pc:inkChg>
        <pc:inkChg chg="add del">
          <ac:chgData name="Vukics András" userId="5efe4348-f8f2-46c9-a533-ad55f03285a4" providerId="ADAL" clId="{246EDEBA-83EC-7E46-BAF1-39E78F182215}" dt="2022-11-17T18:17:51.203" v="1460"/>
          <ac:inkMkLst>
            <pc:docMk/>
            <pc:sldMk cId="4149181274" sldId="268"/>
            <ac:inkMk id="43" creationId="{42FE6E48-F8E6-305A-8C7C-A56D61F79D1B}"/>
          </ac:inkMkLst>
        </pc:inkChg>
        <pc:inkChg chg="add del">
          <ac:chgData name="Vukics András" userId="5efe4348-f8f2-46c9-a533-ad55f03285a4" providerId="ADAL" clId="{246EDEBA-83EC-7E46-BAF1-39E78F182215}" dt="2022-11-18T05:26:55.519" v="1977"/>
          <ac:inkMkLst>
            <pc:docMk/>
            <pc:sldMk cId="4149181274" sldId="268"/>
            <ac:inkMk id="44" creationId="{E3168A45-B971-EDB0-BD11-626E02A8D109}"/>
          </ac:inkMkLst>
        </pc:inkChg>
        <pc:inkChg chg="add del">
          <ac:chgData name="Vukics András" userId="5efe4348-f8f2-46c9-a533-ad55f03285a4" providerId="ADAL" clId="{246EDEBA-83EC-7E46-BAF1-39E78F182215}" dt="2022-11-17T18:17:50.375" v="1459"/>
          <ac:inkMkLst>
            <pc:docMk/>
            <pc:sldMk cId="4149181274" sldId="268"/>
            <ac:inkMk id="44" creationId="{FB97AEF4-515D-8FDA-1D01-38070EE58752}"/>
          </ac:inkMkLst>
        </pc:inkChg>
        <pc:inkChg chg="add del reco">
          <ac:chgData name="Vukics András" userId="5efe4348-f8f2-46c9-a533-ad55f03285a4" providerId="ADAL" clId="{246EDEBA-83EC-7E46-BAF1-39E78F182215}" dt="2022-11-17T18:17:50.375" v="1459"/>
          <ac:inkMkLst>
            <pc:docMk/>
            <pc:sldMk cId="4149181274" sldId="268"/>
            <ac:inkMk id="45" creationId="{213A2BFA-8F68-CEE8-72BD-75CA2627301C}"/>
          </ac:inkMkLst>
        </pc:inkChg>
        <pc:inkChg chg="add reco">
          <ac:chgData name="Vukics András" userId="5efe4348-f8f2-46c9-a533-ad55f03285a4" providerId="ADAL" clId="{246EDEBA-83EC-7E46-BAF1-39E78F182215}" dt="2022-11-18T05:26:55.519" v="1977"/>
          <ac:inkMkLst>
            <pc:docMk/>
            <pc:sldMk cId="4149181274" sldId="268"/>
            <ac:inkMk id="45" creationId="{6528344C-1FED-4BD5-B6F4-C15159F51470}"/>
          </ac:inkMkLst>
        </pc:inkChg>
        <pc:inkChg chg="add del">
          <ac:chgData name="Vukics András" userId="5efe4348-f8f2-46c9-a533-ad55f03285a4" providerId="ADAL" clId="{246EDEBA-83EC-7E46-BAF1-39E78F182215}" dt="2022-11-17T18:18:07.435" v="1470"/>
          <ac:inkMkLst>
            <pc:docMk/>
            <pc:sldMk cId="4149181274" sldId="268"/>
            <ac:inkMk id="46" creationId="{F2B23929-B4B5-86B9-9BF4-16DCF24FD98A}"/>
          </ac:inkMkLst>
        </pc:inkChg>
        <pc:inkChg chg="add del">
          <ac:chgData name="Vukics András" userId="5efe4348-f8f2-46c9-a533-ad55f03285a4" providerId="ADAL" clId="{246EDEBA-83EC-7E46-BAF1-39E78F182215}" dt="2022-11-17T18:18:07.435" v="1470"/>
          <ac:inkMkLst>
            <pc:docMk/>
            <pc:sldMk cId="4149181274" sldId="268"/>
            <ac:inkMk id="47" creationId="{B37BF8AB-D810-B712-C970-CA11D0BDED46}"/>
          </ac:inkMkLst>
        </pc:inkChg>
        <pc:inkChg chg="add del">
          <ac:chgData name="Vukics András" userId="5efe4348-f8f2-46c9-a533-ad55f03285a4" providerId="ADAL" clId="{246EDEBA-83EC-7E46-BAF1-39E78F182215}" dt="2022-11-17T18:18:07.435" v="1470"/>
          <ac:inkMkLst>
            <pc:docMk/>
            <pc:sldMk cId="4149181274" sldId="268"/>
            <ac:inkMk id="48" creationId="{2FAA3333-8D81-59F0-A813-94C19A276C40}"/>
          </ac:inkMkLst>
        </pc:inkChg>
        <pc:inkChg chg="add del">
          <ac:chgData name="Vukics András" userId="5efe4348-f8f2-46c9-a533-ad55f03285a4" providerId="ADAL" clId="{246EDEBA-83EC-7E46-BAF1-39E78F182215}" dt="2022-11-17T18:18:07.435" v="1470"/>
          <ac:inkMkLst>
            <pc:docMk/>
            <pc:sldMk cId="4149181274" sldId="268"/>
            <ac:inkMk id="49" creationId="{3FB3FAFA-EB62-D40A-FEE1-E33F9CC03D67}"/>
          </ac:inkMkLst>
        </pc:inkChg>
        <pc:inkChg chg="add reco">
          <ac:chgData name="Vukics András" userId="5efe4348-f8f2-46c9-a533-ad55f03285a4" providerId="ADAL" clId="{246EDEBA-83EC-7E46-BAF1-39E78F182215}" dt="2022-11-17T18:18:07.435" v="1470"/>
          <ac:inkMkLst>
            <pc:docMk/>
            <pc:sldMk cId="4149181274" sldId="268"/>
            <ac:inkMk id="50" creationId="{3C73FB80-5E64-92E5-5F56-972498B8BCE5}"/>
          </ac:inkMkLst>
        </pc:inkChg>
        <pc:inkChg chg="add del">
          <ac:chgData name="Vukics András" userId="5efe4348-f8f2-46c9-a533-ad55f03285a4" providerId="ADAL" clId="{246EDEBA-83EC-7E46-BAF1-39E78F182215}" dt="2022-11-17T18:18:09.592" v="1474"/>
          <ac:inkMkLst>
            <pc:docMk/>
            <pc:sldMk cId="4149181274" sldId="268"/>
            <ac:inkMk id="51" creationId="{336843AF-9F5C-92FB-9E81-DD3E8752552D}"/>
          </ac:inkMkLst>
        </pc:inkChg>
        <pc:inkChg chg="add del">
          <ac:chgData name="Vukics András" userId="5efe4348-f8f2-46c9-a533-ad55f03285a4" providerId="ADAL" clId="{246EDEBA-83EC-7E46-BAF1-39E78F182215}" dt="2022-11-17T18:18:09.592" v="1474"/>
          <ac:inkMkLst>
            <pc:docMk/>
            <pc:sldMk cId="4149181274" sldId="268"/>
            <ac:inkMk id="52" creationId="{AE076820-563B-06F9-32C3-111602CDF025}"/>
          </ac:inkMkLst>
        </pc:inkChg>
        <pc:inkChg chg="add del">
          <ac:chgData name="Vukics András" userId="5efe4348-f8f2-46c9-a533-ad55f03285a4" providerId="ADAL" clId="{246EDEBA-83EC-7E46-BAF1-39E78F182215}" dt="2022-11-17T18:18:09.592" v="1474"/>
          <ac:inkMkLst>
            <pc:docMk/>
            <pc:sldMk cId="4149181274" sldId="268"/>
            <ac:inkMk id="53" creationId="{0F2B905E-9053-F910-58AD-787FB7A7D67E}"/>
          </ac:inkMkLst>
        </pc:inkChg>
        <pc:inkChg chg="add reco">
          <ac:chgData name="Vukics András" userId="5efe4348-f8f2-46c9-a533-ad55f03285a4" providerId="ADAL" clId="{246EDEBA-83EC-7E46-BAF1-39E78F182215}" dt="2022-11-17T18:18:09.592" v="1474"/>
          <ac:inkMkLst>
            <pc:docMk/>
            <pc:sldMk cId="4149181274" sldId="268"/>
            <ac:inkMk id="54" creationId="{F29BACF8-3A27-046E-BF63-D269DC723706}"/>
          </ac:inkMkLst>
        </pc:inkChg>
        <pc:inkChg chg="add del">
          <ac:chgData name="Vukics András" userId="5efe4348-f8f2-46c9-a533-ad55f03285a4" providerId="ADAL" clId="{246EDEBA-83EC-7E46-BAF1-39E78F182215}" dt="2022-11-17T18:18:13.197" v="1479"/>
          <ac:inkMkLst>
            <pc:docMk/>
            <pc:sldMk cId="4149181274" sldId="268"/>
            <ac:inkMk id="55" creationId="{BBDD617B-B0CF-B10D-986C-2CB114879328}"/>
          </ac:inkMkLst>
        </pc:inkChg>
        <pc:inkChg chg="add del">
          <ac:chgData name="Vukics András" userId="5efe4348-f8f2-46c9-a533-ad55f03285a4" providerId="ADAL" clId="{246EDEBA-83EC-7E46-BAF1-39E78F182215}" dt="2022-11-17T18:18:13.197" v="1479"/>
          <ac:inkMkLst>
            <pc:docMk/>
            <pc:sldMk cId="4149181274" sldId="268"/>
            <ac:inkMk id="56" creationId="{961A30A8-5B35-F401-4CE0-C6E768E4BA67}"/>
          </ac:inkMkLst>
        </pc:inkChg>
        <pc:inkChg chg="add del">
          <ac:chgData name="Vukics András" userId="5efe4348-f8f2-46c9-a533-ad55f03285a4" providerId="ADAL" clId="{246EDEBA-83EC-7E46-BAF1-39E78F182215}" dt="2022-11-17T18:18:13.197" v="1479"/>
          <ac:inkMkLst>
            <pc:docMk/>
            <pc:sldMk cId="4149181274" sldId="268"/>
            <ac:inkMk id="57" creationId="{67A44407-B02B-EB4B-03A4-3280F1BCE238}"/>
          </ac:inkMkLst>
        </pc:inkChg>
        <pc:inkChg chg="add del">
          <ac:chgData name="Vukics András" userId="5efe4348-f8f2-46c9-a533-ad55f03285a4" providerId="ADAL" clId="{246EDEBA-83EC-7E46-BAF1-39E78F182215}" dt="2022-11-17T18:18:13.197" v="1479"/>
          <ac:inkMkLst>
            <pc:docMk/>
            <pc:sldMk cId="4149181274" sldId="268"/>
            <ac:inkMk id="58" creationId="{F96401EB-360E-3F0F-EC71-5372C63DE512}"/>
          </ac:inkMkLst>
        </pc:inkChg>
        <pc:inkChg chg="add reco">
          <ac:chgData name="Vukics András" userId="5efe4348-f8f2-46c9-a533-ad55f03285a4" providerId="ADAL" clId="{246EDEBA-83EC-7E46-BAF1-39E78F182215}" dt="2022-11-17T18:18:13.197" v="1479"/>
          <ac:inkMkLst>
            <pc:docMk/>
            <pc:sldMk cId="4149181274" sldId="268"/>
            <ac:inkMk id="59" creationId="{0A5A3971-D7BD-A728-89C9-97A3E0BF05E0}"/>
          </ac:inkMkLst>
        </pc:inkChg>
        <pc:inkChg chg="add del">
          <ac:chgData name="Vukics András" userId="5efe4348-f8f2-46c9-a533-ad55f03285a4" providerId="ADAL" clId="{246EDEBA-83EC-7E46-BAF1-39E78F182215}" dt="2022-11-17T18:18:15.501" v="1484"/>
          <ac:inkMkLst>
            <pc:docMk/>
            <pc:sldMk cId="4149181274" sldId="268"/>
            <ac:inkMk id="60" creationId="{F96F957E-5326-7AA1-9976-3A3857F74778}"/>
          </ac:inkMkLst>
        </pc:inkChg>
        <pc:inkChg chg="add del">
          <ac:chgData name="Vukics András" userId="5efe4348-f8f2-46c9-a533-ad55f03285a4" providerId="ADAL" clId="{246EDEBA-83EC-7E46-BAF1-39E78F182215}" dt="2022-11-17T18:18:15.501" v="1484"/>
          <ac:inkMkLst>
            <pc:docMk/>
            <pc:sldMk cId="4149181274" sldId="268"/>
            <ac:inkMk id="61" creationId="{6BD6FE93-87C2-723E-F615-2BBFBC011939}"/>
          </ac:inkMkLst>
        </pc:inkChg>
        <pc:inkChg chg="add del">
          <ac:chgData name="Vukics András" userId="5efe4348-f8f2-46c9-a533-ad55f03285a4" providerId="ADAL" clId="{246EDEBA-83EC-7E46-BAF1-39E78F182215}" dt="2022-11-17T18:18:15.501" v="1484"/>
          <ac:inkMkLst>
            <pc:docMk/>
            <pc:sldMk cId="4149181274" sldId="268"/>
            <ac:inkMk id="62" creationId="{FF961B43-4358-A9A8-6D10-5DF048E4A991}"/>
          </ac:inkMkLst>
        </pc:inkChg>
        <pc:inkChg chg="add del">
          <ac:chgData name="Vukics András" userId="5efe4348-f8f2-46c9-a533-ad55f03285a4" providerId="ADAL" clId="{246EDEBA-83EC-7E46-BAF1-39E78F182215}" dt="2022-11-17T18:18:15.501" v="1484"/>
          <ac:inkMkLst>
            <pc:docMk/>
            <pc:sldMk cId="4149181274" sldId="268"/>
            <ac:inkMk id="63" creationId="{BC2E4DE9-697B-4F96-CF3E-D7B9E17B3EE4}"/>
          </ac:inkMkLst>
        </pc:inkChg>
        <pc:inkChg chg="add reco">
          <ac:chgData name="Vukics András" userId="5efe4348-f8f2-46c9-a533-ad55f03285a4" providerId="ADAL" clId="{246EDEBA-83EC-7E46-BAF1-39E78F182215}" dt="2022-11-17T18:18:15.501" v="1484"/>
          <ac:inkMkLst>
            <pc:docMk/>
            <pc:sldMk cId="4149181274" sldId="268"/>
            <ac:inkMk id="64" creationId="{7E47BDBC-BD0C-7956-3E6B-F8E0E01D984C}"/>
          </ac:inkMkLst>
        </pc:inkChg>
        <pc:inkChg chg="add del">
          <ac:chgData name="Vukics András" userId="5efe4348-f8f2-46c9-a533-ad55f03285a4" providerId="ADAL" clId="{246EDEBA-83EC-7E46-BAF1-39E78F182215}" dt="2022-11-17T18:18:19.196" v="1488"/>
          <ac:inkMkLst>
            <pc:docMk/>
            <pc:sldMk cId="4149181274" sldId="268"/>
            <ac:inkMk id="65" creationId="{E84CDAFF-DBA2-B561-FD86-AC422CAD29A8}"/>
          </ac:inkMkLst>
        </pc:inkChg>
        <pc:inkChg chg="add del">
          <ac:chgData name="Vukics András" userId="5efe4348-f8f2-46c9-a533-ad55f03285a4" providerId="ADAL" clId="{246EDEBA-83EC-7E46-BAF1-39E78F182215}" dt="2022-11-17T18:18:19.196" v="1488"/>
          <ac:inkMkLst>
            <pc:docMk/>
            <pc:sldMk cId="4149181274" sldId="268"/>
            <ac:inkMk id="66" creationId="{55FAC2ED-F7F6-057A-E49D-E5D98322A6AB}"/>
          </ac:inkMkLst>
        </pc:inkChg>
        <pc:inkChg chg="add del">
          <ac:chgData name="Vukics András" userId="5efe4348-f8f2-46c9-a533-ad55f03285a4" providerId="ADAL" clId="{246EDEBA-83EC-7E46-BAF1-39E78F182215}" dt="2022-11-17T18:18:19.196" v="1488"/>
          <ac:inkMkLst>
            <pc:docMk/>
            <pc:sldMk cId="4149181274" sldId="268"/>
            <ac:inkMk id="67" creationId="{19E5761C-788F-1E06-AB2C-B75C2174F7F5}"/>
          </ac:inkMkLst>
        </pc:inkChg>
        <pc:inkChg chg="add reco">
          <ac:chgData name="Vukics András" userId="5efe4348-f8f2-46c9-a533-ad55f03285a4" providerId="ADAL" clId="{246EDEBA-83EC-7E46-BAF1-39E78F182215}" dt="2022-11-17T18:18:19.196" v="1488"/>
          <ac:inkMkLst>
            <pc:docMk/>
            <pc:sldMk cId="4149181274" sldId="268"/>
            <ac:inkMk id="68" creationId="{D4A349D2-97CA-9120-D12A-2885A54C7CD4}"/>
          </ac:inkMkLst>
        </pc:inkChg>
        <pc:inkChg chg="add del">
          <ac:chgData name="Vukics András" userId="5efe4348-f8f2-46c9-a533-ad55f03285a4" providerId="ADAL" clId="{246EDEBA-83EC-7E46-BAF1-39E78F182215}" dt="2022-11-17T18:18:22.140" v="1495"/>
          <ac:inkMkLst>
            <pc:docMk/>
            <pc:sldMk cId="4149181274" sldId="268"/>
            <ac:inkMk id="69" creationId="{037804B7-2BCD-B036-8097-502AA88F62D6}"/>
          </ac:inkMkLst>
        </pc:inkChg>
        <pc:inkChg chg="add del">
          <ac:chgData name="Vukics András" userId="5efe4348-f8f2-46c9-a533-ad55f03285a4" providerId="ADAL" clId="{246EDEBA-83EC-7E46-BAF1-39E78F182215}" dt="2022-11-17T18:18:22.140" v="1495"/>
          <ac:inkMkLst>
            <pc:docMk/>
            <pc:sldMk cId="4149181274" sldId="268"/>
            <ac:inkMk id="70" creationId="{2883928A-FA70-D27E-4BE8-CA7D37C9BFAA}"/>
          </ac:inkMkLst>
        </pc:inkChg>
        <pc:inkChg chg="add del">
          <ac:chgData name="Vukics András" userId="5efe4348-f8f2-46c9-a533-ad55f03285a4" providerId="ADAL" clId="{246EDEBA-83EC-7E46-BAF1-39E78F182215}" dt="2022-11-17T18:18:22.140" v="1495"/>
          <ac:inkMkLst>
            <pc:docMk/>
            <pc:sldMk cId="4149181274" sldId="268"/>
            <ac:inkMk id="71" creationId="{4428C557-02DE-7A09-9F37-F749C18C55C0}"/>
          </ac:inkMkLst>
        </pc:inkChg>
        <pc:inkChg chg="add del">
          <ac:chgData name="Vukics András" userId="5efe4348-f8f2-46c9-a533-ad55f03285a4" providerId="ADAL" clId="{246EDEBA-83EC-7E46-BAF1-39E78F182215}" dt="2022-11-17T18:18:22.140" v="1495"/>
          <ac:inkMkLst>
            <pc:docMk/>
            <pc:sldMk cId="4149181274" sldId="268"/>
            <ac:inkMk id="72" creationId="{EB2F3AA5-4FF6-DB42-2FF3-F4F403A86291}"/>
          </ac:inkMkLst>
        </pc:inkChg>
        <pc:inkChg chg="add del">
          <ac:chgData name="Vukics András" userId="5efe4348-f8f2-46c9-a533-ad55f03285a4" providerId="ADAL" clId="{246EDEBA-83EC-7E46-BAF1-39E78F182215}" dt="2022-11-17T18:18:22.140" v="1495"/>
          <ac:inkMkLst>
            <pc:docMk/>
            <pc:sldMk cId="4149181274" sldId="268"/>
            <ac:inkMk id="73" creationId="{33F54C78-641F-D655-8AB8-501CBF6C49D8}"/>
          </ac:inkMkLst>
        </pc:inkChg>
        <pc:inkChg chg="add del">
          <ac:chgData name="Vukics András" userId="5efe4348-f8f2-46c9-a533-ad55f03285a4" providerId="ADAL" clId="{246EDEBA-83EC-7E46-BAF1-39E78F182215}" dt="2022-11-17T18:18:22.140" v="1495"/>
          <ac:inkMkLst>
            <pc:docMk/>
            <pc:sldMk cId="4149181274" sldId="268"/>
            <ac:inkMk id="74" creationId="{2305F102-E0D3-E132-92F2-01A8F94C670E}"/>
          </ac:inkMkLst>
        </pc:inkChg>
        <pc:inkChg chg="add reco">
          <ac:chgData name="Vukics András" userId="5efe4348-f8f2-46c9-a533-ad55f03285a4" providerId="ADAL" clId="{246EDEBA-83EC-7E46-BAF1-39E78F182215}" dt="2022-11-17T18:18:22.140" v="1495"/>
          <ac:inkMkLst>
            <pc:docMk/>
            <pc:sldMk cId="4149181274" sldId="268"/>
            <ac:inkMk id="75" creationId="{8BBAEF48-45B3-C0A3-F036-E4BEE7F97D91}"/>
          </ac:inkMkLst>
        </pc:inkChg>
        <pc:inkChg chg="add del">
          <ac:chgData name="Vukics András" userId="5efe4348-f8f2-46c9-a533-ad55f03285a4" providerId="ADAL" clId="{246EDEBA-83EC-7E46-BAF1-39E78F182215}" dt="2022-11-17T18:18:27.488" v="1504"/>
          <ac:inkMkLst>
            <pc:docMk/>
            <pc:sldMk cId="4149181274" sldId="268"/>
            <ac:inkMk id="76" creationId="{E4C3A253-3D62-D397-8807-A138233874C0}"/>
          </ac:inkMkLst>
        </pc:inkChg>
        <pc:inkChg chg="add del">
          <ac:chgData name="Vukics András" userId="5efe4348-f8f2-46c9-a533-ad55f03285a4" providerId="ADAL" clId="{246EDEBA-83EC-7E46-BAF1-39E78F182215}" dt="2022-11-17T18:18:27.488" v="1504"/>
          <ac:inkMkLst>
            <pc:docMk/>
            <pc:sldMk cId="4149181274" sldId="268"/>
            <ac:inkMk id="77" creationId="{97CF2A31-0BC8-1A5F-C6E4-D4D83998BC79}"/>
          </ac:inkMkLst>
        </pc:inkChg>
        <pc:inkChg chg="add del">
          <ac:chgData name="Vukics András" userId="5efe4348-f8f2-46c9-a533-ad55f03285a4" providerId="ADAL" clId="{246EDEBA-83EC-7E46-BAF1-39E78F182215}" dt="2022-11-17T18:18:27.488" v="1504"/>
          <ac:inkMkLst>
            <pc:docMk/>
            <pc:sldMk cId="4149181274" sldId="268"/>
            <ac:inkMk id="78" creationId="{9F53163F-8EC7-7DBB-5F63-8B112F6AF1FE}"/>
          </ac:inkMkLst>
        </pc:inkChg>
        <pc:inkChg chg="add del">
          <ac:chgData name="Vukics András" userId="5efe4348-f8f2-46c9-a533-ad55f03285a4" providerId="ADAL" clId="{246EDEBA-83EC-7E46-BAF1-39E78F182215}" dt="2022-11-17T18:18:27.488" v="1504"/>
          <ac:inkMkLst>
            <pc:docMk/>
            <pc:sldMk cId="4149181274" sldId="268"/>
            <ac:inkMk id="79" creationId="{4B9DB7B7-77A5-3484-FA51-1F8311CADAB1}"/>
          </ac:inkMkLst>
        </pc:inkChg>
        <pc:inkChg chg="add del">
          <ac:chgData name="Vukics András" userId="5efe4348-f8f2-46c9-a533-ad55f03285a4" providerId="ADAL" clId="{246EDEBA-83EC-7E46-BAF1-39E78F182215}" dt="2022-11-17T18:18:27.488" v="1504"/>
          <ac:inkMkLst>
            <pc:docMk/>
            <pc:sldMk cId="4149181274" sldId="268"/>
            <ac:inkMk id="80" creationId="{66E28EAD-EBA3-BAF8-D1A4-4C3E9D948F95}"/>
          </ac:inkMkLst>
        </pc:inkChg>
        <pc:inkChg chg="add del">
          <ac:chgData name="Vukics András" userId="5efe4348-f8f2-46c9-a533-ad55f03285a4" providerId="ADAL" clId="{246EDEBA-83EC-7E46-BAF1-39E78F182215}" dt="2022-11-17T18:18:27.488" v="1504"/>
          <ac:inkMkLst>
            <pc:docMk/>
            <pc:sldMk cId="4149181274" sldId="268"/>
            <ac:inkMk id="81" creationId="{FD3F38FC-4E9B-D86E-18C7-965E846E88C7}"/>
          </ac:inkMkLst>
        </pc:inkChg>
        <pc:inkChg chg="add del">
          <ac:chgData name="Vukics András" userId="5efe4348-f8f2-46c9-a533-ad55f03285a4" providerId="ADAL" clId="{246EDEBA-83EC-7E46-BAF1-39E78F182215}" dt="2022-11-17T18:18:27.488" v="1504"/>
          <ac:inkMkLst>
            <pc:docMk/>
            <pc:sldMk cId="4149181274" sldId="268"/>
            <ac:inkMk id="82" creationId="{2CF7B4DE-BA96-52B5-2466-BA4F1EE8D744}"/>
          </ac:inkMkLst>
        </pc:inkChg>
        <pc:inkChg chg="add del">
          <ac:chgData name="Vukics András" userId="5efe4348-f8f2-46c9-a533-ad55f03285a4" providerId="ADAL" clId="{246EDEBA-83EC-7E46-BAF1-39E78F182215}" dt="2022-11-17T18:18:27.488" v="1504"/>
          <ac:inkMkLst>
            <pc:docMk/>
            <pc:sldMk cId="4149181274" sldId="268"/>
            <ac:inkMk id="83" creationId="{3C7644F4-6FD3-F29D-300A-83DFA7B75F44}"/>
          </ac:inkMkLst>
        </pc:inkChg>
        <pc:inkChg chg="add reco">
          <ac:chgData name="Vukics András" userId="5efe4348-f8f2-46c9-a533-ad55f03285a4" providerId="ADAL" clId="{246EDEBA-83EC-7E46-BAF1-39E78F182215}" dt="2022-11-17T18:18:27.488" v="1504"/>
          <ac:inkMkLst>
            <pc:docMk/>
            <pc:sldMk cId="4149181274" sldId="268"/>
            <ac:inkMk id="84" creationId="{15BB9959-D74A-E07B-CEE9-1D62F83557EF}"/>
          </ac:inkMkLst>
        </pc:inkChg>
        <pc:inkChg chg="add del">
          <ac:chgData name="Vukics András" userId="5efe4348-f8f2-46c9-a533-ad55f03285a4" providerId="ADAL" clId="{246EDEBA-83EC-7E46-BAF1-39E78F182215}" dt="2022-11-17T18:18:31.106" v="1508"/>
          <ac:inkMkLst>
            <pc:docMk/>
            <pc:sldMk cId="4149181274" sldId="268"/>
            <ac:inkMk id="85" creationId="{4250744D-E2CF-F019-81C7-D2EFCE73317A}"/>
          </ac:inkMkLst>
        </pc:inkChg>
        <pc:inkChg chg="add del">
          <ac:chgData name="Vukics András" userId="5efe4348-f8f2-46c9-a533-ad55f03285a4" providerId="ADAL" clId="{246EDEBA-83EC-7E46-BAF1-39E78F182215}" dt="2022-11-17T18:18:31.106" v="1508"/>
          <ac:inkMkLst>
            <pc:docMk/>
            <pc:sldMk cId="4149181274" sldId="268"/>
            <ac:inkMk id="86" creationId="{26D9743B-31F1-14CE-97DE-66527A93F214}"/>
          </ac:inkMkLst>
        </pc:inkChg>
        <pc:inkChg chg="add del reco">
          <ac:chgData name="Vukics András" userId="5efe4348-f8f2-46c9-a533-ad55f03285a4" providerId="ADAL" clId="{246EDEBA-83EC-7E46-BAF1-39E78F182215}" dt="2022-11-17T18:18:31.106" v="1508"/>
          <ac:inkMkLst>
            <pc:docMk/>
            <pc:sldMk cId="4149181274" sldId="268"/>
            <ac:inkMk id="87" creationId="{70F15A30-46CE-EBD1-C25F-ADF740EEEDDE}"/>
          </ac:inkMkLst>
        </pc:inkChg>
        <pc:inkChg chg="add del">
          <ac:chgData name="Vukics András" userId="5efe4348-f8f2-46c9-a533-ad55f03285a4" providerId="ADAL" clId="{246EDEBA-83EC-7E46-BAF1-39E78F182215}" dt="2022-11-17T18:18:34.536" v="1511"/>
          <ac:inkMkLst>
            <pc:docMk/>
            <pc:sldMk cId="4149181274" sldId="268"/>
            <ac:inkMk id="88" creationId="{1056F18F-7438-CCAC-AA20-D92B62591BE8}"/>
          </ac:inkMkLst>
        </pc:inkChg>
        <pc:inkChg chg="add del">
          <ac:chgData name="Vukics András" userId="5efe4348-f8f2-46c9-a533-ad55f03285a4" providerId="ADAL" clId="{246EDEBA-83EC-7E46-BAF1-39E78F182215}" dt="2022-11-17T18:18:34.536" v="1511"/>
          <ac:inkMkLst>
            <pc:docMk/>
            <pc:sldMk cId="4149181274" sldId="268"/>
            <ac:inkMk id="89" creationId="{0F350229-C92C-FC5E-B0A7-9FDEEB2EA111}"/>
          </ac:inkMkLst>
        </pc:inkChg>
        <pc:inkChg chg="add reco">
          <ac:chgData name="Vukics András" userId="5efe4348-f8f2-46c9-a533-ad55f03285a4" providerId="ADAL" clId="{246EDEBA-83EC-7E46-BAF1-39E78F182215}" dt="2022-11-17T18:18:34.536" v="1511"/>
          <ac:inkMkLst>
            <pc:docMk/>
            <pc:sldMk cId="4149181274" sldId="268"/>
            <ac:inkMk id="90" creationId="{3AB3F1F4-84E0-E17D-BF45-47809AF0A330}"/>
          </ac:inkMkLst>
        </pc:inkChg>
        <pc:inkChg chg="add del">
          <ac:chgData name="Vukics András" userId="5efe4348-f8f2-46c9-a533-ad55f03285a4" providerId="ADAL" clId="{246EDEBA-83EC-7E46-BAF1-39E78F182215}" dt="2022-11-17T18:18:38.715" v="1518"/>
          <ac:inkMkLst>
            <pc:docMk/>
            <pc:sldMk cId="4149181274" sldId="268"/>
            <ac:inkMk id="91" creationId="{6B44226E-78C5-14F4-296C-6E94298E6DFF}"/>
          </ac:inkMkLst>
        </pc:inkChg>
        <pc:inkChg chg="add del">
          <ac:chgData name="Vukics András" userId="5efe4348-f8f2-46c9-a533-ad55f03285a4" providerId="ADAL" clId="{246EDEBA-83EC-7E46-BAF1-39E78F182215}" dt="2022-11-17T18:18:38.715" v="1518"/>
          <ac:inkMkLst>
            <pc:docMk/>
            <pc:sldMk cId="4149181274" sldId="268"/>
            <ac:inkMk id="92" creationId="{1D351643-8230-8D5B-3E6C-E8DC380D5D1F}"/>
          </ac:inkMkLst>
        </pc:inkChg>
        <pc:inkChg chg="add del">
          <ac:chgData name="Vukics András" userId="5efe4348-f8f2-46c9-a533-ad55f03285a4" providerId="ADAL" clId="{246EDEBA-83EC-7E46-BAF1-39E78F182215}" dt="2022-11-17T18:18:38.715" v="1518"/>
          <ac:inkMkLst>
            <pc:docMk/>
            <pc:sldMk cId="4149181274" sldId="268"/>
            <ac:inkMk id="93" creationId="{4FBFA954-3956-1423-B62D-23DA607FA6DF}"/>
          </ac:inkMkLst>
        </pc:inkChg>
        <pc:inkChg chg="add del">
          <ac:chgData name="Vukics András" userId="5efe4348-f8f2-46c9-a533-ad55f03285a4" providerId="ADAL" clId="{246EDEBA-83EC-7E46-BAF1-39E78F182215}" dt="2022-11-17T18:18:38.715" v="1518"/>
          <ac:inkMkLst>
            <pc:docMk/>
            <pc:sldMk cId="4149181274" sldId="268"/>
            <ac:inkMk id="94" creationId="{D1A7E105-B06B-399A-DE9A-40356A027E33}"/>
          </ac:inkMkLst>
        </pc:inkChg>
        <pc:inkChg chg="add del">
          <ac:chgData name="Vukics András" userId="5efe4348-f8f2-46c9-a533-ad55f03285a4" providerId="ADAL" clId="{246EDEBA-83EC-7E46-BAF1-39E78F182215}" dt="2022-11-17T18:18:38.715" v="1518"/>
          <ac:inkMkLst>
            <pc:docMk/>
            <pc:sldMk cId="4149181274" sldId="268"/>
            <ac:inkMk id="95" creationId="{2C61E6D9-3C98-C1EA-0943-D2C9E01C7AF9}"/>
          </ac:inkMkLst>
        </pc:inkChg>
        <pc:inkChg chg="add del">
          <ac:chgData name="Vukics András" userId="5efe4348-f8f2-46c9-a533-ad55f03285a4" providerId="ADAL" clId="{246EDEBA-83EC-7E46-BAF1-39E78F182215}" dt="2022-11-17T18:18:38.715" v="1518"/>
          <ac:inkMkLst>
            <pc:docMk/>
            <pc:sldMk cId="4149181274" sldId="268"/>
            <ac:inkMk id="96" creationId="{A9EF9AED-B7B9-5E6C-08EC-3D516C573D73}"/>
          </ac:inkMkLst>
        </pc:inkChg>
        <pc:inkChg chg="add reco">
          <ac:chgData name="Vukics András" userId="5efe4348-f8f2-46c9-a533-ad55f03285a4" providerId="ADAL" clId="{246EDEBA-83EC-7E46-BAF1-39E78F182215}" dt="2022-11-17T18:18:38.715" v="1518"/>
          <ac:inkMkLst>
            <pc:docMk/>
            <pc:sldMk cId="4149181274" sldId="268"/>
            <ac:inkMk id="97" creationId="{376217DA-525E-7890-2F40-1068FAAD0355}"/>
          </ac:inkMkLst>
        </pc:inkChg>
        <pc:inkChg chg="add del">
          <ac:chgData name="Vukics András" userId="5efe4348-f8f2-46c9-a533-ad55f03285a4" providerId="ADAL" clId="{246EDEBA-83EC-7E46-BAF1-39E78F182215}" dt="2022-11-17T18:18:42.478" v="1521"/>
          <ac:inkMkLst>
            <pc:docMk/>
            <pc:sldMk cId="4149181274" sldId="268"/>
            <ac:inkMk id="98" creationId="{908E2A98-2CEA-7D8F-DA15-1575C8C73219}"/>
          </ac:inkMkLst>
        </pc:inkChg>
        <pc:inkChg chg="add del">
          <ac:chgData name="Vukics András" userId="5efe4348-f8f2-46c9-a533-ad55f03285a4" providerId="ADAL" clId="{246EDEBA-83EC-7E46-BAF1-39E78F182215}" dt="2022-11-17T18:18:42.478" v="1521"/>
          <ac:inkMkLst>
            <pc:docMk/>
            <pc:sldMk cId="4149181274" sldId="268"/>
            <ac:inkMk id="99" creationId="{B775E502-B39F-E9F3-9FC0-FB66C579C43A}"/>
          </ac:inkMkLst>
        </pc:inkChg>
        <pc:inkChg chg="add reco">
          <ac:chgData name="Vukics András" userId="5efe4348-f8f2-46c9-a533-ad55f03285a4" providerId="ADAL" clId="{246EDEBA-83EC-7E46-BAF1-39E78F182215}" dt="2022-11-17T18:18:42.478" v="1521"/>
          <ac:inkMkLst>
            <pc:docMk/>
            <pc:sldMk cId="4149181274" sldId="268"/>
            <ac:inkMk id="100" creationId="{D40B604C-F190-275C-A85F-CBD919D2D652}"/>
          </ac:inkMkLst>
        </pc:inkChg>
        <pc:inkChg chg="add del">
          <ac:chgData name="Vukics András" userId="5efe4348-f8f2-46c9-a533-ad55f03285a4" providerId="ADAL" clId="{246EDEBA-83EC-7E46-BAF1-39E78F182215}" dt="2022-11-17T18:18:46.198" v="1526"/>
          <ac:inkMkLst>
            <pc:docMk/>
            <pc:sldMk cId="4149181274" sldId="268"/>
            <ac:inkMk id="101" creationId="{67FE9D07-9A81-18DB-9385-372E8944F455}"/>
          </ac:inkMkLst>
        </pc:inkChg>
        <pc:inkChg chg="add del">
          <ac:chgData name="Vukics András" userId="5efe4348-f8f2-46c9-a533-ad55f03285a4" providerId="ADAL" clId="{246EDEBA-83EC-7E46-BAF1-39E78F182215}" dt="2022-11-17T18:18:46.198" v="1526"/>
          <ac:inkMkLst>
            <pc:docMk/>
            <pc:sldMk cId="4149181274" sldId="268"/>
            <ac:inkMk id="102" creationId="{469A7B18-3418-429F-CE98-631FBA68E8FF}"/>
          </ac:inkMkLst>
        </pc:inkChg>
        <pc:inkChg chg="add del">
          <ac:chgData name="Vukics András" userId="5efe4348-f8f2-46c9-a533-ad55f03285a4" providerId="ADAL" clId="{246EDEBA-83EC-7E46-BAF1-39E78F182215}" dt="2022-11-17T18:18:46.198" v="1526"/>
          <ac:inkMkLst>
            <pc:docMk/>
            <pc:sldMk cId="4149181274" sldId="268"/>
            <ac:inkMk id="103" creationId="{61879456-CD4F-B7B7-CA04-E92D9AA046DA}"/>
          </ac:inkMkLst>
        </pc:inkChg>
        <pc:inkChg chg="add del">
          <ac:chgData name="Vukics András" userId="5efe4348-f8f2-46c9-a533-ad55f03285a4" providerId="ADAL" clId="{246EDEBA-83EC-7E46-BAF1-39E78F182215}" dt="2022-11-17T18:18:46.198" v="1526"/>
          <ac:inkMkLst>
            <pc:docMk/>
            <pc:sldMk cId="4149181274" sldId="268"/>
            <ac:inkMk id="104" creationId="{07EFA137-A028-A3F2-7396-38EA4DE5D638}"/>
          </ac:inkMkLst>
        </pc:inkChg>
        <pc:inkChg chg="add reco">
          <ac:chgData name="Vukics András" userId="5efe4348-f8f2-46c9-a533-ad55f03285a4" providerId="ADAL" clId="{246EDEBA-83EC-7E46-BAF1-39E78F182215}" dt="2022-11-17T18:18:46.198" v="1526"/>
          <ac:inkMkLst>
            <pc:docMk/>
            <pc:sldMk cId="4149181274" sldId="268"/>
            <ac:inkMk id="105" creationId="{682A67F0-9E52-F5D3-F9E6-9D2A6F1CC348}"/>
          </ac:inkMkLst>
        </pc:inkChg>
        <pc:inkChg chg="add del">
          <ac:chgData name="Vukics András" userId="5efe4348-f8f2-46c9-a533-ad55f03285a4" providerId="ADAL" clId="{246EDEBA-83EC-7E46-BAF1-39E78F182215}" dt="2022-11-17T18:18:47.742" v="1529"/>
          <ac:inkMkLst>
            <pc:docMk/>
            <pc:sldMk cId="4149181274" sldId="268"/>
            <ac:inkMk id="106" creationId="{BCF6C1DA-1396-191E-9DD1-21A61BB8FB7B}"/>
          </ac:inkMkLst>
        </pc:inkChg>
        <pc:inkChg chg="add del">
          <ac:chgData name="Vukics András" userId="5efe4348-f8f2-46c9-a533-ad55f03285a4" providerId="ADAL" clId="{246EDEBA-83EC-7E46-BAF1-39E78F182215}" dt="2022-11-17T18:18:47.742" v="1529"/>
          <ac:inkMkLst>
            <pc:docMk/>
            <pc:sldMk cId="4149181274" sldId="268"/>
            <ac:inkMk id="107" creationId="{9B963C3D-CA55-70C4-B3D7-E768B3A78711}"/>
          </ac:inkMkLst>
        </pc:inkChg>
        <pc:inkChg chg="add reco">
          <ac:chgData name="Vukics András" userId="5efe4348-f8f2-46c9-a533-ad55f03285a4" providerId="ADAL" clId="{246EDEBA-83EC-7E46-BAF1-39E78F182215}" dt="2022-11-17T18:18:47.742" v="1529"/>
          <ac:inkMkLst>
            <pc:docMk/>
            <pc:sldMk cId="4149181274" sldId="268"/>
            <ac:inkMk id="108" creationId="{FEBD20D4-95FB-97AE-5E8F-386AB6115C88}"/>
          </ac:inkMkLst>
        </pc:inkChg>
        <pc:inkChg chg="add del">
          <ac:chgData name="Vukics András" userId="5efe4348-f8f2-46c9-a533-ad55f03285a4" providerId="ADAL" clId="{246EDEBA-83EC-7E46-BAF1-39E78F182215}" dt="2022-11-17T18:18:52.031" v="1536"/>
          <ac:inkMkLst>
            <pc:docMk/>
            <pc:sldMk cId="4149181274" sldId="268"/>
            <ac:inkMk id="109" creationId="{7E48BEB0-98AF-55BD-5F9E-1D2B63BE5464}"/>
          </ac:inkMkLst>
        </pc:inkChg>
        <pc:inkChg chg="add del">
          <ac:chgData name="Vukics András" userId="5efe4348-f8f2-46c9-a533-ad55f03285a4" providerId="ADAL" clId="{246EDEBA-83EC-7E46-BAF1-39E78F182215}" dt="2022-11-17T18:18:52.031" v="1536"/>
          <ac:inkMkLst>
            <pc:docMk/>
            <pc:sldMk cId="4149181274" sldId="268"/>
            <ac:inkMk id="110" creationId="{882212CA-E385-1ECB-764F-AEBBE1DED7C4}"/>
          </ac:inkMkLst>
        </pc:inkChg>
        <pc:inkChg chg="add del">
          <ac:chgData name="Vukics András" userId="5efe4348-f8f2-46c9-a533-ad55f03285a4" providerId="ADAL" clId="{246EDEBA-83EC-7E46-BAF1-39E78F182215}" dt="2022-11-17T18:18:52.031" v="1536"/>
          <ac:inkMkLst>
            <pc:docMk/>
            <pc:sldMk cId="4149181274" sldId="268"/>
            <ac:inkMk id="111" creationId="{F9220F8A-D463-CABA-EE89-C86D677948B3}"/>
          </ac:inkMkLst>
        </pc:inkChg>
        <pc:inkChg chg="add del">
          <ac:chgData name="Vukics András" userId="5efe4348-f8f2-46c9-a533-ad55f03285a4" providerId="ADAL" clId="{246EDEBA-83EC-7E46-BAF1-39E78F182215}" dt="2022-11-17T18:18:52.031" v="1536"/>
          <ac:inkMkLst>
            <pc:docMk/>
            <pc:sldMk cId="4149181274" sldId="268"/>
            <ac:inkMk id="112" creationId="{E7D876D7-5217-E96C-7BBC-A401386AF3F1}"/>
          </ac:inkMkLst>
        </pc:inkChg>
        <pc:inkChg chg="add del">
          <ac:chgData name="Vukics András" userId="5efe4348-f8f2-46c9-a533-ad55f03285a4" providerId="ADAL" clId="{246EDEBA-83EC-7E46-BAF1-39E78F182215}" dt="2022-11-17T18:18:52.031" v="1536"/>
          <ac:inkMkLst>
            <pc:docMk/>
            <pc:sldMk cId="4149181274" sldId="268"/>
            <ac:inkMk id="113" creationId="{1010D8D0-1D33-A058-D565-FF7FD4C933EF}"/>
          </ac:inkMkLst>
        </pc:inkChg>
        <pc:inkChg chg="add del">
          <ac:chgData name="Vukics András" userId="5efe4348-f8f2-46c9-a533-ad55f03285a4" providerId="ADAL" clId="{246EDEBA-83EC-7E46-BAF1-39E78F182215}" dt="2022-11-17T18:18:52.031" v="1536"/>
          <ac:inkMkLst>
            <pc:docMk/>
            <pc:sldMk cId="4149181274" sldId="268"/>
            <ac:inkMk id="114" creationId="{93460223-BBA8-7935-1576-41202C90BF0F}"/>
          </ac:inkMkLst>
        </pc:inkChg>
        <pc:inkChg chg="add reco">
          <ac:chgData name="Vukics András" userId="5efe4348-f8f2-46c9-a533-ad55f03285a4" providerId="ADAL" clId="{246EDEBA-83EC-7E46-BAF1-39E78F182215}" dt="2022-11-17T18:18:52.031" v="1536"/>
          <ac:inkMkLst>
            <pc:docMk/>
            <pc:sldMk cId="4149181274" sldId="268"/>
            <ac:inkMk id="115" creationId="{E26B0E46-0981-D15C-9DF6-C2796E994C1B}"/>
          </ac:inkMkLst>
        </pc:inkChg>
        <pc:inkChg chg="add del">
          <ac:chgData name="Vukics András" userId="5efe4348-f8f2-46c9-a533-ad55f03285a4" providerId="ADAL" clId="{246EDEBA-83EC-7E46-BAF1-39E78F182215}" dt="2022-11-17T18:19:24.402" v="1540"/>
          <ac:inkMkLst>
            <pc:docMk/>
            <pc:sldMk cId="4149181274" sldId="268"/>
            <ac:inkMk id="116" creationId="{24E95230-DFAB-8A26-283A-56405BCEF876}"/>
          </ac:inkMkLst>
        </pc:inkChg>
        <pc:inkChg chg="add del">
          <ac:chgData name="Vukics András" userId="5efe4348-f8f2-46c9-a533-ad55f03285a4" providerId="ADAL" clId="{246EDEBA-83EC-7E46-BAF1-39E78F182215}" dt="2022-11-17T18:19:24.402" v="1540"/>
          <ac:inkMkLst>
            <pc:docMk/>
            <pc:sldMk cId="4149181274" sldId="268"/>
            <ac:inkMk id="117" creationId="{91DEBDE6-129A-9756-0865-AE79BE6CB3E8}"/>
          </ac:inkMkLst>
        </pc:inkChg>
        <pc:inkChg chg="add del">
          <ac:chgData name="Vukics András" userId="5efe4348-f8f2-46c9-a533-ad55f03285a4" providerId="ADAL" clId="{246EDEBA-83EC-7E46-BAF1-39E78F182215}" dt="2022-11-17T18:19:24.402" v="1540"/>
          <ac:inkMkLst>
            <pc:docMk/>
            <pc:sldMk cId="4149181274" sldId="268"/>
            <ac:inkMk id="118" creationId="{B99A9010-8958-A915-254C-E29C7567C78C}"/>
          </ac:inkMkLst>
        </pc:inkChg>
        <pc:inkChg chg="add reco">
          <ac:chgData name="Vukics András" userId="5efe4348-f8f2-46c9-a533-ad55f03285a4" providerId="ADAL" clId="{246EDEBA-83EC-7E46-BAF1-39E78F182215}" dt="2022-11-17T18:19:24.402" v="1540"/>
          <ac:inkMkLst>
            <pc:docMk/>
            <pc:sldMk cId="4149181274" sldId="268"/>
            <ac:inkMk id="119" creationId="{75E8EBA4-B3BF-F9DF-1222-C24507821F29}"/>
          </ac:inkMkLst>
        </pc:inkChg>
        <pc:inkChg chg="add del">
          <ac:chgData name="Vukics András" userId="5efe4348-f8f2-46c9-a533-ad55f03285a4" providerId="ADAL" clId="{246EDEBA-83EC-7E46-BAF1-39E78F182215}" dt="2022-11-17T18:19:34.194" v="1543"/>
          <ac:inkMkLst>
            <pc:docMk/>
            <pc:sldMk cId="4149181274" sldId="268"/>
            <ac:inkMk id="120" creationId="{C0A7FED1-C33B-BE56-E900-184A91E3E026}"/>
          </ac:inkMkLst>
        </pc:inkChg>
        <pc:inkChg chg="add del">
          <ac:chgData name="Vukics András" userId="5efe4348-f8f2-46c9-a533-ad55f03285a4" providerId="ADAL" clId="{246EDEBA-83EC-7E46-BAF1-39E78F182215}" dt="2022-11-17T18:19:34.194" v="1543"/>
          <ac:inkMkLst>
            <pc:docMk/>
            <pc:sldMk cId="4149181274" sldId="268"/>
            <ac:inkMk id="121" creationId="{F22EEAD8-9829-5451-27E8-C923ACE0386D}"/>
          </ac:inkMkLst>
        </pc:inkChg>
        <pc:inkChg chg="add reco">
          <ac:chgData name="Vukics András" userId="5efe4348-f8f2-46c9-a533-ad55f03285a4" providerId="ADAL" clId="{246EDEBA-83EC-7E46-BAF1-39E78F182215}" dt="2022-11-17T18:19:34.194" v="1543"/>
          <ac:inkMkLst>
            <pc:docMk/>
            <pc:sldMk cId="4149181274" sldId="268"/>
            <ac:inkMk id="122" creationId="{5C9AC6CF-466C-BC65-5E4B-F392A1779F6E}"/>
          </ac:inkMkLst>
        </pc:inkChg>
        <pc:inkChg chg="add">
          <ac:chgData name="Vukics András" userId="5efe4348-f8f2-46c9-a533-ad55f03285a4" providerId="ADAL" clId="{246EDEBA-83EC-7E46-BAF1-39E78F182215}" dt="2022-11-17T18:19:48.334" v="1544"/>
          <ac:inkMkLst>
            <pc:docMk/>
            <pc:sldMk cId="4149181274" sldId="268"/>
            <ac:inkMk id="123" creationId="{6C36C0DE-B025-DB6C-E8E4-5A254FA13BBD}"/>
          </ac:inkMkLst>
        </pc:inkChg>
      </pc:sldChg>
      <pc:sldChg chg="addSp">
        <pc:chgData name="Vukics András" userId="5efe4348-f8f2-46c9-a533-ad55f03285a4" providerId="ADAL" clId="{246EDEBA-83EC-7E46-BAF1-39E78F182215}" dt="2022-11-17T18:21:23.289" v="1546"/>
        <pc:sldMkLst>
          <pc:docMk/>
          <pc:sldMk cId="3756525800" sldId="279"/>
        </pc:sldMkLst>
        <pc:inkChg chg="add">
          <ac:chgData name="Vukics András" userId="5efe4348-f8f2-46c9-a533-ad55f03285a4" providerId="ADAL" clId="{246EDEBA-83EC-7E46-BAF1-39E78F182215}" dt="2022-11-17T18:21:12.794" v="1545"/>
          <ac:inkMkLst>
            <pc:docMk/>
            <pc:sldMk cId="3756525800" sldId="279"/>
            <ac:inkMk id="6" creationId="{01155DB9-29ED-3BE6-F5BD-57E348DEE78D}"/>
          </ac:inkMkLst>
        </pc:inkChg>
        <pc:inkChg chg="add">
          <ac:chgData name="Vukics András" userId="5efe4348-f8f2-46c9-a533-ad55f03285a4" providerId="ADAL" clId="{246EDEBA-83EC-7E46-BAF1-39E78F182215}" dt="2022-11-17T18:21:23.289" v="1546"/>
          <ac:inkMkLst>
            <pc:docMk/>
            <pc:sldMk cId="3756525800" sldId="279"/>
            <ac:inkMk id="10" creationId="{C4ED0491-3EEF-6A98-850A-358E0AF6B5A9}"/>
          </ac:inkMkLst>
        </pc:inkChg>
      </pc:sldChg>
      <pc:sldChg chg="addSp delSp">
        <pc:chgData name="Vukics András" userId="5efe4348-f8f2-46c9-a533-ad55f03285a4" providerId="ADAL" clId="{246EDEBA-83EC-7E46-BAF1-39E78F182215}" dt="2022-11-17T13:59:23.135" v="949"/>
        <pc:sldMkLst>
          <pc:docMk/>
          <pc:sldMk cId="1182261743" sldId="287"/>
        </pc:sldMkLst>
        <pc:inkChg chg="add del">
          <ac:chgData name="Vukics András" userId="5efe4348-f8f2-46c9-a533-ad55f03285a4" providerId="ADAL" clId="{246EDEBA-83EC-7E46-BAF1-39E78F182215}" dt="2022-11-17T13:58:39.607" v="906"/>
          <ac:inkMkLst>
            <pc:docMk/>
            <pc:sldMk cId="1182261743" sldId="287"/>
            <ac:inkMk id="7" creationId="{1A3473F8-21A1-6EA5-B292-4E1D461C221E}"/>
          </ac:inkMkLst>
        </pc:inkChg>
        <pc:inkChg chg="add del">
          <ac:chgData name="Vukics András" userId="5efe4348-f8f2-46c9-a533-ad55f03285a4" providerId="ADAL" clId="{246EDEBA-83EC-7E46-BAF1-39E78F182215}" dt="2022-11-17T13:57:02.390" v="862"/>
          <ac:inkMkLst>
            <pc:docMk/>
            <pc:sldMk cId="1182261743" sldId="287"/>
            <ac:inkMk id="7" creationId="{EE3C6C52-0EC7-CEDD-625B-0429E6DB934D}"/>
          </ac:inkMkLst>
        </pc:inkChg>
        <pc:inkChg chg="add">
          <ac:chgData name="Vukics András" userId="5efe4348-f8f2-46c9-a533-ad55f03285a4" providerId="ADAL" clId="{246EDEBA-83EC-7E46-BAF1-39E78F182215}" dt="2022-11-17T13:58:44.944" v="907"/>
          <ac:inkMkLst>
            <pc:docMk/>
            <pc:sldMk cId="1182261743" sldId="287"/>
            <ac:inkMk id="10" creationId="{B2A70852-966F-54C6-80BD-1355B252F0F3}"/>
          </ac:inkMkLst>
        </pc:inkChg>
        <pc:inkChg chg="add del">
          <ac:chgData name="Vukics András" userId="5efe4348-f8f2-46c9-a533-ad55f03285a4" providerId="ADAL" clId="{246EDEBA-83EC-7E46-BAF1-39E78F182215}" dt="2022-11-17T13:57:02.390" v="862"/>
          <ac:inkMkLst>
            <pc:docMk/>
            <pc:sldMk cId="1182261743" sldId="287"/>
            <ac:inkMk id="10" creationId="{CF97C123-0224-6818-AA34-80FDB61F7C2F}"/>
          </ac:inkMkLst>
        </pc:inkChg>
        <pc:inkChg chg="add del">
          <ac:chgData name="Vukics András" userId="5efe4348-f8f2-46c9-a533-ad55f03285a4" providerId="ADAL" clId="{246EDEBA-83EC-7E46-BAF1-39E78F182215}" dt="2022-11-17T13:57:02.390" v="862"/>
          <ac:inkMkLst>
            <pc:docMk/>
            <pc:sldMk cId="1182261743" sldId="287"/>
            <ac:inkMk id="11" creationId="{726B8D79-1A58-9682-F56B-595ADAA48B8B}"/>
          </ac:inkMkLst>
        </pc:inkChg>
        <pc:inkChg chg="add del">
          <ac:chgData name="Vukics András" userId="5efe4348-f8f2-46c9-a533-ad55f03285a4" providerId="ADAL" clId="{246EDEBA-83EC-7E46-BAF1-39E78F182215}" dt="2022-11-17T13:58:51.323" v="917"/>
          <ac:inkMkLst>
            <pc:docMk/>
            <pc:sldMk cId="1182261743" sldId="287"/>
            <ac:inkMk id="11" creationId="{91DC834E-3ED0-980C-BDCB-3B723954014A}"/>
          </ac:inkMkLst>
        </pc:inkChg>
        <pc:inkChg chg="add del">
          <ac:chgData name="Vukics András" userId="5efe4348-f8f2-46c9-a533-ad55f03285a4" providerId="ADAL" clId="{246EDEBA-83EC-7E46-BAF1-39E78F182215}" dt="2022-11-17T13:57:02.390" v="862"/>
          <ac:inkMkLst>
            <pc:docMk/>
            <pc:sldMk cId="1182261743" sldId="287"/>
            <ac:inkMk id="12" creationId="{BF56A7B0-6F61-DCB7-3739-58E67A2F4011}"/>
          </ac:inkMkLst>
        </pc:inkChg>
        <pc:inkChg chg="add del">
          <ac:chgData name="Vukics András" userId="5efe4348-f8f2-46c9-a533-ad55f03285a4" providerId="ADAL" clId="{246EDEBA-83EC-7E46-BAF1-39E78F182215}" dt="2022-11-17T13:58:51.323" v="917"/>
          <ac:inkMkLst>
            <pc:docMk/>
            <pc:sldMk cId="1182261743" sldId="287"/>
            <ac:inkMk id="12" creationId="{FAE75C70-D7B3-4525-32AC-22A2B8C368BD}"/>
          </ac:inkMkLst>
        </pc:inkChg>
        <pc:inkChg chg="add del">
          <ac:chgData name="Vukics András" userId="5efe4348-f8f2-46c9-a533-ad55f03285a4" providerId="ADAL" clId="{246EDEBA-83EC-7E46-BAF1-39E78F182215}" dt="2022-11-17T13:58:51.323" v="917"/>
          <ac:inkMkLst>
            <pc:docMk/>
            <pc:sldMk cId="1182261743" sldId="287"/>
            <ac:inkMk id="13" creationId="{87B84AFB-F8FD-9D53-D13E-897B26E28423}"/>
          </ac:inkMkLst>
        </pc:inkChg>
        <pc:inkChg chg="add del">
          <ac:chgData name="Vukics András" userId="5efe4348-f8f2-46c9-a533-ad55f03285a4" providerId="ADAL" clId="{246EDEBA-83EC-7E46-BAF1-39E78F182215}" dt="2022-11-17T13:57:02.390" v="862"/>
          <ac:inkMkLst>
            <pc:docMk/>
            <pc:sldMk cId="1182261743" sldId="287"/>
            <ac:inkMk id="13" creationId="{F77FDC09-E04D-803D-C6FB-7CA56FDF9D0D}"/>
          </ac:inkMkLst>
        </pc:inkChg>
        <pc:inkChg chg="add del">
          <ac:chgData name="Vukics András" userId="5efe4348-f8f2-46c9-a533-ad55f03285a4" providerId="ADAL" clId="{246EDEBA-83EC-7E46-BAF1-39E78F182215}" dt="2022-11-17T13:57:02.390" v="862"/>
          <ac:inkMkLst>
            <pc:docMk/>
            <pc:sldMk cId="1182261743" sldId="287"/>
            <ac:inkMk id="15" creationId="{0B903460-4477-6CAB-33CE-A6A556156658}"/>
          </ac:inkMkLst>
        </pc:inkChg>
        <pc:inkChg chg="add del">
          <ac:chgData name="Vukics András" userId="5efe4348-f8f2-46c9-a533-ad55f03285a4" providerId="ADAL" clId="{246EDEBA-83EC-7E46-BAF1-39E78F182215}" dt="2022-11-17T13:58:51.323" v="917"/>
          <ac:inkMkLst>
            <pc:docMk/>
            <pc:sldMk cId="1182261743" sldId="287"/>
            <ac:inkMk id="15" creationId="{1B477C8A-CB90-CF0C-08E6-7A2F9528C0E6}"/>
          </ac:inkMkLst>
        </pc:inkChg>
        <pc:inkChg chg="add reco">
          <ac:chgData name="Vukics András" userId="5efe4348-f8f2-46c9-a533-ad55f03285a4" providerId="ADAL" clId="{246EDEBA-83EC-7E46-BAF1-39E78F182215}" dt="2022-11-17T13:57:02.390" v="862"/>
          <ac:inkMkLst>
            <pc:docMk/>
            <pc:sldMk cId="1182261743" sldId="287"/>
            <ac:inkMk id="16" creationId="{435A3856-9DB7-43D6-3AB7-CEFEEE5F7528}"/>
          </ac:inkMkLst>
        </pc:inkChg>
        <pc:inkChg chg="add">
          <ac:chgData name="Vukics András" userId="5efe4348-f8f2-46c9-a533-ad55f03285a4" providerId="ADAL" clId="{246EDEBA-83EC-7E46-BAF1-39E78F182215}" dt="2022-11-17T13:57:03.388" v="863"/>
          <ac:inkMkLst>
            <pc:docMk/>
            <pc:sldMk cId="1182261743" sldId="287"/>
            <ac:inkMk id="17" creationId="{D82BC7AD-028F-371C-5804-145E09B1F8C6}"/>
          </ac:inkMkLst>
        </pc:inkChg>
        <pc:inkChg chg="add del">
          <ac:chgData name="Vukics András" userId="5efe4348-f8f2-46c9-a533-ad55f03285a4" providerId="ADAL" clId="{246EDEBA-83EC-7E46-BAF1-39E78F182215}" dt="2022-11-17T13:57:12.561" v="868"/>
          <ac:inkMkLst>
            <pc:docMk/>
            <pc:sldMk cId="1182261743" sldId="287"/>
            <ac:inkMk id="18" creationId="{37BB87EA-2044-8B67-2F7B-644D181E1E89}"/>
          </ac:inkMkLst>
        </pc:inkChg>
        <pc:inkChg chg="add del">
          <ac:chgData name="Vukics András" userId="5efe4348-f8f2-46c9-a533-ad55f03285a4" providerId="ADAL" clId="{246EDEBA-83EC-7E46-BAF1-39E78F182215}" dt="2022-11-17T13:58:51.323" v="917"/>
          <ac:inkMkLst>
            <pc:docMk/>
            <pc:sldMk cId="1182261743" sldId="287"/>
            <ac:inkMk id="18" creationId="{AD956FF6-A6CD-865D-AA8C-078B01F09F6B}"/>
          </ac:inkMkLst>
        </pc:inkChg>
        <pc:inkChg chg="add del">
          <ac:chgData name="Vukics András" userId="5efe4348-f8f2-46c9-a533-ad55f03285a4" providerId="ADAL" clId="{246EDEBA-83EC-7E46-BAF1-39E78F182215}" dt="2022-11-17T13:58:51.323" v="917"/>
          <ac:inkMkLst>
            <pc:docMk/>
            <pc:sldMk cId="1182261743" sldId="287"/>
            <ac:inkMk id="19" creationId="{082CCB55-BEAE-2A69-6A95-EAA5ACE5530D}"/>
          </ac:inkMkLst>
        </pc:inkChg>
        <pc:inkChg chg="add del">
          <ac:chgData name="Vukics András" userId="5efe4348-f8f2-46c9-a533-ad55f03285a4" providerId="ADAL" clId="{246EDEBA-83EC-7E46-BAF1-39E78F182215}" dt="2022-11-17T13:57:12.561" v="868"/>
          <ac:inkMkLst>
            <pc:docMk/>
            <pc:sldMk cId="1182261743" sldId="287"/>
            <ac:inkMk id="19" creationId="{63F308C8-8EB1-6DF1-A24D-DC30FA0454AA}"/>
          </ac:inkMkLst>
        </pc:inkChg>
        <pc:inkChg chg="add del">
          <ac:chgData name="Vukics András" userId="5efe4348-f8f2-46c9-a533-ad55f03285a4" providerId="ADAL" clId="{246EDEBA-83EC-7E46-BAF1-39E78F182215}" dt="2022-11-17T13:57:12.561" v="868"/>
          <ac:inkMkLst>
            <pc:docMk/>
            <pc:sldMk cId="1182261743" sldId="287"/>
            <ac:inkMk id="20" creationId="{900A32F8-0BE9-4AC8-9A6B-E8A854AECF67}"/>
          </ac:inkMkLst>
        </pc:inkChg>
        <pc:inkChg chg="add del">
          <ac:chgData name="Vukics András" userId="5efe4348-f8f2-46c9-a533-ad55f03285a4" providerId="ADAL" clId="{246EDEBA-83EC-7E46-BAF1-39E78F182215}" dt="2022-11-17T13:58:51.323" v="917"/>
          <ac:inkMkLst>
            <pc:docMk/>
            <pc:sldMk cId="1182261743" sldId="287"/>
            <ac:inkMk id="20" creationId="{ED6E935A-4E30-DB8E-6F37-BDF116E2B2C7}"/>
          </ac:inkMkLst>
        </pc:inkChg>
        <pc:inkChg chg="add del">
          <ac:chgData name="Vukics András" userId="5efe4348-f8f2-46c9-a533-ad55f03285a4" providerId="ADAL" clId="{246EDEBA-83EC-7E46-BAF1-39E78F182215}" dt="2022-11-17T13:57:12.561" v="868"/>
          <ac:inkMkLst>
            <pc:docMk/>
            <pc:sldMk cId="1182261743" sldId="287"/>
            <ac:inkMk id="21" creationId="{E056AEA1-6EF6-E06A-9B3F-86BC66DF4A60}"/>
          </ac:inkMkLst>
        </pc:inkChg>
        <pc:inkChg chg="add del">
          <ac:chgData name="Vukics András" userId="5efe4348-f8f2-46c9-a533-ad55f03285a4" providerId="ADAL" clId="{246EDEBA-83EC-7E46-BAF1-39E78F182215}" dt="2022-11-17T13:58:51.323" v="917"/>
          <ac:inkMkLst>
            <pc:docMk/>
            <pc:sldMk cId="1182261743" sldId="287"/>
            <ac:inkMk id="21" creationId="{FC112BC3-F4BD-8C36-BDE0-8AE23592127A}"/>
          </ac:inkMkLst>
        </pc:inkChg>
        <pc:inkChg chg="add reco">
          <ac:chgData name="Vukics András" userId="5efe4348-f8f2-46c9-a533-ad55f03285a4" providerId="ADAL" clId="{246EDEBA-83EC-7E46-BAF1-39E78F182215}" dt="2022-11-17T13:57:12.561" v="868"/>
          <ac:inkMkLst>
            <pc:docMk/>
            <pc:sldMk cId="1182261743" sldId="287"/>
            <ac:inkMk id="22" creationId="{918573BF-692C-FA4F-B87B-C2A7A44071E0}"/>
          </ac:inkMkLst>
        </pc:inkChg>
        <pc:inkChg chg="add del">
          <ac:chgData name="Vukics András" userId="5efe4348-f8f2-46c9-a533-ad55f03285a4" providerId="ADAL" clId="{246EDEBA-83EC-7E46-BAF1-39E78F182215}" dt="2022-11-17T13:57:17.370" v="877"/>
          <ac:inkMkLst>
            <pc:docMk/>
            <pc:sldMk cId="1182261743" sldId="287"/>
            <ac:inkMk id="23" creationId="{2FF5DAD3-CF70-CCFC-4F80-D51ABE077DD1}"/>
          </ac:inkMkLst>
        </pc:inkChg>
        <pc:inkChg chg="add del">
          <ac:chgData name="Vukics András" userId="5efe4348-f8f2-46c9-a533-ad55f03285a4" providerId="ADAL" clId="{246EDEBA-83EC-7E46-BAF1-39E78F182215}" dt="2022-11-17T13:58:51.323" v="917"/>
          <ac:inkMkLst>
            <pc:docMk/>
            <pc:sldMk cId="1182261743" sldId="287"/>
            <ac:inkMk id="23" creationId="{F7907413-E40E-CFB0-EFBC-4BADC62F26A9}"/>
          </ac:inkMkLst>
        </pc:inkChg>
        <pc:inkChg chg="add del">
          <ac:chgData name="Vukics András" userId="5efe4348-f8f2-46c9-a533-ad55f03285a4" providerId="ADAL" clId="{246EDEBA-83EC-7E46-BAF1-39E78F182215}" dt="2022-11-17T13:57:17.370" v="877"/>
          <ac:inkMkLst>
            <pc:docMk/>
            <pc:sldMk cId="1182261743" sldId="287"/>
            <ac:inkMk id="24" creationId="{7CFE6F60-2008-F1A2-F18B-80A6512830DB}"/>
          </ac:inkMkLst>
        </pc:inkChg>
        <pc:inkChg chg="add reco">
          <ac:chgData name="Vukics András" userId="5efe4348-f8f2-46c9-a533-ad55f03285a4" providerId="ADAL" clId="{246EDEBA-83EC-7E46-BAF1-39E78F182215}" dt="2022-11-17T13:58:51.323" v="917"/>
          <ac:inkMkLst>
            <pc:docMk/>
            <pc:sldMk cId="1182261743" sldId="287"/>
            <ac:inkMk id="24" creationId="{E137760D-2935-EF5F-0D77-F40CBF301EBE}"/>
          </ac:inkMkLst>
        </pc:inkChg>
        <pc:inkChg chg="add del">
          <ac:chgData name="Vukics András" userId="5efe4348-f8f2-46c9-a533-ad55f03285a4" providerId="ADAL" clId="{246EDEBA-83EC-7E46-BAF1-39E78F182215}" dt="2022-11-17T13:59:02.519" v="928"/>
          <ac:inkMkLst>
            <pc:docMk/>
            <pc:sldMk cId="1182261743" sldId="287"/>
            <ac:inkMk id="25" creationId="{72BD51D0-7918-F4DE-2569-ADFFFA2750EE}"/>
          </ac:inkMkLst>
        </pc:inkChg>
        <pc:inkChg chg="add del">
          <ac:chgData name="Vukics András" userId="5efe4348-f8f2-46c9-a533-ad55f03285a4" providerId="ADAL" clId="{246EDEBA-83EC-7E46-BAF1-39E78F182215}" dt="2022-11-17T13:57:17.370" v="877"/>
          <ac:inkMkLst>
            <pc:docMk/>
            <pc:sldMk cId="1182261743" sldId="287"/>
            <ac:inkMk id="25" creationId="{9FDDDAF7-B455-46C7-96A4-0EDD8835F412}"/>
          </ac:inkMkLst>
        </pc:inkChg>
        <pc:inkChg chg="add del">
          <ac:chgData name="Vukics András" userId="5efe4348-f8f2-46c9-a533-ad55f03285a4" providerId="ADAL" clId="{246EDEBA-83EC-7E46-BAF1-39E78F182215}" dt="2022-11-17T13:59:02.519" v="928"/>
          <ac:inkMkLst>
            <pc:docMk/>
            <pc:sldMk cId="1182261743" sldId="287"/>
            <ac:inkMk id="26" creationId="{8FFA1246-EC86-D6C8-B26C-ECC904767B12}"/>
          </ac:inkMkLst>
        </pc:inkChg>
        <pc:inkChg chg="add del">
          <ac:chgData name="Vukics András" userId="5efe4348-f8f2-46c9-a533-ad55f03285a4" providerId="ADAL" clId="{246EDEBA-83EC-7E46-BAF1-39E78F182215}" dt="2022-11-17T13:57:17.370" v="877"/>
          <ac:inkMkLst>
            <pc:docMk/>
            <pc:sldMk cId="1182261743" sldId="287"/>
            <ac:inkMk id="26" creationId="{ECA9056D-8599-E8C0-2B55-D190169B1D24}"/>
          </ac:inkMkLst>
        </pc:inkChg>
        <pc:inkChg chg="add del">
          <ac:chgData name="Vukics András" userId="5efe4348-f8f2-46c9-a533-ad55f03285a4" providerId="ADAL" clId="{246EDEBA-83EC-7E46-BAF1-39E78F182215}" dt="2022-11-17T13:59:02.519" v="928"/>
          <ac:inkMkLst>
            <pc:docMk/>
            <pc:sldMk cId="1182261743" sldId="287"/>
            <ac:inkMk id="27" creationId="{0AB11583-4B68-60FA-207B-227A91718FEC}"/>
          </ac:inkMkLst>
        </pc:inkChg>
        <pc:inkChg chg="add del">
          <ac:chgData name="Vukics András" userId="5efe4348-f8f2-46c9-a533-ad55f03285a4" providerId="ADAL" clId="{246EDEBA-83EC-7E46-BAF1-39E78F182215}" dt="2022-11-17T13:57:17.370" v="877"/>
          <ac:inkMkLst>
            <pc:docMk/>
            <pc:sldMk cId="1182261743" sldId="287"/>
            <ac:inkMk id="27" creationId="{FEED2DE2-3EB0-A0A5-764E-17CE53FC7ADB}"/>
          </ac:inkMkLst>
        </pc:inkChg>
        <pc:inkChg chg="add del">
          <ac:chgData name="Vukics András" userId="5efe4348-f8f2-46c9-a533-ad55f03285a4" providerId="ADAL" clId="{246EDEBA-83EC-7E46-BAF1-39E78F182215}" dt="2022-11-17T13:59:02.519" v="928"/>
          <ac:inkMkLst>
            <pc:docMk/>
            <pc:sldMk cId="1182261743" sldId="287"/>
            <ac:inkMk id="28" creationId="{216A4375-C0DE-FEC1-1B2A-3F487C703C22}"/>
          </ac:inkMkLst>
        </pc:inkChg>
        <pc:inkChg chg="add del">
          <ac:chgData name="Vukics András" userId="5efe4348-f8f2-46c9-a533-ad55f03285a4" providerId="ADAL" clId="{246EDEBA-83EC-7E46-BAF1-39E78F182215}" dt="2022-11-17T13:57:17.370" v="877"/>
          <ac:inkMkLst>
            <pc:docMk/>
            <pc:sldMk cId="1182261743" sldId="287"/>
            <ac:inkMk id="28" creationId="{5703611C-E005-F4B2-989B-FEE7ABE439D5}"/>
          </ac:inkMkLst>
        </pc:inkChg>
        <pc:inkChg chg="add del">
          <ac:chgData name="Vukics András" userId="5efe4348-f8f2-46c9-a533-ad55f03285a4" providerId="ADAL" clId="{246EDEBA-83EC-7E46-BAF1-39E78F182215}" dt="2022-11-17T13:59:02.519" v="928"/>
          <ac:inkMkLst>
            <pc:docMk/>
            <pc:sldMk cId="1182261743" sldId="287"/>
            <ac:inkMk id="29" creationId="{72A08430-AA20-9296-80ED-371A15A38AD6}"/>
          </ac:inkMkLst>
        </pc:inkChg>
        <pc:inkChg chg="add del">
          <ac:chgData name="Vukics András" userId="5efe4348-f8f2-46c9-a533-ad55f03285a4" providerId="ADAL" clId="{246EDEBA-83EC-7E46-BAF1-39E78F182215}" dt="2022-11-17T13:57:17.370" v="877"/>
          <ac:inkMkLst>
            <pc:docMk/>
            <pc:sldMk cId="1182261743" sldId="287"/>
            <ac:inkMk id="29" creationId="{78DE51F3-5C6A-9C60-39D9-1FBFDED5D016}"/>
          </ac:inkMkLst>
        </pc:inkChg>
        <pc:inkChg chg="add del">
          <ac:chgData name="Vukics András" userId="5efe4348-f8f2-46c9-a533-ad55f03285a4" providerId="ADAL" clId="{246EDEBA-83EC-7E46-BAF1-39E78F182215}" dt="2022-11-17T13:57:17.370" v="877"/>
          <ac:inkMkLst>
            <pc:docMk/>
            <pc:sldMk cId="1182261743" sldId="287"/>
            <ac:inkMk id="30" creationId="{BFE924C9-406F-D1CA-C9EC-9BA9B869E5CA}"/>
          </ac:inkMkLst>
        </pc:inkChg>
        <pc:inkChg chg="add del">
          <ac:chgData name="Vukics András" userId="5efe4348-f8f2-46c9-a533-ad55f03285a4" providerId="ADAL" clId="{246EDEBA-83EC-7E46-BAF1-39E78F182215}" dt="2022-11-17T13:59:02.519" v="928"/>
          <ac:inkMkLst>
            <pc:docMk/>
            <pc:sldMk cId="1182261743" sldId="287"/>
            <ac:inkMk id="30" creationId="{EBA20C1C-765F-2E19-A2EE-48FA1D9608C7}"/>
          </ac:inkMkLst>
        </pc:inkChg>
        <pc:inkChg chg="add reco">
          <ac:chgData name="Vukics András" userId="5efe4348-f8f2-46c9-a533-ad55f03285a4" providerId="ADAL" clId="{246EDEBA-83EC-7E46-BAF1-39E78F182215}" dt="2022-11-17T13:57:17.370" v="877"/>
          <ac:inkMkLst>
            <pc:docMk/>
            <pc:sldMk cId="1182261743" sldId="287"/>
            <ac:inkMk id="31" creationId="{E25D364B-336E-5AAD-E38B-1BEE58438F62}"/>
          </ac:inkMkLst>
        </pc:inkChg>
        <pc:inkChg chg="add del">
          <ac:chgData name="Vukics András" userId="5efe4348-f8f2-46c9-a533-ad55f03285a4" providerId="ADAL" clId="{246EDEBA-83EC-7E46-BAF1-39E78F182215}" dt="2022-11-17T13:57:19.775" v="880"/>
          <ac:inkMkLst>
            <pc:docMk/>
            <pc:sldMk cId="1182261743" sldId="287"/>
            <ac:inkMk id="32" creationId="{0485A3F6-E49B-0D5C-AB95-503526E16114}"/>
          </ac:inkMkLst>
        </pc:inkChg>
        <pc:inkChg chg="add del">
          <ac:chgData name="Vukics András" userId="5efe4348-f8f2-46c9-a533-ad55f03285a4" providerId="ADAL" clId="{246EDEBA-83EC-7E46-BAF1-39E78F182215}" dt="2022-11-17T13:59:02.519" v="928"/>
          <ac:inkMkLst>
            <pc:docMk/>
            <pc:sldMk cId="1182261743" sldId="287"/>
            <ac:inkMk id="32" creationId="{7CED395E-F835-9008-423F-D808C6B16E1C}"/>
          </ac:inkMkLst>
        </pc:inkChg>
        <pc:inkChg chg="add del">
          <ac:chgData name="Vukics András" userId="5efe4348-f8f2-46c9-a533-ad55f03285a4" providerId="ADAL" clId="{246EDEBA-83EC-7E46-BAF1-39E78F182215}" dt="2022-11-17T13:59:03.384" v="929"/>
          <ac:inkMkLst>
            <pc:docMk/>
            <pc:sldMk cId="1182261743" sldId="287"/>
            <ac:inkMk id="33" creationId="{AD4319CF-48EC-2D2B-13BE-EDADAF192D6B}"/>
          </ac:inkMkLst>
        </pc:inkChg>
        <pc:inkChg chg="add del">
          <ac:chgData name="Vukics András" userId="5efe4348-f8f2-46c9-a533-ad55f03285a4" providerId="ADAL" clId="{246EDEBA-83EC-7E46-BAF1-39E78F182215}" dt="2022-11-17T13:57:19.775" v="880"/>
          <ac:inkMkLst>
            <pc:docMk/>
            <pc:sldMk cId="1182261743" sldId="287"/>
            <ac:inkMk id="33" creationId="{ECAC7078-C956-D5FD-4895-CC2D92A8171A}"/>
          </ac:inkMkLst>
        </pc:inkChg>
        <pc:inkChg chg="add reco">
          <ac:chgData name="Vukics András" userId="5efe4348-f8f2-46c9-a533-ad55f03285a4" providerId="ADAL" clId="{246EDEBA-83EC-7E46-BAF1-39E78F182215}" dt="2022-11-17T13:57:19.775" v="880"/>
          <ac:inkMkLst>
            <pc:docMk/>
            <pc:sldMk cId="1182261743" sldId="287"/>
            <ac:inkMk id="34" creationId="{D292C95A-594F-32E5-6ADC-4E37BD315DF8}"/>
          </ac:inkMkLst>
        </pc:inkChg>
        <pc:inkChg chg="add del">
          <ac:chgData name="Vukics András" userId="5efe4348-f8f2-46c9-a533-ad55f03285a4" providerId="ADAL" clId="{246EDEBA-83EC-7E46-BAF1-39E78F182215}" dt="2022-11-17T13:57:21.774" v="883"/>
          <ac:inkMkLst>
            <pc:docMk/>
            <pc:sldMk cId="1182261743" sldId="287"/>
            <ac:inkMk id="35" creationId="{2C1E38AE-FA7B-6DAE-EEDA-E681B8F388F2}"/>
          </ac:inkMkLst>
        </pc:inkChg>
        <pc:inkChg chg="add del">
          <ac:chgData name="Vukics András" userId="5efe4348-f8f2-46c9-a533-ad55f03285a4" providerId="ADAL" clId="{246EDEBA-83EC-7E46-BAF1-39E78F182215}" dt="2022-11-17T13:59:02.519" v="928"/>
          <ac:inkMkLst>
            <pc:docMk/>
            <pc:sldMk cId="1182261743" sldId="287"/>
            <ac:inkMk id="35" creationId="{FA98A89D-F4EE-A7E0-CF96-D2ED2DBA499D}"/>
          </ac:inkMkLst>
        </pc:inkChg>
        <pc:inkChg chg="add del reco">
          <ac:chgData name="Vukics András" userId="5efe4348-f8f2-46c9-a533-ad55f03285a4" providerId="ADAL" clId="{246EDEBA-83EC-7E46-BAF1-39E78F182215}" dt="2022-11-17T13:59:02.519" v="928"/>
          <ac:inkMkLst>
            <pc:docMk/>
            <pc:sldMk cId="1182261743" sldId="287"/>
            <ac:inkMk id="36" creationId="{1FC8CE48-9F8A-DC02-BD74-653F5F8DC7FF}"/>
          </ac:inkMkLst>
        </pc:inkChg>
        <pc:inkChg chg="add del">
          <ac:chgData name="Vukics András" userId="5efe4348-f8f2-46c9-a533-ad55f03285a4" providerId="ADAL" clId="{246EDEBA-83EC-7E46-BAF1-39E78F182215}" dt="2022-11-17T13:57:21.774" v="883"/>
          <ac:inkMkLst>
            <pc:docMk/>
            <pc:sldMk cId="1182261743" sldId="287"/>
            <ac:inkMk id="36" creationId="{6CD8FC8F-6399-75FA-1892-299F662AF881}"/>
          </ac:inkMkLst>
        </pc:inkChg>
        <pc:inkChg chg="add reco">
          <ac:chgData name="Vukics András" userId="5efe4348-f8f2-46c9-a533-ad55f03285a4" providerId="ADAL" clId="{246EDEBA-83EC-7E46-BAF1-39E78F182215}" dt="2022-11-17T13:57:21.774" v="883"/>
          <ac:inkMkLst>
            <pc:docMk/>
            <pc:sldMk cId="1182261743" sldId="287"/>
            <ac:inkMk id="37" creationId="{51157DCB-E7B1-74AC-63F9-3A03957ECFF6}"/>
          </ac:inkMkLst>
        </pc:inkChg>
        <pc:inkChg chg="add">
          <ac:chgData name="Vukics András" userId="5efe4348-f8f2-46c9-a533-ad55f03285a4" providerId="ADAL" clId="{246EDEBA-83EC-7E46-BAF1-39E78F182215}" dt="2022-11-17T13:59:06.114" v="930"/>
          <ac:inkMkLst>
            <pc:docMk/>
            <pc:sldMk cId="1182261743" sldId="287"/>
            <ac:inkMk id="38" creationId="{890019B1-37D4-68EC-8824-AA3BDD91030F}"/>
          </ac:inkMkLst>
        </pc:inkChg>
        <pc:inkChg chg="add del">
          <ac:chgData name="Vukics András" userId="5efe4348-f8f2-46c9-a533-ad55f03285a4" providerId="ADAL" clId="{246EDEBA-83EC-7E46-BAF1-39E78F182215}" dt="2022-11-17T13:57:27.724" v="890"/>
          <ac:inkMkLst>
            <pc:docMk/>
            <pc:sldMk cId="1182261743" sldId="287"/>
            <ac:inkMk id="38" creationId="{EE133DE9-04F6-0BD1-2193-E709F5D08147}"/>
          </ac:inkMkLst>
        </pc:inkChg>
        <pc:inkChg chg="add del">
          <ac:chgData name="Vukics András" userId="5efe4348-f8f2-46c9-a533-ad55f03285a4" providerId="ADAL" clId="{246EDEBA-83EC-7E46-BAF1-39E78F182215}" dt="2022-11-17T13:59:10.699" v="937"/>
          <ac:inkMkLst>
            <pc:docMk/>
            <pc:sldMk cId="1182261743" sldId="287"/>
            <ac:inkMk id="39" creationId="{923F1118-9891-988A-D499-54F3AFB4CFD0}"/>
          </ac:inkMkLst>
        </pc:inkChg>
        <pc:inkChg chg="add del">
          <ac:chgData name="Vukics András" userId="5efe4348-f8f2-46c9-a533-ad55f03285a4" providerId="ADAL" clId="{246EDEBA-83EC-7E46-BAF1-39E78F182215}" dt="2022-11-17T13:57:27.724" v="890"/>
          <ac:inkMkLst>
            <pc:docMk/>
            <pc:sldMk cId="1182261743" sldId="287"/>
            <ac:inkMk id="39" creationId="{B2B2BC6C-5BD6-82D5-C185-E2AC8158E838}"/>
          </ac:inkMkLst>
        </pc:inkChg>
        <pc:inkChg chg="add del">
          <ac:chgData name="Vukics András" userId="5efe4348-f8f2-46c9-a533-ad55f03285a4" providerId="ADAL" clId="{246EDEBA-83EC-7E46-BAF1-39E78F182215}" dt="2022-11-17T13:59:10.699" v="937"/>
          <ac:inkMkLst>
            <pc:docMk/>
            <pc:sldMk cId="1182261743" sldId="287"/>
            <ac:inkMk id="40" creationId="{8D268385-BC5F-FC26-4AA8-BCAEEC8B8219}"/>
          </ac:inkMkLst>
        </pc:inkChg>
        <pc:inkChg chg="add del">
          <ac:chgData name="Vukics András" userId="5efe4348-f8f2-46c9-a533-ad55f03285a4" providerId="ADAL" clId="{246EDEBA-83EC-7E46-BAF1-39E78F182215}" dt="2022-11-17T13:57:27.724" v="890"/>
          <ac:inkMkLst>
            <pc:docMk/>
            <pc:sldMk cId="1182261743" sldId="287"/>
            <ac:inkMk id="40" creationId="{D7B150BD-9F29-3598-B7F0-EEF324726E5E}"/>
          </ac:inkMkLst>
        </pc:inkChg>
        <pc:inkChg chg="add del">
          <ac:chgData name="Vukics András" userId="5efe4348-f8f2-46c9-a533-ad55f03285a4" providerId="ADAL" clId="{246EDEBA-83EC-7E46-BAF1-39E78F182215}" dt="2022-11-17T13:59:10.699" v="937"/>
          <ac:inkMkLst>
            <pc:docMk/>
            <pc:sldMk cId="1182261743" sldId="287"/>
            <ac:inkMk id="41" creationId="{08D05CCF-256E-6856-973F-A0B84786A5F4}"/>
          </ac:inkMkLst>
        </pc:inkChg>
        <pc:inkChg chg="add del">
          <ac:chgData name="Vukics András" userId="5efe4348-f8f2-46c9-a533-ad55f03285a4" providerId="ADAL" clId="{246EDEBA-83EC-7E46-BAF1-39E78F182215}" dt="2022-11-17T13:57:27.724" v="890"/>
          <ac:inkMkLst>
            <pc:docMk/>
            <pc:sldMk cId="1182261743" sldId="287"/>
            <ac:inkMk id="41" creationId="{7586D110-B371-EC83-0137-4F1F41A56534}"/>
          </ac:inkMkLst>
        </pc:inkChg>
        <pc:inkChg chg="add del">
          <ac:chgData name="Vukics András" userId="5efe4348-f8f2-46c9-a533-ad55f03285a4" providerId="ADAL" clId="{246EDEBA-83EC-7E46-BAF1-39E78F182215}" dt="2022-11-17T13:57:27.724" v="890"/>
          <ac:inkMkLst>
            <pc:docMk/>
            <pc:sldMk cId="1182261743" sldId="287"/>
            <ac:inkMk id="42" creationId="{6C5E530E-5DED-F7EB-5012-3CA2758FA7FF}"/>
          </ac:inkMkLst>
        </pc:inkChg>
        <pc:inkChg chg="add del">
          <ac:chgData name="Vukics András" userId="5efe4348-f8f2-46c9-a533-ad55f03285a4" providerId="ADAL" clId="{246EDEBA-83EC-7E46-BAF1-39E78F182215}" dt="2022-11-17T13:59:10.699" v="937"/>
          <ac:inkMkLst>
            <pc:docMk/>
            <pc:sldMk cId="1182261743" sldId="287"/>
            <ac:inkMk id="42" creationId="{F6C46433-7221-BC4C-7C15-B0C78A9F487F}"/>
          </ac:inkMkLst>
        </pc:inkChg>
        <pc:inkChg chg="add del">
          <ac:chgData name="Vukics András" userId="5efe4348-f8f2-46c9-a533-ad55f03285a4" providerId="ADAL" clId="{246EDEBA-83EC-7E46-BAF1-39E78F182215}" dt="2022-11-17T13:59:10.699" v="937"/>
          <ac:inkMkLst>
            <pc:docMk/>
            <pc:sldMk cId="1182261743" sldId="287"/>
            <ac:inkMk id="43" creationId="{767AC328-9544-A62C-4E06-AB207D927C2C}"/>
          </ac:inkMkLst>
        </pc:inkChg>
        <pc:inkChg chg="add del">
          <ac:chgData name="Vukics András" userId="5efe4348-f8f2-46c9-a533-ad55f03285a4" providerId="ADAL" clId="{246EDEBA-83EC-7E46-BAF1-39E78F182215}" dt="2022-11-17T13:57:27.724" v="890"/>
          <ac:inkMkLst>
            <pc:docMk/>
            <pc:sldMk cId="1182261743" sldId="287"/>
            <ac:inkMk id="43" creationId="{A3ADBA0A-B5F1-FDED-17C8-9269F85DDE6B}"/>
          </ac:inkMkLst>
        </pc:inkChg>
        <pc:inkChg chg="add reco">
          <ac:chgData name="Vukics András" userId="5efe4348-f8f2-46c9-a533-ad55f03285a4" providerId="ADAL" clId="{246EDEBA-83EC-7E46-BAF1-39E78F182215}" dt="2022-11-17T13:57:27.724" v="890"/>
          <ac:inkMkLst>
            <pc:docMk/>
            <pc:sldMk cId="1182261743" sldId="287"/>
            <ac:inkMk id="44" creationId="{8A0FB130-B539-A549-7F27-3B781157A5E4}"/>
          </ac:inkMkLst>
        </pc:inkChg>
        <pc:inkChg chg="add del">
          <ac:chgData name="Vukics András" userId="5efe4348-f8f2-46c9-a533-ad55f03285a4" providerId="ADAL" clId="{246EDEBA-83EC-7E46-BAF1-39E78F182215}" dt="2022-11-17T13:57:29.170" v="893"/>
          <ac:inkMkLst>
            <pc:docMk/>
            <pc:sldMk cId="1182261743" sldId="287"/>
            <ac:inkMk id="45" creationId="{0BE60CB0-A788-2E91-51FD-BEC0C96281E4}"/>
          </ac:inkMkLst>
        </pc:inkChg>
        <pc:inkChg chg="add del">
          <ac:chgData name="Vukics András" userId="5efe4348-f8f2-46c9-a533-ad55f03285a4" providerId="ADAL" clId="{246EDEBA-83EC-7E46-BAF1-39E78F182215}" dt="2022-11-17T13:59:10.699" v="937"/>
          <ac:inkMkLst>
            <pc:docMk/>
            <pc:sldMk cId="1182261743" sldId="287"/>
            <ac:inkMk id="45" creationId="{2C47587D-9D9F-07D8-EFFC-F2C32119BC0E}"/>
          </ac:inkMkLst>
        </pc:inkChg>
        <pc:inkChg chg="add del">
          <ac:chgData name="Vukics András" userId="5efe4348-f8f2-46c9-a533-ad55f03285a4" providerId="ADAL" clId="{246EDEBA-83EC-7E46-BAF1-39E78F182215}" dt="2022-11-17T13:57:29.170" v="893"/>
          <ac:inkMkLst>
            <pc:docMk/>
            <pc:sldMk cId="1182261743" sldId="287"/>
            <ac:inkMk id="46" creationId="{522AF5CC-1B44-FC9F-CB4E-AFCA3FDAB761}"/>
          </ac:inkMkLst>
        </pc:inkChg>
        <pc:inkChg chg="add reco">
          <ac:chgData name="Vukics András" userId="5efe4348-f8f2-46c9-a533-ad55f03285a4" providerId="ADAL" clId="{246EDEBA-83EC-7E46-BAF1-39E78F182215}" dt="2022-11-17T13:59:10.699" v="937"/>
          <ac:inkMkLst>
            <pc:docMk/>
            <pc:sldMk cId="1182261743" sldId="287"/>
            <ac:inkMk id="46" creationId="{BECC4BFF-E00A-78C5-B810-79E4B6E624C0}"/>
          </ac:inkMkLst>
        </pc:inkChg>
        <pc:inkChg chg="add reco">
          <ac:chgData name="Vukics András" userId="5efe4348-f8f2-46c9-a533-ad55f03285a4" providerId="ADAL" clId="{246EDEBA-83EC-7E46-BAF1-39E78F182215}" dt="2022-11-17T13:57:29.170" v="893"/>
          <ac:inkMkLst>
            <pc:docMk/>
            <pc:sldMk cId="1182261743" sldId="287"/>
            <ac:inkMk id="47" creationId="{4B153C62-2BC4-6833-3D53-50001BD57363}"/>
          </ac:inkMkLst>
        </pc:inkChg>
        <pc:inkChg chg="add del">
          <ac:chgData name="Vukics András" userId="5efe4348-f8f2-46c9-a533-ad55f03285a4" providerId="ADAL" clId="{246EDEBA-83EC-7E46-BAF1-39E78F182215}" dt="2022-11-17T13:57:43.463" v="904"/>
          <ac:inkMkLst>
            <pc:docMk/>
            <pc:sldMk cId="1182261743" sldId="287"/>
            <ac:inkMk id="48" creationId="{1E438722-D310-D7E5-8AF3-018FF9AAB8B1}"/>
          </ac:inkMkLst>
        </pc:inkChg>
        <pc:inkChg chg="add del">
          <ac:chgData name="Vukics András" userId="5efe4348-f8f2-46c9-a533-ad55f03285a4" providerId="ADAL" clId="{246EDEBA-83EC-7E46-BAF1-39E78F182215}" dt="2022-11-17T13:59:16.671" v="941"/>
          <ac:inkMkLst>
            <pc:docMk/>
            <pc:sldMk cId="1182261743" sldId="287"/>
            <ac:inkMk id="48" creationId="{5216BC0B-7F57-8CFB-6FE3-B37623F172E8}"/>
          </ac:inkMkLst>
        </pc:inkChg>
        <pc:inkChg chg="add del">
          <ac:chgData name="Vukics András" userId="5efe4348-f8f2-46c9-a533-ad55f03285a4" providerId="ADAL" clId="{246EDEBA-83EC-7E46-BAF1-39E78F182215}" dt="2022-11-17T13:59:16.671" v="941"/>
          <ac:inkMkLst>
            <pc:docMk/>
            <pc:sldMk cId="1182261743" sldId="287"/>
            <ac:inkMk id="49" creationId="{563D815F-DF62-AC34-C5C2-891136A92009}"/>
          </ac:inkMkLst>
        </pc:inkChg>
        <pc:inkChg chg="add del">
          <ac:chgData name="Vukics András" userId="5efe4348-f8f2-46c9-a533-ad55f03285a4" providerId="ADAL" clId="{246EDEBA-83EC-7E46-BAF1-39E78F182215}" dt="2022-11-17T13:57:43.463" v="904"/>
          <ac:inkMkLst>
            <pc:docMk/>
            <pc:sldMk cId="1182261743" sldId="287"/>
            <ac:inkMk id="49" creationId="{7E2E9E13-B77D-D1D9-56A3-29F971DE9FE2}"/>
          </ac:inkMkLst>
        </pc:inkChg>
        <pc:inkChg chg="add del">
          <ac:chgData name="Vukics András" userId="5efe4348-f8f2-46c9-a533-ad55f03285a4" providerId="ADAL" clId="{246EDEBA-83EC-7E46-BAF1-39E78F182215}" dt="2022-11-17T13:57:43.463" v="904"/>
          <ac:inkMkLst>
            <pc:docMk/>
            <pc:sldMk cId="1182261743" sldId="287"/>
            <ac:inkMk id="50" creationId="{B6FD1119-0662-9695-21DF-5F160FAA9F06}"/>
          </ac:inkMkLst>
        </pc:inkChg>
        <pc:inkChg chg="add del">
          <ac:chgData name="Vukics András" userId="5efe4348-f8f2-46c9-a533-ad55f03285a4" providerId="ADAL" clId="{246EDEBA-83EC-7E46-BAF1-39E78F182215}" dt="2022-11-17T13:59:16.671" v="941"/>
          <ac:inkMkLst>
            <pc:docMk/>
            <pc:sldMk cId="1182261743" sldId="287"/>
            <ac:inkMk id="50" creationId="{C5C1F1A5-D344-E87A-3772-67D1CA0CAFF8}"/>
          </ac:inkMkLst>
        </pc:inkChg>
        <pc:inkChg chg="add del">
          <ac:chgData name="Vukics András" userId="5efe4348-f8f2-46c9-a533-ad55f03285a4" providerId="ADAL" clId="{246EDEBA-83EC-7E46-BAF1-39E78F182215}" dt="2022-11-17T13:57:43.463" v="904"/>
          <ac:inkMkLst>
            <pc:docMk/>
            <pc:sldMk cId="1182261743" sldId="287"/>
            <ac:inkMk id="51" creationId="{1ACFE23B-ADE1-9CC6-C665-ECAE0C7BF0B7}"/>
          </ac:inkMkLst>
        </pc:inkChg>
        <pc:inkChg chg="add reco">
          <ac:chgData name="Vukics András" userId="5efe4348-f8f2-46c9-a533-ad55f03285a4" providerId="ADAL" clId="{246EDEBA-83EC-7E46-BAF1-39E78F182215}" dt="2022-11-17T13:59:16.671" v="941"/>
          <ac:inkMkLst>
            <pc:docMk/>
            <pc:sldMk cId="1182261743" sldId="287"/>
            <ac:inkMk id="51" creationId="{D467D995-9463-45EF-AD7C-CFA1392C5A24}"/>
          </ac:inkMkLst>
        </pc:inkChg>
        <pc:inkChg chg="add del">
          <ac:chgData name="Vukics András" userId="5efe4348-f8f2-46c9-a533-ad55f03285a4" providerId="ADAL" clId="{246EDEBA-83EC-7E46-BAF1-39E78F182215}" dt="2022-11-17T13:57:43.463" v="904"/>
          <ac:inkMkLst>
            <pc:docMk/>
            <pc:sldMk cId="1182261743" sldId="287"/>
            <ac:inkMk id="52" creationId="{6840C512-B18B-2E06-4658-8D93FEBC2DC7}"/>
          </ac:inkMkLst>
        </pc:inkChg>
        <pc:inkChg chg="add">
          <ac:chgData name="Vukics András" userId="5efe4348-f8f2-46c9-a533-ad55f03285a4" providerId="ADAL" clId="{246EDEBA-83EC-7E46-BAF1-39E78F182215}" dt="2022-11-17T13:59:17.642" v="942"/>
          <ac:inkMkLst>
            <pc:docMk/>
            <pc:sldMk cId="1182261743" sldId="287"/>
            <ac:inkMk id="52" creationId="{B322AA22-2F64-3806-C9C4-5C1EE4684B87}"/>
          </ac:inkMkLst>
        </pc:inkChg>
        <pc:inkChg chg="add del">
          <ac:chgData name="Vukics András" userId="5efe4348-f8f2-46c9-a533-ad55f03285a4" providerId="ADAL" clId="{246EDEBA-83EC-7E46-BAF1-39E78F182215}" dt="2022-11-17T13:57:43.463" v="904"/>
          <ac:inkMkLst>
            <pc:docMk/>
            <pc:sldMk cId="1182261743" sldId="287"/>
            <ac:inkMk id="53" creationId="{2E4BC0F4-C57A-FC8C-8AF7-0D06CA780585}"/>
          </ac:inkMkLst>
        </pc:inkChg>
        <pc:inkChg chg="add del">
          <ac:chgData name="Vukics András" userId="5efe4348-f8f2-46c9-a533-ad55f03285a4" providerId="ADAL" clId="{246EDEBA-83EC-7E46-BAF1-39E78F182215}" dt="2022-11-17T13:59:20.536" v="945"/>
          <ac:inkMkLst>
            <pc:docMk/>
            <pc:sldMk cId="1182261743" sldId="287"/>
            <ac:inkMk id="53" creationId="{A423E332-E615-EEB4-7516-4218A9A047C8}"/>
          </ac:inkMkLst>
        </pc:inkChg>
        <pc:inkChg chg="add del">
          <ac:chgData name="Vukics András" userId="5efe4348-f8f2-46c9-a533-ad55f03285a4" providerId="ADAL" clId="{246EDEBA-83EC-7E46-BAF1-39E78F182215}" dt="2022-11-17T13:59:20.536" v="945"/>
          <ac:inkMkLst>
            <pc:docMk/>
            <pc:sldMk cId="1182261743" sldId="287"/>
            <ac:inkMk id="54" creationId="{6F71D8AD-B7A9-8730-7E7B-455DBC1EC204}"/>
          </ac:inkMkLst>
        </pc:inkChg>
        <pc:inkChg chg="add del">
          <ac:chgData name="Vukics András" userId="5efe4348-f8f2-46c9-a533-ad55f03285a4" providerId="ADAL" clId="{246EDEBA-83EC-7E46-BAF1-39E78F182215}" dt="2022-11-17T13:57:43.463" v="904"/>
          <ac:inkMkLst>
            <pc:docMk/>
            <pc:sldMk cId="1182261743" sldId="287"/>
            <ac:inkMk id="54" creationId="{CFF54494-29D8-E1A0-F68F-8C777C50F5B3}"/>
          </ac:inkMkLst>
        </pc:inkChg>
        <pc:inkChg chg="add reco">
          <ac:chgData name="Vukics András" userId="5efe4348-f8f2-46c9-a533-ad55f03285a4" providerId="ADAL" clId="{246EDEBA-83EC-7E46-BAF1-39E78F182215}" dt="2022-11-17T13:59:20.536" v="945"/>
          <ac:inkMkLst>
            <pc:docMk/>
            <pc:sldMk cId="1182261743" sldId="287"/>
            <ac:inkMk id="55" creationId="{1B31520F-4F1A-1F9F-51D5-BCE1EBEA2672}"/>
          </ac:inkMkLst>
        </pc:inkChg>
        <pc:inkChg chg="add del">
          <ac:chgData name="Vukics András" userId="5efe4348-f8f2-46c9-a533-ad55f03285a4" providerId="ADAL" clId="{246EDEBA-83EC-7E46-BAF1-39E78F182215}" dt="2022-11-17T13:57:43.463" v="904"/>
          <ac:inkMkLst>
            <pc:docMk/>
            <pc:sldMk cId="1182261743" sldId="287"/>
            <ac:inkMk id="55" creationId="{A67B8FCB-9200-B4D9-DFB5-87D236C560CB}"/>
          </ac:inkMkLst>
        </pc:inkChg>
        <pc:inkChg chg="add del">
          <ac:chgData name="Vukics András" userId="5efe4348-f8f2-46c9-a533-ad55f03285a4" providerId="ADAL" clId="{246EDEBA-83EC-7E46-BAF1-39E78F182215}" dt="2022-11-17T13:59:23.135" v="949"/>
          <ac:inkMkLst>
            <pc:docMk/>
            <pc:sldMk cId="1182261743" sldId="287"/>
            <ac:inkMk id="56" creationId="{54011374-604F-8302-A673-B3F6E69E9090}"/>
          </ac:inkMkLst>
        </pc:inkChg>
        <pc:inkChg chg="add del">
          <ac:chgData name="Vukics András" userId="5efe4348-f8f2-46c9-a533-ad55f03285a4" providerId="ADAL" clId="{246EDEBA-83EC-7E46-BAF1-39E78F182215}" dt="2022-11-17T13:57:43.463" v="904"/>
          <ac:inkMkLst>
            <pc:docMk/>
            <pc:sldMk cId="1182261743" sldId="287"/>
            <ac:inkMk id="56" creationId="{76737FFA-2E5F-89FB-3089-456CEDC09835}"/>
          </ac:inkMkLst>
        </pc:inkChg>
        <pc:inkChg chg="add del">
          <ac:chgData name="Vukics András" userId="5efe4348-f8f2-46c9-a533-ad55f03285a4" providerId="ADAL" clId="{246EDEBA-83EC-7E46-BAF1-39E78F182215}" dt="2022-11-17T13:57:43.463" v="904"/>
          <ac:inkMkLst>
            <pc:docMk/>
            <pc:sldMk cId="1182261743" sldId="287"/>
            <ac:inkMk id="57" creationId="{3C1C00BC-1C57-2076-75E0-186ADFA7B36B}"/>
          </ac:inkMkLst>
        </pc:inkChg>
        <pc:inkChg chg="add del">
          <ac:chgData name="Vukics András" userId="5efe4348-f8f2-46c9-a533-ad55f03285a4" providerId="ADAL" clId="{246EDEBA-83EC-7E46-BAF1-39E78F182215}" dt="2022-11-17T13:59:23.135" v="949"/>
          <ac:inkMkLst>
            <pc:docMk/>
            <pc:sldMk cId="1182261743" sldId="287"/>
            <ac:inkMk id="57" creationId="{52DBE656-7D53-E630-500B-2378885146DE}"/>
          </ac:inkMkLst>
        </pc:inkChg>
        <pc:inkChg chg="add reco">
          <ac:chgData name="Vukics András" userId="5efe4348-f8f2-46c9-a533-ad55f03285a4" providerId="ADAL" clId="{246EDEBA-83EC-7E46-BAF1-39E78F182215}" dt="2022-11-17T13:57:43.463" v="904"/>
          <ac:inkMkLst>
            <pc:docMk/>
            <pc:sldMk cId="1182261743" sldId="287"/>
            <ac:inkMk id="58" creationId="{781DACC2-3644-644B-F44E-6DB6A7C0C6A6}"/>
          </ac:inkMkLst>
        </pc:inkChg>
        <pc:inkChg chg="add del">
          <ac:chgData name="Vukics András" userId="5efe4348-f8f2-46c9-a533-ad55f03285a4" providerId="ADAL" clId="{246EDEBA-83EC-7E46-BAF1-39E78F182215}" dt="2022-11-17T13:59:23.135" v="949"/>
          <ac:inkMkLst>
            <pc:docMk/>
            <pc:sldMk cId="1182261743" sldId="287"/>
            <ac:inkMk id="59" creationId="{36E0B114-37F4-2F45-B36A-446C84DBC4FE}"/>
          </ac:inkMkLst>
        </pc:inkChg>
        <pc:inkChg chg="add reco">
          <ac:chgData name="Vukics András" userId="5efe4348-f8f2-46c9-a533-ad55f03285a4" providerId="ADAL" clId="{246EDEBA-83EC-7E46-BAF1-39E78F182215}" dt="2022-11-17T13:59:23.135" v="949"/>
          <ac:inkMkLst>
            <pc:docMk/>
            <pc:sldMk cId="1182261743" sldId="287"/>
            <ac:inkMk id="60" creationId="{CCD12082-FAB3-98FF-91DD-D8D7A174A65D}"/>
          </ac:inkMkLst>
        </pc:inkChg>
      </pc:sldChg>
      <pc:sldChg chg="addSp delSp modSp">
        <pc:chgData name="Vukics András" userId="5efe4348-f8f2-46c9-a533-ad55f03285a4" providerId="ADAL" clId="{246EDEBA-83EC-7E46-BAF1-39E78F182215}" dt="2022-11-17T09:23:49.310" v="168"/>
        <pc:sldMkLst>
          <pc:docMk/>
          <pc:sldMk cId="3956949271" sldId="288"/>
        </pc:sldMkLst>
        <pc:spChg chg="mod">
          <ac:chgData name="Vukics András" userId="5efe4348-f8f2-46c9-a533-ad55f03285a4" providerId="ADAL" clId="{246EDEBA-83EC-7E46-BAF1-39E78F182215}" dt="2022-11-17T08:41:22.017" v="11" actId="1076"/>
          <ac:spMkLst>
            <pc:docMk/>
            <pc:sldMk cId="3956949271" sldId="288"/>
            <ac:spMk id="2" creationId="{8780EDA5-1BD4-FB98-586D-C98EF356E6F1}"/>
          </ac:spMkLst>
        </pc:spChg>
        <pc:spChg chg="mod">
          <ac:chgData name="Vukics András" userId="5efe4348-f8f2-46c9-a533-ad55f03285a4" providerId="ADAL" clId="{246EDEBA-83EC-7E46-BAF1-39E78F182215}" dt="2022-11-17T08:41:29.798" v="13" actId="1076"/>
          <ac:spMkLst>
            <pc:docMk/>
            <pc:sldMk cId="3956949271" sldId="288"/>
            <ac:spMk id="3" creationId="{1C8679C4-BCF4-116E-8523-BB733989E04F}"/>
          </ac:spMkLst>
        </pc:spChg>
        <pc:inkChg chg="add del">
          <ac:chgData name="Vukics András" userId="5efe4348-f8f2-46c9-a533-ad55f03285a4" providerId="ADAL" clId="{246EDEBA-83EC-7E46-BAF1-39E78F182215}" dt="2022-11-17T08:40:39.477" v="2"/>
          <ac:inkMkLst>
            <pc:docMk/>
            <pc:sldMk cId="3956949271" sldId="288"/>
            <ac:inkMk id="4" creationId="{68CE17BE-3745-E0B4-AE4B-C36A57115240}"/>
          </ac:inkMkLst>
        </pc:inkChg>
        <pc:inkChg chg="add del">
          <ac:chgData name="Vukics András" userId="5efe4348-f8f2-46c9-a533-ad55f03285a4" providerId="ADAL" clId="{246EDEBA-83EC-7E46-BAF1-39E78F182215}" dt="2022-11-17T08:46:00.983" v="44"/>
          <ac:inkMkLst>
            <pc:docMk/>
            <pc:sldMk cId="3956949271" sldId="288"/>
            <ac:inkMk id="4" creationId="{A8AE5E45-05D4-472C-8413-B09173F36B4B}"/>
          </ac:inkMkLst>
        </pc:inkChg>
        <pc:inkChg chg="add del">
          <ac:chgData name="Vukics András" userId="5efe4348-f8f2-46c9-a533-ad55f03285a4" providerId="ADAL" clId="{246EDEBA-83EC-7E46-BAF1-39E78F182215}" dt="2022-11-17T08:40:39.477" v="2"/>
          <ac:inkMkLst>
            <pc:docMk/>
            <pc:sldMk cId="3956949271" sldId="288"/>
            <ac:inkMk id="5" creationId="{252C7B9F-C7E6-4682-D972-A22AD70A0921}"/>
          </ac:inkMkLst>
        </pc:inkChg>
        <pc:inkChg chg="add del">
          <ac:chgData name="Vukics András" userId="5efe4348-f8f2-46c9-a533-ad55f03285a4" providerId="ADAL" clId="{246EDEBA-83EC-7E46-BAF1-39E78F182215}" dt="2022-11-17T08:46:00.554" v="43"/>
          <ac:inkMkLst>
            <pc:docMk/>
            <pc:sldMk cId="3956949271" sldId="288"/>
            <ac:inkMk id="5" creationId="{A0E4E882-5020-1628-C786-B858FF2F2CB8}"/>
          </ac:inkMkLst>
        </pc:inkChg>
        <pc:inkChg chg="add reco">
          <ac:chgData name="Vukics András" userId="5efe4348-f8f2-46c9-a533-ad55f03285a4" providerId="ADAL" clId="{246EDEBA-83EC-7E46-BAF1-39E78F182215}" dt="2022-11-17T08:40:39.477" v="2"/>
          <ac:inkMkLst>
            <pc:docMk/>
            <pc:sldMk cId="3956949271" sldId="288"/>
            <ac:inkMk id="6" creationId="{F2E35B37-43DC-E7EF-83EC-7FD0EB669BBF}"/>
          </ac:inkMkLst>
        </pc:inkChg>
        <pc:inkChg chg="add del reco">
          <ac:chgData name="Vukics András" userId="5efe4348-f8f2-46c9-a533-ad55f03285a4" providerId="ADAL" clId="{246EDEBA-83EC-7E46-BAF1-39E78F182215}" dt="2022-11-17T08:46:00.554" v="43"/>
          <ac:inkMkLst>
            <pc:docMk/>
            <pc:sldMk cId="3956949271" sldId="288"/>
            <ac:inkMk id="7" creationId="{0C259C97-D857-5A4F-B12D-00CCCAD4A89F}"/>
          </ac:inkMkLst>
        </pc:inkChg>
        <pc:inkChg chg="add del">
          <ac:chgData name="Vukics András" userId="5efe4348-f8f2-46c9-a533-ad55f03285a4" providerId="ADAL" clId="{246EDEBA-83EC-7E46-BAF1-39E78F182215}" dt="2022-11-17T08:40:42.339" v="5"/>
          <ac:inkMkLst>
            <pc:docMk/>
            <pc:sldMk cId="3956949271" sldId="288"/>
            <ac:inkMk id="7" creationId="{12F8D697-24E1-636A-8ADA-2D7EB946F20A}"/>
          </ac:inkMkLst>
        </pc:inkChg>
        <pc:inkChg chg="add del">
          <ac:chgData name="Vukics András" userId="5efe4348-f8f2-46c9-a533-ad55f03285a4" providerId="ADAL" clId="{246EDEBA-83EC-7E46-BAF1-39E78F182215}" dt="2022-11-17T09:23:11.773" v="154"/>
          <ac:inkMkLst>
            <pc:docMk/>
            <pc:sldMk cId="3956949271" sldId="288"/>
            <ac:inkMk id="8" creationId="{122E7F81-DDED-23B0-CE1E-96669EA7BDBD}"/>
          </ac:inkMkLst>
        </pc:inkChg>
        <pc:inkChg chg="add del">
          <ac:chgData name="Vukics András" userId="5efe4348-f8f2-46c9-a533-ad55f03285a4" providerId="ADAL" clId="{246EDEBA-83EC-7E46-BAF1-39E78F182215}" dt="2022-11-17T08:40:42.339" v="5"/>
          <ac:inkMkLst>
            <pc:docMk/>
            <pc:sldMk cId="3956949271" sldId="288"/>
            <ac:inkMk id="8" creationId="{5F76A0D4-3ACC-2D65-E871-118A08CFA28D}"/>
          </ac:inkMkLst>
        </pc:inkChg>
        <pc:inkChg chg="add del">
          <ac:chgData name="Vukics András" userId="5efe4348-f8f2-46c9-a533-ad55f03285a4" providerId="ADAL" clId="{246EDEBA-83EC-7E46-BAF1-39E78F182215}" dt="2022-11-17T08:46:00.098" v="42"/>
          <ac:inkMkLst>
            <pc:docMk/>
            <pc:sldMk cId="3956949271" sldId="288"/>
            <ac:inkMk id="8" creationId="{B1692E8F-C723-C854-5C36-323657B65EAE}"/>
          </ac:inkMkLst>
        </pc:inkChg>
        <pc:inkChg chg="add del">
          <ac:chgData name="Vukics András" userId="5efe4348-f8f2-46c9-a533-ad55f03285a4" providerId="ADAL" clId="{246EDEBA-83EC-7E46-BAF1-39E78F182215}" dt="2022-11-17T09:23:10.456" v="153"/>
          <ac:inkMkLst>
            <pc:docMk/>
            <pc:sldMk cId="3956949271" sldId="288"/>
            <ac:inkMk id="9" creationId="{0D1E0CA8-D0BB-5D09-B814-5E68591FAD15}"/>
          </ac:inkMkLst>
        </pc:inkChg>
        <pc:inkChg chg="add reco">
          <ac:chgData name="Vukics András" userId="5efe4348-f8f2-46c9-a533-ad55f03285a4" providerId="ADAL" clId="{246EDEBA-83EC-7E46-BAF1-39E78F182215}" dt="2022-11-17T08:40:42.339" v="5"/>
          <ac:inkMkLst>
            <pc:docMk/>
            <pc:sldMk cId="3956949271" sldId="288"/>
            <ac:inkMk id="9" creationId="{75E22300-8A24-1F15-BD79-42E8A29DD93D}"/>
          </ac:inkMkLst>
        </pc:inkChg>
        <pc:inkChg chg="add del">
          <ac:chgData name="Vukics András" userId="5efe4348-f8f2-46c9-a533-ad55f03285a4" providerId="ADAL" clId="{246EDEBA-83EC-7E46-BAF1-39E78F182215}" dt="2022-11-17T08:45:59.360" v="41"/>
          <ac:inkMkLst>
            <pc:docMk/>
            <pc:sldMk cId="3956949271" sldId="288"/>
            <ac:inkMk id="10" creationId="{0770AAF5-1D68-0494-45EE-5B49A36DA0F2}"/>
          </ac:inkMkLst>
        </pc:inkChg>
        <pc:inkChg chg="add del">
          <ac:chgData name="Vukics András" userId="5efe4348-f8f2-46c9-a533-ad55f03285a4" providerId="ADAL" clId="{246EDEBA-83EC-7E46-BAF1-39E78F182215}" dt="2022-11-17T09:23:10.082" v="152"/>
          <ac:inkMkLst>
            <pc:docMk/>
            <pc:sldMk cId="3956949271" sldId="288"/>
            <ac:inkMk id="10" creationId="{54193F3B-A67B-5676-291E-EB8F55FADDF6}"/>
          </ac:inkMkLst>
        </pc:inkChg>
        <pc:inkChg chg="add del">
          <ac:chgData name="Vukics András" userId="5efe4348-f8f2-46c9-a533-ad55f03285a4" providerId="ADAL" clId="{246EDEBA-83EC-7E46-BAF1-39E78F182215}" dt="2022-11-17T08:40:44.642" v="9"/>
          <ac:inkMkLst>
            <pc:docMk/>
            <pc:sldMk cId="3956949271" sldId="288"/>
            <ac:inkMk id="10" creationId="{5FEA8F2E-EA88-109F-0E9D-10E9A5992C8C}"/>
          </ac:inkMkLst>
        </pc:inkChg>
        <pc:inkChg chg="add del">
          <ac:chgData name="Vukics András" userId="5efe4348-f8f2-46c9-a533-ad55f03285a4" providerId="ADAL" clId="{246EDEBA-83EC-7E46-BAF1-39E78F182215}" dt="2022-11-17T09:22:44.244" v="129"/>
          <ac:inkMkLst>
            <pc:docMk/>
            <pc:sldMk cId="3956949271" sldId="288"/>
            <ac:inkMk id="11" creationId="{53B5717E-9FD9-E49A-A273-F12C475BA29B}"/>
          </ac:inkMkLst>
        </pc:inkChg>
        <pc:inkChg chg="add del reco">
          <ac:chgData name="Vukics András" userId="5efe4348-f8f2-46c9-a533-ad55f03285a4" providerId="ADAL" clId="{246EDEBA-83EC-7E46-BAF1-39E78F182215}" dt="2022-11-17T08:45:59.360" v="41"/>
          <ac:inkMkLst>
            <pc:docMk/>
            <pc:sldMk cId="3956949271" sldId="288"/>
            <ac:inkMk id="11" creationId="{C903B871-8B02-8863-78E0-D958B1C353F6}"/>
          </ac:inkMkLst>
        </pc:inkChg>
        <pc:inkChg chg="add del">
          <ac:chgData name="Vukics András" userId="5efe4348-f8f2-46c9-a533-ad55f03285a4" providerId="ADAL" clId="{246EDEBA-83EC-7E46-BAF1-39E78F182215}" dt="2022-11-17T08:40:44.642" v="9"/>
          <ac:inkMkLst>
            <pc:docMk/>
            <pc:sldMk cId="3956949271" sldId="288"/>
            <ac:inkMk id="11" creationId="{DDBADFC5-7D6F-E09B-C0C2-3F13E0BB0D4D}"/>
          </ac:inkMkLst>
        </pc:inkChg>
        <pc:inkChg chg="add del">
          <ac:chgData name="Vukics András" userId="5efe4348-f8f2-46c9-a533-ad55f03285a4" providerId="ADAL" clId="{246EDEBA-83EC-7E46-BAF1-39E78F182215}" dt="2022-11-17T08:46:17.890" v="47"/>
          <ac:inkMkLst>
            <pc:docMk/>
            <pc:sldMk cId="3956949271" sldId="288"/>
            <ac:inkMk id="12" creationId="{0B8217A1-D639-D62C-C48D-61660BAC5F57}"/>
          </ac:inkMkLst>
        </pc:inkChg>
        <pc:inkChg chg="add del reco">
          <ac:chgData name="Vukics András" userId="5efe4348-f8f2-46c9-a533-ad55f03285a4" providerId="ADAL" clId="{246EDEBA-83EC-7E46-BAF1-39E78F182215}" dt="2022-11-17T09:22:44.244" v="129"/>
          <ac:inkMkLst>
            <pc:docMk/>
            <pc:sldMk cId="3956949271" sldId="288"/>
            <ac:inkMk id="12" creationId="{A8130199-264F-8B50-1875-77E2346D78C2}"/>
          </ac:inkMkLst>
        </pc:inkChg>
        <pc:inkChg chg="add del">
          <ac:chgData name="Vukics András" userId="5efe4348-f8f2-46c9-a533-ad55f03285a4" providerId="ADAL" clId="{246EDEBA-83EC-7E46-BAF1-39E78F182215}" dt="2022-11-17T08:40:44.642" v="9"/>
          <ac:inkMkLst>
            <pc:docMk/>
            <pc:sldMk cId="3956949271" sldId="288"/>
            <ac:inkMk id="12" creationId="{C5DB4857-A681-45DE-060D-A5F3A9806ECB}"/>
          </ac:inkMkLst>
        </pc:inkChg>
        <pc:inkChg chg="add reco">
          <ac:chgData name="Vukics András" userId="5efe4348-f8f2-46c9-a533-ad55f03285a4" providerId="ADAL" clId="{246EDEBA-83EC-7E46-BAF1-39E78F182215}" dt="2022-11-17T08:40:44.642" v="9"/>
          <ac:inkMkLst>
            <pc:docMk/>
            <pc:sldMk cId="3956949271" sldId="288"/>
            <ac:inkMk id="13" creationId="{777C67F4-7ACF-C09E-D730-F60EB25FAC86}"/>
          </ac:inkMkLst>
        </pc:inkChg>
        <pc:inkChg chg="add del">
          <ac:chgData name="Vukics András" userId="5efe4348-f8f2-46c9-a533-ad55f03285a4" providerId="ADAL" clId="{246EDEBA-83EC-7E46-BAF1-39E78F182215}" dt="2022-11-17T09:23:09.690" v="151"/>
          <ac:inkMkLst>
            <pc:docMk/>
            <pc:sldMk cId="3956949271" sldId="288"/>
            <ac:inkMk id="13" creationId="{7CEB992D-981C-C9BD-B341-7FCC3739BD01}"/>
          </ac:inkMkLst>
        </pc:inkChg>
        <pc:inkChg chg="add del">
          <ac:chgData name="Vukics András" userId="5efe4348-f8f2-46c9-a533-ad55f03285a4" providerId="ADAL" clId="{246EDEBA-83EC-7E46-BAF1-39E78F182215}" dt="2022-11-17T08:41:51.765" v="16"/>
          <ac:inkMkLst>
            <pc:docMk/>
            <pc:sldMk cId="3956949271" sldId="288"/>
            <ac:inkMk id="14" creationId="{767BBFB1-9A85-FF7C-3E11-F74135973796}"/>
          </ac:inkMkLst>
        </pc:inkChg>
        <pc:inkChg chg="add del">
          <ac:chgData name="Vukics András" userId="5efe4348-f8f2-46c9-a533-ad55f03285a4" providerId="ADAL" clId="{246EDEBA-83EC-7E46-BAF1-39E78F182215}" dt="2022-11-17T09:23:09.307" v="150"/>
          <ac:inkMkLst>
            <pc:docMk/>
            <pc:sldMk cId="3956949271" sldId="288"/>
            <ac:inkMk id="14" creationId="{99210362-A8AD-C4D8-4CEC-4DED923A2775}"/>
          </ac:inkMkLst>
        </pc:inkChg>
        <pc:inkChg chg="add del">
          <ac:chgData name="Vukics András" userId="5efe4348-f8f2-46c9-a533-ad55f03285a4" providerId="ADAL" clId="{246EDEBA-83EC-7E46-BAF1-39E78F182215}" dt="2022-11-17T08:46:17.890" v="47"/>
          <ac:inkMkLst>
            <pc:docMk/>
            <pc:sldMk cId="3956949271" sldId="288"/>
            <ac:inkMk id="14" creationId="{A458CB99-B053-2CCE-8BC9-5FAF87ABEA55}"/>
          </ac:inkMkLst>
        </pc:inkChg>
        <pc:inkChg chg="add del">
          <ac:chgData name="Vukics András" userId="5efe4348-f8f2-46c9-a533-ad55f03285a4" providerId="ADAL" clId="{246EDEBA-83EC-7E46-BAF1-39E78F182215}" dt="2022-11-17T08:41:51.765" v="16"/>
          <ac:inkMkLst>
            <pc:docMk/>
            <pc:sldMk cId="3956949271" sldId="288"/>
            <ac:inkMk id="15" creationId="{7FBC434F-6D35-519B-3A60-58A2A40F44BE}"/>
          </ac:inkMkLst>
        </pc:inkChg>
        <pc:inkChg chg="add reco">
          <ac:chgData name="Vukics András" userId="5efe4348-f8f2-46c9-a533-ad55f03285a4" providerId="ADAL" clId="{246EDEBA-83EC-7E46-BAF1-39E78F182215}" dt="2022-11-17T08:46:17.890" v="47"/>
          <ac:inkMkLst>
            <pc:docMk/>
            <pc:sldMk cId="3956949271" sldId="288"/>
            <ac:inkMk id="15" creationId="{B36CC862-3DEF-EB17-77EE-165080B63C58}"/>
          </ac:inkMkLst>
        </pc:inkChg>
        <pc:inkChg chg="add reco">
          <ac:chgData name="Vukics András" userId="5efe4348-f8f2-46c9-a533-ad55f03285a4" providerId="ADAL" clId="{246EDEBA-83EC-7E46-BAF1-39E78F182215}" dt="2022-11-17T08:41:51.765" v="16"/>
          <ac:inkMkLst>
            <pc:docMk/>
            <pc:sldMk cId="3956949271" sldId="288"/>
            <ac:inkMk id="16" creationId="{4A1FDDD5-B0F6-6D22-FEF3-7834579ECD06}"/>
          </ac:inkMkLst>
        </pc:inkChg>
        <pc:inkChg chg="add del">
          <ac:chgData name="Vukics András" userId="5efe4348-f8f2-46c9-a533-ad55f03285a4" providerId="ADAL" clId="{246EDEBA-83EC-7E46-BAF1-39E78F182215}" dt="2022-11-17T09:23:08.882" v="149"/>
          <ac:inkMkLst>
            <pc:docMk/>
            <pc:sldMk cId="3956949271" sldId="288"/>
            <ac:inkMk id="16" creationId="{72C8E1D4-509B-139D-B177-BC8DD142C760}"/>
          </ac:inkMkLst>
        </pc:inkChg>
        <pc:inkChg chg="add del">
          <ac:chgData name="Vukics András" userId="5efe4348-f8f2-46c9-a533-ad55f03285a4" providerId="ADAL" clId="{246EDEBA-83EC-7E46-BAF1-39E78F182215}" dt="2022-11-17T08:41:55.030" v="21"/>
          <ac:inkMkLst>
            <pc:docMk/>
            <pc:sldMk cId="3956949271" sldId="288"/>
            <ac:inkMk id="17" creationId="{50EDE285-2C89-7224-0D60-BF247FE54934}"/>
          </ac:inkMkLst>
        </pc:inkChg>
        <pc:inkChg chg="add del">
          <ac:chgData name="Vukics András" userId="5efe4348-f8f2-46c9-a533-ad55f03285a4" providerId="ADAL" clId="{246EDEBA-83EC-7E46-BAF1-39E78F182215}" dt="2022-11-17T08:46:19.730" v="50"/>
          <ac:inkMkLst>
            <pc:docMk/>
            <pc:sldMk cId="3956949271" sldId="288"/>
            <ac:inkMk id="17" creationId="{C18E1A1E-5E34-4507-BD9D-6A1E055656A4}"/>
          </ac:inkMkLst>
        </pc:inkChg>
        <pc:inkChg chg="add del">
          <ac:chgData name="Vukics András" userId="5efe4348-f8f2-46c9-a533-ad55f03285a4" providerId="ADAL" clId="{246EDEBA-83EC-7E46-BAF1-39E78F182215}" dt="2022-11-17T09:23:08.398" v="148"/>
          <ac:inkMkLst>
            <pc:docMk/>
            <pc:sldMk cId="3956949271" sldId="288"/>
            <ac:inkMk id="17" creationId="{EF87BE9C-8604-B6DF-5502-4F6F6CF84C0C}"/>
          </ac:inkMkLst>
        </pc:inkChg>
        <pc:inkChg chg="add del reco">
          <ac:chgData name="Vukics András" userId="5efe4348-f8f2-46c9-a533-ad55f03285a4" providerId="ADAL" clId="{246EDEBA-83EC-7E46-BAF1-39E78F182215}" dt="2022-11-17T09:23:08.398" v="148"/>
          <ac:inkMkLst>
            <pc:docMk/>
            <pc:sldMk cId="3956949271" sldId="288"/>
            <ac:inkMk id="18" creationId="{1F262A7E-FA6B-A4CE-D96E-044355A8150A}"/>
          </ac:inkMkLst>
        </pc:inkChg>
        <pc:inkChg chg="add del">
          <ac:chgData name="Vukics András" userId="5efe4348-f8f2-46c9-a533-ad55f03285a4" providerId="ADAL" clId="{246EDEBA-83EC-7E46-BAF1-39E78F182215}" dt="2022-11-17T08:41:55.030" v="21"/>
          <ac:inkMkLst>
            <pc:docMk/>
            <pc:sldMk cId="3956949271" sldId="288"/>
            <ac:inkMk id="18" creationId="{BAEDC512-F7E3-EC7F-AAF5-D0BADBBAEE42}"/>
          </ac:inkMkLst>
        </pc:inkChg>
        <pc:inkChg chg="add del">
          <ac:chgData name="Vukics András" userId="5efe4348-f8f2-46c9-a533-ad55f03285a4" providerId="ADAL" clId="{246EDEBA-83EC-7E46-BAF1-39E78F182215}" dt="2022-11-17T08:46:19.730" v="50"/>
          <ac:inkMkLst>
            <pc:docMk/>
            <pc:sldMk cId="3956949271" sldId="288"/>
            <ac:inkMk id="18" creationId="{CE279DD6-4967-30A6-23C0-D8C0F3FB7200}"/>
          </ac:inkMkLst>
        </pc:inkChg>
        <pc:inkChg chg="add del">
          <ac:chgData name="Vukics András" userId="5efe4348-f8f2-46c9-a533-ad55f03285a4" providerId="ADAL" clId="{246EDEBA-83EC-7E46-BAF1-39E78F182215}" dt="2022-11-17T08:41:55.030" v="21"/>
          <ac:inkMkLst>
            <pc:docMk/>
            <pc:sldMk cId="3956949271" sldId="288"/>
            <ac:inkMk id="19" creationId="{842EB52F-F32F-525E-58C4-5B2F72D3239E}"/>
          </ac:inkMkLst>
        </pc:inkChg>
        <pc:inkChg chg="add reco">
          <ac:chgData name="Vukics András" userId="5efe4348-f8f2-46c9-a533-ad55f03285a4" providerId="ADAL" clId="{246EDEBA-83EC-7E46-BAF1-39E78F182215}" dt="2022-11-17T08:46:19.730" v="50"/>
          <ac:inkMkLst>
            <pc:docMk/>
            <pc:sldMk cId="3956949271" sldId="288"/>
            <ac:inkMk id="19" creationId="{D72DA646-0D18-9231-598C-D4E8E7AB1DF2}"/>
          </ac:inkMkLst>
        </pc:inkChg>
        <pc:inkChg chg="add del">
          <ac:chgData name="Vukics András" userId="5efe4348-f8f2-46c9-a533-ad55f03285a4" providerId="ADAL" clId="{246EDEBA-83EC-7E46-BAF1-39E78F182215}" dt="2022-11-17T08:46:25.667" v="54"/>
          <ac:inkMkLst>
            <pc:docMk/>
            <pc:sldMk cId="3956949271" sldId="288"/>
            <ac:inkMk id="20" creationId="{31079EF0-4784-00FD-4D03-1B76DD2E515F}"/>
          </ac:inkMkLst>
        </pc:inkChg>
        <pc:inkChg chg="add del">
          <ac:chgData name="Vukics András" userId="5efe4348-f8f2-46c9-a533-ad55f03285a4" providerId="ADAL" clId="{246EDEBA-83EC-7E46-BAF1-39E78F182215}" dt="2022-11-17T08:41:55.030" v="21"/>
          <ac:inkMkLst>
            <pc:docMk/>
            <pc:sldMk cId="3956949271" sldId="288"/>
            <ac:inkMk id="20" creationId="{D5ADDC84-8B04-22DE-D625-567FC01AD71E}"/>
          </ac:inkMkLst>
        </pc:inkChg>
        <pc:inkChg chg="add del">
          <ac:chgData name="Vukics András" userId="5efe4348-f8f2-46c9-a533-ad55f03285a4" providerId="ADAL" clId="{246EDEBA-83EC-7E46-BAF1-39E78F182215}" dt="2022-11-17T09:23:06.539" v="147"/>
          <ac:inkMkLst>
            <pc:docMk/>
            <pc:sldMk cId="3956949271" sldId="288"/>
            <ac:inkMk id="20" creationId="{E7DD9311-2BF4-61D7-9390-AEEE5F7DB5E5}"/>
          </ac:inkMkLst>
        </pc:inkChg>
        <pc:inkChg chg="add del">
          <ac:chgData name="Vukics András" userId="5efe4348-f8f2-46c9-a533-ad55f03285a4" providerId="ADAL" clId="{246EDEBA-83EC-7E46-BAF1-39E78F182215}" dt="2022-11-17T09:23:06.281" v="146"/>
          <ac:inkMkLst>
            <pc:docMk/>
            <pc:sldMk cId="3956949271" sldId="288"/>
            <ac:inkMk id="21" creationId="{F66B55E6-924E-7C7B-47BE-EB83156934E5}"/>
          </ac:inkMkLst>
        </pc:inkChg>
        <pc:inkChg chg="add reco">
          <ac:chgData name="Vukics András" userId="5efe4348-f8f2-46c9-a533-ad55f03285a4" providerId="ADAL" clId="{246EDEBA-83EC-7E46-BAF1-39E78F182215}" dt="2022-11-17T08:41:55.030" v="21"/>
          <ac:inkMkLst>
            <pc:docMk/>
            <pc:sldMk cId="3956949271" sldId="288"/>
            <ac:inkMk id="21" creationId="{FAFFDBC8-70D4-5E12-191C-A47B89025FBC}"/>
          </ac:inkMkLst>
        </pc:inkChg>
        <pc:inkChg chg="add del">
          <ac:chgData name="Vukics András" userId="5efe4348-f8f2-46c9-a533-ad55f03285a4" providerId="ADAL" clId="{246EDEBA-83EC-7E46-BAF1-39E78F182215}" dt="2022-11-17T08:46:25.667" v="54"/>
          <ac:inkMkLst>
            <pc:docMk/>
            <pc:sldMk cId="3956949271" sldId="288"/>
            <ac:inkMk id="22" creationId="{207707BC-5836-A5D9-40A5-61224C889E11}"/>
          </ac:inkMkLst>
        </pc:inkChg>
        <pc:inkChg chg="add del">
          <ac:chgData name="Vukics András" userId="5efe4348-f8f2-46c9-a533-ad55f03285a4" providerId="ADAL" clId="{246EDEBA-83EC-7E46-BAF1-39E78F182215}" dt="2022-11-17T08:41:58.074" v="27"/>
          <ac:inkMkLst>
            <pc:docMk/>
            <pc:sldMk cId="3956949271" sldId="288"/>
            <ac:inkMk id="22" creationId="{3D953E7E-B736-34EE-3670-EB66081558F0}"/>
          </ac:inkMkLst>
        </pc:inkChg>
        <pc:inkChg chg="add del">
          <ac:chgData name="Vukics András" userId="5efe4348-f8f2-46c9-a533-ad55f03285a4" providerId="ADAL" clId="{246EDEBA-83EC-7E46-BAF1-39E78F182215}" dt="2022-11-17T09:23:06.006" v="145"/>
          <ac:inkMkLst>
            <pc:docMk/>
            <pc:sldMk cId="3956949271" sldId="288"/>
            <ac:inkMk id="22" creationId="{C53F1AC4-FE8A-AC7A-D468-4009BF2EFB26}"/>
          </ac:inkMkLst>
        </pc:inkChg>
        <pc:inkChg chg="add del">
          <ac:chgData name="Vukics András" userId="5efe4348-f8f2-46c9-a533-ad55f03285a4" providerId="ADAL" clId="{246EDEBA-83EC-7E46-BAF1-39E78F182215}" dt="2022-11-17T08:41:58.074" v="27"/>
          <ac:inkMkLst>
            <pc:docMk/>
            <pc:sldMk cId="3956949271" sldId="288"/>
            <ac:inkMk id="23" creationId="{2629CE93-40BA-082B-6C77-E029F1ACB70A}"/>
          </ac:inkMkLst>
        </pc:inkChg>
        <pc:inkChg chg="add del">
          <ac:chgData name="Vukics András" userId="5efe4348-f8f2-46c9-a533-ad55f03285a4" providerId="ADAL" clId="{246EDEBA-83EC-7E46-BAF1-39E78F182215}" dt="2022-11-17T09:23:05.690" v="144"/>
          <ac:inkMkLst>
            <pc:docMk/>
            <pc:sldMk cId="3956949271" sldId="288"/>
            <ac:inkMk id="23" creationId="{35573ED8-A614-ADE0-920A-21ED014F313B}"/>
          </ac:inkMkLst>
        </pc:inkChg>
        <pc:inkChg chg="add del">
          <ac:chgData name="Vukics András" userId="5efe4348-f8f2-46c9-a533-ad55f03285a4" providerId="ADAL" clId="{246EDEBA-83EC-7E46-BAF1-39E78F182215}" dt="2022-11-17T08:46:25.667" v="54"/>
          <ac:inkMkLst>
            <pc:docMk/>
            <pc:sldMk cId="3956949271" sldId="288"/>
            <ac:inkMk id="23" creationId="{BA1EEAA0-00DA-19BC-0D6F-6522E96DCFC1}"/>
          </ac:inkMkLst>
        </pc:inkChg>
        <pc:inkChg chg="add reco">
          <ac:chgData name="Vukics András" userId="5efe4348-f8f2-46c9-a533-ad55f03285a4" providerId="ADAL" clId="{246EDEBA-83EC-7E46-BAF1-39E78F182215}" dt="2022-11-17T08:46:25.667" v="54"/>
          <ac:inkMkLst>
            <pc:docMk/>
            <pc:sldMk cId="3956949271" sldId="288"/>
            <ac:inkMk id="24" creationId="{0DBCFF9F-140F-E699-1EB8-DA05973FC252}"/>
          </ac:inkMkLst>
        </pc:inkChg>
        <pc:inkChg chg="add del">
          <ac:chgData name="Vukics András" userId="5efe4348-f8f2-46c9-a533-ad55f03285a4" providerId="ADAL" clId="{246EDEBA-83EC-7E46-BAF1-39E78F182215}" dt="2022-11-17T08:41:58.074" v="27"/>
          <ac:inkMkLst>
            <pc:docMk/>
            <pc:sldMk cId="3956949271" sldId="288"/>
            <ac:inkMk id="24" creationId="{8D98B199-1BDD-54BB-CACE-205210498422}"/>
          </ac:inkMkLst>
        </pc:inkChg>
        <pc:inkChg chg="add del">
          <ac:chgData name="Vukics András" userId="5efe4348-f8f2-46c9-a533-ad55f03285a4" providerId="ADAL" clId="{246EDEBA-83EC-7E46-BAF1-39E78F182215}" dt="2022-11-17T08:41:58.074" v="27"/>
          <ac:inkMkLst>
            <pc:docMk/>
            <pc:sldMk cId="3956949271" sldId="288"/>
            <ac:inkMk id="25" creationId="{4D9307C9-F083-EA3F-5D67-D78C37C3BCA6}"/>
          </ac:inkMkLst>
        </pc:inkChg>
        <pc:inkChg chg="add del">
          <ac:chgData name="Vukics András" userId="5efe4348-f8f2-46c9-a533-ad55f03285a4" providerId="ADAL" clId="{246EDEBA-83EC-7E46-BAF1-39E78F182215}" dt="2022-11-17T08:46:38.397" v="59"/>
          <ac:inkMkLst>
            <pc:docMk/>
            <pc:sldMk cId="3956949271" sldId="288"/>
            <ac:inkMk id="25" creationId="{7C8EB4C8-09D9-2F46-5E98-69B863A1655A}"/>
          </ac:inkMkLst>
        </pc:inkChg>
        <pc:inkChg chg="add del">
          <ac:chgData name="Vukics András" userId="5efe4348-f8f2-46c9-a533-ad55f03285a4" providerId="ADAL" clId="{246EDEBA-83EC-7E46-BAF1-39E78F182215}" dt="2022-11-17T08:46:38.397" v="59"/>
          <ac:inkMkLst>
            <pc:docMk/>
            <pc:sldMk cId="3956949271" sldId="288"/>
            <ac:inkMk id="26" creationId="{0EFAC4E8-F0C7-D829-CE70-7656F5A9E173}"/>
          </ac:inkMkLst>
        </pc:inkChg>
        <pc:inkChg chg="add del">
          <ac:chgData name="Vukics András" userId="5efe4348-f8f2-46c9-a533-ad55f03285a4" providerId="ADAL" clId="{246EDEBA-83EC-7E46-BAF1-39E78F182215}" dt="2022-11-17T08:41:58.074" v="27"/>
          <ac:inkMkLst>
            <pc:docMk/>
            <pc:sldMk cId="3956949271" sldId="288"/>
            <ac:inkMk id="26" creationId="{B6CB647F-85E7-E2B8-A993-129FB6962F41}"/>
          </ac:inkMkLst>
        </pc:inkChg>
        <pc:inkChg chg="add reco">
          <ac:chgData name="Vukics András" userId="5efe4348-f8f2-46c9-a533-ad55f03285a4" providerId="ADAL" clId="{246EDEBA-83EC-7E46-BAF1-39E78F182215}" dt="2022-11-17T08:41:58.074" v="27"/>
          <ac:inkMkLst>
            <pc:docMk/>
            <pc:sldMk cId="3956949271" sldId="288"/>
            <ac:inkMk id="27" creationId="{7FA6FF13-93CE-27C3-8840-F6A3BE43B3C9}"/>
          </ac:inkMkLst>
        </pc:inkChg>
        <pc:inkChg chg="add del">
          <ac:chgData name="Vukics András" userId="5efe4348-f8f2-46c9-a533-ad55f03285a4" providerId="ADAL" clId="{246EDEBA-83EC-7E46-BAF1-39E78F182215}" dt="2022-11-17T09:23:05.227" v="143"/>
          <ac:inkMkLst>
            <pc:docMk/>
            <pc:sldMk cId="3956949271" sldId="288"/>
            <ac:inkMk id="27" creationId="{ABDD1460-CBE6-E349-6343-8C79FC99AD64}"/>
          </ac:inkMkLst>
        </pc:inkChg>
        <pc:inkChg chg="add del">
          <ac:chgData name="Vukics András" userId="5efe4348-f8f2-46c9-a533-ad55f03285a4" providerId="ADAL" clId="{246EDEBA-83EC-7E46-BAF1-39E78F182215}" dt="2022-11-17T08:42:00.306" v="30"/>
          <ac:inkMkLst>
            <pc:docMk/>
            <pc:sldMk cId="3956949271" sldId="288"/>
            <ac:inkMk id="28" creationId="{16B0C235-D599-35BF-6642-D8242D7A5DF9}"/>
          </ac:inkMkLst>
        </pc:inkChg>
        <pc:inkChg chg="add del">
          <ac:chgData name="Vukics András" userId="5efe4348-f8f2-46c9-a533-ad55f03285a4" providerId="ADAL" clId="{246EDEBA-83EC-7E46-BAF1-39E78F182215}" dt="2022-11-17T08:46:38.397" v="59"/>
          <ac:inkMkLst>
            <pc:docMk/>
            <pc:sldMk cId="3956949271" sldId="288"/>
            <ac:inkMk id="28" creationId="{5BEE26AB-E3BB-B1BF-A1F6-80AEA6011528}"/>
          </ac:inkMkLst>
        </pc:inkChg>
        <pc:inkChg chg="add del">
          <ac:chgData name="Vukics András" userId="5efe4348-f8f2-46c9-a533-ad55f03285a4" providerId="ADAL" clId="{246EDEBA-83EC-7E46-BAF1-39E78F182215}" dt="2022-11-17T09:23:03.402" v="142"/>
          <ac:inkMkLst>
            <pc:docMk/>
            <pc:sldMk cId="3956949271" sldId="288"/>
            <ac:inkMk id="28" creationId="{A6A937E8-46BD-BDCA-1C8E-94C23F6C258C}"/>
          </ac:inkMkLst>
        </pc:inkChg>
        <pc:inkChg chg="add del">
          <ac:chgData name="Vukics András" userId="5efe4348-f8f2-46c9-a533-ad55f03285a4" providerId="ADAL" clId="{246EDEBA-83EC-7E46-BAF1-39E78F182215}" dt="2022-11-17T08:42:00.306" v="30"/>
          <ac:inkMkLst>
            <pc:docMk/>
            <pc:sldMk cId="3956949271" sldId="288"/>
            <ac:inkMk id="29" creationId="{9D19582E-5E86-4DAA-4084-57B55A63AEC7}"/>
          </ac:inkMkLst>
        </pc:inkChg>
        <pc:inkChg chg="add del reco">
          <ac:chgData name="Vukics András" userId="5efe4348-f8f2-46c9-a533-ad55f03285a4" providerId="ADAL" clId="{246EDEBA-83EC-7E46-BAF1-39E78F182215}" dt="2022-11-17T09:23:03.402" v="142"/>
          <ac:inkMkLst>
            <pc:docMk/>
            <pc:sldMk cId="3956949271" sldId="288"/>
            <ac:inkMk id="29" creationId="{C58C5F45-AAF0-BBA0-76F9-31D22EC5C59A}"/>
          </ac:inkMkLst>
        </pc:inkChg>
        <pc:inkChg chg="add del reco">
          <ac:chgData name="Vukics András" userId="5efe4348-f8f2-46c9-a533-ad55f03285a4" providerId="ADAL" clId="{246EDEBA-83EC-7E46-BAF1-39E78F182215}" dt="2022-11-17T08:46:38.397" v="59"/>
          <ac:inkMkLst>
            <pc:docMk/>
            <pc:sldMk cId="3956949271" sldId="288"/>
            <ac:inkMk id="29" creationId="{FC4316AD-08E3-D8EC-4513-B17CE1DD5ECB}"/>
          </ac:inkMkLst>
        </pc:inkChg>
        <pc:inkChg chg="add reco">
          <ac:chgData name="Vukics András" userId="5efe4348-f8f2-46c9-a533-ad55f03285a4" providerId="ADAL" clId="{246EDEBA-83EC-7E46-BAF1-39E78F182215}" dt="2022-11-17T08:42:00.306" v="30"/>
          <ac:inkMkLst>
            <pc:docMk/>
            <pc:sldMk cId="3956949271" sldId="288"/>
            <ac:inkMk id="30" creationId="{8CB1017A-7085-C24C-4483-03E27AD1B25C}"/>
          </ac:inkMkLst>
        </pc:inkChg>
        <pc:inkChg chg="add del">
          <ac:chgData name="Vukics András" userId="5efe4348-f8f2-46c9-a533-ad55f03285a4" providerId="ADAL" clId="{246EDEBA-83EC-7E46-BAF1-39E78F182215}" dt="2022-11-17T09:23:43.694" v="158"/>
          <ac:inkMkLst>
            <pc:docMk/>
            <pc:sldMk cId="3956949271" sldId="288"/>
            <ac:inkMk id="30" creationId="{DC49155A-4BD4-A3C2-F067-5C1EFE1F9C8F}"/>
          </ac:inkMkLst>
        </pc:inkChg>
        <pc:inkChg chg="add del">
          <ac:chgData name="Vukics András" userId="5efe4348-f8f2-46c9-a533-ad55f03285a4" providerId="ADAL" clId="{246EDEBA-83EC-7E46-BAF1-39E78F182215}" dt="2022-11-17T09:23:43.694" v="158"/>
          <ac:inkMkLst>
            <pc:docMk/>
            <pc:sldMk cId="3956949271" sldId="288"/>
            <ac:inkMk id="31" creationId="{0F403BA9-344A-D771-3781-FA36F63C5FBA}"/>
          </ac:inkMkLst>
        </pc:inkChg>
        <pc:inkChg chg="add del">
          <ac:chgData name="Vukics András" userId="5efe4348-f8f2-46c9-a533-ad55f03285a4" providerId="ADAL" clId="{246EDEBA-83EC-7E46-BAF1-39E78F182215}" dt="2022-11-17T08:42:03.397" v="34"/>
          <ac:inkMkLst>
            <pc:docMk/>
            <pc:sldMk cId="3956949271" sldId="288"/>
            <ac:inkMk id="31" creationId="{33DE9AFE-9069-B3FC-5FB4-65911C4C373F}"/>
          </ac:inkMkLst>
        </pc:inkChg>
        <pc:inkChg chg="add del">
          <ac:chgData name="Vukics András" userId="5efe4348-f8f2-46c9-a533-ad55f03285a4" providerId="ADAL" clId="{246EDEBA-83EC-7E46-BAF1-39E78F182215}" dt="2022-11-17T08:46:44.424" v="61"/>
          <ac:inkMkLst>
            <pc:docMk/>
            <pc:sldMk cId="3956949271" sldId="288"/>
            <ac:inkMk id="31" creationId="{B1B4EF19-7AF5-9C07-759C-2D9F03460DF4}"/>
          </ac:inkMkLst>
        </pc:inkChg>
        <pc:inkChg chg="add del">
          <ac:chgData name="Vukics András" userId="5efe4348-f8f2-46c9-a533-ad55f03285a4" providerId="ADAL" clId="{246EDEBA-83EC-7E46-BAF1-39E78F182215}" dt="2022-11-17T08:46:50.600" v="63"/>
          <ac:inkMkLst>
            <pc:docMk/>
            <pc:sldMk cId="3956949271" sldId="288"/>
            <ac:inkMk id="32" creationId="{2E322E9A-2038-F227-4BB8-3A8E2ADDF5DC}"/>
          </ac:inkMkLst>
        </pc:inkChg>
        <pc:inkChg chg="add del">
          <ac:chgData name="Vukics András" userId="5efe4348-f8f2-46c9-a533-ad55f03285a4" providerId="ADAL" clId="{246EDEBA-83EC-7E46-BAF1-39E78F182215}" dt="2022-11-17T09:23:43.694" v="158"/>
          <ac:inkMkLst>
            <pc:docMk/>
            <pc:sldMk cId="3956949271" sldId="288"/>
            <ac:inkMk id="32" creationId="{853DC1E7-1E6D-2D28-F2B6-FE5D09D539FC}"/>
          </ac:inkMkLst>
        </pc:inkChg>
        <pc:inkChg chg="add del">
          <ac:chgData name="Vukics András" userId="5efe4348-f8f2-46c9-a533-ad55f03285a4" providerId="ADAL" clId="{246EDEBA-83EC-7E46-BAF1-39E78F182215}" dt="2022-11-17T08:42:03.397" v="34"/>
          <ac:inkMkLst>
            <pc:docMk/>
            <pc:sldMk cId="3956949271" sldId="288"/>
            <ac:inkMk id="32" creationId="{AF65C24E-ED88-5630-C6A9-4E4F5894BBA1}"/>
          </ac:inkMkLst>
        </pc:inkChg>
        <pc:inkChg chg="add reco">
          <ac:chgData name="Vukics András" userId="5efe4348-f8f2-46c9-a533-ad55f03285a4" providerId="ADAL" clId="{246EDEBA-83EC-7E46-BAF1-39E78F182215}" dt="2022-11-17T09:23:43.694" v="158"/>
          <ac:inkMkLst>
            <pc:docMk/>
            <pc:sldMk cId="3956949271" sldId="288"/>
            <ac:inkMk id="33" creationId="{43A046E3-DDD7-9BE2-F8AF-C649DD99CB7C}"/>
          </ac:inkMkLst>
        </pc:inkChg>
        <pc:inkChg chg="add del">
          <ac:chgData name="Vukics András" userId="5efe4348-f8f2-46c9-a533-ad55f03285a4" providerId="ADAL" clId="{246EDEBA-83EC-7E46-BAF1-39E78F182215}" dt="2022-11-17T08:46:54.923" v="65"/>
          <ac:inkMkLst>
            <pc:docMk/>
            <pc:sldMk cId="3956949271" sldId="288"/>
            <ac:inkMk id="33" creationId="{4C63A0B0-6DE4-8110-84BC-0FBC189EE074}"/>
          </ac:inkMkLst>
        </pc:inkChg>
        <pc:inkChg chg="add del">
          <ac:chgData name="Vukics András" userId="5efe4348-f8f2-46c9-a533-ad55f03285a4" providerId="ADAL" clId="{246EDEBA-83EC-7E46-BAF1-39E78F182215}" dt="2022-11-17T08:42:03.397" v="34"/>
          <ac:inkMkLst>
            <pc:docMk/>
            <pc:sldMk cId="3956949271" sldId="288"/>
            <ac:inkMk id="33" creationId="{66C49D4E-7DF4-8823-B69F-167F1DAEE020}"/>
          </ac:inkMkLst>
        </pc:inkChg>
        <pc:inkChg chg="add del">
          <ac:chgData name="Vukics András" userId="5efe4348-f8f2-46c9-a533-ad55f03285a4" providerId="ADAL" clId="{246EDEBA-83EC-7E46-BAF1-39E78F182215}" dt="2022-11-17T09:23:45.729" v="161"/>
          <ac:inkMkLst>
            <pc:docMk/>
            <pc:sldMk cId="3956949271" sldId="288"/>
            <ac:inkMk id="34" creationId="{6F2ECC95-D6BF-864B-14F5-72707A8828C3}"/>
          </ac:inkMkLst>
        </pc:inkChg>
        <pc:inkChg chg="add reco">
          <ac:chgData name="Vukics András" userId="5efe4348-f8f2-46c9-a533-ad55f03285a4" providerId="ADAL" clId="{246EDEBA-83EC-7E46-BAF1-39E78F182215}" dt="2022-11-17T08:42:03.397" v="34"/>
          <ac:inkMkLst>
            <pc:docMk/>
            <pc:sldMk cId="3956949271" sldId="288"/>
            <ac:inkMk id="34" creationId="{6F9F0328-BD08-5381-56B9-3B4C92E501BB}"/>
          </ac:inkMkLst>
        </pc:inkChg>
        <pc:inkChg chg="add del">
          <ac:chgData name="Vukics András" userId="5efe4348-f8f2-46c9-a533-ad55f03285a4" providerId="ADAL" clId="{246EDEBA-83EC-7E46-BAF1-39E78F182215}" dt="2022-11-17T09:23:45.729" v="161"/>
          <ac:inkMkLst>
            <pc:docMk/>
            <pc:sldMk cId="3956949271" sldId="288"/>
            <ac:inkMk id="35" creationId="{CC254152-079F-7BB3-143A-253AF86E3C4A}"/>
          </ac:inkMkLst>
        </pc:inkChg>
        <pc:inkChg chg="add">
          <ac:chgData name="Vukics András" userId="5efe4348-f8f2-46c9-a533-ad55f03285a4" providerId="ADAL" clId="{246EDEBA-83EC-7E46-BAF1-39E78F182215}" dt="2022-11-17T08:46:57.324" v="66"/>
          <ac:inkMkLst>
            <pc:docMk/>
            <pc:sldMk cId="3956949271" sldId="288"/>
            <ac:inkMk id="36" creationId="{BD2124A7-9D16-7998-7EF4-3DFFCC3611DA}"/>
          </ac:inkMkLst>
        </pc:inkChg>
        <pc:inkChg chg="add reco">
          <ac:chgData name="Vukics András" userId="5efe4348-f8f2-46c9-a533-ad55f03285a4" providerId="ADAL" clId="{246EDEBA-83EC-7E46-BAF1-39E78F182215}" dt="2022-11-17T09:23:45.729" v="161"/>
          <ac:inkMkLst>
            <pc:docMk/>
            <pc:sldMk cId="3956949271" sldId="288"/>
            <ac:inkMk id="37" creationId="{44547CBD-4411-2F7F-920C-171D50866389}"/>
          </ac:inkMkLst>
        </pc:inkChg>
        <pc:inkChg chg="add del">
          <ac:chgData name="Vukics András" userId="5efe4348-f8f2-46c9-a533-ad55f03285a4" providerId="ADAL" clId="{246EDEBA-83EC-7E46-BAF1-39E78F182215}" dt="2022-11-17T08:47:11.191" v="69"/>
          <ac:inkMkLst>
            <pc:docMk/>
            <pc:sldMk cId="3956949271" sldId="288"/>
            <ac:inkMk id="37" creationId="{7F93619D-C28D-0B04-2DED-A6A279C270F7}"/>
          </ac:inkMkLst>
        </pc:inkChg>
        <pc:inkChg chg="add del">
          <ac:chgData name="Vukics András" userId="5efe4348-f8f2-46c9-a533-ad55f03285a4" providerId="ADAL" clId="{246EDEBA-83EC-7E46-BAF1-39E78F182215}" dt="2022-11-17T09:23:49.310" v="168"/>
          <ac:inkMkLst>
            <pc:docMk/>
            <pc:sldMk cId="3956949271" sldId="288"/>
            <ac:inkMk id="38" creationId="{55514552-7264-0E65-79C9-88ED6425B82E}"/>
          </ac:inkMkLst>
        </pc:inkChg>
        <pc:inkChg chg="add del">
          <ac:chgData name="Vukics András" userId="5efe4348-f8f2-46c9-a533-ad55f03285a4" providerId="ADAL" clId="{246EDEBA-83EC-7E46-BAF1-39E78F182215}" dt="2022-11-17T08:47:11.191" v="69"/>
          <ac:inkMkLst>
            <pc:docMk/>
            <pc:sldMk cId="3956949271" sldId="288"/>
            <ac:inkMk id="38" creationId="{C8666394-62D1-989F-9554-CE534400571F}"/>
          </ac:inkMkLst>
        </pc:inkChg>
        <pc:inkChg chg="add reco">
          <ac:chgData name="Vukics András" userId="5efe4348-f8f2-46c9-a533-ad55f03285a4" providerId="ADAL" clId="{246EDEBA-83EC-7E46-BAF1-39E78F182215}" dt="2022-11-17T08:47:11.191" v="69"/>
          <ac:inkMkLst>
            <pc:docMk/>
            <pc:sldMk cId="3956949271" sldId="288"/>
            <ac:inkMk id="39" creationId="{C9D1E551-C61D-9E68-E512-E7AF74A81ACE}"/>
          </ac:inkMkLst>
        </pc:inkChg>
        <pc:inkChg chg="add del">
          <ac:chgData name="Vukics András" userId="5efe4348-f8f2-46c9-a533-ad55f03285a4" providerId="ADAL" clId="{246EDEBA-83EC-7E46-BAF1-39E78F182215}" dt="2022-11-17T08:47:19.975" v="75"/>
          <ac:inkMkLst>
            <pc:docMk/>
            <pc:sldMk cId="3956949271" sldId="288"/>
            <ac:inkMk id="40" creationId="{9B500B0F-36BD-70A2-7FCC-9C9A068BE240}"/>
          </ac:inkMkLst>
        </pc:inkChg>
        <pc:inkChg chg="add del">
          <ac:chgData name="Vukics András" userId="5efe4348-f8f2-46c9-a533-ad55f03285a4" providerId="ADAL" clId="{246EDEBA-83EC-7E46-BAF1-39E78F182215}" dt="2022-11-17T09:23:49.310" v="168"/>
          <ac:inkMkLst>
            <pc:docMk/>
            <pc:sldMk cId="3956949271" sldId="288"/>
            <ac:inkMk id="40" creationId="{B6712F8B-42F6-DA87-041C-B299EDD3FB5D}"/>
          </ac:inkMkLst>
        </pc:inkChg>
        <pc:inkChg chg="add del">
          <ac:chgData name="Vukics András" userId="5efe4348-f8f2-46c9-a533-ad55f03285a4" providerId="ADAL" clId="{246EDEBA-83EC-7E46-BAF1-39E78F182215}" dt="2022-11-17T08:47:19.975" v="75"/>
          <ac:inkMkLst>
            <pc:docMk/>
            <pc:sldMk cId="3956949271" sldId="288"/>
            <ac:inkMk id="41" creationId="{418543C3-3B6A-9D36-383C-449988055134}"/>
          </ac:inkMkLst>
        </pc:inkChg>
        <pc:inkChg chg="add del">
          <ac:chgData name="Vukics András" userId="5efe4348-f8f2-46c9-a533-ad55f03285a4" providerId="ADAL" clId="{246EDEBA-83EC-7E46-BAF1-39E78F182215}" dt="2022-11-17T09:23:49.310" v="168"/>
          <ac:inkMkLst>
            <pc:docMk/>
            <pc:sldMk cId="3956949271" sldId="288"/>
            <ac:inkMk id="41" creationId="{96A3A7CC-3C8E-0D60-28D0-115A6BFC6763}"/>
          </ac:inkMkLst>
        </pc:inkChg>
        <pc:inkChg chg="add del">
          <ac:chgData name="Vukics András" userId="5efe4348-f8f2-46c9-a533-ad55f03285a4" providerId="ADAL" clId="{246EDEBA-83EC-7E46-BAF1-39E78F182215}" dt="2022-11-17T09:23:49.310" v="168"/>
          <ac:inkMkLst>
            <pc:docMk/>
            <pc:sldMk cId="3956949271" sldId="288"/>
            <ac:inkMk id="42" creationId="{2FE96153-D7E9-67BA-2CFD-96266529D779}"/>
          </ac:inkMkLst>
        </pc:inkChg>
        <pc:inkChg chg="add del">
          <ac:chgData name="Vukics András" userId="5efe4348-f8f2-46c9-a533-ad55f03285a4" providerId="ADAL" clId="{246EDEBA-83EC-7E46-BAF1-39E78F182215}" dt="2022-11-17T08:47:19.975" v="75"/>
          <ac:inkMkLst>
            <pc:docMk/>
            <pc:sldMk cId="3956949271" sldId="288"/>
            <ac:inkMk id="42" creationId="{EEAAAD68-BB5B-FAA4-414A-37501E66096B}"/>
          </ac:inkMkLst>
        </pc:inkChg>
        <pc:inkChg chg="add del">
          <ac:chgData name="Vukics András" userId="5efe4348-f8f2-46c9-a533-ad55f03285a4" providerId="ADAL" clId="{246EDEBA-83EC-7E46-BAF1-39E78F182215}" dt="2022-11-17T08:47:19.975" v="75"/>
          <ac:inkMkLst>
            <pc:docMk/>
            <pc:sldMk cId="3956949271" sldId="288"/>
            <ac:inkMk id="43" creationId="{0360F203-E5D1-559B-631F-C7407BF7C183}"/>
          </ac:inkMkLst>
        </pc:inkChg>
        <pc:inkChg chg="add del">
          <ac:chgData name="Vukics András" userId="5efe4348-f8f2-46c9-a533-ad55f03285a4" providerId="ADAL" clId="{246EDEBA-83EC-7E46-BAF1-39E78F182215}" dt="2022-11-17T09:23:49.310" v="168"/>
          <ac:inkMkLst>
            <pc:docMk/>
            <pc:sldMk cId="3956949271" sldId="288"/>
            <ac:inkMk id="43" creationId="{28FD9950-BD39-BE0A-C81F-6F8A7AA5E7EF}"/>
          </ac:inkMkLst>
        </pc:inkChg>
        <pc:inkChg chg="add del">
          <ac:chgData name="Vukics András" userId="5efe4348-f8f2-46c9-a533-ad55f03285a4" providerId="ADAL" clId="{246EDEBA-83EC-7E46-BAF1-39E78F182215}" dt="2022-11-17T09:23:49.310" v="168"/>
          <ac:inkMkLst>
            <pc:docMk/>
            <pc:sldMk cId="3956949271" sldId="288"/>
            <ac:inkMk id="44" creationId="{5743002C-EE22-A6DA-2E43-DF1A9D228288}"/>
          </ac:inkMkLst>
        </pc:inkChg>
        <pc:inkChg chg="add del">
          <ac:chgData name="Vukics András" userId="5efe4348-f8f2-46c9-a533-ad55f03285a4" providerId="ADAL" clId="{246EDEBA-83EC-7E46-BAF1-39E78F182215}" dt="2022-11-17T08:47:19.975" v="75"/>
          <ac:inkMkLst>
            <pc:docMk/>
            <pc:sldMk cId="3956949271" sldId="288"/>
            <ac:inkMk id="44" creationId="{8E0D17DF-2EC8-4146-428F-79B4B60ABBBF}"/>
          </ac:inkMkLst>
        </pc:inkChg>
        <pc:inkChg chg="add reco">
          <ac:chgData name="Vukics András" userId="5efe4348-f8f2-46c9-a533-ad55f03285a4" providerId="ADAL" clId="{246EDEBA-83EC-7E46-BAF1-39E78F182215}" dt="2022-11-17T08:47:19.975" v="75"/>
          <ac:inkMkLst>
            <pc:docMk/>
            <pc:sldMk cId="3956949271" sldId="288"/>
            <ac:inkMk id="45" creationId="{60FDE686-D85F-F998-FA73-FC6422974B93}"/>
          </ac:inkMkLst>
        </pc:inkChg>
        <pc:inkChg chg="add del">
          <ac:chgData name="Vukics András" userId="5efe4348-f8f2-46c9-a533-ad55f03285a4" providerId="ADAL" clId="{246EDEBA-83EC-7E46-BAF1-39E78F182215}" dt="2022-11-17T08:47:23.025" v="82"/>
          <ac:inkMkLst>
            <pc:docMk/>
            <pc:sldMk cId="3956949271" sldId="288"/>
            <ac:inkMk id="46" creationId="{E329C382-F866-42E3-4377-062CADF17B14}"/>
          </ac:inkMkLst>
        </pc:inkChg>
        <pc:inkChg chg="add reco">
          <ac:chgData name="Vukics András" userId="5efe4348-f8f2-46c9-a533-ad55f03285a4" providerId="ADAL" clId="{246EDEBA-83EC-7E46-BAF1-39E78F182215}" dt="2022-11-17T09:23:49.310" v="168"/>
          <ac:inkMkLst>
            <pc:docMk/>
            <pc:sldMk cId="3956949271" sldId="288"/>
            <ac:inkMk id="46" creationId="{F908A27D-5F40-9B55-355E-9E94AEF9EA06}"/>
          </ac:inkMkLst>
        </pc:inkChg>
        <pc:inkChg chg="add del">
          <ac:chgData name="Vukics András" userId="5efe4348-f8f2-46c9-a533-ad55f03285a4" providerId="ADAL" clId="{246EDEBA-83EC-7E46-BAF1-39E78F182215}" dt="2022-11-17T08:47:23.025" v="82"/>
          <ac:inkMkLst>
            <pc:docMk/>
            <pc:sldMk cId="3956949271" sldId="288"/>
            <ac:inkMk id="47" creationId="{C8FEF416-B58F-6842-9F0F-475AA2F7C3E4}"/>
          </ac:inkMkLst>
        </pc:inkChg>
        <pc:inkChg chg="add del">
          <ac:chgData name="Vukics András" userId="5efe4348-f8f2-46c9-a533-ad55f03285a4" providerId="ADAL" clId="{246EDEBA-83EC-7E46-BAF1-39E78F182215}" dt="2022-11-17T08:47:23.025" v="82"/>
          <ac:inkMkLst>
            <pc:docMk/>
            <pc:sldMk cId="3956949271" sldId="288"/>
            <ac:inkMk id="48" creationId="{21EB8A22-38DF-01F0-830C-D6BB3B871D25}"/>
          </ac:inkMkLst>
        </pc:inkChg>
        <pc:inkChg chg="add del">
          <ac:chgData name="Vukics András" userId="5efe4348-f8f2-46c9-a533-ad55f03285a4" providerId="ADAL" clId="{246EDEBA-83EC-7E46-BAF1-39E78F182215}" dt="2022-11-17T08:47:23.025" v="82"/>
          <ac:inkMkLst>
            <pc:docMk/>
            <pc:sldMk cId="3956949271" sldId="288"/>
            <ac:inkMk id="49" creationId="{FB6F5192-70D9-4EFC-9DA7-9B6B5FDB5D2F}"/>
          </ac:inkMkLst>
        </pc:inkChg>
        <pc:inkChg chg="add del">
          <ac:chgData name="Vukics András" userId="5efe4348-f8f2-46c9-a533-ad55f03285a4" providerId="ADAL" clId="{246EDEBA-83EC-7E46-BAF1-39E78F182215}" dt="2022-11-17T08:47:23.025" v="82"/>
          <ac:inkMkLst>
            <pc:docMk/>
            <pc:sldMk cId="3956949271" sldId="288"/>
            <ac:inkMk id="50" creationId="{D4EC4E7C-5765-E17C-BB18-57E5FBFFC0F4}"/>
          </ac:inkMkLst>
        </pc:inkChg>
        <pc:inkChg chg="add del">
          <ac:chgData name="Vukics András" userId="5efe4348-f8f2-46c9-a533-ad55f03285a4" providerId="ADAL" clId="{246EDEBA-83EC-7E46-BAF1-39E78F182215}" dt="2022-11-17T08:47:23.025" v="82"/>
          <ac:inkMkLst>
            <pc:docMk/>
            <pc:sldMk cId="3956949271" sldId="288"/>
            <ac:inkMk id="51" creationId="{DE56EB36-ED14-9A42-E3DC-20E60217220F}"/>
          </ac:inkMkLst>
        </pc:inkChg>
        <pc:inkChg chg="add reco">
          <ac:chgData name="Vukics András" userId="5efe4348-f8f2-46c9-a533-ad55f03285a4" providerId="ADAL" clId="{246EDEBA-83EC-7E46-BAF1-39E78F182215}" dt="2022-11-17T08:47:23.025" v="82"/>
          <ac:inkMkLst>
            <pc:docMk/>
            <pc:sldMk cId="3956949271" sldId="288"/>
            <ac:inkMk id="52" creationId="{2172D790-CD69-834E-1E3E-F4D9888696BD}"/>
          </ac:inkMkLst>
        </pc:inkChg>
        <pc:inkChg chg="add del">
          <ac:chgData name="Vukics András" userId="5efe4348-f8f2-46c9-a533-ad55f03285a4" providerId="ADAL" clId="{246EDEBA-83EC-7E46-BAF1-39E78F182215}" dt="2022-11-17T08:47:28.548" v="87"/>
          <ac:inkMkLst>
            <pc:docMk/>
            <pc:sldMk cId="3956949271" sldId="288"/>
            <ac:inkMk id="53" creationId="{5BE71976-DECE-ECEA-44AA-63155BBCAB72}"/>
          </ac:inkMkLst>
        </pc:inkChg>
        <pc:inkChg chg="add del">
          <ac:chgData name="Vukics András" userId="5efe4348-f8f2-46c9-a533-ad55f03285a4" providerId="ADAL" clId="{246EDEBA-83EC-7E46-BAF1-39E78F182215}" dt="2022-11-17T08:47:28.548" v="87"/>
          <ac:inkMkLst>
            <pc:docMk/>
            <pc:sldMk cId="3956949271" sldId="288"/>
            <ac:inkMk id="54" creationId="{00964522-071A-D31E-18CB-F4C9928EE8DB}"/>
          </ac:inkMkLst>
        </pc:inkChg>
        <pc:inkChg chg="add del">
          <ac:chgData name="Vukics András" userId="5efe4348-f8f2-46c9-a533-ad55f03285a4" providerId="ADAL" clId="{246EDEBA-83EC-7E46-BAF1-39E78F182215}" dt="2022-11-17T08:47:28.548" v="87"/>
          <ac:inkMkLst>
            <pc:docMk/>
            <pc:sldMk cId="3956949271" sldId="288"/>
            <ac:inkMk id="55" creationId="{CAA11788-4F3D-097E-F8EE-6B7DC79EC92A}"/>
          </ac:inkMkLst>
        </pc:inkChg>
        <pc:inkChg chg="add del">
          <ac:chgData name="Vukics András" userId="5efe4348-f8f2-46c9-a533-ad55f03285a4" providerId="ADAL" clId="{246EDEBA-83EC-7E46-BAF1-39E78F182215}" dt="2022-11-17T08:47:28.548" v="87"/>
          <ac:inkMkLst>
            <pc:docMk/>
            <pc:sldMk cId="3956949271" sldId="288"/>
            <ac:inkMk id="56" creationId="{5FDA2074-0FF7-5D72-5AE8-1EB3EC7E31F4}"/>
          </ac:inkMkLst>
        </pc:inkChg>
        <pc:inkChg chg="add reco">
          <ac:chgData name="Vukics András" userId="5efe4348-f8f2-46c9-a533-ad55f03285a4" providerId="ADAL" clId="{246EDEBA-83EC-7E46-BAF1-39E78F182215}" dt="2022-11-17T08:47:28.548" v="87"/>
          <ac:inkMkLst>
            <pc:docMk/>
            <pc:sldMk cId="3956949271" sldId="288"/>
            <ac:inkMk id="57" creationId="{B2CD739A-A637-1925-5698-84C8C8C8732E}"/>
          </ac:inkMkLst>
        </pc:inkChg>
        <pc:inkChg chg="add del">
          <ac:chgData name="Vukics András" userId="5efe4348-f8f2-46c9-a533-ad55f03285a4" providerId="ADAL" clId="{246EDEBA-83EC-7E46-BAF1-39E78F182215}" dt="2022-11-17T08:47:41.454" v="99"/>
          <ac:inkMkLst>
            <pc:docMk/>
            <pc:sldMk cId="3956949271" sldId="288"/>
            <ac:inkMk id="58" creationId="{0EEF4F14-1991-2469-B768-C8AC420E7A6D}"/>
          </ac:inkMkLst>
        </pc:inkChg>
        <pc:inkChg chg="add del">
          <ac:chgData name="Vukics András" userId="5efe4348-f8f2-46c9-a533-ad55f03285a4" providerId="ADAL" clId="{246EDEBA-83EC-7E46-BAF1-39E78F182215}" dt="2022-11-17T08:47:41.454" v="99"/>
          <ac:inkMkLst>
            <pc:docMk/>
            <pc:sldMk cId="3956949271" sldId="288"/>
            <ac:inkMk id="59" creationId="{554804EE-8BFE-2634-8A37-96434BCC0F61}"/>
          </ac:inkMkLst>
        </pc:inkChg>
        <pc:inkChg chg="add del">
          <ac:chgData name="Vukics András" userId="5efe4348-f8f2-46c9-a533-ad55f03285a4" providerId="ADAL" clId="{246EDEBA-83EC-7E46-BAF1-39E78F182215}" dt="2022-11-17T08:47:41.454" v="99"/>
          <ac:inkMkLst>
            <pc:docMk/>
            <pc:sldMk cId="3956949271" sldId="288"/>
            <ac:inkMk id="60" creationId="{4647AFFE-4FC2-A07B-721D-BA0C0D547670}"/>
          </ac:inkMkLst>
        </pc:inkChg>
        <pc:inkChg chg="add del">
          <ac:chgData name="Vukics András" userId="5efe4348-f8f2-46c9-a533-ad55f03285a4" providerId="ADAL" clId="{246EDEBA-83EC-7E46-BAF1-39E78F182215}" dt="2022-11-17T08:47:41.454" v="99"/>
          <ac:inkMkLst>
            <pc:docMk/>
            <pc:sldMk cId="3956949271" sldId="288"/>
            <ac:inkMk id="61" creationId="{ABFE43A9-0FCA-2E22-F6B9-B0CB8485F519}"/>
          </ac:inkMkLst>
        </pc:inkChg>
        <pc:inkChg chg="add del">
          <ac:chgData name="Vukics András" userId="5efe4348-f8f2-46c9-a533-ad55f03285a4" providerId="ADAL" clId="{246EDEBA-83EC-7E46-BAF1-39E78F182215}" dt="2022-11-17T08:47:41.454" v="99"/>
          <ac:inkMkLst>
            <pc:docMk/>
            <pc:sldMk cId="3956949271" sldId="288"/>
            <ac:inkMk id="62" creationId="{088FD5EC-FECA-CFDE-4045-F375B1015D07}"/>
          </ac:inkMkLst>
        </pc:inkChg>
        <pc:inkChg chg="add del">
          <ac:chgData name="Vukics András" userId="5efe4348-f8f2-46c9-a533-ad55f03285a4" providerId="ADAL" clId="{246EDEBA-83EC-7E46-BAF1-39E78F182215}" dt="2022-11-17T08:47:41.454" v="99"/>
          <ac:inkMkLst>
            <pc:docMk/>
            <pc:sldMk cId="3956949271" sldId="288"/>
            <ac:inkMk id="63" creationId="{8BDC2E2C-733E-3A58-42B1-B49B84569A66}"/>
          </ac:inkMkLst>
        </pc:inkChg>
        <pc:inkChg chg="add del">
          <ac:chgData name="Vukics András" userId="5efe4348-f8f2-46c9-a533-ad55f03285a4" providerId="ADAL" clId="{246EDEBA-83EC-7E46-BAF1-39E78F182215}" dt="2022-11-17T08:47:41.454" v="99"/>
          <ac:inkMkLst>
            <pc:docMk/>
            <pc:sldMk cId="3956949271" sldId="288"/>
            <ac:inkMk id="64" creationId="{2351C731-ED25-FA03-7AC1-224956D353FF}"/>
          </ac:inkMkLst>
        </pc:inkChg>
        <pc:inkChg chg="add del">
          <ac:chgData name="Vukics András" userId="5efe4348-f8f2-46c9-a533-ad55f03285a4" providerId="ADAL" clId="{246EDEBA-83EC-7E46-BAF1-39E78F182215}" dt="2022-11-17T08:47:41.454" v="99"/>
          <ac:inkMkLst>
            <pc:docMk/>
            <pc:sldMk cId="3956949271" sldId="288"/>
            <ac:inkMk id="65" creationId="{14673967-1339-4BEA-2893-9E1E49BDE96A}"/>
          </ac:inkMkLst>
        </pc:inkChg>
        <pc:inkChg chg="add del">
          <ac:chgData name="Vukics András" userId="5efe4348-f8f2-46c9-a533-ad55f03285a4" providerId="ADAL" clId="{246EDEBA-83EC-7E46-BAF1-39E78F182215}" dt="2022-11-17T08:47:41.454" v="99"/>
          <ac:inkMkLst>
            <pc:docMk/>
            <pc:sldMk cId="3956949271" sldId="288"/>
            <ac:inkMk id="66" creationId="{6F67ACB5-0816-BEA5-AF91-6A14A03B6F4F}"/>
          </ac:inkMkLst>
        </pc:inkChg>
        <pc:inkChg chg="add del">
          <ac:chgData name="Vukics András" userId="5efe4348-f8f2-46c9-a533-ad55f03285a4" providerId="ADAL" clId="{246EDEBA-83EC-7E46-BAF1-39E78F182215}" dt="2022-11-17T08:47:41.454" v="99"/>
          <ac:inkMkLst>
            <pc:docMk/>
            <pc:sldMk cId="3956949271" sldId="288"/>
            <ac:inkMk id="67" creationId="{73513F57-ACA9-E8D9-357B-04E03DFF8930}"/>
          </ac:inkMkLst>
        </pc:inkChg>
        <pc:inkChg chg="add del">
          <ac:chgData name="Vukics András" userId="5efe4348-f8f2-46c9-a533-ad55f03285a4" providerId="ADAL" clId="{246EDEBA-83EC-7E46-BAF1-39E78F182215}" dt="2022-11-17T08:47:41.454" v="99"/>
          <ac:inkMkLst>
            <pc:docMk/>
            <pc:sldMk cId="3956949271" sldId="288"/>
            <ac:inkMk id="68" creationId="{2770D202-322D-4096-05EF-B3F81A7F21D8}"/>
          </ac:inkMkLst>
        </pc:inkChg>
        <pc:inkChg chg="add reco">
          <ac:chgData name="Vukics András" userId="5efe4348-f8f2-46c9-a533-ad55f03285a4" providerId="ADAL" clId="{246EDEBA-83EC-7E46-BAF1-39E78F182215}" dt="2022-11-17T08:47:41.454" v="99"/>
          <ac:inkMkLst>
            <pc:docMk/>
            <pc:sldMk cId="3956949271" sldId="288"/>
            <ac:inkMk id="69" creationId="{72744034-0A2C-1F51-5720-A8A639585B74}"/>
          </ac:inkMkLst>
        </pc:inkChg>
        <pc:inkChg chg="add del">
          <ac:chgData name="Vukics András" userId="5efe4348-f8f2-46c9-a533-ad55f03285a4" providerId="ADAL" clId="{246EDEBA-83EC-7E46-BAF1-39E78F182215}" dt="2022-11-17T08:47:47.665" v="102"/>
          <ac:inkMkLst>
            <pc:docMk/>
            <pc:sldMk cId="3956949271" sldId="288"/>
            <ac:inkMk id="70" creationId="{AAC16166-8621-1CEE-3113-C939342F8472}"/>
          </ac:inkMkLst>
        </pc:inkChg>
        <pc:inkChg chg="add del">
          <ac:chgData name="Vukics András" userId="5efe4348-f8f2-46c9-a533-ad55f03285a4" providerId="ADAL" clId="{246EDEBA-83EC-7E46-BAF1-39E78F182215}" dt="2022-11-17T08:47:47.665" v="102"/>
          <ac:inkMkLst>
            <pc:docMk/>
            <pc:sldMk cId="3956949271" sldId="288"/>
            <ac:inkMk id="71" creationId="{D0C9A923-1FF7-C5C5-E496-39CBAB37F93C}"/>
          </ac:inkMkLst>
        </pc:inkChg>
        <pc:inkChg chg="add reco">
          <ac:chgData name="Vukics András" userId="5efe4348-f8f2-46c9-a533-ad55f03285a4" providerId="ADAL" clId="{246EDEBA-83EC-7E46-BAF1-39E78F182215}" dt="2022-11-17T08:47:47.665" v="102"/>
          <ac:inkMkLst>
            <pc:docMk/>
            <pc:sldMk cId="3956949271" sldId="288"/>
            <ac:inkMk id="72" creationId="{680AD45E-94B9-3F4D-E377-DEA8A6881588}"/>
          </ac:inkMkLst>
        </pc:inkChg>
        <pc:inkChg chg="add del">
          <ac:chgData name="Vukics András" userId="5efe4348-f8f2-46c9-a533-ad55f03285a4" providerId="ADAL" clId="{246EDEBA-83EC-7E46-BAF1-39E78F182215}" dt="2022-11-17T08:47:51.953" v="107"/>
          <ac:inkMkLst>
            <pc:docMk/>
            <pc:sldMk cId="3956949271" sldId="288"/>
            <ac:inkMk id="73" creationId="{D445C617-6E3B-F9F7-7C0D-A7CE26008E70}"/>
          </ac:inkMkLst>
        </pc:inkChg>
        <pc:inkChg chg="add del">
          <ac:chgData name="Vukics András" userId="5efe4348-f8f2-46c9-a533-ad55f03285a4" providerId="ADAL" clId="{246EDEBA-83EC-7E46-BAF1-39E78F182215}" dt="2022-11-17T08:47:51.953" v="107"/>
          <ac:inkMkLst>
            <pc:docMk/>
            <pc:sldMk cId="3956949271" sldId="288"/>
            <ac:inkMk id="74" creationId="{CC9EE640-82B2-DC81-C703-1484F38C4208}"/>
          </ac:inkMkLst>
        </pc:inkChg>
        <pc:inkChg chg="add del">
          <ac:chgData name="Vukics András" userId="5efe4348-f8f2-46c9-a533-ad55f03285a4" providerId="ADAL" clId="{246EDEBA-83EC-7E46-BAF1-39E78F182215}" dt="2022-11-17T08:47:51.953" v="107"/>
          <ac:inkMkLst>
            <pc:docMk/>
            <pc:sldMk cId="3956949271" sldId="288"/>
            <ac:inkMk id="75" creationId="{C27BF165-2636-9829-EB3D-38A2E7F548DC}"/>
          </ac:inkMkLst>
        </pc:inkChg>
        <pc:inkChg chg="add del">
          <ac:chgData name="Vukics András" userId="5efe4348-f8f2-46c9-a533-ad55f03285a4" providerId="ADAL" clId="{246EDEBA-83EC-7E46-BAF1-39E78F182215}" dt="2022-11-17T08:47:51.953" v="107"/>
          <ac:inkMkLst>
            <pc:docMk/>
            <pc:sldMk cId="3956949271" sldId="288"/>
            <ac:inkMk id="76" creationId="{1B7186A2-AB31-6A7A-1127-4A1FDB480B87}"/>
          </ac:inkMkLst>
        </pc:inkChg>
        <pc:inkChg chg="add reco">
          <ac:chgData name="Vukics András" userId="5efe4348-f8f2-46c9-a533-ad55f03285a4" providerId="ADAL" clId="{246EDEBA-83EC-7E46-BAF1-39E78F182215}" dt="2022-11-17T08:47:51.953" v="107"/>
          <ac:inkMkLst>
            <pc:docMk/>
            <pc:sldMk cId="3956949271" sldId="288"/>
            <ac:inkMk id="77" creationId="{C5C41AA7-B292-F0E7-B2B0-2E4586722EE0}"/>
          </ac:inkMkLst>
        </pc:inkChg>
        <pc:inkChg chg="add del">
          <ac:chgData name="Vukics András" userId="5efe4348-f8f2-46c9-a533-ad55f03285a4" providerId="ADAL" clId="{246EDEBA-83EC-7E46-BAF1-39E78F182215}" dt="2022-11-17T08:47:55.126" v="112"/>
          <ac:inkMkLst>
            <pc:docMk/>
            <pc:sldMk cId="3956949271" sldId="288"/>
            <ac:inkMk id="78" creationId="{E362285F-D7F0-0DBE-FE12-786D4BCCFE4D}"/>
          </ac:inkMkLst>
        </pc:inkChg>
        <pc:inkChg chg="add del">
          <ac:chgData name="Vukics András" userId="5efe4348-f8f2-46c9-a533-ad55f03285a4" providerId="ADAL" clId="{246EDEBA-83EC-7E46-BAF1-39E78F182215}" dt="2022-11-17T08:47:55.126" v="112"/>
          <ac:inkMkLst>
            <pc:docMk/>
            <pc:sldMk cId="3956949271" sldId="288"/>
            <ac:inkMk id="79" creationId="{3F61A63D-DA40-CC63-C262-6350FD8967F2}"/>
          </ac:inkMkLst>
        </pc:inkChg>
        <pc:inkChg chg="add del">
          <ac:chgData name="Vukics András" userId="5efe4348-f8f2-46c9-a533-ad55f03285a4" providerId="ADAL" clId="{246EDEBA-83EC-7E46-BAF1-39E78F182215}" dt="2022-11-17T08:47:55.126" v="112"/>
          <ac:inkMkLst>
            <pc:docMk/>
            <pc:sldMk cId="3956949271" sldId="288"/>
            <ac:inkMk id="80" creationId="{5C210652-E5C6-5F58-5B41-F987E803BDF1}"/>
          </ac:inkMkLst>
        </pc:inkChg>
        <pc:inkChg chg="add del">
          <ac:chgData name="Vukics András" userId="5efe4348-f8f2-46c9-a533-ad55f03285a4" providerId="ADAL" clId="{246EDEBA-83EC-7E46-BAF1-39E78F182215}" dt="2022-11-17T08:47:55.126" v="112"/>
          <ac:inkMkLst>
            <pc:docMk/>
            <pc:sldMk cId="3956949271" sldId="288"/>
            <ac:inkMk id="81" creationId="{F1A87B0D-9A29-DE61-C095-8D1A40A2AE01}"/>
          </ac:inkMkLst>
        </pc:inkChg>
        <pc:inkChg chg="add reco">
          <ac:chgData name="Vukics András" userId="5efe4348-f8f2-46c9-a533-ad55f03285a4" providerId="ADAL" clId="{246EDEBA-83EC-7E46-BAF1-39E78F182215}" dt="2022-11-17T08:47:55.126" v="112"/>
          <ac:inkMkLst>
            <pc:docMk/>
            <pc:sldMk cId="3956949271" sldId="288"/>
            <ac:inkMk id="82" creationId="{149DA23C-ED69-01A9-4B6D-C410B7B037DA}"/>
          </ac:inkMkLst>
        </pc:inkChg>
        <pc:inkChg chg="add del">
          <ac:chgData name="Vukics András" userId="5efe4348-f8f2-46c9-a533-ad55f03285a4" providerId="ADAL" clId="{246EDEBA-83EC-7E46-BAF1-39E78F182215}" dt="2022-11-17T08:48:03.971" v="118"/>
          <ac:inkMkLst>
            <pc:docMk/>
            <pc:sldMk cId="3956949271" sldId="288"/>
            <ac:inkMk id="83" creationId="{D78D2405-3D9A-CD47-609F-781375795EFD}"/>
          </ac:inkMkLst>
        </pc:inkChg>
        <pc:inkChg chg="add del">
          <ac:chgData name="Vukics András" userId="5efe4348-f8f2-46c9-a533-ad55f03285a4" providerId="ADAL" clId="{246EDEBA-83EC-7E46-BAF1-39E78F182215}" dt="2022-11-17T08:48:03.971" v="118"/>
          <ac:inkMkLst>
            <pc:docMk/>
            <pc:sldMk cId="3956949271" sldId="288"/>
            <ac:inkMk id="84" creationId="{79FE422E-7FFE-7A65-E3DE-1D8564B06FDA}"/>
          </ac:inkMkLst>
        </pc:inkChg>
        <pc:inkChg chg="add del">
          <ac:chgData name="Vukics András" userId="5efe4348-f8f2-46c9-a533-ad55f03285a4" providerId="ADAL" clId="{246EDEBA-83EC-7E46-BAF1-39E78F182215}" dt="2022-11-17T08:48:03.971" v="118"/>
          <ac:inkMkLst>
            <pc:docMk/>
            <pc:sldMk cId="3956949271" sldId="288"/>
            <ac:inkMk id="85" creationId="{C33DD458-C26C-7F83-082B-5F9A728DA962}"/>
          </ac:inkMkLst>
        </pc:inkChg>
        <pc:inkChg chg="add del">
          <ac:chgData name="Vukics András" userId="5efe4348-f8f2-46c9-a533-ad55f03285a4" providerId="ADAL" clId="{246EDEBA-83EC-7E46-BAF1-39E78F182215}" dt="2022-11-17T08:48:03.971" v="118"/>
          <ac:inkMkLst>
            <pc:docMk/>
            <pc:sldMk cId="3956949271" sldId="288"/>
            <ac:inkMk id="86" creationId="{096ACDA3-7847-97A8-700F-32693248E301}"/>
          </ac:inkMkLst>
        </pc:inkChg>
        <pc:inkChg chg="add del">
          <ac:chgData name="Vukics András" userId="5efe4348-f8f2-46c9-a533-ad55f03285a4" providerId="ADAL" clId="{246EDEBA-83EC-7E46-BAF1-39E78F182215}" dt="2022-11-17T08:48:03.971" v="118"/>
          <ac:inkMkLst>
            <pc:docMk/>
            <pc:sldMk cId="3956949271" sldId="288"/>
            <ac:inkMk id="87" creationId="{01C7CC64-5290-20B4-9A72-BA0251C62F51}"/>
          </ac:inkMkLst>
        </pc:inkChg>
        <pc:inkChg chg="add reco">
          <ac:chgData name="Vukics András" userId="5efe4348-f8f2-46c9-a533-ad55f03285a4" providerId="ADAL" clId="{246EDEBA-83EC-7E46-BAF1-39E78F182215}" dt="2022-11-17T08:48:03.971" v="118"/>
          <ac:inkMkLst>
            <pc:docMk/>
            <pc:sldMk cId="3956949271" sldId="288"/>
            <ac:inkMk id="88" creationId="{9646D608-2238-CB09-F3EE-F77EB25B6B95}"/>
          </ac:inkMkLst>
        </pc:inkChg>
        <pc:inkChg chg="add del">
          <ac:chgData name="Vukics András" userId="5efe4348-f8f2-46c9-a533-ad55f03285a4" providerId="ADAL" clId="{246EDEBA-83EC-7E46-BAF1-39E78F182215}" dt="2022-11-17T08:48:07.666" v="123"/>
          <ac:inkMkLst>
            <pc:docMk/>
            <pc:sldMk cId="3956949271" sldId="288"/>
            <ac:inkMk id="89" creationId="{DA89DBE7-DC0C-89C3-7C5A-68F3BBB68312}"/>
          </ac:inkMkLst>
        </pc:inkChg>
        <pc:inkChg chg="add del">
          <ac:chgData name="Vukics András" userId="5efe4348-f8f2-46c9-a533-ad55f03285a4" providerId="ADAL" clId="{246EDEBA-83EC-7E46-BAF1-39E78F182215}" dt="2022-11-17T08:48:07.666" v="123"/>
          <ac:inkMkLst>
            <pc:docMk/>
            <pc:sldMk cId="3956949271" sldId="288"/>
            <ac:inkMk id="90" creationId="{514D1910-AF34-8BA4-84AA-069E296EDE36}"/>
          </ac:inkMkLst>
        </pc:inkChg>
        <pc:inkChg chg="add del">
          <ac:chgData name="Vukics András" userId="5efe4348-f8f2-46c9-a533-ad55f03285a4" providerId="ADAL" clId="{246EDEBA-83EC-7E46-BAF1-39E78F182215}" dt="2022-11-17T08:48:07.666" v="123"/>
          <ac:inkMkLst>
            <pc:docMk/>
            <pc:sldMk cId="3956949271" sldId="288"/>
            <ac:inkMk id="91" creationId="{D61B2C0F-9A7B-F8AC-6599-BCB5AD15252E}"/>
          </ac:inkMkLst>
        </pc:inkChg>
        <pc:inkChg chg="add del">
          <ac:chgData name="Vukics András" userId="5efe4348-f8f2-46c9-a533-ad55f03285a4" providerId="ADAL" clId="{246EDEBA-83EC-7E46-BAF1-39E78F182215}" dt="2022-11-17T08:48:07.666" v="123"/>
          <ac:inkMkLst>
            <pc:docMk/>
            <pc:sldMk cId="3956949271" sldId="288"/>
            <ac:inkMk id="92" creationId="{D35B066C-1E71-BDE5-AE7E-C250A26C4D19}"/>
          </ac:inkMkLst>
        </pc:inkChg>
        <pc:inkChg chg="add reco">
          <ac:chgData name="Vukics András" userId="5efe4348-f8f2-46c9-a533-ad55f03285a4" providerId="ADAL" clId="{246EDEBA-83EC-7E46-BAF1-39E78F182215}" dt="2022-11-17T08:48:07.666" v="123"/>
          <ac:inkMkLst>
            <pc:docMk/>
            <pc:sldMk cId="3956949271" sldId="288"/>
            <ac:inkMk id="93" creationId="{8A128D24-11AA-48E0-4C25-C9E40A046B33}"/>
          </ac:inkMkLst>
        </pc:inkChg>
      </pc:sldChg>
      <pc:sldChg chg="addSp delSp">
        <pc:chgData name="Vukics András" userId="5efe4348-f8f2-46c9-a533-ad55f03285a4" providerId="ADAL" clId="{246EDEBA-83EC-7E46-BAF1-39E78F182215}" dt="2022-11-17T17:39:34.174" v="1256"/>
        <pc:sldMkLst>
          <pc:docMk/>
          <pc:sldMk cId="2834599750" sldId="289"/>
        </pc:sldMkLst>
        <pc:inkChg chg="add del">
          <ac:chgData name="Vukics András" userId="5efe4348-f8f2-46c9-a533-ad55f03285a4" providerId="ADAL" clId="{246EDEBA-83EC-7E46-BAF1-39E78F182215}" dt="2022-11-17T17:11:04.149" v="980"/>
          <ac:inkMkLst>
            <pc:docMk/>
            <pc:sldMk cId="2834599750" sldId="289"/>
            <ac:inkMk id="4" creationId="{33888A41-EDDD-D783-6657-B3F547E44BD0}"/>
          </ac:inkMkLst>
        </pc:inkChg>
        <pc:inkChg chg="add del">
          <ac:chgData name="Vukics András" userId="5efe4348-f8f2-46c9-a533-ad55f03285a4" providerId="ADAL" clId="{246EDEBA-83EC-7E46-BAF1-39E78F182215}" dt="2022-11-17T17:34:19.352" v="1158"/>
          <ac:inkMkLst>
            <pc:docMk/>
            <pc:sldMk cId="2834599750" sldId="289"/>
            <ac:inkMk id="5" creationId="{4E9B6573-7F46-CDF1-956E-D06DDC97DADE}"/>
          </ac:inkMkLst>
        </pc:inkChg>
        <pc:inkChg chg="add del">
          <ac:chgData name="Vukics András" userId="5efe4348-f8f2-46c9-a533-ad55f03285a4" providerId="ADAL" clId="{246EDEBA-83EC-7E46-BAF1-39E78F182215}" dt="2022-11-17T17:35:17.440" v="1165"/>
          <ac:inkMkLst>
            <pc:docMk/>
            <pc:sldMk cId="2834599750" sldId="289"/>
            <ac:inkMk id="5" creationId="{CFB45278-1F6E-E2C2-8EAE-0EB1C04373A4}"/>
          </ac:inkMkLst>
        </pc:inkChg>
        <pc:inkChg chg="add del">
          <ac:chgData name="Vukics András" userId="5efe4348-f8f2-46c9-a533-ad55f03285a4" providerId="ADAL" clId="{246EDEBA-83EC-7E46-BAF1-39E78F182215}" dt="2022-11-17T17:11:03.211" v="979"/>
          <ac:inkMkLst>
            <pc:docMk/>
            <pc:sldMk cId="2834599750" sldId="289"/>
            <ac:inkMk id="5" creationId="{DF1C4C71-8BB5-1476-D065-584D72095D2F}"/>
          </ac:inkMkLst>
        </pc:inkChg>
        <pc:inkChg chg="add del">
          <ac:chgData name="Vukics András" userId="5efe4348-f8f2-46c9-a533-ad55f03285a4" providerId="ADAL" clId="{246EDEBA-83EC-7E46-BAF1-39E78F182215}" dt="2022-11-17T17:11:02.354" v="978"/>
          <ac:inkMkLst>
            <pc:docMk/>
            <pc:sldMk cId="2834599750" sldId="289"/>
            <ac:inkMk id="6" creationId="{813D9E8F-7045-D409-8D9D-A725AE66644E}"/>
          </ac:inkMkLst>
        </pc:inkChg>
        <pc:inkChg chg="add">
          <ac:chgData name="Vukics András" userId="5efe4348-f8f2-46c9-a533-ad55f03285a4" providerId="ADAL" clId="{246EDEBA-83EC-7E46-BAF1-39E78F182215}" dt="2022-11-17T17:34:36.348" v="1159"/>
          <ac:inkMkLst>
            <pc:docMk/>
            <pc:sldMk cId="2834599750" sldId="289"/>
            <ac:inkMk id="6" creationId="{AECEE253-B7CA-0AA7-83CA-0290AB43AC7B}"/>
          </ac:inkMkLst>
        </pc:inkChg>
        <pc:inkChg chg="add del">
          <ac:chgData name="Vukics András" userId="5efe4348-f8f2-46c9-a533-ad55f03285a4" providerId="ADAL" clId="{246EDEBA-83EC-7E46-BAF1-39E78F182215}" dt="2022-11-17T17:35:17.440" v="1165"/>
          <ac:inkMkLst>
            <pc:docMk/>
            <pc:sldMk cId="2834599750" sldId="289"/>
            <ac:inkMk id="7" creationId="{2B7BF4FE-3602-4577-91A5-F1B3A4D5D179}"/>
          </ac:inkMkLst>
        </pc:inkChg>
        <pc:inkChg chg="add del">
          <ac:chgData name="Vukics András" userId="5efe4348-f8f2-46c9-a533-ad55f03285a4" providerId="ADAL" clId="{246EDEBA-83EC-7E46-BAF1-39E78F182215}" dt="2022-11-17T17:11:01.945" v="977"/>
          <ac:inkMkLst>
            <pc:docMk/>
            <pc:sldMk cId="2834599750" sldId="289"/>
            <ac:inkMk id="7" creationId="{6EF7110E-E7B9-0941-C3D5-6F014BFD11B7}"/>
          </ac:inkMkLst>
        </pc:inkChg>
        <pc:inkChg chg="add del">
          <ac:chgData name="Vukics András" userId="5efe4348-f8f2-46c9-a533-ad55f03285a4" providerId="ADAL" clId="{246EDEBA-83EC-7E46-BAF1-39E78F182215}" dt="2022-11-17T17:35:17.440" v="1165"/>
          <ac:inkMkLst>
            <pc:docMk/>
            <pc:sldMk cId="2834599750" sldId="289"/>
            <ac:inkMk id="8" creationId="{0BD80316-BDD9-0883-1AF4-3F9EC3C74C42}"/>
          </ac:inkMkLst>
        </pc:inkChg>
        <pc:inkChg chg="add del reco">
          <ac:chgData name="Vukics András" userId="5efe4348-f8f2-46c9-a533-ad55f03285a4" providerId="ADAL" clId="{246EDEBA-83EC-7E46-BAF1-39E78F182215}" dt="2022-11-17T17:11:01.945" v="977"/>
          <ac:inkMkLst>
            <pc:docMk/>
            <pc:sldMk cId="2834599750" sldId="289"/>
            <ac:inkMk id="8" creationId="{972C4B7B-D052-E989-2A9C-870E60228D69}"/>
          </ac:inkMkLst>
        </pc:inkChg>
        <pc:inkChg chg="add del">
          <ac:chgData name="Vukics András" userId="5efe4348-f8f2-46c9-a533-ad55f03285a4" providerId="ADAL" clId="{246EDEBA-83EC-7E46-BAF1-39E78F182215}" dt="2022-11-17T17:35:17.440" v="1165"/>
          <ac:inkMkLst>
            <pc:docMk/>
            <pc:sldMk cId="2834599750" sldId="289"/>
            <ac:inkMk id="9" creationId="{339C775E-2ABC-3948-701D-1173E2E5491A}"/>
          </ac:inkMkLst>
        </pc:inkChg>
        <pc:inkChg chg="add del">
          <ac:chgData name="Vukics András" userId="5efe4348-f8f2-46c9-a533-ad55f03285a4" providerId="ADAL" clId="{246EDEBA-83EC-7E46-BAF1-39E78F182215}" dt="2022-11-17T17:11:01.224" v="976"/>
          <ac:inkMkLst>
            <pc:docMk/>
            <pc:sldMk cId="2834599750" sldId="289"/>
            <ac:inkMk id="9" creationId="{EA12ED13-BE50-AAF2-3EC4-05C4A00753D0}"/>
          </ac:inkMkLst>
        </pc:inkChg>
        <pc:inkChg chg="add del">
          <ac:chgData name="Vukics András" userId="5efe4348-f8f2-46c9-a533-ad55f03285a4" providerId="ADAL" clId="{246EDEBA-83EC-7E46-BAF1-39E78F182215}" dt="2022-11-17T17:10:31.874" v="962"/>
          <ac:inkMkLst>
            <pc:docMk/>
            <pc:sldMk cId="2834599750" sldId="289"/>
            <ac:inkMk id="10" creationId="{875F0F19-7B13-E26B-266D-D0E639F93C81}"/>
          </ac:inkMkLst>
        </pc:inkChg>
        <pc:inkChg chg="add del">
          <ac:chgData name="Vukics András" userId="5efe4348-f8f2-46c9-a533-ad55f03285a4" providerId="ADAL" clId="{246EDEBA-83EC-7E46-BAF1-39E78F182215}" dt="2022-11-17T17:35:17.440" v="1165"/>
          <ac:inkMkLst>
            <pc:docMk/>
            <pc:sldMk cId="2834599750" sldId="289"/>
            <ac:inkMk id="10" creationId="{9D54BB34-B6B4-BAB4-8E29-F125DE25439D}"/>
          </ac:inkMkLst>
        </pc:inkChg>
        <pc:inkChg chg="add del">
          <ac:chgData name="Vukics András" userId="5efe4348-f8f2-46c9-a533-ad55f03285a4" providerId="ADAL" clId="{246EDEBA-83EC-7E46-BAF1-39E78F182215}" dt="2022-11-17T17:10:30.460" v="961"/>
          <ac:inkMkLst>
            <pc:docMk/>
            <pc:sldMk cId="2834599750" sldId="289"/>
            <ac:inkMk id="11" creationId="{F58560B6-4FDA-DA2C-77DE-5DE5FC825964}"/>
          </ac:inkMkLst>
        </pc:inkChg>
        <pc:inkChg chg="add reco">
          <ac:chgData name="Vukics András" userId="5efe4348-f8f2-46c9-a533-ad55f03285a4" providerId="ADAL" clId="{246EDEBA-83EC-7E46-BAF1-39E78F182215}" dt="2022-11-17T17:35:17.440" v="1165"/>
          <ac:inkMkLst>
            <pc:docMk/>
            <pc:sldMk cId="2834599750" sldId="289"/>
            <ac:inkMk id="11" creationId="{F9933FA4-047C-69CC-AE87-AE623B58FB7F}"/>
          </ac:inkMkLst>
        </pc:inkChg>
        <pc:inkChg chg="add reco">
          <ac:chgData name="Vukics András" userId="5efe4348-f8f2-46c9-a533-ad55f03285a4" providerId="ADAL" clId="{246EDEBA-83EC-7E46-BAF1-39E78F182215}" dt="2022-11-17T17:35:17.440" v="1165"/>
          <ac:inkMkLst>
            <pc:docMk/>
            <pc:sldMk cId="2834599750" sldId="289"/>
            <ac:inkMk id="12" creationId="{55446A99-5014-235F-FE67-CCC00A8F758C}"/>
          </ac:inkMkLst>
        </pc:inkChg>
        <pc:inkChg chg="add del reco">
          <ac:chgData name="Vukics András" userId="5efe4348-f8f2-46c9-a533-ad55f03285a4" providerId="ADAL" clId="{246EDEBA-83EC-7E46-BAF1-39E78F182215}" dt="2022-11-17T17:10:30.460" v="961"/>
          <ac:inkMkLst>
            <pc:docMk/>
            <pc:sldMk cId="2834599750" sldId="289"/>
            <ac:inkMk id="12" creationId="{80BFD75F-E6B0-6223-B496-6B2F9F02B66F}"/>
          </ac:inkMkLst>
        </pc:inkChg>
        <pc:inkChg chg="add del">
          <ac:chgData name="Vukics András" userId="5efe4348-f8f2-46c9-a533-ad55f03285a4" providerId="ADAL" clId="{246EDEBA-83EC-7E46-BAF1-39E78F182215}" dt="2022-11-17T17:35:59.157" v="1168"/>
          <ac:inkMkLst>
            <pc:docMk/>
            <pc:sldMk cId="2834599750" sldId="289"/>
            <ac:inkMk id="13" creationId="{3235690F-ADD7-03D9-43AC-101198A5EF2F}"/>
          </ac:inkMkLst>
        </pc:inkChg>
        <pc:inkChg chg="add del">
          <ac:chgData name="Vukics András" userId="5efe4348-f8f2-46c9-a533-ad55f03285a4" providerId="ADAL" clId="{246EDEBA-83EC-7E46-BAF1-39E78F182215}" dt="2022-11-17T17:11:00.790" v="975"/>
          <ac:inkMkLst>
            <pc:docMk/>
            <pc:sldMk cId="2834599750" sldId="289"/>
            <ac:inkMk id="13" creationId="{51C086EE-23E0-8387-F1C3-6D76084C29A9}"/>
          </ac:inkMkLst>
        </pc:inkChg>
        <pc:inkChg chg="add del">
          <ac:chgData name="Vukics András" userId="5efe4348-f8f2-46c9-a533-ad55f03285a4" providerId="ADAL" clId="{246EDEBA-83EC-7E46-BAF1-39E78F182215}" dt="2022-11-17T17:10:59.436" v="974"/>
          <ac:inkMkLst>
            <pc:docMk/>
            <pc:sldMk cId="2834599750" sldId="289"/>
            <ac:inkMk id="14" creationId="{0E1BCCB7-BA8C-9A8F-7FB0-E8B5CC9A9210}"/>
          </ac:inkMkLst>
        </pc:inkChg>
        <pc:inkChg chg="add del">
          <ac:chgData name="Vukics András" userId="5efe4348-f8f2-46c9-a533-ad55f03285a4" providerId="ADAL" clId="{246EDEBA-83EC-7E46-BAF1-39E78F182215}" dt="2022-11-17T17:35:59.157" v="1168"/>
          <ac:inkMkLst>
            <pc:docMk/>
            <pc:sldMk cId="2834599750" sldId="289"/>
            <ac:inkMk id="14" creationId="{A1F6C1CF-9788-E684-C584-6019DEEC07A2}"/>
          </ac:inkMkLst>
        </pc:inkChg>
        <pc:inkChg chg="add reco">
          <ac:chgData name="Vukics András" userId="5efe4348-f8f2-46c9-a533-ad55f03285a4" providerId="ADAL" clId="{246EDEBA-83EC-7E46-BAF1-39E78F182215}" dt="2022-11-17T17:35:59.157" v="1168"/>
          <ac:inkMkLst>
            <pc:docMk/>
            <pc:sldMk cId="2834599750" sldId="289"/>
            <ac:inkMk id="15" creationId="{05BFF06D-CE14-2426-D3F1-F203E5C85768}"/>
          </ac:inkMkLst>
        </pc:inkChg>
        <pc:inkChg chg="add del">
          <ac:chgData name="Vukics András" userId="5efe4348-f8f2-46c9-a533-ad55f03285a4" providerId="ADAL" clId="{246EDEBA-83EC-7E46-BAF1-39E78F182215}" dt="2022-11-17T17:10:57.721" v="973"/>
          <ac:inkMkLst>
            <pc:docMk/>
            <pc:sldMk cId="2834599750" sldId="289"/>
            <ac:inkMk id="15" creationId="{880F1E99-8278-F8F7-A02D-99203AB64961}"/>
          </ac:inkMkLst>
        </pc:inkChg>
        <pc:inkChg chg="add del">
          <ac:chgData name="Vukics András" userId="5efe4348-f8f2-46c9-a533-ad55f03285a4" providerId="ADAL" clId="{246EDEBA-83EC-7E46-BAF1-39E78F182215}" dt="2022-11-17T17:36:03.643" v="1175"/>
          <ac:inkMkLst>
            <pc:docMk/>
            <pc:sldMk cId="2834599750" sldId="289"/>
            <ac:inkMk id="16" creationId="{19F8D724-5886-6CD6-A9BA-4EE81632B716}"/>
          </ac:inkMkLst>
        </pc:inkChg>
        <pc:inkChg chg="add del">
          <ac:chgData name="Vukics András" userId="5efe4348-f8f2-46c9-a533-ad55f03285a4" providerId="ADAL" clId="{246EDEBA-83EC-7E46-BAF1-39E78F182215}" dt="2022-11-17T17:10:57.163" v="972"/>
          <ac:inkMkLst>
            <pc:docMk/>
            <pc:sldMk cId="2834599750" sldId="289"/>
            <ac:inkMk id="16" creationId="{61BFD944-E94E-F60A-E0EE-22C9726B7FEA}"/>
          </ac:inkMkLst>
        </pc:inkChg>
        <pc:inkChg chg="add del">
          <ac:chgData name="Vukics András" userId="5efe4348-f8f2-46c9-a533-ad55f03285a4" providerId="ADAL" clId="{246EDEBA-83EC-7E46-BAF1-39E78F182215}" dt="2022-11-17T17:36:03.643" v="1175"/>
          <ac:inkMkLst>
            <pc:docMk/>
            <pc:sldMk cId="2834599750" sldId="289"/>
            <ac:inkMk id="17" creationId="{121D2347-0AE7-644E-9FA4-C203CD1D5A0F}"/>
          </ac:inkMkLst>
        </pc:inkChg>
        <pc:inkChg chg="add del">
          <ac:chgData name="Vukics András" userId="5efe4348-f8f2-46c9-a533-ad55f03285a4" providerId="ADAL" clId="{246EDEBA-83EC-7E46-BAF1-39E78F182215}" dt="2022-11-17T17:10:56.281" v="971"/>
          <ac:inkMkLst>
            <pc:docMk/>
            <pc:sldMk cId="2834599750" sldId="289"/>
            <ac:inkMk id="17" creationId="{7E311C00-EAFD-A173-D1F4-A32CF614242F}"/>
          </ac:inkMkLst>
        </pc:inkChg>
        <pc:inkChg chg="add del">
          <ac:chgData name="Vukics András" userId="5efe4348-f8f2-46c9-a533-ad55f03285a4" providerId="ADAL" clId="{246EDEBA-83EC-7E46-BAF1-39E78F182215}" dt="2022-11-17T17:36:03.643" v="1175"/>
          <ac:inkMkLst>
            <pc:docMk/>
            <pc:sldMk cId="2834599750" sldId="289"/>
            <ac:inkMk id="18" creationId="{D8A62151-A6D1-42DF-6A68-04F2E6D548D2}"/>
          </ac:inkMkLst>
        </pc:inkChg>
        <pc:inkChg chg="add del">
          <ac:chgData name="Vukics András" userId="5efe4348-f8f2-46c9-a533-ad55f03285a4" providerId="ADAL" clId="{246EDEBA-83EC-7E46-BAF1-39E78F182215}" dt="2022-11-17T17:10:54.677" v="970"/>
          <ac:inkMkLst>
            <pc:docMk/>
            <pc:sldMk cId="2834599750" sldId="289"/>
            <ac:inkMk id="18" creationId="{DA2E331E-1048-0B6E-A151-DA80F1078B1E}"/>
          </ac:inkMkLst>
        </pc:inkChg>
        <pc:inkChg chg="add del">
          <ac:chgData name="Vukics András" userId="5efe4348-f8f2-46c9-a533-ad55f03285a4" providerId="ADAL" clId="{246EDEBA-83EC-7E46-BAF1-39E78F182215}" dt="2022-11-17T17:36:03.643" v="1175"/>
          <ac:inkMkLst>
            <pc:docMk/>
            <pc:sldMk cId="2834599750" sldId="289"/>
            <ac:inkMk id="19" creationId="{1CC79369-131A-D494-F070-CA2D374B3829}"/>
          </ac:inkMkLst>
        </pc:inkChg>
        <pc:inkChg chg="add del reco">
          <ac:chgData name="Vukics András" userId="5efe4348-f8f2-46c9-a533-ad55f03285a4" providerId="ADAL" clId="{246EDEBA-83EC-7E46-BAF1-39E78F182215}" dt="2022-11-17T17:10:54.677" v="970"/>
          <ac:inkMkLst>
            <pc:docMk/>
            <pc:sldMk cId="2834599750" sldId="289"/>
            <ac:inkMk id="19" creationId="{FB04706A-7E8B-AF59-E722-CF6F0331E9A0}"/>
          </ac:inkMkLst>
        </pc:inkChg>
        <pc:inkChg chg="add del">
          <ac:chgData name="Vukics András" userId="5efe4348-f8f2-46c9-a533-ad55f03285a4" providerId="ADAL" clId="{246EDEBA-83EC-7E46-BAF1-39E78F182215}" dt="2022-11-17T17:29:46.494" v="1096"/>
          <ac:inkMkLst>
            <pc:docMk/>
            <pc:sldMk cId="2834599750" sldId="289"/>
            <ac:inkMk id="20" creationId="{17A5681D-BAD1-3820-8FBA-2AA82251608F}"/>
          </ac:inkMkLst>
        </pc:inkChg>
        <pc:inkChg chg="add del">
          <ac:chgData name="Vukics András" userId="5efe4348-f8f2-46c9-a533-ad55f03285a4" providerId="ADAL" clId="{246EDEBA-83EC-7E46-BAF1-39E78F182215}" dt="2022-11-17T17:36:03.643" v="1175"/>
          <ac:inkMkLst>
            <pc:docMk/>
            <pc:sldMk cId="2834599750" sldId="289"/>
            <ac:inkMk id="20" creationId="{47FB7A69-0D61-B38F-9DC4-52062A4D21D4}"/>
          </ac:inkMkLst>
        </pc:inkChg>
        <pc:inkChg chg="add del">
          <ac:chgData name="Vukics András" userId="5efe4348-f8f2-46c9-a533-ad55f03285a4" providerId="ADAL" clId="{246EDEBA-83EC-7E46-BAF1-39E78F182215}" dt="2022-11-17T17:36:03.643" v="1175"/>
          <ac:inkMkLst>
            <pc:docMk/>
            <pc:sldMk cId="2834599750" sldId="289"/>
            <ac:inkMk id="21" creationId="{033A6744-F2C6-13AC-A92C-F86E115D3736}"/>
          </ac:inkMkLst>
        </pc:inkChg>
        <pc:inkChg chg="add del">
          <ac:chgData name="Vukics András" userId="5efe4348-f8f2-46c9-a533-ad55f03285a4" providerId="ADAL" clId="{246EDEBA-83EC-7E46-BAF1-39E78F182215}" dt="2022-11-17T17:29:46.111" v="1095"/>
          <ac:inkMkLst>
            <pc:docMk/>
            <pc:sldMk cId="2834599750" sldId="289"/>
            <ac:inkMk id="21" creationId="{63C29251-0F44-AAB0-5F5C-427CDDF73E0F}"/>
          </ac:inkMkLst>
        </pc:inkChg>
        <pc:inkChg chg="add del">
          <ac:chgData name="Vukics András" userId="5efe4348-f8f2-46c9-a533-ad55f03285a4" providerId="ADAL" clId="{246EDEBA-83EC-7E46-BAF1-39E78F182215}" dt="2022-11-17T17:38:08.202" v="1207"/>
          <ac:inkMkLst>
            <pc:docMk/>
            <pc:sldMk cId="2834599750" sldId="289"/>
            <ac:inkMk id="21" creationId="{FEC7AB68-1D58-E18A-1BFF-AFC292605BDA}"/>
          </ac:inkMkLst>
        </pc:inkChg>
        <pc:inkChg chg="add del reco">
          <ac:chgData name="Vukics András" userId="5efe4348-f8f2-46c9-a533-ad55f03285a4" providerId="ADAL" clId="{246EDEBA-83EC-7E46-BAF1-39E78F182215}" dt="2022-11-17T17:29:46.111" v="1095"/>
          <ac:inkMkLst>
            <pc:docMk/>
            <pc:sldMk cId="2834599750" sldId="289"/>
            <ac:inkMk id="22" creationId="{B3A2FB40-1DB4-ED14-8F79-4B9C1D3DF599}"/>
          </ac:inkMkLst>
        </pc:inkChg>
        <pc:inkChg chg="add reco">
          <ac:chgData name="Vukics András" userId="5efe4348-f8f2-46c9-a533-ad55f03285a4" providerId="ADAL" clId="{246EDEBA-83EC-7E46-BAF1-39E78F182215}" dt="2022-11-17T17:36:03.643" v="1175"/>
          <ac:inkMkLst>
            <pc:docMk/>
            <pc:sldMk cId="2834599750" sldId="289"/>
            <ac:inkMk id="22" creationId="{E0EDA652-B015-C13F-4F57-9720AE340436}"/>
          </ac:inkMkLst>
        </pc:inkChg>
        <pc:inkChg chg="add del">
          <ac:chgData name="Vukics András" userId="5efe4348-f8f2-46c9-a533-ad55f03285a4" providerId="ADAL" clId="{246EDEBA-83EC-7E46-BAF1-39E78F182215}" dt="2022-11-17T17:39:28.799" v="1255"/>
          <ac:inkMkLst>
            <pc:docMk/>
            <pc:sldMk cId="2834599750" sldId="289"/>
            <ac:inkMk id="23" creationId="{114C43EB-6774-2FA3-692A-7175C19E8900}"/>
          </ac:inkMkLst>
        </pc:inkChg>
        <pc:inkChg chg="add del">
          <ac:chgData name="Vukics András" userId="5efe4348-f8f2-46c9-a533-ad55f03285a4" providerId="ADAL" clId="{246EDEBA-83EC-7E46-BAF1-39E78F182215}" dt="2022-11-17T17:30:32.273" v="1133"/>
          <ac:inkMkLst>
            <pc:docMk/>
            <pc:sldMk cId="2834599750" sldId="289"/>
            <ac:inkMk id="23" creationId="{3378711F-A3CC-A9F0-CE94-B69085FD0C2D}"/>
          </ac:inkMkLst>
        </pc:inkChg>
        <pc:inkChg chg="add del">
          <ac:chgData name="Vukics András" userId="5efe4348-f8f2-46c9-a533-ad55f03285a4" providerId="ADAL" clId="{246EDEBA-83EC-7E46-BAF1-39E78F182215}" dt="2022-11-17T17:36:05.929" v="1178"/>
          <ac:inkMkLst>
            <pc:docMk/>
            <pc:sldMk cId="2834599750" sldId="289"/>
            <ac:inkMk id="23" creationId="{DDFB9516-DDAB-4BEC-966D-40E8F6F6F2C8}"/>
          </ac:inkMkLst>
        </pc:inkChg>
        <pc:inkChg chg="add del">
          <ac:chgData name="Vukics András" userId="5efe4348-f8f2-46c9-a533-ad55f03285a4" providerId="ADAL" clId="{246EDEBA-83EC-7E46-BAF1-39E78F182215}" dt="2022-11-17T17:30:31.845" v="1132"/>
          <ac:inkMkLst>
            <pc:docMk/>
            <pc:sldMk cId="2834599750" sldId="289"/>
            <ac:inkMk id="24" creationId="{96DBDA73-43DB-0CD9-D4EF-6C16E097C9E0}"/>
          </ac:inkMkLst>
        </pc:inkChg>
        <pc:inkChg chg="add del">
          <ac:chgData name="Vukics András" userId="5efe4348-f8f2-46c9-a533-ad55f03285a4" providerId="ADAL" clId="{246EDEBA-83EC-7E46-BAF1-39E78F182215}" dt="2022-11-17T17:36:05.929" v="1178"/>
          <ac:inkMkLst>
            <pc:docMk/>
            <pc:sldMk cId="2834599750" sldId="289"/>
            <ac:inkMk id="24" creationId="{C4630499-16E5-3DEA-B395-0C6193502F35}"/>
          </ac:inkMkLst>
        </pc:inkChg>
        <pc:inkChg chg="add del">
          <ac:chgData name="Vukics András" userId="5efe4348-f8f2-46c9-a533-ad55f03285a4" providerId="ADAL" clId="{246EDEBA-83EC-7E46-BAF1-39E78F182215}" dt="2022-11-17T17:38:16.716" v="1218"/>
          <ac:inkMkLst>
            <pc:docMk/>
            <pc:sldMk cId="2834599750" sldId="289"/>
            <ac:inkMk id="24" creationId="{EE415B47-2A20-A356-FD79-5C1A99B6A3D6}"/>
          </ac:inkMkLst>
        </pc:inkChg>
        <pc:inkChg chg="add reco">
          <ac:chgData name="Vukics András" userId="5efe4348-f8f2-46c9-a533-ad55f03285a4" providerId="ADAL" clId="{246EDEBA-83EC-7E46-BAF1-39E78F182215}" dt="2022-11-17T17:36:05.929" v="1178"/>
          <ac:inkMkLst>
            <pc:docMk/>
            <pc:sldMk cId="2834599750" sldId="289"/>
            <ac:inkMk id="25" creationId="{24A4CEF5-EB14-30CF-2458-19557396EDE6}"/>
          </ac:inkMkLst>
        </pc:inkChg>
        <pc:inkChg chg="add del reco">
          <ac:chgData name="Vukics András" userId="5efe4348-f8f2-46c9-a533-ad55f03285a4" providerId="ADAL" clId="{246EDEBA-83EC-7E46-BAF1-39E78F182215}" dt="2022-11-17T17:30:31.845" v="1132"/>
          <ac:inkMkLst>
            <pc:docMk/>
            <pc:sldMk cId="2834599750" sldId="289"/>
            <ac:inkMk id="25" creationId="{D0960B1B-7879-87B7-971B-AED98AB35310}"/>
          </ac:inkMkLst>
        </pc:inkChg>
        <pc:inkChg chg="add del">
          <ac:chgData name="Vukics András" userId="5efe4348-f8f2-46c9-a533-ad55f03285a4" providerId="ADAL" clId="{246EDEBA-83EC-7E46-BAF1-39E78F182215}" dt="2022-11-17T17:36:10.241" v="1184"/>
          <ac:inkMkLst>
            <pc:docMk/>
            <pc:sldMk cId="2834599750" sldId="289"/>
            <ac:inkMk id="26" creationId="{0E60ADAA-D016-B966-0280-C413AF51D875}"/>
          </ac:inkMkLst>
        </pc:inkChg>
        <pc:inkChg chg="add del">
          <ac:chgData name="Vukics András" userId="5efe4348-f8f2-46c9-a533-ad55f03285a4" providerId="ADAL" clId="{246EDEBA-83EC-7E46-BAF1-39E78F182215}" dt="2022-11-17T17:30:31.486" v="1131"/>
          <ac:inkMkLst>
            <pc:docMk/>
            <pc:sldMk cId="2834599750" sldId="289"/>
            <ac:inkMk id="26" creationId="{3B337E97-2EC0-EA86-03DF-9760A62923F3}"/>
          </ac:inkMkLst>
        </pc:inkChg>
        <pc:inkChg chg="add del">
          <ac:chgData name="Vukics András" userId="5efe4348-f8f2-46c9-a533-ad55f03285a4" providerId="ADAL" clId="{246EDEBA-83EC-7E46-BAF1-39E78F182215}" dt="2022-11-17T17:38:16.716" v="1218"/>
          <ac:inkMkLst>
            <pc:docMk/>
            <pc:sldMk cId="2834599750" sldId="289"/>
            <ac:inkMk id="26" creationId="{41C20B13-1F87-9D60-7E30-F77D188A95B3}"/>
          </ac:inkMkLst>
        </pc:inkChg>
        <pc:inkChg chg="add del">
          <ac:chgData name="Vukics András" userId="5efe4348-f8f2-46c9-a533-ad55f03285a4" providerId="ADAL" clId="{246EDEBA-83EC-7E46-BAF1-39E78F182215}" dt="2022-11-17T17:38:16.716" v="1218"/>
          <ac:inkMkLst>
            <pc:docMk/>
            <pc:sldMk cId="2834599750" sldId="289"/>
            <ac:inkMk id="27" creationId="{2CA00F99-D392-8156-D14C-94988855331E}"/>
          </ac:inkMkLst>
        </pc:inkChg>
        <pc:inkChg chg="add del">
          <ac:chgData name="Vukics András" userId="5efe4348-f8f2-46c9-a533-ad55f03285a4" providerId="ADAL" clId="{246EDEBA-83EC-7E46-BAF1-39E78F182215}" dt="2022-11-17T17:30:31.068" v="1130"/>
          <ac:inkMkLst>
            <pc:docMk/>
            <pc:sldMk cId="2834599750" sldId="289"/>
            <ac:inkMk id="27" creationId="{2DE9E3B0-130E-51D9-D4BF-C1780833DC09}"/>
          </ac:inkMkLst>
        </pc:inkChg>
        <pc:inkChg chg="add del">
          <ac:chgData name="Vukics András" userId="5efe4348-f8f2-46c9-a533-ad55f03285a4" providerId="ADAL" clId="{246EDEBA-83EC-7E46-BAF1-39E78F182215}" dt="2022-11-17T17:36:10.241" v="1184"/>
          <ac:inkMkLst>
            <pc:docMk/>
            <pc:sldMk cId="2834599750" sldId="289"/>
            <ac:inkMk id="27" creationId="{B0BCEF8B-86D1-5867-37D9-BC88E64EA580}"/>
          </ac:inkMkLst>
        </pc:inkChg>
        <pc:inkChg chg="add del">
          <ac:chgData name="Vukics András" userId="5efe4348-f8f2-46c9-a533-ad55f03285a4" providerId="ADAL" clId="{246EDEBA-83EC-7E46-BAF1-39E78F182215}" dt="2022-11-17T17:36:10.241" v="1184"/>
          <ac:inkMkLst>
            <pc:docMk/>
            <pc:sldMk cId="2834599750" sldId="289"/>
            <ac:inkMk id="28" creationId="{02570613-5230-B563-0AD0-147EA43DB76A}"/>
          </ac:inkMkLst>
        </pc:inkChg>
        <pc:inkChg chg="add del">
          <ac:chgData name="Vukics András" userId="5efe4348-f8f2-46c9-a533-ad55f03285a4" providerId="ADAL" clId="{246EDEBA-83EC-7E46-BAF1-39E78F182215}" dt="2022-11-17T17:30:30.334" v="1129"/>
          <ac:inkMkLst>
            <pc:docMk/>
            <pc:sldMk cId="2834599750" sldId="289"/>
            <ac:inkMk id="28" creationId="{0F2090AC-5701-2EA9-6F52-A00D5E975ABD}"/>
          </ac:inkMkLst>
        </pc:inkChg>
        <pc:inkChg chg="add del">
          <ac:chgData name="Vukics András" userId="5efe4348-f8f2-46c9-a533-ad55f03285a4" providerId="ADAL" clId="{246EDEBA-83EC-7E46-BAF1-39E78F182215}" dt="2022-11-17T17:38:16.716" v="1218"/>
          <ac:inkMkLst>
            <pc:docMk/>
            <pc:sldMk cId="2834599750" sldId="289"/>
            <ac:inkMk id="28" creationId="{1C81DB9E-26C0-06AE-0A11-AFE221415B7B}"/>
          </ac:inkMkLst>
        </pc:inkChg>
        <pc:inkChg chg="add del reco">
          <ac:chgData name="Vukics András" userId="5efe4348-f8f2-46c9-a533-ad55f03285a4" providerId="ADAL" clId="{246EDEBA-83EC-7E46-BAF1-39E78F182215}" dt="2022-11-17T17:30:30.334" v="1129"/>
          <ac:inkMkLst>
            <pc:docMk/>
            <pc:sldMk cId="2834599750" sldId="289"/>
            <ac:inkMk id="29" creationId="{49D3C1DF-4939-8198-96EA-F463608390E0}"/>
          </ac:inkMkLst>
        </pc:inkChg>
        <pc:inkChg chg="add del">
          <ac:chgData name="Vukics András" userId="5efe4348-f8f2-46c9-a533-ad55f03285a4" providerId="ADAL" clId="{246EDEBA-83EC-7E46-BAF1-39E78F182215}" dt="2022-11-17T17:38:16.716" v="1218"/>
          <ac:inkMkLst>
            <pc:docMk/>
            <pc:sldMk cId="2834599750" sldId="289"/>
            <ac:inkMk id="29" creationId="{E3D80FEB-0F2C-EFBB-CCD2-3AEE5E948773}"/>
          </ac:inkMkLst>
        </pc:inkChg>
        <pc:inkChg chg="add del">
          <ac:chgData name="Vukics András" userId="5efe4348-f8f2-46c9-a533-ad55f03285a4" providerId="ADAL" clId="{246EDEBA-83EC-7E46-BAF1-39E78F182215}" dt="2022-11-17T17:36:10.241" v="1184"/>
          <ac:inkMkLst>
            <pc:docMk/>
            <pc:sldMk cId="2834599750" sldId="289"/>
            <ac:inkMk id="29" creationId="{EE27583E-7B40-FFC1-23D2-B1BCBD147C6C}"/>
          </ac:inkMkLst>
        </pc:inkChg>
        <pc:inkChg chg="add del">
          <ac:chgData name="Vukics András" userId="5efe4348-f8f2-46c9-a533-ad55f03285a4" providerId="ADAL" clId="{246EDEBA-83EC-7E46-BAF1-39E78F182215}" dt="2022-11-17T17:36:10.241" v="1184"/>
          <ac:inkMkLst>
            <pc:docMk/>
            <pc:sldMk cId="2834599750" sldId="289"/>
            <ac:inkMk id="30" creationId="{451D8DD9-F565-371C-073B-B756EB0AA661}"/>
          </ac:inkMkLst>
        </pc:inkChg>
        <pc:inkChg chg="add del">
          <ac:chgData name="Vukics András" userId="5efe4348-f8f2-46c9-a533-ad55f03285a4" providerId="ADAL" clId="{246EDEBA-83EC-7E46-BAF1-39E78F182215}" dt="2022-11-17T17:30:29.107" v="1128"/>
          <ac:inkMkLst>
            <pc:docMk/>
            <pc:sldMk cId="2834599750" sldId="289"/>
            <ac:inkMk id="30" creationId="{90120335-6D17-8B9A-6B96-C22A5D426177}"/>
          </ac:inkMkLst>
        </pc:inkChg>
        <pc:inkChg chg="add del">
          <ac:chgData name="Vukics András" userId="5efe4348-f8f2-46c9-a533-ad55f03285a4" providerId="ADAL" clId="{246EDEBA-83EC-7E46-BAF1-39E78F182215}" dt="2022-11-17T17:38:16.716" v="1218"/>
          <ac:inkMkLst>
            <pc:docMk/>
            <pc:sldMk cId="2834599750" sldId="289"/>
            <ac:inkMk id="30" creationId="{FD1CFE57-40E2-5D22-9294-51323005E360}"/>
          </ac:inkMkLst>
        </pc:inkChg>
        <pc:inkChg chg="add del">
          <ac:chgData name="Vukics András" userId="5efe4348-f8f2-46c9-a533-ad55f03285a4" providerId="ADAL" clId="{246EDEBA-83EC-7E46-BAF1-39E78F182215}" dt="2022-11-17T17:30:27.732" v="1127"/>
          <ac:inkMkLst>
            <pc:docMk/>
            <pc:sldMk cId="2834599750" sldId="289"/>
            <ac:inkMk id="31" creationId="{386C6DC4-7EC5-9ED8-E8A6-A60A4F7EA4C9}"/>
          </ac:inkMkLst>
        </pc:inkChg>
        <pc:inkChg chg="add reco">
          <ac:chgData name="Vukics András" userId="5efe4348-f8f2-46c9-a533-ad55f03285a4" providerId="ADAL" clId="{246EDEBA-83EC-7E46-BAF1-39E78F182215}" dt="2022-11-17T17:36:10.241" v="1184"/>
          <ac:inkMkLst>
            <pc:docMk/>
            <pc:sldMk cId="2834599750" sldId="289"/>
            <ac:inkMk id="31" creationId="{8023BEB8-BF86-5720-E2F2-2B628C857F04}"/>
          </ac:inkMkLst>
        </pc:inkChg>
        <pc:inkChg chg="add del">
          <ac:chgData name="Vukics András" userId="5efe4348-f8f2-46c9-a533-ad55f03285a4" providerId="ADAL" clId="{246EDEBA-83EC-7E46-BAF1-39E78F182215}" dt="2022-11-17T17:38:16.716" v="1218"/>
          <ac:inkMkLst>
            <pc:docMk/>
            <pc:sldMk cId="2834599750" sldId="289"/>
            <ac:inkMk id="32" creationId="{26361573-7226-F259-EFF8-B58F687005FE}"/>
          </ac:inkMkLst>
        </pc:inkChg>
        <pc:inkChg chg="add del">
          <ac:chgData name="Vukics András" userId="5efe4348-f8f2-46c9-a533-ad55f03285a4" providerId="ADAL" clId="{246EDEBA-83EC-7E46-BAF1-39E78F182215}" dt="2022-11-17T17:36:13.664" v="1190"/>
          <ac:inkMkLst>
            <pc:docMk/>
            <pc:sldMk cId="2834599750" sldId="289"/>
            <ac:inkMk id="32" creationId="{3B636C06-8E92-CF71-248E-C6A839F50989}"/>
          </ac:inkMkLst>
        </pc:inkChg>
        <pc:inkChg chg="add del">
          <ac:chgData name="Vukics András" userId="5efe4348-f8f2-46c9-a533-ad55f03285a4" providerId="ADAL" clId="{246EDEBA-83EC-7E46-BAF1-39E78F182215}" dt="2022-11-17T17:30:27.430" v="1126"/>
          <ac:inkMkLst>
            <pc:docMk/>
            <pc:sldMk cId="2834599750" sldId="289"/>
            <ac:inkMk id="32" creationId="{3E4C0894-5F8A-28F0-DC96-C9B14AE4799B}"/>
          </ac:inkMkLst>
        </pc:inkChg>
        <pc:inkChg chg="add del">
          <ac:chgData name="Vukics András" userId="5efe4348-f8f2-46c9-a533-ad55f03285a4" providerId="ADAL" clId="{246EDEBA-83EC-7E46-BAF1-39E78F182215}" dt="2022-11-17T17:38:16.716" v="1218"/>
          <ac:inkMkLst>
            <pc:docMk/>
            <pc:sldMk cId="2834599750" sldId="289"/>
            <ac:inkMk id="33" creationId="{22112F28-E04B-9225-CBD5-AD2622904030}"/>
          </ac:inkMkLst>
        </pc:inkChg>
        <pc:inkChg chg="add del">
          <ac:chgData name="Vukics András" userId="5efe4348-f8f2-46c9-a533-ad55f03285a4" providerId="ADAL" clId="{246EDEBA-83EC-7E46-BAF1-39E78F182215}" dt="2022-11-17T17:30:27.055" v="1125"/>
          <ac:inkMkLst>
            <pc:docMk/>
            <pc:sldMk cId="2834599750" sldId="289"/>
            <ac:inkMk id="33" creationId="{2817680A-3BEF-5BFA-E3FD-332587597B38}"/>
          </ac:inkMkLst>
        </pc:inkChg>
        <pc:inkChg chg="add del">
          <ac:chgData name="Vukics András" userId="5efe4348-f8f2-46c9-a533-ad55f03285a4" providerId="ADAL" clId="{246EDEBA-83EC-7E46-BAF1-39E78F182215}" dt="2022-11-17T17:36:13.664" v="1190"/>
          <ac:inkMkLst>
            <pc:docMk/>
            <pc:sldMk cId="2834599750" sldId="289"/>
            <ac:inkMk id="33" creationId="{F227A1B2-3E10-7DE3-48DA-70BBFCABC7C8}"/>
          </ac:inkMkLst>
        </pc:inkChg>
        <pc:inkChg chg="add del">
          <ac:chgData name="Vukics András" userId="5efe4348-f8f2-46c9-a533-ad55f03285a4" providerId="ADAL" clId="{246EDEBA-83EC-7E46-BAF1-39E78F182215}" dt="2022-11-17T17:36:13.664" v="1190"/>
          <ac:inkMkLst>
            <pc:docMk/>
            <pc:sldMk cId="2834599750" sldId="289"/>
            <ac:inkMk id="34" creationId="{374FB3BA-B1D3-C3D6-D023-895304279F76}"/>
          </ac:inkMkLst>
        </pc:inkChg>
        <pc:inkChg chg="add del">
          <ac:chgData name="Vukics András" userId="5efe4348-f8f2-46c9-a533-ad55f03285a4" providerId="ADAL" clId="{246EDEBA-83EC-7E46-BAF1-39E78F182215}" dt="2022-11-17T17:38:16.716" v="1218"/>
          <ac:inkMkLst>
            <pc:docMk/>
            <pc:sldMk cId="2834599750" sldId="289"/>
            <ac:inkMk id="34" creationId="{7FBED5B9-DDA9-9A5F-A541-A52971374D74}"/>
          </ac:inkMkLst>
        </pc:inkChg>
        <pc:inkChg chg="add del">
          <ac:chgData name="Vukics András" userId="5efe4348-f8f2-46c9-a533-ad55f03285a4" providerId="ADAL" clId="{246EDEBA-83EC-7E46-BAF1-39E78F182215}" dt="2022-11-17T17:30:26.627" v="1124"/>
          <ac:inkMkLst>
            <pc:docMk/>
            <pc:sldMk cId="2834599750" sldId="289"/>
            <ac:inkMk id="34" creationId="{CA19099E-28D3-B24A-969B-45A8B8923091}"/>
          </ac:inkMkLst>
        </pc:inkChg>
        <pc:inkChg chg="add del">
          <ac:chgData name="Vukics András" userId="5efe4348-f8f2-46c9-a533-ad55f03285a4" providerId="ADAL" clId="{246EDEBA-83EC-7E46-BAF1-39E78F182215}" dt="2022-11-17T17:36:13.664" v="1190"/>
          <ac:inkMkLst>
            <pc:docMk/>
            <pc:sldMk cId="2834599750" sldId="289"/>
            <ac:inkMk id="35" creationId="{067E872B-70C4-2BEE-19A6-3886BB67BC28}"/>
          </ac:inkMkLst>
        </pc:inkChg>
        <pc:inkChg chg="add del reco">
          <ac:chgData name="Vukics András" userId="5efe4348-f8f2-46c9-a533-ad55f03285a4" providerId="ADAL" clId="{246EDEBA-83EC-7E46-BAF1-39E78F182215}" dt="2022-11-17T17:30:26.627" v="1124"/>
          <ac:inkMkLst>
            <pc:docMk/>
            <pc:sldMk cId="2834599750" sldId="289"/>
            <ac:inkMk id="35" creationId="{BFC5CFDE-EE8A-E83E-4E3E-AE0E4B539CF2}"/>
          </ac:inkMkLst>
        </pc:inkChg>
        <pc:inkChg chg="add reco">
          <ac:chgData name="Vukics András" userId="5efe4348-f8f2-46c9-a533-ad55f03285a4" providerId="ADAL" clId="{246EDEBA-83EC-7E46-BAF1-39E78F182215}" dt="2022-11-17T17:38:16.716" v="1218"/>
          <ac:inkMkLst>
            <pc:docMk/>
            <pc:sldMk cId="2834599750" sldId="289"/>
            <ac:inkMk id="35" creationId="{D27309E3-4ABC-C2E6-A6F9-381A2A6F6D5E}"/>
          </ac:inkMkLst>
        </pc:inkChg>
        <pc:inkChg chg="add del">
          <ac:chgData name="Vukics András" userId="5efe4348-f8f2-46c9-a533-ad55f03285a4" providerId="ADAL" clId="{246EDEBA-83EC-7E46-BAF1-39E78F182215}" dt="2022-11-17T17:36:13.664" v="1190"/>
          <ac:inkMkLst>
            <pc:docMk/>
            <pc:sldMk cId="2834599750" sldId="289"/>
            <ac:inkMk id="36" creationId="{DEC9FE45-D328-907B-4B6B-14EC7DBDF5E1}"/>
          </ac:inkMkLst>
        </pc:inkChg>
        <pc:inkChg chg="add reco">
          <ac:chgData name="Vukics András" userId="5efe4348-f8f2-46c9-a533-ad55f03285a4" providerId="ADAL" clId="{246EDEBA-83EC-7E46-BAF1-39E78F182215}" dt="2022-11-17T17:38:16.716" v="1218"/>
          <ac:inkMkLst>
            <pc:docMk/>
            <pc:sldMk cId="2834599750" sldId="289"/>
            <ac:inkMk id="36" creationId="{E7740FFD-5670-F36B-6F13-FD15A730D099}"/>
          </ac:inkMkLst>
        </pc:inkChg>
        <pc:inkChg chg="add del">
          <ac:chgData name="Vukics András" userId="5efe4348-f8f2-46c9-a533-ad55f03285a4" providerId="ADAL" clId="{246EDEBA-83EC-7E46-BAF1-39E78F182215}" dt="2022-11-17T17:30:24.939" v="1123"/>
          <ac:inkMkLst>
            <pc:docMk/>
            <pc:sldMk cId="2834599750" sldId="289"/>
            <ac:inkMk id="36" creationId="{E7B47C9D-E172-E902-D5FF-ACCCD725E27C}"/>
          </ac:inkMkLst>
        </pc:inkChg>
        <pc:inkChg chg="add reco">
          <ac:chgData name="Vukics András" userId="5efe4348-f8f2-46c9-a533-ad55f03285a4" providerId="ADAL" clId="{246EDEBA-83EC-7E46-BAF1-39E78F182215}" dt="2022-11-17T17:36:13.664" v="1190"/>
          <ac:inkMkLst>
            <pc:docMk/>
            <pc:sldMk cId="2834599750" sldId="289"/>
            <ac:inkMk id="37" creationId="{1DBC841D-8E72-FABF-E719-AF3A13DFEDAA}"/>
          </ac:inkMkLst>
        </pc:inkChg>
        <pc:inkChg chg="add del">
          <ac:chgData name="Vukics András" userId="5efe4348-f8f2-46c9-a533-ad55f03285a4" providerId="ADAL" clId="{246EDEBA-83EC-7E46-BAF1-39E78F182215}" dt="2022-11-17T17:30:24.710" v="1122"/>
          <ac:inkMkLst>
            <pc:docMk/>
            <pc:sldMk cId="2834599750" sldId="289"/>
            <ac:inkMk id="37" creationId="{A28C1E83-C23B-A9FD-14CC-C8D190029322}"/>
          </ac:inkMkLst>
        </pc:inkChg>
        <pc:inkChg chg="add">
          <ac:chgData name="Vukics András" userId="5efe4348-f8f2-46c9-a533-ad55f03285a4" providerId="ADAL" clId="{246EDEBA-83EC-7E46-BAF1-39E78F182215}" dt="2022-11-17T17:36:22.612" v="1191"/>
          <ac:inkMkLst>
            <pc:docMk/>
            <pc:sldMk cId="2834599750" sldId="289"/>
            <ac:inkMk id="38" creationId="{28116B94-E0EF-8C09-40E0-F5268F786D3A}"/>
          </ac:inkMkLst>
        </pc:inkChg>
        <pc:inkChg chg="add del reco">
          <ac:chgData name="Vukics András" userId="5efe4348-f8f2-46c9-a533-ad55f03285a4" providerId="ADAL" clId="{246EDEBA-83EC-7E46-BAF1-39E78F182215}" dt="2022-11-17T17:30:24.710" v="1122"/>
          <ac:inkMkLst>
            <pc:docMk/>
            <pc:sldMk cId="2834599750" sldId="289"/>
            <ac:inkMk id="38" creationId="{A16559E2-0CEB-D30C-2253-32175BF5BA4D}"/>
          </ac:inkMkLst>
        </pc:inkChg>
        <pc:inkChg chg="add del">
          <ac:chgData name="Vukics András" userId="5efe4348-f8f2-46c9-a533-ad55f03285a4" providerId="ADAL" clId="{246EDEBA-83EC-7E46-BAF1-39E78F182215}" dt="2022-11-17T17:36:31.878" v="1198"/>
          <ac:inkMkLst>
            <pc:docMk/>
            <pc:sldMk cId="2834599750" sldId="289"/>
            <ac:inkMk id="39" creationId="{1FA8A87D-C536-06C1-1288-13CE7B5D5ECF}"/>
          </ac:inkMkLst>
        </pc:inkChg>
        <pc:inkChg chg="add del">
          <ac:chgData name="Vukics András" userId="5efe4348-f8f2-46c9-a533-ad55f03285a4" providerId="ADAL" clId="{246EDEBA-83EC-7E46-BAF1-39E78F182215}" dt="2022-11-17T17:38:20.208" v="1223"/>
          <ac:inkMkLst>
            <pc:docMk/>
            <pc:sldMk cId="2834599750" sldId="289"/>
            <ac:inkMk id="39" creationId="{C12B81B5-B8E7-B43B-E8A5-7293C8B1DB07}"/>
          </ac:inkMkLst>
        </pc:inkChg>
        <pc:inkChg chg="add del">
          <ac:chgData name="Vukics András" userId="5efe4348-f8f2-46c9-a533-ad55f03285a4" providerId="ADAL" clId="{246EDEBA-83EC-7E46-BAF1-39E78F182215}" dt="2022-11-17T17:30:24.473" v="1121"/>
          <ac:inkMkLst>
            <pc:docMk/>
            <pc:sldMk cId="2834599750" sldId="289"/>
            <ac:inkMk id="39" creationId="{FC3711E3-8864-5BFF-A4DF-04298F5CBCE5}"/>
          </ac:inkMkLst>
        </pc:inkChg>
        <pc:inkChg chg="add del">
          <ac:chgData name="Vukics András" userId="5efe4348-f8f2-46c9-a533-ad55f03285a4" providerId="ADAL" clId="{246EDEBA-83EC-7E46-BAF1-39E78F182215}" dt="2022-11-17T17:38:20.208" v="1223"/>
          <ac:inkMkLst>
            <pc:docMk/>
            <pc:sldMk cId="2834599750" sldId="289"/>
            <ac:inkMk id="40" creationId="{434EE4FC-7138-113F-D1E4-3611AC49D99A}"/>
          </ac:inkMkLst>
        </pc:inkChg>
        <pc:inkChg chg="add del">
          <ac:chgData name="Vukics András" userId="5efe4348-f8f2-46c9-a533-ad55f03285a4" providerId="ADAL" clId="{246EDEBA-83EC-7E46-BAF1-39E78F182215}" dt="2022-11-17T17:30:24.231" v="1120"/>
          <ac:inkMkLst>
            <pc:docMk/>
            <pc:sldMk cId="2834599750" sldId="289"/>
            <ac:inkMk id="40" creationId="{8F36FB03-284B-FE01-93FB-329418B0D40C}"/>
          </ac:inkMkLst>
        </pc:inkChg>
        <pc:inkChg chg="add del">
          <ac:chgData name="Vukics András" userId="5efe4348-f8f2-46c9-a533-ad55f03285a4" providerId="ADAL" clId="{246EDEBA-83EC-7E46-BAF1-39E78F182215}" dt="2022-11-17T17:36:31.878" v="1198"/>
          <ac:inkMkLst>
            <pc:docMk/>
            <pc:sldMk cId="2834599750" sldId="289"/>
            <ac:inkMk id="40" creationId="{EC8BA4E0-C30A-739A-B0B9-586C0D16E3BB}"/>
          </ac:inkMkLst>
        </pc:inkChg>
        <pc:inkChg chg="add del">
          <ac:chgData name="Vukics András" userId="5efe4348-f8f2-46c9-a533-ad55f03285a4" providerId="ADAL" clId="{246EDEBA-83EC-7E46-BAF1-39E78F182215}" dt="2022-11-17T17:36:31.878" v="1198"/>
          <ac:inkMkLst>
            <pc:docMk/>
            <pc:sldMk cId="2834599750" sldId="289"/>
            <ac:inkMk id="41" creationId="{AF24C497-3CA5-14D3-B92A-714EF4C0D604}"/>
          </ac:inkMkLst>
        </pc:inkChg>
        <pc:inkChg chg="add del">
          <ac:chgData name="Vukics András" userId="5efe4348-f8f2-46c9-a533-ad55f03285a4" providerId="ADAL" clId="{246EDEBA-83EC-7E46-BAF1-39E78F182215}" dt="2022-11-17T17:38:20.208" v="1223"/>
          <ac:inkMkLst>
            <pc:docMk/>
            <pc:sldMk cId="2834599750" sldId="289"/>
            <ac:inkMk id="41" creationId="{B84A8DD5-94A7-5AB1-C829-E8C8234C515D}"/>
          </ac:inkMkLst>
        </pc:inkChg>
        <pc:inkChg chg="add del">
          <ac:chgData name="Vukics András" userId="5efe4348-f8f2-46c9-a533-ad55f03285a4" providerId="ADAL" clId="{246EDEBA-83EC-7E46-BAF1-39E78F182215}" dt="2022-11-17T17:30:23.915" v="1119"/>
          <ac:inkMkLst>
            <pc:docMk/>
            <pc:sldMk cId="2834599750" sldId="289"/>
            <ac:inkMk id="41" creationId="{BB3BC2BB-3F37-7188-179F-7164F6CF5AB4}"/>
          </ac:inkMkLst>
        </pc:inkChg>
        <pc:inkChg chg="add del">
          <ac:chgData name="Vukics András" userId="5efe4348-f8f2-46c9-a533-ad55f03285a4" providerId="ADAL" clId="{246EDEBA-83EC-7E46-BAF1-39E78F182215}" dt="2022-11-17T17:36:31.878" v="1198"/>
          <ac:inkMkLst>
            <pc:docMk/>
            <pc:sldMk cId="2834599750" sldId="289"/>
            <ac:inkMk id="42" creationId="{24B1E651-E862-FA8F-793B-FFDC1B10F837}"/>
          </ac:inkMkLst>
        </pc:inkChg>
        <pc:inkChg chg="add del">
          <ac:chgData name="Vukics András" userId="5efe4348-f8f2-46c9-a533-ad55f03285a4" providerId="ADAL" clId="{246EDEBA-83EC-7E46-BAF1-39E78F182215}" dt="2022-11-17T17:30:23.561" v="1118"/>
          <ac:inkMkLst>
            <pc:docMk/>
            <pc:sldMk cId="2834599750" sldId="289"/>
            <ac:inkMk id="42" creationId="{7C0D6CF8-81D3-93C5-FE00-7DAD9AD72FCB}"/>
          </ac:inkMkLst>
        </pc:inkChg>
        <pc:inkChg chg="add del">
          <ac:chgData name="Vukics András" userId="5efe4348-f8f2-46c9-a533-ad55f03285a4" providerId="ADAL" clId="{246EDEBA-83EC-7E46-BAF1-39E78F182215}" dt="2022-11-17T17:38:20.208" v="1223"/>
          <ac:inkMkLst>
            <pc:docMk/>
            <pc:sldMk cId="2834599750" sldId="289"/>
            <ac:inkMk id="42" creationId="{B2CE16CE-4827-B328-FCED-304DEB9030FE}"/>
          </ac:inkMkLst>
        </pc:inkChg>
        <pc:inkChg chg="add reco">
          <ac:chgData name="Vukics András" userId="5efe4348-f8f2-46c9-a533-ad55f03285a4" providerId="ADAL" clId="{246EDEBA-83EC-7E46-BAF1-39E78F182215}" dt="2022-11-17T17:38:20.208" v="1223"/>
          <ac:inkMkLst>
            <pc:docMk/>
            <pc:sldMk cId="2834599750" sldId="289"/>
            <ac:inkMk id="43" creationId="{19DD4439-C501-ECF8-C8E6-0EE95FC98E62}"/>
          </ac:inkMkLst>
        </pc:inkChg>
        <pc:inkChg chg="add del">
          <ac:chgData name="Vukics András" userId="5efe4348-f8f2-46c9-a533-ad55f03285a4" providerId="ADAL" clId="{246EDEBA-83EC-7E46-BAF1-39E78F182215}" dt="2022-11-17T17:36:31.878" v="1198"/>
          <ac:inkMkLst>
            <pc:docMk/>
            <pc:sldMk cId="2834599750" sldId="289"/>
            <ac:inkMk id="43" creationId="{5580A9DF-C378-3EB1-6CC3-DD41EECFE816}"/>
          </ac:inkMkLst>
        </pc:inkChg>
        <pc:inkChg chg="add del reco">
          <ac:chgData name="Vukics András" userId="5efe4348-f8f2-46c9-a533-ad55f03285a4" providerId="ADAL" clId="{246EDEBA-83EC-7E46-BAF1-39E78F182215}" dt="2022-11-17T17:30:23.561" v="1118"/>
          <ac:inkMkLst>
            <pc:docMk/>
            <pc:sldMk cId="2834599750" sldId="289"/>
            <ac:inkMk id="43" creationId="{BCBEC7F9-39AF-7069-26C5-CE35937E8EC4}"/>
          </ac:inkMkLst>
        </pc:inkChg>
        <pc:inkChg chg="add del">
          <ac:chgData name="Vukics András" userId="5efe4348-f8f2-46c9-a533-ad55f03285a4" providerId="ADAL" clId="{246EDEBA-83EC-7E46-BAF1-39E78F182215}" dt="2022-11-17T17:38:26.801" v="1227"/>
          <ac:inkMkLst>
            <pc:docMk/>
            <pc:sldMk cId="2834599750" sldId="289"/>
            <ac:inkMk id="44" creationId="{486E6C64-7593-FA32-7007-F37AB70CA4BC}"/>
          </ac:inkMkLst>
        </pc:inkChg>
        <pc:inkChg chg="add del">
          <ac:chgData name="Vukics András" userId="5efe4348-f8f2-46c9-a533-ad55f03285a4" providerId="ADAL" clId="{246EDEBA-83EC-7E46-BAF1-39E78F182215}" dt="2022-11-17T17:30:41.891" v="1135"/>
          <ac:inkMkLst>
            <pc:docMk/>
            <pc:sldMk cId="2834599750" sldId="289"/>
            <ac:inkMk id="44" creationId="{9B08C8DC-2719-9D9F-8AF4-8CACD418A9D3}"/>
          </ac:inkMkLst>
        </pc:inkChg>
        <pc:inkChg chg="add del">
          <ac:chgData name="Vukics András" userId="5efe4348-f8f2-46c9-a533-ad55f03285a4" providerId="ADAL" clId="{246EDEBA-83EC-7E46-BAF1-39E78F182215}" dt="2022-11-17T17:36:32.867" v="1200"/>
          <ac:inkMkLst>
            <pc:docMk/>
            <pc:sldMk cId="2834599750" sldId="289"/>
            <ac:inkMk id="44" creationId="{EB64B3A4-8539-DEFB-945C-9246FD243CC3}"/>
          </ac:inkMkLst>
        </pc:inkChg>
        <pc:inkChg chg="add reco">
          <ac:chgData name="Vukics András" userId="5efe4348-f8f2-46c9-a533-ad55f03285a4" providerId="ADAL" clId="{246EDEBA-83EC-7E46-BAF1-39E78F182215}" dt="2022-11-17T17:36:31.878" v="1198"/>
          <ac:inkMkLst>
            <pc:docMk/>
            <pc:sldMk cId="2834599750" sldId="289"/>
            <ac:inkMk id="45" creationId="{AC17256D-2E96-2B33-CE9D-BE2C2D527EE0}"/>
          </ac:inkMkLst>
        </pc:inkChg>
        <pc:inkChg chg="add del">
          <ac:chgData name="Vukics András" userId="5efe4348-f8f2-46c9-a533-ad55f03285a4" providerId="ADAL" clId="{246EDEBA-83EC-7E46-BAF1-39E78F182215}" dt="2022-11-17T17:31:06.235" v="1138"/>
          <ac:inkMkLst>
            <pc:docMk/>
            <pc:sldMk cId="2834599750" sldId="289"/>
            <ac:inkMk id="45" creationId="{F0188607-13B2-C772-240F-BC38B28C9EA7}"/>
          </ac:inkMkLst>
        </pc:inkChg>
        <pc:inkChg chg="add del">
          <ac:chgData name="Vukics András" userId="5efe4348-f8f2-46c9-a533-ad55f03285a4" providerId="ADAL" clId="{246EDEBA-83EC-7E46-BAF1-39E78F182215}" dt="2022-11-17T17:31:06.235" v="1138"/>
          <ac:inkMkLst>
            <pc:docMk/>
            <pc:sldMk cId="2834599750" sldId="289"/>
            <ac:inkMk id="46" creationId="{07EEF046-A524-CDBE-4F53-3BC3DD8307A7}"/>
          </ac:inkMkLst>
        </pc:inkChg>
        <pc:inkChg chg="add del">
          <ac:chgData name="Vukics András" userId="5efe4348-f8f2-46c9-a533-ad55f03285a4" providerId="ADAL" clId="{246EDEBA-83EC-7E46-BAF1-39E78F182215}" dt="2022-11-17T17:36:32.867" v="1200"/>
          <ac:inkMkLst>
            <pc:docMk/>
            <pc:sldMk cId="2834599750" sldId="289"/>
            <ac:inkMk id="46" creationId="{08513AE9-BCE7-91F6-69E4-2FDB7D3DD206}"/>
          </ac:inkMkLst>
        </pc:inkChg>
        <pc:inkChg chg="add del">
          <ac:chgData name="Vukics András" userId="5efe4348-f8f2-46c9-a533-ad55f03285a4" providerId="ADAL" clId="{246EDEBA-83EC-7E46-BAF1-39E78F182215}" dt="2022-11-17T17:38:26.801" v="1227"/>
          <ac:inkMkLst>
            <pc:docMk/>
            <pc:sldMk cId="2834599750" sldId="289"/>
            <ac:inkMk id="46" creationId="{A22E9702-7274-1CAA-A610-95DE7CAED909}"/>
          </ac:inkMkLst>
        </pc:inkChg>
        <pc:inkChg chg="add reco">
          <ac:chgData name="Vukics András" userId="5efe4348-f8f2-46c9-a533-ad55f03285a4" providerId="ADAL" clId="{246EDEBA-83EC-7E46-BAF1-39E78F182215}" dt="2022-11-17T17:31:06.235" v="1138"/>
          <ac:inkMkLst>
            <pc:docMk/>
            <pc:sldMk cId="2834599750" sldId="289"/>
            <ac:inkMk id="47" creationId="{BB7DEDA2-F824-C631-E198-0784E4CACB0C}"/>
          </ac:inkMkLst>
        </pc:inkChg>
        <pc:inkChg chg="add del">
          <ac:chgData name="Vukics András" userId="5efe4348-f8f2-46c9-a533-ad55f03285a4" providerId="ADAL" clId="{246EDEBA-83EC-7E46-BAF1-39E78F182215}" dt="2022-11-17T17:31:08.173" v="1142"/>
          <ac:inkMkLst>
            <pc:docMk/>
            <pc:sldMk cId="2834599750" sldId="289"/>
            <ac:inkMk id="48" creationId="{7F2069CE-EAF4-6497-158B-9D0D510F43E1}"/>
          </ac:inkMkLst>
        </pc:inkChg>
        <pc:inkChg chg="add reco">
          <ac:chgData name="Vukics András" userId="5efe4348-f8f2-46c9-a533-ad55f03285a4" providerId="ADAL" clId="{246EDEBA-83EC-7E46-BAF1-39E78F182215}" dt="2022-11-17T17:36:32.867" v="1200"/>
          <ac:inkMkLst>
            <pc:docMk/>
            <pc:sldMk cId="2834599750" sldId="289"/>
            <ac:inkMk id="48" creationId="{F944DF9F-AD68-80EA-4734-3DA366D8CB43}"/>
          </ac:inkMkLst>
        </pc:inkChg>
        <pc:inkChg chg="add del">
          <ac:chgData name="Vukics András" userId="5efe4348-f8f2-46c9-a533-ad55f03285a4" providerId="ADAL" clId="{246EDEBA-83EC-7E46-BAF1-39E78F182215}" dt="2022-11-17T17:31:08.173" v="1142"/>
          <ac:inkMkLst>
            <pc:docMk/>
            <pc:sldMk cId="2834599750" sldId="289"/>
            <ac:inkMk id="49" creationId="{92025E5A-7711-02E4-ACA6-10E2149CD0B2}"/>
          </ac:inkMkLst>
        </pc:inkChg>
        <pc:inkChg chg="add">
          <ac:chgData name="Vukics András" userId="5efe4348-f8f2-46c9-a533-ad55f03285a4" providerId="ADAL" clId="{246EDEBA-83EC-7E46-BAF1-39E78F182215}" dt="2022-11-17T17:36:33.087" v="1201"/>
          <ac:inkMkLst>
            <pc:docMk/>
            <pc:sldMk cId="2834599750" sldId="289"/>
            <ac:inkMk id="49" creationId="{AA64ED0A-80DF-D8EB-6E19-9DEFC10C3233}"/>
          </ac:inkMkLst>
        </pc:inkChg>
        <pc:inkChg chg="add del">
          <ac:chgData name="Vukics András" userId="5efe4348-f8f2-46c9-a533-ad55f03285a4" providerId="ADAL" clId="{246EDEBA-83EC-7E46-BAF1-39E78F182215}" dt="2022-11-17T17:38:26.801" v="1227"/>
          <ac:inkMkLst>
            <pc:docMk/>
            <pc:sldMk cId="2834599750" sldId="289"/>
            <ac:inkMk id="50" creationId="{812D9AB0-2BAC-D490-B257-EB4323217708}"/>
          </ac:inkMkLst>
        </pc:inkChg>
        <pc:inkChg chg="add del">
          <ac:chgData name="Vukics András" userId="5efe4348-f8f2-46c9-a533-ad55f03285a4" providerId="ADAL" clId="{246EDEBA-83EC-7E46-BAF1-39E78F182215}" dt="2022-11-17T17:36:39.554" v="1205"/>
          <ac:inkMkLst>
            <pc:docMk/>
            <pc:sldMk cId="2834599750" sldId="289"/>
            <ac:inkMk id="50" creationId="{CA492F97-4F82-7CAF-4C30-4718A17E915D}"/>
          </ac:inkMkLst>
        </pc:inkChg>
        <pc:inkChg chg="add del">
          <ac:chgData name="Vukics András" userId="5efe4348-f8f2-46c9-a533-ad55f03285a4" providerId="ADAL" clId="{246EDEBA-83EC-7E46-BAF1-39E78F182215}" dt="2022-11-17T17:31:08.173" v="1142"/>
          <ac:inkMkLst>
            <pc:docMk/>
            <pc:sldMk cId="2834599750" sldId="289"/>
            <ac:inkMk id="50" creationId="{F3C31A7C-9395-CC39-081F-1DCDA0B10BA4}"/>
          </ac:inkMkLst>
        </pc:inkChg>
        <pc:inkChg chg="add reco">
          <ac:chgData name="Vukics András" userId="5efe4348-f8f2-46c9-a533-ad55f03285a4" providerId="ADAL" clId="{246EDEBA-83EC-7E46-BAF1-39E78F182215}" dt="2022-11-17T17:31:08.173" v="1142"/>
          <ac:inkMkLst>
            <pc:docMk/>
            <pc:sldMk cId="2834599750" sldId="289"/>
            <ac:inkMk id="51" creationId="{42758EAB-B451-61EC-D30D-9519191EAEC8}"/>
          </ac:inkMkLst>
        </pc:inkChg>
        <pc:inkChg chg="add">
          <ac:chgData name="Vukics András" userId="5efe4348-f8f2-46c9-a533-ad55f03285a4" providerId="ADAL" clId="{246EDEBA-83EC-7E46-BAF1-39E78F182215}" dt="2022-11-17T17:31:10.567" v="1143"/>
          <ac:inkMkLst>
            <pc:docMk/>
            <pc:sldMk cId="2834599750" sldId="289"/>
            <ac:inkMk id="52" creationId="{D61F4603-0906-519F-534C-07D298641664}"/>
          </ac:inkMkLst>
        </pc:inkChg>
        <pc:inkChg chg="add">
          <ac:chgData name="Vukics András" userId="5efe4348-f8f2-46c9-a533-ad55f03285a4" providerId="ADAL" clId="{246EDEBA-83EC-7E46-BAF1-39E78F182215}" dt="2022-11-17T17:31:11.220" v="1144"/>
          <ac:inkMkLst>
            <pc:docMk/>
            <pc:sldMk cId="2834599750" sldId="289"/>
            <ac:inkMk id="53" creationId="{71FBEAB2-DBE1-8C5D-17E8-6030CA6ACEC6}"/>
          </ac:inkMkLst>
        </pc:inkChg>
        <pc:inkChg chg="add del">
          <ac:chgData name="Vukics András" userId="5efe4348-f8f2-46c9-a533-ad55f03285a4" providerId="ADAL" clId="{246EDEBA-83EC-7E46-BAF1-39E78F182215}" dt="2022-11-17T17:31:14.196" v="1148"/>
          <ac:inkMkLst>
            <pc:docMk/>
            <pc:sldMk cId="2834599750" sldId="289"/>
            <ac:inkMk id="54" creationId="{4CC77C4C-00AF-B7EA-220B-C3165721D14A}"/>
          </ac:inkMkLst>
        </pc:inkChg>
        <pc:inkChg chg="add del">
          <ac:chgData name="Vukics András" userId="5efe4348-f8f2-46c9-a533-ad55f03285a4" providerId="ADAL" clId="{246EDEBA-83EC-7E46-BAF1-39E78F182215}" dt="2022-11-17T17:36:39.554" v="1205"/>
          <ac:inkMkLst>
            <pc:docMk/>
            <pc:sldMk cId="2834599750" sldId="289"/>
            <ac:inkMk id="54" creationId="{A8A41C11-6697-6FE4-FAAB-72839DF77FE9}"/>
          </ac:inkMkLst>
        </pc:inkChg>
        <pc:inkChg chg="add reco">
          <ac:chgData name="Vukics András" userId="5efe4348-f8f2-46c9-a533-ad55f03285a4" providerId="ADAL" clId="{246EDEBA-83EC-7E46-BAF1-39E78F182215}" dt="2022-11-17T17:38:26.801" v="1227"/>
          <ac:inkMkLst>
            <pc:docMk/>
            <pc:sldMk cId="2834599750" sldId="289"/>
            <ac:inkMk id="54" creationId="{D4FA1A73-B13D-4731-4A36-656A3232C96F}"/>
          </ac:inkMkLst>
        </pc:inkChg>
        <pc:inkChg chg="add del">
          <ac:chgData name="Vukics András" userId="5efe4348-f8f2-46c9-a533-ad55f03285a4" providerId="ADAL" clId="{246EDEBA-83EC-7E46-BAF1-39E78F182215}" dt="2022-11-17T17:31:14.196" v="1148"/>
          <ac:inkMkLst>
            <pc:docMk/>
            <pc:sldMk cId="2834599750" sldId="289"/>
            <ac:inkMk id="55" creationId="{117A691A-AF4F-66D5-A024-6AD0D54430AC}"/>
          </ac:inkMkLst>
        </pc:inkChg>
        <pc:inkChg chg="add">
          <ac:chgData name="Vukics András" userId="5efe4348-f8f2-46c9-a533-ad55f03285a4" providerId="ADAL" clId="{246EDEBA-83EC-7E46-BAF1-39E78F182215}" dt="2022-11-17T17:38:27.497" v="1228"/>
          <ac:inkMkLst>
            <pc:docMk/>
            <pc:sldMk cId="2834599750" sldId="289"/>
            <ac:inkMk id="55" creationId="{EB7719D9-C9CB-1CDE-BCA3-E99324214CF9}"/>
          </ac:inkMkLst>
        </pc:inkChg>
        <pc:inkChg chg="add del">
          <ac:chgData name="Vukics András" userId="5efe4348-f8f2-46c9-a533-ad55f03285a4" providerId="ADAL" clId="{246EDEBA-83EC-7E46-BAF1-39E78F182215}" dt="2022-11-17T17:36:39.554" v="1205"/>
          <ac:inkMkLst>
            <pc:docMk/>
            <pc:sldMk cId="2834599750" sldId="289"/>
            <ac:inkMk id="55" creationId="{FD938594-73CF-35F4-0667-F24559832AE5}"/>
          </ac:inkMkLst>
        </pc:inkChg>
        <pc:inkChg chg="add reco">
          <ac:chgData name="Vukics András" userId="5efe4348-f8f2-46c9-a533-ad55f03285a4" providerId="ADAL" clId="{246EDEBA-83EC-7E46-BAF1-39E78F182215}" dt="2022-11-17T17:36:39.554" v="1205"/>
          <ac:inkMkLst>
            <pc:docMk/>
            <pc:sldMk cId="2834599750" sldId="289"/>
            <ac:inkMk id="56" creationId="{4C840578-A5CB-97FE-CDF4-6B002A1F625D}"/>
          </ac:inkMkLst>
        </pc:inkChg>
        <pc:inkChg chg="add del">
          <ac:chgData name="Vukics András" userId="5efe4348-f8f2-46c9-a533-ad55f03285a4" providerId="ADAL" clId="{246EDEBA-83EC-7E46-BAF1-39E78F182215}" dt="2022-11-17T17:31:14.196" v="1148"/>
          <ac:inkMkLst>
            <pc:docMk/>
            <pc:sldMk cId="2834599750" sldId="289"/>
            <ac:inkMk id="56" creationId="{6773EE2A-522F-1097-D82C-45F84E716EE3}"/>
          </ac:inkMkLst>
        </pc:inkChg>
        <pc:inkChg chg="add reco">
          <ac:chgData name="Vukics András" userId="5efe4348-f8f2-46c9-a533-ad55f03285a4" providerId="ADAL" clId="{246EDEBA-83EC-7E46-BAF1-39E78F182215}" dt="2022-11-17T17:31:14.196" v="1148"/>
          <ac:inkMkLst>
            <pc:docMk/>
            <pc:sldMk cId="2834599750" sldId="289"/>
            <ac:inkMk id="57" creationId="{14C9E04A-BE6E-9932-CEDA-C37D61C71627}"/>
          </ac:inkMkLst>
        </pc:inkChg>
        <pc:inkChg chg="add del">
          <ac:chgData name="Vukics András" userId="5efe4348-f8f2-46c9-a533-ad55f03285a4" providerId="ADAL" clId="{246EDEBA-83EC-7E46-BAF1-39E78F182215}" dt="2022-11-17T17:31:16.179" v="1151"/>
          <ac:inkMkLst>
            <pc:docMk/>
            <pc:sldMk cId="2834599750" sldId="289"/>
            <ac:inkMk id="58" creationId="{2CC97D2C-C6A7-913B-83E7-A70B88C7031F}"/>
          </ac:inkMkLst>
        </pc:inkChg>
        <pc:inkChg chg="add del">
          <ac:chgData name="Vukics András" userId="5efe4348-f8f2-46c9-a533-ad55f03285a4" providerId="ADAL" clId="{246EDEBA-83EC-7E46-BAF1-39E78F182215}" dt="2022-11-17T17:39:04.819" v="1233"/>
          <ac:inkMkLst>
            <pc:docMk/>
            <pc:sldMk cId="2834599750" sldId="289"/>
            <ac:inkMk id="58" creationId="{CF0B4D9B-4E79-0731-9E68-D8B6E55C6F18}"/>
          </ac:inkMkLst>
        </pc:inkChg>
        <pc:inkChg chg="add del">
          <ac:chgData name="Vukics András" userId="5efe4348-f8f2-46c9-a533-ad55f03285a4" providerId="ADAL" clId="{246EDEBA-83EC-7E46-BAF1-39E78F182215}" dt="2022-11-17T17:39:04.819" v="1233"/>
          <ac:inkMkLst>
            <pc:docMk/>
            <pc:sldMk cId="2834599750" sldId="289"/>
            <ac:inkMk id="59" creationId="{5B3C432A-591F-D142-CD9A-7AA7841612F2}"/>
          </ac:inkMkLst>
        </pc:inkChg>
        <pc:inkChg chg="add del">
          <ac:chgData name="Vukics András" userId="5efe4348-f8f2-46c9-a533-ad55f03285a4" providerId="ADAL" clId="{246EDEBA-83EC-7E46-BAF1-39E78F182215}" dt="2022-11-17T17:31:16.179" v="1151"/>
          <ac:inkMkLst>
            <pc:docMk/>
            <pc:sldMk cId="2834599750" sldId="289"/>
            <ac:inkMk id="59" creationId="{EDC5F3A3-320C-78BB-FE58-1806F9943DBF}"/>
          </ac:inkMkLst>
        </pc:inkChg>
        <pc:inkChg chg="add reco">
          <ac:chgData name="Vukics András" userId="5efe4348-f8f2-46c9-a533-ad55f03285a4" providerId="ADAL" clId="{246EDEBA-83EC-7E46-BAF1-39E78F182215}" dt="2022-11-17T17:31:16.179" v="1151"/>
          <ac:inkMkLst>
            <pc:docMk/>
            <pc:sldMk cId="2834599750" sldId="289"/>
            <ac:inkMk id="60" creationId="{EA61DEFF-CE98-5726-912C-027933ACCB45}"/>
          </ac:inkMkLst>
        </pc:inkChg>
        <pc:inkChg chg="add">
          <ac:chgData name="Vukics András" userId="5efe4348-f8f2-46c9-a533-ad55f03285a4" providerId="ADAL" clId="{246EDEBA-83EC-7E46-BAF1-39E78F182215}" dt="2022-11-17T17:31:16.736" v="1152"/>
          <ac:inkMkLst>
            <pc:docMk/>
            <pc:sldMk cId="2834599750" sldId="289"/>
            <ac:inkMk id="61" creationId="{C73C4239-9A3E-058B-0182-CF54EEDE96C2}"/>
          </ac:inkMkLst>
        </pc:inkChg>
        <pc:inkChg chg="add del">
          <ac:chgData name="Vukics András" userId="5efe4348-f8f2-46c9-a533-ad55f03285a4" providerId="ADAL" clId="{246EDEBA-83EC-7E46-BAF1-39E78F182215}" dt="2022-11-17T17:39:04.819" v="1233"/>
          <ac:inkMkLst>
            <pc:docMk/>
            <pc:sldMk cId="2834599750" sldId="289"/>
            <ac:inkMk id="62" creationId="{2C8DA14C-A37E-AA76-E4F1-F6BB8A609C1D}"/>
          </ac:inkMkLst>
        </pc:inkChg>
        <pc:inkChg chg="add del">
          <ac:chgData name="Vukics András" userId="5efe4348-f8f2-46c9-a533-ad55f03285a4" providerId="ADAL" clId="{246EDEBA-83EC-7E46-BAF1-39E78F182215}" dt="2022-11-17T17:31:19.109" v="1156"/>
          <ac:inkMkLst>
            <pc:docMk/>
            <pc:sldMk cId="2834599750" sldId="289"/>
            <ac:inkMk id="62" creationId="{61304F7F-E106-C1FA-BFD7-ACA31B839F1B}"/>
          </ac:inkMkLst>
        </pc:inkChg>
        <pc:inkChg chg="add del">
          <ac:chgData name="Vukics András" userId="5efe4348-f8f2-46c9-a533-ad55f03285a4" providerId="ADAL" clId="{246EDEBA-83EC-7E46-BAF1-39E78F182215}" dt="2022-11-17T17:39:06.591" v="1237"/>
          <ac:inkMkLst>
            <pc:docMk/>
            <pc:sldMk cId="2834599750" sldId="289"/>
            <ac:inkMk id="63" creationId="{61BC6009-FF83-E0D3-91E2-E8E5DCA11153}"/>
          </ac:inkMkLst>
        </pc:inkChg>
        <pc:inkChg chg="add del">
          <ac:chgData name="Vukics András" userId="5efe4348-f8f2-46c9-a533-ad55f03285a4" providerId="ADAL" clId="{246EDEBA-83EC-7E46-BAF1-39E78F182215}" dt="2022-11-17T17:31:19.109" v="1156"/>
          <ac:inkMkLst>
            <pc:docMk/>
            <pc:sldMk cId="2834599750" sldId="289"/>
            <ac:inkMk id="63" creationId="{75F292DA-A05C-6CEB-7D38-5119FCE09264}"/>
          </ac:inkMkLst>
        </pc:inkChg>
        <pc:inkChg chg="add">
          <ac:chgData name="Vukics András" userId="5efe4348-f8f2-46c9-a533-ad55f03285a4" providerId="ADAL" clId="{246EDEBA-83EC-7E46-BAF1-39E78F182215}" dt="2022-11-17T17:31:18.437" v="1155"/>
          <ac:inkMkLst>
            <pc:docMk/>
            <pc:sldMk cId="2834599750" sldId="289"/>
            <ac:inkMk id="64" creationId="{B63BA2D8-3C20-F9A6-E4B0-1DD682FE41EA}"/>
          </ac:inkMkLst>
        </pc:inkChg>
        <pc:inkChg chg="add reco">
          <ac:chgData name="Vukics András" userId="5efe4348-f8f2-46c9-a533-ad55f03285a4" providerId="ADAL" clId="{246EDEBA-83EC-7E46-BAF1-39E78F182215}" dt="2022-11-17T17:31:19.109" v="1156"/>
          <ac:inkMkLst>
            <pc:docMk/>
            <pc:sldMk cId="2834599750" sldId="289"/>
            <ac:inkMk id="65" creationId="{85E6253E-5D39-493C-D7A8-800B8978EF07}"/>
          </ac:inkMkLst>
        </pc:inkChg>
        <pc:inkChg chg="add reco">
          <ac:chgData name="Vukics András" userId="5efe4348-f8f2-46c9-a533-ad55f03285a4" providerId="ADAL" clId="{246EDEBA-83EC-7E46-BAF1-39E78F182215}" dt="2022-11-17T17:39:04.819" v="1233"/>
          <ac:inkMkLst>
            <pc:docMk/>
            <pc:sldMk cId="2834599750" sldId="289"/>
            <ac:inkMk id="67" creationId="{6DD12077-40DA-D480-EA99-E1340A825B71}"/>
          </ac:inkMkLst>
        </pc:inkChg>
        <pc:inkChg chg="add del">
          <ac:chgData name="Vukics András" userId="5efe4348-f8f2-46c9-a533-ad55f03285a4" providerId="ADAL" clId="{246EDEBA-83EC-7E46-BAF1-39E78F182215}" dt="2022-11-17T17:39:06.591" v="1237"/>
          <ac:inkMkLst>
            <pc:docMk/>
            <pc:sldMk cId="2834599750" sldId="289"/>
            <ac:inkMk id="68" creationId="{9FEAC4A7-55E7-B8E2-9FD2-43545061D349}"/>
          </ac:inkMkLst>
        </pc:inkChg>
        <pc:inkChg chg="add del">
          <ac:chgData name="Vukics András" userId="5efe4348-f8f2-46c9-a533-ad55f03285a4" providerId="ADAL" clId="{246EDEBA-83EC-7E46-BAF1-39E78F182215}" dt="2022-11-17T17:39:06.591" v="1237"/>
          <ac:inkMkLst>
            <pc:docMk/>
            <pc:sldMk cId="2834599750" sldId="289"/>
            <ac:inkMk id="69" creationId="{127C492D-27BE-342C-66BC-EB0DBC2DFB96}"/>
          </ac:inkMkLst>
        </pc:inkChg>
        <pc:inkChg chg="add del">
          <ac:chgData name="Vukics András" userId="5efe4348-f8f2-46c9-a533-ad55f03285a4" providerId="ADAL" clId="{246EDEBA-83EC-7E46-BAF1-39E78F182215}" dt="2022-11-17T17:39:06.591" v="1237"/>
          <ac:inkMkLst>
            <pc:docMk/>
            <pc:sldMk cId="2834599750" sldId="289"/>
            <ac:inkMk id="70" creationId="{158A56C9-F1CF-24B0-D379-D58956EA0692}"/>
          </ac:inkMkLst>
        </pc:inkChg>
        <pc:inkChg chg="add reco">
          <ac:chgData name="Vukics András" userId="5efe4348-f8f2-46c9-a533-ad55f03285a4" providerId="ADAL" clId="{246EDEBA-83EC-7E46-BAF1-39E78F182215}" dt="2022-11-17T17:39:06.591" v="1237"/>
          <ac:inkMkLst>
            <pc:docMk/>
            <pc:sldMk cId="2834599750" sldId="289"/>
            <ac:inkMk id="71" creationId="{A0236F3C-A87D-A61D-FD00-F5B796CD9118}"/>
          </ac:inkMkLst>
        </pc:inkChg>
        <pc:inkChg chg="add del">
          <ac:chgData name="Vukics András" userId="5efe4348-f8f2-46c9-a533-ad55f03285a4" providerId="ADAL" clId="{246EDEBA-83EC-7E46-BAF1-39E78F182215}" dt="2022-11-17T17:39:09.762" v="1239"/>
          <ac:inkMkLst>
            <pc:docMk/>
            <pc:sldMk cId="2834599750" sldId="289"/>
            <ac:inkMk id="72" creationId="{C9680B82-93DC-0C13-7AF2-F6A5B953F1E2}"/>
          </ac:inkMkLst>
        </pc:inkChg>
        <pc:inkChg chg="add del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73" creationId="{6AC5C2C2-AB71-CBA1-1186-D2D0C127AB47}"/>
          </ac:inkMkLst>
        </pc:inkChg>
        <pc:inkChg chg="add del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74" creationId="{FB5CAB06-9F6E-1CBE-4D3E-F9535DC63683}"/>
          </ac:inkMkLst>
        </pc:inkChg>
        <pc:inkChg chg="add del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75" creationId="{8AE811CA-8165-BCA4-A718-08F16C626F8B}"/>
          </ac:inkMkLst>
        </pc:inkChg>
        <pc:inkChg chg="add del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76" creationId="{5EF4DA73-C1A2-AE5B-8649-BE9177C46B43}"/>
          </ac:inkMkLst>
        </pc:inkChg>
        <pc:inkChg chg="add del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77" creationId="{41DAB93F-DBAA-9909-EB35-851990514BB9}"/>
          </ac:inkMkLst>
        </pc:inkChg>
        <pc:inkChg chg="add del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78" creationId="{0D8596B9-88CD-4F63-A98D-258F017D2D17}"/>
          </ac:inkMkLst>
        </pc:inkChg>
        <pc:inkChg chg="add del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79" creationId="{6792DFBB-379E-2122-6944-408E9F2945CB}"/>
          </ac:inkMkLst>
        </pc:inkChg>
        <pc:inkChg chg="add del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80" creationId="{019F00F4-9502-7BCF-E172-5B11C125B3C5}"/>
          </ac:inkMkLst>
        </pc:inkChg>
        <pc:inkChg chg="add del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81" creationId="{449F10F2-AF08-4CCA-594B-19E5FFA86530}"/>
          </ac:inkMkLst>
        </pc:inkChg>
        <pc:inkChg chg="add del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82" creationId="{86C8FBEA-EE0F-9128-D526-1DD9D57DD524}"/>
          </ac:inkMkLst>
        </pc:inkChg>
        <pc:inkChg chg="add del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83" creationId="{D21DF0E1-2656-8EA3-1281-A4E0ED343490}"/>
          </ac:inkMkLst>
        </pc:inkChg>
        <pc:inkChg chg="add del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84" creationId="{534DD3C7-9788-9A81-0CC2-288AA7CC6FFB}"/>
          </ac:inkMkLst>
        </pc:inkChg>
        <pc:inkChg chg="add del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85" creationId="{4B29B467-6A03-BE81-7A23-8FA80D5D725D}"/>
          </ac:inkMkLst>
        </pc:inkChg>
        <pc:inkChg chg="add del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86" creationId="{D9DD66B8-2C19-CC3A-8513-DC46ED6408A7}"/>
          </ac:inkMkLst>
        </pc:inkChg>
        <pc:inkChg chg="add reco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87" creationId="{1050DC29-C95F-AB30-8788-052E8BD90EF4}"/>
          </ac:inkMkLst>
        </pc:inkChg>
        <pc:inkChg chg="add reco">
          <ac:chgData name="Vukics András" userId="5efe4348-f8f2-46c9-a533-ad55f03285a4" providerId="ADAL" clId="{246EDEBA-83EC-7E46-BAF1-39E78F182215}" dt="2022-11-17T17:39:18.471" v="1254"/>
          <ac:inkMkLst>
            <pc:docMk/>
            <pc:sldMk cId="2834599750" sldId="289"/>
            <ac:inkMk id="88" creationId="{4E6F2C51-3766-0F49-8367-5FDE92AA5316}"/>
          </ac:inkMkLst>
        </pc:inkChg>
        <pc:inkChg chg="add">
          <ac:chgData name="Vukics András" userId="5efe4348-f8f2-46c9-a533-ad55f03285a4" providerId="ADAL" clId="{246EDEBA-83EC-7E46-BAF1-39E78F182215}" dt="2022-11-17T17:39:34.174" v="1256"/>
          <ac:inkMkLst>
            <pc:docMk/>
            <pc:sldMk cId="2834599750" sldId="289"/>
            <ac:inkMk id="89" creationId="{5A21F0C4-88D9-E68D-B746-A38F94FFBB97}"/>
          </ac:inkMkLst>
        </pc:inkChg>
      </pc:sldChg>
      <pc:sldChg chg="addSp">
        <pc:chgData name="Vukics András" userId="5efe4348-f8f2-46c9-a533-ad55f03285a4" providerId="ADAL" clId="{246EDEBA-83EC-7E46-BAF1-39E78F182215}" dt="2022-11-17T10:01:47.111" v="374"/>
        <pc:sldMkLst>
          <pc:docMk/>
          <pc:sldMk cId="2657621004" sldId="290"/>
        </pc:sldMkLst>
        <pc:inkChg chg="add">
          <ac:chgData name="Vukics András" userId="5efe4348-f8f2-46c9-a533-ad55f03285a4" providerId="ADAL" clId="{246EDEBA-83EC-7E46-BAF1-39E78F182215}" dt="2022-11-17T10:01:30.675" v="373"/>
          <ac:inkMkLst>
            <pc:docMk/>
            <pc:sldMk cId="2657621004" sldId="290"/>
            <ac:inkMk id="6" creationId="{58106389-3523-6690-16BD-6B097F885FA4}"/>
          </ac:inkMkLst>
        </pc:inkChg>
        <pc:inkChg chg="add">
          <ac:chgData name="Vukics András" userId="5efe4348-f8f2-46c9-a533-ad55f03285a4" providerId="ADAL" clId="{246EDEBA-83EC-7E46-BAF1-39E78F182215}" dt="2022-11-17T10:01:47.111" v="374"/>
          <ac:inkMkLst>
            <pc:docMk/>
            <pc:sldMk cId="2657621004" sldId="290"/>
            <ac:inkMk id="7" creationId="{65098BA1-8892-C3F5-9167-FEADA71E418F}"/>
          </ac:inkMkLst>
        </pc:inkChg>
      </pc:sldChg>
      <pc:sldChg chg="addSp delSp">
        <pc:chgData name="Vukics András" userId="5efe4348-f8f2-46c9-a533-ad55f03285a4" providerId="ADAL" clId="{246EDEBA-83EC-7E46-BAF1-39E78F182215}" dt="2022-11-17T12:32:59.242" v="377"/>
        <pc:sldMkLst>
          <pc:docMk/>
          <pc:sldMk cId="1897818138" sldId="291"/>
        </pc:sldMkLst>
        <pc:inkChg chg="add del">
          <ac:chgData name="Vukics András" userId="5efe4348-f8f2-46c9-a533-ad55f03285a4" providerId="ADAL" clId="{246EDEBA-83EC-7E46-BAF1-39E78F182215}" dt="2022-11-17T12:32:52.431" v="376"/>
          <ac:inkMkLst>
            <pc:docMk/>
            <pc:sldMk cId="1897818138" sldId="291"/>
            <ac:inkMk id="2" creationId="{D3E2D763-359C-7F73-3AD1-3866A046859E}"/>
          </ac:inkMkLst>
        </pc:inkChg>
        <pc:inkChg chg="add">
          <ac:chgData name="Vukics András" userId="5efe4348-f8f2-46c9-a533-ad55f03285a4" providerId="ADAL" clId="{246EDEBA-83EC-7E46-BAF1-39E78F182215}" dt="2022-11-17T12:32:59.242" v="377"/>
          <ac:inkMkLst>
            <pc:docMk/>
            <pc:sldMk cId="1897818138" sldId="291"/>
            <ac:inkMk id="3" creationId="{6CC6959F-BF66-03F3-15C0-F4942FC92857}"/>
          </ac:inkMkLst>
        </pc:inkChg>
      </pc:sldChg>
      <pc:sldChg chg="addSp delSp">
        <pc:chgData name="Vukics András" userId="5efe4348-f8f2-46c9-a533-ad55f03285a4" providerId="ADAL" clId="{246EDEBA-83EC-7E46-BAF1-39E78F182215}" dt="2022-11-17T12:41:19.933" v="625"/>
        <pc:sldMkLst>
          <pc:docMk/>
          <pc:sldMk cId="988059189" sldId="292"/>
        </pc:sldMkLst>
        <pc:inkChg chg="add">
          <ac:chgData name="Vukics András" userId="5efe4348-f8f2-46c9-a533-ad55f03285a4" providerId="ADAL" clId="{246EDEBA-83EC-7E46-BAF1-39E78F182215}" dt="2022-11-17T12:39:07.686" v="524"/>
          <ac:inkMkLst>
            <pc:docMk/>
            <pc:sldMk cId="988059189" sldId="292"/>
            <ac:inkMk id="2" creationId="{7452CB22-3D13-790F-7226-D009A31E8860}"/>
          </ac:inkMkLst>
        </pc:inkChg>
        <pc:inkChg chg="add del">
          <ac:chgData name="Vukics András" userId="5efe4348-f8f2-46c9-a533-ad55f03285a4" providerId="ADAL" clId="{246EDEBA-83EC-7E46-BAF1-39E78F182215}" dt="2022-11-17T12:37:11.894" v="469"/>
          <ac:inkMkLst>
            <pc:docMk/>
            <pc:sldMk cId="988059189" sldId="292"/>
            <ac:inkMk id="2" creationId="{7BC35D35-0675-9739-FBE5-46B301DF43BF}"/>
          </ac:inkMkLst>
        </pc:inkChg>
        <pc:inkChg chg="add del">
          <ac:chgData name="Vukics András" userId="5efe4348-f8f2-46c9-a533-ad55f03285a4" providerId="ADAL" clId="{246EDEBA-83EC-7E46-BAF1-39E78F182215}" dt="2022-11-17T12:33:30.383" v="382"/>
          <ac:inkMkLst>
            <pc:docMk/>
            <pc:sldMk cId="988059189" sldId="292"/>
            <ac:inkMk id="2" creationId="{F1218C51-33F6-B2AE-255B-77061BAE8971}"/>
          </ac:inkMkLst>
        </pc:inkChg>
        <pc:inkChg chg="add del">
          <ac:chgData name="Vukics András" userId="5efe4348-f8f2-46c9-a533-ad55f03285a4" providerId="ADAL" clId="{246EDEBA-83EC-7E46-BAF1-39E78F182215}" dt="2022-11-17T12:37:11.894" v="469"/>
          <ac:inkMkLst>
            <pc:docMk/>
            <pc:sldMk cId="988059189" sldId="292"/>
            <ac:inkMk id="3" creationId="{26BCBA13-44FB-7257-A275-1D0D53D530FF}"/>
          </ac:inkMkLst>
        </pc:inkChg>
        <pc:inkChg chg="add del">
          <ac:chgData name="Vukics András" userId="5efe4348-f8f2-46c9-a533-ad55f03285a4" providerId="ADAL" clId="{246EDEBA-83EC-7E46-BAF1-39E78F182215}" dt="2022-11-17T12:33:30.383" v="382"/>
          <ac:inkMkLst>
            <pc:docMk/>
            <pc:sldMk cId="988059189" sldId="292"/>
            <ac:inkMk id="3" creationId="{5B8E1076-2E4D-A358-AAEE-7D6C2B04651E}"/>
          </ac:inkMkLst>
        </pc:inkChg>
        <pc:inkChg chg="add">
          <ac:chgData name="Vukics András" userId="5efe4348-f8f2-46c9-a533-ad55f03285a4" providerId="ADAL" clId="{246EDEBA-83EC-7E46-BAF1-39E78F182215}" dt="2022-11-17T12:39:08.044" v="525"/>
          <ac:inkMkLst>
            <pc:docMk/>
            <pc:sldMk cId="988059189" sldId="292"/>
            <ac:inkMk id="3" creationId="{C2F82840-6358-3776-8C41-1836C5092265}"/>
          </ac:inkMkLst>
        </pc:inkChg>
        <pc:inkChg chg="add del">
          <ac:chgData name="Vukics András" userId="5efe4348-f8f2-46c9-a533-ad55f03285a4" providerId="ADAL" clId="{246EDEBA-83EC-7E46-BAF1-39E78F182215}" dt="2022-11-17T12:40:30.567" v="578"/>
          <ac:inkMkLst>
            <pc:docMk/>
            <pc:sldMk cId="988059189" sldId="292"/>
            <ac:inkMk id="5" creationId="{B3DC84B8-3A8D-13C2-B72C-9E96C10FF2B4}"/>
          </ac:inkMkLst>
        </pc:inkChg>
        <pc:inkChg chg="add del">
          <ac:chgData name="Vukics András" userId="5efe4348-f8f2-46c9-a533-ad55f03285a4" providerId="ADAL" clId="{246EDEBA-83EC-7E46-BAF1-39E78F182215}" dt="2022-11-17T12:33:30.383" v="382"/>
          <ac:inkMkLst>
            <pc:docMk/>
            <pc:sldMk cId="988059189" sldId="292"/>
            <ac:inkMk id="7" creationId="{2770D730-D6A0-2AA4-7563-8D8674E3A9E2}"/>
          </ac:inkMkLst>
        </pc:inkChg>
        <pc:inkChg chg="add reco">
          <ac:chgData name="Vukics András" userId="5efe4348-f8f2-46c9-a533-ad55f03285a4" providerId="ADAL" clId="{246EDEBA-83EC-7E46-BAF1-39E78F182215}" dt="2022-11-17T12:37:11.894" v="469"/>
          <ac:inkMkLst>
            <pc:docMk/>
            <pc:sldMk cId="988059189" sldId="292"/>
            <ac:inkMk id="7" creationId="{543756AD-6D6A-F426-0266-FAD587FE25CE}"/>
          </ac:inkMkLst>
        </pc:inkChg>
        <pc:inkChg chg="add del">
          <ac:chgData name="Vukics András" userId="5efe4348-f8f2-46c9-a533-ad55f03285a4" providerId="ADAL" clId="{246EDEBA-83EC-7E46-BAF1-39E78F182215}" dt="2022-11-17T12:40:30.567" v="578"/>
          <ac:inkMkLst>
            <pc:docMk/>
            <pc:sldMk cId="988059189" sldId="292"/>
            <ac:inkMk id="8" creationId="{1DF50377-CCF0-4D76-FD24-A9690D3BA017}"/>
          </ac:inkMkLst>
        </pc:inkChg>
        <pc:inkChg chg="add del">
          <ac:chgData name="Vukics András" userId="5efe4348-f8f2-46c9-a533-ad55f03285a4" providerId="ADAL" clId="{246EDEBA-83EC-7E46-BAF1-39E78F182215}" dt="2022-11-17T12:37:14.026" v="472"/>
          <ac:inkMkLst>
            <pc:docMk/>
            <pc:sldMk cId="988059189" sldId="292"/>
            <ac:inkMk id="8" creationId="{46FEFCF1-4979-085C-D8BE-4ED75E65C2BA}"/>
          </ac:inkMkLst>
        </pc:inkChg>
        <pc:inkChg chg="add del">
          <ac:chgData name="Vukics András" userId="5efe4348-f8f2-46c9-a533-ad55f03285a4" providerId="ADAL" clId="{246EDEBA-83EC-7E46-BAF1-39E78F182215}" dt="2022-11-17T12:39:09.765" v="528"/>
          <ac:inkMkLst>
            <pc:docMk/>
            <pc:sldMk cId="988059189" sldId="292"/>
            <ac:inkMk id="8" creationId="{D6E34F7A-4B34-E554-2D4A-1BC9467F6389}"/>
          </ac:inkMkLst>
        </pc:inkChg>
        <pc:inkChg chg="add del">
          <ac:chgData name="Vukics András" userId="5efe4348-f8f2-46c9-a533-ad55f03285a4" providerId="ADAL" clId="{246EDEBA-83EC-7E46-BAF1-39E78F182215}" dt="2022-11-17T12:33:30.383" v="382"/>
          <ac:inkMkLst>
            <pc:docMk/>
            <pc:sldMk cId="988059189" sldId="292"/>
            <ac:inkMk id="8" creationId="{EB72E66E-8CE3-0BBA-CA39-94EFE933EEB1}"/>
          </ac:inkMkLst>
        </pc:inkChg>
        <pc:inkChg chg="add reco">
          <ac:chgData name="Vukics András" userId="5efe4348-f8f2-46c9-a533-ad55f03285a4" providerId="ADAL" clId="{246EDEBA-83EC-7E46-BAF1-39E78F182215}" dt="2022-11-17T12:33:30.383" v="382"/>
          <ac:inkMkLst>
            <pc:docMk/>
            <pc:sldMk cId="988059189" sldId="292"/>
            <ac:inkMk id="9" creationId="{FF13C70A-DED5-F288-C722-75150E970A9D}"/>
          </ac:inkMkLst>
        </pc:inkChg>
        <pc:inkChg chg="add del">
          <ac:chgData name="Vukics András" userId="5efe4348-f8f2-46c9-a533-ad55f03285a4" providerId="ADAL" clId="{246EDEBA-83EC-7E46-BAF1-39E78F182215}" dt="2022-11-17T12:39:09.765" v="528"/>
          <ac:inkMkLst>
            <pc:docMk/>
            <pc:sldMk cId="988059189" sldId="292"/>
            <ac:inkMk id="10" creationId="{5DD6E78A-51C1-806A-1616-098BFB5386BC}"/>
          </ac:inkMkLst>
        </pc:inkChg>
        <pc:inkChg chg="add del">
          <ac:chgData name="Vukics András" userId="5efe4348-f8f2-46c9-a533-ad55f03285a4" providerId="ADAL" clId="{246EDEBA-83EC-7E46-BAF1-39E78F182215}" dt="2022-11-17T12:37:14.026" v="472"/>
          <ac:inkMkLst>
            <pc:docMk/>
            <pc:sldMk cId="988059189" sldId="292"/>
            <ac:inkMk id="10" creationId="{7512EE79-36C0-02E6-72D6-EB4421140C98}"/>
          </ac:inkMkLst>
        </pc:inkChg>
        <pc:inkChg chg="add del">
          <ac:chgData name="Vukics András" userId="5efe4348-f8f2-46c9-a533-ad55f03285a4" providerId="ADAL" clId="{246EDEBA-83EC-7E46-BAF1-39E78F182215}" dt="2022-11-17T12:33:35.852" v="389"/>
          <ac:inkMkLst>
            <pc:docMk/>
            <pc:sldMk cId="988059189" sldId="292"/>
            <ac:inkMk id="10" creationId="{75F0C400-A33A-EEB4-04A6-C9DACA39B2EF}"/>
          </ac:inkMkLst>
        </pc:inkChg>
        <pc:inkChg chg="add reco">
          <ac:chgData name="Vukics András" userId="5efe4348-f8f2-46c9-a533-ad55f03285a4" providerId="ADAL" clId="{246EDEBA-83EC-7E46-BAF1-39E78F182215}" dt="2022-11-17T12:40:30.567" v="578"/>
          <ac:inkMkLst>
            <pc:docMk/>
            <pc:sldMk cId="988059189" sldId="292"/>
            <ac:inkMk id="10" creationId="{9DD77153-31D9-356A-8F02-F4AC521EB8C9}"/>
          </ac:inkMkLst>
        </pc:inkChg>
        <pc:inkChg chg="add del">
          <ac:chgData name="Vukics András" userId="5efe4348-f8f2-46c9-a533-ad55f03285a4" providerId="ADAL" clId="{246EDEBA-83EC-7E46-BAF1-39E78F182215}" dt="2022-11-17T12:33:35.852" v="389"/>
          <ac:inkMkLst>
            <pc:docMk/>
            <pc:sldMk cId="988059189" sldId="292"/>
            <ac:inkMk id="11" creationId="{5CA44924-4B6C-2000-8C1E-A2E6EC667CD2}"/>
          </ac:inkMkLst>
        </pc:inkChg>
        <pc:inkChg chg="add reco">
          <ac:chgData name="Vukics András" userId="5efe4348-f8f2-46c9-a533-ad55f03285a4" providerId="ADAL" clId="{246EDEBA-83EC-7E46-BAF1-39E78F182215}" dt="2022-11-17T12:37:14.026" v="472"/>
          <ac:inkMkLst>
            <pc:docMk/>
            <pc:sldMk cId="988059189" sldId="292"/>
            <ac:inkMk id="11" creationId="{746ACEF1-F3B7-17E8-2057-BEC685C1BD60}"/>
          </ac:inkMkLst>
        </pc:inkChg>
        <pc:inkChg chg="add del">
          <ac:chgData name="Vukics András" userId="5efe4348-f8f2-46c9-a533-ad55f03285a4" providerId="ADAL" clId="{246EDEBA-83EC-7E46-BAF1-39E78F182215}" dt="2022-11-17T12:37:18.415" v="480"/>
          <ac:inkMkLst>
            <pc:docMk/>
            <pc:sldMk cId="988059189" sldId="292"/>
            <ac:inkMk id="12" creationId="{1EE38B2E-5750-A80B-7CFE-97ABB8C59E4D}"/>
          </ac:inkMkLst>
        </pc:inkChg>
        <pc:inkChg chg="add reco">
          <ac:chgData name="Vukics András" userId="5efe4348-f8f2-46c9-a533-ad55f03285a4" providerId="ADAL" clId="{246EDEBA-83EC-7E46-BAF1-39E78F182215}" dt="2022-11-17T12:39:09.765" v="528"/>
          <ac:inkMkLst>
            <pc:docMk/>
            <pc:sldMk cId="988059189" sldId="292"/>
            <ac:inkMk id="12" creationId="{72527C17-8DA6-630E-3A92-FC9AE6769974}"/>
          </ac:inkMkLst>
        </pc:inkChg>
        <pc:inkChg chg="add del">
          <ac:chgData name="Vukics András" userId="5efe4348-f8f2-46c9-a533-ad55f03285a4" providerId="ADAL" clId="{246EDEBA-83EC-7E46-BAF1-39E78F182215}" dt="2022-11-17T12:33:35.852" v="389"/>
          <ac:inkMkLst>
            <pc:docMk/>
            <pc:sldMk cId="988059189" sldId="292"/>
            <ac:inkMk id="12" creationId="{C8D64B47-B02C-6FBC-168F-2B2E6FF2B399}"/>
          </ac:inkMkLst>
        </pc:inkChg>
        <pc:inkChg chg="add del">
          <ac:chgData name="Vukics András" userId="5efe4348-f8f2-46c9-a533-ad55f03285a4" providerId="ADAL" clId="{246EDEBA-83EC-7E46-BAF1-39E78F182215}" dt="2022-11-17T12:33:35.852" v="389"/>
          <ac:inkMkLst>
            <pc:docMk/>
            <pc:sldMk cId="988059189" sldId="292"/>
            <ac:inkMk id="13" creationId="{5C690065-38A1-448C-8698-CBC3B75BA8B4}"/>
          </ac:inkMkLst>
        </pc:inkChg>
        <pc:inkChg chg="add del">
          <ac:chgData name="Vukics András" userId="5efe4348-f8f2-46c9-a533-ad55f03285a4" providerId="ADAL" clId="{246EDEBA-83EC-7E46-BAF1-39E78F182215}" dt="2022-11-17T12:37:18.415" v="480"/>
          <ac:inkMkLst>
            <pc:docMk/>
            <pc:sldMk cId="988059189" sldId="292"/>
            <ac:inkMk id="13" creationId="{7AAEA000-B96D-922D-7FBA-649C7CBCCF53}"/>
          </ac:inkMkLst>
        </pc:inkChg>
        <pc:inkChg chg="add">
          <ac:chgData name="Vukics András" userId="5efe4348-f8f2-46c9-a533-ad55f03285a4" providerId="ADAL" clId="{246EDEBA-83EC-7E46-BAF1-39E78F182215}" dt="2022-11-17T12:40:31.981" v="579"/>
          <ac:inkMkLst>
            <pc:docMk/>
            <pc:sldMk cId="988059189" sldId="292"/>
            <ac:inkMk id="13" creationId="{9C34B6B4-8420-8092-177B-523A5734B3B6}"/>
          </ac:inkMkLst>
        </pc:inkChg>
        <pc:inkChg chg="add del">
          <ac:chgData name="Vukics András" userId="5efe4348-f8f2-46c9-a533-ad55f03285a4" providerId="ADAL" clId="{246EDEBA-83EC-7E46-BAF1-39E78F182215}" dt="2022-11-17T12:39:11.731" v="531"/>
          <ac:inkMkLst>
            <pc:docMk/>
            <pc:sldMk cId="988059189" sldId="292"/>
            <ac:inkMk id="13" creationId="{B639055F-6985-0CD1-3031-8DB8C1FD0E6F}"/>
          </ac:inkMkLst>
        </pc:inkChg>
        <pc:inkChg chg="add del">
          <ac:chgData name="Vukics András" userId="5efe4348-f8f2-46c9-a533-ad55f03285a4" providerId="ADAL" clId="{246EDEBA-83EC-7E46-BAF1-39E78F182215}" dt="2022-11-17T12:37:18.415" v="480"/>
          <ac:inkMkLst>
            <pc:docMk/>
            <pc:sldMk cId="988059189" sldId="292"/>
            <ac:inkMk id="14" creationId="{48A9318B-97AE-B6C9-09DC-61307B3B754E}"/>
          </ac:inkMkLst>
        </pc:inkChg>
        <pc:inkChg chg="add del">
          <ac:chgData name="Vukics András" userId="5efe4348-f8f2-46c9-a533-ad55f03285a4" providerId="ADAL" clId="{246EDEBA-83EC-7E46-BAF1-39E78F182215}" dt="2022-11-17T12:33:35.852" v="389"/>
          <ac:inkMkLst>
            <pc:docMk/>
            <pc:sldMk cId="988059189" sldId="292"/>
            <ac:inkMk id="14" creationId="{5FD18638-B99E-F81D-89F6-603635EB85F4}"/>
          </ac:inkMkLst>
        </pc:inkChg>
        <pc:inkChg chg="add del">
          <ac:chgData name="Vukics András" userId="5efe4348-f8f2-46c9-a533-ad55f03285a4" providerId="ADAL" clId="{246EDEBA-83EC-7E46-BAF1-39E78F182215}" dt="2022-11-17T12:39:11.731" v="531"/>
          <ac:inkMkLst>
            <pc:docMk/>
            <pc:sldMk cId="988059189" sldId="292"/>
            <ac:inkMk id="14" creationId="{9D84C41D-3FAD-0666-3D55-3946E68813C0}"/>
          </ac:inkMkLst>
        </pc:inkChg>
        <pc:inkChg chg="add del">
          <ac:chgData name="Vukics András" userId="5efe4348-f8f2-46c9-a533-ad55f03285a4" providerId="ADAL" clId="{246EDEBA-83EC-7E46-BAF1-39E78F182215}" dt="2022-11-17T12:40:37.619" v="586"/>
          <ac:inkMkLst>
            <pc:docMk/>
            <pc:sldMk cId="988059189" sldId="292"/>
            <ac:inkMk id="14" creationId="{B69E5C15-B758-C764-2211-51E70002FC5F}"/>
          </ac:inkMkLst>
        </pc:inkChg>
        <pc:inkChg chg="add del">
          <ac:chgData name="Vukics András" userId="5efe4348-f8f2-46c9-a533-ad55f03285a4" providerId="ADAL" clId="{246EDEBA-83EC-7E46-BAF1-39E78F182215}" dt="2022-11-17T12:37:18.415" v="480"/>
          <ac:inkMkLst>
            <pc:docMk/>
            <pc:sldMk cId="988059189" sldId="292"/>
            <ac:inkMk id="15" creationId="{5C10B13F-7039-93DB-7538-DC81A189F940}"/>
          </ac:inkMkLst>
        </pc:inkChg>
        <pc:inkChg chg="add reco">
          <ac:chgData name="Vukics András" userId="5efe4348-f8f2-46c9-a533-ad55f03285a4" providerId="ADAL" clId="{246EDEBA-83EC-7E46-BAF1-39E78F182215}" dt="2022-11-17T12:39:11.731" v="531"/>
          <ac:inkMkLst>
            <pc:docMk/>
            <pc:sldMk cId="988059189" sldId="292"/>
            <ac:inkMk id="15" creationId="{76B84F92-0007-7477-CC1B-172C061FCF7E}"/>
          </ac:inkMkLst>
        </pc:inkChg>
        <pc:inkChg chg="add del">
          <ac:chgData name="Vukics András" userId="5efe4348-f8f2-46c9-a533-ad55f03285a4" providerId="ADAL" clId="{246EDEBA-83EC-7E46-BAF1-39E78F182215}" dt="2022-11-17T12:33:35.852" v="389"/>
          <ac:inkMkLst>
            <pc:docMk/>
            <pc:sldMk cId="988059189" sldId="292"/>
            <ac:inkMk id="15" creationId="{AFF10DA3-1BC2-6843-91D2-5F3E6C95444C}"/>
          </ac:inkMkLst>
        </pc:inkChg>
        <pc:inkChg chg="add reco">
          <ac:chgData name="Vukics András" userId="5efe4348-f8f2-46c9-a533-ad55f03285a4" providerId="ADAL" clId="{246EDEBA-83EC-7E46-BAF1-39E78F182215}" dt="2022-11-17T12:33:35.852" v="389"/>
          <ac:inkMkLst>
            <pc:docMk/>
            <pc:sldMk cId="988059189" sldId="292"/>
            <ac:inkMk id="16" creationId="{1D0733E6-D277-7118-C14C-AC64711510B3}"/>
          </ac:inkMkLst>
        </pc:inkChg>
        <pc:inkChg chg="add del">
          <ac:chgData name="Vukics András" userId="5efe4348-f8f2-46c9-a533-ad55f03285a4" providerId="ADAL" clId="{246EDEBA-83EC-7E46-BAF1-39E78F182215}" dt="2022-11-17T12:37:18.415" v="480"/>
          <ac:inkMkLst>
            <pc:docMk/>
            <pc:sldMk cId="988059189" sldId="292"/>
            <ac:inkMk id="17" creationId="{42CCBAD3-07DC-3DB5-ED83-22B0F0B471A2}"/>
          </ac:inkMkLst>
        </pc:inkChg>
        <pc:inkChg chg="add del">
          <ac:chgData name="Vukics András" userId="5efe4348-f8f2-46c9-a533-ad55f03285a4" providerId="ADAL" clId="{246EDEBA-83EC-7E46-BAF1-39E78F182215}" dt="2022-11-17T12:40:37.619" v="586"/>
          <ac:inkMkLst>
            <pc:docMk/>
            <pc:sldMk cId="988059189" sldId="292"/>
            <ac:inkMk id="17" creationId="{69F28198-9C11-E425-F861-0EFC4D70FDA4}"/>
          </ac:inkMkLst>
        </pc:inkChg>
        <pc:inkChg chg="add del">
          <ac:chgData name="Vukics András" userId="5efe4348-f8f2-46c9-a533-ad55f03285a4" providerId="ADAL" clId="{246EDEBA-83EC-7E46-BAF1-39E78F182215}" dt="2022-11-17T12:33:38.401" v="393"/>
          <ac:inkMkLst>
            <pc:docMk/>
            <pc:sldMk cId="988059189" sldId="292"/>
            <ac:inkMk id="17" creationId="{6B58FB56-DD89-9786-6B4D-3E4277E37A02}"/>
          </ac:inkMkLst>
        </pc:inkChg>
        <pc:inkChg chg="add del">
          <ac:chgData name="Vukics András" userId="5efe4348-f8f2-46c9-a533-ad55f03285a4" providerId="ADAL" clId="{246EDEBA-83EC-7E46-BAF1-39E78F182215}" dt="2022-11-17T12:39:14.577" v="534"/>
          <ac:inkMkLst>
            <pc:docMk/>
            <pc:sldMk cId="988059189" sldId="292"/>
            <ac:inkMk id="17" creationId="{7F9EF158-8C0B-12DA-7CB8-9BE05F764019}"/>
          </ac:inkMkLst>
        </pc:inkChg>
        <pc:inkChg chg="add del">
          <ac:chgData name="Vukics András" userId="5efe4348-f8f2-46c9-a533-ad55f03285a4" providerId="ADAL" clId="{246EDEBA-83EC-7E46-BAF1-39E78F182215}" dt="2022-11-17T12:40:37.619" v="586"/>
          <ac:inkMkLst>
            <pc:docMk/>
            <pc:sldMk cId="988059189" sldId="292"/>
            <ac:inkMk id="18" creationId="{11E65EA3-A06F-9F02-099A-B1AAA23A9F67}"/>
          </ac:inkMkLst>
        </pc:inkChg>
        <pc:inkChg chg="add del">
          <ac:chgData name="Vukics András" userId="5efe4348-f8f2-46c9-a533-ad55f03285a4" providerId="ADAL" clId="{246EDEBA-83EC-7E46-BAF1-39E78F182215}" dt="2022-11-17T12:33:38.401" v="393"/>
          <ac:inkMkLst>
            <pc:docMk/>
            <pc:sldMk cId="988059189" sldId="292"/>
            <ac:inkMk id="18" creationId="{3EE95200-88FC-71F9-7125-4133EE333462}"/>
          </ac:inkMkLst>
        </pc:inkChg>
        <pc:inkChg chg="add del">
          <ac:chgData name="Vukics András" userId="5efe4348-f8f2-46c9-a533-ad55f03285a4" providerId="ADAL" clId="{246EDEBA-83EC-7E46-BAF1-39E78F182215}" dt="2022-11-17T12:39:14.577" v="534"/>
          <ac:inkMkLst>
            <pc:docMk/>
            <pc:sldMk cId="988059189" sldId="292"/>
            <ac:inkMk id="18" creationId="{48573793-9398-FD19-AECE-FF4E3468FF71}"/>
          </ac:inkMkLst>
        </pc:inkChg>
        <pc:inkChg chg="add del">
          <ac:chgData name="Vukics András" userId="5efe4348-f8f2-46c9-a533-ad55f03285a4" providerId="ADAL" clId="{246EDEBA-83EC-7E46-BAF1-39E78F182215}" dt="2022-11-17T12:37:18.415" v="480"/>
          <ac:inkMkLst>
            <pc:docMk/>
            <pc:sldMk cId="988059189" sldId="292"/>
            <ac:inkMk id="18" creationId="{B27C26D2-7A0C-BEF8-637B-F042889E25AB}"/>
          </ac:inkMkLst>
        </pc:inkChg>
        <pc:inkChg chg="add reco">
          <ac:chgData name="Vukics András" userId="5efe4348-f8f2-46c9-a533-ad55f03285a4" providerId="ADAL" clId="{246EDEBA-83EC-7E46-BAF1-39E78F182215}" dt="2022-11-17T12:39:14.577" v="534"/>
          <ac:inkMkLst>
            <pc:docMk/>
            <pc:sldMk cId="988059189" sldId="292"/>
            <ac:inkMk id="19" creationId="{28D07DBF-757E-C7C3-EFA7-047BE99956C9}"/>
          </ac:inkMkLst>
        </pc:inkChg>
        <pc:inkChg chg="add del">
          <ac:chgData name="Vukics András" userId="5efe4348-f8f2-46c9-a533-ad55f03285a4" providerId="ADAL" clId="{246EDEBA-83EC-7E46-BAF1-39E78F182215}" dt="2022-11-17T12:33:38.401" v="393"/>
          <ac:inkMkLst>
            <pc:docMk/>
            <pc:sldMk cId="988059189" sldId="292"/>
            <ac:inkMk id="19" creationId="{5700AA55-644F-F088-0546-602C9C2B9ED5}"/>
          </ac:inkMkLst>
        </pc:inkChg>
        <pc:inkChg chg="add del">
          <ac:chgData name="Vukics András" userId="5efe4348-f8f2-46c9-a533-ad55f03285a4" providerId="ADAL" clId="{246EDEBA-83EC-7E46-BAF1-39E78F182215}" dt="2022-11-17T12:37:18.415" v="480"/>
          <ac:inkMkLst>
            <pc:docMk/>
            <pc:sldMk cId="988059189" sldId="292"/>
            <ac:inkMk id="19" creationId="{6CB75570-4DA4-A449-E82D-EC425672F7CF}"/>
          </ac:inkMkLst>
        </pc:inkChg>
        <pc:inkChg chg="add reco">
          <ac:chgData name="Vukics András" userId="5efe4348-f8f2-46c9-a533-ad55f03285a4" providerId="ADAL" clId="{246EDEBA-83EC-7E46-BAF1-39E78F182215}" dt="2022-11-17T12:33:38.401" v="393"/>
          <ac:inkMkLst>
            <pc:docMk/>
            <pc:sldMk cId="988059189" sldId="292"/>
            <ac:inkMk id="20" creationId="{FE5B206E-9F31-CF33-8CC0-98C0C811B099}"/>
          </ac:inkMkLst>
        </pc:inkChg>
        <pc:inkChg chg="add reco">
          <ac:chgData name="Vukics András" userId="5efe4348-f8f2-46c9-a533-ad55f03285a4" providerId="ADAL" clId="{246EDEBA-83EC-7E46-BAF1-39E78F182215}" dt="2022-11-17T12:37:18.415" v="480"/>
          <ac:inkMkLst>
            <pc:docMk/>
            <pc:sldMk cId="988059189" sldId="292"/>
            <ac:inkMk id="21" creationId="{4CAE53CF-4B7F-90E6-8EE7-07B78BADF0C4}"/>
          </ac:inkMkLst>
        </pc:inkChg>
        <pc:inkChg chg="add del">
          <ac:chgData name="Vukics András" userId="5efe4348-f8f2-46c9-a533-ad55f03285a4" providerId="ADAL" clId="{246EDEBA-83EC-7E46-BAF1-39E78F182215}" dt="2022-11-17T12:33:41.893" v="400"/>
          <ac:inkMkLst>
            <pc:docMk/>
            <pc:sldMk cId="988059189" sldId="292"/>
            <ac:inkMk id="21" creationId="{D3660DCC-AE34-50AC-7ED0-C2EBB0EDF3CF}"/>
          </ac:inkMkLst>
        </pc:inkChg>
        <pc:inkChg chg="add del">
          <ac:chgData name="Vukics András" userId="5efe4348-f8f2-46c9-a533-ad55f03285a4" providerId="ADAL" clId="{246EDEBA-83EC-7E46-BAF1-39E78F182215}" dt="2022-11-17T12:33:41.893" v="400"/>
          <ac:inkMkLst>
            <pc:docMk/>
            <pc:sldMk cId="988059189" sldId="292"/>
            <ac:inkMk id="22" creationId="{BB4F1E9F-B041-0D94-CCA1-1E403FBD0C20}"/>
          </ac:inkMkLst>
        </pc:inkChg>
        <pc:inkChg chg="add">
          <ac:chgData name="Vukics András" userId="5efe4348-f8f2-46c9-a533-ad55f03285a4" providerId="ADAL" clId="{246EDEBA-83EC-7E46-BAF1-39E78F182215}" dt="2022-11-17T12:39:15.951" v="535"/>
          <ac:inkMkLst>
            <pc:docMk/>
            <pc:sldMk cId="988059189" sldId="292"/>
            <ac:inkMk id="22" creationId="{D681FDFA-04AB-A5F2-6880-D7D2F12E809E}"/>
          </ac:inkMkLst>
        </pc:inkChg>
        <pc:inkChg chg="add del">
          <ac:chgData name="Vukics András" userId="5efe4348-f8f2-46c9-a533-ad55f03285a4" providerId="ADAL" clId="{246EDEBA-83EC-7E46-BAF1-39E78F182215}" dt="2022-11-17T12:37:21.879" v="485"/>
          <ac:inkMkLst>
            <pc:docMk/>
            <pc:sldMk cId="988059189" sldId="292"/>
            <ac:inkMk id="22" creationId="{E795C810-AB3E-58BA-74C6-5E931503200E}"/>
          </ac:inkMkLst>
        </pc:inkChg>
        <pc:inkChg chg="add del">
          <ac:chgData name="Vukics András" userId="5efe4348-f8f2-46c9-a533-ad55f03285a4" providerId="ADAL" clId="{246EDEBA-83EC-7E46-BAF1-39E78F182215}" dt="2022-11-17T12:39:18.784" v="540"/>
          <ac:inkMkLst>
            <pc:docMk/>
            <pc:sldMk cId="988059189" sldId="292"/>
            <ac:inkMk id="23" creationId="{36789D8D-16BA-C862-42A3-C3E707B90D95}"/>
          </ac:inkMkLst>
        </pc:inkChg>
        <pc:inkChg chg="add del">
          <ac:chgData name="Vukics András" userId="5efe4348-f8f2-46c9-a533-ad55f03285a4" providerId="ADAL" clId="{246EDEBA-83EC-7E46-BAF1-39E78F182215}" dt="2022-11-17T12:33:41.893" v="400"/>
          <ac:inkMkLst>
            <pc:docMk/>
            <pc:sldMk cId="988059189" sldId="292"/>
            <ac:inkMk id="23" creationId="{8298F88F-0DC8-AC8A-66BE-F88F75452C4C}"/>
          </ac:inkMkLst>
        </pc:inkChg>
        <pc:inkChg chg="add del">
          <ac:chgData name="Vukics András" userId="5efe4348-f8f2-46c9-a533-ad55f03285a4" providerId="ADAL" clId="{246EDEBA-83EC-7E46-BAF1-39E78F182215}" dt="2022-11-17T12:40:37.619" v="586"/>
          <ac:inkMkLst>
            <pc:docMk/>
            <pc:sldMk cId="988059189" sldId="292"/>
            <ac:inkMk id="23" creationId="{BB23E809-AD8B-38C8-1EE1-0C36934673EB}"/>
          </ac:inkMkLst>
        </pc:inkChg>
        <pc:inkChg chg="add del">
          <ac:chgData name="Vukics András" userId="5efe4348-f8f2-46c9-a533-ad55f03285a4" providerId="ADAL" clId="{246EDEBA-83EC-7E46-BAF1-39E78F182215}" dt="2022-11-17T12:37:21.879" v="485"/>
          <ac:inkMkLst>
            <pc:docMk/>
            <pc:sldMk cId="988059189" sldId="292"/>
            <ac:inkMk id="23" creationId="{F5F969A0-4C14-26EF-F070-A1D14461762B}"/>
          </ac:inkMkLst>
        </pc:inkChg>
        <pc:inkChg chg="add del">
          <ac:chgData name="Vukics András" userId="5efe4348-f8f2-46c9-a533-ad55f03285a4" providerId="ADAL" clId="{246EDEBA-83EC-7E46-BAF1-39E78F182215}" dt="2022-11-17T12:40:37.619" v="586"/>
          <ac:inkMkLst>
            <pc:docMk/>
            <pc:sldMk cId="988059189" sldId="292"/>
            <ac:inkMk id="24" creationId="{211C16CD-ED9B-38A4-5341-7DF1A8FE3DF6}"/>
          </ac:inkMkLst>
        </pc:inkChg>
        <pc:inkChg chg="add del">
          <ac:chgData name="Vukics András" userId="5efe4348-f8f2-46c9-a533-ad55f03285a4" providerId="ADAL" clId="{246EDEBA-83EC-7E46-BAF1-39E78F182215}" dt="2022-11-17T12:37:21.879" v="485"/>
          <ac:inkMkLst>
            <pc:docMk/>
            <pc:sldMk cId="988059189" sldId="292"/>
            <ac:inkMk id="24" creationId="{692995AB-D5EF-578A-8B0C-80F73EF8A8BD}"/>
          </ac:inkMkLst>
        </pc:inkChg>
        <pc:inkChg chg="add del">
          <ac:chgData name="Vukics András" userId="5efe4348-f8f2-46c9-a533-ad55f03285a4" providerId="ADAL" clId="{246EDEBA-83EC-7E46-BAF1-39E78F182215}" dt="2022-11-17T12:39:18.784" v="540"/>
          <ac:inkMkLst>
            <pc:docMk/>
            <pc:sldMk cId="988059189" sldId="292"/>
            <ac:inkMk id="24" creationId="{8A91D68D-76B7-F54A-C20A-C0E73ACD2A3E}"/>
          </ac:inkMkLst>
        </pc:inkChg>
        <pc:inkChg chg="add del">
          <ac:chgData name="Vukics András" userId="5efe4348-f8f2-46c9-a533-ad55f03285a4" providerId="ADAL" clId="{246EDEBA-83EC-7E46-BAF1-39E78F182215}" dt="2022-11-17T12:33:41.893" v="400"/>
          <ac:inkMkLst>
            <pc:docMk/>
            <pc:sldMk cId="988059189" sldId="292"/>
            <ac:inkMk id="24" creationId="{90D9A62E-C471-3255-7A60-31A403AE27CC}"/>
          </ac:inkMkLst>
        </pc:inkChg>
        <pc:inkChg chg="add del">
          <ac:chgData name="Vukics András" userId="5efe4348-f8f2-46c9-a533-ad55f03285a4" providerId="ADAL" clId="{246EDEBA-83EC-7E46-BAF1-39E78F182215}" dt="2022-11-17T12:37:21.879" v="485"/>
          <ac:inkMkLst>
            <pc:docMk/>
            <pc:sldMk cId="988059189" sldId="292"/>
            <ac:inkMk id="25" creationId="{2EE9D31D-3ED4-B928-D3E1-67F6196080C9}"/>
          </ac:inkMkLst>
        </pc:inkChg>
        <pc:inkChg chg="add del">
          <ac:chgData name="Vukics András" userId="5efe4348-f8f2-46c9-a533-ad55f03285a4" providerId="ADAL" clId="{246EDEBA-83EC-7E46-BAF1-39E78F182215}" dt="2022-11-17T12:33:41.893" v="400"/>
          <ac:inkMkLst>
            <pc:docMk/>
            <pc:sldMk cId="988059189" sldId="292"/>
            <ac:inkMk id="25" creationId="{4786A19E-3564-62A3-4EC5-CCD1C107F2E1}"/>
          </ac:inkMkLst>
        </pc:inkChg>
        <pc:inkChg chg="add del">
          <ac:chgData name="Vukics András" userId="5efe4348-f8f2-46c9-a533-ad55f03285a4" providerId="ADAL" clId="{246EDEBA-83EC-7E46-BAF1-39E78F182215}" dt="2022-11-17T12:39:18.784" v="540"/>
          <ac:inkMkLst>
            <pc:docMk/>
            <pc:sldMk cId="988059189" sldId="292"/>
            <ac:inkMk id="25" creationId="{6D358F43-BC08-3A77-9AC4-E364066389DF}"/>
          </ac:inkMkLst>
        </pc:inkChg>
        <pc:inkChg chg="add del">
          <ac:chgData name="Vukics András" userId="5efe4348-f8f2-46c9-a533-ad55f03285a4" providerId="ADAL" clId="{246EDEBA-83EC-7E46-BAF1-39E78F182215}" dt="2022-11-17T12:40:37.619" v="586"/>
          <ac:inkMkLst>
            <pc:docMk/>
            <pc:sldMk cId="988059189" sldId="292"/>
            <ac:inkMk id="25" creationId="{E36C7489-08E7-3747-D3A4-BE25BC5787F5}"/>
          </ac:inkMkLst>
        </pc:inkChg>
        <pc:inkChg chg="add del">
          <ac:chgData name="Vukics András" userId="5efe4348-f8f2-46c9-a533-ad55f03285a4" providerId="ADAL" clId="{246EDEBA-83EC-7E46-BAF1-39E78F182215}" dt="2022-11-17T12:33:41.893" v="400"/>
          <ac:inkMkLst>
            <pc:docMk/>
            <pc:sldMk cId="988059189" sldId="292"/>
            <ac:inkMk id="26" creationId="{74604437-11F3-EBE7-3A0E-F0B0ABD2747D}"/>
          </ac:inkMkLst>
        </pc:inkChg>
        <pc:inkChg chg="add reco">
          <ac:chgData name="Vukics András" userId="5efe4348-f8f2-46c9-a533-ad55f03285a4" providerId="ADAL" clId="{246EDEBA-83EC-7E46-BAF1-39E78F182215}" dt="2022-11-17T12:37:21.879" v="485"/>
          <ac:inkMkLst>
            <pc:docMk/>
            <pc:sldMk cId="988059189" sldId="292"/>
            <ac:inkMk id="26" creationId="{7C58007B-6F00-758C-0F9F-CBE9CF4293D7}"/>
          </ac:inkMkLst>
        </pc:inkChg>
        <pc:inkChg chg="add reco">
          <ac:chgData name="Vukics András" userId="5efe4348-f8f2-46c9-a533-ad55f03285a4" providerId="ADAL" clId="{246EDEBA-83EC-7E46-BAF1-39E78F182215}" dt="2022-11-17T12:33:41.893" v="400"/>
          <ac:inkMkLst>
            <pc:docMk/>
            <pc:sldMk cId="988059189" sldId="292"/>
            <ac:inkMk id="27" creationId="{8C86C637-D9E7-763B-2BFE-04DA9AE6DFBC}"/>
          </ac:inkMkLst>
        </pc:inkChg>
        <pc:inkChg chg="add reco">
          <ac:chgData name="Vukics András" userId="5efe4348-f8f2-46c9-a533-ad55f03285a4" providerId="ADAL" clId="{246EDEBA-83EC-7E46-BAF1-39E78F182215}" dt="2022-11-17T12:40:37.619" v="586"/>
          <ac:inkMkLst>
            <pc:docMk/>
            <pc:sldMk cId="988059189" sldId="292"/>
            <ac:inkMk id="28" creationId="{5BA84B2D-44AB-6338-A37C-C08C4E547CA1}"/>
          </ac:inkMkLst>
        </pc:inkChg>
        <pc:inkChg chg="add del">
          <ac:chgData name="Vukics András" userId="5efe4348-f8f2-46c9-a533-ad55f03285a4" providerId="ADAL" clId="{246EDEBA-83EC-7E46-BAF1-39E78F182215}" dt="2022-11-17T12:39:18.784" v="540"/>
          <ac:inkMkLst>
            <pc:docMk/>
            <pc:sldMk cId="988059189" sldId="292"/>
            <ac:inkMk id="28" creationId="{A784DCD7-0C3C-7AAC-5D05-A76BE63CE99B}"/>
          </ac:inkMkLst>
        </pc:inkChg>
        <pc:inkChg chg="add del">
          <ac:chgData name="Vukics András" userId="5efe4348-f8f2-46c9-a533-ad55f03285a4" providerId="ADAL" clId="{246EDEBA-83EC-7E46-BAF1-39E78F182215}" dt="2022-11-17T12:33:48.092" v="403"/>
          <ac:inkMkLst>
            <pc:docMk/>
            <pc:sldMk cId="988059189" sldId="292"/>
            <ac:inkMk id="28" creationId="{D1136282-6019-20F2-00EF-2CB8FC1E3DAD}"/>
          </ac:inkMkLst>
        </pc:inkChg>
        <pc:inkChg chg="add del">
          <ac:chgData name="Vukics András" userId="5efe4348-f8f2-46c9-a533-ad55f03285a4" providerId="ADAL" clId="{246EDEBA-83EC-7E46-BAF1-39E78F182215}" dt="2022-11-17T12:37:24.866" v="490"/>
          <ac:inkMkLst>
            <pc:docMk/>
            <pc:sldMk cId="988059189" sldId="292"/>
            <ac:inkMk id="28" creationId="{F0C356C6-B75B-E4BF-DBC7-D21B830BB9FE}"/>
          </ac:inkMkLst>
        </pc:inkChg>
        <pc:inkChg chg="add reco">
          <ac:chgData name="Vukics András" userId="5efe4348-f8f2-46c9-a533-ad55f03285a4" providerId="ADAL" clId="{246EDEBA-83EC-7E46-BAF1-39E78F182215}" dt="2022-11-17T12:39:18.784" v="540"/>
          <ac:inkMkLst>
            <pc:docMk/>
            <pc:sldMk cId="988059189" sldId="292"/>
            <ac:inkMk id="29" creationId="{1AECF43E-91C6-A035-BCD9-45FF1F46457F}"/>
          </ac:inkMkLst>
        </pc:inkChg>
        <pc:inkChg chg="add del">
          <ac:chgData name="Vukics András" userId="5efe4348-f8f2-46c9-a533-ad55f03285a4" providerId="ADAL" clId="{246EDEBA-83EC-7E46-BAF1-39E78F182215}" dt="2022-11-17T12:33:48.092" v="403"/>
          <ac:inkMkLst>
            <pc:docMk/>
            <pc:sldMk cId="988059189" sldId="292"/>
            <ac:inkMk id="29" creationId="{6E0015F1-642B-99B3-EDCB-CBA87EF3A0F5}"/>
          </ac:inkMkLst>
        </pc:inkChg>
        <pc:inkChg chg="add del">
          <ac:chgData name="Vukics András" userId="5efe4348-f8f2-46c9-a533-ad55f03285a4" providerId="ADAL" clId="{246EDEBA-83EC-7E46-BAF1-39E78F182215}" dt="2022-11-17T12:37:24.866" v="490"/>
          <ac:inkMkLst>
            <pc:docMk/>
            <pc:sldMk cId="988059189" sldId="292"/>
            <ac:inkMk id="29" creationId="{9230ED11-820A-B8A7-B41C-23AA05E9614F}"/>
          </ac:inkMkLst>
        </pc:inkChg>
        <pc:inkChg chg="add reco">
          <ac:chgData name="Vukics András" userId="5efe4348-f8f2-46c9-a533-ad55f03285a4" providerId="ADAL" clId="{246EDEBA-83EC-7E46-BAF1-39E78F182215}" dt="2022-11-17T12:33:48.092" v="403"/>
          <ac:inkMkLst>
            <pc:docMk/>
            <pc:sldMk cId="988059189" sldId="292"/>
            <ac:inkMk id="30" creationId="{CA3E0FEA-95BB-F7B4-81C8-59AB138AAAE4}"/>
          </ac:inkMkLst>
        </pc:inkChg>
        <pc:inkChg chg="add del">
          <ac:chgData name="Vukics András" userId="5efe4348-f8f2-46c9-a533-ad55f03285a4" providerId="ADAL" clId="{246EDEBA-83EC-7E46-BAF1-39E78F182215}" dt="2022-11-17T12:39:20.113" v="543"/>
          <ac:inkMkLst>
            <pc:docMk/>
            <pc:sldMk cId="988059189" sldId="292"/>
            <ac:inkMk id="31" creationId="{04843D1D-AE78-4888-98FC-32F41DC1C171}"/>
          </ac:inkMkLst>
        </pc:inkChg>
        <pc:inkChg chg="add del">
          <ac:chgData name="Vukics András" userId="5efe4348-f8f2-46c9-a533-ad55f03285a4" providerId="ADAL" clId="{246EDEBA-83EC-7E46-BAF1-39E78F182215}" dt="2022-11-17T12:37:24.866" v="490"/>
          <ac:inkMkLst>
            <pc:docMk/>
            <pc:sldMk cId="988059189" sldId="292"/>
            <ac:inkMk id="31" creationId="{4E93472F-E8D9-4F58-D8B1-175511FDEE57}"/>
          </ac:inkMkLst>
        </pc:inkChg>
        <pc:inkChg chg="add del">
          <ac:chgData name="Vukics András" userId="5efe4348-f8f2-46c9-a533-ad55f03285a4" providerId="ADAL" clId="{246EDEBA-83EC-7E46-BAF1-39E78F182215}" dt="2022-11-17T12:40:44.440" v="599"/>
          <ac:inkMkLst>
            <pc:docMk/>
            <pc:sldMk cId="988059189" sldId="292"/>
            <ac:inkMk id="31" creationId="{5AB43D34-DB46-E770-7BCC-B186FDFE380F}"/>
          </ac:inkMkLst>
        </pc:inkChg>
        <pc:inkChg chg="add del">
          <ac:chgData name="Vukics András" userId="5efe4348-f8f2-46c9-a533-ad55f03285a4" providerId="ADAL" clId="{246EDEBA-83EC-7E46-BAF1-39E78F182215}" dt="2022-11-17T12:33:50.362" v="407"/>
          <ac:inkMkLst>
            <pc:docMk/>
            <pc:sldMk cId="988059189" sldId="292"/>
            <ac:inkMk id="31" creationId="{CB4B7AB6-62C1-6915-2F0B-2CADE8D0A17D}"/>
          </ac:inkMkLst>
        </pc:inkChg>
        <pc:inkChg chg="add del">
          <ac:chgData name="Vukics András" userId="5efe4348-f8f2-46c9-a533-ad55f03285a4" providerId="ADAL" clId="{246EDEBA-83EC-7E46-BAF1-39E78F182215}" dt="2022-11-17T12:33:50.362" v="407"/>
          <ac:inkMkLst>
            <pc:docMk/>
            <pc:sldMk cId="988059189" sldId="292"/>
            <ac:inkMk id="32" creationId="{4324D795-3033-C692-8FC4-1EF2A31C4FB1}"/>
          </ac:inkMkLst>
        </pc:inkChg>
        <pc:inkChg chg="add del">
          <ac:chgData name="Vukics András" userId="5efe4348-f8f2-46c9-a533-ad55f03285a4" providerId="ADAL" clId="{246EDEBA-83EC-7E46-BAF1-39E78F182215}" dt="2022-11-17T12:40:44.440" v="599"/>
          <ac:inkMkLst>
            <pc:docMk/>
            <pc:sldMk cId="988059189" sldId="292"/>
            <ac:inkMk id="32" creationId="{635F28B0-92B2-F1ED-AE98-BE57538BA96E}"/>
          </ac:inkMkLst>
        </pc:inkChg>
        <pc:inkChg chg="add del">
          <ac:chgData name="Vukics András" userId="5efe4348-f8f2-46c9-a533-ad55f03285a4" providerId="ADAL" clId="{246EDEBA-83EC-7E46-BAF1-39E78F182215}" dt="2022-11-17T12:39:20.113" v="543"/>
          <ac:inkMkLst>
            <pc:docMk/>
            <pc:sldMk cId="988059189" sldId="292"/>
            <ac:inkMk id="32" creationId="{6373A628-398C-AEF9-FB19-E005B91498E7}"/>
          </ac:inkMkLst>
        </pc:inkChg>
        <pc:inkChg chg="add del">
          <ac:chgData name="Vukics András" userId="5efe4348-f8f2-46c9-a533-ad55f03285a4" providerId="ADAL" clId="{246EDEBA-83EC-7E46-BAF1-39E78F182215}" dt="2022-11-17T12:37:24.866" v="490"/>
          <ac:inkMkLst>
            <pc:docMk/>
            <pc:sldMk cId="988059189" sldId="292"/>
            <ac:inkMk id="32" creationId="{BDC65493-9658-F48D-E17B-6CEDFB17C4C7}"/>
          </ac:inkMkLst>
        </pc:inkChg>
        <pc:inkChg chg="add del">
          <ac:chgData name="Vukics András" userId="5efe4348-f8f2-46c9-a533-ad55f03285a4" providerId="ADAL" clId="{246EDEBA-83EC-7E46-BAF1-39E78F182215}" dt="2022-11-17T12:33:50.362" v="407"/>
          <ac:inkMkLst>
            <pc:docMk/>
            <pc:sldMk cId="988059189" sldId="292"/>
            <ac:inkMk id="33" creationId="{77E99691-0005-AFEF-E0AE-5AFCAC0DBEDE}"/>
          </ac:inkMkLst>
        </pc:inkChg>
        <pc:inkChg chg="add reco">
          <ac:chgData name="Vukics András" userId="5efe4348-f8f2-46c9-a533-ad55f03285a4" providerId="ADAL" clId="{246EDEBA-83EC-7E46-BAF1-39E78F182215}" dt="2022-11-17T12:37:24.866" v="490"/>
          <ac:inkMkLst>
            <pc:docMk/>
            <pc:sldMk cId="988059189" sldId="292"/>
            <ac:inkMk id="33" creationId="{AFC96845-2332-48C7-1BF3-FD599DFAE747}"/>
          </ac:inkMkLst>
        </pc:inkChg>
        <pc:inkChg chg="add reco">
          <ac:chgData name="Vukics András" userId="5efe4348-f8f2-46c9-a533-ad55f03285a4" providerId="ADAL" clId="{246EDEBA-83EC-7E46-BAF1-39E78F182215}" dt="2022-11-17T12:33:50.362" v="407"/>
          <ac:inkMkLst>
            <pc:docMk/>
            <pc:sldMk cId="988059189" sldId="292"/>
            <ac:inkMk id="34" creationId="{615D5582-B357-9223-E3A0-44DBFA12B024}"/>
          </ac:inkMkLst>
        </pc:inkChg>
        <pc:inkChg chg="add del">
          <ac:chgData name="Vukics András" userId="5efe4348-f8f2-46c9-a533-ad55f03285a4" providerId="ADAL" clId="{246EDEBA-83EC-7E46-BAF1-39E78F182215}" dt="2022-11-17T12:37:29.360" v="496"/>
          <ac:inkMkLst>
            <pc:docMk/>
            <pc:sldMk cId="988059189" sldId="292"/>
            <ac:inkMk id="35" creationId="{B9C555F6-1F30-20BE-EBEC-522E65D6AF80}"/>
          </ac:inkMkLst>
        </pc:inkChg>
        <pc:inkChg chg="add del">
          <ac:chgData name="Vukics András" userId="5efe4348-f8f2-46c9-a533-ad55f03285a4" providerId="ADAL" clId="{246EDEBA-83EC-7E46-BAF1-39E78F182215}" dt="2022-11-17T12:33:55.651" v="413"/>
          <ac:inkMkLst>
            <pc:docMk/>
            <pc:sldMk cId="988059189" sldId="292"/>
            <ac:inkMk id="35" creationId="{C139097C-7745-B596-D38D-4CEDAC066693}"/>
          </ac:inkMkLst>
        </pc:inkChg>
        <pc:inkChg chg="add reco">
          <ac:chgData name="Vukics András" userId="5efe4348-f8f2-46c9-a533-ad55f03285a4" providerId="ADAL" clId="{246EDEBA-83EC-7E46-BAF1-39E78F182215}" dt="2022-11-17T12:39:20.113" v="543"/>
          <ac:inkMkLst>
            <pc:docMk/>
            <pc:sldMk cId="988059189" sldId="292"/>
            <ac:inkMk id="35" creationId="{C871487F-B093-BAF6-84ED-B619C97ACC58}"/>
          </ac:inkMkLst>
        </pc:inkChg>
        <pc:inkChg chg="add del">
          <ac:chgData name="Vukics András" userId="5efe4348-f8f2-46c9-a533-ad55f03285a4" providerId="ADAL" clId="{246EDEBA-83EC-7E46-BAF1-39E78F182215}" dt="2022-11-17T12:39:22.975" v="546"/>
          <ac:inkMkLst>
            <pc:docMk/>
            <pc:sldMk cId="988059189" sldId="292"/>
            <ac:inkMk id="36" creationId="{6742968B-4A08-EFA0-52BC-1C61B85089FF}"/>
          </ac:inkMkLst>
        </pc:inkChg>
        <pc:inkChg chg="add del">
          <ac:chgData name="Vukics András" userId="5efe4348-f8f2-46c9-a533-ad55f03285a4" providerId="ADAL" clId="{246EDEBA-83EC-7E46-BAF1-39E78F182215}" dt="2022-11-17T12:37:29.360" v="496"/>
          <ac:inkMkLst>
            <pc:docMk/>
            <pc:sldMk cId="988059189" sldId="292"/>
            <ac:inkMk id="36" creationId="{AE6887FA-5939-E36A-29F1-79A81F52D869}"/>
          </ac:inkMkLst>
        </pc:inkChg>
        <pc:inkChg chg="add del">
          <ac:chgData name="Vukics András" userId="5efe4348-f8f2-46c9-a533-ad55f03285a4" providerId="ADAL" clId="{246EDEBA-83EC-7E46-BAF1-39E78F182215}" dt="2022-11-17T12:40:44.440" v="599"/>
          <ac:inkMkLst>
            <pc:docMk/>
            <pc:sldMk cId="988059189" sldId="292"/>
            <ac:inkMk id="36" creationId="{C940BFDA-C384-40F8-C90C-ADCF6ABAD49C}"/>
          </ac:inkMkLst>
        </pc:inkChg>
        <pc:inkChg chg="add del">
          <ac:chgData name="Vukics András" userId="5efe4348-f8f2-46c9-a533-ad55f03285a4" providerId="ADAL" clId="{246EDEBA-83EC-7E46-BAF1-39E78F182215}" dt="2022-11-17T12:33:55.651" v="413"/>
          <ac:inkMkLst>
            <pc:docMk/>
            <pc:sldMk cId="988059189" sldId="292"/>
            <ac:inkMk id="36" creationId="{CF950D47-BF0B-A834-9653-F55558A68CD6}"/>
          </ac:inkMkLst>
        </pc:inkChg>
        <pc:inkChg chg="add del">
          <ac:chgData name="Vukics András" userId="5efe4348-f8f2-46c9-a533-ad55f03285a4" providerId="ADAL" clId="{246EDEBA-83EC-7E46-BAF1-39E78F182215}" dt="2022-11-17T12:33:55.651" v="413"/>
          <ac:inkMkLst>
            <pc:docMk/>
            <pc:sldMk cId="988059189" sldId="292"/>
            <ac:inkMk id="37" creationId="{2DB586A7-DE41-7DC7-8466-2693EEBF245D}"/>
          </ac:inkMkLst>
        </pc:inkChg>
        <pc:inkChg chg="add del">
          <ac:chgData name="Vukics András" userId="5efe4348-f8f2-46c9-a533-ad55f03285a4" providerId="ADAL" clId="{246EDEBA-83EC-7E46-BAF1-39E78F182215}" dt="2022-11-17T12:40:44.440" v="599"/>
          <ac:inkMkLst>
            <pc:docMk/>
            <pc:sldMk cId="988059189" sldId="292"/>
            <ac:inkMk id="37" creationId="{AE074332-1790-F76D-226B-D6BC1C9E6D2F}"/>
          </ac:inkMkLst>
        </pc:inkChg>
        <pc:inkChg chg="add del">
          <ac:chgData name="Vukics András" userId="5efe4348-f8f2-46c9-a533-ad55f03285a4" providerId="ADAL" clId="{246EDEBA-83EC-7E46-BAF1-39E78F182215}" dt="2022-11-17T12:39:22.975" v="546"/>
          <ac:inkMkLst>
            <pc:docMk/>
            <pc:sldMk cId="988059189" sldId="292"/>
            <ac:inkMk id="37" creationId="{C2085BFA-4D8D-6816-3A33-45552404CBEA}"/>
          </ac:inkMkLst>
        </pc:inkChg>
        <pc:inkChg chg="add del">
          <ac:chgData name="Vukics András" userId="5efe4348-f8f2-46c9-a533-ad55f03285a4" providerId="ADAL" clId="{246EDEBA-83EC-7E46-BAF1-39E78F182215}" dt="2022-11-17T12:37:29.360" v="496"/>
          <ac:inkMkLst>
            <pc:docMk/>
            <pc:sldMk cId="988059189" sldId="292"/>
            <ac:inkMk id="37" creationId="{D18FDC24-C666-B971-7CE7-75C849737B2D}"/>
          </ac:inkMkLst>
        </pc:inkChg>
        <pc:inkChg chg="add del">
          <ac:chgData name="Vukics András" userId="5efe4348-f8f2-46c9-a533-ad55f03285a4" providerId="ADAL" clId="{246EDEBA-83EC-7E46-BAF1-39E78F182215}" dt="2022-11-17T12:37:29.360" v="496"/>
          <ac:inkMkLst>
            <pc:docMk/>
            <pc:sldMk cId="988059189" sldId="292"/>
            <ac:inkMk id="38" creationId="{21A041D3-9629-0BE8-50CF-116B75746441}"/>
          </ac:inkMkLst>
        </pc:inkChg>
        <pc:inkChg chg="add del">
          <ac:chgData name="Vukics András" userId="5efe4348-f8f2-46c9-a533-ad55f03285a4" providerId="ADAL" clId="{246EDEBA-83EC-7E46-BAF1-39E78F182215}" dt="2022-11-17T12:33:55.651" v="413"/>
          <ac:inkMkLst>
            <pc:docMk/>
            <pc:sldMk cId="988059189" sldId="292"/>
            <ac:inkMk id="38" creationId="{606811E2-9F66-B140-4B2A-E6A920EA6F5A}"/>
          </ac:inkMkLst>
        </pc:inkChg>
        <pc:inkChg chg="add reco">
          <ac:chgData name="Vukics András" userId="5efe4348-f8f2-46c9-a533-ad55f03285a4" providerId="ADAL" clId="{246EDEBA-83EC-7E46-BAF1-39E78F182215}" dt="2022-11-17T12:39:22.975" v="546"/>
          <ac:inkMkLst>
            <pc:docMk/>
            <pc:sldMk cId="988059189" sldId="292"/>
            <ac:inkMk id="38" creationId="{C52087CA-4584-E116-1104-B75CBBA8B073}"/>
          </ac:inkMkLst>
        </pc:inkChg>
        <pc:inkChg chg="add del">
          <ac:chgData name="Vukics András" userId="5efe4348-f8f2-46c9-a533-ad55f03285a4" providerId="ADAL" clId="{246EDEBA-83EC-7E46-BAF1-39E78F182215}" dt="2022-11-17T12:37:29.360" v="496"/>
          <ac:inkMkLst>
            <pc:docMk/>
            <pc:sldMk cId="988059189" sldId="292"/>
            <ac:inkMk id="39" creationId="{22693415-364A-4D68-5848-5813E20C3BBE}"/>
          </ac:inkMkLst>
        </pc:inkChg>
        <pc:inkChg chg="add del">
          <ac:chgData name="Vukics András" userId="5efe4348-f8f2-46c9-a533-ad55f03285a4" providerId="ADAL" clId="{246EDEBA-83EC-7E46-BAF1-39E78F182215}" dt="2022-11-17T12:39:29.037" v="549"/>
          <ac:inkMkLst>
            <pc:docMk/>
            <pc:sldMk cId="988059189" sldId="292"/>
            <ac:inkMk id="39" creationId="{545CAD5A-F179-8DD7-58FE-882474C57BCE}"/>
          </ac:inkMkLst>
        </pc:inkChg>
        <pc:inkChg chg="add del">
          <ac:chgData name="Vukics András" userId="5efe4348-f8f2-46c9-a533-ad55f03285a4" providerId="ADAL" clId="{246EDEBA-83EC-7E46-BAF1-39E78F182215}" dt="2022-11-17T12:40:44.440" v="599"/>
          <ac:inkMkLst>
            <pc:docMk/>
            <pc:sldMk cId="988059189" sldId="292"/>
            <ac:inkMk id="39" creationId="{A32ED289-75E2-4C21-8246-046868B286CD}"/>
          </ac:inkMkLst>
        </pc:inkChg>
        <pc:inkChg chg="add del">
          <ac:chgData name="Vukics András" userId="5efe4348-f8f2-46c9-a533-ad55f03285a4" providerId="ADAL" clId="{246EDEBA-83EC-7E46-BAF1-39E78F182215}" dt="2022-11-17T12:33:55.651" v="413"/>
          <ac:inkMkLst>
            <pc:docMk/>
            <pc:sldMk cId="988059189" sldId="292"/>
            <ac:inkMk id="39" creationId="{AA4B39B1-1256-B16F-1B1F-C0AE44BDB698}"/>
          </ac:inkMkLst>
        </pc:inkChg>
        <pc:inkChg chg="add reco">
          <ac:chgData name="Vukics András" userId="5efe4348-f8f2-46c9-a533-ad55f03285a4" providerId="ADAL" clId="{246EDEBA-83EC-7E46-BAF1-39E78F182215}" dt="2022-11-17T12:33:55.651" v="413"/>
          <ac:inkMkLst>
            <pc:docMk/>
            <pc:sldMk cId="988059189" sldId="292"/>
            <ac:inkMk id="40" creationId="{0FDA4F60-7B21-1D89-1C12-E04629E33400}"/>
          </ac:inkMkLst>
        </pc:inkChg>
        <pc:inkChg chg="add">
          <ac:chgData name="Vukics András" userId="5efe4348-f8f2-46c9-a533-ad55f03285a4" providerId="ADAL" clId="{246EDEBA-83EC-7E46-BAF1-39E78F182215}" dt="2022-11-17T12:33:55.902" v="414"/>
          <ac:inkMkLst>
            <pc:docMk/>
            <pc:sldMk cId="988059189" sldId="292"/>
            <ac:inkMk id="41" creationId="{47F9516B-89EE-A0FB-215D-4774D1C061D0}"/>
          </ac:inkMkLst>
        </pc:inkChg>
        <pc:inkChg chg="add reco">
          <ac:chgData name="Vukics András" userId="5efe4348-f8f2-46c9-a533-ad55f03285a4" providerId="ADAL" clId="{246EDEBA-83EC-7E46-BAF1-39E78F182215}" dt="2022-11-17T12:37:29.360" v="496"/>
          <ac:inkMkLst>
            <pc:docMk/>
            <pc:sldMk cId="988059189" sldId="292"/>
            <ac:inkMk id="42" creationId="{0C8FFE4D-87EF-28C8-A269-1D49EEFD23DC}"/>
          </ac:inkMkLst>
        </pc:inkChg>
        <pc:inkChg chg="add del">
          <ac:chgData name="Vukics András" userId="5efe4348-f8f2-46c9-a533-ad55f03285a4" providerId="ADAL" clId="{246EDEBA-83EC-7E46-BAF1-39E78F182215}" dt="2022-11-17T12:33:58.403" v="419"/>
          <ac:inkMkLst>
            <pc:docMk/>
            <pc:sldMk cId="988059189" sldId="292"/>
            <ac:inkMk id="42" creationId="{DE2B24C1-1E7E-0D69-573B-F9E71AC0C4B2}"/>
          </ac:inkMkLst>
        </pc:inkChg>
        <pc:inkChg chg="add del">
          <ac:chgData name="Vukics András" userId="5efe4348-f8f2-46c9-a533-ad55f03285a4" providerId="ADAL" clId="{246EDEBA-83EC-7E46-BAF1-39E78F182215}" dt="2022-11-17T12:33:58.403" v="419"/>
          <ac:inkMkLst>
            <pc:docMk/>
            <pc:sldMk cId="988059189" sldId="292"/>
            <ac:inkMk id="43" creationId="{17D31A91-EF5C-2056-C570-31DAA1502959}"/>
          </ac:inkMkLst>
        </pc:inkChg>
        <pc:inkChg chg="add del">
          <ac:chgData name="Vukics András" userId="5efe4348-f8f2-46c9-a533-ad55f03285a4" providerId="ADAL" clId="{246EDEBA-83EC-7E46-BAF1-39E78F182215}" dt="2022-11-17T12:37:33.204" v="502"/>
          <ac:inkMkLst>
            <pc:docMk/>
            <pc:sldMk cId="988059189" sldId="292"/>
            <ac:inkMk id="43" creationId="{22214FC4-2541-49AE-F731-BB52F401B2C5}"/>
          </ac:inkMkLst>
        </pc:inkChg>
        <pc:inkChg chg="add del">
          <ac:chgData name="Vukics András" userId="5efe4348-f8f2-46c9-a533-ad55f03285a4" providerId="ADAL" clId="{246EDEBA-83EC-7E46-BAF1-39E78F182215}" dt="2022-11-17T12:40:44.440" v="599"/>
          <ac:inkMkLst>
            <pc:docMk/>
            <pc:sldMk cId="988059189" sldId="292"/>
            <ac:inkMk id="43" creationId="{30D7F08B-BA10-98E1-603B-D835D1A0EF23}"/>
          </ac:inkMkLst>
        </pc:inkChg>
        <pc:inkChg chg="add del">
          <ac:chgData name="Vukics András" userId="5efe4348-f8f2-46c9-a533-ad55f03285a4" providerId="ADAL" clId="{246EDEBA-83EC-7E46-BAF1-39E78F182215}" dt="2022-11-17T12:39:29.037" v="549"/>
          <ac:inkMkLst>
            <pc:docMk/>
            <pc:sldMk cId="988059189" sldId="292"/>
            <ac:inkMk id="43" creationId="{EE3D38D6-F0ED-A465-CDD4-CEA271C3F74F}"/>
          </ac:inkMkLst>
        </pc:inkChg>
        <pc:inkChg chg="add del">
          <ac:chgData name="Vukics András" userId="5efe4348-f8f2-46c9-a533-ad55f03285a4" providerId="ADAL" clId="{246EDEBA-83EC-7E46-BAF1-39E78F182215}" dt="2022-11-17T12:33:58.403" v="419"/>
          <ac:inkMkLst>
            <pc:docMk/>
            <pc:sldMk cId="988059189" sldId="292"/>
            <ac:inkMk id="44" creationId="{6AA1C12A-84C6-6D48-8A5A-0A28A248DFB1}"/>
          </ac:inkMkLst>
        </pc:inkChg>
        <pc:inkChg chg="add reco">
          <ac:chgData name="Vukics András" userId="5efe4348-f8f2-46c9-a533-ad55f03285a4" providerId="ADAL" clId="{246EDEBA-83EC-7E46-BAF1-39E78F182215}" dt="2022-11-17T12:39:29.037" v="549"/>
          <ac:inkMkLst>
            <pc:docMk/>
            <pc:sldMk cId="988059189" sldId="292"/>
            <ac:inkMk id="44" creationId="{7548E8A7-6860-00C4-304B-90C3B1345147}"/>
          </ac:inkMkLst>
        </pc:inkChg>
        <pc:inkChg chg="add del">
          <ac:chgData name="Vukics András" userId="5efe4348-f8f2-46c9-a533-ad55f03285a4" providerId="ADAL" clId="{246EDEBA-83EC-7E46-BAF1-39E78F182215}" dt="2022-11-17T12:37:33.204" v="502"/>
          <ac:inkMkLst>
            <pc:docMk/>
            <pc:sldMk cId="988059189" sldId="292"/>
            <ac:inkMk id="44" creationId="{B2B0867E-98A1-D460-1AD6-E72FAD049E8E}"/>
          </ac:inkMkLst>
        </pc:inkChg>
        <pc:inkChg chg="add del">
          <ac:chgData name="Vukics András" userId="5efe4348-f8f2-46c9-a533-ad55f03285a4" providerId="ADAL" clId="{246EDEBA-83EC-7E46-BAF1-39E78F182215}" dt="2022-11-17T12:33:58.403" v="419"/>
          <ac:inkMkLst>
            <pc:docMk/>
            <pc:sldMk cId="988059189" sldId="292"/>
            <ac:inkMk id="45" creationId="{08DB87A3-1FF5-C84A-1922-E60A3170B53A}"/>
          </ac:inkMkLst>
        </pc:inkChg>
        <pc:inkChg chg="add del">
          <ac:chgData name="Vukics András" userId="5efe4348-f8f2-46c9-a533-ad55f03285a4" providerId="ADAL" clId="{246EDEBA-83EC-7E46-BAF1-39E78F182215}" dt="2022-11-17T12:37:33.204" v="502"/>
          <ac:inkMkLst>
            <pc:docMk/>
            <pc:sldMk cId="988059189" sldId="292"/>
            <ac:inkMk id="45" creationId="{9A305463-D36D-2FD3-D977-11652B5B9D6F}"/>
          </ac:inkMkLst>
        </pc:inkChg>
        <pc:inkChg chg="add del">
          <ac:chgData name="Vukics András" userId="5efe4348-f8f2-46c9-a533-ad55f03285a4" providerId="ADAL" clId="{246EDEBA-83EC-7E46-BAF1-39E78F182215}" dt="2022-11-17T12:40:44.440" v="599"/>
          <ac:inkMkLst>
            <pc:docMk/>
            <pc:sldMk cId="988059189" sldId="292"/>
            <ac:inkMk id="45" creationId="{9A62390C-9176-6D7C-01A7-E04AFFFE1968}"/>
          </ac:inkMkLst>
        </pc:inkChg>
        <pc:inkChg chg="add del">
          <ac:chgData name="Vukics András" userId="5efe4348-f8f2-46c9-a533-ad55f03285a4" providerId="ADAL" clId="{246EDEBA-83EC-7E46-BAF1-39E78F182215}" dt="2022-11-17T12:39:31.951" v="552"/>
          <ac:inkMkLst>
            <pc:docMk/>
            <pc:sldMk cId="988059189" sldId="292"/>
            <ac:inkMk id="45" creationId="{CCBFBC5C-0C2D-DBF9-C556-9A66801145F6}"/>
          </ac:inkMkLst>
        </pc:inkChg>
        <pc:inkChg chg="add reco">
          <ac:chgData name="Vukics András" userId="5efe4348-f8f2-46c9-a533-ad55f03285a4" providerId="ADAL" clId="{246EDEBA-83EC-7E46-BAF1-39E78F182215}" dt="2022-11-17T12:33:58.403" v="419"/>
          <ac:inkMkLst>
            <pc:docMk/>
            <pc:sldMk cId="988059189" sldId="292"/>
            <ac:inkMk id="46" creationId="{6060E737-F1C0-9C90-497E-45DC64EF28EF}"/>
          </ac:inkMkLst>
        </pc:inkChg>
        <pc:inkChg chg="add del">
          <ac:chgData name="Vukics András" userId="5efe4348-f8f2-46c9-a533-ad55f03285a4" providerId="ADAL" clId="{246EDEBA-83EC-7E46-BAF1-39E78F182215}" dt="2022-11-17T12:37:33.204" v="502"/>
          <ac:inkMkLst>
            <pc:docMk/>
            <pc:sldMk cId="988059189" sldId="292"/>
            <ac:inkMk id="47" creationId="{3A8A3B3E-F7E5-67CE-12A5-0A3F594A7DDC}"/>
          </ac:inkMkLst>
        </pc:inkChg>
        <pc:inkChg chg="add del">
          <ac:chgData name="Vukics András" userId="5efe4348-f8f2-46c9-a533-ad55f03285a4" providerId="ADAL" clId="{246EDEBA-83EC-7E46-BAF1-39E78F182215}" dt="2022-11-17T12:34:09.122" v="422"/>
          <ac:inkMkLst>
            <pc:docMk/>
            <pc:sldMk cId="988059189" sldId="292"/>
            <ac:inkMk id="47" creationId="{87D55C4A-ED20-8867-969A-B2D04FCD61A8}"/>
          </ac:inkMkLst>
        </pc:inkChg>
        <pc:inkChg chg="add del">
          <ac:chgData name="Vukics András" userId="5efe4348-f8f2-46c9-a533-ad55f03285a4" providerId="ADAL" clId="{246EDEBA-83EC-7E46-BAF1-39E78F182215}" dt="2022-11-17T12:39:31.951" v="552"/>
          <ac:inkMkLst>
            <pc:docMk/>
            <pc:sldMk cId="988059189" sldId="292"/>
            <ac:inkMk id="47" creationId="{97C6CB6D-4BD5-68E0-AF8C-1559D665792F}"/>
          </ac:inkMkLst>
        </pc:inkChg>
        <pc:inkChg chg="add del">
          <ac:chgData name="Vukics András" userId="5efe4348-f8f2-46c9-a533-ad55f03285a4" providerId="ADAL" clId="{246EDEBA-83EC-7E46-BAF1-39E78F182215}" dt="2022-11-17T12:40:44.440" v="599"/>
          <ac:inkMkLst>
            <pc:docMk/>
            <pc:sldMk cId="988059189" sldId="292"/>
            <ac:inkMk id="47" creationId="{FC59CDF1-A45E-922D-1B58-F3AB5BA75755}"/>
          </ac:inkMkLst>
        </pc:inkChg>
        <pc:inkChg chg="add reco">
          <ac:chgData name="Vukics András" userId="5efe4348-f8f2-46c9-a533-ad55f03285a4" providerId="ADAL" clId="{246EDEBA-83EC-7E46-BAF1-39E78F182215}" dt="2022-11-17T12:39:31.951" v="552"/>
          <ac:inkMkLst>
            <pc:docMk/>
            <pc:sldMk cId="988059189" sldId="292"/>
            <ac:inkMk id="48" creationId="{9708B982-D6BD-42F4-820E-83D5EDAEF9AE}"/>
          </ac:inkMkLst>
        </pc:inkChg>
        <pc:inkChg chg="add del">
          <ac:chgData name="Vukics András" userId="5efe4348-f8f2-46c9-a533-ad55f03285a4" providerId="ADAL" clId="{246EDEBA-83EC-7E46-BAF1-39E78F182215}" dt="2022-11-17T12:34:09.122" v="422"/>
          <ac:inkMkLst>
            <pc:docMk/>
            <pc:sldMk cId="988059189" sldId="292"/>
            <ac:inkMk id="48" creationId="{AAB540EC-CF63-1924-D472-64389E74BB40}"/>
          </ac:inkMkLst>
        </pc:inkChg>
        <pc:inkChg chg="add del">
          <ac:chgData name="Vukics András" userId="5efe4348-f8f2-46c9-a533-ad55f03285a4" providerId="ADAL" clId="{246EDEBA-83EC-7E46-BAF1-39E78F182215}" dt="2022-11-17T12:37:33.204" v="502"/>
          <ac:inkMkLst>
            <pc:docMk/>
            <pc:sldMk cId="988059189" sldId="292"/>
            <ac:inkMk id="48" creationId="{EAE8A645-3A56-988E-A346-B2BC0565C21D}"/>
          </ac:inkMkLst>
        </pc:inkChg>
        <pc:inkChg chg="add reco">
          <ac:chgData name="Vukics András" userId="5efe4348-f8f2-46c9-a533-ad55f03285a4" providerId="ADAL" clId="{246EDEBA-83EC-7E46-BAF1-39E78F182215}" dt="2022-11-17T12:34:09.122" v="422"/>
          <ac:inkMkLst>
            <pc:docMk/>
            <pc:sldMk cId="988059189" sldId="292"/>
            <ac:inkMk id="49" creationId="{ACA3262D-F4E9-4280-F691-352D1B71F8BD}"/>
          </ac:inkMkLst>
        </pc:inkChg>
        <pc:inkChg chg="add del">
          <ac:chgData name="Vukics András" userId="5efe4348-f8f2-46c9-a533-ad55f03285a4" providerId="ADAL" clId="{246EDEBA-83EC-7E46-BAF1-39E78F182215}" dt="2022-11-17T12:34:23.054" v="425"/>
          <ac:inkMkLst>
            <pc:docMk/>
            <pc:sldMk cId="988059189" sldId="292"/>
            <ac:inkMk id="50" creationId="{2398A186-0C24-5318-A339-A0251164956B}"/>
          </ac:inkMkLst>
        </pc:inkChg>
        <pc:inkChg chg="add reco">
          <ac:chgData name="Vukics András" userId="5efe4348-f8f2-46c9-a533-ad55f03285a4" providerId="ADAL" clId="{246EDEBA-83EC-7E46-BAF1-39E78F182215}" dt="2022-11-17T12:37:33.204" v="502"/>
          <ac:inkMkLst>
            <pc:docMk/>
            <pc:sldMk cId="988059189" sldId="292"/>
            <ac:inkMk id="50" creationId="{E03482C4-F572-8880-F9C4-DB949D33312E}"/>
          </ac:inkMkLst>
        </pc:inkChg>
        <pc:inkChg chg="add del">
          <ac:chgData name="Vukics András" userId="5efe4348-f8f2-46c9-a533-ad55f03285a4" providerId="ADAL" clId="{246EDEBA-83EC-7E46-BAF1-39E78F182215}" dt="2022-11-17T12:34:23.054" v="425"/>
          <ac:inkMkLst>
            <pc:docMk/>
            <pc:sldMk cId="988059189" sldId="292"/>
            <ac:inkMk id="51" creationId="{366D72C2-4702-5D0E-CA8E-64C792A93799}"/>
          </ac:inkMkLst>
        </pc:inkChg>
        <pc:inkChg chg="add del">
          <ac:chgData name="Vukics András" userId="5efe4348-f8f2-46c9-a533-ad55f03285a4" providerId="ADAL" clId="{246EDEBA-83EC-7E46-BAF1-39E78F182215}" dt="2022-11-17T12:37:36.270" v="509"/>
          <ac:inkMkLst>
            <pc:docMk/>
            <pc:sldMk cId="988059189" sldId="292"/>
            <ac:inkMk id="51" creationId="{4AF28D5A-B12A-6220-BB81-D4CC4B4615E5}"/>
          </ac:inkMkLst>
        </pc:inkChg>
        <pc:inkChg chg="add del">
          <ac:chgData name="Vukics András" userId="5efe4348-f8f2-46c9-a533-ad55f03285a4" providerId="ADAL" clId="{246EDEBA-83EC-7E46-BAF1-39E78F182215}" dt="2022-11-17T12:39:35.859" v="560"/>
          <ac:inkMkLst>
            <pc:docMk/>
            <pc:sldMk cId="988059189" sldId="292"/>
            <ac:inkMk id="51" creationId="{9362BD51-92AE-25DC-D322-EB66BE102124}"/>
          </ac:inkMkLst>
        </pc:inkChg>
        <pc:inkChg chg="add del">
          <ac:chgData name="Vukics András" userId="5efe4348-f8f2-46c9-a533-ad55f03285a4" providerId="ADAL" clId="{246EDEBA-83EC-7E46-BAF1-39E78F182215}" dt="2022-11-17T12:40:44.440" v="599"/>
          <ac:inkMkLst>
            <pc:docMk/>
            <pc:sldMk cId="988059189" sldId="292"/>
            <ac:inkMk id="51" creationId="{9E629BA9-7FCE-F2F1-52C2-2DDC22FC8C30}"/>
          </ac:inkMkLst>
        </pc:inkChg>
        <pc:inkChg chg="add reco">
          <ac:chgData name="Vukics András" userId="5efe4348-f8f2-46c9-a533-ad55f03285a4" providerId="ADAL" clId="{246EDEBA-83EC-7E46-BAF1-39E78F182215}" dt="2022-11-17T12:34:23.054" v="425"/>
          <ac:inkMkLst>
            <pc:docMk/>
            <pc:sldMk cId="988059189" sldId="292"/>
            <ac:inkMk id="52" creationId="{DA7616F9-45BD-8E6A-35A1-315BD211442B}"/>
          </ac:inkMkLst>
        </pc:inkChg>
        <pc:inkChg chg="add del">
          <ac:chgData name="Vukics András" userId="5efe4348-f8f2-46c9-a533-ad55f03285a4" providerId="ADAL" clId="{246EDEBA-83EC-7E46-BAF1-39E78F182215}" dt="2022-11-17T12:37:36.270" v="509"/>
          <ac:inkMkLst>
            <pc:docMk/>
            <pc:sldMk cId="988059189" sldId="292"/>
            <ac:inkMk id="53" creationId="{1FC284CA-1BE8-88CB-A2D3-CCBF22B16EC0}"/>
          </ac:inkMkLst>
        </pc:inkChg>
        <pc:inkChg chg="add del">
          <ac:chgData name="Vukics András" userId="5efe4348-f8f2-46c9-a533-ad55f03285a4" providerId="ADAL" clId="{246EDEBA-83EC-7E46-BAF1-39E78F182215}" dt="2022-11-17T12:40:44.440" v="599"/>
          <ac:inkMkLst>
            <pc:docMk/>
            <pc:sldMk cId="988059189" sldId="292"/>
            <ac:inkMk id="53" creationId="{6E5146FC-F15A-23FF-4EBC-F6C0C3BDCE20}"/>
          </ac:inkMkLst>
        </pc:inkChg>
        <pc:inkChg chg="add del">
          <ac:chgData name="Vukics András" userId="5efe4348-f8f2-46c9-a533-ad55f03285a4" providerId="ADAL" clId="{246EDEBA-83EC-7E46-BAF1-39E78F182215}" dt="2022-11-17T12:34:25.177" v="428"/>
          <ac:inkMkLst>
            <pc:docMk/>
            <pc:sldMk cId="988059189" sldId="292"/>
            <ac:inkMk id="53" creationId="{757541C3-F2D2-ACF9-AE3F-4314077A04EB}"/>
          </ac:inkMkLst>
        </pc:inkChg>
        <pc:inkChg chg="add del">
          <ac:chgData name="Vukics András" userId="5efe4348-f8f2-46c9-a533-ad55f03285a4" providerId="ADAL" clId="{246EDEBA-83EC-7E46-BAF1-39E78F182215}" dt="2022-11-17T12:39:35.859" v="560"/>
          <ac:inkMkLst>
            <pc:docMk/>
            <pc:sldMk cId="988059189" sldId="292"/>
            <ac:inkMk id="53" creationId="{B08C3CCC-0D3C-2CAF-17B5-404CDF6FE325}"/>
          </ac:inkMkLst>
        </pc:inkChg>
        <pc:inkChg chg="add del">
          <ac:chgData name="Vukics András" userId="5efe4348-f8f2-46c9-a533-ad55f03285a4" providerId="ADAL" clId="{246EDEBA-83EC-7E46-BAF1-39E78F182215}" dt="2022-11-17T12:40:44.440" v="599"/>
          <ac:inkMkLst>
            <pc:docMk/>
            <pc:sldMk cId="988059189" sldId="292"/>
            <ac:inkMk id="54" creationId="{17FDCD56-B510-A285-6C49-256DD3F0A4ED}"/>
          </ac:inkMkLst>
        </pc:inkChg>
        <pc:inkChg chg="add del">
          <ac:chgData name="Vukics András" userId="5efe4348-f8f2-46c9-a533-ad55f03285a4" providerId="ADAL" clId="{246EDEBA-83EC-7E46-BAF1-39E78F182215}" dt="2022-11-17T12:39:35.859" v="560"/>
          <ac:inkMkLst>
            <pc:docMk/>
            <pc:sldMk cId="988059189" sldId="292"/>
            <ac:inkMk id="54" creationId="{357434AE-8EFC-5FED-F81E-940EF4DE9535}"/>
          </ac:inkMkLst>
        </pc:inkChg>
        <pc:inkChg chg="add del">
          <ac:chgData name="Vukics András" userId="5efe4348-f8f2-46c9-a533-ad55f03285a4" providerId="ADAL" clId="{246EDEBA-83EC-7E46-BAF1-39E78F182215}" dt="2022-11-17T12:34:25.177" v="428"/>
          <ac:inkMkLst>
            <pc:docMk/>
            <pc:sldMk cId="988059189" sldId="292"/>
            <ac:inkMk id="54" creationId="{F264F067-C1DE-5220-4A96-6A9603779B9D}"/>
          </ac:inkMkLst>
        </pc:inkChg>
        <pc:inkChg chg="add del">
          <ac:chgData name="Vukics András" userId="5efe4348-f8f2-46c9-a533-ad55f03285a4" providerId="ADAL" clId="{246EDEBA-83EC-7E46-BAF1-39E78F182215}" dt="2022-11-17T12:37:36.270" v="509"/>
          <ac:inkMkLst>
            <pc:docMk/>
            <pc:sldMk cId="988059189" sldId="292"/>
            <ac:inkMk id="54" creationId="{FC12AC8F-8217-C356-7E5E-01FFB121768A}"/>
          </ac:inkMkLst>
        </pc:inkChg>
        <pc:inkChg chg="add reco">
          <ac:chgData name="Vukics András" userId="5efe4348-f8f2-46c9-a533-ad55f03285a4" providerId="ADAL" clId="{246EDEBA-83EC-7E46-BAF1-39E78F182215}" dt="2022-11-17T12:34:25.177" v="428"/>
          <ac:inkMkLst>
            <pc:docMk/>
            <pc:sldMk cId="988059189" sldId="292"/>
            <ac:inkMk id="55" creationId="{1BDFB8CF-BA73-388E-5D45-F46016307B34}"/>
          </ac:inkMkLst>
        </pc:inkChg>
        <pc:inkChg chg="add del">
          <ac:chgData name="Vukics András" userId="5efe4348-f8f2-46c9-a533-ad55f03285a4" providerId="ADAL" clId="{246EDEBA-83EC-7E46-BAF1-39E78F182215}" dt="2022-11-17T12:34:28.373" v="432"/>
          <ac:inkMkLst>
            <pc:docMk/>
            <pc:sldMk cId="988059189" sldId="292"/>
            <ac:inkMk id="56" creationId="{35587350-0A83-C7B4-554B-2E34494F8C6D}"/>
          </ac:inkMkLst>
        </pc:inkChg>
        <pc:inkChg chg="add del">
          <ac:chgData name="Vukics András" userId="5efe4348-f8f2-46c9-a533-ad55f03285a4" providerId="ADAL" clId="{246EDEBA-83EC-7E46-BAF1-39E78F182215}" dt="2022-11-17T12:40:44.440" v="599"/>
          <ac:inkMkLst>
            <pc:docMk/>
            <pc:sldMk cId="988059189" sldId="292"/>
            <ac:inkMk id="56" creationId="{8D33EA12-0B34-5846-8FB8-AC69F930B993}"/>
          </ac:inkMkLst>
        </pc:inkChg>
        <pc:inkChg chg="add del">
          <ac:chgData name="Vukics András" userId="5efe4348-f8f2-46c9-a533-ad55f03285a4" providerId="ADAL" clId="{246EDEBA-83EC-7E46-BAF1-39E78F182215}" dt="2022-11-17T12:39:35.859" v="560"/>
          <ac:inkMkLst>
            <pc:docMk/>
            <pc:sldMk cId="988059189" sldId="292"/>
            <ac:inkMk id="56" creationId="{9CA0CDC5-29EF-1650-C522-22E35D937D32}"/>
          </ac:inkMkLst>
        </pc:inkChg>
        <pc:inkChg chg="add del">
          <ac:chgData name="Vukics András" userId="5efe4348-f8f2-46c9-a533-ad55f03285a4" providerId="ADAL" clId="{246EDEBA-83EC-7E46-BAF1-39E78F182215}" dt="2022-11-17T12:37:36.270" v="509"/>
          <ac:inkMkLst>
            <pc:docMk/>
            <pc:sldMk cId="988059189" sldId="292"/>
            <ac:inkMk id="56" creationId="{E74639C2-71FB-2D8A-CEAC-A7537B924D10}"/>
          </ac:inkMkLst>
        </pc:inkChg>
        <pc:inkChg chg="add reco">
          <ac:chgData name="Vukics András" userId="5efe4348-f8f2-46c9-a533-ad55f03285a4" providerId="ADAL" clId="{246EDEBA-83EC-7E46-BAF1-39E78F182215}" dt="2022-11-17T12:40:44.440" v="599"/>
          <ac:inkMkLst>
            <pc:docMk/>
            <pc:sldMk cId="988059189" sldId="292"/>
            <ac:inkMk id="57" creationId="{531F4F89-D736-29B3-5A3E-1DDA8E6ED742}"/>
          </ac:inkMkLst>
        </pc:inkChg>
        <pc:inkChg chg="add del">
          <ac:chgData name="Vukics András" userId="5efe4348-f8f2-46c9-a533-ad55f03285a4" providerId="ADAL" clId="{246EDEBA-83EC-7E46-BAF1-39E78F182215}" dt="2022-11-17T12:34:28.373" v="432"/>
          <ac:inkMkLst>
            <pc:docMk/>
            <pc:sldMk cId="988059189" sldId="292"/>
            <ac:inkMk id="57" creationId="{69CD99A4-9BDF-12B1-60AD-D57DD234EE44}"/>
          </ac:inkMkLst>
        </pc:inkChg>
        <pc:inkChg chg="add del">
          <ac:chgData name="Vukics András" userId="5efe4348-f8f2-46c9-a533-ad55f03285a4" providerId="ADAL" clId="{246EDEBA-83EC-7E46-BAF1-39E78F182215}" dt="2022-11-17T12:39:35.859" v="560"/>
          <ac:inkMkLst>
            <pc:docMk/>
            <pc:sldMk cId="988059189" sldId="292"/>
            <ac:inkMk id="57" creationId="{6B93A5D5-3143-9F75-5389-54AF68B5C049}"/>
          </ac:inkMkLst>
        </pc:inkChg>
        <pc:inkChg chg="add del">
          <ac:chgData name="Vukics András" userId="5efe4348-f8f2-46c9-a533-ad55f03285a4" providerId="ADAL" clId="{246EDEBA-83EC-7E46-BAF1-39E78F182215}" dt="2022-11-17T12:37:36.270" v="509"/>
          <ac:inkMkLst>
            <pc:docMk/>
            <pc:sldMk cId="988059189" sldId="292"/>
            <ac:inkMk id="57" creationId="{8AD967A0-7F9B-BA19-20CF-607D83E87A30}"/>
          </ac:inkMkLst>
        </pc:inkChg>
        <pc:inkChg chg="add del">
          <ac:chgData name="Vukics András" userId="5efe4348-f8f2-46c9-a533-ad55f03285a4" providerId="ADAL" clId="{246EDEBA-83EC-7E46-BAF1-39E78F182215}" dt="2022-11-17T12:34:28.373" v="432"/>
          <ac:inkMkLst>
            <pc:docMk/>
            <pc:sldMk cId="988059189" sldId="292"/>
            <ac:inkMk id="58" creationId="{23DE1ECF-1571-0353-4084-12095ED76099}"/>
          </ac:inkMkLst>
        </pc:inkChg>
        <pc:inkChg chg="add del">
          <ac:chgData name="Vukics András" userId="5efe4348-f8f2-46c9-a533-ad55f03285a4" providerId="ADAL" clId="{246EDEBA-83EC-7E46-BAF1-39E78F182215}" dt="2022-11-17T12:39:35.859" v="560"/>
          <ac:inkMkLst>
            <pc:docMk/>
            <pc:sldMk cId="988059189" sldId="292"/>
            <ac:inkMk id="58" creationId="{3C1EB898-8918-C625-C9FD-D0FB502AD3F8}"/>
          </ac:inkMkLst>
        </pc:inkChg>
        <pc:inkChg chg="add del">
          <ac:chgData name="Vukics András" userId="5efe4348-f8f2-46c9-a533-ad55f03285a4" providerId="ADAL" clId="{246EDEBA-83EC-7E46-BAF1-39E78F182215}" dt="2022-11-17T12:37:36.270" v="509"/>
          <ac:inkMkLst>
            <pc:docMk/>
            <pc:sldMk cId="988059189" sldId="292"/>
            <ac:inkMk id="58" creationId="{EA5D5CFA-4BD0-999D-26CC-9059EB56C873}"/>
          </ac:inkMkLst>
        </pc:inkChg>
        <pc:inkChg chg="add reco">
          <ac:chgData name="Vukics András" userId="5efe4348-f8f2-46c9-a533-ad55f03285a4" providerId="ADAL" clId="{246EDEBA-83EC-7E46-BAF1-39E78F182215}" dt="2022-11-17T12:40:44.440" v="599"/>
          <ac:inkMkLst>
            <pc:docMk/>
            <pc:sldMk cId="988059189" sldId="292"/>
            <ac:inkMk id="58" creationId="{FDBE3016-25C8-E621-FF87-D7D334D63EE9}"/>
          </ac:inkMkLst>
        </pc:inkChg>
        <pc:inkChg chg="add reco">
          <ac:chgData name="Vukics András" userId="5efe4348-f8f2-46c9-a533-ad55f03285a4" providerId="ADAL" clId="{246EDEBA-83EC-7E46-BAF1-39E78F182215}" dt="2022-11-17T12:34:28.373" v="432"/>
          <ac:inkMkLst>
            <pc:docMk/>
            <pc:sldMk cId="988059189" sldId="292"/>
            <ac:inkMk id="59" creationId="{A6718337-E3A7-D8C9-81D9-AF705867E8D3}"/>
          </ac:inkMkLst>
        </pc:inkChg>
        <pc:inkChg chg="add">
          <ac:chgData name="Vukics András" userId="5efe4348-f8f2-46c9-a533-ad55f03285a4" providerId="ADAL" clId="{246EDEBA-83EC-7E46-BAF1-39E78F182215}" dt="2022-11-17T12:34:32.317" v="433"/>
          <ac:inkMkLst>
            <pc:docMk/>
            <pc:sldMk cId="988059189" sldId="292"/>
            <ac:inkMk id="60" creationId="{4FAA3A71-E306-6EC2-3114-7D0F19B700B2}"/>
          </ac:inkMkLst>
        </pc:inkChg>
        <pc:inkChg chg="add reco">
          <ac:chgData name="Vukics András" userId="5efe4348-f8f2-46c9-a533-ad55f03285a4" providerId="ADAL" clId="{246EDEBA-83EC-7E46-BAF1-39E78F182215}" dt="2022-11-17T12:37:36.270" v="509"/>
          <ac:inkMkLst>
            <pc:docMk/>
            <pc:sldMk cId="988059189" sldId="292"/>
            <ac:inkMk id="61" creationId="{2B58CA76-86DA-A054-2AA7-FDA1BDB697AB}"/>
          </ac:inkMkLst>
        </pc:inkChg>
        <pc:inkChg chg="add del">
          <ac:chgData name="Vukics András" userId="5efe4348-f8f2-46c9-a533-ad55f03285a4" providerId="ADAL" clId="{246EDEBA-83EC-7E46-BAF1-39E78F182215}" dt="2022-11-17T12:34:42.761" v="439"/>
          <ac:inkMkLst>
            <pc:docMk/>
            <pc:sldMk cId="988059189" sldId="292"/>
            <ac:inkMk id="61" creationId="{35AE449C-F0C2-259F-DA78-E5AF4241F066}"/>
          </ac:inkMkLst>
        </pc:inkChg>
        <pc:inkChg chg="add del">
          <ac:chgData name="Vukics András" userId="5efe4348-f8f2-46c9-a533-ad55f03285a4" providerId="ADAL" clId="{246EDEBA-83EC-7E46-BAF1-39E78F182215}" dt="2022-11-17T12:40:58.550" v="603"/>
          <ac:inkMkLst>
            <pc:docMk/>
            <pc:sldMk cId="988059189" sldId="292"/>
            <ac:inkMk id="62" creationId="{47749F4E-3129-24E4-66BF-3E4A2EAF8363}"/>
          </ac:inkMkLst>
        </pc:inkChg>
        <pc:inkChg chg="add del">
          <ac:chgData name="Vukics András" userId="5efe4348-f8f2-46c9-a533-ad55f03285a4" providerId="ADAL" clId="{246EDEBA-83EC-7E46-BAF1-39E78F182215}" dt="2022-11-17T12:37:48.651" v="515"/>
          <ac:inkMkLst>
            <pc:docMk/>
            <pc:sldMk cId="988059189" sldId="292"/>
            <ac:inkMk id="62" creationId="{AAFE79A4-9047-EA82-8AAC-01E7DA6100E5}"/>
          </ac:inkMkLst>
        </pc:inkChg>
        <pc:inkChg chg="add del">
          <ac:chgData name="Vukics András" userId="5efe4348-f8f2-46c9-a533-ad55f03285a4" providerId="ADAL" clId="{246EDEBA-83EC-7E46-BAF1-39E78F182215}" dt="2022-11-17T12:34:42.761" v="439"/>
          <ac:inkMkLst>
            <pc:docMk/>
            <pc:sldMk cId="988059189" sldId="292"/>
            <ac:inkMk id="62" creationId="{DC8D82EE-084D-566F-911B-DE8AA03E0B9C}"/>
          </ac:inkMkLst>
        </pc:inkChg>
        <pc:inkChg chg="add del">
          <ac:chgData name="Vukics András" userId="5efe4348-f8f2-46c9-a533-ad55f03285a4" providerId="ADAL" clId="{246EDEBA-83EC-7E46-BAF1-39E78F182215}" dt="2022-11-17T12:39:35.859" v="560"/>
          <ac:inkMkLst>
            <pc:docMk/>
            <pc:sldMk cId="988059189" sldId="292"/>
            <ac:inkMk id="62" creationId="{F2CB5233-D276-6FDC-522E-D1BFDCE60C7D}"/>
          </ac:inkMkLst>
        </pc:inkChg>
        <pc:inkChg chg="add del">
          <ac:chgData name="Vukics András" userId="5efe4348-f8f2-46c9-a533-ad55f03285a4" providerId="ADAL" clId="{246EDEBA-83EC-7E46-BAF1-39E78F182215}" dt="2022-11-17T12:34:42.761" v="439"/>
          <ac:inkMkLst>
            <pc:docMk/>
            <pc:sldMk cId="988059189" sldId="292"/>
            <ac:inkMk id="63" creationId="{808EADF6-BA4E-6888-8A07-4B34C12A3284}"/>
          </ac:inkMkLst>
        </pc:inkChg>
        <pc:inkChg chg="add del">
          <ac:chgData name="Vukics András" userId="5efe4348-f8f2-46c9-a533-ad55f03285a4" providerId="ADAL" clId="{246EDEBA-83EC-7E46-BAF1-39E78F182215}" dt="2022-11-17T12:37:48.651" v="515"/>
          <ac:inkMkLst>
            <pc:docMk/>
            <pc:sldMk cId="988059189" sldId="292"/>
            <ac:inkMk id="63" creationId="{C2908BF2-E40F-2B55-E79D-C2A12C01BB05}"/>
          </ac:inkMkLst>
        </pc:inkChg>
        <pc:inkChg chg="add reco">
          <ac:chgData name="Vukics András" userId="5efe4348-f8f2-46c9-a533-ad55f03285a4" providerId="ADAL" clId="{246EDEBA-83EC-7E46-BAF1-39E78F182215}" dt="2022-11-17T12:39:35.859" v="560"/>
          <ac:inkMkLst>
            <pc:docMk/>
            <pc:sldMk cId="988059189" sldId="292"/>
            <ac:inkMk id="63" creationId="{F6C111FA-D609-C872-F92A-AB62828DFEF1}"/>
          </ac:inkMkLst>
        </pc:inkChg>
        <pc:inkChg chg="add del">
          <ac:chgData name="Vukics András" userId="5efe4348-f8f2-46c9-a533-ad55f03285a4" providerId="ADAL" clId="{246EDEBA-83EC-7E46-BAF1-39E78F182215}" dt="2022-11-17T12:39:40.095" v="567"/>
          <ac:inkMkLst>
            <pc:docMk/>
            <pc:sldMk cId="988059189" sldId="292"/>
            <ac:inkMk id="64" creationId="{292D2005-4607-8A61-A7BB-F7C30DD80CC2}"/>
          </ac:inkMkLst>
        </pc:inkChg>
        <pc:inkChg chg="add del">
          <ac:chgData name="Vukics András" userId="5efe4348-f8f2-46c9-a533-ad55f03285a4" providerId="ADAL" clId="{246EDEBA-83EC-7E46-BAF1-39E78F182215}" dt="2022-11-17T12:37:48.651" v="515"/>
          <ac:inkMkLst>
            <pc:docMk/>
            <pc:sldMk cId="988059189" sldId="292"/>
            <ac:inkMk id="64" creationId="{3188EAB0-035F-C09B-0607-416B8D46BBB2}"/>
          </ac:inkMkLst>
        </pc:inkChg>
        <pc:inkChg chg="add del">
          <ac:chgData name="Vukics András" userId="5efe4348-f8f2-46c9-a533-ad55f03285a4" providerId="ADAL" clId="{246EDEBA-83EC-7E46-BAF1-39E78F182215}" dt="2022-11-17T12:34:42.761" v="439"/>
          <ac:inkMkLst>
            <pc:docMk/>
            <pc:sldMk cId="988059189" sldId="292"/>
            <ac:inkMk id="64" creationId="{DF19D584-879E-9314-243E-B63C2AB0647B}"/>
          </ac:inkMkLst>
        </pc:inkChg>
        <pc:inkChg chg="add del">
          <ac:chgData name="Vukics András" userId="5efe4348-f8f2-46c9-a533-ad55f03285a4" providerId="ADAL" clId="{246EDEBA-83EC-7E46-BAF1-39E78F182215}" dt="2022-11-17T12:40:58.550" v="603"/>
          <ac:inkMkLst>
            <pc:docMk/>
            <pc:sldMk cId="988059189" sldId="292"/>
            <ac:inkMk id="64" creationId="{F77B2018-73B9-137D-D120-8D9464C530E5}"/>
          </ac:inkMkLst>
        </pc:inkChg>
        <pc:inkChg chg="add del">
          <ac:chgData name="Vukics András" userId="5efe4348-f8f2-46c9-a533-ad55f03285a4" providerId="ADAL" clId="{246EDEBA-83EC-7E46-BAF1-39E78F182215}" dt="2022-11-17T12:37:48.651" v="515"/>
          <ac:inkMkLst>
            <pc:docMk/>
            <pc:sldMk cId="988059189" sldId="292"/>
            <ac:inkMk id="65" creationId="{19DDA828-CD55-6978-D29F-6B0E80248B2B}"/>
          </ac:inkMkLst>
        </pc:inkChg>
        <pc:inkChg chg="add del">
          <ac:chgData name="Vukics András" userId="5efe4348-f8f2-46c9-a533-ad55f03285a4" providerId="ADAL" clId="{246EDEBA-83EC-7E46-BAF1-39E78F182215}" dt="2022-11-17T12:34:42.761" v="439"/>
          <ac:inkMkLst>
            <pc:docMk/>
            <pc:sldMk cId="988059189" sldId="292"/>
            <ac:inkMk id="65" creationId="{240A4A46-E792-1B39-D654-49D8A0E08C24}"/>
          </ac:inkMkLst>
        </pc:inkChg>
        <pc:inkChg chg="add del">
          <ac:chgData name="Vukics András" userId="5efe4348-f8f2-46c9-a533-ad55f03285a4" providerId="ADAL" clId="{246EDEBA-83EC-7E46-BAF1-39E78F182215}" dt="2022-11-17T12:39:40.095" v="567"/>
          <ac:inkMkLst>
            <pc:docMk/>
            <pc:sldMk cId="988059189" sldId="292"/>
            <ac:inkMk id="65" creationId="{36FD8FB6-4C22-8CF1-300D-95B465D20E89}"/>
          </ac:inkMkLst>
        </pc:inkChg>
        <pc:inkChg chg="add del">
          <ac:chgData name="Vukics András" userId="5efe4348-f8f2-46c9-a533-ad55f03285a4" providerId="ADAL" clId="{246EDEBA-83EC-7E46-BAF1-39E78F182215}" dt="2022-11-17T12:40:58.550" v="603"/>
          <ac:inkMkLst>
            <pc:docMk/>
            <pc:sldMk cId="988059189" sldId="292"/>
            <ac:inkMk id="65" creationId="{A28B9C57-F615-1CA9-6571-5EEABC7FAFC6}"/>
          </ac:inkMkLst>
        </pc:inkChg>
        <pc:inkChg chg="add reco">
          <ac:chgData name="Vukics András" userId="5efe4348-f8f2-46c9-a533-ad55f03285a4" providerId="ADAL" clId="{246EDEBA-83EC-7E46-BAF1-39E78F182215}" dt="2022-11-17T12:34:42.761" v="439"/>
          <ac:inkMkLst>
            <pc:docMk/>
            <pc:sldMk cId="988059189" sldId="292"/>
            <ac:inkMk id="66" creationId="{F9DA83D9-6C78-5AAC-2727-8AD2F2C5B6A7}"/>
          </ac:inkMkLst>
        </pc:inkChg>
        <pc:inkChg chg="add reco">
          <ac:chgData name="Vukics András" userId="5efe4348-f8f2-46c9-a533-ad55f03285a4" providerId="ADAL" clId="{246EDEBA-83EC-7E46-BAF1-39E78F182215}" dt="2022-11-17T12:34:42.761" v="439"/>
          <ac:inkMkLst>
            <pc:docMk/>
            <pc:sldMk cId="988059189" sldId="292"/>
            <ac:inkMk id="67" creationId="{6ED8D629-F847-6FB2-6577-20E2DA010213}"/>
          </ac:inkMkLst>
        </pc:inkChg>
        <pc:inkChg chg="add reco">
          <ac:chgData name="Vukics András" userId="5efe4348-f8f2-46c9-a533-ad55f03285a4" providerId="ADAL" clId="{246EDEBA-83EC-7E46-BAF1-39E78F182215}" dt="2022-11-17T12:40:58.550" v="603"/>
          <ac:inkMkLst>
            <pc:docMk/>
            <pc:sldMk cId="988059189" sldId="292"/>
            <ac:inkMk id="68" creationId="{4CD8A057-A517-F951-96A2-CED060271F52}"/>
          </ac:inkMkLst>
        </pc:inkChg>
        <pc:inkChg chg="add del">
          <ac:chgData name="Vukics András" userId="5efe4348-f8f2-46c9-a533-ad55f03285a4" providerId="ADAL" clId="{246EDEBA-83EC-7E46-BAF1-39E78F182215}" dt="2022-11-17T12:34:46.133" v="444"/>
          <ac:inkMkLst>
            <pc:docMk/>
            <pc:sldMk cId="988059189" sldId="292"/>
            <ac:inkMk id="68" creationId="{640F419D-C669-BB7C-DB9E-42C70060B27E}"/>
          </ac:inkMkLst>
        </pc:inkChg>
        <pc:inkChg chg="add del">
          <ac:chgData name="Vukics András" userId="5efe4348-f8f2-46c9-a533-ad55f03285a4" providerId="ADAL" clId="{246EDEBA-83EC-7E46-BAF1-39E78F182215}" dt="2022-11-17T12:39:40.095" v="567"/>
          <ac:inkMkLst>
            <pc:docMk/>
            <pc:sldMk cId="988059189" sldId="292"/>
            <ac:inkMk id="68" creationId="{931661EF-014D-E8B6-3DB2-6DDC89766E9B}"/>
          </ac:inkMkLst>
        </pc:inkChg>
        <pc:inkChg chg="add del">
          <ac:chgData name="Vukics András" userId="5efe4348-f8f2-46c9-a533-ad55f03285a4" providerId="ADAL" clId="{246EDEBA-83EC-7E46-BAF1-39E78F182215}" dt="2022-11-17T12:37:48.651" v="515"/>
          <ac:inkMkLst>
            <pc:docMk/>
            <pc:sldMk cId="988059189" sldId="292"/>
            <ac:inkMk id="68" creationId="{D7A8ADDF-C633-2D64-DB10-EB5237B2479F}"/>
          </ac:inkMkLst>
        </pc:inkChg>
        <pc:inkChg chg="add reco">
          <ac:chgData name="Vukics András" userId="5efe4348-f8f2-46c9-a533-ad55f03285a4" providerId="ADAL" clId="{246EDEBA-83EC-7E46-BAF1-39E78F182215}" dt="2022-11-17T12:37:48.651" v="515"/>
          <ac:inkMkLst>
            <pc:docMk/>
            <pc:sldMk cId="988059189" sldId="292"/>
            <ac:inkMk id="69" creationId="{017E5971-AF4C-C4BD-800E-6822822A5E5C}"/>
          </ac:inkMkLst>
        </pc:inkChg>
        <pc:inkChg chg="add del">
          <ac:chgData name="Vukics András" userId="5efe4348-f8f2-46c9-a533-ad55f03285a4" providerId="ADAL" clId="{246EDEBA-83EC-7E46-BAF1-39E78F182215}" dt="2022-11-17T12:34:46.133" v="444"/>
          <ac:inkMkLst>
            <pc:docMk/>
            <pc:sldMk cId="988059189" sldId="292"/>
            <ac:inkMk id="69" creationId="{A20D9614-9013-B064-09A5-772FA1BEFA4C}"/>
          </ac:inkMkLst>
        </pc:inkChg>
        <pc:inkChg chg="add del">
          <ac:chgData name="Vukics András" userId="5efe4348-f8f2-46c9-a533-ad55f03285a4" providerId="ADAL" clId="{246EDEBA-83EC-7E46-BAF1-39E78F182215}" dt="2022-11-17T12:34:46.133" v="444"/>
          <ac:inkMkLst>
            <pc:docMk/>
            <pc:sldMk cId="988059189" sldId="292"/>
            <ac:inkMk id="70" creationId="{05217788-D9C4-EE8C-B3D4-08E7AA9FBD3C}"/>
          </ac:inkMkLst>
        </pc:inkChg>
        <pc:inkChg chg="add reco">
          <ac:chgData name="Vukics András" userId="5efe4348-f8f2-46c9-a533-ad55f03285a4" providerId="ADAL" clId="{246EDEBA-83EC-7E46-BAF1-39E78F182215}" dt="2022-11-17T12:37:48.651" v="515"/>
          <ac:inkMkLst>
            <pc:docMk/>
            <pc:sldMk cId="988059189" sldId="292"/>
            <ac:inkMk id="70" creationId="{0ECE222F-2345-F28C-73B3-B0589FFC75FB}"/>
          </ac:inkMkLst>
        </pc:inkChg>
        <pc:inkChg chg="add del">
          <ac:chgData name="Vukics András" userId="5efe4348-f8f2-46c9-a533-ad55f03285a4" providerId="ADAL" clId="{246EDEBA-83EC-7E46-BAF1-39E78F182215}" dt="2022-11-17T12:39:40.095" v="567"/>
          <ac:inkMkLst>
            <pc:docMk/>
            <pc:sldMk cId="988059189" sldId="292"/>
            <ac:inkMk id="71" creationId="{02ED7D83-9B5E-F669-3B1F-4C827EF6F281}"/>
          </ac:inkMkLst>
        </pc:inkChg>
        <pc:inkChg chg="add del">
          <ac:chgData name="Vukics András" userId="5efe4348-f8f2-46c9-a533-ad55f03285a4" providerId="ADAL" clId="{246EDEBA-83EC-7E46-BAF1-39E78F182215}" dt="2022-11-17T12:37:53.918" v="523"/>
          <ac:inkMkLst>
            <pc:docMk/>
            <pc:sldMk cId="988059189" sldId="292"/>
            <ac:inkMk id="71" creationId="{19C7E389-7A04-057B-D388-C25B32D03111}"/>
          </ac:inkMkLst>
        </pc:inkChg>
        <pc:inkChg chg="add del">
          <ac:chgData name="Vukics András" userId="5efe4348-f8f2-46c9-a533-ad55f03285a4" providerId="ADAL" clId="{246EDEBA-83EC-7E46-BAF1-39E78F182215}" dt="2022-11-17T12:41:00.468" v="609"/>
          <ac:inkMkLst>
            <pc:docMk/>
            <pc:sldMk cId="988059189" sldId="292"/>
            <ac:inkMk id="71" creationId="{2E29A707-6CE4-63CE-5750-5D5E976430CE}"/>
          </ac:inkMkLst>
        </pc:inkChg>
        <pc:inkChg chg="add del">
          <ac:chgData name="Vukics András" userId="5efe4348-f8f2-46c9-a533-ad55f03285a4" providerId="ADAL" clId="{246EDEBA-83EC-7E46-BAF1-39E78F182215}" dt="2022-11-17T12:34:46.133" v="444"/>
          <ac:inkMkLst>
            <pc:docMk/>
            <pc:sldMk cId="988059189" sldId="292"/>
            <ac:inkMk id="71" creationId="{A679C4DE-3EDC-6287-A2A3-C9C325C893AB}"/>
          </ac:inkMkLst>
        </pc:inkChg>
        <pc:inkChg chg="add reco">
          <ac:chgData name="Vukics András" userId="5efe4348-f8f2-46c9-a533-ad55f03285a4" providerId="ADAL" clId="{246EDEBA-83EC-7E46-BAF1-39E78F182215}" dt="2022-11-17T12:34:46.133" v="444"/>
          <ac:inkMkLst>
            <pc:docMk/>
            <pc:sldMk cId="988059189" sldId="292"/>
            <ac:inkMk id="72" creationId="{69EB1F3C-F9B5-8747-509D-E628465DDCD1}"/>
          </ac:inkMkLst>
        </pc:inkChg>
        <pc:inkChg chg="add del">
          <ac:chgData name="Vukics András" userId="5efe4348-f8f2-46c9-a533-ad55f03285a4" providerId="ADAL" clId="{246EDEBA-83EC-7E46-BAF1-39E78F182215}" dt="2022-11-17T12:37:53.918" v="523"/>
          <ac:inkMkLst>
            <pc:docMk/>
            <pc:sldMk cId="988059189" sldId="292"/>
            <ac:inkMk id="73" creationId="{86D56DF0-BAF6-C89A-6E3E-D6571B126F78}"/>
          </ac:inkMkLst>
        </pc:inkChg>
        <pc:inkChg chg="add del">
          <ac:chgData name="Vukics András" userId="5efe4348-f8f2-46c9-a533-ad55f03285a4" providerId="ADAL" clId="{246EDEBA-83EC-7E46-BAF1-39E78F182215}" dt="2022-11-17T12:41:00.468" v="609"/>
          <ac:inkMkLst>
            <pc:docMk/>
            <pc:sldMk cId="988059189" sldId="292"/>
            <ac:inkMk id="73" creationId="{8CA1B83D-9E8A-9DC1-63C7-B6E5F21D7429}"/>
          </ac:inkMkLst>
        </pc:inkChg>
        <pc:inkChg chg="add del">
          <ac:chgData name="Vukics András" userId="5efe4348-f8f2-46c9-a533-ad55f03285a4" providerId="ADAL" clId="{246EDEBA-83EC-7E46-BAF1-39E78F182215}" dt="2022-11-17T12:39:40.095" v="567"/>
          <ac:inkMkLst>
            <pc:docMk/>
            <pc:sldMk cId="988059189" sldId="292"/>
            <ac:inkMk id="73" creationId="{EF156C1E-7E3F-EF59-4026-0F941291B6ED}"/>
          </ac:inkMkLst>
        </pc:inkChg>
        <pc:inkChg chg="add del">
          <ac:chgData name="Vukics András" userId="5efe4348-f8f2-46c9-a533-ad55f03285a4" providerId="ADAL" clId="{246EDEBA-83EC-7E46-BAF1-39E78F182215}" dt="2022-11-17T12:34:50.186" v="450"/>
          <ac:inkMkLst>
            <pc:docMk/>
            <pc:sldMk cId="988059189" sldId="292"/>
            <ac:inkMk id="73" creationId="{F9AF0D5F-8D44-1860-919C-314A7DBA36B3}"/>
          </ac:inkMkLst>
        </pc:inkChg>
        <pc:inkChg chg="add del">
          <ac:chgData name="Vukics András" userId="5efe4348-f8f2-46c9-a533-ad55f03285a4" providerId="ADAL" clId="{246EDEBA-83EC-7E46-BAF1-39E78F182215}" dt="2022-11-17T12:39:40.095" v="567"/>
          <ac:inkMkLst>
            <pc:docMk/>
            <pc:sldMk cId="988059189" sldId="292"/>
            <ac:inkMk id="74" creationId="{17329F1D-F77A-CCC7-3A18-B1D2C40AF25E}"/>
          </ac:inkMkLst>
        </pc:inkChg>
        <pc:inkChg chg="add del">
          <ac:chgData name="Vukics András" userId="5efe4348-f8f2-46c9-a533-ad55f03285a4" providerId="ADAL" clId="{246EDEBA-83EC-7E46-BAF1-39E78F182215}" dt="2022-11-17T12:34:50.186" v="450"/>
          <ac:inkMkLst>
            <pc:docMk/>
            <pc:sldMk cId="988059189" sldId="292"/>
            <ac:inkMk id="74" creationId="{768842CC-F4E4-EDF6-EE24-B66F74969990}"/>
          </ac:inkMkLst>
        </pc:inkChg>
        <pc:inkChg chg="add del">
          <ac:chgData name="Vukics András" userId="5efe4348-f8f2-46c9-a533-ad55f03285a4" providerId="ADAL" clId="{246EDEBA-83EC-7E46-BAF1-39E78F182215}" dt="2022-11-17T12:37:53.918" v="523"/>
          <ac:inkMkLst>
            <pc:docMk/>
            <pc:sldMk cId="988059189" sldId="292"/>
            <ac:inkMk id="74" creationId="{BC940012-04FE-E1F3-A14D-23E103103313}"/>
          </ac:inkMkLst>
        </pc:inkChg>
        <pc:inkChg chg="add del">
          <ac:chgData name="Vukics András" userId="5efe4348-f8f2-46c9-a533-ad55f03285a4" providerId="ADAL" clId="{246EDEBA-83EC-7E46-BAF1-39E78F182215}" dt="2022-11-17T12:41:00.468" v="609"/>
          <ac:inkMkLst>
            <pc:docMk/>
            <pc:sldMk cId="988059189" sldId="292"/>
            <ac:inkMk id="74" creationId="{DB00436D-B1DC-6BED-6466-08D995EB085F}"/>
          </ac:inkMkLst>
        </pc:inkChg>
        <pc:inkChg chg="add del">
          <ac:chgData name="Vukics András" userId="5efe4348-f8f2-46c9-a533-ad55f03285a4" providerId="ADAL" clId="{246EDEBA-83EC-7E46-BAF1-39E78F182215}" dt="2022-11-17T12:34:50.186" v="450"/>
          <ac:inkMkLst>
            <pc:docMk/>
            <pc:sldMk cId="988059189" sldId="292"/>
            <ac:inkMk id="75" creationId="{738C0E54-F412-F532-3BD7-5B1497A033D5}"/>
          </ac:inkMkLst>
        </pc:inkChg>
        <pc:inkChg chg="add del">
          <ac:chgData name="Vukics András" userId="5efe4348-f8f2-46c9-a533-ad55f03285a4" providerId="ADAL" clId="{246EDEBA-83EC-7E46-BAF1-39E78F182215}" dt="2022-11-17T12:37:53.918" v="523"/>
          <ac:inkMkLst>
            <pc:docMk/>
            <pc:sldMk cId="988059189" sldId="292"/>
            <ac:inkMk id="75" creationId="{89D4E453-21CE-F1DF-DE41-808060F9F338}"/>
          </ac:inkMkLst>
        </pc:inkChg>
        <pc:inkChg chg="add reco">
          <ac:chgData name="Vukics András" userId="5efe4348-f8f2-46c9-a533-ad55f03285a4" providerId="ADAL" clId="{246EDEBA-83EC-7E46-BAF1-39E78F182215}" dt="2022-11-17T12:39:40.095" v="567"/>
          <ac:inkMkLst>
            <pc:docMk/>
            <pc:sldMk cId="988059189" sldId="292"/>
            <ac:inkMk id="75" creationId="{D21C037E-F8D8-3355-D678-F3FF468C688E}"/>
          </ac:inkMkLst>
        </pc:inkChg>
        <pc:inkChg chg="add del">
          <ac:chgData name="Vukics András" userId="5efe4348-f8f2-46c9-a533-ad55f03285a4" providerId="ADAL" clId="{246EDEBA-83EC-7E46-BAF1-39E78F182215}" dt="2022-11-17T12:37:53.918" v="523"/>
          <ac:inkMkLst>
            <pc:docMk/>
            <pc:sldMk cId="988059189" sldId="292"/>
            <ac:inkMk id="76" creationId="{DAE7EFB6-1E01-C5CF-DB26-5E22216283AC}"/>
          </ac:inkMkLst>
        </pc:inkChg>
        <pc:inkChg chg="add del">
          <ac:chgData name="Vukics András" userId="5efe4348-f8f2-46c9-a533-ad55f03285a4" providerId="ADAL" clId="{246EDEBA-83EC-7E46-BAF1-39E78F182215}" dt="2022-11-17T12:39:53.290" v="574"/>
          <ac:inkMkLst>
            <pc:docMk/>
            <pc:sldMk cId="988059189" sldId="292"/>
            <ac:inkMk id="76" creationId="{E82C2105-7A4B-7D2D-FAF8-3E3C61912D60}"/>
          </ac:inkMkLst>
        </pc:inkChg>
        <pc:inkChg chg="add del">
          <ac:chgData name="Vukics András" userId="5efe4348-f8f2-46c9-a533-ad55f03285a4" providerId="ADAL" clId="{246EDEBA-83EC-7E46-BAF1-39E78F182215}" dt="2022-11-17T12:34:50.186" v="450"/>
          <ac:inkMkLst>
            <pc:docMk/>
            <pc:sldMk cId="988059189" sldId="292"/>
            <ac:inkMk id="76" creationId="{E8CA3DDE-D750-81A9-AE6A-DA31B8B10376}"/>
          </ac:inkMkLst>
        </pc:inkChg>
        <pc:inkChg chg="add del">
          <ac:chgData name="Vukics András" userId="5efe4348-f8f2-46c9-a533-ad55f03285a4" providerId="ADAL" clId="{246EDEBA-83EC-7E46-BAF1-39E78F182215}" dt="2022-11-17T12:41:00.468" v="609"/>
          <ac:inkMkLst>
            <pc:docMk/>
            <pc:sldMk cId="988059189" sldId="292"/>
            <ac:inkMk id="76" creationId="{EFF50C39-D125-2BB6-8FB7-57AE9771816C}"/>
          </ac:inkMkLst>
        </pc:inkChg>
        <pc:inkChg chg="add del">
          <ac:chgData name="Vukics András" userId="5efe4348-f8f2-46c9-a533-ad55f03285a4" providerId="ADAL" clId="{246EDEBA-83EC-7E46-BAF1-39E78F182215}" dt="2022-11-17T12:34:50.186" v="450"/>
          <ac:inkMkLst>
            <pc:docMk/>
            <pc:sldMk cId="988059189" sldId="292"/>
            <ac:inkMk id="77" creationId="{1D204F72-4599-4C72-EEA0-C96B06EE2B55}"/>
          </ac:inkMkLst>
        </pc:inkChg>
        <pc:inkChg chg="add del">
          <ac:chgData name="Vukics András" userId="5efe4348-f8f2-46c9-a533-ad55f03285a4" providerId="ADAL" clId="{246EDEBA-83EC-7E46-BAF1-39E78F182215}" dt="2022-11-17T12:39:53.290" v="574"/>
          <ac:inkMkLst>
            <pc:docMk/>
            <pc:sldMk cId="988059189" sldId="292"/>
            <ac:inkMk id="77" creationId="{2F3F29C7-0CDA-78F3-21D5-447024708F73}"/>
          </ac:inkMkLst>
        </pc:inkChg>
        <pc:inkChg chg="add del">
          <ac:chgData name="Vukics András" userId="5efe4348-f8f2-46c9-a533-ad55f03285a4" providerId="ADAL" clId="{246EDEBA-83EC-7E46-BAF1-39E78F182215}" dt="2022-11-17T12:37:53.918" v="523"/>
          <ac:inkMkLst>
            <pc:docMk/>
            <pc:sldMk cId="988059189" sldId="292"/>
            <ac:inkMk id="77" creationId="{73EF42AC-4D46-6733-B659-6CAE37946502}"/>
          </ac:inkMkLst>
        </pc:inkChg>
        <pc:inkChg chg="add del">
          <ac:chgData name="Vukics András" userId="5efe4348-f8f2-46c9-a533-ad55f03285a4" providerId="ADAL" clId="{246EDEBA-83EC-7E46-BAF1-39E78F182215}" dt="2022-11-17T12:41:00.468" v="609"/>
          <ac:inkMkLst>
            <pc:docMk/>
            <pc:sldMk cId="988059189" sldId="292"/>
            <ac:inkMk id="77" creationId="{8EF8A889-B844-CB98-9AE5-B0876DE3E050}"/>
          </ac:inkMkLst>
        </pc:inkChg>
        <pc:inkChg chg="add reco">
          <ac:chgData name="Vukics András" userId="5efe4348-f8f2-46c9-a533-ad55f03285a4" providerId="ADAL" clId="{246EDEBA-83EC-7E46-BAF1-39E78F182215}" dt="2022-11-17T12:34:50.186" v="450"/>
          <ac:inkMkLst>
            <pc:docMk/>
            <pc:sldMk cId="988059189" sldId="292"/>
            <ac:inkMk id="78" creationId="{D6CA5C19-7C0A-5D81-92F0-466739811027}"/>
          </ac:inkMkLst>
        </pc:inkChg>
        <pc:inkChg chg="add reco">
          <ac:chgData name="Vukics András" userId="5efe4348-f8f2-46c9-a533-ad55f03285a4" providerId="ADAL" clId="{246EDEBA-83EC-7E46-BAF1-39E78F182215}" dt="2022-11-17T12:41:00.468" v="609"/>
          <ac:inkMkLst>
            <pc:docMk/>
            <pc:sldMk cId="988059189" sldId="292"/>
            <ac:inkMk id="79" creationId="{0E90C317-DB88-56D2-ABEB-EED37F384A90}"/>
          </ac:inkMkLst>
        </pc:inkChg>
        <pc:inkChg chg="add del">
          <ac:chgData name="Vukics András" userId="5efe4348-f8f2-46c9-a533-ad55f03285a4" providerId="ADAL" clId="{246EDEBA-83EC-7E46-BAF1-39E78F182215}" dt="2022-11-17T12:39:53.290" v="574"/>
          <ac:inkMkLst>
            <pc:docMk/>
            <pc:sldMk cId="988059189" sldId="292"/>
            <ac:inkMk id="79" creationId="{4B5D99CE-DCF3-6FE1-0979-9D39A0D4FDC2}"/>
          </ac:inkMkLst>
        </pc:inkChg>
        <pc:inkChg chg="add del">
          <ac:chgData name="Vukics András" userId="5efe4348-f8f2-46c9-a533-ad55f03285a4" providerId="ADAL" clId="{246EDEBA-83EC-7E46-BAF1-39E78F182215}" dt="2022-11-17T12:37:53.918" v="523"/>
          <ac:inkMkLst>
            <pc:docMk/>
            <pc:sldMk cId="988059189" sldId="292"/>
            <ac:inkMk id="79" creationId="{4D246172-2707-18DB-A284-2F148C3A6126}"/>
          </ac:inkMkLst>
        </pc:inkChg>
        <pc:inkChg chg="add del">
          <ac:chgData name="Vukics András" userId="5efe4348-f8f2-46c9-a533-ad55f03285a4" providerId="ADAL" clId="{246EDEBA-83EC-7E46-BAF1-39E78F182215}" dt="2022-11-17T12:34:52.752" v="454"/>
          <ac:inkMkLst>
            <pc:docMk/>
            <pc:sldMk cId="988059189" sldId="292"/>
            <ac:inkMk id="79" creationId="{927D2A91-8278-2CDD-4BA6-FB72690AA7F5}"/>
          </ac:inkMkLst>
        </pc:inkChg>
        <pc:inkChg chg="add reco">
          <ac:chgData name="Vukics András" userId="5efe4348-f8f2-46c9-a533-ad55f03285a4" providerId="ADAL" clId="{246EDEBA-83EC-7E46-BAF1-39E78F182215}" dt="2022-11-17T12:37:53.918" v="523"/>
          <ac:inkMkLst>
            <pc:docMk/>
            <pc:sldMk cId="988059189" sldId="292"/>
            <ac:inkMk id="80" creationId="{6E44F2EB-FEDF-CAC5-7E82-1713062498B9}"/>
          </ac:inkMkLst>
        </pc:inkChg>
        <pc:inkChg chg="add del">
          <ac:chgData name="Vukics András" userId="5efe4348-f8f2-46c9-a533-ad55f03285a4" providerId="ADAL" clId="{246EDEBA-83EC-7E46-BAF1-39E78F182215}" dt="2022-11-17T12:34:52.752" v="454"/>
          <ac:inkMkLst>
            <pc:docMk/>
            <pc:sldMk cId="988059189" sldId="292"/>
            <ac:inkMk id="80" creationId="{A778A96A-B994-7A08-0669-DA0554CCBFC7}"/>
          </ac:inkMkLst>
        </pc:inkChg>
        <pc:inkChg chg="add del">
          <ac:chgData name="Vukics András" userId="5efe4348-f8f2-46c9-a533-ad55f03285a4" providerId="ADAL" clId="{246EDEBA-83EC-7E46-BAF1-39E78F182215}" dt="2022-11-17T12:34:52.752" v="454"/>
          <ac:inkMkLst>
            <pc:docMk/>
            <pc:sldMk cId="988059189" sldId="292"/>
            <ac:inkMk id="81" creationId="{025ADCDE-8DE0-288B-2DFB-AA517C52C85D}"/>
          </ac:inkMkLst>
        </pc:inkChg>
        <pc:inkChg chg="add del">
          <ac:chgData name="Vukics András" userId="5efe4348-f8f2-46c9-a533-ad55f03285a4" providerId="ADAL" clId="{246EDEBA-83EC-7E46-BAF1-39E78F182215}" dt="2022-11-17T12:41:07.810" v="612"/>
          <ac:inkMkLst>
            <pc:docMk/>
            <pc:sldMk cId="988059189" sldId="292"/>
            <ac:inkMk id="81" creationId="{93331A6D-5E22-6006-E52B-6E86E8F869D6}"/>
          </ac:inkMkLst>
        </pc:inkChg>
        <pc:inkChg chg="add del">
          <ac:chgData name="Vukics András" userId="5efe4348-f8f2-46c9-a533-ad55f03285a4" providerId="ADAL" clId="{246EDEBA-83EC-7E46-BAF1-39E78F182215}" dt="2022-11-17T12:39:53.290" v="574"/>
          <ac:inkMkLst>
            <pc:docMk/>
            <pc:sldMk cId="988059189" sldId="292"/>
            <ac:inkMk id="81" creationId="{D0B121AA-22AA-F8E9-7FCB-6296E5EE7B0D}"/>
          </ac:inkMkLst>
        </pc:inkChg>
        <pc:inkChg chg="add reco">
          <ac:chgData name="Vukics András" userId="5efe4348-f8f2-46c9-a533-ad55f03285a4" providerId="ADAL" clId="{246EDEBA-83EC-7E46-BAF1-39E78F182215}" dt="2022-11-17T12:34:52.752" v="454"/>
          <ac:inkMkLst>
            <pc:docMk/>
            <pc:sldMk cId="988059189" sldId="292"/>
            <ac:inkMk id="82" creationId="{D6922F22-7C3D-9CE3-DF72-87A8A79026F3}"/>
          </ac:inkMkLst>
        </pc:inkChg>
        <pc:inkChg chg="add">
          <ac:chgData name="Vukics András" userId="5efe4348-f8f2-46c9-a533-ad55f03285a4" providerId="ADAL" clId="{246EDEBA-83EC-7E46-BAF1-39E78F182215}" dt="2022-11-17T12:34:53.758" v="455"/>
          <ac:inkMkLst>
            <pc:docMk/>
            <pc:sldMk cId="988059189" sldId="292"/>
            <ac:inkMk id="83" creationId="{4F2E4AB4-B3F8-6EE5-506D-9975E9C7F3E4}"/>
          </ac:inkMkLst>
        </pc:inkChg>
        <pc:inkChg chg="add del">
          <ac:chgData name="Vukics András" userId="5efe4348-f8f2-46c9-a533-ad55f03285a4" providerId="ADAL" clId="{246EDEBA-83EC-7E46-BAF1-39E78F182215}" dt="2022-11-17T12:39:53.290" v="574"/>
          <ac:inkMkLst>
            <pc:docMk/>
            <pc:sldMk cId="988059189" sldId="292"/>
            <ac:inkMk id="84" creationId="{2C6D5D0D-67E3-E653-35E0-5BAF4B100DA2}"/>
          </ac:inkMkLst>
        </pc:inkChg>
        <pc:inkChg chg="add del">
          <ac:chgData name="Vukics András" userId="5efe4348-f8f2-46c9-a533-ad55f03285a4" providerId="ADAL" clId="{246EDEBA-83EC-7E46-BAF1-39E78F182215}" dt="2022-11-17T12:41:07.810" v="612"/>
          <ac:inkMkLst>
            <pc:docMk/>
            <pc:sldMk cId="988059189" sldId="292"/>
            <ac:inkMk id="84" creationId="{C35C5BAC-5C5F-27B0-D613-25FD92977669}"/>
          </ac:inkMkLst>
        </pc:inkChg>
        <pc:inkChg chg="add del">
          <ac:chgData name="Vukics András" userId="5efe4348-f8f2-46c9-a533-ad55f03285a4" providerId="ADAL" clId="{246EDEBA-83EC-7E46-BAF1-39E78F182215}" dt="2022-11-17T12:34:56.126" v="458"/>
          <ac:inkMkLst>
            <pc:docMk/>
            <pc:sldMk cId="988059189" sldId="292"/>
            <ac:inkMk id="84" creationId="{C589F30D-5805-9E7F-ABBC-0AA31F09A7E9}"/>
          </ac:inkMkLst>
        </pc:inkChg>
        <pc:inkChg chg="add del">
          <ac:chgData name="Vukics András" userId="5efe4348-f8f2-46c9-a533-ad55f03285a4" providerId="ADAL" clId="{246EDEBA-83EC-7E46-BAF1-39E78F182215}" dt="2022-11-17T12:34:56.126" v="458"/>
          <ac:inkMkLst>
            <pc:docMk/>
            <pc:sldMk cId="988059189" sldId="292"/>
            <ac:inkMk id="85" creationId="{1F51D137-7A02-5A40-1627-E5F64144917E}"/>
          </ac:inkMkLst>
        </pc:inkChg>
        <pc:inkChg chg="add del">
          <ac:chgData name="Vukics András" userId="5efe4348-f8f2-46c9-a533-ad55f03285a4" providerId="ADAL" clId="{246EDEBA-83EC-7E46-BAF1-39E78F182215}" dt="2022-11-17T12:39:53.290" v="574"/>
          <ac:inkMkLst>
            <pc:docMk/>
            <pc:sldMk cId="988059189" sldId="292"/>
            <ac:inkMk id="85" creationId="{209E9793-1076-E5BB-9F33-E200B227C5CB}"/>
          </ac:inkMkLst>
        </pc:inkChg>
        <pc:inkChg chg="add reco">
          <ac:chgData name="Vukics András" userId="5efe4348-f8f2-46c9-a533-ad55f03285a4" providerId="ADAL" clId="{246EDEBA-83EC-7E46-BAF1-39E78F182215}" dt="2022-11-17T12:41:07.810" v="612"/>
          <ac:inkMkLst>
            <pc:docMk/>
            <pc:sldMk cId="988059189" sldId="292"/>
            <ac:inkMk id="85" creationId="{A097A333-C246-8402-0307-0D3E9F7C8003}"/>
          </ac:inkMkLst>
        </pc:inkChg>
        <pc:inkChg chg="add reco">
          <ac:chgData name="Vukics András" userId="5efe4348-f8f2-46c9-a533-ad55f03285a4" providerId="ADAL" clId="{246EDEBA-83EC-7E46-BAF1-39E78F182215}" dt="2022-11-17T12:34:56.126" v="458"/>
          <ac:inkMkLst>
            <pc:docMk/>
            <pc:sldMk cId="988059189" sldId="292"/>
            <ac:inkMk id="86" creationId="{B8D8CAD6-0FE5-869D-5E37-4FD03826E985}"/>
          </ac:inkMkLst>
        </pc:inkChg>
        <pc:inkChg chg="add reco">
          <ac:chgData name="Vukics András" userId="5efe4348-f8f2-46c9-a533-ad55f03285a4" providerId="ADAL" clId="{246EDEBA-83EC-7E46-BAF1-39E78F182215}" dt="2022-11-17T12:39:53.290" v="574"/>
          <ac:inkMkLst>
            <pc:docMk/>
            <pc:sldMk cId="988059189" sldId="292"/>
            <ac:inkMk id="87" creationId="{3D4888AD-0FF2-3DF3-95ED-B37C0C16CDD1}"/>
          </ac:inkMkLst>
        </pc:inkChg>
        <pc:inkChg chg="add del">
          <ac:chgData name="Vukics András" userId="5efe4348-f8f2-46c9-a533-ad55f03285a4" providerId="ADAL" clId="{246EDEBA-83EC-7E46-BAF1-39E78F182215}" dt="2022-11-17T12:35:00.331" v="466"/>
          <ac:inkMkLst>
            <pc:docMk/>
            <pc:sldMk cId="988059189" sldId="292"/>
            <ac:inkMk id="87" creationId="{C0D0BEFB-BCFB-0584-6F86-69F4DFA55F7F}"/>
          </ac:inkMkLst>
        </pc:inkChg>
        <pc:inkChg chg="add">
          <ac:chgData name="Vukics András" userId="5efe4348-f8f2-46c9-a533-ad55f03285a4" providerId="ADAL" clId="{246EDEBA-83EC-7E46-BAF1-39E78F182215}" dt="2022-11-17T12:39:53.798" v="575"/>
          <ac:inkMkLst>
            <pc:docMk/>
            <pc:sldMk cId="988059189" sldId="292"/>
            <ac:inkMk id="88" creationId="{0346354C-963C-F0B4-069E-1EFE19108A0F}"/>
          </ac:inkMkLst>
        </pc:inkChg>
        <pc:inkChg chg="add del">
          <ac:chgData name="Vukics András" userId="5efe4348-f8f2-46c9-a533-ad55f03285a4" providerId="ADAL" clId="{246EDEBA-83EC-7E46-BAF1-39E78F182215}" dt="2022-11-17T12:35:00.331" v="466"/>
          <ac:inkMkLst>
            <pc:docMk/>
            <pc:sldMk cId="988059189" sldId="292"/>
            <ac:inkMk id="88" creationId="{5EF8AF03-1D6E-9217-9CB5-1848E443AFB4}"/>
          </ac:inkMkLst>
        </pc:inkChg>
        <pc:inkChg chg="add del">
          <ac:chgData name="Vukics András" userId="5efe4348-f8f2-46c9-a533-ad55f03285a4" providerId="ADAL" clId="{246EDEBA-83EC-7E46-BAF1-39E78F182215}" dt="2022-11-17T12:41:13.759" v="616"/>
          <ac:inkMkLst>
            <pc:docMk/>
            <pc:sldMk cId="988059189" sldId="292"/>
            <ac:inkMk id="89" creationId="{07E11F39-1FCF-AC12-0B6D-5C487AA663D8}"/>
          </ac:inkMkLst>
        </pc:inkChg>
        <pc:inkChg chg="add del">
          <ac:chgData name="Vukics András" userId="5efe4348-f8f2-46c9-a533-ad55f03285a4" providerId="ADAL" clId="{246EDEBA-83EC-7E46-BAF1-39E78F182215}" dt="2022-11-17T12:35:00.331" v="466"/>
          <ac:inkMkLst>
            <pc:docMk/>
            <pc:sldMk cId="988059189" sldId="292"/>
            <ac:inkMk id="89" creationId="{7E4DF404-FEC8-95FC-0C5E-BACEC70B7CFA}"/>
          </ac:inkMkLst>
        </pc:inkChg>
        <pc:inkChg chg="add del">
          <ac:chgData name="Vukics András" userId="5efe4348-f8f2-46c9-a533-ad55f03285a4" providerId="ADAL" clId="{246EDEBA-83EC-7E46-BAF1-39E78F182215}" dt="2022-11-17T12:35:00.331" v="466"/>
          <ac:inkMkLst>
            <pc:docMk/>
            <pc:sldMk cId="988059189" sldId="292"/>
            <ac:inkMk id="90" creationId="{69564BDD-235C-6A48-CD2A-091F43D384AA}"/>
          </ac:inkMkLst>
        </pc:inkChg>
        <pc:inkChg chg="add del">
          <ac:chgData name="Vukics András" userId="5efe4348-f8f2-46c9-a533-ad55f03285a4" providerId="ADAL" clId="{246EDEBA-83EC-7E46-BAF1-39E78F182215}" dt="2022-11-17T12:41:13.759" v="616"/>
          <ac:inkMkLst>
            <pc:docMk/>
            <pc:sldMk cId="988059189" sldId="292"/>
            <ac:inkMk id="90" creationId="{E539BC05-6260-8451-8223-31EB17BFE62C}"/>
          </ac:inkMkLst>
        </pc:inkChg>
        <pc:inkChg chg="add del">
          <ac:chgData name="Vukics András" userId="5efe4348-f8f2-46c9-a533-ad55f03285a4" providerId="ADAL" clId="{246EDEBA-83EC-7E46-BAF1-39E78F182215}" dt="2022-11-17T12:35:00.331" v="466"/>
          <ac:inkMkLst>
            <pc:docMk/>
            <pc:sldMk cId="988059189" sldId="292"/>
            <ac:inkMk id="91" creationId="{04A775A8-7B98-4E24-37F3-27AB4E40815C}"/>
          </ac:inkMkLst>
        </pc:inkChg>
        <pc:inkChg chg="add del reco">
          <ac:chgData name="Vukics András" userId="5efe4348-f8f2-46c9-a533-ad55f03285a4" providerId="ADAL" clId="{246EDEBA-83EC-7E46-BAF1-39E78F182215}" dt="2022-11-17T12:41:13.759" v="616"/>
          <ac:inkMkLst>
            <pc:docMk/>
            <pc:sldMk cId="988059189" sldId="292"/>
            <ac:inkMk id="91" creationId="{FDF2D145-11AF-A441-6D92-F818DFC48630}"/>
          </ac:inkMkLst>
        </pc:inkChg>
        <pc:inkChg chg="add del">
          <ac:chgData name="Vukics András" userId="5efe4348-f8f2-46c9-a533-ad55f03285a4" providerId="ADAL" clId="{246EDEBA-83EC-7E46-BAF1-39E78F182215}" dt="2022-11-17T12:41:16.462" v="619"/>
          <ac:inkMkLst>
            <pc:docMk/>
            <pc:sldMk cId="988059189" sldId="292"/>
            <ac:inkMk id="92" creationId="{341C37A7-8F08-F14C-4244-09B72D3F9AB2}"/>
          </ac:inkMkLst>
        </pc:inkChg>
        <pc:inkChg chg="add del">
          <ac:chgData name="Vukics András" userId="5efe4348-f8f2-46c9-a533-ad55f03285a4" providerId="ADAL" clId="{246EDEBA-83EC-7E46-BAF1-39E78F182215}" dt="2022-11-17T12:35:00.331" v="466"/>
          <ac:inkMkLst>
            <pc:docMk/>
            <pc:sldMk cId="988059189" sldId="292"/>
            <ac:inkMk id="92" creationId="{78AAF519-DF5A-33C3-E4CB-72F2446BBED4}"/>
          </ac:inkMkLst>
        </pc:inkChg>
        <pc:inkChg chg="add del">
          <ac:chgData name="Vukics András" userId="5efe4348-f8f2-46c9-a533-ad55f03285a4" providerId="ADAL" clId="{246EDEBA-83EC-7E46-BAF1-39E78F182215}" dt="2022-11-17T12:35:00.331" v="466"/>
          <ac:inkMkLst>
            <pc:docMk/>
            <pc:sldMk cId="988059189" sldId="292"/>
            <ac:inkMk id="93" creationId="{67424730-25FD-039A-F57A-ECB1A6345663}"/>
          </ac:inkMkLst>
        </pc:inkChg>
        <pc:inkChg chg="add del">
          <ac:chgData name="Vukics András" userId="5efe4348-f8f2-46c9-a533-ad55f03285a4" providerId="ADAL" clId="{246EDEBA-83EC-7E46-BAF1-39E78F182215}" dt="2022-11-17T12:41:16.462" v="619"/>
          <ac:inkMkLst>
            <pc:docMk/>
            <pc:sldMk cId="988059189" sldId="292"/>
            <ac:inkMk id="93" creationId="{C70AC9C0-50DB-3088-5346-E8F1A172806A}"/>
          </ac:inkMkLst>
        </pc:inkChg>
        <pc:inkChg chg="add reco">
          <ac:chgData name="Vukics András" userId="5efe4348-f8f2-46c9-a533-ad55f03285a4" providerId="ADAL" clId="{246EDEBA-83EC-7E46-BAF1-39E78F182215}" dt="2022-11-17T12:35:00.331" v="466"/>
          <ac:inkMkLst>
            <pc:docMk/>
            <pc:sldMk cId="988059189" sldId="292"/>
            <ac:inkMk id="94" creationId="{1A4B280F-2D81-57A2-55E4-B5799C3E6E97}"/>
          </ac:inkMkLst>
        </pc:inkChg>
        <pc:inkChg chg="add reco">
          <ac:chgData name="Vukics András" userId="5efe4348-f8f2-46c9-a533-ad55f03285a4" providerId="ADAL" clId="{246EDEBA-83EC-7E46-BAF1-39E78F182215}" dt="2022-11-17T12:41:16.462" v="619"/>
          <ac:inkMkLst>
            <pc:docMk/>
            <pc:sldMk cId="988059189" sldId="292"/>
            <ac:inkMk id="97" creationId="{26EAE484-A073-2A53-47FD-A74311FFC321}"/>
          </ac:inkMkLst>
        </pc:inkChg>
        <pc:inkChg chg="add del">
          <ac:chgData name="Vukics András" userId="5efe4348-f8f2-46c9-a533-ad55f03285a4" providerId="ADAL" clId="{246EDEBA-83EC-7E46-BAF1-39E78F182215}" dt="2022-11-17T12:41:19.933" v="625"/>
          <ac:inkMkLst>
            <pc:docMk/>
            <pc:sldMk cId="988059189" sldId="292"/>
            <ac:inkMk id="98" creationId="{1D59844B-78F7-3569-11EA-EA912FBAEB21}"/>
          </ac:inkMkLst>
        </pc:inkChg>
        <pc:inkChg chg="add del">
          <ac:chgData name="Vukics András" userId="5efe4348-f8f2-46c9-a533-ad55f03285a4" providerId="ADAL" clId="{246EDEBA-83EC-7E46-BAF1-39E78F182215}" dt="2022-11-17T12:41:19.933" v="625"/>
          <ac:inkMkLst>
            <pc:docMk/>
            <pc:sldMk cId="988059189" sldId="292"/>
            <ac:inkMk id="99" creationId="{5C1BD264-0937-F8AC-F4D0-38294CF89326}"/>
          </ac:inkMkLst>
        </pc:inkChg>
        <pc:inkChg chg="add del">
          <ac:chgData name="Vukics András" userId="5efe4348-f8f2-46c9-a533-ad55f03285a4" providerId="ADAL" clId="{246EDEBA-83EC-7E46-BAF1-39E78F182215}" dt="2022-11-17T12:41:19.933" v="625"/>
          <ac:inkMkLst>
            <pc:docMk/>
            <pc:sldMk cId="988059189" sldId="292"/>
            <ac:inkMk id="100" creationId="{9842BC91-9B6D-53E5-3B85-4354E55C8F36}"/>
          </ac:inkMkLst>
        </pc:inkChg>
        <pc:inkChg chg="add del">
          <ac:chgData name="Vukics András" userId="5efe4348-f8f2-46c9-a533-ad55f03285a4" providerId="ADAL" clId="{246EDEBA-83EC-7E46-BAF1-39E78F182215}" dt="2022-11-17T12:41:19.933" v="625"/>
          <ac:inkMkLst>
            <pc:docMk/>
            <pc:sldMk cId="988059189" sldId="292"/>
            <ac:inkMk id="101" creationId="{C054F9C6-B3D8-5CD1-1530-AABBCF403633}"/>
          </ac:inkMkLst>
        </pc:inkChg>
        <pc:inkChg chg="add del">
          <ac:chgData name="Vukics András" userId="5efe4348-f8f2-46c9-a533-ad55f03285a4" providerId="ADAL" clId="{246EDEBA-83EC-7E46-BAF1-39E78F182215}" dt="2022-11-17T12:41:19.933" v="625"/>
          <ac:inkMkLst>
            <pc:docMk/>
            <pc:sldMk cId="988059189" sldId="292"/>
            <ac:inkMk id="102" creationId="{788757A9-96FE-B7B9-39AE-E68F1B8F7A7F}"/>
          </ac:inkMkLst>
        </pc:inkChg>
        <pc:inkChg chg="add reco">
          <ac:chgData name="Vukics András" userId="5efe4348-f8f2-46c9-a533-ad55f03285a4" providerId="ADAL" clId="{246EDEBA-83EC-7E46-BAF1-39E78F182215}" dt="2022-11-17T12:41:19.933" v="625"/>
          <ac:inkMkLst>
            <pc:docMk/>
            <pc:sldMk cId="988059189" sldId="292"/>
            <ac:inkMk id="103" creationId="{34F43A82-2838-7DA8-1BEA-C6FFAC9CDE78}"/>
          </ac:inkMkLst>
        </pc:inkChg>
      </pc:sldChg>
      <pc:sldChg chg="addSp delSp">
        <pc:chgData name="Vukics András" userId="5efe4348-f8f2-46c9-a533-ad55f03285a4" providerId="ADAL" clId="{246EDEBA-83EC-7E46-BAF1-39E78F182215}" dt="2022-11-17T12:44:10.659" v="650"/>
        <pc:sldMkLst>
          <pc:docMk/>
          <pc:sldMk cId="127209252" sldId="293"/>
        </pc:sldMkLst>
        <pc:inkChg chg="add del">
          <ac:chgData name="Vukics András" userId="5efe4348-f8f2-46c9-a533-ad55f03285a4" providerId="ADAL" clId="{246EDEBA-83EC-7E46-BAF1-39E78F182215}" dt="2022-11-17T12:42:37.030" v="633"/>
          <ac:inkMkLst>
            <pc:docMk/>
            <pc:sldMk cId="127209252" sldId="293"/>
            <ac:inkMk id="2" creationId="{1A5997EA-D0C7-94B0-24C4-2BABCE0624FD}"/>
          </ac:inkMkLst>
        </pc:inkChg>
        <pc:inkChg chg="add del">
          <ac:chgData name="Vukics András" userId="5efe4348-f8f2-46c9-a533-ad55f03285a4" providerId="ADAL" clId="{246EDEBA-83EC-7E46-BAF1-39E78F182215}" dt="2022-11-17T12:43:57.523" v="641"/>
          <ac:inkMkLst>
            <pc:docMk/>
            <pc:sldMk cId="127209252" sldId="293"/>
            <ac:inkMk id="2" creationId="{A7073BB9-2F0E-0189-66F8-8B2636A25455}"/>
          </ac:inkMkLst>
        </pc:inkChg>
        <pc:inkChg chg="add del">
          <ac:chgData name="Vukics András" userId="5efe4348-f8f2-46c9-a533-ad55f03285a4" providerId="ADAL" clId="{246EDEBA-83EC-7E46-BAF1-39E78F182215}" dt="2022-11-17T12:42:37.030" v="633"/>
          <ac:inkMkLst>
            <pc:docMk/>
            <pc:sldMk cId="127209252" sldId="293"/>
            <ac:inkMk id="3" creationId="{6E5397DA-A75E-6379-7B64-800E4BEEDED7}"/>
          </ac:inkMkLst>
        </pc:inkChg>
        <pc:inkChg chg="add del">
          <ac:chgData name="Vukics András" userId="5efe4348-f8f2-46c9-a533-ad55f03285a4" providerId="ADAL" clId="{246EDEBA-83EC-7E46-BAF1-39E78F182215}" dt="2022-11-17T12:43:57.523" v="641"/>
          <ac:inkMkLst>
            <pc:docMk/>
            <pc:sldMk cId="127209252" sldId="293"/>
            <ac:inkMk id="3" creationId="{84D9F403-F416-5D49-33CB-2924B0D7770D}"/>
          </ac:inkMkLst>
        </pc:inkChg>
        <pc:inkChg chg="add del">
          <ac:chgData name="Vukics András" userId="5efe4348-f8f2-46c9-a533-ad55f03285a4" providerId="ADAL" clId="{246EDEBA-83EC-7E46-BAF1-39E78F182215}" dt="2022-11-17T12:42:37.030" v="633"/>
          <ac:inkMkLst>
            <pc:docMk/>
            <pc:sldMk cId="127209252" sldId="293"/>
            <ac:inkMk id="8" creationId="{2381647F-1650-F1CC-2A98-F963A8A31737}"/>
          </ac:inkMkLst>
        </pc:inkChg>
        <pc:inkChg chg="add del">
          <ac:chgData name="Vukics András" userId="5efe4348-f8f2-46c9-a533-ad55f03285a4" providerId="ADAL" clId="{246EDEBA-83EC-7E46-BAF1-39E78F182215}" dt="2022-11-17T12:43:57.523" v="641"/>
          <ac:inkMkLst>
            <pc:docMk/>
            <pc:sldMk cId="127209252" sldId="293"/>
            <ac:inkMk id="8" creationId="{714FEC68-C34B-1C26-0169-888A9EA1A195}"/>
          </ac:inkMkLst>
        </pc:inkChg>
        <pc:inkChg chg="add del">
          <ac:chgData name="Vukics András" userId="5efe4348-f8f2-46c9-a533-ad55f03285a4" providerId="ADAL" clId="{246EDEBA-83EC-7E46-BAF1-39E78F182215}" dt="2022-11-17T12:42:37.030" v="633"/>
          <ac:inkMkLst>
            <pc:docMk/>
            <pc:sldMk cId="127209252" sldId="293"/>
            <ac:inkMk id="9" creationId="{E8F770B7-7C5D-C39D-6276-202F3E33E34B}"/>
          </ac:inkMkLst>
        </pc:inkChg>
        <pc:inkChg chg="add reco">
          <ac:chgData name="Vukics András" userId="5efe4348-f8f2-46c9-a533-ad55f03285a4" providerId="ADAL" clId="{246EDEBA-83EC-7E46-BAF1-39E78F182215}" dt="2022-11-17T12:43:57.523" v="641"/>
          <ac:inkMkLst>
            <pc:docMk/>
            <pc:sldMk cId="127209252" sldId="293"/>
            <ac:inkMk id="9" creationId="{F124EDB1-A03D-1FDD-56B0-80817FEA4D1A}"/>
          </ac:inkMkLst>
        </pc:inkChg>
        <pc:inkChg chg="add del">
          <ac:chgData name="Vukics András" userId="5efe4348-f8f2-46c9-a533-ad55f03285a4" providerId="ADAL" clId="{246EDEBA-83EC-7E46-BAF1-39E78F182215}" dt="2022-11-17T12:42:37.030" v="633"/>
          <ac:inkMkLst>
            <pc:docMk/>
            <pc:sldMk cId="127209252" sldId="293"/>
            <ac:inkMk id="10" creationId="{ABC03521-AFB5-68B7-0E82-EC39D37BDA07}"/>
          </ac:inkMkLst>
        </pc:inkChg>
        <pc:inkChg chg="add del">
          <ac:chgData name="Vukics András" userId="5efe4348-f8f2-46c9-a533-ad55f03285a4" providerId="ADAL" clId="{246EDEBA-83EC-7E46-BAF1-39E78F182215}" dt="2022-11-17T12:44:02.078" v="643"/>
          <ac:inkMkLst>
            <pc:docMk/>
            <pc:sldMk cId="127209252" sldId="293"/>
            <ac:inkMk id="10" creationId="{F1898692-8815-76E4-A775-57283EB2949E}"/>
          </ac:inkMkLst>
        </pc:inkChg>
        <pc:inkChg chg="add del">
          <ac:chgData name="Vukics András" userId="5efe4348-f8f2-46c9-a533-ad55f03285a4" providerId="ADAL" clId="{246EDEBA-83EC-7E46-BAF1-39E78F182215}" dt="2022-11-17T12:42:37.030" v="633"/>
          <ac:inkMkLst>
            <pc:docMk/>
            <pc:sldMk cId="127209252" sldId="293"/>
            <ac:inkMk id="11" creationId="{873B15CF-7169-1D8E-78B3-A3910544ED1E}"/>
          </ac:inkMkLst>
        </pc:inkChg>
        <pc:inkChg chg="add del">
          <ac:chgData name="Vukics András" userId="5efe4348-f8f2-46c9-a533-ad55f03285a4" providerId="ADAL" clId="{246EDEBA-83EC-7E46-BAF1-39E78F182215}" dt="2022-11-17T12:44:10.659" v="650"/>
          <ac:inkMkLst>
            <pc:docMk/>
            <pc:sldMk cId="127209252" sldId="293"/>
            <ac:inkMk id="11" creationId="{DA2BFF1B-C04A-35BC-5937-0273C7A84548}"/>
          </ac:inkMkLst>
        </pc:inkChg>
        <pc:inkChg chg="add del">
          <ac:chgData name="Vukics András" userId="5efe4348-f8f2-46c9-a533-ad55f03285a4" providerId="ADAL" clId="{246EDEBA-83EC-7E46-BAF1-39E78F182215}" dt="2022-11-17T12:42:37.030" v="633"/>
          <ac:inkMkLst>
            <pc:docMk/>
            <pc:sldMk cId="127209252" sldId="293"/>
            <ac:inkMk id="12" creationId="{AE4174B2-D8A5-37F6-170D-9BA3B4EC77AE}"/>
          </ac:inkMkLst>
        </pc:inkChg>
        <pc:inkChg chg="add del">
          <ac:chgData name="Vukics András" userId="5efe4348-f8f2-46c9-a533-ad55f03285a4" providerId="ADAL" clId="{246EDEBA-83EC-7E46-BAF1-39E78F182215}" dt="2022-11-17T12:44:10.659" v="650"/>
          <ac:inkMkLst>
            <pc:docMk/>
            <pc:sldMk cId="127209252" sldId="293"/>
            <ac:inkMk id="12" creationId="{C4741C35-2E42-0B38-96FD-483313F4C96A}"/>
          </ac:inkMkLst>
        </pc:inkChg>
        <pc:inkChg chg="add del">
          <ac:chgData name="Vukics András" userId="5efe4348-f8f2-46c9-a533-ad55f03285a4" providerId="ADAL" clId="{246EDEBA-83EC-7E46-BAF1-39E78F182215}" dt="2022-11-17T12:44:10.659" v="650"/>
          <ac:inkMkLst>
            <pc:docMk/>
            <pc:sldMk cId="127209252" sldId="293"/>
            <ac:inkMk id="13" creationId="{636E8ACB-7FD5-4322-1163-94EBA2566FD4}"/>
          </ac:inkMkLst>
        </pc:inkChg>
        <pc:inkChg chg="add reco">
          <ac:chgData name="Vukics András" userId="5efe4348-f8f2-46c9-a533-ad55f03285a4" providerId="ADAL" clId="{246EDEBA-83EC-7E46-BAF1-39E78F182215}" dt="2022-11-17T12:42:37.030" v="633"/>
          <ac:inkMkLst>
            <pc:docMk/>
            <pc:sldMk cId="127209252" sldId="293"/>
            <ac:inkMk id="13" creationId="{692A1D08-B252-05E1-11F8-3CBE61CA266C}"/>
          </ac:inkMkLst>
        </pc:inkChg>
        <pc:inkChg chg="add reco">
          <ac:chgData name="Vukics András" userId="5efe4348-f8f2-46c9-a533-ad55f03285a4" providerId="ADAL" clId="{246EDEBA-83EC-7E46-BAF1-39E78F182215}" dt="2022-11-17T12:42:37.030" v="633"/>
          <ac:inkMkLst>
            <pc:docMk/>
            <pc:sldMk cId="127209252" sldId="293"/>
            <ac:inkMk id="14" creationId="{002C3807-AD27-4BE9-336A-6DAD4027B4F6}"/>
          </ac:inkMkLst>
        </pc:inkChg>
        <pc:inkChg chg="add del">
          <ac:chgData name="Vukics András" userId="5efe4348-f8f2-46c9-a533-ad55f03285a4" providerId="ADAL" clId="{246EDEBA-83EC-7E46-BAF1-39E78F182215}" dt="2022-11-17T12:42:39.025" v="637"/>
          <ac:inkMkLst>
            <pc:docMk/>
            <pc:sldMk cId="127209252" sldId="293"/>
            <ac:inkMk id="15" creationId="{28CD56B9-73EA-EDFF-3474-6E8AC5497CCA}"/>
          </ac:inkMkLst>
        </pc:inkChg>
        <pc:inkChg chg="add del">
          <ac:chgData name="Vukics András" userId="5efe4348-f8f2-46c9-a533-ad55f03285a4" providerId="ADAL" clId="{246EDEBA-83EC-7E46-BAF1-39E78F182215}" dt="2022-11-17T12:44:10.659" v="650"/>
          <ac:inkMkLst>
            <pc:docMk/>
            <pc:sldMk cId="127209252" sldId="293"/>
            <ac:inkMk id="15" creationId="{4D012A82-7F11-16BC-E7D7-406A439B6441}"/>
          </ac:inkMkLst>
        </pc:inkChg>
        <pc:inkChg chg="add del">
          <ac:chgData name="Vukics András" userId="5efe4348-f8f2-46c9-a533-ad55f03285a4" providerId="ADAL" clId="{246EDEBA-83EC-7E46-BAF1-39E78F182215}" dt="2022-11-17T12:42:39.025" v="637"/>
          <ac:inkMkLst>
            <pc:docMk/>
            <pc:sldMk cId="127209252" sldId="293"/>
            <ac:inkMk id="16" creationId="{08116211-73E7-B8E4-927E-2BF2FC319A82}"/>
          </ac:inkMkLst>
        </pc:inkChg>
        <pc:inkChg chg="add del">
          <ac:chgData name="Vukics András" userId="5efe4348-f8f2-46c9-a533-ad55f03285a4" providerId="ADAL" clId="{246EDEBA-83EC-7E46-BAF1-39E78F182215}" dt="2022-11-17T12:44:10.659" v="650"/>
          <ac:inkMkLst>
            <pc:docMk/>
            <pc:sldMk cId="127209252" sldId="293"/>
            <ac:inkMk id="16" creationId="{D54F4FFD-89BA-70FB-D5D4-3EFE0FFA58EB}"/>
          </ac:inkMkLst>
        </pc:inkChg>
        <pc:inkChg chg="add del">
          <ac:chgData name="Vukics András" userId="5efe4348-f8f2-46c9-a533-ad55f03285a4" providerId="ADAL" clId="{246EDEBA-83EC-7E46-BAF1-39E78F182215}" dt="2022-11-17T12:44:10.659" v="650"/>
          <ac:inkMkLst>
            <pc:docMk/>
            <pc:sldMk cId="127209252" sldId="293"/>
            <ac:inkMk id="17" creationId="{4B0CA0AA-EF34-1475-8119-02C719FBCCE9}"/>
          </ac:inkMkLst>
        </pc:inkChg>
        <pc:inkChg chg="add del">
          <ac:chgData name="Vukics András" userId="5efe4348-f8f2-46c9-a533-ad55f03285a4" providerId="ADAL" clId="{246EDEBA-83EC-7E46-BAF1-39E78F182215}" dt="2022-11-17T12:42:39.025" v="637"/>
          <ac:inkMkLst>
            <pc:docMk/>
            <pc:sldMk cId="127209252" sldId="293"/>
            <ac:inkMk id="17" creationId="{D9CD7E78-7CD7-3D46-DE15-5DA7FFE2B00E}"/>
          </ac:inkMkLst>
        </pc:inkChg>
        <pc:inkChg chg="add reco">
          <ac:chgData name="Vukics András" userId="5efe4348-f8f2-46c9-a533-ad55f03285a4" providerId="ADAL" clId="{246EDEBA-83EC-7E46-BAF1-39E78F182215}" dt="2022-11-17T12:42:39.025" v="637"/>
          <ac:inkMkLst>
            <pc:docMk/>
            <pc:sldMk cId="127209252" sldId="293"/>
            <ac:inkMk id="18" creationId="{495C2F63-8691-AF2D-4807-FFE62F687563}"/>
          </ac:inkMkLst>
        </pc:inkChg>
        <pc:inkChg chg="add reco">
          <ac:chgData name="Vukics András" userId="5efe4348-f8f2-46c9-a533-ad55f03285a4" providerId="ADAL" clId="{246EDEBA-83EC-7E46-BAF1-39E78F182215}" dt="2022-11-17T12:44:10.659" v="650"/>
          <ac:inkMkLst>
            <pc:docMk/>
            <pc:sldMk cId="127209252" sldId="293"/>
            <ac:inkMk id="19" creationId="{D47C77C7-0921-149C-FCA5-F3E553D048A9}"/>
          </ac:inkMkLst>
        </pc:inkChg>
      </pc:sldChg>
      <pc:sldChg chg="addSp delSp">
        <pc:chgData name="Vukics András" userId="5efe4348-f8f2-46c9-a533-ad55f03285a4" providerId="ADAL" clId="{246EDEBA-83EC-7E46-BAF1-39E78F182215}" dt="2022-11-17T12:46:09.034" v="676"/>
        <pc:sldMkLst>
          <pc:docMk/>
          <pc:sldMk cId="2736751228" sldId="294"/>
        </pc:sldMkLst>
        <pc:inkChg chg="add del">
          <ac:chgData name="Vukics András" userId="5efe4348-f8f2-46c9-a533-ad55f03285a4" providerId="ADAL" clId="{246EDEBA-83EC-7E46-BAF1-39E78F182215}" dt="2022-11-17T12:45:28.344" v="654"/>
          <ac:inkMkLst>
            <pc:docMk/>
            <pc:sldMk cId="2736751228" sldId="294"/>
            <ac:inkMk id="2" creationId="{70624D4A-BB94-6F15-90DC-B673D615A4E8}"/>
          </ac:inkMkLst>
        </pc:inkChg>
        <pc:inkChg chg="add del">
          <ac:chgData name="Vukics András" userId="5efe4348-f8f2-46c9-a533-ad55f03285a4" providerId="ADAL" clId="{246EDEBA-83EC-7E46-BAF1-39E78F182215}" dt="2022-11-17T12:46:04.823" v="669"/>
          <ac:inkMkLst>
            <pc:docMk/>
            <pc:sldMk cId="2736751228" sldId="294"/>
            <ac:inkMk id="2" creationId="{87156572-73D7-FE0D-A3D4-EFDC2F771883}"/>
          </ac:inkMkLst>
        </pc:inkChg>
        <pc:inkChg chg="add del">
          <ac:chgData name="Vukics András" userId="5efe4348-f8f2-46c9-a533-ad55f03285a4" providerId="ADAL" clId="{246EDEBA-83EC-7E46-BAF1-39E78F182215}" dt="2022-11-17T12:46:04.823" v="669"/>
          <ac:inkMkLst>
            <pc:docMk/>
            <pc:sldMk cId="2736751228" sldId="294"/>
            <ac:inkMk id="3" creationId="{46733581-3286-F6CA-C1D2-D4FFF16076EE}"/>
          </ac:inkMkLst>
        </pc:inkChg>
        <pc:inkChg chg="add del">
          <ac:chgData name="Vukics András" userId="5efe4348-f8f2-46c9-a533-ad55f03285a4" providerId="ADAL" clId="{246EDEBA-83EC-7E46-BAF1-39E78F182215}" dt="2022-11-17T12:46:04.823" v="669"/>
          <ac:inkMkLst>
            <pc:docMk/>
            <pc:sldMk cId="2736751228" sldId="294"/>
            <ac:inkMk id="8" creationId="{48265CDC-AE26-F1F4-A08F-C7EF619729EB}"/>
          </ac:inkMkLst>
        </pc:inkChg>
        <pc:inkChg chg="add del">
          <ac:chgData name="Vukics András" userId="5efe4348-f8f2-46c9-a533-ad55f03285a4" providerId="ADAL" clId="{246EDEBA-83EC-7E46-BAF1-39E78F182215}" dt="2022-11-17T12:45:28.344" v="654"/>
          <ac:inkMkLst>
            <pc:docMk/>
            <pc:sldMk cId="2736751228" sldId="294"/>
            <ac:inkMk id="8" creationId="{A7A15077-0695-DBBC-5474-887889B79E49}"/>
          </ac:inkMkLst>
        </pc:inkChg>
        <pc:inkChg chg="add reco">
          <ac:chgData name="Vukics András" userId="5efe4348-f8f2-46c9-a533-ad55f03285a4" providerId="ADAL" clId="{246EDEBA-83EC-7E46-BAF1-39E78F182215}" dt="2022-11-17T12:46:04.823" v="669"/>
          <ac:inkMkLst>
            <pc:docMk/>
            <pc:sldMk cId="2736751228" sldId="294"/>
            <ac:inkMk id="9" creationId="{A7154ADB-A2A1-58FF-F04E-F9F7DD3C16CF}"/>
          </ac:inkMkLst>
        </pc:inkChg>
        <pc:inkChg chg="add del">
          <ac:chgData name="Vukics András" userId="5efe4348-f8f2-46c9-a533-ad55f03285a4" providerId="ADAL" clId="{246EDEBA-83EC-7E46-BAF1-39E78F182215}" dt="2022-11-17T12:45:28.344" v="654"/>
          <ac:inkMkLst>
            <pc:docMk/>
            <pc:sldMk cId="2736751228" sldId="294"/>
            <ac:inkMk id="10" creationId="{636555CB-EB10-E365-D46D-9A53ED30B4B6}"/>
          </ac:inkMkLst>
        </pc:inkChg>
        <pc:inkChg chg="add del">
          <ac:chgData name="Vukics András" userId="5efe4348-f8f2-46c9-a533-ad55f03285a4" providerId="ADAL" clId="{246EDEBA-83EC-7E46-BAF1-39E78F182215}" dt="2022-11-17T12:46:09.034" v="676"/>
          <ac:inkMkLst>
            <pc:docMk/>
            <pc:sldMk cId="2736751228" sldId="294"/>
            <ac:inkMk id="10" creationId="{D3BEAE5C-3FC9-900E-BFEA-26D298DBDF5A}"/>
          </ac:inkMkLst>
        </pc:inkChg>
        <pc:inkChg chg="add del">
          <ac:chgData name="Vukics András" userId="5efe4348-f8f2-46c9-a533-ad55f03285a4" providerId="ADAL" clId="{246EDEBA-83EC-7E46-BAF1-39E78F182215}" dt="2022-11-17T12:46:09.034" v="676"/>
          <ac:inkMkLst>
            <pc:docMk/>
            <pc:sldMk cId="2736751228" sldId="294"/>
            <ac:inkMk id="11" creationId="{98CFEE0F-48A4-1D32-AA5B-48D0A06D6D94}"/>
          </ac:inkMkLst>
        </pc:inkChg>
        <pc:inkChg chg="add reco">
          <ac:chgData name="Vukics András" userId="5efe4348-f8f2-46c9-a533-ad55f03285a4" providerId="ADAL" clId="{246EDEBA-83EC-7E46-BAF1-39E78F182215}" dt="2022-11-17T12:45:28.344" v="654"/>
          <ac:inkMkLst>
            <pc:docMk/>
            <pc:sldMk cId="2736751228" sldId="294"/>
            <ac:inkMk id="12" creationId="{1B8AB857-76A0-5A8E-CD00-6C6A4F028128}"/>
          </ac:inkMkLst>
        </pc:inkChg>
        <pc:inkChg chg="add del">
          <ac:chgData name="Vukics András" userId="5efe4348-f8f2-46c9-a533-ad55f03285a4" providerId="ADAL" clId="{246EDEBA-83EC-7E46-BAF1-39E78F182215}" dt="2022-11-17T12:46:09.034" v="676"/>
          <ac:inkMkLst>
            <pc:docMk/>
            <pc:sldMk cId="2736751228" sldId="294"/>
            <ac:inkMk id="14" creationId="{27F267E3-49B0-0056-BF6A-2ADAD838ACB3}"/>
          </ac:inkMkLst>
        </pc:inkChg>
        <pc:inkChg chg="add del">
          <ac:chgData name="Vukics András" userId="5efe4348-f8f2-46c9-a533-ad55f03285a4" providerId="ADAL" clId="{246EDEBA-83EC-7E46-BAF1-39E78F182215}" dt="2022-11-17T12:45:30.266" v="657"/>
          <ac:inkMkLst>
            <pc:docMk/>
            <pc:sldMk cId="2736751228" sldId="294"/>
            <ac:inkMk id="14" creationId="{7B38E93B-EF00-502F-E53C-4F43C97AF0A1}"/>
          </ac:inkMkLst>
        </pc:inkChg>
        <pc:inkChg chg="add del">
          <ac:chgData name="Vukics András" userId="5efe4348-f8f2-46c9-a533-ad55f03285a4" providerId="ADAL" clId="{246EDEBA-83EC-7E46-BAF1-39E78F182215}" dt="2022-11-17T12:46:09.034" v="676"/>
          <ac:inkMkLst>
            <pc:docMk/>
            <pc:sldMk cId="2736751228" sldId="294"/>
            <ac:inkMk id="16" creationId="{4B96681D-56A0-22E6-C419-B692C47E05DB}"/>
          </ac:inkMkLst>
        </pc:inkChg>
        <pc:inkChg chg="add del">
          <ac:chgData name="Vukics András" userId="5efe4348-f8f2-46c9-a533-ad55f03285a4" providerId="ADAL" clId="{246EDEBA-83EC-7E46-BAF1-39E78F182215}" dt="2022-11-17T12:45:30.266" v="657"/>
          <ac:inkMkLst>
            <pc:docMk/>
            <pc:sldMk cId="2736751228" sldId="294"/>
            <ac:inkMk id="16" creationId="{D84E494D-30AB-B8A1-4200-F3503BBB4DDD}"/>
          </ac:inkMkLst>
        </pc:inkChg>
        <pc:inkChg chg="add reco">
          <ac:chgData name="Vukics András" userId="5efe4348-f8f2-46c9-a533-ad55f03285a4" providerId="ADAL" clId="{246EDEBA-83EC-7E46-BAF1-39E78F182215}" dt="2022-11-17T12:45:30.266" v="657"/>
          <ac:inkMkLst>
            <pc:docMk/>
            <pc:sldMk cId="2736751228" sldId="294"/>
            <ac:inkMk id="18" creationId="{87440CF3-318F-96F6-5011-F34FE4A62CE1}"/>
          </ac:inkMkLst>
        </pc:inkChg>
        <pc:inkChg chg="add del">
          <ac:chgData name="Vukics András" userId="5efe4348-f8f2-46c9-a533-ad55f03285a4" providerId="ADAL" clId="{246EDEBA-83EC-7E46-BAF1-39E78F182215}" dt="2022-11-17T12:45:34.104" v="662"/>
          <ac:inkMkLst>
            <pc:docMk/>
            <pc:sldMk cId="2736751228" sldId="294"/>
            <ac:inkMk id="19" creationId="{3C74C45A-686F-8A8F-ABCE-1869030D01A1}"/>
          </ac:inkMkLst>
        </pc:inkChg>
        <pc:inkChg chg="add del">
          <ac:chgData name="Vukics András" userId="5efe4348-f8f2-46c9-a533-ad55f03285a4" providerId="ADAL" clId="{246EDEBA-83EC-7E46-BAF1-39E78F182215}" dt="2022-11-17T12:46:09.034" v="676"/>
          <ac:inkMkLst>
            <pc:docMk/>
            <pc:sldMk cId="2736751228" sldId="294"/>
            <ac:inkMk id="19" creationId="{7944A04E-17A0-39BE-ABE2-0C4CE17D5E27}"/>
          </ac:inkMkLst>
        </pc:inkChg>
        <pc:inkChg chg="add del">
          <ac:chgData name="Vukics András" userId="5efe4348-f8f2-46c9-a533-ad55f03285a4" providerId="ADAL" clId="{246EDEBA-83EC-7E46-BAF1-39E78F182215}" dt="2022-11-17T12:46:09.034" v="676"/>
          <ac:inkMkLst>
            <pc:docMk/>
            <pc:sldMk cId="2736751228" sldId="294"/>
            <ac:inkMk id="20" creationId="{1F1B4062-85A5-D689-77DA-F948CC177172}"/>
          </ac:inkMkLst>
        </pc:inkChg>
        <pc:inkChg chg="add del">
          <ac:chgData name="Vukics András" userId="5efe4348-f8f2-46c9-a533-ad55f03285a4" providerId="ADAL" clId="{246EDEBA-83EC-7E46-BAF1-39E78F182215}" dt="2022-11-17T12:45:34.104" v="662"/>
          <ac:inkMkLst>
            <pc:docMk/>
            <pc:sldMk cId="2736751228" sldId="294"/>
            <ac:inkMk id="20" creationId="{6928B34F-58BE-154F-B0B9-AFADE7E07A92}"/>
          </ac:inkMkLst>
        </pc:inkChg>
        <pc:inkChg chg="add del">
          <ac:chgData name="Vukics András" userId="5efe4348-f8f2-46c9-a533-ad55f03285a4" providerId="ADAL" clId="{246EDEBA-83EC-7E46-BAF1-39E78F182215}" dt="2022-11-17T12:45:34.104" v="662"/>
          <ac:inkMkLst>
            <pc:docMk/>
            <pc:sldMk cId="2736751228" sldId="294"/>
            <ac:inkMk id="21" creationId="{4888BBB2-D4A5-1EC3-FC78-027B03574DC2}"/>
          </ac:inkMkLst>
        </pc:inkChg>
        <pc:inkChg chg="add reco">
          <ac:chgData name="Vukics András" userId="5efe4348-f8f2-46c9-a533-ad55f03285a4" providerId="ADAL" clId="{246EDEBA-83EC-7E46-BAF1-39E78F182215}" dt="2022-11-17T12:46:09.034" v="676"/>
          <ac:inkMkLst>
            <pc:docMk/>
            <pc:sldMk cId="2736751228" sldId="294"/>
            <ac:inkMk id="21" creationId="{4EDEB3E1-4419-9D5B-A753-F5A15F16C91A}"/>
          </ac:inkMkLst>
        </pc:inkChg>
        <pc:inkChg chg="add del">
          <ac:chgData name="Vukics András" userId="5efe4348-f8f2-46c9-a533-ad55f03285a4" providerId="ADAL" clId="{246EDEBA-83EC-7E46-BAF1-39E78F182215}" dt="2022-11-17T12:45:34.104" v="662"/>
          <ac:inkMkLst>
            <pc:docMk/>
            <pc:sldMk cId="2736751228" sldId="294"/>
            <ac:inkMk id="22" creationId="{859D15B4-1A3D-EAA4-9C56-5A411C06FB6D}"/>
          </ac:inkMkLst>
        </pc:inkChg>
        <pc:inkChg chg="add reco">
          <ac:chgData name="Vukics András" userId="5efe4348-f8f2-46c9-a533-ad55f03285a4" providerId="ADAL" clId="{246EDEBA-83EC-7E46-BAF1-39E78F182215}" dt="2022-11-17T12:45:34.104" v="662"/>
          <ac:inkMkLst>
            <pc:docMk/>
            <pc:sldMk cId="2736751228" sldId="294"/>
            <ac:inkMk id="23" creationId="{00BCD16F-D7B3-045F-C8E5-B30F7623AF4F}"/>
          </ac:inkMkLst>
        </pc:inkChg>
        <pc:inkChg chg="add del">
          <ac:chgData name="Vukics András" userId="5efe4348-f8f2-46c9-a533-ad55f03285a4" providerId="ADAL" clId="{246EDEBA-83EC-7E46-BAF1-39E78F182215}" dt="2022-11-17T12:45:36.752" v="665"/>
          <ac:inkMkLst>
            <pc:docMk/>
            <pc:sldMk cId="2736751228" sldId="294"/>
            <ac:inkMk id="24" creationId="{2013CA57-5CFD-0C7E-E0A9-79C54CC0953A}"/>
          </ac:inkMkLst>
        </pc:inkChg>
        <pc:inkChg chg="add del">
          <ac:chgData name="Vukics András" userId="5efe4348-f8f2-46c9-a533-ad55f03285a4" providerId="ADAL" clId="{246EDEBA-83EC-7E46-BAF1-39E78F182215}" dt="2022-11-17T12:45:36.752" v="665"/>
          <ac:inkMkLst>
            <pc:docMk/>
            <pc:sldMk cId="2736751228" sldId="294"/>
            <ac:inkMk id="25" creationId="{3D540AD6-E19C-3CC9-C699-BC9D34CCCDFC}"/>
          </ac:inkMkLst>
        </pc:inkChg>
        <pc:inkChg chg="add reco">
          <ac:chgData name="Vukics András" userId="5efe4348-f8f2-46c9-a533-ad55f03285a4" providerId="ADAL" clId="{246EDEBA-83EC-7E46-BAF1-39E78F182215}" dt="2022-11-17T12:45:36.752" v="665"/>
          <ac:inkMkLst>
            <pc:docMk/>
            <pc:sldMk cId="2736751228" sldId="294"/>
            <ac:inkMk id="26" creationId="{6EA92C7F-86FA-A1C5-F543-428241FFA230}"/>
          </ac:inkMkLst>
        </pc:inkChg>
      </pc:sldChg>
      <pc:sldChg chg="addSp delSp">
        <pc:chgData name="Vukics András" userId="5efe4348-f8f2-46c9-a533-ad55f03285a4" providerId="ADAL" clId="{246EDEBA-83EC-7E46-BAF1-39E78F182215}" dt="2022-11-17T20:31:04.569" v="1882"/>
        <pc:sldMkLst>
          <pc:docMk/>
          <pc:sldMk cId="332463682" sldId="295"/>
        </pc:sldMkLst>
        <pc:inkChg chg="add del">
          <ac:chgData name="Vukics András" userId="5efe4348-f8f2-46c9-a533-ad55f03285a4" providerId="ADAL" clId="{246EDEBA-83EC-7E46-BAF1-39E78F182215}" dt="2022-11-17T20:30:36.910" v="1861"/>
          <ac:inkMkLst>
            <pc:docMk/>
            <pc:sldMk cId="332463682" sldId="295"/>
            <ac:inkMk id="3" creationId="{BF6048AB-9D93-F617-C2EC-43856430D408}"/>
          </ac:inkMkLst>
        </pc:inkChg>
        <pc:inkChg chg="add del">
          <ac:chgData name="Vukics András" userId="5efe4348-f8f2-46c9-a533-ad55f03285a4" providerId="ADAL" clId="{246EDEBA-83EC-7E46-BAF1-39E78F182215}" dt="2022-11-17T18:30:41.551" v="1548"/>
          <ac:inkMkLst>
            <pc:docMk/>
            <pc:sldMk cId="332463682" sldId="295"/>
            <ac:inkMk id="4" creationId="{9328E5B7-82DA-6EFB-7CB3-B8DFA49E8872}"/>
          </ac:inkMkLst>
        </pc:inkChg>
        <pc:inkChg chg="add del">
          <ac:chgData name="Vukics András" userId="5efe4348-f8f2-46c9-a533-ad55f03285a4" providerId="ADAL" clId="{246EDEBA-83EC-7E46-BAF1-39E78F182215}" dt="2022-11-17T20:30:51.115" v="1864"/>
          <ac:inkMkLst>
            <pc:docMk/>
            <pc:sldMk cId="332463682" sldId="295"/>
            <ac:inkMk id="4" creationId="{E6026FF1-A3B2-54C9-C7D8-FB183B90E5A9}"/>
          </ac:inkMkLst>
        </pc:inkChg>
        <pc:inkChg chg="add del">
          <ac:chgData name="Vukics András" userId="5efe4348-f8f2-46c9-a533-ad55f03285a4" providerId="ADAL" clId="{246EDEBA-83EC-7E46-BAF1-39E78F182215}" dt="2022-11-17T18:31:02.904" v="1552"/>
          <ac:inkMkLst>
            <pc:docMk/>
            <pc:sldMk cId="332463682" sldId="295"/>
            <ac:inkMk id="5" creationId="{7D5445FA-401F-2D45-A5FF-336657126AF6}"/>
          </ac:inkMkLst>
        </pc:inkChg>
        <pc:inkChg chg="add del">
          <ac:chgData name="Vukics András" userId="5efe4348-f8f2-46c9-a533-ad55f03285a4" providerId="ADAL" clId="{246EDEBA-83EC-7E46-BAF1-39E78F182215}" dt="2022-11-17T20:30:51.115" v="1864"/>
          <ac:inkMkLst>
            <pc:docMk/>
            <pc:sldMk cId="332463682" sldId="295"/>
            <ac:inkMk id="5" creationId="{9AEB1894-D3E8-E390-91DE-2C3902E6F102}"/>
          </ac:inkMkLst>
        </pc:inkChg>
        <pc:inkChg chg="add del">
          <ac:chgData name="Vukics András" userId="5efe4348-f8f2-46c9-a533-ad55f03285a4" providerId="ADAL" clId="{246EDEBA-83EC-7E46-BAF1-39E78F182215}" dt="2022-11-17T18:31:02.904" v="1552"/>
          <ac:inkMkLst>
            <pc:docMk/>
            <pc:sldMk cId="332463682" sldId="295"/>
            <ac:inkMk id="6" creationId="{F189BFC9-D1EE-7ADB-6E7B-76C306DA4521}"/>
          </ac:inkMkLst>
        </pc:inkChg>
        <pc:inkChg chg="add reco">
          <ac:chgData name="Vukics András" userId="5efe4348-f8f2-46c9-a533-ad55f03285a4" providerId="ADAL" clId="{246EDEBA-83EC-7E46-BAF1-39E78F182215}" dt="2022-11-17T20:30:51.115" v="1864"/>
          <ac:inkMkLst>
            <pc:docMk/>
            <pc:sldMk cId="332463682" sldId="295"/>
            <ac:inkMk id="6" creationId="{F87E1374-9D73-3450-9027-1A4AA737AA9C}"/>
          </ac:inkMkLst>
        </pc:inkChg>
        <pc:inkChg chg="add del">
          <ac:chgData name="Vukics András" userId="5efe4348-f8f2-46c9-a533-ad55f03285a4" providerId="ADAL" clId="{246EDEBA-83EC-7E46-BAF1-39E78F182215}" dt="2022-11-17T20:30:56.502" v="1869"/>
          <ac:inkMkLst>
            <pc:docMk/>
            <pc:sldMk cId="332463682" sldId="295"/>
            <ac:inkMk id="7" creationId="{79169733-C821-F8E6-066A-6ECEF116FA0F}"/>
          </ac:inkMkLst>
        </pc:inkChg>
        <pc:inkChg chg="add del">
          <ac:chgData name="Vukics András" userId="5efe4348-f8f2-46c9-a533-ad55f03285a4" providerId="ADAL" clId="{246EDEBA-83EC-7E46-BAF1-39E78F182215}" dt="2022-11-17T18:31:02.904" v="1552"/>
          <ac:inkMkLst>
            <pc:docMk/>
            <pc:sldMk cId="332463682" sldId="295"/>
            <ac:inkMk id="7" creationId="{EDF197EA-F4A5-B093-C94F-18D3D72C3BCD}"/>
          </ac:inkMkLst>
        </pc:inkChg>
        <pc:inkChg chg="add del reco">
          <ac:chgData name="Vukics András" userId="5efe4348-f8f2-46c9-a533-ad55f03285a4" providerId="ADAL" clId="{246EDEBA-83EC-7E46-BAF1-39E78F182215}" dt="2022-11-17T18:31:18.943" v="1562"/>
          <ac:inkMkLst>
            <pc:docMk/>
            <pc:sldMk cId="332463682" sldId="295"/>
            <ac:inkMk id="8" creationId="{09A29349-F4C5-0BA1-03FD-2A9664B93F82}"/>
          </ac:inkMkLst>
        </pc:inkChg>
        <pc:inkChg chg="add del">
          <ac:chgData name="Vukics András" userId="5efe4348-f8f2-46c9-a533-ad55f03285a4" providerId="ADAL" clId="{246EDEBA-83EC-7E46-BAF1-39E78F182215}" dt="2022-11-17T20:30:56.502" v="1869"/>
          <ac:inkMkLst>
            <pc:docMk/>
            <pc:sldMk cId="332463682" sldId="295"/>
            <ac:inkMk id="8" creationId="{C02196C6-2FD4-08C1-0E77-CB777A5936D7}"/>
          </ac:inkMkLst>
        </pc:inkChg>
        <pc:inkChg chg="add del">
          <ac:chgData name="Vukics András" userId="5efe4348-f8f2-46c9-a533-ad55f03285a4" providerId="ADAL" clId="{246EDEBA-83EC-7E46-BAF1-39E78F182215}" dt="2022-11-17T20:30:56.502" v="1869"/>
          <ac:inkMkLst>
            <pc:docMk/>
            <pc:sldMk cId="332463682" sldId="295"/>
            <ac:inkMk id="9" creationId="{14682386-FBFF-621A-FB4E-93AD6C509F8A}"/>
          </ac:inkMkLst>
        </pc:inkChg>
        <pc:inkChg chg="add del">
          <ac:chgData name="Vukics András" userId="5efe4348-f8f2-46c9-a533-ad55f03285a4" providerId="ADAL" clId="{246EDEBA-83EC-7E46-BAF1-39E78F182215}" dt="2022-11-17T18:31:05.678" v="1555"/>
          <ac:inkMkLst>
            <pc:docMk/>
            <pc:sldMk cId="332463682" sldId="295"/>
            <ac:inkMk id="9" creationId="{AEE4B1B0-DC53-DB9E-A567-68A08D062E99}"/>
          </ac:inkMkLst>
        </pc:inkChg>
        <pc:inkChg chg="add del">
          <ac:chgData name="Vukics András" userId="5efe4348-f8f2-46c9-a533-ad55f03285a4" providerId="ADAL" clId="{246EDEBA-83EC-7E46-BAF1-39E78F182215}" dt="2022-11-17T20:30:56.502" v="1869"/>
          <ac:inkMkLst>
            <pc:docMk/>
            <pc:sldMk cId="332463682" sldId="295"/>
            <ac:inkMk id="10" creationId="{31FE5999-46B9-6CCA-D83C-056B57B3C906}"/>
          </ac:inkMkLst>
        </pc:inkChg>
        <pc:inkChg chg="add del">
          <ac:chgData name="Vukics András" userId="5efe4348-f8f2-46c9-a533-ad55f03285a4" providerId="ADAL" clId="{246EDEBA-83EC-7E46-BAF1-39E78F182215}" dt="2022-11-17T18:31:05.678" v="1555"/>
          <ac:inkMkLst>
            <pc:docMk/>
            <pc:sldMk cId="332463682" sldId="295"/>
            <ac:inkMk id="10" creationId="{C152DB05-AD6B-73DE-F838-FC5720F005FA}"/>
          </ac:inkMkLst>
        </pc:inkChg>
        <pc:inkChg chg="add reco">
          <ac:chgData name="Vukics András" userId="5efe4348-f8f2-46c9-a533-ad55f03285a4" providerId="ADAL" clId="{246EDEBA-83EC-7E46-BAF1-39E78F182215}" dt="2022-11-17T20:30:56.502" v="1869"/>
          <ac:inkMkLst>
            <pc:docMk/>
            <pc:sldMk cId="332463682" sldId="295"/>
            <ac:inkMk id="11" creationId="{0B55AEF9-6F37-C02D-A5D4-25F3C267F540}"/>
          </ac:inkMkLst>
        </pc:inkChg>
        <pc:inkChg chg="add del reco">
          <ac:chgData name="Vukics András" userId="5efe4348-f8f2-46c9-a533-ad55f03285a4" providerId="ADAL" clId="{246EDEBA-83EC-7E46-BAF1-39E78F182215}" dt="2022-11-17T18:31:18.945" v="1563"/>
          <ac:inkMkLst>
            <pc:docMk/>
            <pc:sldMk cId="332463682" sldId="295"/>
            <ac:inkMk id="11" creationId="{F5868010-9854-8B59-3BCC-78B66C8E8ED8}"/>
          </ac:inkMkLst>
        </pc:inkChg>
        <pc:inkChg chg="add del">
          <ac:chgData name="Vukics András" userId="5efe4348-f8f2-46c9-a533-ad55f03285a4" providerId="ADAL" clId="{246EDEBA-83EC-7E46-BAF1-39E78F182215}" dt="2022-11-17T18:31:10.037" v="1560"/>
          <ac:inkMkLst>
            <pc:docMk/>
            <pc:sldMk cId="332463682" sldId="295"/>
            <ac:inkMk id="12" creationId="{52D1E254-D1BA-5731-2685-8E2820C55034}"/>
          </ac:inkMkLst>
        </pc:inkChg>
        <pc:inkChg chg="add del">
          <ac:chgData name="Vukics András" userId="5efe4348-f8f2-46c9-a533-ad55f03285a4" providerId="ADAL" clId="{246EDEBA-83EC-7E46-BAF1-39E78F182215}" dt="2022-11-17T20:30:58.380" v="1873"/>
          <ac:inkMkLst>
            <pc:docMk/>
            <pc:sldMk cId="332463682" sldId="295"/>
            <ac:inkMk id="12" creationId="{C3985102-8F39-A793-DC20-9F887BCEE86D}"/>
          </ac:inkMkLst>
        </pc:inkChg>
        <pc:inkChg chg="add del">
          <ac:chgData name="Vukics András" userId="5efe4348-f8f2-46c9-a533-ad55f03285a4" providerId="ADAL" clId="{246EDEBA-83EC-7E46-BAF1-39E78F182215}" dt="2022-11-17T20:30:58.380" v="1873"/>
          <ac:inkMkLst>
            <pc:docMk/>
            <pc:sldMk cId="332463682" sldId="295"/>
            <ac:inkMk id="13" creationId="{5DC12AF8-C4A2-A9D4-1791-717063A79713}"/>
          </ac:inkMkLst>
        </pc:inkChg>
        <pc:inkChg chg="add del">
          <ac:chgData name="Vukics András" userId="5efe4348-f8f2-46c9-a533-ad55f03285a4" providerId="ADAL" clId="{246EDEBA-83EC-7E46-BAF1-39E78F182215}" dt="2022-11-17T18:31:10.037" v="1560"/>
          <ac:inkMkLst>
            <pc:docMk/>
            <pc:sldMk cId="332463682" sldId="295"/>
            <ac:inkMk id="13" creationId="{B33EDD53-1C7B-BB4D-7DB6-235C1A304320}"/>
          </ac:inkMkLst>
        </pc:inkChg>
        <pc:inkChg chg="add del">
          <ac:chgData name="Vukics András" userId="5efe4348-f8f2-46c9-a533-ad55f03285a4" providerId="ADAL" clId="{246EDEBA-83EC-7E46-BAF1-39E78F182215}" dt="2022-11-17T20:30:58.380" v="1873"/>
          <ac:inkMkLst>
            <pc:docMk/>
            <pc:sldMk cId="332463682" sldId="295"/>
            <ac:inkMk id="14" creationId="{04D28FE0-7341-7A6C-B4B2-5B9FAEC3C6CC}"/>
          </ac:inkMkLst>
        </pc:inkChg>
        <pc:inkChg chg="add del">
          <ac:chgData name="Vukics András" userId="5efe4348-f8f2-46c9-a533-ad55f03285a4" providerId="ADAL" clId="{246EDEBA-83EC-7E46-BAF1-39E78F182215}" dt="2022-11-17T18:31:10.037" v="1560"/>
          <ac:inkMkLst>
            <pc:docMk/>
            <pc:sldMk cId="332463682" sldId="295"/>
            <ac:inkMk id="14" creationId="{3B03C1BC-4329-B395-27CB-A1B91BB5E578}"/>
          </ac:inkMkLst>
        </pc:inkChg>
        <pc:inkChg chg="add reco">
          <ac:chgData name="Vukics András" userId="5efe4348-f8f2-46c9-a533-ad55f03285a4" providerId="ADAL" clId="{246EDEBA-83EC-7E46-BAF1-39E78F182215}" dt="2022-11-17T20:30:58.380" v="1873"/>
          <ac:inkMkLst>
            <pc:docMk/>
            <pc:sldMk cId="332463682" sldId="295"/>
            <ac:inkMk id="15" creationId="{74BD52C1-5A29-35C7-DF4F-0E218A733B9D}"/>
          </ac:inkMkLst>
        </pc:inkChg>
        <pc:inkChg chg="add del">
          <ac:chgData name="Vukics András" userId="5efe4348-f8f2-46c9-a533-ad55f03285a4" providerId="ADAL" clId="{246EDEBA-83EC-7E46-BAF1-39E78F182215}" dt="2022-11-17T18:31:10.037" v="1560"/>
          <ac:inkMkLst>
            <pc:docMk/>
            <pc:sldMk cId="332463682" sldId="295"/>
            <ac:inkMk id="15" creationId="{95440DF7-CB20-3D91-F484-394506ECB24A}"/>
          </ac:inkMkLst>
        </pc:inkChg>
        <pc:inkChg chg="add">
          <ac:chgData name="Vukics András" userId="5efe4348-f8f2-46c9-a533-ad55f03285a4" providerId="ADAL" clId="{246EDEBA-83EC-7E46-BAF1-39E78F182215}" dt="2022-11-17T20:30:58.838" v="1874"/>
          <ac:inkMkLst>
            <pc:docMk/>
            <pc:sldMk cId="332463682" sldId="295"/>
            <ac:inkMk id="16" creationId="{3D9CE8F3-2930-9843-3EE8-27D1E4D4B290}"/>
          </ac:inkMkLst>
        </pc:inkChg>
        <pc:inkChg chg="add del reco">
          <ac:chgData name="Vukics András" userId="5efe4348-f8f2-46c9-a533-ad55f03285a4" providerId="ADAL" clId="{246EDEBA-83EC-7E46-BAF1-39E78F182215}" dt="2022-11-17T18:31:18.938" v="1561"/>
          <ac:inkMkLst>
            <pc:docMk/>
            <pc:sldMk cId="332463682" sldId="295"/>
            <ac:inkMk id="16" creationId="{A2C05515-0309-385F-6683-C54947BC8402}"/>
          </ac:inkMkLst>
        </pc:inkChg>
        <pc:inkChg chg="add del">
          <ac:chgData name="Vukics András" userId="5efe4348-f8f2-46c9-a533-ad55f03285a4" providerId="ADAL" clId="{246EDEBA-83EC-7E46-BAF1-39E78F182215}" dt="2022-11-17T20:31:00.750" v="1877"/>
          <ac:inkMkLst>
            <pc:docMk/>
            <pc:sldMk cId="332463682" sldId="295"/>
            <ac:inkMk id="17" creationId="{1605C730-38AD-C88C-62FA-FE88965E963A}"/>
          </ac:inkMkLst>
        </pc:inkChg>
        <pc:inkChg chg="add del">
          <ac:chgData name="Vukics András" userId="5efe4348-f8f2-46c9-a533-ad55f03285a4" providerId="ADAL" clId="{246EDEBA-83EC-7E46-BAF1-39E78F182215}" dt="2022-11-17T18:31:43.714" v="1566"/>
          <ac:inkMkLst>
            <pc:docMk/>
            <pc:sldMk cId="332463682" sldId="295"/>
            <ac:inkMk id="17" creationId="{BBE14627-9FD8-A520-F02F-7FFAF11893EC}"/>
          </ac:inkMkLst>
        </pc:inkChg>
        <pc:inkChg chg="add del">
          <ac:chgData name="Vukics András" userId="5efe4348-f8f2-46c9-a533-ad55f03285a4" providerId="ADAL" clId="{246EDEBA-83EC-7E46-BAF1-39E78F182215}" dt="2022-11-17T18:31:43.714" v="1566"/>
          <ac:inkMkLst>
            <pc:docMk/>
            <pc:sldMk cId="332463682" sldId="295"/>
            <ac:inkMk id="18" creationId="{0D01FAE7-1143-5818-7552-5E7182ECD64B}"/>
          </ac:inkMkLst>
        </pc:inkChg>
        <pc:inkChg chg="add del">
          <ac:chgData name="Vukics András" userId="5efe4348-f8f2-46c9-a533-ad55f03285a4" providerId="ADAL" clId="{246EDEBA-83EC-7E46-BAF1-39E78F182215}" dt="2022-11-17T20:31:00.750" v="1877"/>
          <ac:inkMkLst>
            <pc:docMk/>
            <pc:sldMk cId="332463682" sldId="295"/>
            <ac:inkMk id="18" creationId="{B6A238E8-5BB0-E9D0-FF74-286E5DBF2D9F}"/>
          </ac:inkMkLst>
        </pc:inkChg>
        <pc:inkChg chg="add del reco">
          <ac:chgData name="Vukics András" userId="5efe4348-f8f2-46c9-a533-ad55f03285a4" providerId="ADAL" clId="{246EDEBA-83EC-7E46-BAF1-39E78F182215}" dt="2022-11-17T18:33:08.458" v="1610"/>
          <ac:inkMkLst>
            <pc:docMk/>
            <pc:sldMk cId="332463682" sldId="295"/>
            <ac:inkMk id="19" creationId="{4FA74F88-5AFD-5CC8-305A-56C29A2654A0}"/>
          </ac:inkMkLst>
        </pc:inkChg>
        <pc:inkChg chg="add reco">
          <ac:chgData name="Vukics András" userId="5efe4348-f8f2-46c9-a533-ad55f03285a4" providerId="ADAL" clId="{246EDEBA-83EC-7E46-BAF1-39E78F182215}" dt="2022-11-17T20:31:00.750" v="1877"/>
          <ac:inkMkLst>
            <pc:docMk/>
            <pc:sldMk cId="332463682" sldId="295"/>
            <ac:inkMk id="19" creationId="{B0FDD921-63E0-7CD5-F2AD-561063346F31}"/>
          </ac:inkMkLst>
        </pc:inkChg>
        <pc:inkChg chg="add del">
          <ac:chgData name="Vukics András" userId="5efe4348-f8f2-46c9-a533-ad55f03285a4" providerId="ADAL" clId="{246EDEBA-83EC-7E46-BAF1-39E78F182215}" dt="2022-11-17T18:31:47.391" v="1571"/>
          <ac:inkMkLst>
            <pc:docMk/>
            <pc:sldMk cId="332463682" sldId="295"/>
            <ac:inkMk id="20" creationId="{5017B28C-16AB-5F68-75B7-FD0457485912}"/>
          </ac:inkMkLst>
        </pc:inkChg>
        <pc:inkChg chg="add del">
          <ac:chgData name="Vukics András" userId="5efe4348-f8f2-46c9-a533-ad55f03285a4" providerId="ADAL" clId="{246EDEBA-83EC-7E46-BAF1-39E78F182215}" dt="2022-11-17T20:31:04.569" v="1882"/>
          <ac:inkMkLst>
            <pc:docMk/>
            <pc:sldMk cId="332463682" sldId="295"/>
            <ac:inkMk id="20" creationId="{7DB4A808-2C9B-0748-B249-7560CD4EEE65}"/>
          </ac:inkMkLst>
        </pc:inkChg>
        <pc:inkChg chg="add del">
          <ac:chgData name="Vukics András" userId="5efe4348-f8f2-46c9-a533-ad55f03285a4" providerId="ADAL" clId="{246EDEBA-83EC-7E46-BAF1-39E78F182215}" dt="2022-11-17T18:31:47.391" v="1571"/>
          <ac:inkMkLst>
            <pc:docMk/>
            <pc:sldMk cId="332463682" sldId="295"/>
            <ac:inkMk id="21" creationId="{05694C99-4EA7-28F5-F101-6532F85A3364}"/>
          </ac:inkMkLst>
        </pc:inkChg>
        <pc:inkChg chg="add del">
          <ac:chgData name="Vukics András" userId="5efe4348-f8f2-46c9-a533-ad55f03285a4" providerId="ADAL" clId="{246EDEBA-83EC-7E46-BAF1-39E78F182215}" dt="2022-11-17T20:31:04.569" v="1882"/>
          <ac:inkMkLst>
            <pc:docMk/>
            <pc:sldMk cId="332463682" sldId="295"/>
            <ac:inkMk id="21" creationId="{4B5A6054-A220-AC45-334D-C2EE8A5C1BEB}"/>
          </ac:inkMkLst>
        </pc:inkChg>
        <pc:inkChg chg="add del">
          <ac:chgData name="Vukics András" userId="5efe4348-f8f2-46c9-a533-ad55f03285a4" providerId="ADAL" clId="{246EDEBA-83EC-7E46-BAF1-39E78F182215}" dt="2022-11-17T20:31:04.569" v="1882"/>
          <ac:inkMkLst>
            <pc:docMk/>
            <pc:sldMk cId="332463682" sldId="295"/>
            <ac:inkMk id="22" creationId="{478D6591-CAA2-DB7E-BFE7-F1D49416EF7C}"/>
          </ac:inkMkLst>
        </pc:inkChg>
        <pc:inkChg chg="add del">
          <ac:chgData name="Vukics András" userId="5efe4348-f8f2-46c9-a533-ad55f03285a4" providerId="ADAL" clId="{246EDEBA-83EC-7E46-BAF1-39E78F182215}" dt="2022-11-17T18:31:47.391" v="1571"/>
          <ac:inkMkLst>
            <pc:docMk/>
            <pc:sldMk cId="332463682" sldId="295"/>
            <ac:inkMk id="22" creationId="{84806EDC-C076-868C-EB63-968426AF3A1B}"/>
          </ac:inkMkLst>
        </pc:inkChg>
        <pc:inkChg chg="add del">
          <ac:chgData name="Vukics András" userId="5efe4348-f8f2-46c9-a533-ad55f03285a4" providerId="ADAL" clId="{246EDEBA-83EC-7E46-BAF1-39E78F182215}" dt="2022-11-17T18:31:47.391" v="1571"/>
          <ac:inkMkLst>
            <pc:docMk/>
            <pc:sldMk cId="332463682" sldId="295"/>
            <ac:inkMk id="23" creationId="{75EB7651-46F4-0748-8095-6F15E4F514A5}"/>
          </ac:inkMkLst>
        </pc:inkChg>
        <pc:inkChg chg="add del">
          <ac:chgData name="Vukics András" userId="5efe4348-f8f2-46c9-a533-ad55f03285a4" providerId="ADAL" clId="{246EDEBA-83EC-7E46-BAF1-39E78F182215}" dt="2022-11-17T20:31:04.569" v="1882"/>
          <ac:inkMkLst>
            <pc:docMk/>
            <pc:sldMk cId="332463682" sldId="295"/>
            <ac:inkMk id="23" creationId="{8682707C-5901-C05C-C12E-86B5A18D70A0}"/>
          </ac:inkMkLst>
        </pc:inkChg>
        <pc:inkChg chg="add reco">
          <ac:chgData name="Vukics András" userId="5efe4348-f8f2-46c9-a533-ad55f03285a4" providerId="ADAL" clId="{246EDEBA-83EC-7E46-BAF1-39E78F182215}" dt="2022-11-17T20:31:04.569" v="1882"/>
          <ac:inkMkLst>
            <pc:docMk/>
            <pc:sldMk cId="332463682" sldId="295"/>
            <ac:inkMk id="24" creationId="{1F571B62-9C01-E41F-9737-35AD9F4E7158}"/>
          </ac:inkMkLst>
        </pc:inkChg>
        <pc:inkChg chg="add del reco">
          <ac:chgData name="Vukics András" userId="5efe4348-f8f2-46c9-a533-ad55f03285a4" providerId="ADAL" clId="{246EDEBA-83EC-7E46-BAF1-39E78F182215}" dt="2022-11-17T18:33:08.467" v="1614"/>
          <ac:inkMkLst>
            <pc:docMk/>
            <pc:sldMk cId="332463682" sldId="295"/>
            <ac:inkMk id="24" creationId="{8BEB3386-7407-A0E0-916D-004ED4A369AA}"/>
          </ac:inkMkLst>
        </pc:inkChg>
        <pc:inkChg chg="add del">
          <ac:chgData name="Vukics András" userId="5efe4348-f8f2-46c9-a533-ad55f03285a4" providerId="ADAL" clId="{246EDEBA-83EC-7E46-BAF1-39E78F182215}" dt="2022-11-17T18:31:49.905" v="1575"/>
          <ac:inkMkLst>
            <pc:docMk/>
            <pc:sldMk cId="332463682" sldId="295"/>
            <ac:inkMk id="25" creationId="{DF7A5311-7358-CC95-9A03-4CFCA894C84D}"/>
          </ac:inkMkLst>
        </pc:inkChg>
        <pc:inkChg chg="add del">
          <ac:chgData name="Vukics András" userId="5efe4348-f8f2-46c9-a533-ad55f03285a4" providerId="ADAL" clId="{246EDEBA-83EC-7E46-BAF1-39E78F182215}" dt="2022-11-17T18:31:49.905" v="1575"/>
          <ac:inkMkLst>
            <pc:docMk/>
            <pc:sldMk cId="332463682" sldId="295"/>
            <ac:inkMk id="26" creationId="{D87B2BA5-C115-15B4-98C1-20C6525B040F}"/>
          </ac:inkMkLst>
        </pc:inkChg>
        <pc:inkChg chg="add del">
          <ac:chgData name="Vukics András" userId="5efe4348-f8f2-46c9-a533-ad55f03285a4" providerId="ADAL" clId="{246EDEBA-83EC-7E46-BAF1-39E78F182215}" dt="2022-11-17T18:31:49.905" v="1575"/>
          <ac:inkMkLst>
            <pc:docMk/>
            <pc:sldMk cId="332463682" sldId="295"/>
            <ac:inkMk id="27" creationId="{97127504-F4A0-68A9-689E-18B4680F2C07}"/>
          </ac:inkMkLst>
        </pc:inkChg>
        <pc:inkChg chg="add del reco">
          <ac:chgData name="Vukics András" userId="5efe4348-f8f2-46c9-a533-ad55f03285a4" providerId="ADAL" clId="{246EDEBA-83EC-7E46-BAF1-39E78F182215}" dt="2022-11-17T18:33:08.462" v="1612"/>
          <ac:inkMkLst>
            <pc:docMk/>
            <pc:sldMk cId="332463682" sldId="295"/>
            <ac:inkMk id="28" creationId="{B900AB8D-6952-40F4-E0F5-13AD46158634}"/>
          </ac:inkMkLst>
        </pc:inkChg>
        <pc:inkChg chg="add del">
          <ac:chgData name="Vukics András" userId="5efe4348-f8f2-46c9-a533-ad55f03285a4" providerId="ADAL" clId="{246EDEBA-83EC-7E46-BAF1-39E78F182215}" dt="2022-11-17T18:33:08.460" v="1611"/>
          <ac:inkMkLst>
            <pc:docMk/>
            <pc:sldMk cId="332463682" sldId="295"/>
            <ac:inkMk id="29" creationId="{F073D6E3-2AAD-9D5C-7C05-47FD83BEAE5D}"/>
          </ac:inkMkLst>
        </pc:inkChg>
        <pc:inkChg chg="add del">
          <ac:chgData name="Vukics András" userId="5efe4348-f8f2-46c9-a533-ad55f03285a4" providerId="ADAL" clId="{246EDEBA-83EC-7E46-BAF1-39E78F182215}" dt="2022-11-17T18:31:54.383" v="1579"/>
          <ac:inkMkLst>
            <pc:docMk/>
            <pc:sldMk cId="332463682" sldId="295"/>
            <ac:inkMk id="30" creationId="{707633DA-68E4-A0BF-F270-953B5310F6DF}"/>
          </ac:inkMkLst>
        </pc:inkChg>
        <pc:inkChg chg="add del reco">
          <ac:chgData name="Vukics András" userId="5efe4348-f8f2-46c9-a533-ad55f03285a4" providerId="ADAL" clId="{246EDEBA-83EC-7E46-BAF1-39E78F182215}" dt="2022-11-17T18:31:54.383" v="1579"/>
          <ac:inkMkLst>
            <pc:docMk/>
            <pc:sldMk cId="332463682" sldId="295"/>
            <ac:inkMk id="31" creationId="{33C15BBD-1FA6-B70A-2B99-09AD9A320115}"/>
          </ac:inkMkLst>
        </pc:inkChg>
        <pc:inkChg chg="add del">
          <ac:chgData name="Vukics András" userId="5efe4348-f8f2-46c9-a533-ad55f03285a4" providerId="ADAL" clId="{246EDEBA-83EC-7E46-BAF1-39E78F182215}" dt="2022-11-17T18:31:57.639" v="1582"/>
          <ac:inkMkLst>
            <pc:docMk/>
            <pc:sldMk cId="332463682" sldId="295"/>
            <ac:inkMk id="32" creationId="{921906FB-D4A2-C35F-A7CA-FD12C125F279}"/>
          </ac:inkMkLst>
        </pc:inkChg>
        <pc:inkChg chg="add del">
          <ac:chgData name="Vukics András" userId="5efe4348-f8f2-46c9-a533-ad55f03285a4" providerId="ADAL" clId="{246EDEBA-83EC-7E46-BAF1-39E78F182215}" dt="2022-11-17T18:31:57.639" v="1582"/>
          <ac:inkMkLst>
            <pc:docMk/>
            <pc:sldMk cId="332463682" sldId="295"/>
            <ac:inkMk id="33" creationId="{E657B7AD-DCC2-0690-72C9-908438130A5A}"/>
          </ac:inkMkLst>
        </pc:inkChg>
        <pc:inkChg chg="add del reco">
          <ac:chgData name="Vukics András" userId="5efe4348-f8f2-46c9-a533-ad55f03285a4" providerId="ADAL" clId="{246EDEBA-83EC-7E46-BAF1-39E78F182215}" dt="2022-11-17T18:33:08.465" v="1613"/>
          <ac:inkMkLst>
            <pc:docMk/>
            <pc:sldMk cId="332463682" sldId="295"/>
            <ac:inkMk id="34" creationId="{6C05F37C-C127-A7F6-60C7-82A15B1F0B2E}"/>
          </ac:inkMkLst>
        </pc:inkChg>
        <pc:inkChg chg="add del">
          <ac:chgData name="Vukics András" userId="5efe4348-f8f2-46c9-a533-ad55f03285a4" providerId="ADAL" clId="{246EDEBA-83EC-7E46-BAF1-39E78F182215}" dt="2022-11-17T18:32:18.555" v="1587"/>
          <ac:inkMkLst>
            <pc:docMk/>
            <pc:sldMk cId="332463682" sldId="295"/>
            <ac:inkMk id="35" creationId="{AFFBA76E-0B5C-5E21-AC91-C34757A107D2}"/>
          </ac:inkMkLst>
        </pc:inkChg>
        <pc:inkChg chg="add del">
          <ac:chgData name="Vukics András" userId="5efe4348-f8f2-46c9-a533-ad55f03285a4" providerId="ADAL" clId="{246EDEBA-83EC-7E46-BAF1-39E78F182215}" dt="2022-11-17T18:32:18.555" v="1587"/>
          <ac:inkMkLst>
            <pc:docMk/>
            <pc:sldMk cId="332463682" sldId="295"/>
            <ac:inkMk id="36" creationId="{2F90A66C-F2B3-5E7C-422B-DD208C284F30}"/>
          </ac:inkMkLst>
        </pc:inkChg>
        <pc:inkChg chg="add del">
          <ac:chgData name="Vukics András" userId="5efe4348-f8f2-46c9-a533-ad55f03285a4" providerId="ADAL" clId="{246EDEBA-83EC-7E46-BAF1-39E78F182215}" dt="2022-11-17T18:32:18.555" v="1587"/>
          <ac:inkMkLst>
            <pc:docMk/>
            <pc:sldMk cId="332463682" sldId="295"/>
            <ac:inkMk id="37" creationId="{9CD965D4-C49C-6019-9F57-EF7F729164FD}"/>
          </ac:inkMkLst>
        </pc:inkChg>
        <pc:inkChg chg="add del">
          <ac:chgData name="Vukics András" userId="5efe4348-f8f2-46c9-a533-ad55f03285a4" providerId="ADAL" clId="{246EDEBA-83EC-7E46-BAF1-39E78F182215}" dt="2022-11-17T18:32:18.555" v="1587"/>
          <ac:inkMkLst>
            <pc:docMk/>
            <pc:sldMk cId="332463682" sldId="295"/>
            <ac:inkMk id="38" creationId="{00A2E548-CDCF-5240-03C7-2B093E9FBCD8}"/>
          </ac:inkMkLst>
        </pc:inkChg>
        <pc:inkChg chg="add reco">
          <ac:chgData name="Vukics András" userId="5efe4348-f8f2-46c9-a533-ad55f03285a4" providerId="ADAL" clId="{246EDEBA-83EC-7E46-BAF1-39E78F182215}" dt="2022-11-17T18:32:18.555" v="1587"/>
          <ac:inkMkLst>
            <pc:docMk/>
            <pc:sldMk cId="332463682" sldId="295"/>
            <ac:inkMk id="39" creationId="{D48CC499-3B60-F8D6-169E-2F7DADCBAFA0}"/>
          </ac:inkMkLst>
        </pc:inkChg>
        <pc:inkChg chg="add del">
          <ac:chgData name="Vukics András" userId="5efe4348-f8f2-46c9-a533-ad55f03285a4" providerId="ADAL" clId="{246EDEBA-83EC-7E46-BAF1-39E78F182215}" dt="2022-11-17T18:32:19.748" v="1590"/>
          <ac:inkMkLst>
            <pc:docMk/>
            <pc:sldMk cId="332463682" sldId="295"/>
            <ac:inkMk id="40" creationId="{7DDC291A-6C11-C20E-B4BA-6E2CAEC5F673}"/>
          </ac:inkMkLst>
        </pc:inkChg>
        <pc:inkChg chg="add del">
          <ac:chgData name="Vukics András" userId="5efe4348-f8f2-46c9-a533-ad55f03285a4" providerId="ADAL" clId="{246EDEBA-83EC-7E46-BAF1-39E78F182215}" dt="2022-11-17T18:32:19.748" v="1590"/>
          <ac:inkMkLst>
            <pc:docMk/>
            <pc:sldMk cId="332463682" sldId="295"/>
            <ac:inkMk id="41" creationId="{94DCE2CF-DDD8-A840-0D8C-C94DDFE03DDC}"/>
          </ac:inkMkLst>
        </pc:inkChg>
        <pc:inkChg chg="add reco">
          <ac:chgData name="Vukics András" userId="5efe4348-f8f2-46c9-a533-ad55f03285a4" providerId="ADAL" clId="{246EDEBA-83EC-7E46-BAF1-39E78F182215}" dt="2022-11-17T18:32:19.748" v="1590"/>
          <ac:inkMkLst>
            <pc:docMk/>
            <pc:sldMk cId="332463682" sldId="295"/>
            <ac:inkMk id="42" creationId="{C340E943-D97E-3160-BA0F-C47FBE91E41A}"/>
          </ac:inkMkLst>
        </pc:inkChg>
        <pc:inkChg chg="add del">
          <ac:chgData name="Vukics András" userId="5efe4348-f8f2-46c9-a533-ad55f03285a4" providerId="ADAL" clId="{246EDEBA-83EC-7E46-BAF1-39E78F182215}" dt="2022-11-17T18:32:21.569" v="1594"/>
          <ac:inkMkLst>
            <pc:docMk/>
            <pc:sldMk cId="332463682" sldId="295"/>
            <ac:inkMk id="43" creationId="{866BE56E-FC76-5EE7-7B44-D7B7033EFC01}"/>
          </ac:inkMkLst>
        </pc:inkChg>
        <pc:inkChg chg="add del">
          <ac:chgData name="Vukics András" userId="5efe4348-f8f2-46c9-a533-ad55f03285a4" providerId="ADAL" clId="{246EDEBA-83EC-7E46-BAF1-39E78F182215}" dt="2022-11-17T18:32:21.569" v="1594"/>
          <ac:inkMkLst>
            <pc:docMk/>
            <pc:sldMk cId="332463682" sldId="295"/>
            <ac:inkMk id="44" creationId="{35F8E458-0F0E-83B7-DB8C-CDC37F2D5A00}"/>
          </ac:inkMkLst>
        </pc:inkChg>
        <pc:inkChg chg="add del">
          <ac:chgData name="Vukics András" userId="5efe4348-f8f2-46c9-a533-ad55f03285a4" providerId="ADAL" clId="{246EDEBA-83EC-7E46-BAF1-39E78F182215}" dt="2022-11-17T18:32:21.569" v="1594"/>
          <ac:inkMkLst>
            <pc:docMk/>
            <pc:sldMk cId="332463682" sldId="295"/>
            <ac:inkMk id="45" creationId="{51AE1C15-1116-B040-EB24-39C424B45C69}"/>
          </ac:inkMkLst>
        </pc:inkChg>
        <pc:inkChg chg="add reco">
          <ac:chgData name="Vukics András" userId="5efe4348-f8f2-46c9-a533-ad55f03285a4" providerId="ADAL" clId="{246EDEBA-83EC-7E46-BAF1-39E78F182215}" dt="2022-11-17T18:32:21.569" v="1594"/>
          <ac:inkMkLst>
            <pc:docMk/>
            <pc:sldMk cId="332463682" sldId="295"/>
            <ac:inkMk id="46" creationId="{0CA8C125-A909-AD38-7F93-EDB313DBD737}"/>
          </ac:inkMkLst>
        </pc:inkChg>
        <pc:inkChg chg="add">
          <ac:chgData name="Vukics András" userId="5efe4348-f8f2-46c9-a533-ad55f03285a4" providerId="ADAL" clId="{246EDEBA-83EC-7E46-BAF1-39E78F182215}" dt="2022-11-17T18:32:21.814" v="1595"/>
          <ac:inkMkLst>
            <pc:docMk/>
            <pc:sldMk cId="332463682" sldId="295"/>
            <ac:inkMk id="47" creationId="{F4A065F7-141C-E1F7-1B2A-4DF4FBA98D23}"/>
          </ac:inkMkLst>
        </pc:inkChg>
        <pc:inkChg chg="add del">
          <ac:chgData name="Vukics András" userId="5efe4348-f8f2-46c9-a533-ad55f03285a4" providerId="ADAL" clId="{246EDEBA-83EC-7E46-BAF1-39E78F182215}" dt="2022-11-17T18:32:25.963" v="1598"/>
          <ac:inkMkLst>
            <pc:docMk/>
            <pc:sldMk cId="332463682" sldId="295"/>
            <ac:inkMk id="48" creationId="{265EA1E1-069C-C5B1-119A-9B78CE0BA06A}"/>
          </ac:inkMkLst>
        </pc:inkChg>
        <pc:inkChg chg="add del">
          <ac:chgData name="Vukics András" userId="5efe4348-f8f2-46c9-a533-ad55f03285a4" providerId="ADAL" clId="{246EDEBA-83EC-7E46-BAF1-39E78F182215}" dt="2022-11-17T18:32:25.963" v="1598"/>
          <ac:inkMkLst>
            <pc:docMk/>
            <pc:sldMk cId="332463682" sldId="295"/>
            <ac:inkMk id="49" creationId="{73E3DC6D-9CFE-EC22-1969-E245200E1F14}"/>
          </ac:inkMkLst>
        </pc:inkChg>
        <pc:inkChg chg="add reco">
          <ac:chgData name="Vukics András" userId="5efe4348-f8f2-46c9-a533-ad55f03285a4" providerId="ADAL" clId="{246EDEBA-83EC-7E46-BAF1-39E78F182215}" dt="2022-11-17T18:32:25.963" v="1598"/>
          <ac:inkMkLst>
            <pc:docMk/>
            <pc:sldMk cId="332463682" sldId="295"/>
            <ac:inkMk id="50" creationId="{3F21377C-5170-9DFF-D2D5-8D65998252DB}"/>
          </ac:inkMkLst>
        </pc:inkChg>
        <pc:inkChg chg="add del">
          <ac:chgData name="Vukics András" userId="5efe4348-f8f2-46c9-a533-ad55f03285a4" providerId="ADAL" clId="{246EDEBA-83EC-7E46-BAF1-39E78F182215}" dt="2022-11-17T18:32:28.231" v="1601"/>
          <ac:inkMkLst>
            <pc:docMk/>
            <pc:sldMk cId="332463682" sldId="295"/>
            <ac:inkMk id="51" creationId="{169952C7-6036-C93F-4421-1741970B84A9}"/>
          </ac:inkMkLst>
        </pc:inkChg>
        <pc:inkChg chg="add del">
          <ac:chgData name="Vukics András" userId="5efe4348-f8f2-46c9-a533-ad55f03285a4" providerId="ADAL" clId="{246EDEBA-83EC-7E46-BAF1-39E78F182215}" dt="2022-11-17T18:32:28.231" v="1601"/>
          <ac:inkMkLst>
            <pc:docMk/>
            <pc:sldMk cId="332463682" sldId="295"/>
            <ac:inkMk id="52" creationId="{13C71122-0CCB-BFE6-2966-4E1617CC599A}"/>
          </ac:inkMkLst>
        </pc:inkChg>
        <pc:inkChg chg="add reco">
          <ac:chgData name="Vukics András" userId="5efe4348-f8f2-46c9-a533-ad55f03285a4" providerId="ADAL" clId="{246EDEBA-83EC-7E46-BAF1-39E78F182215}" dt="2022-11-17T18:32:28.231" v="1601"/>
          <ac:inkMkLst>
            <pc:docMk/>
            <pc:sldMk cId="332463682" sldId="295"/>
            <ac:inkMk id="53" creationId="{4CA55795-0211-F26A-E0EA-B86F7024823D}"/>
          </ac:inkMkLst>
        </pc:inkChg>
        <pc:inkChg chg="add del">
          <ac:chgData name="Vukics András" userId="5efe4348-f8f2-46c9-a533-ad55f03285a4" providerId="ADAL" clId="{246EDEBA-83EC-7E46-BAF1-39E78F182215}" dt="2022-11-17T18:32:29.598" v="1604"/>
          <ac:inkMkLst>
            <pc:docMk/>
            <pc:sldMk cId="332463682" sldId="295"/>
            <ac:inkMk id="54" creationId="{C5233379-84A6-FA62-A9A4-331410511585}"/>
          </ac:inkMkLst>
        </pc:inkChg>
        <pc:inkChg chg="add del">
          <ac:chgData name="Vukics András" userId="5efe4348-f8f2-46c9-a533-ad55f03285a4" providerId="ADAL" clId="{246EDEBA-83EC-7E46-BAF1-39E78F182215}" dt="2022-11-17T18:32:29.598" v="1604"/>
          <ac:inkMkLst>
            <pc:docMk/>
            <pc:sldMk cId="332463682" sldId="295"/>
            <ac:inkMk id="55" creationId="{2D6A111F-F18A-BD5A-8566-4C5BC33AB182}"/>
          </ac:inkMkLst>
        </pc:inkChg>
        <pc:inkChg chg="add reco">
          <ac:chgData name="Vukics András" userId="5efe4348-f8f2-46c9-a533-ad55f03285a4" providerId="ADAL" clId="{246EDEBA-83EC-7E46-BAF1-39E78F182215}" dt="2022-11-17T18:32:29.598" v="1604"/>
          <ac:inkMkLst>
            <pc:docMk/>
            <pc:sldMk cId="332463682" sldId="295"/>
            <ac:inkMk id="56" creationId="{E2E02FD4-196A-03C8-E3E2-F5F0FB6F504C}"/>
          </ac:inkMkLst>
        </pc:inkChg>
        <pc:inkChg chg="add">
          <ac:chgData name="Vukics András" userId="5efe4348-f8f2-46c9-a533-ad55f03285a4" providerId="ADAL" clId="{246EDEBA-83EC-7E46-BAF1-39E78F182215}" dt="2022-11-17T18:32:29.974" v="1605"/>
          <ac:inkMkLst>
            <pc:docMk/>
            <pc:sldMk cId="332463682" sldId="295"/>
            <ac:inkMk id="57" creationId="{DAF98A1A-CBA8-22B3-4089-C5B8D3BABE86}"/>
          </ac:inkMkLst>
        </pc:inkChg>
        <pc:inkChg chg="add">
          <ac:chgData name="Vukics András" userId="5efe4348-f8f2-46c9-a533-ad55f03285a4" providerId="ADAL" clId="{246EDEBA-83EC-7E46-BAF1-39E78F182215}" dt="2022-11-17T18:32:30.847" v="1606"/>
          <ac:inkMkLst>
            <pc:docMk/>
            <pc:sldMk cId="332463682" sldId="295"/>
            <ac:inkMk id="58" creationId="{BF86B9CA-829D-8DBA-093D-A4E8305BAF0B}"/>
          </ac:inkMkLst>
        </pc:inkChg>
        <pc:inkChg chg="add del">
          <ac:chgData name="Vukics András" userId="5efe4348-f8f2-46c9-a533-ad55f03285a4" providerId="ADAL" clId="{246EDEBA-83EC-7E46-BAF1-39E78F182215}" dt="2022-11-17T18:32:33.662" v="1609"/>
          <ac:inkMkLst>
            <pc:docMk/>
            <pc:sldMk cId="332463682" sldId="295"/>
            <ac:inkMk id="59" creationId="{746B90D7-E09F-CF09-4424-D9EA96B2565A}"/>
          </ac:inkMkLst>
        </pc:inkChg>
        <pc:inkChg chg="add del">
          <ac:chgData name="Vukics András" userId="5efe4348-f8f2-46c9-a533-ad55f03285a4" providerId="ADAL" clId="{246EDEBA-83EC-7E46-BAF1-39E78F182215}" dt="2022-11-17T18:32:33.662" v="1609"/>
          <ac:inkMkLst>
            <pc:docMk/>
            <pc:sldMk cId="332463682" sldId="295"/>
            <ac:inkMk id="60" creationId="{1416F031-085B-4EDD-3C16-A3AC1976092D}"/>
          </ac:inkMkLst>
        </pc:inkChg>
        <pc:inkChg chg="add reco">
          <ac:chgData name="Vukics András" userId="5efe4348-f8f2-46c9-a533-ad55f03285a4" providerId="ADAL" clId="{246EDEBA-83EC-7E46-BAF1-39E78F182215}" dt="2022-11-17T18:32:33.662" v="1609"/>
          <ac:inkMkLst>
            <pc:docMk/>
            <pc:sldMk cId="332463682" sldId="295"/>
            <ac:inkMk id="61" creationId="{E38961B5-7B6F-28B5-B22A-6FA729BE11FE}"/>
          </ac:inkMkLst>
        </pc:inkChg>
        <pc:inkChg chg="add del">
          <ac:chgData name="Vukics András" userId="5efe4348-f8f2-46c9-a533-ad55f03285a4" providerId="ADAL" clId="{246EDEBA-83EC-7E46-BAF1-39E78F182215}" dt="2022-11-17T18:33:30.420" v="1618"/>
          <ac:inkMkLst>
            <pc:docMk/>
            <pc:sldMk cId="332463682" sldId="295"/>
            <ac:inkMk id="62" creationId="{423836F8-2FB3-1A97-039F-28690C062D22}"/>
          </ac:inkMkLst>
        </pc:inkChg>
        <pc:inkChg chg="add del">
          <ac:chgData name="Vukics András" userId="5efe4348-f8f2-46c9-a533-ad55f03285a4" providerId="ADAL" clId="{246EDEBA-83EC-7E46-BAF1-39E78F182215}" dt="2022-11-17T18:33:30.420" v="1618"/>
          <ac:inkMkLst>
            <pc:docMk/>
            <pc:sldMk cId="332463682" sldId="295"/>
            <ac:inkMk id="63" creationId="{B3F7463C-7A37-2972-E24E-D3709BDF4C78}"/>
          </ac:inkMkLst>
        </pc:inkChg>
        <pc:inkChg chg="add del">
          <ac:chgData name="Vukics András" userId="5efe4348-f8f2-46c9-a533-ad55f03285a4" providerId="ADAL" clId="{246EDEBA-83EC-7E46-BAF1-39E78F182215}" dt="2022-11-17T18:33:30.420" v="1618"/>
          <ac:inkMkLst>
            <pc:docMk/>
            <pc:sldMk cId="332463682" sldId="295"/>
            <ac:inkMk id="64" creationId="{21CF74D0-4BA7-20BC-6EB4-C7F29D9101D7}"/>
          </ac:inkMkLst>
        </pc:inkChg>
        <pc:inkChg chg="add reco">
          <ac:chgData name="Vukics András" userId="5efe4348-f8f2-46c9-a533-ad55f03285a4" providerId="ADAL" clId="{246EDEBA-83EC-7E46-BAF1-39E78F182215}" dt="2022-11-17T18:33:30.420" v="1618"/>
          <ac:inkMkLst>
            <pc:docMk/>
            <pc:sldMk cId="332463682" sldId="295"/>
            <ac:inkMk id="65" creationId="{5C2DB49A-6B84-D02D-67AE-45B26F4FD86E}"/>
          </ac:inkMkLst>
        </pc:inkChg>
        <pc:inkChg chg="add del">
          <ac:chgData name="Vukics András" userId="5efe4348-f8f2-46c9-a533-ad55f03285a4" providerId="ADAL" clId="{246EDEBA-83EC-7E46-BAF1-39E78F182215}" dt="2022-11-17T18:33:34.974" v="1623"/>
          <ac:inkMkLst>
            <pc:docMk/>
            <pc:sldMk cId="332463682" sldId="295"/>
            <ac:inkMk id="66" creationId="{E433B867-B44F-85E3-ABE2-63C2D38AF20C}"/>
          </ac:inkMkLst>
        </pc:inkChg>
        <pc:inkChg chg="add del">
          <ac:chgData name="Vukics András" userId="5efe4348-f8f2-46c9-a533-ad55f03285a4" providerId="ADAL" clId="{246EDEBA-83EC-7E46-BAF1-39E78F182215}" dt="2022-11-17T18:33:34.974" v="1623"/>
          <ac:inkMkLst>
            <pc:docMk/>
            <pc:sldMk cId="332463682" sldId="295"/>
            <ac:inkMk id="67" creationId="{5877C4E3-84C4-1F52-3DE8-5CE61DAE0FC0}"/>
          </ac:inkMkLst>
        </pc:inkChg>
        <pc:inkChg chg="add del">
          <ac:chgData name="Vukics András" userId="5efe4348-f8f2-46c9-a533-ad55f03285a4" providerId="ADAL" clId="{246EDEBA-83EC-7E46-BAF1-39E78F182215}" dt="2022-11-17T18:33:34.974" v="1623"/>
          <ac:inkMkLst>
            <pc:docMk/>
            <pc:sldMk cId="332463682" sldId="295"/>
            <ac:inkMk id="68" creationId="{EAAF1E45-B1A9-8DD4-41C7-6F9508286AF3}"/>
          </ac:inkMkLst>
        </pc:inkChg>
        <pc:inkChg chg="add del">
          <ac:chgData name="Vukics András" userId="5efe4348-f8f2-46c9-a533-ad55f03285a4" providerId="ADAL" clId="{246EDEBA-83EC-7E46-BAF1-39E78F182215}" dt="2022-11-17T18:33:36.962" v="1625"/>
          <ac:inkMkLst>
            <pc:docMk/>
            <pc:sldMk cId="332463682" sldId="295"/>
            <ac:inkMk id="69" creationId="{797A94F7-B238-C340-AC35-DB2E8371195B}"/>
          </ac:inkMkLst>
        </pc:inkChg>
        <pc:inkChg chg="add reco">
          <ac:chgData name="Vukics András" userId="5efe4348-f8f2-46c9-a533-ad55f03285a4" providerId="ADAL" clId="{246EDEBA-83EC-7E46-BAF1-39E78F182215}" dt="2022-11-17T18:33:34.974" v="1623"/>
          <ac:inkMkLst>
            <pc:docMk/>
            <pc:sldMk cId="332463682" sldId="295"/>
            <ac:inkMk id="70" creationId="{F5F02FF8-3690-EAC6-6DB2-C17ED0EEF66E}"/>
          </ac:inkMkLst>
        </pc:inkChg>
        <pc:inkChg chg="add del">
          <ac:chgData name="Vukics András" userId="5efe4348-f8f2-46c9-a533-ad55f03285a4" providerId="ADAL" clId="{246EDEBA-83EC-7E46-BAF1-39E78F182215}" dt="2022-11-17T18:33:36.962" v="1625"/>
          <ac:inkMkLst>
            <pc:docMk/>
            <pc:sldMk cId="332463682" sldId="295"/>
            <ac:inkMk id="71" creationId="{3C520A4E-DA06-EC53-3FE5-EDB5335AEB0B}"/>
          </ac:inkMkLst>
        </pc:inkChg>
        <pc:inkChg chg="add reco">
          <ac:chgData name="Vukics András" userId="5efe4348-f8f2-46c9-a533-ad55f03285a4" providerId="ADAL" clId="{246EDEBA-83EC-7E46-BAF1-39E78F182215}" dt="2022-11-17T18:33:36.962" v="1625"/>
          <ac:inkMkLst>
            <pc:docMk/>
            <pc:sldMk cId="332463682" sldId="295"/>
            <ac:inkMk id="72" creationId="{5A98519B-D112-8A23-4D88-D90F9120B317}"/>
          </ac:inkMkLst>
        </pc:inkChg>
        <pc:inkChg chg="add del">
          <ac:chgData name="Vukics András" userId="5efe4348-f8f2-46c9-a533-ad55f03285a4" providerId="ADAL" clId="{246EDEBA-83EC-7E46-BAF1-39E78F182215}" dt="2022-11-17T18:33:39.721" v="1629"/>
          <ac:inkMkLst>
            <pc:docMk/>
            <pc:sldMk cId="332463682" sldId="295"/>
            <ac:inkMk id="73" creationId="{54556823-F17D-2627-3898-323943DC02EF}"/>
          </ac:inkMkLst>
        </pc:inkChg>
        <pc:inkChg chg="add del">
          <ac:chgData name="Vukics András" userId="5efe4348-f8f2-46c9-a533-ad55f03285a4" providerId="ADAL" clId="{246EDEBA-83EC-7E46-BAF1-39E78F182215}" dt="2022-11-17T18:33:39.721" v="1629"/>
          <ac:inkMkLst>
            <pc:docMk/>
            <pc:sldMk cId="332463682" sldId="295"/>
            <ac:inkMk id="74" creationId="{0ED9709B-2D6C-DC75-C9E7-0FF2B02C6F6E}"/>
          </ac:inkMkLst>
        </pc:inkChg>
        <pc:inkChg chg="add del">
          <ac:chgData name="Vukics András" userId="5efe4348-f8f2-46c9-a533-ad55f03285a4" providerId="ADAL" clId="{246EDEBA-83EC-7E46-BAF1-39E78F182215}" dt="2022-11-17T18:33:39.721" v="1629"/>
          <ac:inkMkLst>
            <pc:docMk/>
            <pc:sldMk cId="332463682" sldId="295"/>
            <ac:inkMk id="75" creationId="{B02D85FE-0F94-EBB8-D382-285630CB4F2E}"/>
          </ac:inkMkLst>
        </pc:inkChg>
        <pc:inkChg chg="add reco">
          <ac:chgData name="Vukics András" userId="5efe4348-f8f2-46c9-a533-ad55f03285a4" providerId="ADAL" clId="{246EDEBA-83EC-7E46-BAF1-39E78F182215}" dt="2022-11-17T18:33:39.721" v="1629"/>
          <ac:inkMkLst>
            <pc:docMk/>
            <pc:sldMk cId="332463682" sldId="295"/>
            <ac:inkMk id="76" creationId="{91AE514A-E17D-0C95-330A-4C826F45F141}"/>
          </ac:inkMkLst>
        </pc:inkChg>
        <pc:inkChg chg="add del">
          <ac:chgData name="Vukics András" userId="5efe4348-f8f2-46c9-a533-ad55f03285a4" providerId="ADAL" clId="{246EDEBA-83EC-7E46-BAF1-39E78F182215}" dt="2022-11-17T18:34:01.565" v="1642"/>
          <ac:inkMkLst>
            <pc:docMk/>
            <pc:sldMk cId="332463682" sldId="295"/>
            <ac:inkMk id="77" creationId="{E9D6CF70-DAF3-EC4C-779D-95F6D6F3F2B2}"/>
          </ac:inkMkLst>
        </pc:inkChg>
        <pc:inkChg chg="add del">
          <ac:chgData name="Vukics András" userId="5efe4348-f8f2-46c9-a533-ad55f03285a4" providerId="ADAL" clId="{246EDEBA-83EC-7E46-BAF1-39E78F182215}" dt="2022-11-17T18:33:59.972" v="1641"/>
          <ac:inkMkLst>
            <pc:docMk/>
            <pc:sldMk cId="332463682" sldId="295"/>
            <ac:inkMk id="78" creationId="{FA71FF30-D4A1-07D1-E473-B64CFFB666B5}"/>
          </ac:inkMkLst>
        </pc:inkChg>
        <pc:inkChg chg="add del">
          <ac:chgData name="Vukics András" userId="5efe4348-f8f2-46c9-a533-ad55f03285a4" providerId="ADAL" clId="{246EDEBA-83EC-7E46-BAF1-39E78F182215}" dt="2022-11-17T18:33:59.613" v="1640"/>
          <ac:inkMkLst>
            <pc:docMk/>
            <pc:sldMk cId="332463682" sldId="295"/>
            <ac:inkMk id="79" creationId="{E4ED93EF-10AE-73DB-EA86-F369BA8E736E}"/>
          </ac:inkMkLst>
        </pc:inkChg>
        <pc:inkChg chg="add del">
          <ac:chgData name="Vukics András" userId="5efe4348-f8f2-46c9-a533-ad55f03285a4" providerId="ADAL" clId="{246EDEBA-83EC-7E46-BAF1-39E78F182215}" dt="2022-11-17T18:33:59.238" v="1639"/>
          <ac:inkMkLst>
            <pc:docMk/>
            <pc:sldMk cId="332463682" sldId="295"/>
            <ac:inkMk id="80" creationId="{B3012969-3E2C-D090-1621-82F3CDBED207}"/>
          </ac:inkMkLst>
        </pc:inkChg>
        <pc:inkChg chg="add del">
          <ac:chgData name="Vukics András" userId="5efe4348-f8f2-46c9-a533-ad55f03285a4" providerId="ADAL" clId="{246EDEBA-83EC-7E46-BAF1-39E78F182215}" dt="2022-11-17T18:33:58.944" v="1638"/>
          <ac:inkMkLst>
            <pc:docMk/>
            <pc:sldMk cId="332463682" sldId="295"/>
            <ac:inkMk id="81" creationId="{0F05C170-4097-DB81-7144-64E21844858E}"/>
          </ac:inkMkLst>
        </pc:inkChg>
        <pc:inkChg chg="add del">
          <ac:chgData name="Vukics András" userId="5efe4348-f8f2-46c9-a533-ad55f03285a4" providerId="ADAL" clId="{246EDEBA-83EC-7E46-BAF1-39E78F182215}" dt="2022-11-17T18:33:58.580" v="1637"/>
          <ac:inkMkLst>
            <pc:docMk/>
            <pc:sldMk cId="332463682" sldId="295"/>
            <ac:inkMk id="82" creationId="{601848FF-EB40-985A-63D9-7402058A89D0}"/>
          </ac:inkMkLst>
        </pc:inkChg>
        <pc:inkChg chg="add del reco">
          <ac:chgData name="Vukics András" userId="5efe4348-f8f2-46c9-a533-ad55f03285a4" providerId="ADAL" clId="{246EDEBA-83EC-7E46-BAF1-39E78F182215}" dt="2022-11-17T18:33:58.580" v="1637"/>
          <ac:inkMkLst>
            <pc:docMk/>
            <pc:sldMk cId="332463682" sldId="295"/>
            <ac:inkMk id="83" creationId="{BE415320-4348-E3E9-979C-80829FA82957}"/>
          </ac:inkMkLst>
        </pc:inkChg>
        <pc:inkChg chg="add del">
          <ac:chgData name="Vukics András" userId="5efe4348-f8f2-46c9-a533-ad55f03285a4" providerId="ADAL" clId="{246EDEBA-83EC-7E46-BAF1-39E78F182215}" dt="2022-11-17T18:34:12.028" v="1645"/>
          <ac:inkMkLst>
            <pc:docMk/>
            <pc:sldMk cId="332463682" sldId="295"/>
            <ac:inkMk id="84" creationId="{C308DF6C-810D-3FE2-FE55-4278D5014CDA}"/>
          </ac:inkMkLst>
        </pc:inkChg>
        <pc:inkChg chg="add del">
          <ac:chgData name="Vukics András" userId="5efe4348-f8f2-46c9-a533-ad55f03285a4" providerId="ADAL" clId="{246EDEBA-83EC-7E46-BAF1-39E78F182215}" dt="2022-11-17T18:34:12.028" v="1645"/>
          <ac:inkMkLst>
            <pc:docMk/>
            <pc:sldMk cId="332463682" sldId="295"/>
            <ac:inkMk id="85" creationId="{7D6D495E-8E76-ECB3-22EF-0D000319E4A6}"/>
          </ac:inkMkLst>
        </pc:inkChg>
        <pc:inkChg chg="add reco">
          <ac:chgData name="Vukics András" userId="5efe4348-f8f2-46c9-a533-ad55f03285a4" providerId="ADAL" clId="{246EDEBA-83EC-7E46-BAF1-39E78F182215}" dt="2022-11-17T18:34:12.028" v="1645"/>
          <ac:inkMkLst>
            <pc:docMk/>
            <pc:sldMk cId="332463682" sldId="295"/>
            <ac:inkMk id="86" creationId="{D70DE9F0-AC72-9387-91BE-F0BDB1F57B46}"/>
          </ac:inkMkLst>
        </pc:inkChg>
        <pc:inkChg chg="add del">
          <ac:chgData name="Vukics András" userId="5efe4348-f8f2-46c9-a533-ad55f03285a4" providerId="ADAL" clId="{246EDEBA-83EC-7E46-BAF1-39E78F182215}" dt="2022-11-17T18:34:18.342" v="1648"/>
          <ac:inkMkLst>
            <pc:docMk/>
            <pc:sldMk cId="332463682" sldId="295"/>
            <ac:inkMk id="87" creationId="{70D8D67A-DE8E-30C3-DFD6-35BE0A98B036}"/>
          </ac:inkMkLst>
        </pc:inkChg>
        <pc:inkChg chg="add del">
          <ac:chgData name="Vukics András" userId="5efe4348-f8f2-46c9-a533-ad55f03285a4" providerId="ADAL" clId="{246EDEBA-83EC-7E46-BAF1-39E78F182215}" dt="2022-11-17T18:34:18.342" v="1648"/>
          <ac:inkMkLst>
            <pc:docMk/>
            <pc:sldMk cId="332463682" sldId="295"/>
            <ac:inkMk id="88" creationId="{F9F83C51-EA8B-BCB7-545E-F8EDB01A7A8E}"/>
          </ac:inkMkLst>
        </pc:inkChg>
        <pc:inkChg chg="add reco">
          <ac:chgData name="Vukics András" userId="5efe4348-f8f2-46c9-a533-ad55f03285a4" providerId="ADAL" clId="{246EDEBA-83EC-7E46-BAF1-39E78F182215}" dt="2022-11-17T18:34:18.342" v="1648"/>
          <ac:inkMkLst>
            <pc:docMk/>
            <pc:sldMk cId="332463682" sldId="295"/>
            <ac:inkMk id="89" creationId="{1398F1E2-EAEA-A1B6-1DC8-B2860D4CCC7D}"/>
          </ac:inkMkLst>
        </pc:inkChg>
        <pc:inkChg chg="add">
          <ac:chgData name="Vukics András" userId="5efe4348-f8f2-46c9-a533-ad55f03285a4" providerId="ADAL" clId="{246EDEBA-83EC-7E46-BAF1-39E78F182215}" dt="2022-11-17T18:34:19.566" v="1649"/>
          <ac:inkMkLst>
            <pc:docMk/>
            <pc:sldMk cId="332463682" sldId="295"/>
            <ac:inkMk id="90" creationId="{3E24BBCB-2DDB-E903-6341-02F7B269FC40}"/>
          </ac:inkMkLst>
        </pc:inkChg>
        <pc:inkChg chg="add del">
          <ac:chgData name="Vukics András" userId="5efe4348-f8f2-46c9-a533-ad55f03285a4" providerId="ADAL" clId="{246EDEBA-83EC-7E46-BAF1-39E78F182215}" dt="2022-11-17T18:34:24.164" v="1652"/>
          <ac:inkMkLst>
            <pc:docMk/>
            <pc:sldMk cId="332463682" sldId="295"/>
            <ac:inkMk id="91" creationId="{ABF2E37F-B78A-7076-96B7-0420597D6E2B}"/>
          </ac:inkMkLst>
        </pc:inkChg>
        <pc:inkChg chg="add del">
          <ac:chgData name="Vukics András" userId="5efe4348-f8f2-46c9-a533-ad55f03285a4" providerId="ADAL" clId="{246EDEBA-83EC-7E46-BAF1-39E78F182215}" dt="2022-11-17T18:34:24.164" v="1652"/>
          <ac:inkMkLst>
            <pc:docMk/>
            <pc:sldMk cId="332463682" sldId="295"/>
            <ac:inkMk id="92" creationId="{74D74226-9A0A-8CF0-53DC-EF253E7EBECD}"/>
          </ac:inkMkLst>
        </pc:inkChg>
        <pc:inkChg chg="add reco">
          <ac:chgData name="Vukics András" userId="5efe4348-f8f2-46c9-a533-ad55f03285a4" providerId="ADAL" clId="{246EDEBA-83EC-7E46-BAF1-39E78F182215}" dt="2022-11-17T18:34:24.164" v="1652"/>
          <ac:inkMkLst>
            <pc:docMk/>
            <pc:sldMk cId="332463682" sldId="295"/>
            <ac:inkMk id="93" creationId="{39BBD241-C354-437E-27BD-71A412CE4819}"/>
          </ac:inkMkLst>
        </pc:inkChg>
        <pc:inkChg chg="add del">
          <ac:chgData name="Vukics András" userId="5efe4348-f8f2-46c9-a533-ad55f03285a4" providerId="ADAL" clId="{246EDEBA-83EC-7E46-BAF1-39E78F182215}" dt="2022-11-17T18:34:27.912" v="1655"/>
          <ac:inkMkLst>
            <pc:docMk/>
            <pc:sldMk cId="332463682" sldId="295"/>
            <ac:inkMk id="94" creationId="{C595D5C2-BE5F-E1D2-5F95-64E7CE8E5AC4}"/>
          </ac:inkMkLst>
        </pc:inkChg>
        <pc:inkChg chg="add del">
          <ac:chgData name="Vukics András" userId="5efe4348-f8f2-46c9-a533-ad55f03285a4" providerId="ADAL" clId="{246EDEBA-83EC-7E46-BAF1-39E78F182215}" dt="2022-11-17T18:34:27.912" v="1655"/>
          <ac:inkMkLst>
            <pc:docMk/>
            <pc:sldMk cId="332463682" sldId="295"/>
            <ac:inkMk id="95" creationId="{64CBD63D-8482-BC7F-C7E1-526DEB427DB1}"/>
          </ac:inkMkLst>
        </pc:inkChg>
        <pc:inkChg chg="add reco">
          <ac:chgData name="Vukics András" userId="5efe4348-f8f2-46c9-a533-ad55f03285a4" providerId="ADAL" clId="{246EDEBA-83EC-7E46-BAF1-39E78F182215}" dt="2022-11-17T18:34:27.912" v="1655"/>
          <ac:inkMkLst>
            <pc:docMk/>
            <pc:sldMk cId="332463682" sldId="295"/>
            <ac:inkMk id="96" creationId="{B3C74BE4-B943-2319-462B-98E9FC4F1BB7}"/>
          </ac:inkMkLst>
        </pc:inkChg>
        <pc:inkChg chg="add del">
          <ac:chgData name="Vukics András" userId="5efe4348-f8f2-46c9-a533-ad55f03285a4" providerId="ADAL" clId="{246EDEBA-83EC-7E46-BAF1-39E78F182215}" dt="2022-11-17T18:34:33.045" v="1658"/>
          <ac:inkMkLst>
            <pc:docMk/>
            <pc:sldMk cId="332463682" sldId="295"/>
            <ac:inkMk id="97" creationId="{15CC56B7-C42A-847C-334C-F8F585EA01FA}"/>
          </ac:inkMkLst>
        </pc:inkChg>
        <pc:inkChg chg="add del">
          <ac:chgData name="Vukics András" userId="5efe4348-f8f2-46c9-a533-ad55f03285a4" providerId="ADAL" clId="{246EDEBA-83EC-7E46-BAF1-39E78F182215}" dt="2022-11-17T18:34:33.045" v="1658"/>
          <ac:inkMkLst>
            <pc:docMk/>
            <pc:sldMk cId="332463682" sldId="295"/>
            <ac:inkMk id="98" creationId="{B10B582E-A550-2B14-199F-21EB506D339C}"/>
          </ac:inkMkLst>
        </pc:inkChg>
        <pc:inkChg chg="add reco">
          <ac:chgData name="Vukics András" userId="5efe4348-f8f2-46c9-a533-ad55f03285a4" providerId="ADAL" clId="{246EDEBA-83EC-7E46-BAF1-39E78F182215}" dt="2022-11-17T18:34:33.045" v="1658"/>
          <ac:inkMkLst>
            <pc:docMk/>
            <pc:sldMk cId="332463682" sldId="295"/>
            <ac:inkMk id="99" creationId="{1B3E62DB-0327-B91D-96DD-BC1AFCFF3844}"/>
          </ac:inkMkLst>
        </pc:inkChg>
        <pc:inkChg chg="add del">
          <ac:chgData name="Vukics András" userId="5efe4348-f8f2-46c9-a533-ad55f03285a4" providerId="ADAL" clId="{246EDEBA-83EC-7E46-BAF1-39E78F182215}" dt="2022-11-17T18:34:53.608" v="1667"/>
          <ac:inkMkLst>
            <pc:docMk/>
            <pc:sldMk cId="332463682" sldId="295"/>
            <ac:inkMk id="100" creationId="{B2E2CDE7-1859-C42C-9866-B767F752FC02}"/>
          </ac:inkMkLst>
        </pc:inkChg>
        <pc:inkChg chg="add del">
          <ac:chgData name="Vukics András" userId="5efe4348-f8f2-46c9-a533-ad55f03285a4" providerId="ADAL" clId="{246EDEBA-83EC-7E46-BAF1-39E78F182215}" dt="2022-11-17T18:34:53.608" v="1667"/>
          <ac:inkMkLst>
            <pc:docMk/>
            <pc:sldMk cId="332463682" sldId="295"/>
            <ac:inkMk id="101" creationId="{174BFBEB-A74D-C933-1873-2EAA2A649BB6}"/>
          </ac:inkMkLst>
        </pc:inkChg>
        <pc:inkChg chg="add del reco">
          <ac:chgData name="Vukics András" userId="5efe4348-f8f2-46c9-a533-ad55f03285a4" providerId="ADAL" clId="{246EDEBA-83EC-7E46-BAF1-39E78F182215}" dt="2022-11-17T18:34:53.608" v="1667"/>
          <ac:inkMkLst>
            <pc:docMk/>
            <pc:sldMk cId="332463682" sldId="295"/>
            <ac:inkMk id="102" creationId="{62647CE3-A7A2-D0B8-AAB6-BF2E9D7E40C7}"/>
          </ac:inkMkLst>
        </pc:inkChg>
        <pc:inkChg chg="add del">
          <ac:chgData name="Vukics András" userId="5efe4348-f8f2-46c9-a533-ad55f03285a4" providerId="ADAL" clId="{246EDEBA-83EC-7E46-BAF1-39E78F182215}" dt="2022-11-17T18:34:51.484" v="1666"/>
          <ac:inkMkLst>
            <pc:docMk/>
            <pc:sldMk cId="332463682" sldId="295"/>
            <ac:inkMk id="103" creationId="{A29496FB-AC10-3596-DBA8-BB0D3AF72E1D}"/>
          </ac:inkMkLst>
        </pc:inkChg>
        <pc:inkChg chg="add del">
          <ac:chgData name="Vukics András" userId="5efe4348-f8f2-46c9-a533-ad55f03285a4" providerId="ADAL" clId="{246EDEBA-83EC-7E46-BAF1-39E78F182215}" dt="2022-11-17T18:34:48.031" v="1665"/>
          <ac:inkMkLst>
            <pc:docMk/>
            <pc:sldMk cId="332463682" sldId="295"/>
            <ac:inkMk id="104" creationId="{4574A309-6559-6D55-B6DE-6207AC0F0FC8}"/>
          </ac:inkMkLst>
        </pc:inkChg>
        <pc:inkChg chg="add del reco">
          <ac:chgData name="Vukics András" userId="5efe4348-f8f2-46c9-a533-ad55f03285a4" providerId="ADAL" clId="{246EDEBA-83EC-7E46-BAF1-39E78F182215}" dt="2022-11-17T18:34:48.031" v="1665"/>
          <ac:inkMkLst>
            <pc:docMk/>
            <pc:sldMk cId="332463682" sldId="295"/>
            <ac:inkMk id="105" creationId="{0C573194-5906-F503-79F9-805C4426A99E}"/>
          </ac:inkMkLst>
        </pc:inkChg>
        <pc:inkChg chg="add del">
          <ac:chgData name="Vukics András" userId="5efe4348-f8f2-46c9-a533-ad55f03285a4" providerId="ADAL" clId="{246EDEBA-83EC-7E46-BAF1-39E78F182215}" dt="2022-11-17T18:34:59.191" v="1670"/>
          <ac:inkMkLst>
            <pc:docMk/>
            <pc:sldMk cId="332463682" sldId="295"/>
            <ac:inkMk id="106" creationId="{93736125-22A6-2842-6836-193D5A9747A0}"/>
          </ac:inkMkLst>
        </pc:inkChg>
        <pc:inkChg chg="add del">
          <ac:chgData name="Vukics András" userId="5efe4348-f8f2-46c9-a533-ad55f03285a4" providerId="ADAL" clId="{246EDEBA-83EC-7E46-BAF1-39E78F182215}" dt="2022-11-17T18:34:59.191" v="1670"/>
          <ac:inkMkLst>
            <pc:docMk/>
            <pc:sldMk cId="332463682" sldId="295"/>
            <ac:inkMk id="107" creationId="{67D7A667-DFA1-36F1-93F3-D00349C65329}"/>
          </ac:inkMkLst>
        </pc:inkChg>
        <pc:inkChg chg="add reco">
          <ac:chgData name="Vukics András" userId="5efe4348-f8f2-46c9-a533-ad55f03285a4" providerId="ADAL" clId="{246EDEBA-83EC-7E46-BAF1-39E78F182215}" dt="2022-11-17T18:34:59.191" v="1670"/>
          <ac:inkMkLst>
            <pc:docMk/>
            <pc:sldMk cId="332463682" sldId="295"/>
            <ac:inkMk id="108" creationId="{5B981024-F6EF-5D00-6695-5D2F98AA0AAC}"/>
          </ac:inkMkLst>
        </pc:inkChg>
        <pc:inkChg chg="add del">
          <ac:chgData name="Vukics András" userId="5efe4348-f8f2-46c9-a533-ad55f03285a4" providerId="ADAL" clId="{246EDEBA-83EC-7E46-BAF1-39E78F182215}" dt="2022-11-17T18:35:09.528" v="1672"/>
          <ac:inkMkLst>
            <pc:docMk/>
            <pc:sldMk cId="332463682" sldId="295"/>
            <ac:inkMk id="109" creationId="{475E5FDE-1DF3-1834-2946-99B41021DBB9}"/>
          </ac:inkMkLst>
        </pc:inkChg>
        <pc:inkChg chg="add del">
          <ac:chgData name="Vukics András" userId="5efe4348-f8f2-46c9-a533-ad55f03285a4" providerId="ADAL" clId="{246EDEBA-83EC-7E46-BAF1-39E78F182215}" dt="2022-11-17T18:35:15.045" v="1675"/>
          <ac:inkMkLst>
            <pc:docMk/>
            <pc:sldMk cId="332463682" sldId="295"/>
            <ac:inkMk id="110" creationId="{1C9DB447-DB22-EBB9-F2BE-A2FF24750902}"/>
          </ac:inkMkLst>
        </pc:inkChg>
        <pc:inkChg chg="add del">
          <ac:chgData name="Vukics András" userId="5efe4348-f8f2-46c9-a533-ad55f03285a4" providerId="ADAL" clId="{246EDEBA-83EC-7E46-BAF1-39E78F182215}" dt="2022-11-17T18:35:15.045" v="1675"/>
          <ac:inkMkLst>
            <pc:docMk/>
            <pc:sldMk cId="332463682" sldId="295"/>
            <ac:inkMk id="111" creationId="{51D16145-DFD8-38F6-79F3-715F031F86E1}"/>
          </ac:inkMkLst>
        </pc:inkChg>
        <pc:inkChg chg="add reco">
          <ac:chgData name="Vukics András" userId="5efe4348-f8f2-46c9-a533-ad55f03285a4" providerId="ADAL" clId="{246EDEBA-83EC-7E46-BAF1-39E78F182215}" dt="2022-11-17T18:35:15.045" v="1675"/>
          <ac:inkMkLst>
            <pc:docMk/>
            <pc:sldMk cId="332463682" sldId="295"/>
            <ac:inkMk id="112" creationId="{F23ABE0F-43DF-55B1-DE11-29546118AC5B}"/>
          </ac:inkMkLst>
        </pc:inkChg>
        <pc:inkChg chg="add del">
          <ac:chgData name="Vukics András" userId="5efe4348-f8f2-46c9-a533-ad55f03285a4" providerId="ADAL" clId="{246EDEBA-83EC-7E46-BAF1-39E78F182215}" dt="2022-11-17T18:35:38.952" v="1684"/>
          <ac:inkMkLst>
            <pc:docMk/>
            <pc:sldMk cId="332463682" sldId="295"/>
            <ac:inkMk id="113" creationId="{47C9BF01-BF99-8E5A-E498-64E55CA1AE3C}"/>
          </ac:inkMkLst>
        </pc:inkChg>
        <pc:inkChg chg="add del">
          <ac:chgData name="Vukics András" userId="5efe4348-f8f2-46c9-a533-ad55f03285a4" providerId="ADAL" clId="{246EDEBA-83EC-7E46-BAF1-39E78F182215}" dt="2022-11-17T18:35:38.952" v="1684"/>
          <ac:inkMkLst>
            <pc:docMk/>
            <pc:sldMk cId="332463682" sldId="295"/>
            <ac:inkMk id="114" creationId="{3F0841FA-DE9F-5BE2-99D9-98CB7762F7E8}"/>
          </ac:inkMkLst>
        </pc:inkChg>
        <pc:inkChg chg="add del">
          <ac:chgData name="Vukics András" userId="5efe4348-f8f2-46c9-a533-ad55f03285a4" providerId="ADAL" clId="{246EDEBA-83EC-7E46-BAF1-39E78F182215}" dt="2022-11-17T18:35:38.952" v="1684"/>
          <ac:inkMkLst>
            <pc:docMk/>
            <pc:sldMk cId="332463682" sldId="295"/>
            <ac:inkMk id="115" creationId="{71A9962A-968D-16D8-E61E-BD68357AEC04}"/>
          </ac:inkMkLst>
        </pc:inkChg>
        <pc:inkChg chg="add del">
          <ac:chgData name="Vukics András" userId="5efe4348-f8f2-46c9-a533-ad55f03285a4" providerId="ADAL" clId="{246EDEBA-83EC-7E46-BAF1-39E78F182215}" dt="2022-11-17T18:35:38.952" v="1684"/>
          <ac:inkMkLst>
            <pc:docMk/>
            <pc:sldMk cId="332463682" sldId="295"/>
            <ac:inkMk id="116" creationId="{91EA1783-E95B-7E94-B508-2536015A91E0}"/>
          </ac:inkMkLst>
        </pc:inkChg>
        <pc:inkChg chg="add del">
          <ac:chgData name="Vukics András" userId="5efe4348-f8f2-46c9-a533-ad55f03285a4" providerId="ADAL" clId="{246EDEBA-83EC-7E46-BAF1-39E78F182215}" dt="2022-11-17T18:35:38.952" v="1684"/>
          <ac:inkMkLst>
            <pc:docMk/>
            <pc:sldMk cId="332463682" sldId="295"/>
            <ac:inkMk id="117" creationId="{6679D082-6805-CCA5-839A-095FFAAE6DEB}"/>
          </ac:inkMkLst>
        </pc:inkChg>
        <pc:inkChg chg="add del">
          <ac:chgData name="Vukics András" userId="5efe4348-f8f2-46c9-a533-ad55f03285a4" providerId="ADAL" clId="{246EDEBA-83EC-7E46-BAF1-39E78F182215}" dt="2022-11-17T18:35:38.952" v="1684"/>
          <ac:inkMkLst>
            <pc:docMk/>
            <pc:sldMk cId="332463682" sldId="295"/>
            <ac:inkMk id="118" creationId="{5E17E2BD-2E82-F228-E9BD-53D8355292A7}"/>
          </ac:inkMkLst>
        </pc:inkChg>
        <pc:inkChg chg="add del">
          <ac:chgData name="Vukics András" userId="5efe4348-f8f2-46c9-a533-ad55f03285a4" providerId="ADAL" clId="{246EDEBA-83EC-7E46-BAF1-39E78F182215}" dt="2022-11-17T18:35:38.952" v="1684"/>
          <ac:inkMkLst>
            <pc:docMk/>
            <pc:sldMk cId="332463682" sldId="295"/>
            <ac:inkMk id="119" creationId="{0BCCB513-67DF-8AB0-774C-2938AC49A878}"/>
          </ac:inkMkLst>
        </pc:inkChg>
        <pc:inkChg chg="add del">
          <ac:chgData name="Vukics András" userId="5efe4348-f8f2-46c9-a533-ad55f03285a4" providerId="ADAL" clId="{246EDEBA-83EC-7E46-BAF1-39E78F182215}" dt="2022-11-17T18:35:38.952" v="1684"/>
          <ac:inkMkLst>
            <pc:docMk/>
            <pc:sldMk cId="332463682" sldId="295"/>
            <ac:inkMk id="120" creationId="{5FA9DFD9-8DA2-25F9-1F81-33B27ECEA399}"/>
          </ac:inkMkLst>
        </pc:inkChg>
        <pc:inkChg chg="add reco">
          <ac:chgData name="Vukics András" userId="5efe4348-f8f2-46c9-a533-ad55f03285a4" providerId="ADAL" clId="{246EDEBA-83EC-7E46-BAF1-39E78F182215}" dt="2022-11-17T18:35:38.952" v="1684"/>
          <ac:inkMkLst>
            <pc:docMk/>
            <pc:sldMk cId="332463682" sldId="295"/>
            <ac:inkMk id="121" creationId="{922A5459-1927-6D53-38AE-AF676A1A16AE}"/>
          </ac:inkMkLst>
        </pc:inkChg>
        <pc:inkChg chg="add">
          <ac:chgData name="Vukics András" userId="5efe4348-f8f2-46c9-a533-ad55f03285a4" providerId="ADAL" clId="{246EDEBA-83EC-7E46-BAF1-39E78F182215}" dt="2022-11-17T18:36:32.177" v="1685"/>
          <ac:inkMkLst>
            <pc:docMk/>
            <pc:sldMk cId="332463682" sldId="295"/>
            <ac:inkMk id="122" creationId="{D36CCCFD-D9A7-5413-496B-AB9D3274805A}"/>
          </ac:inkMkLst>
        </pc:inkChg>
        <pc:inkChg chg="add">
          <ac:chgData name="Vukics András" userId="5efe4348-f8f2-46c9-a533-ad55f03285a4" providerId="ADAL" clId="{246EDEBA-83EC-7E46-BAF1-39E78F182215}" dt="2022-11-17T18:36:33.788" v="1686"/>
          <ac:inkMkLst>
            <pc:docMk/>
            <pc:sldMk cId="332463682" sldId="295"/>
            <ac:inkMk id="123" creationId="{8B03C7E1-6816-2B80-3F85-C79CF3DA3012}"/>
          </ac:inkMkLst>
        </pc:inkChg>
        <pc:inkChg chg="add">
          <ac:chgData name="Vukics András" userId="5efe4348-f8f2-46c9-a533-ad55f03285a4" providerId="ADAL" clId="{246EDEBA-83EC-7E46-BAF1-39E78F182215}" dt="2022-11-17T18:36:37.417" v="1687"/>
          <ac:inkMkLst>
            <pc:docMk/>
            <pc:sldMk cId="332463682" sldId="295"/>
            <ac:inkMk id="124" creationId="{2E8A4829-FF0F-D7D2-0BFB-0F2A0B062E35}"/>
          </ac:inkMkLst>
        </pc:inkChg>
        <pc:inkChg chg="add del">
          <ac:chgData name="Vukics András" userId="5efe4348-f8f2-46c9-a533-ad55f03285a4" providerId="ADAL" clId="{246EDEBA-83EC-7E46-BAF1-39E78F182215}" dt="2022-11-17T18:37:28.365" v="1694"/>
          <ac:inkMkLst>
            <pc:docMk/>
            <pc:sldMk cId="332463682" sldId="295"/>
            <ac:inkMk id="125" creationId="{5B0F10ED-91CA-5F3D-E5D7-10E1C3190381}"/>
          </ac:inkMkLst>
        </pc:inkChg>
        <pc:inkChg chg="add del">
          <ac:chgData name="Vukics András" userId="5efe4348-f8f2-46c9-a533-ad55f03285a4" providerId="ADAL" clId="{246EDEBA-83EC-7E46-BAF1-39E78F182215}" dt="2022-11-17T18:37:28.365" v="1694"/>
          <ac:inkMkLst>
            <pc:docMk/>
            <pc:sldMk cId="332463682" sldId="295"/>
            <ac:inkMk id="126" creationId="{314BA460-4643-3068-E07E-0AA9E97F60C7}"/>
          </ac:inkMkLst>
        </pc:inkChg>
        <pc:inkChg chg="add del">
          <ac:chgData name="Vukics András" userId="5efe4348-f8f2-46c9-a533-ad55f03285a4" providerId="ADAL" clId="{246EDEBA-83EC-7E46-BAF1-39E78F182215}" dt="2022-11-17T18:37:28.365" v="1694"/>
          <ac:inkMkLst>
            <pc:docMk/>
            <pc:sldMk cId="332463682" sldId="295"/>
            <ac:inkMk id="127" creationId="{D5A5795E-D872-5441-9338-542F3B86247F}"/>
          </ac:inkMkLst>
        </pc:inkChg>
        <pc:inkChg chg="add del">
          <ac:chgData name="Vukics András" userId="5efe4348-f8f2-46c9-a533-ad55f03285a4" providerId="ADAL" clId="{246EDEBA-83EC-7E46-BAF1-39E78F182215}" dt="2022-11-17T18:37:28.365" v="1694"/>
          <ac:inkMkLst>
            <pc:docMk/>
            <pc:sldMk cId="332463682" sldId="295"/>
            <ac:inkMk id="128" creationId="{6EAADF65-4FBD-DE93-58D0-13ED0D729FD3}"/>
          </ac:inkMkLst>
        </pc:inkChg>
        <pc:inkChg chg="add del">
          <ac:chgData name="Vukics András" userId="5efe4348-f8f2-46c9-a533-ad55f03285a4" providerId="ADAL" clId="{246EDEBA-83EC-7E46-BAF1-39E78F182215}" dt="2022-11-17T18:37:28.365" v="1694"/>
          <ac:inkMkLst>
            <pc:docMk/>
            <pc:sldMk cId="332463682" sldId="295"/>
            <ac:inkMk id="129" creationId="{F369EE1F-AA62-890F-0F5E-52A5FE8F77B6}"/>
          </ac:inkMkLst>
        </pc:inkChg>
        <pc:inkChg chg="add del">
          <ac:chgData name="Vukics András" userId="5efe4348-f8f2-46c9-a533-ad55f03285a4" providerId="ADAL" clId="{246EDEBA-83EC-7E46-BAF1-39E78F182215}" dt="2022-11-17T18:37:28.365" v="1694"/>
          <ac:inkMkLst>
            <pc:docMk/>
            <pc:sldMk cId="332463682" sldId="295"/>
            <ac:inkMk id="130" creationId="{D4E95A2E-52B6-1DB1-413A-945663D58E8E}"/>
          </ac:inkMkLst>
        </pc:inkChg>
        <pc:inkChg chg="add reco">
          <ac:chgData name="Vukics András" userId="5efe4348-f8f2-46c9-a533-ad55f03285a4" providerId="ADAL" clId="{246EDEBA-83EC-7E46-BAF1-39E78F182215}" dt="2022-11-17T18:37:28.365" v="1694"/>
          <ac:inkMkLst>
            <pc:docMk/>
            <pc:sldMk cId="332463682" sldId="295"/>
            <ac:inkMk id="131" creationId="{B0CB8161-A796-7628-AF89-5D70F188ABB7}"/>
          </ac:inkMkLst>
        </pc:inkChg>
        <pc:inkChg chg="add del">
          <ac:chgData name="Vukics András" userId="5efe4348-f8f2-46c9-a533-ad55f03285a4" providerId="ADAL" clId="{246EDEBA-83EC-7E46-BAF1-39E78F182215}" dt="2022-11-17T18:37:30.278" v="1697"/>
          <ac:inkMkLst>
            <pc:docMk/>
            <pc:sldMk cId="332463682" sldId="295"/>
            <ac:inkMk id="132" creationId="{9FC252D9-CB7F-E796-919F-0913FD27A443}"/>
          </ac:inkMkLst>
        </pc:inkChg>
        <pc:inkChg chg="add del">
          <ac:chgData name="Vukics András" userId="5efe4348-f8f2-46c9-a533-ad55f03285a4" providerId="ADAL" clId="{246EDEBA-83EC-7E46-BAF1-39E78F182215}" dt="2022-11-17T18:37:30.278" v="1697"/>
          <ac:inkMkLst>
            <pc:docMk/>
            <pc:sldMk cId="332463682" sldId="295"/>
            <ac:inkMk id="133" creationId="{23920CD4-C984-92B6-0821-029D9093558B}"/>
          </ac:inkMkLst>
        </pc:inkChg>
        <pc:inkChg chg="add reco">
          <ac:chgData name="Vukics András" userId="5efe4348-f8f2-46c9-a533-ad55f03285a4" providerId="ADAL" clId="{246EDEBA-83EC-7E46-BAF1-39E78F182215}" dt="2022-11-17T18:37:30.278" v="1697"/>
          <ac:inkMkLst>
            <pc:docMk/>
            <pc:sldMk cId="332463682" sldId="295"/>
            <ac:inkMk id="134" creationId="{92ED1DC1-2829-44AC-3084-8BE5432CAAB3}"/>
          </ac:inkMkLst>
        </pc:inkChg>
        <pc:inkChg chg="add del">
          <ac:chgData name="Vukics András" userId="5efe4348-f8f2-46c9-a533-ad55f03285a4" providerId="ADAL" clId="{246EDEBA-83EC-7E46-BAF1-39E78F182215}" dt="2022-11-17T18:37:33.794" v="1706"/>
          <ac:inkMkLst>
            <pc:docMk/>
            <pc:sldMk cId="332463682" sldId="295"/>
            <ac:inkMk id="135" creationId="{404A370F-EC81-16A4-3245-EF7D7B1AE8B5}"/>
          </ac:inkMkLst>
        </pc:inkChg>
        <pc:inkChg chg="add del">
          <ac:chgData name="Vukics András" userId="5efe4348-f8f2-46c9-a533-ad55f03285a4" providerId="ADAL" clId="{246EDEBA-83EC-7E46-BAF1-39E78F182215}" dt="2022-11-17T18:37:33.794" v="1706"/>
          <ac:inkMkLst>
            <pc:docMk/>
            <pc:sldMk cId="332463682" sldId="295"/>
            <ac:inkMk id="136" creationId="{E44575F6-DB07-D404-323B-E4A7513A31E8}"/>
          </ac:inkMkLst>
        </pc:inkChg>
        <pc:inkChg chg="add del">
          <ac:chgData name="Vukics András" userId="5efe4348-f8f2-46c9-a533-ad55f03285a4" providerId="ADAL" clId="{246EDEBA-83EC-7E46-BAF1-39E78F182215}" dt="2022-11-17T18:37:33.794" v="1706"/>
          <ac:inkMkLst>
            <pc:docMk/>
            <pc:sldMk cId="332463682" sldId="295"/>
            <ac:inkMk id="137" creationId="{A51FA591-C4B4-9473-8929-419EAEBFF4F0}"/>
          </ac:inkMkLst>
        </pc:inkChg>
        <pc:inkChg chg="add del">
          <ac:chgData name="Vukics András" userId="5efe4348-f8f2-46c9-a533-ad55f03285a4" providerId="ADAL" clId="{246EDEBA-83EC-7E46-BAF1-39E78F182215}" dt="2022-11-17T18:37:33.794" v="1706"/>
          <ac:inkMkLst>
            <pc:docMk/>
            <pc:sldMk cId="332463682" sldId="295"/>
            <ac:inkMk id="138" creationId="{0F6CEF1F-3D1D-C844-05A7-749C9CB3465D}"/>
          </ac:inkMkLst>
        </pc:inkChg>
        <pc:inkChg chg="add del">
          <ac:chgData name="Vukics András" userId="5efe4348-f8f2-46c9-a533-ad55f03285a4" providerId="ADAL" clId="{246EDEBA-83EC-7E46-BAF1-39E78F182215}" dt="2022-11-17T18:37:33.794" v="1706"/>
          <ac:inkMkLst>
            <pc:docMk/>
            <pc:sldMk cId="332463682" sldId="295"/>
            <ac:inkMk id="139" creationId="{E9B4499C-994D-8863-A6E9-064FD15E3223}"/>
          </ac:inkMkLst>
        </pc:inkChg>
        <pc:inkChg chg="add del">
          <ac:chgData name="Vukics András" userId="5efe4348-f8f2-46c9-a533-ad55f03285a4" providerId="ADAL" clId="{246EDEBA-83EC-7E46-BAF1-39E78F182215}" dt="2022-11-17T18:37:33.794" v="1706"/>
          <ac:inkMkLst>
            <pc:docMk/>
            <pc:sldMk cId="332463682" sldId="295"/>
            <ac:inkMk id="140" creationId="{380DD839-8F3E-BC36-317B-1F5505ACA09C}"/>
          </ac:inkMkLst>
        </pc:inkChg>
        <pc:inkChg chg="add del">
          <ac:chgData name="Vukics András" userId="5efe4348-f8f2-46c9-a533-ad55f03285a4" providerId="ADAL" clId="{246EDEBA-83EC-7E46-BAF1-39E78F182215}" dt="2022-11-17T18:37:33.794" v="1706"/>
          <ac:inkMkLst>
            <pc:docMk/>
            <pc:sldMk cId="332463682" sldId="295"/>
            <ac:inkMk id="141" creationId="{5D5F74D2-98B1-0C16-8001-CD3C7C694C89}"/>
          </ac:inkMkLst>
        </pc:inkChg>
        <pc:inkChg chg="add del">
          <ac:chgData name="Vukics András" userId="5efe4348-f8f2-46c9-a533-ad55f03285a4" providerId="ADAL" clId="{246EDEBA-83EC-7E46-BAF1-39E78F182215}" dt="2022-11-17T18:37:33.794" v="1706"/>
          <ac:inkMkLst>
            <pc:docMk/>
            <pc:sldMk cId="332463682" sldId="295"/>
            <ac:inkMk id="142" creationId="{17121238-34DB-7488-C0B1-A3955A629A56}"/>
          </ac:inkMkLst>
        </pc:inkChg>
        <pc:inkChg chg="add reco">
          <ac:chgData name="Vukics András" userId="5efe4348-f8f2-46c9-a533-ad55f03285a4" providerId="ADAL" clId="{246EDEBA-83EC-7E46-BAF1-39E78F182215}" dt="2022-11-17T18:37:33.794" v="1706"/>
          <ac:inkMkLst>
            <pc:docMk/>
            <pc:sldMk cId="332463682" sldId="295"/>
            <ac:inkMk id="143" creationId="{8413C5E7-F755-53D4-6CB6-B97E5F36B7E4}"/>
          </ac:inkMkLst>
        </pc:inkChg>
        <pc:inkChg chg="add">
          <ac:chgData name="Vukics András" userId="5efe4348-f8f2-46c9-a533-ad55f03285a4" providerId="ADAL" clId="{246EDEBA-83EC-7E46-BAF1-39E78F182215}" dt="2022-11-17T18:42:24.519" v="1849"/>
          <ac:inkMkLst>
            <pc:docMk/>
            <pc:sldMk cId="332463682" sldId="295"/>
            <ac:inkMk id="144" creationId="{5FF1155C-A6DE-AAE5-93EA-B79F981EEEB2}"/>
          </ac:inkMkLst>
        </pc:inkChg>
        <pc:inkChg chg="add">
          <ac:chgData name="Vukics András" userId="5efe4348-f8f2-46c9-a533-ad55f03285a4" providerId="ADAL" clId="{246EDEBA-83EC-7E46-BAF1-39E78F182215}" dt="2022-11-17T18:42:26.248" v="1850"/>
          <ac:inkMkLst>
            <pc:docMk/>
            <pc:sldMk cId="332463682" sldId="295"/>
            <ac:inkMk id="145" creationId="{A9626F69-4D4E-2728-BC91-28ADAD5471E5}"/>
          </ac:inkMkLst>
        </pc:inkChg>
      </pc:sldChg>
      <pc:sldChg chg="addSp delSp">
        <pc:chgData name="Vukics András" userId="5efe4348-f8f2-46c9-a533-ad55f03285a4" providerId="ADAL" clId="{246EDEBA-83EC-7E46-BAF1-39E78F182215}" dt="2022-11-17T13:53:15.982" v="855"/>
        <pc:sldMkLst>
          <pc:docMk/>
          <pc:sldMk cId="3616032629" sldId="296"/>
        </pc:sldMkLst>
        <pc:inkChg chg="add del">
          <ac:chgData name="Vukics András" userId="5efe4348-f8f2-46c9-a533-ad55f03285a4" providerId="ADAL" clId="{246EDEBA-83EC-7E46-BAF1-39E78F182215}" dt="2022-11-17T13:49:43.318" v="810"/>
          <ac:inkMkLst>
            <pc:docMk/>
            <pc:sldMk cId="3616032629" sldId="296"/>
            <ac:inkMk id="2" creationId="{181F8FD0-F091-D6CA-69DD-9F5BBE624E21}"/>
          </ac:inkMkLst>
        </pc:inkChg>
        <pc:inkChg chg="add del">
          <ac:chgData name="Vukics András" userId="5efe4348-f8f2-46c9-a533-ad55f03285a4" providerId="ADAL" clId="{246EDEBA-83EC-7E46-BAF1-39E78F182215}" dt="2022-11-17T13:50:18.907" v="823"/>
          <ac:inkMkLst>
            <pc:docMk/>
            <pc:sldMk cId="3616032629" sldId="296"/>
            <ac:inkMk id="2" creationId="{3ED505F5-04CD-7A94-8C44-2B26CA72F550}"/>
          </ac:inkMkLst>
        </pc:inkChg>
        <pc:inkChg chg="add del">
          <ac:chgData name="Vukics András" userId="5efe4348-f8f2-46c9-a533-ad55f03285a4" providerId="ADAL" clId="{246EDEBA-83EC-7E46-BAF1-39E78F182215}" dt="2022-11-17T13:49:00.825" v="792"/>
          <ac:inkMkLst>
            <pc:docMk/>
            <pc:sldMk cId="3616032629" sldId="296"/>
            <ac:inkMk id="2" creationId="{3FB90F72-D8AE-2B82-13E5-AD5CCABED5A0}"/>
          </ac:inkMkLst>
        </pc:inkChg>
        <pc:inkChg chg="add del">
          <ac:chgData name="Vukics András" userId="5efe4348-f8f2-46c9-a533-ad55f03285a4" providerId="ADAL" clId="{246EDEBA-83EC-7E46-BAF1-39E78F182215}" dt="2022-11-17T13:53:09.128" v="846"/>
          <ac:inkMkLst>
            <pc:docMk/>
            <pc:sldMk cId="3616032629" sldId="296"/>
            <ac:inkMk id="2" creationId="{479B3CF6-F0A3-DE3D-4BE6-E9DD55D7B139}"/>
          </ac:inkMkLst>
        </pc:inkChg>
        <pc:inkChg chg="add del">
          <ac:chgData name="Vukics András" userId="5efe4348-f8f2-46c9-a533-ad55f03285a4" providerId="ADAL" clId="{246EDEBA-83EC-7E46-BAF1-39E78F182215}" dt="2022-11-17T13:49:43.318" v="810"/>
          <ac:inkMkLst>
            <pc:docMk/>
            <pc:sldMk cId="3616032629" sldId="296"/>
            <ac:inkMk id="3" creationId="{07A346D3-B1FB-E452-A333-C9FA1C301B78}"/>
          </ac:inkMkLst>
        </pc:inkChg>
        <pc:inkChg chg="add del">
          <ac:chgData name="Vukics András" userId="5efe4348-f8f2-46c9-a533-ad55f03285a4" providerId="ADAL" clId="{246EDEBA-83EC-7E46-BAF1-39E78F182215}" dt="2022-11-17T13:53:15.982" v="855"/>
          <ac:inkMkLst>
            <pc:docMk/>
            <pc:sldMk cId="3616032629" sldId="296"/>
            <ac:inkMk id="3" creationId="{64F4F4CA-A19E-0F8A-E276-FD19576DCD67}"/>
          </ac:inkMkLst>
        </pc:inkChg>
        <pc:inkChg chg="add del">
          <ac:chgData name="Vukics András" userId="5efe4348-f8f2-46c9-a533-ad55f03285a4" providerId="ADAL" clId="{246EDEBA-83EC-7E46-BAF1-39E78F182215}" dt="2022-11-17T13:48:59.464" v="791"/>
          <ac:inkMkLst>
            <pc:docMk/>
            <pc:sldMk cId="3616032629" sldId="296"/>
            <ac:inkMk id="3" creationId="{C9E38163-6110-2816-2FC5-D3B902C1291E}"/>
          </ac:inkMkLst>
        </pc:inkChg>
        <pc:inkChg chg="add del">
          <ac:chgData name="Vukics András" userId="5efe4348-f8f2-46c9-a533-ad55f03285a4" providerId="ADAL" clId="{246EDEBA-83EC-7E46-BAF1-39E78F182215}" dt="2022-11-17T13:50:18.907" v="823"/>
          <ac:inkMkLst>
            <pc:docMk/>
            <pc:sldMk cId="3616032629" sldId="296"/>
            <ac:inkMk id="3" creationId="{DC5C2B63-C14E-F765-28D4-E5E87DB447F6}"/>
          </ac:inkMkLst>
        </pc:inkChg>
        <pc:inkChg chg="add del">
          <ac:chgData name="Vukics András" userId="5efe4348-f8f2-46c9-a533-ad55f03285a4" providerId="ADAL" clId="{246EDEBA-83EC-7E46-BAF1-39E78F182215}" dt="2022-11-17T13:49:43.318" v="810"/>
          <ac:inkMkLst>
            <pc:docMk/>
            <pc:sldMk cId="3616032629" sldId="296"/>
            <ac:inkMk id="10" creationId="{0320A6B1-2ECD-88BB-3FCE-2432B1571F55}"/>
          </ac:inkMkLst>
        </pc:inkChg>
        <pc:inkChg chg="add reco">
          <ac:chgData name="Vukics András" userId="5efe4348-f8f2-46c9-a533-ad55f03285a4" providerId="ADAL" clId="{246EDEBA-83EC-7E46-BAF1-39E78F182215}" dt="2022-11-17T13:50:18.907" v="823"/>
          <ac:inkMkLst>
            <pc:docMk/>
            <pc:sldMk cId="3616032629" sldId="296"/>
            <ac:inkMk id="10" creationId="{13E2949B-62FA-235A-AD03-11C0EB528F50}"/>
          </ac:inkMkLst>
        </pc:inkChg>
        <pc:inkChg chg="add del reco">
          <ac:chgData name="Vukics András" userId="5efe4348-f8f2-46c9-a533-ad55f03285a4" providerId="ADAL" clId="{246EDEBA-83EC-7E46-BAF1-39E78F182215}" dt="2022-11-17T13:48:59.464" v="791"/>
          <ac:inkMkLst>
            <pc:docMk/>
            <pc:sldMk cId="3616032629" sldId="296"/>
            <ac:inkMk id="10" creationId="{CC8DDAB3-4D38-749C-99A1-4C4A23E2012B}"/>
          </ac:inkMkLst>
        </pc:inkChg>
        <pc:inkChg chg="add">
          <ac:chgData name="Vukics András" userId="5efe4348-f8f2-46c9-a533-ad55f03285a4" providerId="ADAL" clId="{246EDEBA-83EC-7E46-BAF1-39E78F182215}" dt="2022-11-17T13:49:02.756" v="793"/>
          <ac:inkMkLst>
            <pc:docMk/>
            <pc:sldMk cId="3616032629" sldId="296"/>
            <ac:inkMk id="11" creationId="{EFC15B2F-9265-4E1A-8C34-D41A311ACFC5}"/>
          </ac:inkMkLst>
        </pc:inkChg>
        <pc:inkChg chg="add reco">
          <ac:chgData name="Vukics András" userId="5efe4348-f8f2-46c9-a533-ad55f03285a4" providerId="ADAL" clId="{246EDEBA-83EC-7E46-BAF1-39E78F182215}" dt="2022-11-17T13:49:43.318" v="810"/>
          <ac:inkMkLst>
            <pc:docMk/>
            <pc:sldMk cId="3616032629" sldId="296"/>
            <ac:inkMk id="12" creationId="{7004217E-1AC4-233C-DE4D-5CB53D8D9110}"/>
          </ac:inkMkLst>
        </pc:inkChg>
        <pc:inkChg chg="add del">
          <ac:chgData name="Vukics András" userId="5efe4348-f8f2-46c9-a533-ad55f03285a4" providerId="ADAL" clId="{246EDEBA-83EC-7E46-BAF1-39E78F182215}" dt="2022-11-17T13:49:06.371" v="796"/>
          <ac:inkMkLst>
            <pc:docMk/>
            <pc:sldMk cId="3616032629" sldId="296"/>
            <ac:inkMk id="12" creationId="{7143964C-D2E7-7093-0055-75B17FAF25AB}"/>
          </ac:inkMkLst>
        </pc:inkChg>
        <pc:inkChg chg="add del">
          <ac:chgData name="Vukics András" userId="5efe4348-f8f2-46c9-a533-ad55f03285a4" providerId="ADAL" clId="{246EDEBA-83EC-7E46-BAF1-39E78F182215}" dt="2022-11-17T13:53:15.982" v="855"/>
          <ac:inkMkLst>
            <pc:docMk/>
            <pc:sldMk cId="3616032629" sldId="296"/>
            <ac:inkMk id="13" creationId="{3A206EEC-0F5C-0063-F5A2-BCB4F9903CE8}"/>
          </ac:inkMkLst>
        </pc:inkChg>
        <pc:inkChg chg="add del">
          <ac:chgData name="Vukics András" userId="5efe4348-f8f2-46c9-a533-ad55f03285a4" providerId="ADAL" clId="{246EDEBA-83EC-7E46-BAF1-39E78F182215}" dt="2022-11-17T13:49:46.699" v="815"/>
          <ac:inkMkLst>
            <pc:docMk/>
            <pc:sldMk cId="3616032629" sldId="296"/>
            <ac:inkMk id="13" creationId="{58B5A802-538B-1E5F-AE71-61909F6E6052}"/>
          </ac:inkMkLst>
        </pc:inkChg>
        <pc:inkChg chg="add del">
          <ac:chgData name="Vukics András" userId="5efe4348-f8f2-46c9-a533-ad55f03285a4" providerId="ADAL" clId="{246EDEBA-83EC-7E46-BAF1-39E78F182215}" dt="2022-11-17T13:50:21.667" v="827"/>
          <ac:inkMkLst>
            <pc:docMk/>
            <pc:sldMk cId="3616032629" sldId="296"/>
            <ac:inkMk id="13" creationId="{7099E7F8-09DD-4E0D-282D-C1952A465C5C}"/>
          </ac:inkMkLst>
        </pc:inkChg>
        <pc:inkChg chg="add del">
          <ac:chgData name="Vukics András" userId="5efe4348-f8f2-46c9-a533-ad55f03285a4" providerId="ADAL" clId="{246EDEBA-83EC-7E46-BAF1-39E78F182215}" dt="2022-11-17T13:49:06.371" v="796"/>
          <ac:inkMkLst>
            <pc:docMk/>
            <pc:sldMk cId="3616032629" sldId="296"/>
            <ac:inkMk id="13" creationId="{7238B446-5382-2C73-72F1-E8BB256EADA7}"/>
          </ac:inkMkLst>
        </pc:inkChg>
        <pc:inkChg chg="add reco">
          <ac:chgData name="Vukics András" userId="5efe4348-f8f2-46c9-a533-ad55f03285a4" providerId="ADAL" clId="{246EDEBA-83EC-7E46-BAF1-39E78F182215}" dt="2022-11-17T13:49:06.371" v="796"/>
          <ac:inkMkLst>
            <pc:docMk/>
            <pc:sldMk cId="3616032629" sldId="296"/>
            <ac:inkMk id="14" creationId="{5A98681D-EEC4-C6E2-4479-555035D1575C}"/>
          </ac:inkMkLst>
        </pc:inkChg>
        <pc:inkChg chg="add del">
          <ac:chgData name="Vukics András" userId="5efe4348-f8f2-46c9-a533-ad55f03285a4" providerId="ADAL" clId="{246EDEBA-83EC-7E46-BAF1-39E78F182215}" dt="2022-11-17T13:49:46.699" v="815"/>
          <ac:inkMkLst>
            <pc:docMk/>
            <pc:sldMk cId="3616032629" sldId="296"/>
            <ac:inkMk id="15" creationId="{36DB565F-9C0E-54CC-87F3-35648503C974}"/>
          </ac:inkMkLst>
        </pc:inkChg>
        <pc:inkChg chg="add del">
          <ac:chgData name="Vukics András" userId="5efe4348-f8f2-46c9-a533-ad55f03285a4" providerId="ADAL" clId="{246EDEBA-83EC-7E46-BAF1-39E78F182215}" dt="2022-11-17T13:50:21.667" v="827"/>
          <ac:inkMkLst>
            <pc:docMk/>
            <pc:sldMk cId="3616032629" sldId="296"/>
            <ac:inkMk id="15" creationId="{75072A6F-9045-B57B-140A-7CBD8B1D05BB}"/>
          </ac:inkMkLst>
        </pc:inkChg>
        <pc:inkChg chg="add del">
          <ac:chgData name="Vukics András" userId="5efe4348-f8f2-46c9-a533-ad55f03285a4" providerId="ADAL" clId="{246EDEBA-83EC-7E46-BAF1-39E78F182215}" dt="2022-11-17T13:53:15.982" v="855"/>
          <ac:inkMkLst>
            <pc:docMk/>
            <pc:sldMk cId="3616032629" sldId="296"/>
            <ac:inkMk id="15" creationId="{766091D5-D0DA-A0A0-682C-85369886C36D}"/>
          </ac:inkMkLst>
        </pc:inkChg>
        <pc:inkChg chg="add del">
          <ac:chgData name="Vukics András" userId="5efe4348-f8f2-46c9-a533-ad55f03285a4" providerId="ADAL" clId="{246EDEBA-83EC-7E46-BAF1-39E78F182215}" dt="2022-11-17T13:49:08.895" v="800"/>
          <ac:inkMkLst>
            <pc:docMk/>
            <pc:sldMk cId="3616032629" sldId="296"/>
            <ac:inkMk id="15" creationId="{C7B71631-9215-6F0C-511A-25E2AE47BEEF}"/>
          </ac:inkMkLst>
        </pc:inkChg>
        <pc:inkChg chg="add del">
          <ac:chgData name="Vukics András" userId="5efe4348-f8f2-46c9-a533-ad55f03285a4" providerId="ADAL" clId="{246EDEBA-83EC-7E46-BAF1-39E78F182215}" dt="2022-11-17T13:53:15.982" v="855"/>
          <ac:inkMkLst>
            <pc:docMk/>
            <pc:sldMk cId="3616032629" sldId="296"/>
            <ac:inkMk id="16" creationId="{690A8595-DCFE-E1A1-8463-EF2A55E06692}"/>
          </ac:inkMkLst>
        </pc:inkChg>
        <pc:inkChg chg="add del">
          <ac:chgData name="Vukics András" userId="5efe4348-f8f2-46c9-a533-ad55f03285a4" providerId="ADAL" clId="{246EDEBA-83EC-7E46-BAF1-39E78F182215}" dt="2022-11-17T13:50:21.667" v="827"/>
          <ac:inkMkLst>
            <pc:docMk/>
            <pc:sldMk cId="3616032629" sldId="296"/>
            <ac:inkMk id="16" creationId="{BAA618D0-CFCE-C747-91FD-C9F2F3139DE3}"/>
          </ac:inkMkLst>
        </pc:inkChg>
        <pc:inkChg chg="add del">
          <ac:chgData name="Vukics András" userId="5efe4348-f8f2-46c9-a533-ad55f03285a4" providerId="ADAL" clId="{246EDEBA-83EC-7E46-BAF1-39E78F182215}" dt="2022-11-17T13:49:46.699" v="815"/>
          <ac:inkMkLst>
            <pc:docMk/>
            <pc:sldMk cId="3616032629" sldId="296"/>
            <ac:inkMk id="16" creationId="{CE06FC15-6DF4-E531-B88C-D36DA9DC82B4}"/>
          </ac:inkMkLst>
        </pc:inkChg>
        <pc:inkChg chg="add del">
          <ac:chgData name="Vukics András" userId="5efe4348-f8f2-46c9-a533-ad55f03285a4" providerId="ADAL" clId="{246EDEBA-83EC-7E46-BAF1-39E78F182215}" dt="2022-11-17T13:49:08.895" v="800"/>
          <ac:inkMkLst>
            <pc:docMk/>
            <pc:sldMk cId="3616032629" sldId="296"/>
            <ac:inkMk id="16" creationId="{D184512B-5876-D63F-110C-5AA14835E666}"/>
          </ac:inkMkLst>
        </pc:inkChg>
        <pc:inkChg chg="add del">
          <ac:chgData name="Vukics András" userId="5efe4348-f8f2-46c9-a533-ad55f03285a4" providerId="ADAL" clId="{246EDEBA-83EC-7E46-BAF1-39E78F182215}" dt="2022-11-17T13:49:08.895" v="800"/>
          <ac:inkMkLst>
            <pc:docMk/>
            <pc:sldMk cId="3616032629" sldId="296"/>
            <ac:inkMk id="17" creationId="{42A36ACD-1B17-3855-9600-F292B0397B50}"/>
          </ac:inkMkLst>
        </pc:inkChg>
        <pc:inkChg chg="add del">
          <ac:chgData name="Vukics András" userId="5efe4348-f8f2-46c9-a533-ad55f03285a4" providerId="ADAL" clId="{246EDEBA-83EC-7E46-BAF1-39E78F182215}" dt="2022-11-17T13:49:46.699" v="815"/>
          <ac:inkMkLst>
            <pc:docMk/>
            <pc:sldMk cId="3616032629" sldId="296"/>
            <ac:inkMk id="17" creationId="{44E412ED-B1E6-5E85-5752-7D82683328ED}"/>
          </ac:inkMkLst>
        </pc:inkChg>
        <pc:inkChg chg="add reco">
          <ac:chgData name="Vukics András" userId="5efe4348-f8f2-46c9-a533-ad55f03285a4" providerId="ADAL" clId="{246EDEBA-83EC-7E46-BAF1-39E78F182215}" dt="2022-11-17T13:50:21.667" v="827"/>
          <ac:inkMkLst>
            <pc:docMk/>
            <pc:sldMk cId="3616032629" sldId="296"/>
            <ac:inkMk id="17" creationId="{745EA53C-59F3-833A-B1A0-3DD1D540A8C3}"/>
          </ac:inkMkLst>
        </pc:inkChg>
        <pc:inkChg chg="add reco">
          <ac:chgData name="Vukics András" userId="5efe4348-f8f2-46c9-a533-ad55f03285a4" providerId="ADAL" clId="{246EDEBA-83EC-7E46-BAF1-39E78F182215}" dt="2022-11-17T13:49:08.895" v="800"/>
          <ac:inkMkLst>
            <pc:docMk/>
            <pc:sldMk cId="3616032629" sldId="296"/>
            <ac:inkMk id="18" creationId="{23165A53-C227-E1F8-7DFD-65C742866BFA}"/>
          </ac:inkMkLst>
        </pc:inkChg>
        <pc:inkChg chg="add del">
          <ac:chgData name="Vukics András" userId="5efe4348-f8f2-46c9-a533-ad55f03285a4" providerId="ADAL" clId="{246EDEBA-83EC-7E46-BAF1-39E78F182215}" dt="2022-11-17T13:49:17.707" v="803"/>
          <ac:inkMkLst>
            <pc:docMk/>
            <pc:sldMk cId="3616032629" sldId="296"/>
            <ac:inkMk id="19" creationId="{8EAE9DB3-F20C-AAC2-64BB-567C3ABA2B98}"/>
          </ac:inkMkLst>
        </pc:inkChg>
        <pc:inkChg chg="add reco">
          <ac:chgData name="Vukics András" userId="5efe4348-f8f2-46c9-a533-ad55f03285a4" providerId="ADAL" clId="{246EDEBA-83EC-7E46-BAF1-39E78F182215}" dt="2022-11-17T13:49:46.699" v="815"/>
          <ac:inkMkLst>
            <pc:docMk/>
            <pc:sldMk cId="3616032629" sldId="296"/>
            <ac:inkMk id="19" creationId="{FC79F0DB-5904-2C9B-FAFE-642EAF82F596}"/>
          </ac:inkMkLst>
        </pc:inkChg>
        <pc:inkChg chg="add del">
          <ac:chgData name="Vukics András" userId="5efe4348-f8f2-46c9-a533-ad55f03285a4" providerId="ADAL" clId="{246EDEBA-83EC-7E46-BAF1-39E78F182215}" dt="2022-11-17T13:49:17.707" v="803"/>
          <ac:inkMkLst>
            <pc:docMk/>
            <pc:sldMk cId="3616032629" sldId="296"/>
            <ac:inkMk id="20" creationId="{41333601-1EAC-5506-0510-4258117A433A}"/>
          </ac:inkMkLst>
        </pc:inkChg>
        <pc:inkChg chg="add del">
          <ac:chgData name="Vukics András" userId="5efe4348-f8f2-46c9-a533-ad55f03285a4" providerId="ADAL" clId="{246EDEBA-83EC-7E46-BAF1-39E78F182215}" dt="2022-11-17T13:53:15.982" v="855"/>
          <ac:inkMkLst>
            <pc:docMk/>
            <pc:sldMk cId="3616032629" sldId="296"/>
            <ac:inkMk id="20" creationId="{4D8985C4-1860-06B4-F998-EED4A6E5D0B5}"/>
          </ac:inkMkLst>
        </pc:inkChg>
        <pc:inkChg chg="add del">
          <ac:chgData name="Vukics András" userId="5efe4348-f8f2-46c9-a533-ad55f03285a4" providerId="ADAL" clId="{246EDEBA-83EC-7E46-BAF1-39E78F182215}" dt="2022-11-17T13:49:49.494" v="820"/>
          <ac:inkMkLst>
            <pc:docMk/>
            <pc:sldMk cId="3616032629" sldId="296"/>
            <ac:inkMk id="20" creationId="{AF4A5DC3-AB9D-45D8-8F75-D5F6F9BE6A74}"/>
          </ac:inkMkLst>
        </pc:inkChg>
        <pc:inkChg chg="add del">
          <ac:chgData name="Vukics András" userId="5efe4348-f8f2-46c9-a533-ad55f03285a4" providerId="ADAL" clId="{246EDEBA-83EC-7E46-BAF1-39E78F182215}" dt="2022-11-17T13:50:24.290" v="832"/>
          <ac:inkMkLst>
            <pc:docMk/>
            <pc:sldMk cId="3616032629" sldId="296"/>
            <ac:inkMk id="20" creationId="{C03494C6-0AFF-030B-8B70-BAE1846F0FF3}"/>
          </ac:inkMkLst>
        </pc:inkChg>
        <pc:inkChg chg="add reco">
          <ac:chgData name="Vukics András" userId="5efe4348-f8f2-46c9-a533-ad55f03285a4" providerId="ADAL" clId="{246EDEBA-83EC-7E46-BAF1-39E78F182215}" dt="2022-11-17T13:49:17.707" v="803"/>
          <ac:inkMkLst>
            <pc:docMk/>
            <pc:sldMk cId="3616032629" sldId="296"/>
            <ac:inkMk id="21" creationId="{C1449DA3-2CC8-4282-B249-659E9BF9BE1D}"/>
          </ac:inkMkLst>
        </pc:inkChg>
        <pc:inkChg chg="add del">
          <ac:chgData name="Vukics András" userId="5efe4348-f8f2-46c9-a533-ad55f03285a4" providerId="ADAL" clId="{246EDEBA-83EC-7E46-BAF1-39E78F182215}" dt="2022-11-17T13:49:19.144" v="806"/>
          <ac:inkMkLst>
            <pc:docMk/>
            <pc:sldMk cId="3616032629" sldId="296"/>
            <ac:inkMk id="22" creationId="{524B4E93-35A2-A734-E497-D1A4E0659C49}"/>
          </ac:inkMkLst>
        </pc:inkChg>
        <pc:inkChg chg="add del">
          <ac:chgData name="Vukics András" userId="5efe4348-f8f2-46c9-a533-ad55f03285a4" providerId="ADAL" clId="{246EDEBA-83EC-7E46-BAF1-39E78F182215}" dt="2022-11-17T13:53:15.982" v="855"/>
          <ac:inkMkLst>
            <pc:docMk/>
            <pc:sldMk cId="3616032629" sldId="296"/>
            <ac:inkMk id="22" creationId="{61DF06F2-B545-F973-EB99-95C058404F17}"/>
          </ac:inkMkLst>
        </pc:inkChg>
        <pc:inkChg chg="add del">
          <ac:chgData name="Vukics András" userId="5efe4348-f8f2-46c9-a533-ad55f03285a4" providerId="ADAL" clId="{246EDEBA-83EC-7E46-BAF1-39E78F182215}" dt="2022-11-17T13:50:24.290" v="832"/>
          <ac:inkMkLst>
            <pc:docMk/>
            <pc:sldMk cId="3616032629" sldId="296"/>
            <ac:inkMk id="22" creationId="{A02B2CE2-CF6B-5AA2-746C-66E68FE0E330}"/>
          </ac:inkMkLst>
        </pc:inkChg>
        <pc:inkChg chg="add del">
          <ac:chgData name="Vukics András" userId="5efe4348-f8f2-46c9-a533-ad55f03285a4" providerId="ADAL" clId="{246EDEBA-83EC-7E46-BAF1-39E78F182215}" dt="2022-11-17T13:49:49.494" v="820"/>
          <ac:inkMkLst>
            <pc:docMk/>
            <pc:sldMk cId="3616032629" sldId="296"/>
            <ac:inkMk id="22" creationId="{B4F0DDEA-0C4E-C39F-F759-8474C1FAD95A}"/>
          </ac:inkMkLst>
        </pc:inkChg>
        <pc:inkChg chg="add del">
          <ac:chgData name="Vukics András" userId="5efe4348-f8f2-46c9-a533-ad55f03285a4" providerId="ADAL" clId="{246EDEBA-83EC-7E46-BAF1-39E78F182215}" dt="2022-11-17T13:49:49.494" v="820"/>
          <ac:inkMkLst>
            <pc:docMk/>
            <pc:sldMk cId="3616032629" sldId="296"/>
            <ac:inkMk id="23" creationId="{5B7C15CA-1FEB-560F-2DB5-2BE3F91D549C}"/>
          </ac:inkMkLst>
        </pc:inkChg>
        <pc:inkChg chg="add del">
          <ac:chgData name="Vukics András" userId="5efe4348-f8f2-46c9-a533-ad55f03285a4" providerId="ADAL" clId="{246EDEBA-83EC-7E46-BAF1-39E78F182215}" dt="2022-11-17T13:49:19.144" v="806"/>
          <ac:inkMkLst>
            <pc:docMk/>
            <pc:sldMk cId="3616032629" sldId="296"/>
            <ac:inkMk id="23" creationId="{A28EBEF5-58EF-D2E1-E8AA-6F62CE948790}"/>
          </ac:inkMkLst>
        </pc:inkChg>
        <pc:inkChg chg="add del">
          <ac:chgData name="Vukics András" userId="5efe4348-f8f2-46c9-a533-ad55f03285a4" providerId="ADAL" clId="{246EDEBA-83EC-7E46-BAF1-39E78F182215}" dt="2022-11-17T13:53:15.982" v="855"/>
          <ac:inkMkLst>
            <pc:docMk/>
            <pc:sldMk cId="3616032629" sldId="296"/>
            <ac:inkMk id="23" creationId="{B60F6D03-1F85-BA08-6890-ED807F4538C3}"/>
          </ac:inkMkLst>
        </pc:inkChg>
        <pc:inkChg chg="add del">
          <ac:chgData name="Vukics András" userId="5efe4348-f8f2-46c9-a533-ad55f03285a4" providerId="ADAL" clId="{246EDEBA-83EC-7E46-BAF1-39E78F182215}" dt="2022-11-17T13:50:24.290" v="832"/>
          <ac:inkMkLst>
            <pc:docMk/>
            <pc:sldMk cId="3616032629" sldId="296"/>
            <ac:inkMk id="23" creationId="{C5B32055-543D-A802-CFFF-1A0EFBCB0203}"/>
          </ac:inkMkLst>
        </pc:inkChg>
        <pc:inkChg chg="add reco">
          <ac:chgData name="Vukics András" userId="5efe4348-f8f2-46c9-a533-ad55f03285a4" providerId="ADAL" clId="{246EDEBA-83EC-7E46-BAF1-39E78F182215}" dt="2022-11-17T13:49:19.144" v="806"/>
          <ac:inkMkLst>
            <pc:docMk/>
            <pc:sldMk cId="3616032629" sldId="296"/>
            <ac:inkMk id="24" creationId="{2F1252CA-CDCF-EE5A-1CA1-C5A1525C95D8}"/>
          </ac:inkMkLst>
        </pc:inkChg>
        <pc:inkChg chg="add del">
          <ac:chgData name="Vukics András" userId="5efe4348-f8f2-46c9-a533-ad55f03285a4" providerId="ADAL" clId="{246EDEBA-83EC-7E46-BAF1-39E78F182215}" dt="2022-11-17T13:50:24.290" v="832"/>
          <ac:inkMkLst>
            <pc:docMk/>
            <pc:sldMk cId="3616032629" sldId="296"/>
            <ac:inkMk id="25" creationId="{2627E0B1-20D4-BA58-10A4-8353BDE37E2E}"/>
          </ac:inkMkLst>
        </pc:inkChg>
        <pc:inkChg chg="add del">
          <ac:chgData name="Vukics András" userId="5efe4348-f8f2-46c9-a533-ad55f03285a4" providerId="ADAL" clId="{246EDEBA-83EC-7E46-BAF1-39E78F182215}" dt="2022-11-17T13:53:15.982" v="855"/>
          <ac:inkMkLst>
            <pc:docMk/>
            <pc:sldMk cId="3616032629" sldId="296"/>
            <ac:inkMk id="25" creationId="{812C7A77-1B9F-098C-9FA2-E20FC3481AC5}"/>
          </ac:inkMkLst>
        </pc:inkChg>
        <pc:inkChg chg="add del">
          <ac:chgData name="Vukics András" userId="5efe4348-f8f2-46c9-a533-ad55f03285a4" providerId="ADAL" clId="{246EDEBA-83EC-7E46-BAF1-39E78F182215}" dt="2022-11-17T13:49:49.494" v="820"/>
          <ac:inkMkLst>
            <pc:docMk/>
            <pc:sldMk cId="3616032629" sldId="296"/>
            <ac:inkMk id="25" creationId="{A77386DA-EC23-8308-24F2-9DB4C55536BB}"/>
          </ac:inkMkLst>
        </pc:inkChg>
        <pc:inkChg chg="add reco">
          <ac:chgData name="Vukics András" userId="5efe4348-f8f2-46c9-a533-ad55f03285a4" providerId="ADAL" clId="{246EDEBA-83EC-7E46-BAF1-39E78F182215}" dt="2022-11-17T13:49:49.494" v="820"/>
          <ac:inkMkLst>
            <pc:docMk/>
            <pc:sldMk cId="3616032629" sldId="296"/>
            <ac:inkMk id="26" creationId="{DCC0FAB3-3617-5250-C546-17D3552BDF77}"/>
          </ac:inkMkLst>
        </pc:inkChg>
        <pc:inkChg chg="add reco">
          <ac:chgData name="Vukics András" userId="5efe4348-f8f2-46c9-a533-ad55f03285a4" providerId="ADAL" clId="{246EDEBA-83EC-7E46-BAF1-39E78F182215}" dt="2022-11-17T13:50:24.290" v="832"/>
          <ac:inkMkLst>
            <pc:docMk/>
            <pc:sldMk cId="3616032629" sldId="296"/>
            <ac:inkMk id="27" creationId="{7D8C7A11-A8BC-643D-35C7-0942D719517D}"/>
          </ac:inkMkLst>
        </pc:inkChg>
        <pc:inkChg chg="add">
          <ac:chgData name="Vukics András" userId="5efe4348-f8f2-46c9-a533-ad55f03285a4" providerId="ADAL" clId="{246EDEBA-83EC-7E46-BAF1-39E78F182215}" dt="2022-11-17T13:50:25.601" v="833"/>
          <ac:inkMkLst>
            <pc:docMk/>
            <pc:sldMk cId="3616032629" sldId="296"/>
            <ac:inkMk id="28" creationId="{87CC0780-E766-94EF-5B44-C3563BC4FE0E}"/>
          </ac:inkMkLst>
        </pc:inkChg>
        <pc:inkChg chg="add del">
          <ac:chgData name="Vukics András" userId="5efe4348-f8f2-46c9-a533-ad55f03285a4" providerId="ADAL" clId="{246EDEBA-83EC-7E46-BAF1-39E78F182215}" dt="2022-11-17T13:50:29.116" v="836"/>
          <ac:inkMkLst>
            <pc:docMk/>
            <pc:sldMk cId="3616032629" sldId="296"/>
            <ac:inkMk id="29" creationId="{2844B800-1FFF-D0DC-E927-5968F91A9B23}"/>
          </ac:inkMkLst>
        </pc:inkChg>
        <pc:inkChg chg="add reco">
          <ac:chgData name="Vukics András" userId="5efe4348-f8f2-46c9-a533-ad55f03285a4" providerId="ADAL" clId="{246EDEBA-83EC-7E46-BAF1-39E78F182215}" dt="2022-11-17T13:53:15.982" v="855"/>
          <ac:inkMkLst>
            <pc:docMk/>
            <pc:sldMk cId="3616032629" sldId="296"/>
            <ac:inkMk id="29" creationId="{A41E65C4-F2BD-9D1A-DFA7-D9F9BA3D7FBE}"/>
          </ac:inkMkLst>
        </pc:inkChg>
        <pc:inkChg chg="add del">
          <ac:chgData name="Vukics András" userId="5efe4348-f8f2-46c9-a533-ad55f03285a4" providerId="ADAL" clId="{246EDEBA-83EC-7E46-BAF1-39E78F182215}" dt="2022-11-17T13:50:29.116" v="836"/>
          <ac:inkMkLst>
            <pc:docMk/>
            <pc:sldMk cId="3616032629" sldId="296"/>
            <ac:inkMk id="30" creationId="{C49A7200-27C7-E46F-4690-5AAC0095248D}"/>
          </ac:inkMkLst>
        </pc:inkChg>
        <pc:inkChg chg="add reco">
          <ac:chgData name="Vukics András" userId="5efe4348-f8f2-46c9-a533-ad55f03285a4" providerId="ADAL" clId="{246EDEBA-83EC-7E46-BAF1-39E78F182215}" dt="2022-11-17T13:50:29.116" v="836"/>
          <ac:inkMkLst>
            <pc:docMk/>
            <pc:sldMk cId="3616032629" sldId="296"/>
            <ac:inkMk id="31" creationId="{54675226-EDA2-0480-5CAE-3AC0AC4E91CD}"/>
          </ac:inkMkLst>
        </pc:inkChg>
        <pc:inkChg chg="add del">
          <ac:chgData name="Vukics András" userId="5efe4348-f8f2-46c9-a533-ad55f03285a4" providerId="ADAL" clId="{246EDEBA-83EC-7E46-BAF1-39E78F182215}" dt="2022-11-17T13:50:33.784" v="844"/>
          <ac:inkMkLst>
            <pc:docMk/>
            <pc:sldMk cId="3616032629" sldId="296"/>
            <ac:inkMk id="32" creationId="{1F85FF6F-85E1-09D6-E6D2-B341A9378E63}"/>
          </ac:inkMkLst>
        </pc:inkChg>
        <pc:inkChg chg="add del">
          <ac:chgData name="Vukics András" userId="5efe4348-f8f2-46c9-a533-ad55f03285a4" providerId="ADAL" clId="{246EDEBA-83EC-7E46-BAF1-39E78F182215}" dt="2022-11-17T13:50:33.784" v="844"/>
          <ac:inkMkLst>
            <pc:docMk/>
            <pc:sldMk cId="3616032629" sldId="296"/>
            <ac:inkMk id="33" creationId="{A57ADA7C-452A-DC5B-0968-8D600C878CCC}"/>
          </ac:inkMkLst>
        </pc:inkChg>
        <pc:inkChg chg="add del">
          <ac:chgData name="Vukics András" userId="5efe4348-f8f2-46c9-a533-ad55f03285a4" providerId="ADAL" clId="{246EDEBA-83EC-7E46-BAF1-39E78F182215}" dt="2022-11-17T13:50:33.784" v="844"/>
          <ac:inkMkLst>
            <pc:docMk/>
            <pc:sldMk cId="3616032629" sldId="296"/>
            <ac:inkMk id="34" creationId="{7634171A-A716-EE83-0035-E864EE2C69CE}"/>
          </ac:inkMkLst>
        </pc:inkChg>
        <pc:inkChg chg="add del">
          <ac:chgData name="Vukics András" userId="5efe4348-f8f2-46c9-a533-ad55f03285a4" providerId="ADAL" clId="{246EDEBA-83EC-7E46-BAF1-39E78F182215}" dt="2022-11-17T13:50:33.784" v="844"/>
          <ac:inkMkLst>
            <pc:docMk/>
            <pc:sldMk cId="3616032629" sldId="296"/>
            <ac:inkMk id="35" creationId="{71A5274C-5B15-F0C8-371E-648911390FDB}"/>
          </ac:inkMkLst>
        </pc:inkChg>
        <pc:inkChg chg="add del">
          <ac:chgData name="Vukics András" userId="5efe4348-f8f2-46c9-a533-ad55f03285a4" providerId="ADAL" clId="{246EDEBA-83EC-7E46-BAF1-39E78F182215}" dt="2022-11-17T13:50:33.784" v="844"/>
          <ac:inkMkLst>
            <pc:docMk/>
            <pc:sldMk cId="3616032629" sldId="296"/>
            <ac:inkMk id="36" creationId="{F111CBE7-98A6-DACA-CBFA-B6F3167DCB93}"/>
          </ac:inkMkLst>
        </pc:inkChg>
        <pc:inkChg chg="add del">
          <ac:chgData name="Vukics András" userId="5efe4348-f8f2-46c9-a533-ad55f03285a4" providerId="ADAL" clId="{246EDEBA-83EC-7E46-BAF1-39E78F182215}" dt="2022-11-17T13:50:33.784" v="844"/>
          <ac:inkMkLst>
            <pc:docMk/>
            <pc:sldMk cId="3616032629" sldId="296"/>
            <ac:inkMk id="37" creationId="{F8D64055-43ED-3E72-E707-ED24DE2679A6}"/>
          </ac:inkMkLst>
        </pc:inkChg>
        <pc:inkChg chg="add del">
          <ac:chgData name="Vukics András" userId="5efe4348-f8f2-46c9-a533-ad55f03285a4" providerId="ADAL" clId="{246EDEBA-83EC-7E46-BAF1-39E78F182215}" dt="2022-11-17T13:50:33.784" v="844"/>
          <ac:inkMkLst>
            <pc:docMk/>
            <pc:sldMk cId="3616032629" sldId="296"/>
            <ac:inkMk id="38" creationId="{59BCA572-1882-BAC9-D94B-6343920356DA}"/>
          </ac:inkMkLst>
        </pc:inkChg>
        <pc:inkChg chg="add reco">
          <ac:chgData name="Vukics András" userId="5efe4348-f8f2-46c9-a533-ad55f03285a4" providerId="ADAL" clId="{246EDEBA-83EC-7E46-BAF1-39E78F182215}" dt="2022-11-17T13:50:33.784" v="844"/>
          <ac:inkMkLst>
            <pc:docMk/>
            <pc:sldMk cId="3616032629" sldId="296"/>
            <ac:inkMk id="39" creationId="{499272F7-24E3-E391-5326-8E0E36941BBD}"/>
          </ac:inkMkLst>
        </pc:inkChg>
      </pc:sldChg>
      <pc:sldChg chg="addSp delSp">
        <pc:chgData name="Vukics András" userId="5efe4348-f8f2-46c9-a533-ad55f03285a4" providerId="ADAL" clId="{246EDEBA-83EC-7E46-BAF1-39E78F182215}" dt="2022-11-17T17:21:05.487" v="1091"/>
        <pc:sldMkLst>
          <pc:docMk/>
          <pc:sldMk cId="47818647" sldId="297"/>
        </pc:sldMkLst>
        <pc:inkChg chg="add del">
          <ac:chgData name="Vukics András" userId="5efe4348-f8f2-46c9-a533-ad55f03285a4" providerId="ADAL" clId="{246EDEBA-83EC-7E46-BAF1-39E78F182215}" dt="2022-11-17T17:20:55.733" v="1090"/>
          <ac:inkMkLst>
            <pc:docMk/>
            <pc:sldMk cId="47818647" sldId="297"/>
            <ac:inkMk id="2" creationId="{8260C555-8C49-44B0-1A80-438D5EE97E16}"/>
          </ac:inkMkLst>
        </pc:inkChg>
        <pc:inkChg chg="add">
          <ac:chgData name="Vukics András" userId="5efe4348-f8f2-46c9-a533-ad55f03285a4" providerId="ADAL" clId="{246EDEBA-83EC-7E46-BAF1-39E78F182215}" dt="2022-11-17T17:21:05.487" v="1091"/>
          <ac:inkMkLst>
            <pc:docMk/>
            <pc:sldMk cId="47818647" sldId="297"/>
            <ac:inkMk id="3" creationId="{609789DD-E604-EA5B-1774-084FB871C380}"/>
          </ac:inkMkLst>
        </pc:inkChg>
        <pc:inkChg chg="add">
          <ac:chgData name="Vukics András" userId="5efe4348-f8f2-46c9-a533-ad55f03285a4" providerId="ADAL" clId="{246EDEBA-83EC-7E46-BAF1-39E78F182215}" dt="2022-11-17T17:18:07.315" v="1087"/>
          <ac:inkMkLst>
            <pc:docMk/>
            <pc:sldMk cId="47818647" sldId="297"/>
            <ac:inkMk id="6" creationId="{2AEF274E-ABF5-B352-0CAA-7B5CC99F222D}"/>
          </ac:inkMkLst>
        </pc:inkChg>
        <pc:inkChg chg="add">
          <ac:chgData name="Vukics András" userId="5efe4348-f8f2-46c9-a533-ad55f03285a4" providerId="ADAL" clId="{246EDEBA-83EC-7E46-BAF1-39E78F182215}" dt="2022-11-17T17:18:10.371" v="1088"/>
          <ac:inkMkLst>
            <pc:docMk/>
            <pc:sldMk cId="47818647" sldId="297"/>
            <ac:inkMk id="11" creationId="{5BF4738F-53AF-A3A3-022D-168B6F53828C}"/>
          </ac:inkMkLst>
        </pc:inkChg>
        <pc:inkChg chg="add del">
          <ac:chgData name="Vukics András" userId="5efe4348-f8f2-46c9-a533-ad55f03285a4" providerId="ADAL" clId="{246EDEBA-83EC-7E46-BAF1-39E78F182215}" dt="2022-11-17T17:15:03.126" v="982"/>
          <ac:inkMkLst>
            <pc:docMk/>
            <pc:sldMk cId="47818647" sldId="297"/>
            <ac:inkMk id="11" creationId="{617008D7-81CC-90A8-39A0-C7C7E02C3AA4}"/>
          </ac:inkMkLst>
        </pc:inkChg>
        <pc:inkChg chg="add">
          <ac:chgData name="Vukics András" userId="5efe4348-f8f2-46c9-a533-ad55f03285a4" providerId="ADAL" clId="{246EDEBA-83EC-7E46-BAF1-39E78F182215}" dt="2022-11-17T17:15:07.303" v="983"/>
          <ac:inkMkLst>
            <pc:docMk/>
            <pc:sldMk cId="47818647" sldId="297"/>
            <ac:inkMk id="12" creationId="{7C69F4FC-F051-DCB8-4E2A-20AF58D41CD9}"/>
          </ac:inkMkLst>
        </pc:inkChg>
        <pc:inkChg chg="add">
          <ac:chgData name="Vukics András" userId="5efe4348-f8f2-46c9-a533-ad55f03285a4" providerId="ADAL" clId="{246EDEBA-83EC-7E46-BAF1-39E78F182215}" dt="2022-11-17T17:15:07.891" v="984"/>
          <ac:inkMkLst>
            <pc:docMk/>
            <pc:sldMk cId="47818647" sldId="297"/>
            <ac:inkMk id="13" creationId="{54565B63-5623-F74F-1C78-863F5D7E8DE3}"/>
          </ac:inkMkLst>
        </pc:inkChg>
        <pc:inkChg chg="add del">
          <ac:chgData name="Vukics András" userId="5efe4348-f8f2-46c9-a533-ad55f03285a4" providerId="ADAL" clId="{246EDEBA-83EC-7E46-BAF1-39E78F182215}" dt="2022-11-17T17:15:11.471" v="990"/>
          <ac:inkMkLst>
            <pc:docMk/>
            <pc:sldMk cId="47818647" sldId="297"/>
            <ac:inkMk id="14" creationId="{027FE297-C755-BE48-DD6C-3EF6C3ACF27C}"/>
          </ac:inkMkLst>
        </pc:inkChg>
        <pc:inkChg chg="add del">
          <ac:chgData name="Vukics András" userId="5efe4348-f8f2-46c9-a533-ad55f03285a4" providerId="ADAL" clId="{246EDEBA-83EC-7E46-BAF1-39E78F182215}" dt="2022-11-17T17:15:11.471" v="990"/>
          <ac:inkMkLst>
            <pc:docMk/>
            <pc:sldMk cId="47818647" sldId="297"/>
            <ac:inkMk id="15" creationId="{D358893D-5068-0362-10DE-AF78366B46B4}"/>
          </ac:inkMkLst>
        </pc:inkChg>
        <pc:inkChg chg="add del">
          <ac:chgData name="Vukics András" userId="5efe4348-f8f2-46c9-a533-ad55f03285a4" providerId="ADAL" clId="{246EDEBA-83EC-7E46-BAF1-39E78F182215}" dt="2022-11-17T17:15:11.471" v="990"/>
          <ac:inkMkLst>
            <pc:docMk/>
            <pc:sldMk cId="47818647" sldId="297"/>
            <ac:inkMk id="16" creationId="{69E9B8A7-959C-6CD2-AFD1-824D29A02419}"/>
          </ac:inkMkLst>
        </pc:inkChg>
        <pc:inkChg chg="add del">
          <ac:chgData name="Vukics András" userId="5efe4348-f8f2-46c9-a533-ad55f03285a4" providerId="ADAL" clId="{246EDEBA-83EC-7E46-BAF1-39E78F182215}" dt="2022-11-17T17:15:11.471" v="990"/>
          <ac:inkMkLst>
            <pc:docMk/>
            <pc:sldMk cId="47818647" sldId="297"/>
            <ac:inkMk id="17" creationId="{90BE7972-7780-986E-AD98-B15420AE79EB}"/>
          </ac:inkMkLst>
        </pc:inkChg>
        <pc:inkChg chg="add del">
          <ac:chgData name="Vukics András" userId="5efe4348-f8f2-46c9-a533-ad55f03285a4" providerId="ADAL" clId="{246EDEBA-83EC-7E46-BAF1-39E78F182215}" dt="2022-11-17T17:15:11.471" v="990"/>
          <ac:inkMkLst>
            <pc:docMk/>
            <pc:sldMk cId="47818647" sldId="297"/>
            <ac:inkMk id="18" creationId="{72E975ED-8828-FA1C-7312-BEADBB3D02CD}"/>
          </ac:inkMkLst>
        </pc:inkChg>
        <pc:inkChg chg="add reco">
          <ac:chgData name="Vukics András" userId="5efe4348-f8f2-46c9-a533-ad55f03285a4" providerId="ADAL" clId="{246EDEBA-83EC-7E46-BAF1-39E78F182215}" dt="2022-11-17T17:15:11.471" v="990"/>
          <ac:inkMkLst>
            <pc:docMk/>
            <pc:sldMk cId="47818647" sldId="297"/>
            <ac:inkMk id="19" creationId="{77BC330C-C399-48A7-7A87-7205FE59FED3}"/>
          </ac:inkMkLst>
        </pc:inkChg>
        <pc:inkChg chg="add reco">
          <ac:chgData name="Vukics András" userId="5efe4348-f8f2-46c9-a533-ad55f03285a4" providerId="ADAL" clId="{246EDEBA-83EC-7E46-BAF1-39E78F182215}" dt="2022-11-17T17:15:11.471" v="990"/>
          <ac:inkMkLst>
            <pc:docMk/>
            <pc:sldMk cId="47818647" sldId="297"/>
            <ac:inkMk id="20" creationId="{F2B83C7C-04C5-4FC2-9076-A4E998DE95F7}"/>
          </ac:inkMkLst>
        </pc:inkChg>
        <pc:inkChg chg="add del">
          <ac:chgData name="Vukics András" userId="5efe4348-f8f2-46c9-a533-ad55f03285a4" providerId="ADAL" clId="{246EDEBA-83EC-7E46-BAF1-39E78F182215}" dt="2022-11-17T17:15:15.617" v="997"/>
          <ac:inkMkLst>
            <pc:docMk/>
            <pc:sldMk cId="47818647" sldId="297"/>
            <ac:inkMk id="21" creationId="{2B32D5BF-597E-9AD4-91F3-D1652E7EC478}"/>
          </ac:inkMkLst>
        </pc:inkChg>
        <pc:inkChg chg="add del">
          <ac:chgData name="Vukics András" userId="5efe4348-f8f2-46c9-a533-ad55f03285a4" providerId="ADAL" clId="{246EDEBA-83EC-7E46-BAF1-39E78F182215}" dt="2022-11-17T17:15:15.617" v="997"/>
          <ac:inkMkLst>
            <pc:docMk/>
            <pc:sldMk cId="47818647" sldId="297"/>
            <ac:inkMk id="22" creationId="{EF8C6E16-D944-40AF-7539-266E08888072}"/>
          </ac:inkMkLst>
        </pc:inkChg>
        <pc:inkChg chg="add del">
          <ac:chgData name="Vukics András" userId="5efe4348-f8f2-46c9-a533-ad55f03285a4" providerId="ADAL" clId="{246EDEBA-83EC-7E46-BAF1-39E78F182215}" dt="2022-11-17T17:15:15.617" v="997"/>
          <ac:inkMkLst>
            <pc:docMk/>
            <pc:sldMk cId="47818647" sldId="297"/>
            <ac:inkMk id="23" creationId="{EA33ADF3-07D0-FFA0-FE88-88BBBC23E977}"/>
          </ac:inkMkLst>
        </pc:inkChg>
        <pc:inkChg chg="add del">
          <ac:chgData name="Vukics András" userId="5efe4348-f8f2-46c9-a533-ad55f03285a4" providerId="ADAL" clId="{246EDEBA-83EC-7E46-BAF1-39E78F182215}" dt="2022-11-17T17:15:15.617" v="997"/>
          <ac:inkMkLst>
            <pc:docMk/>
            <pc:sldMk cId="47818647" sldId="297"/>
            <ac:inkMk id="24" creationId="{D954CC24-3465-6E6D-E360-A88B62DAE3E7}"/>
          </ac:inkMkLst>
        </pc:inkChg>
        <pc:inkChg chg="add">
          <ac:chgData name="Vukics András" userId="5efe4348-f8f2-46c9-a533-ad55f03285a4" providerId="ADAL" clId="{246EDEBA-83EC-7E46-BAF1-39E78F182215}" dt="2022-11-17T17:15:14.053" v="995"/>
          <ac:inkMkLst>
            <pc:docMk/>
            <pc:sldMk cId="47818647" sldId="297"/>
            <ac:inkMk id="25" creationId="{2F66D8E8-B7BE-BEF6-48D8-B21B2DF99FEF}"/>
          </ac:inkMkLst>
        </pc:inkChg>
        <pc:inkChg chg="add del">
          <ac:chgData name="Vukics András" userId="5efe4348-f8f2-46c9-a533-ad55f03285a4" providerId="ADAL" clId="{246EDEBA-83EC-7E46-BAF1-39E78F182215}" dt="2022-11-17T17:15:15.617" v="997"/>
          <ac:inkMkLst>
            <pc:docMk/>
            <pc:sldMk cId="47818647" sldId="297"/>
            <ac:inkMk id="26" creationId="{A3703710-3F5C-6459-870B-96F05DB0986B}"/>
          </ac:inkMkLst>
        </pc:inkChg>
        <pc:inkChg chg="add reco">
          <ac:chgData name="Vukics András" userId="5efe4348-f8f2-46c9-a533-ad55f03285a4" providerId="ADAL" clId="{246EDEBA-83EC-7E46-BAF1-39E78F182215}" dt="2022-11-17T17:15:15.617" v="997"/>
          <ac:inkMkLst>
            <pc:docMk/>
            <pc:sldMk cId="47818647" sldId="297"/>
            <ac:inkMk id="27" creationId="{9CBEB640-3AB9-D29E-3974-B634627F42B6}"/>
          </ac:inkMkLst>
        </pc:inkChg>
        <pc:inkChg chg="add">
          <ac:chgData name="Vukics András" userId="5efe4348-f8f2-46c9-a533-ad55f03285a4" providerId="ADAL" clId="{246EDEBA-83EC-7E46-BAF1-39E78F182215}" dt="2022-11-17T17:15:17.791" v="998"/>
          <ac:inkMkLst>
            <pc:docMk/>
            <pc:sldMk cId="47818647" sldId="297"/>
            <ac:inkMk id="28" creationId="{65D1ADEA-EF34-7281-4B5E-76B167D112DC}"/>
          </ac:inkMkLst>
        </pc:inkChg>
        <pc:inkChg chg="add del">
          <ac:chgData name="Vukics András" userId="5efe4348-f8f2-46c9-a533-ad55f03285a4" providerId="ADAL" clId="{246EDEBA-83EC-7E46-BAF1-39E78F182215}" dt="2022-11-17T17:15:20.654" v="1001"/>
          <ac:inkMkLst>
            <pc:docMk/>
            <pc:sldMk cId="47818647" sldId="297"/>
            <ac:inkMk id="29" creationId="{5739025B-F6A0-7F41-38CA-A9F069FE48EB}"/>
          </ac:inkMkLst>
        </pc:inkChg>
        <pc:inkChg chg="add del">
          <ac:chgData name="Vukics András" userId="5efe4348-f8f2-46c9-a533-ad55f03285a4" providerId="ADAL" clId="{246EDEBA-83EC-7E46-BAF1-39E78F182215}" dt="2022-11-17T17:15:20.654" v="1001"/>
          <ac:inkMkLst>
            <pc:docMk/>
            <pc:sldMk cId="47818647" sldId="297"/>
            <ac:inkMk id="30" creationId="{1F9C2188-0CBA-7164-EBCE-6C3639304DCB}"/>
          </ac:inkMkLst>
        </pc:inkChg>
        <pc:inkChg chg="add reco">
          <ac:chgData name="Vukics András" userId="5efe4348-f8f2-46c9-a533-ad55f03285a4" providerId="ADAL" clId="{246EDEBA-83EC-7E46-BAF1-39E78F182215}" dt="2022-11-17T17:15:20.654" v="1001"/>
          <ac:inkMkLst>
            <pc:docMk/>
            <pc:sldMk cId="47818647" sldId="297"/>
            <ac:inkMk id="31" creationId="{20C955BB-B903-3B8B-D2D6-1AF872D5A79B}"/>
          </ac:inkMkLst>
        </pc:inkChg>
        <pc:inkChg chg="add del">
          <ac:chgData name="Vukics András" userId="5efe4348-f8f2-46c9-a533-ad55f03285a4" providerId="ADAL" clId="{246EDEBA-83EC-7E46-BAF1-39E78F182215}" dt="2022-11-17T17:15:22.475" v="1004"/>
          <ac:inkMkLst>
            <pc:docMk/>
            <pc:sldMk cId="47818647" sldId="297"/>
            <ac:inkMk id="32" creationId="{88589DB4-E5BE-0ED8-63FD-A396C892BD73}"/>
          </ac:inkMkLst>
        </pc:inkChg>
        <pc:inkChg chg="add del">
          <ac:chgData name="Vukics András" userId="5efe4348-f8f2-46c9-a533-ad55f03285a4" providerId="ADAL" clId="{246EDEBA-83EC-7E46-BAF1-39E78F182215}" dt="2022-11-17T17:15:22.475" v="1004"/>
          <ac:inkMkLst>
            <pc:docMk/>
            <pc:sldMk cId="47818647" sldId="297"/>
            <ac:inkMk id="33" creationId="{CA4A6A48-E553-58E6-0643-74D9DEB4F845}"/>
          </ac:inkMkLst>
        </pc:inkChg>
        <pc:inkChg chg="add reco">
          <ac:chgData name="Vukics András" userId="5efe4348-f8f2-46c9-a533-ad55f03285a4" providerId="ADAL" clId="{246EDEBA-83EC-7E46-BAF1-39E78F182215}" dt="2022-11-17T17:15:22.475" v="1004"/>
          <ac:inkMkLst>
            <pc:docMk/>
            <pc:sldMk cId="47818647" sldId="297"/>
            <ac:inkMk id="34" creationId="{E74CA415-9447-8C2E-9DE0-04BB4C3B28CA}"/>
          </ac:inkMkLst>
        </pc:inkChg>
        <pc:inkChg chg="add del">
          <ac:chgData name="Vukics András" userId="5efe4348-f8f2-46c9-a533-ad55f03285a4" providerId="ADAL" clId="{246EDEBA-83EC-7E46-BAF1-39E78F182215}" dt="2022-11-17T17:15:25.902" v="1007"/>
          <ac:inkMkLst>
            <pc:docMk/>
            <pc:sldMk cId="47818647" sldId="297"/>
            <ac:inkMk id="35" creationId="{717045C1-06B6-F527-404B-2D3D233AFF39}"/>
          </ac:inkMkLst>
        </pc:inkChg>
        <pc:inkChg chg="add del">
          <ac:chgData name="Vukics András" userId="5efe4348-f8f2-46c9-a533-ad55f03285a4" providerId="ADAL" clId="{246EDEBA-83EC-7E46-BAF1-39E78F182215}" dt="2022-11-17T17:15:25.902" v="1007"/>
          <ac:inkMkLst>
            <pc:docMk/>
            <pc:sldMk cId="47818647" sldId="297"/>
            <ac:inkMk id="36" creationId="{25439970-8E6C-477D-3382-D4EAC52D7CC4}"/>
          </ac:inkMkLst>
        </pc:inkChg>
        <pc:inkChg chg="add reco">
          <ac:chgData name="Vukics András" userId="5efe4348-f8f2-46c9-a533-ad55f03285a4" providerId="ADAL" clId="{246EDEBA-83EC-7E46-BAF1-39E78F182215}" dt="2022-11-17T17:15:25.902" v="1007"/>
          <ac:inkMkLst>
            <pc:docMk/>
            <pc:sldMk cId="47818647" sldId="297"/>
            <ac:inkMk id="37" creationId="{5B19C009-EBBD-DB57-688E-35A3A968A8D3}"/>
          </ac:inkMkLst>
        </pc:inkChg>
        <pc:inkChg chg="add del">
          <ac:chgData name="Vukics András" userId="5efe4348-f8f2-46c9-a533-ad55f03285a4" providerId="ADAL" clId="{246EDEBA-83EC-7E46-BAF1-39E78F182215}" dt="2022-11-17T17:15:30.252" v="1012"/>
          <ac:inkMkLst>
            <pc:docMk/>
            <pc:sldMk cId="47818647" sldId="297"/>
            <ac:inkMk id="38" creationId="{9494901F-FD61-D22D-8D20-1BDA86EFC90D}"/>
          </ac:inkMkLst>
        </pc:inkChg>
        <pc:inkChg chg="add del">
          <ac:chgData name="Vukics András" userId="5efe4348-f8f2-46c9-a533-ad55f03285a4" providerId="ADAL" clId="{246EDEBA-83EC-7E46-BAF1-39E78F182215}" dt="2022-11-17T17:15:30.252" v="1012"/>
          <ac:inkMkLst>
            <pc:docMk/>
            <pc:sldMk cId="47818647" sldId="297"/>
            <ac:inkMk id="39" creationId="{4D30FC03-D70D-64DF-5E7C-2C9ED915BAC9}"/>
          </ac:inkMkLst>
        </pc:inkChg>
        <pc:inkChg chg="add del">
          <ac:chgData name="Vukics András" userId="5efe4348-f8f2-46c9-a533-ad55f03285a4" providerId="ADAL" clId="{246EDEBA-83EC-7E46-BAF1-39E78F182215}" dt="2022-11-17T17:15:30.252" v="1012"/>
          <ac:inkMkLst>
            <pc:docMk/>
            <pc:sldMk cId="47818647" sldId="297"/>
            <ac:inkMk id="40" creationId="{A16674DF-3B0A-B5C4-605C-41FE820330AA}"/>
          </ac:inkMkLst>
        </pc:inkChg>
        <pc:inkChg chg="add del reco">
          <ac:chgData name="Vukics András" userId="5efe4348-f8f2-46c9-a533-ad55f03285a4" providerId="ADAL" clId="{246EDEBA-83EC-7E46-BAF1-39E78F182215}" dt="2022-11-17T17:15:30.252" v="1012"/>
          <ac:inkMkLst>
            <pc:docMk/>
            <pc:sldMk cId="47818647" sldId="297"/>
            <ac:inkMk id="41" creationId="{C4AB12B6-8EB1-8725-FE2C-9762096E4961}"/>
          </ac:inkMkLst>
        </pc:inkChg>
        <pc:inkChg chg="add del">
          <ac:chgData name="Vukics András" userId="5efe4348-f8f2-46c9-a533-ad55f03285a4" providerId="ADAL" clId="{246EDEBA-83EC-7E46-BAF1-39E78F182215}" dt="2022-11-17T17:15:33.560" v="1015"/>
          <ac:inkMkLst>
            <pc:docMk/>
            <pc:sldMk cId="47818647" sldId="297"/>
            <ac:inkMk id="42" creationId="{B32FF2CC-8773-9D93-5400-BDDB73D0145F}"/>
          </ac:inkMkLst>
        </pc:inkChg>
        <pc:inkChg chg="add del">
          <ac:chgData name="Vukics András" userId="5efe4348-f8f2-46c9-a533-ad55f03285a4" providerId="ADAL" clId="{246EDEBA-83EC-7E46-BAF1-39E78F182215}" dt="2022-11-17T17:15:33.560" v="1015"/>
          <ac:inkMkLst>
            <pc:docMk/>
            <pc:sldMk cId="47818647" sldId="297"/>
            <ac:inkMk id="43" creationId="{7B8B5F16-C068-1DCF-6F9B-0EB6344EB7EF}"/>
          </ac:inkMkLst>
        </pc:inkChg>
        <pc:inkChg chg="add reco">
          <ac:chgData name="Vukics András" userId="5efe4348-f8f2-46c9-a533-ad55f03285a4" providerId="ADAL" clId="{246EDEBA-83EC-7E46-BAF1-39E78F182215}" dt="2022-11-17T17:15:33.560" v="1015"/>
          <ac:inkMkLst>
            <pc:docMk/>
            <pc:sldMk cId="47818647" sldId="297"/>
            <ac:inkMk id="44" creationId="{B0E7185F-3AEA-4BE2-F0C5-CC32E6987361}"/>
          </ac:inkMkLst>
        </pc:inkChg>
        <pc:inkChg chg="add del">
          <ac:chgData name="Vukics András" userId="5efe4348-f8f2-46c9-a533-ad55f03285a4" providerId="ADAL" clId="{246EDEBA-83EC-7E46-BAF1-39E78F182215}" dt="2022-11-17T17:15:35.616" v="1018"/>
          <ac:inkMkLst>
            <pc:docMk/>
            <pc:sldMk cId="47818647" sldId="297"/>
            <ac:inkMk id="45" creationId="{2616898D-604D-6E89-97A3-9D2FE5A469FA}"/>
          </ac:inkMkLst>
        </pc:inkChg>
        <pc:inkChg chg="add del">
          <ac:chgData name="Vukics András" userId="5efe4348-f8f2-46c9-a533-ad55f03285a4" providerId="ADAL" clId="{246EDEBA-83EC-7E46-BAF1-39E78F182215}" dt="2022-11-17T17:15:35.616" v="1018"/>
          <ac:inkMkLst>
            <pc:docMk/>
            <pc:sldMk cId="47818647" sldId="297"/>
            <ac:inkMk id="46" creationId="{27989ECE-0091-4E91-4A96-890F5566F0FE}"/>
          </ac:inkMkLst>
        </pc:inkChg>
        <pc:inkChg chg="add reco">
          <ac:chgData name="Vukics András" userId="5efe4348-f8f2-46c9-a533-ad55f03285a4" providerId="ADAL" clId="{246EDEBA-83EC-7E46-BAF1-39E78F182215}" dt="2022-11-17T17:15:35.616" v="1018"/>
          <ac:inkMkLst>
            <pc:docMk/>
            <pc:sldMk cId="47818647" sldId="297"/>
            <ac:inkMk id="47" creationId="{2C8FD261-F988-7A7A-1B69-4C468E2C36AA}"/>
          </ac:inkMkLst>
        </pc:inkChg>
        <pc:inkChg chg="add">
          <ac:chgData name="Vukics András" userId="5efe4348-f8f2-46c9-a533-ad55f03285a4" providerId="ADAL" clId="{246EDEBA-83EC-7E46-BAF1-39E78F182215}" dt="2022-11-17T17:15:42.767" v="1019"/>
          <ac:inkMkLst>
            <pc:docMk/>
            <pc:sldMk cId="47818647" sldId="297"/>
            <ac:inkMk id="48" creationId="{A16937D2-25A6-0FBD-EC67-D4597CB04648}"/>
          </ac:inkMkLst>
        </pc:inkChg>
        <pc:inkChg chg="add">
          <ac:chgData name="Vukics András" userId="5efe4348-f8f2-46c9-a533-ad55f03285a4" providerId="ADAL" clId="{246EDEBA-83EC-7E46-BAF1-39E78F182215}" dt="2022-11-17T17:15:43.440" v="1020"/>
          <ac:inkMkLst>
            <pc:docMk/>
            <pc:sldMk cId="47818647" sldId="297"/>
            <ac:inkMk id="49" creationId="{063ACFC7-BCCA-FF93-E809-A720FE150F47}"/>
          </ac:inkMkLst>
        </pc:inkChg>
        <pc:inkChg chg="add del">
          <ac:chgData name="Vukics András" userId="5efe4348-f8f2-46c9-a533-ad55f03285a4" providerId="ADAL" clId="{246EDEBA-83EC-7E46-BAF1-39E78F182215}" dt="2022-11-17T17:15:44.922" v="1023"/>
          <ac:inkMkLst>
            <pc:docMk/>
            <pc:sldMk cId="47818647" sldId="297"/>
            <ac:inkMk id="50" creationId="{F247121E-4333-BBBC-6192-7273C0D34EDF}"/>
          </ac:inkMkLst>
        </pc:inkChg>
        <pc:inkChg chg="add del">
          <ac:chgData name="Vukics András" userId="5efe4348-f8f2-46c9-a533-ad55f03285a4" providerId="ADAL" clId="{246EDEBA-83EC-7E46-BAF1-39E78F182215}" dt="2022-11-17T17:15:44.922" v="1023"/>
          <ac:inkMkLst>
            <pc:docMk/>
            <pc:sldMk cId="47818647" sldId="297"/>
            <ac:inkMk id="51" creationId="{1EE4980D-37EE-87DC-50F8-7C148F362983}"/>
          </ac:inkMkLst>
        </pc:inkChg>
        <pc:inkChg chg="add reco">
          <ac:chgData name="Vukics András" userId="5efe4348-f8f2-46c9-a533-ad55f03285a4" providerId="ADAL" clId="{246EDEBA-83EC-7E46-BAF1-39E78F182215}" dt="2022-11-17T17:15:44.922" v="1023"/>
          <ac:inkMkLst>
            <pc:docMk/>
            <pc:sldMk cId="47818647" sldId="297"/>
            <ac:inkMk id="52" creationId="{949A9AF0-D68A-C7A7-F72C-680214E7368A}"/>
          </ac:inkMkLst>
        </pc:inkChg>
        <pc:inkChg chg="add del">
          <ac:chgData name="Vukics András" userId="5efe4348-f8f2-46c9-a533-ad55f03285a4" providerId="ADAL" clId="{246EDEBA-83EC-7E46-BAF1-39E78F182215}" dt="2022-11-17T17:15:49.623" v="1031"/>
          <ac:inkMkLst>
            <pc:docMk/>
            <pc:sldMk cId="47818647" sldId="297"/>
            <ac:inkMk id="53" creationId="{02892D63-BAED-A6CB-F5D3-0EE26C212340}"/>
          </ac:inkMkLst>
        </pc:inkChg>
        <pc:inkChg chg="add del">
          <ac:chgData name="Vukics András" userId="5efe4348-f8f2-46c9-a533-ad55f03285a4" providerId="ADAL" clId="{246EDEBA-83EC-7E46-BAF1-39E78F182215}" dt="2022-11-17T17:15:49.623" v="1031"/>
          <ac:inkMkLst>
            <pc:docMk/>
            <pc:sldMk cId="47818647" sldId="297"/>
            <ac:inkMk id="54" creationId="{0BDF1E69-4FB6-86B7-B9FC-8E4C0468F111}"/>
          </ac:inkMkLst>
        </pc:inkChg>
        <pc:inkChg chg="add del">
          <ac:chgData name="Vukics András" userId="5efe4348-f8f2-46c9-a533-ad55f03285a4" providerId="ADAL" clId="{246EDEBA-83EC-7E46-BAF1-39E78F182215}" dt="2022-11-17T17:15:49.623" v="1031"/>
          <ac:inkMkLst>
            <pc:docMk/>
            <pc:sldMk cId="47818647" sldId="297"/>
            <ac:inkMk id="55" creationId="{25556127-BCFF-8BBC-0654-B779E315DEC9}"/>
          </ac:inkMkLst>
        </pc:inkChg>
        <pc:inkChg chg="add del">
          <ac:chgData name="Vukics András" userId="5efe4348-f8f2-46c9-a533-ad55f03285a4" providerId="ADAL" clId="{246EDEBA-83EC-7E46-BAF1-39E78F182215}" dt="2022-11-17T17:15:49.623" v="1031"/>
          <ac:inkMkLst>
            <pc:docMk/>
            <pc:sldMk cId="47818647" sldId="297"/>
            <ac:inkMk id="56" creationId="{FD4F1935-1B5C-A243-BA73-CBDB8A2D62F5}"/>
          </ac:inkMkLst>
        </pc:inkChg>
        <pc:inkChg chg="add del">
          <ac:chgData name="Vukics András" userId="5efe4348-f8f2-46c9-a533-ad55f03285a4" providerId="ADAL" clId="{246EDEBA-83EC-7E46-BAF1-39E78F182215}" dt="2022-11-17T17:15:49.623" v="1031"/>
          <ac:inkMkLst>
            <pc:docMk/>
            <pc:sldMk cId="47818647" sldId="297"/>
            <ac:inkMk id="57" creationId="{31ED81BB-C15F-90B8-C567-08E54587C680}"/>
          </ac:inkMkLst>
        </pc:inkChg>
        <pc:inkChg chg="add del">
          <ac:chgData name="Vukics András" userId="5efe4348-f8f2-46c9-a533-ad55f03285a4" providerId="ADAL" clId="{246EDEBA-83EC-7E46-BAF1-39E78F182215}" dt="2022-11-17T17:15:49.623" v="1031"/>
          <ac:inkMkLst>
            <pc:docMk/>
            <pc:sldMk cId="47818647" sldId="297"/>
            <ac:inkMk id="58" creationId="{C4ABB6FF-B461-B3A5-3720-6B732059369D}"/>
          </ac:inkMkLst>
        </pc:inkChg>
        <pc:inkChg chg="add del">
          <ac:chgData name="Vukics András" userId="5efe4348-f8f2-46c9-a533-ad55f03285a4" providerId="ADAL" clId="{246EDEBA-83EC-7E46-BAF1-39E78F182215}" dt="2022-11-17T17:15:49.623" v="1031"/>
          <ac:inkMkLst>
            <pc:docMk/>
            <pc:sldMk cId="47818647" sldId="297"/>
            <ac:inkMk id="59" creationId="{2634E2DB-4948-109C-1A90-B53C47AE0655}"/>
          </ac:inkMkLst>
        </pc:inkChg>
        <pc:inkChg chg="add reco">
          <ac:chgData name="Vukics András" userId="5efe4348-f8f2-46c9-a533-ad55f03285a4" providerId="ADAL" clId="{246EDEBA-83EC-7E46-BAF1-39E78F182215}" dt="2022-11-17T17:15:49.623" v="1031"/>
          <ac:inkMkLst>
            <pc:docMk/>
            <pc:sldMk cId="47818647" sldId="297"/>
            <ac:inkMk id="60" creationId="{17BE4C8A-DF31-082C-75A1-A77DB61E7667}"/>
          </ac:inkMkLst>
        </pc:inkChg>
        <pc:inkChg chg="add reco">
          <ac:chgData name="Vukics András" userId="5efe4348-f8f2-46c9-a533-ad55f03285a4" providerId="ADAL" clId="{246EDEBA-83EC-7E46-BAF1-39E78F182215}" dt="2022-11-17T17:15:49.623" v="1031"/>
          <ac:inkMkLst>
            <pc:docMk/>
            <pc:sldMk cId="47818647" sldId="297"/>
            <ac:inkMk id="61" creationId="{C7DED90A-B525-0DB2-FD96-8E23944BFE08}"/>
          </ac:inkMkLst>
        </pc:inkChg>
        <pc:inkChg chg="add">
          <ac:chgData name="Vukics András" userId="5efe4348-f8f2-46c9-a533-ad55f03285a4" providerId="ADAL" clId="{246EDEBA-83EC-7E46-BAF1-39E78F182215}" dt="2022-11-17T17:15:49.809" v="1032"/>
          <ac:inkMkLst>
            <pc:docMk/>
            <pc:sldMk cId="47818647" sldId="297"/>
            <ac:inkMk id="62" creationId="{538158FB-EA0D-93E0-42C9-050E1D950B68}"/>
          </ac:inkMkLst>
        </pc:inkChg>
        <pc:inkChg chg="add del">
          <ac:chgData name="Vukics András" userId="5efe4348-f8f2-46c9-a533-ad55f03285a4" providerId="ADAL" clId="{246EDEBA-83EC-7E46-BAF1-39E78F182215}" dt="2022-11-17T17:15:53.786" v="1035"/>
          <ac:inkMkLst>
            <pc:docMk/>
            <pc:sldMk cId="47818647" sldId="297"/>
            <ac:inkMk id="63" creationId="{33F9A428-888A-BD52-910E-D1137452950C}"/>
          </ac:inkMkLst>
        </pc:inkChg>
        <pc:inkChg chg="add del">
          <ac:chgData name="Vukics András" userId="5efe4348-f8f2-46c9-a533-ad55f03285a4" providerId="ADAL" clId="{246EDEBA-83EC-7E46-BAF1-39E78F182215}" dt="2022-11-17T17:15:53.786" v="1035"/>
          <ac:inkMkLst>
            <pc:docMk/>
            <pc:sldMk cId="47818647" sldId="297"/>
            <ac:inkMk id="64" creationId="{8FBE1280-F739-8BBA-3CFA-440424BE8F77}"/>
          </ac:inkMkLst>
        </pc:inkChg>
        <pc:inkChg chg="add reco">
          <ac:chgData name="Vukics András" userId="5efe4348-f8f2-46c9-a533-ad55f03285a4" providerId="ADAL" clId="{246EDEBA-83EC-7E46-BAF1-39E78F182215}" dt="2022-11-17T17:15:53.786" v="1035"/>
          <ac:inkMkLst>
            <pc:docMk/>
            <pc:sldMk cId="47818647" sldId="297"/>
            <ac:inkMk id="65" creationId="{8953B3BA-B495-F412-7C08-6793BFC520B6}"/>
          </ac:inkMkLst>
        </pc:inkChg>
        <pc:inkChg chg="add del">
          <ac:chgData name="Vukics András" userId="5efe4348-f8f2-46c9-a533-ad55f03285a4" providerId="ADAL" clId="{246EDEBA-83EC-7E46-BAF1-39E78F182215}" dt="2022-11-17T17:15:57.949" v="1039"/>
          <ac:inkMkLst>
            <pc:docMk/>
            <pc:sldMk cId="47818647" sldId="297"/>
            <ac:inkMk id="66" creationId="{B0C89365-B461-EE1A-F0DB-BF748F79EDBB}"/>
          </ac:inkMkLst>
        </pc:inkChg>
        <pc:inkChg chg="add del">
          <ac:chgData name="Vukics András" userId="5efe4348-f8f2-46c9-a533-ad55f03285a4" providerId="ADAL" clId="{246EDEBA-83EC-7E46-BAF1-39E78F182215}" dt="2022-11-17T17:15:57.949" v="1039"/>
          <ac:inkMkLst>
            <pc:docMk/>
            <pc:sldMk cId="47818647" sldId="297"/>
            <ac:inkMk id="67" creationId="{FB94D10E-9EDD-6291-C2BF-325E20D9207F}"/>
          </ac:inkMkLst>
        </pc:inkChg>
        <pc:inkChg chg="add">
          <ac:chgData name="Vukics András" userId="5efe4348-f8f2-46c9-a533-ad55f03285a4" providerId="ADAL" clId="{246EDEBA-83EC-7E46-BAF1-39E78F182215}" dt="2022-11-17T17:15:56.991" v="1038"/>
          <ac:inkMkLst>
            <pc:docMk/>
            <pc:sldMk cId="47818647" sldId="297"/>
            <ac:inkMk id="68" creationId="{5C923711-F803-6E46-F0A7-897049273423}"/>
          </ac:inkMkLst>
        </pc:inkChg>
        <pc:inkChg chg="add reco">
          <ac:chgData name="Vukics András" userId="5efe4348-f8f2-46c9-a533-ad55f03285a4" providerId="ADAL" clId="{246EDEBA-83EC-7E46-BAF1-39E78F182215}" dt="2022-11-17T17:15:57.949" v="1039"/>
          <ac:inkMkLst>
            <pc:docMk/>
            <pc:sldMk cId="47818647" sldId="297"/>
            <ac:inkMk id="69" creationId="{FC3E5AAF-F307-0B1A-76B0-3323BC481C7C}"/>
          </ac:inkMkLst>
        </pc:inkChg>
        <pc:inkChg chg="add del">
          <ac:chgData name="Vukics András" userId="5efe4348-f8f2-46c9-a533-ad55f03285a4" providerId="ADAL" clId="{246EDEBA-83EC-7E46-BAF1-39E78F182215}" dt="2022-11-17T17:16:05.491" v="1043"/>
          <ac:inkMkLst>
            <pc:docMk/>
            <pc:sldMk cId="47818647" sldId="297"/>
            <ac:inkMk id="70" creationId="{AED35361-FC29-FCEC-F3C6-A7D920A074A9}"/>
          </ac:inkMkLst>
        </pc:inkChg>
        <pc:inkChg chg="add del">
          <ac:chgData name="Vukics András" userId="5efe4348-f8f2-46c9-a533-ad55f03285a4" providerId="ADAL" clId="{246EDEBA-83EC-7E46-BAF1-39E78F182215}" dt="2022-11-17T17:16:05.491" v="1043"/>
          <ac:inkMkLst>
            <pc:docMk/>
            <pc:sldMk cId="47818647" sldId="297"/>
            <ac:inkMk id="71" creationId="{4FB92C19-2745-776F-0182-486D44535BE4}"/>
          </ac:inkMkLst>
        </pc:inkChg>
        <pc:inkChg chg="add del">
          <ac:chgData name="Vukics András" userId="5efe4348-f8f2-46c9-a533-ad55f03285a4" providerId="ADAL" clId="{246EDEBA-83EC-7E46-BAF1-39E78F182215}" dt="2022-11-17T17:16:05.491" v="1043"/>
          <ac:inkMkLst>
            <pc:docMk/>
            <pc:sldMk cId="47818647" sldId="297"/>
            <ac:inkMk id="72" creationId="{9D534390-D8B7-7DD5-B911-321DA9FB943B}"/>
          </ac:inkMkLst>
        </pc:inkChg>
        <pc:inkChg chg="add reco">
          <ac:chgData name="Vukics András" userId="5efe4348-f8f2-46c9-a533-ad55f03285a4" providerId="ADAL" clId="{246EDEBA-83EC-7E46-BAF1-39E78F182215}" dt="2022-11-17T17:16:05.491" v="1043"/>
          <ac:inkMkLst>
            <pc:docMk/>
            <pc:sldMk cId="47818647" sldId="297"/>
            <ac:inkMk id="73" creationId="{213082FA-B68B-9248-73B6-216D14531DCE}"/>
          </ac:inkMkLst>
        </pc:inkChg>
        <pc:inkChg chg="add del">
          <ac:chgData name="Vukics András" userId="5efe4348-f8f2-46c9-a533-ad55f03285a4" providerId="ADAL" clId="{246EDEBA-83EC-7E46-BAF1-39E78F182215}" dt="2022-11-17T17:16:08.863" v="1048"/>
          <ac:inkMkLst>
            <pc:docMk/>
            <pc:sldMk cId="47818647" sldId="297"/>
            <ac:inkMk id="74" creationId="{347691D8-8AF5-B691-DFC8-46DD4C9592EF}"/>
          </ac:inkMkLst>
        </pc:inkChg>
        <pc:inkChg chg="add del">
          <ac:chgData name="Vukics András" userId="5efe4348-f8f2-46c9-a533-ad55f03285a4" providerId="ADAL" clId="{246EDEBA-83EC-7E46-BAF1-39E78F182215}" dt="2022-11-17T17:16:08.863" v="1048"/>
          <ac:inkMkLst>
            <pc:docMk/>
            <pc:sldMk cId="47818647" sldId="297"/>
            <ac:inkMk id="75" creationId="{ED2DBBD2-5B81-011D-C2BD-1A789A143358}"/>
          </ac:inkMkLst>
        </pc:inkChg>
        <pc:inkChg chg="add del">
          <ac:chgData name="Vukics András" userId="5efe4348-f8f2-46c9-a533-ad55f03285a4" providerId="ADAL" clId="{246EDEBA-83EC-7E46-BAF1-39E78F182215}" dt="2022-11-17T17:16:08.863" v="1048"/>
          <ac:inkMkLst>
            <pc:docMk/>
            <pc:sldMk cId="47818647" sldId="297"/>
            <ac:inkMk id="76" creationId="{6707BBD0-286F-CF1D-D6A7-B52BE385608D}"/>
          </ac:inkMkLst>
        </pc:inkChg>
        <pc:inkChg chg="add del">
          <ac:chgData name="Vukics András" userId="5efe4348-f8f2-46c9-a533-ad55f03285a4" providerId="ADAL" clId="{246EDEBA-83EC-7E46-BAF1-39E78F182215}" dt="2022-11-17T17:16:08.863" v="1048"/>
          <ac:inkMkLst>
            <pc:docMk/>
            <pc:sldMk cId="47818647" sldId="297"/>
            <ac:inkMk id="77" creationId="{C7076F9E-72EA-4217-6C4C-101AC1C4AC88}"/>
          </ac:inkMkLst>
        </pc:inkChg>
        <pc:inkChg chg="add reco">
          <ac:chgData name="Vukics András" userId="5efe4348-f8f2-46c9-a533-ad55f03285a4" providerId="ADAL" clId="{246EDEBA-83EC-7E46-BAF1-39E78F182215}" dt="2022-11-17T17:16:08.863" v="1048"/>
          <ac:inkMkLst>
            <pc:docMk/>
            <pc:sldMk cId="47818647" sldId="297"/>
            <ac:inkMk id="78" creationId="{7B076CB0-5417-8C75-03E1-5198AB47B2BC}"/>
          </ac:inkMkLst>
        </pc:inkChg>
        <pc:inkChg chg="add del">
          <ac:chgData name="Vukics András" userId="5efe4348-f8f2-46c9-a533-ad55f03285a4" providerId="ADAL" clId="{246EDEBA-83EC-7E46-BAF1-39E78F182215}" dt="2022-11-17T17:16:23.744" v="1053"/>
          <ac:inkMkLst>
            <pc:docMk/>
            <pc:sldMk cId="47818647" sldId="297"/>
            <ac:inkMk id="79" creationId="{FC1B34D7-39DC-A3FA-DF8B-496A1617079D}"/>
          </ac:inkMkLst>
        </pc:inkChg>
        <pc:inkChg chg="add del">
          <ac:chgData name="Vukics András" userId="5efe4348-f8f2-46c9-a533-ad55f03285a4" providerId="ADAL" clId="{246EDEBA-83EC-7E46-BAF1-39E78F182215}" dt="2022-11-17T17:16:23.744" v="1053"/>
          <ac:inkMkLst>
            <pc:docMk/>
            <pc:sldMk cId="47818647" sldId="297"/>
            <ac:inkMk id="80" creationId="{C331C30D-D97C-34C8-0419-430E24EF2853}"/>
          </ac:inkMkLst>
        </pc:inkChg>
        <pc:inkChg chg="add del">
          <ac:chgData name="Vukics András" userId="5efe4348-f8f2-46c9-a533-ad55f03285a4" providerId="ADAL" clId="{246EDEBA-83EC-7E46-BAF1-39E78F182215}" dt="2022-11-17T17:16:23.744" v="1053"/>
          <ac:inkMkLst>
            <pc:docMk/>
            <pc:sldMk cId="47818647" sldId="297"/>
            <ac:inkMk id="81" creationId="{67416BA9-B637-6805-FAA0-8647DC2C3AF6}"/>
          </ac:inkMkLst>
        </pc:inkChg>
        <pc:inkChg chg="add">
          <ac:chgData name="Vukics András" userId="5efe4348-f8f2-46c9-a533-ad55f03285a4" providerId="ADAL" clId="{246EDEBA-83EC-7E46-BAF1-39E78F182215}" dt="2022-11-17T17:16:23.101" v="1052"/>
          <ac:inkMkLst>
            <pc:docMk/>
            <pc:sldMk cId="47818647" sldId="297"/>
            <ac:inkMk id="82" creationId="{46005CF3-6F89-3D62-5B48-ACD75C80052B}"/>
          </ac:inkMkLst>
        </pc:inkChg>
        <pc:inkChg chg="add reco">
          <ac:chgData name="Vukics András" userId="5efe4348-f8f2-46c9-a533-ad55f03285a4" providerId="ADAL" clId="{246EDEBA-83EC-7E46-BAF1-39E78F182215}" dt="2022-11-17T17:16:23.744" v="1053"/>
          <ac:inkMkLst>
            <pc:docMk/>
            <pc:sldMk cId="47818647" sldId="297"/>
            <ac:inkMk id="83" creationId="{FE93C80D-C82E-A0F7-B123-2C21534E3271}"/>
          </ac:inkMkLst>
        </pc:inkChg>
        <pc:inkChg chg="add del">
          <ac:chgData name="Vukics András" userId="5efe4348-f8f2-46c9-a533-ad55f03285a4" providerId="ADAL" clId="{246EDEBA-83EC-7E46-BAF1-39E78F182215}" dt="2022-11-17T17:16:24.999" v="1056"/>
          <ac:inkMkLst>
            <pc:docMk/>
            <pc:sldMk cId="47818647" sldId="297"/>
            <ac:inkMk id="84" creationId="{78069037-23EF-7CC9-A12B-68F942FB6CF5}"/>
          </ac:inkMkLst>
        </pc:inkChg>
        <pc:inkChg chg="add del">
          <ac:chgData name="Vukics András" userId="5efe4348-f8f2-46c9-a533-ad55f03285a4" providerId="ADAL" clId="{246EDEBA-83EC-7E46-BAF1-39E78F182215}" dt="2022-11-17T17:16:24.999" v="1056"/>
          <ac:inkMkLst>
            <pc:docMk/>
            <pc:sldMk cId="47818647" sldId="297"/>
            <ac:inkMk id="85" creationId="{8C9D53AA-4FBC-7B0F-0D3C-752039762615}"/>
          </ac:inkMkLst>
        </pc:inkChg>
        <pc:inkChg chg="add reco">
          <ac:chgData name="Vukics András" userId="5efe4348-f8f2-46c9-a533-ad55f03285a4" providerId="ADAL" clId="{246EDEBA-83EC-7E46-BAF1-39E78F182215}" dt="2022-11-17T17:16:24.999" v="1056"/>
          <ac:inkMkLst>
            <pc:docMk/>
            <pc:sldMk cId="47818647" sldId="297"/>
            <ac:inkMk id="86" creationId="{377FA28F-3E76-8942-09C8-ACA5E6BC9BFB}"/>
          </ac:inkMkLst>
        </pc:inkChg>
        <pc:inkChg chg="add del">
          <ac:chgData name="Vukics András" userId="5efe4348-f8f2-46c9-a533-ad55f03285a4" providerId="ADAL" clId="{246EDEBA-83EC-7E46-BAF1-39E78F182215}" dt="2022-11-17T17:16:28.085" v="1059"/>
          <ac:inkMkLst>
            <pc:docMk/>
            <pc:sldMk cId="47818647" sldId="297"/>
            <ac:inkMk id="87" creationId="{FA9F23E8-A57C-169F-C0F9-FA03208610A8}"/>
          </ac:inkMkLst>
        </pc:inkChg>
        <pc:inkChg chg="add del">
          <ac:chgData name="Vukics András" userId="5efe4348-f8f2-46c9-a533-ad55f03285a4" providerId="ADAL" clId="{246EDEBA-83EC-7E46-BAF1-39E78F182215}" dt="2022-11-17T17:16:28.085" v="1059"/>
          <ac:inkMkLst>
            <pc:docMk/>
            <pc:sldMk cId="47818647" sldId="297"/>
            <ac:inkMk id="88" creationId="{06C6C1C7-5D2F-B86D-8ED3-3AF3772945F7}"/>
          </ac:inkMkLst>
        </pc:inkChg>
        <pc:inkChg chg="add reco">
          <ac:chgData name="Vukics András" userId="5efe4348-f8f2-46c9-a533-ad55f03285a4" providerId="ADAL" clId="{246EDEBA-83EC-7E46-BAF1-39E78F182215}" dt="2022-11-17T17:16:28.085" v="1059"/>
          <ac:inkMkLst>
            <pc:docMk/>
            <pc:sldMk cId="47818647" sldId="297"/>
            <ac:inkMk id="89" creationId="{2033C33A-0DB1-14D6-5C54-622DBF580D8C}"/>
          </ac:inkMkLst>
        </pc:inkChg>
        <pc:inkChg chg="add del">
          <ac:chgData name="Vukics András" userId="5efe4348-f8f2-46c9-a533-ad55f03285a4" providerId="ADAL" clId="{246EDEBA-83EC-7E46-BAF1-39E78F182215}" dt="2022-11-17T17:16:33.613" v="1070"/>
          <ac:inkMkLst>
            <pc:docMk/>
            <pc:sldMk cId="47818647" sldId="297"/>
            <ac:inkMk id="90" creationId="{73873FC4-75B4-8C40-88C6-C82EB7D5520A}"/>
          </ac:inkMkLst>
        </pc:inkChg>
        <pc:inkChg chg="add del">
          <ac:chgData name="Vukics András" userId="5efe4348-f8f2-46c9-a533-ad55f03285a4" providerId="ADAL" clId="{246EDEBA-83EC-7E46-BAF1-39E78F182215}" dt="2022-11-17T17:16:33.613" v="1070"/>
          <ac:inkMkLst>
            <pc:docMk/>
            <pc:sldMk cId="47818647" sldId="297"/>
            <ac:inkMk id="91" creationId="{26C19E74-96B2-A18D-B756-D4FD893FE578}"/>
          </ac:inkMkLst>
        </pc:inkChg>
        <pc:inkChg chg="add del">
          <ac:chgData name="Vukics András" userId="5efe4348-f8f2-46c9-a533-ad55f03285a4" providerId="ADAL" clId="{246EDEBA-83EC-7E46-BAF1-39E78F182215}" dt="2022-11-17T17:16:33.613" v="1070"/>
          <ac:inkMkLst>
            <pc:docMk/>
            <pc:sldMk cId="47818647" sldId="297"/>
            <ac:inkMk id="92" creationId="{8F5A3C6E-AB4F-B275-FFBF-477D7FC0DD07}"/>
          </ac:inkMkLst>
        </pc:inkChg>
        <pc:inkChg chg="add del">
          <ac:chgData name="Vukics András" userId="5efe4348-f8f2-46c9-a533-ad55f03285a4" providerId="ADAL" clId="{246EDEBA-83EC-7E46-BAF1-39E78F182215}" dt="2022-11-17T17:16:33.613" v="1070"/>
          <ac:inkMkLst>
            <pc:docMk/>
            <pc:sldMk cId="47818647" sldId="297"/>
            <ac:inkMk id="93" creationId="{88EC3EDB-D6B7-6084-4A95-3F17D93E2296}"/>
          </ac:inkMkLst>
        </pc:inkChg>
        <pc:inkChg chg="add del">
          <ac:chgData name="Vukics András" userId="5efe4348-f8f2-46c9-a533-ad55f03285a4" providerId="ADAL" clId="{246EDEBA-83EC-7E46-BAF1-39E78F182215}" dt="2022-11-17T17:16:33.613" v="1070"/>
          <ac:inkMkLst>
            <pc:docMk/>
            <pc:sldMk cId="47818647" sldId="297"/>
            <ac:inkMk id="94" creationId="{0565CB98-01D4-AFA6-9AFB-45A8DEDA39E1}"/>
          </ac:inkMkLst>
        </pc:inkChg>
        <pc:inkChg chg="add del">
          <ac:chgData name="Vukics András" userId="5efe4348-f8f2-46c9-a533-ad55f03285a4" providerId="ADAL" clId="{246EDEBA-83EC-7E46-BAF1-39E78F182215}" dt="2022-11-17T17:16:33.613" v="1070"/>
          <ac:inkMkLst>
            <pc:docMk/>
            <pc:sldMk cId="47818647" sldId="297"/>
            <ac:inkMk id="95" creationId="{70DBB04D-4AB4-3697-4ADD-FA6DAFBFC8BE}"/>
          </ac:inkMkLst>
        </pc:inkChg>
        <pc:inkChg chg="add del">
          <ac:chgData name="Vukics András" userId="5efe4348-f8f2-46c9-a533-ad55f03285a4" providerId="ADAL" clId="{246EDEBA-83EC-7E46-BAF1-39E78F182215}" dt="2022-11-17T17:16:33.613" v="1070"/>
          <ac:inkMkLst>
            <pc:docMk/>
            <pc:sldMk cId="47818647" sldId="297"/>
            <ac:inkMk id="96" creationId="{D525E04E-FE27-958D-022F-48A6B104CD68}"/>
          </ac:inkMkLst>
        </pc:inkChg>
        <pc:inkChg chg="add del">
          <ac:chgData name="Vukics András" userId="5efe4348-f8f2-46c9-a533-ad55f03285a4" providerId="ADAL" clId="{246EDEBA-83EC-7E46-BAF1-39E78F182215}" dt="2022-11-17T17:16:33.613" v="1070"/>
          <ac:inkMkLst>
            <pc:docMk/>
            <pc:sldMk cId="47818647" sldId="297"/>
            <ac:inkMk id="97" creationId="{4BFA5194-7E31-23B6-640A-EF1F1BE393D7}"/>
          </ac:inkMkLst>
        </pc:inkChg>
        <pc:inkChg chg="add del">
          <ac:chgData name="Vukics András" userId="5efe4348-f8f2-46c9-a533-ad55f03285a4" providerId="ADAL" clId="{246EDEBA-83EC-7E46-BAF1-39E78F182215}" dt="2022-11-17T17:16:33.613" v="1070"/>
          <ac:inkMkLst>
            <pc:docMk/>
            <pc:sldMk cId="47818647" sldId="297"/>
            <ac:inkMk id="98" creationId="{D1A678E1-083B-CE4B-6277-9076D2A15F8A}"/>
          </ac:inkMkLst>
        </pc:inkChg>
        <pc:inkChg chg="add del">
          <ac:chgData name="Vukics András" userId="5efe4348-f8f2-46c9-a533-ad55f03285a4" providerId="ADAL" clId="{246EDEBA-83EC-7E46-BAF1-39E78F182215}" dt="2022-11-17T17:16:33.613" v="1070"/>
          <ac:inkMkLst>
            <pc:docMk/>
            <pc:sldMk cId="47818647" sldId="297"/>
            <ac:inkMk id="99" creationId="{1E7CED1C-E751-6B87-07A4-3198DC601675}"/>
          </ac:inkMkLst>
        </pc:inkChg>
        <pc:inkChg chg="add reco">
          <ac:chgData name="Vukics András" userId="5efe4348-f8f2-46c9-a533-ad55f03285a4" providerId="ADAL" clId="{246EDEBA-83EC-7E46-BAF1-39E78F182215}" dt="2022-11-17T17:16:33.613" v="1070"/>
          <ac:inkMkLst>
            <pc:docMk/>
            <pc:sldMk cId="47818647" sldId="297"/>
            <ac:inkMk id="100" creationId="{ECD014D1-A9E9-663A-D5D8-CD9D54FB5C7F}"/>
          </ac:inkMkLst>
        </pc:inkChg>
        <pc:inkChg chg="add del">
          <ac:chgData name="Vukics András" userId="5efe4348-f8f2-46c9-a533-ad55f03285a4" providerId="ADAL" clId="{246EDEBA-83EC-7E46-BAF1-39E78F182215}" dt="2022-11-17T17:16:44.048" v="1076"/>
          <ac:inkMkLst>
            <pc:docMk/>
            <pc:sldMk cId="47818647" sldId="297"/>
            <ac:inkMk id="101" creationId="{32CC1B9A-857A-E3C7-FCBB-8CD8BCA71604}"/>
          </ac:inkMkLst>
        </pc:inkChg>
        <pc:inkChg chg="add del">
          <ac:chgData name="Vukics András" userId="5efe4348-f8f2-46c9-a533-ad55f03285a4" providerId="ADAL" clId="{246EDEBA-83EC-7E46-BAF1-39E78F182215}" dt="2022-11-17T17:16:44.048" v="1076"/>
          <ac:inkMkLst>
            <pc:docMk/>
            <pc:sldMk cId="47818647" sldId="297"/>
            <ac:inkMk id="102" creationId="{3D7D6D68-635F-28DC-E7E6-63E6D1CD943C}"/>
          </ac:inkMkLst>
        </pc:inkChg>
        <pc:inkChg chg="add del">
          <ac:chgData name="Vukics András" userId="5efe4348-f8f2-46c9-a533-ad55f03285a4" providerId="ADAL" clId="{246EDEBA-83EC-7E46-BAF1-39E78F182215}" dt="2022-11-17T17:16:44.048" v="1076"/>
          <ac:inkMkLst>
            <pc:docMk/>
            <pc:sldMk cId="47818647" sldId="297"/>
            <ac:inkMk id="103" creationId="{4F39E335-C471-B98E-2B6A-8BD83493322C}"/>
          </ac:inkMkLst>
        </pc:inkChg>
        <pc:inkChg chg="add del">
          <ac:chgData name="Vukics András" userId="5efe4348-f8f2-46c9-a533-ad55f03285a4" providerId="ADAL" clId="{246EDEBA-83EC-7E46-BAF1-39E78F182215}" dt="2022-11-17T17:16:44.048" v="1076"/>
          <ac:inkMkLst>
            <pc:docMk/>
            <pc:sldMk cId="47818647" sldId="297"/>
            <ac:inkMk id="104" creationId="{65760384-2CDD-40C6-0C73-48AEBD55BD85}"/>
          </ac:inkMkLst>
        </pc:inkChg>
        <pc:inkChg chg="add del">
          <ac:chgData name="Vukics András" userId="5efe4348-f8f2-46c9-a533-ad55f03285a4" providerId="ADAL" clId="{246EDEBA-83EC-7E46-BAF1-39E78F182215}" dt="2022-11-17T17:16:44.048" v="1076"/>
          <ac:inkMkLst>
            <pc:docMk/>
            <pc:sldMk cId="47818647" sldId="297"/>
            <ac:inkMk id="105" creationId="{00645962-40AA-885A-DD46-0C54F7A2AD8C}"/>
          </ac:inkMkLst>
        </pc:inkChg>
        <pc:inkChg chg="add reco">
          <ac:chgData name="Vukics András" userId="5efe4348-f8f2-46c9-a533-ad55f03285a4" providerId="ADAL" clId="{246EDEBA-83EC-7E46-BAF1-39E78F182215}" dt="2022-11-17T17:16:44.048" v="1076"/>
          <ac:inkMkLst>
            <pc:docMk/>
            <pc:sldMk cId="47818647" sldId="297"/>
            <ac:inkMk id="106" creationId="{0F139F3B-6D3C-3DA6-0444-566C71C236F9}"/>
          </ac:inkMkLst>
        </pc:inkChg>
        <pc:inkChg chg="add del">
          <ac:chgData name="Vukics András" userId="5efe4348-f8f2-46c9-a533-ad55f03285a4" providerId="ADAL" clId="{246EDEBA-83EC-7E46-BAF1-39E78F182215}" dt="2022-11-17T17:16:47.574" v="1079"/>
          <ac:inkMkLst>
            <pc:docMk/>
            <pc:sldMk cId="47818647" sldId="297"/>
            <ac:inkMk id="107" creationId="{855F0845-FB5B-70FB-A28B-9B329EE67362}"/>
          </ac:inkMkLst>
        </pc:inkChg>
        <pc:inkChg chg="add del">
          <ac:chgData name="Vukics András" userId="5efe4348-f8f2-46c9-a533-ad55f03285a4" providerId="ADAL" clId="{246EDEBA-83EC-7E46-BAF1-39E78F182215}" dt="2022-11-17T17:16:47.574" v="1079"/>
          <ac:inkMkLst>
            <pc:docMk/>
            <pc:sldMk cId="47818647" sldId="297"/>
            <ac:inkMk id="108" creationId="{81E36A0A-402C-B3FD-E8D3-FB900190C2B0}"/>
          </ac:inkMkLst>
        </pc:inkChg>
        <pc:inkChg chg="add reco">
          <ac:chgData name="Vukics András" userId="5efe4348-f8f2-46c9-a533-ad55f03285a4" providerId="ADAL" clId="{246EDEBA-83EC-7E46-BAF1-39E78F182215}" dt="2022-11-17T17:16:47.574" v="1079"/>
          <ac:inkMkLst>
            <pc:docMk/>
            <pc:sldMk cId="47818647" sldId="297"/>
            <ac:inkMk id="109" creationId="{31F3C98A-1F0B-C26D-EBAB-2CF4B6AC8AE8}"/>
          </ac:inkMkLst>
        </pc:inkChg>
        <pc:inkChg chg="add del">
          <ac:chgData name="Vukics András" userId="5efe4348-f8f2-46c9-a533-ad55f03285a4" providerId="ADAL" clId="{246EDEBA-83EC-7E46-BAF1-39E78F182215}" dt="2022-11-17T17:16:53.260" v="1086"/>
          <ac:inkMkLst>
            <pc:docMk/>
            <pc:sldMk cId="47818647" sldId="297"/>
            <ac:inkMk id="110" creationId="{0B0212D9-BDD2-84A8-66A8-1407744FF1D8}"/>
          </ac:inkMkLst>
        </pc:inkChg>
        <pc:inkChg chg="add del">
          <ac:chgData name="Vukics András" userId="5efe4348-f8f2-46c9-a533-ad55f03285a4" providerId="ADAL" clId="{246EDEBA-83EC-7E46-BAF1-39E78F182215}" dt="2022-11-17T17:16:53.260" v="1086"/>
          <ac:inkMkLst>
            <pc:docMk/>
            <pc:sldMk cId="47818647" sldId="297"/>
            <ac:inkMk id="111" creationId="{CD646BFE-0EFF-F466-21EC-17953ADC9138}"/>
          </ac:inkMkLst>
        </pc:inkChg>
        <pc:inkChg chg="add del">
          <ac:chgData name="Vukics András" userId="5efe4348-f8f2-46c9-a533-ad55f03285a4" providerId="ADAL" clId="{246EDEBA-83EC-7E46-BAF1-39E78F182215}" dt="2022-11-17T17:16:53.260" v="1086"/>
          <ac:inkMkLst>
            <pc:docMk/>
            <pc:sldMk cId="47818647" sldId="297"/>
            <ac:inkMk id="112" creationId="{404AA1A5-E183-D1CD-83F3-C4CAA1F92EFF}"/>
          </ac:inkMkLst>
        </pc:inkChg>
        <pc:inkChg chg="add del">
          <ac:chgData name="Vukics András" userId="5efe4348-f8f2-46c9-a533-ad55f03285a4" providerId="ADAL" clId="{246EDEBA-83EC-7E46-BAF1-39E78F182215}" dt="2022-11-17T17:16:53.260" v="1086"/>
          <ac:inkMkLst>
            <pc:docMk/>
            <pc:sldMk cId="47818647" sldId="297"/>
            <ac:inkMk id="113" creationId="{032AB027-6D32-B551-23A0-8E056A79FAF5}"/>
          </ac:inkMkLst>
        </pc:inkChg>
        <pc:inkChg chg="add del">
          <ac:chgData name="Vukics András" userId="5efe4348-f8f2-46c9-a533-ad55f03285a4" providerId="ADAL" clId="{246EDEBA-83EC-7E46-BAF1-39E78F182215}" dt="2022-11-17T17:16:53.260" v="1086"/>
          <ac:inkMkLst>
            <pc:docMk/>
            <pc:sldMk cId="47818647" sldId="297"/>
            <ac:inkMk id="114" creationId="{C457358C-28AE-8E74-8904-3AC8E576A12C}"/>
          </ac:inkMkLst>
        </pc:inkChg>
        <pc:inkChg chg="add del">
          <ac:chgData name="Vukics András" userId="5efe4348-f8f2-46c9-a533-ad55f03285a4" providerId="ADAL" clId="{246EDEBA-83EC-7E46-BAF1-39E78F182215}" dt="2022-11-17T17:16:53.260" v="1086"/>
          <ac:inkMkLst>
            <pc:docMk/>
            <pc:sldMk cId="47818647" sldId="297"/>
            <ac:inkMk id="115" creationId="{7ED3BECC-E019-DDBC-8B68-57C0986E35EB}"/>
          </ac:inkMkLst>
        </pc:inkChg>
        <pc:inkChg chg="add reco">
          <ac:chgData name="Vukics András" userId="5efe4348-f8f2-46c9-a533-ad55f03285a4" providerId="ADAL" clId="{246EDEBA-83EC-7E46-BAF1-39E78F182215}" dt="2022-11-17T17:16:53.260" v="1086"/>
          <ac:inkMkLst>
            <pc:docMk/>
            <pc:sldMk cId="47818647" sldId="297"/>
            <ac:inkMk id="116" creationId="{9BDA7C76-27AC-6C6F-86B6-2100319A10D5}"/>
          </ac:inkMkLst>
        </pc:inkChg>
      </pc:sldChg>
      <pc:sldChg chg="addSp delSp modSp">
        <pc:chgData name="Vukics András" userId="5efe4348-f8f2-46c9-a533-ad55f03285a4" providerId="ADAL" clId="{246EDEBA-83EC-7E46-BAF1-39E78F182215}" dt="2022-11-17T17:53:47.628" v="1413"/>
        <pc:sldMkLst>
          <pc:docMk/>
          <pc:sldMk cId="2743394579" sldId="298"/>
        </pc:sldMkLst>
        <pc:inkChg chg="add">
          <ac:chgData name="Vukics András" userId="5efe4348-f8f2-46c9-a533-ad55f03285a4" providerId="ADAL" clId="{246EDEBA-83EC-7E46-BAF1-39E78F182215}" dt="2022-11-17T17:48:44.056" v="1257"/>
          <ac:inkMkLst>
            <pc:docMk/>
            <pc:sldMk cId="2743394579" sldId="298"/>
            <ac:inkMk id="3" creationId="{04104CF4-4033-5E9A-1325-5081A5C5E096}"/>
          </ac:inkMkLst>
        </pc:inkChg>
        <pc:inkChg chg="add del">
          <ac:chgData name="Vukics András" userId="5efe4348-f8f2-46c9-a533-ad55f03285a4" providerId="ADAL" clId="{246EDEBA-83EC-7E46-BAF1-39E78F182215}" dt="2022-11-17T17:49:11.997" v="1291"/>
          <ac:inkMkLst>
            <pc:docMk/>
            <pc:sldMk cId="2743394579" sldId="298"/>
            <ac:inkMk id="4" creationId="{B4D83D3B-F3CB-05A8-4B89-2FB06D3D694D}"/>
          </ac:inkMkLst>
        </pc:inkChg>
        <pc:inkChg chg="add del">
          <ac:chgData name="Vukics András" userId="5efe4348-f8f2-46c9-a533-ad55f03285a4" providerId="ADAL" clId="{246EDEBA-83EC-7E46-BAF1-39E78F182215}" dt="2022-11-17T17:49:11.618" v="1290"/>
          <ac:inkMkLst>
            <pc:docMk/>
            <pc:sldMk cId="2743394579" sldId="298"/>
            <ac:inkMk id="5" creationId="{1FE98AD7-3DF9-EBAE-3AF9-7C0263A7C1AD}"/>
          </ac:inkMkLst>
        </pc:inkChg>
        <pc:inkChg chg="add del reco">
          <ac:chgData name="Vukics András" userId="5efe4348-f8f2-46c9-a533-ad55f03285a4" providerId="ADAL" clId="{246EDEBA-83EC-7E46-BAF1-39E78F182215}" dt="2022-11-17T17:49:11.618" v="1290"/>
          <ac:inkMkLst>
            <pc:docMk/>
            <pc:sldMk cId="2743394579" sldId="298"/>
            <ac:inkMk id="7" creationId="{38FE199F-E2C5-13D3-8D8F-68CC47129BEA}"/>
          </ac:inkMkLst>
        </pc:inkChg>
        <pc:inkChg chg="add del">
          <ac:chgData name="Vukics András" userId="5efe4348-f8f2-46c9-a533-ad55f03285a4" providerId="ADAL" clId="{246EDEBA-83EC-7E46-BAF1-39E78F182215}" dt="2022-11-17T17:49:11.297" v="1289"/>
          <ac:inkMkLst>
            <pc:docMk/>
            <pc:sldMk cId="2743394579" sldId="298"/>
            <ac:inkMk id="9" creationId="{009C625D-E7C4-6743-42AC-97814C09CF75}"/>
          </ac:inkMkLst>
        </pc:inkChg>
        <pc:inkChg chg="add del">
          <ac:chgData name="Vukics András" userId="5efe4348-f8f2-46c9-a533-ad55f03285a4" providerId="ADAL" clId="{246EDEBA-83EC-7E46-BAF1-39E78F182215}" dt="2022-11-17T17:49:10.972" v="1288"/>
          <ac:inkMkLst>
            <pc:docMk/>
            <pc:sldMk cId="2743394579" sldId="298"/>
            <ac:inkMk id="10" creationId="{A55FC9F9-3574-16E9-165C-DE70B4E58F3F}"/>
          </ac:inkMkLst>
        </pc:inkChg>
        <pc:inkChg chg="add del">
          <ac:chgData name="Vukics András" userId="5efe4348-f8f2-46c9-a533-ad55f03285a4" providerId="ADAL" clId="{246EDEBA-83EC-7E46-BAF1-39E78F182215}" dt="2022-11-17T17:49:10.672" v="1287"/>
          <ac:inkMkLst>
            <pc:docMk/>
            <pc:sldMk cId="2743394579" sldId="298"/>
            <ac:inkMk id="13" creationId="{4B7B3576-BB11-F6EE-8FB0-0DEB911E2E7F}"/>
          </ac:inkMkLst>
        </pc:inkChg>
        <pc:inkChg chg="add del">
          <ac:chgData name="Vukics András" userId="5efe4348-f8f2-46c9-a533-ad55f03285a4" providerId="ADAL" clId="{246EDEBA-83EC-7E46-BAF1-39E78F182215}" dt="2022-11-17T17:49:10.293" v="1286"/>
          <ac:inkMkLst>
            <pc:docMk/>
            <pc:sldMk cId="2743394579" sldId="298"/>
            <ac:inkMk id="14" creationId="{D77C0BCC-3EFD-BE79-3634-5F6CD5387BA7}"/>
          </ac:inkMkLst>
        </pc:inkChg>
        <pc:inkChg chg="add del reco">
          <ac:chgData name="Vukics András" userId="5efe4348-f8f2-46c9-a533-ad55f03285a4" providerId="ADAL" clId="{246EDEBA-83EC-7E46-BAF1-39E78F182215}" dt="2022-11-17T17:49:10.293" v="1286"/>
          <ac:inkMkLst>
            <pc:docMk/>
            <pc:sldMk cId="2743394579" sldId="298"/>
            <ac:inkMk id="16" creationId="{7C89F07A-4928-E798-169F-B51D57DB64E0}"/>
          </ac:inkMkLst>
        </pc:inkChg>
        <pc:inkChg chg="add del">
          <ac:chgData name="Vukics András" userId="5efe4348-f8f2-46c9-a533-ad55f03285a4" providerId="ADAL" clId="{246EDEBA-83EC-7E46-BAF1-39E78F182215}" dt="2022-11-17T17:49:09.947" v="1285"/>
          <ac:inkMkLst>
            <pc:docMk/>
            <pc:sldMk cId="2743394579" sldId="298"/>
            <ac:inkMk id="17" creationId="{BFEC40FA-1ACD-CEE2-2A57-558ABEE3A250}"/>
          </ac:inkMkLst>
        </pc:inkChg>
        <pc:inkChg chg="add del">
          <ac:chgData name="Vukics András" userId="5efe4348-f8f2-46c9-a533-ad55f03285a4" providerId="ADAL" clId="{246EDEBA-83EC-7E46-BAF1-39E78F182215}" dt="2022-11-17T17:49:09.522" v="1284"/>
          <ac:inkMkLst>
            <pc:docMk/>
            <pc:sldMk cId="2743394579" sldId="298"/>
            <ac:inkMk id="18" creationId="{BC17F749-61A6-CC0A-E20E-652F2E72E1EF}"/>
          </ac:inkMkLst>
        </pc:inkChg>
        <pc:inkChg chg="add del">
          <ac:chgData name="Vukics András" userId="5efe4348-f8f2-46c9-a533-ad55f03285a4" providerId="ADAL" clId="{246EDEBA-83EC-7E46-BAF1-39E78F182215}" dt="2022-11-17T17:49:09.281" v="1283"/>
          <ac:inkMkLst>
            <pc:docMk/>
            <pc:sldMk cId="2743394579" sldId="298"/>
            <ac:inkMk id="19" creationId="{5A99C9E3-DA62-E63F-B59C-B0B4616045B8}"/>
          </ac:inkMkLst>
        </pc:inkChg>
        <pc:inkChg chg="add del">
          <ac:chgData name="Vukics András" userId="5efe4348-f8f2-46c9-a533-ad55f03285a4" providerId="ADAL" clId="{246EDEBA-83EC-7E46-BAF1-39E78F182215}" dt="2022-11-17T17:52:11.406" v="1333"/>
          <ac:inkMkLst>
            <pc:docMk/>
            <pc:sldMk cId="2743394579" sldId="298"/>
            <ac:inkMk id="19" creationId="{DDF55C62-397E-818C-A8F3-5D42F90E164A}"/>
          </ac:inkMkLst>
        </pc:inkChg>
        <pc:inkChg chg="add del">
          <ac:chgData name="Vukics András" userId="5efe4348-f8f2-46c9-a533-ad55f03285a4" providerId="ADAL" clId="{246EDEBA-83EC-7E46-BAF1-39E78F182215}" dt="2022-11-17T17:49:09.005" v="1282"/>
          <ac:inkMkLst>
            <pc:docMk/>
            <pc:sldMk cId="2743394579" sldId="298"/>
            <ac:inkMk id="20" creationId="{431A1069-CDFB-BC60-786D-05AFE89E4C06}"/>
          </ac:inkMkLst>
        </pc:inkChg>
        <pc:inkChg chg="add del">
          <ac:chgData name="Vukics András" userId="5efe4348-f8f2-46c9-a533-ad55f03285a4" providerId="ADAL" clId="{246EDEBA-83EC-7E46-BAF1-39E78F182215}" dt="2022-11-17T17:52:30.642" v="1339"/>
          <ac:inkMkLst>
            <pc:docMk/>
            <pc:sldMk cId="2743394579" sldId="298"/>
            <ac:inkMk id="20" creationId="{9B9D3C22-B922-2340-92BE-F3E12E6FFEB7}"/>
          </ac:inkMkLst>
        </pc:inkChg>
        <pc:inkChg chg="add del">
          <ac:chgData name="Vukics András" userId="5efe4348-f8f2-46c9-a533-ad55f03285a4" providerId="ADAL" clId="{246EDEBA-83EC-7E46-BAF1-39E78F182215}" dt="2022-11-17T17:52:30.642" v="1339"/>
          <ac:inkMkLst>
            <pc:docMk/>
            <pc:sldMk cId="2743394579" sldId="298"/>
            <ac:inkMk id="21" creationId="{8433926E-7D81-9125-823B-744A57926B8C}"/>
          </ac:inkMkLst>
        </pc:inkChg>
        <pc:inkChg chg="add del">
          <ac:chgData name="Vukics András" userId="5efe4348-f8f2-46c9-a533-ad55f03285a4" providerId="ADAL" clId="{246EDEBA-83EC-7E46-BAF1-39E78F182215}" dt="2022-11-17T17:49:08.725" v="1281"/>
          <ac:inkMkLst>
            <pc:docMk/>
            <pc:sldMk cId="2743394579" sldId="298"/>
            <ac:inkMk id="21" creationId="{D9E552D0-7B83-ADEA-7B2F-B78E4CAE84F2}"/>
          </ac:inkMkLst>
        </pc:inkChg>
        <pc:inkChg chg="mod modStrokes">
          <ac:chgData name="Vukics András" userId="5efe4348-f8f2-46c9-a533-ad55f03285a4" providerId="ADAL" clId="{246EDEBA-83EC-7E46-BAF1-39E78F182215}" dt="2022-11-17T17:50:15.612" v="1314"/>
          <ac:inkMkLst>
            <pc:docMk/>
            <pc:sldMk cId="2743394579" sldId="298"/>
            <ac:inkMk id="22" creationId="{E0EDA652-B015-C13F-4F57-9720AE340436}"/>
          </ac:inkMkLst>
        </pc:inkChg>
        <pc:inkChg chg="add del reco">
          <ac:chgData name="Vukics András" userId="5efe4348-f8f2-46c9-a533-ad55f03285a4" providerId="ADAL" clId="{246EDEBA-83EC-7E46-BAF1-39E78F182215}" dt="2022-11-17T17:49:08.725" v="1281"/>
          <ac:inkMkLst>
            <pc:docMk/>
            <pc:sldMk cId="2743394579" sldId="298"/>
            <ac:inkMk id="23" creationId="{4229BC8E-19BC-004B-81DB-8F151BCA3AB1}"/>
          </ac:inkMkLst>
        </pc:inkChg>
        <pc:inkChg chg="add del">
          <ac:chgData name="Vukics András" userId="5efe4348-f8f2-46c9-a533-ad55f03285a4" providerId="ADAL" clId="{246EDEBA-83EC-7E46-BAF1-39E78F182215}" dt="2022-11-17T17:52:30.642" v="1339"/>
          <ac:inkMkLst>
            <pc:docMk/>
            <pc:sldMk cId="2743394579" sldId="298"/>
            <ac:inkMk id="23" creationId="{A85FB4EA-4B1D-46B6-8384-54E4FA41005F}"/>
          </ac:inkMkLst>
        </pc:inkChg>
        <pc:inkChg chg="add del">
          <ac:chgData name="Vukics András" userId="5efe4348-f8f2-46c9-a533-ad55f03285a4" providerId="ADAL" clId="{246EDEBA-83EC-7E46-BAF1-39E78F182215}" dt="2022-11-17T17:49:08.440" v="1280"/>
          <ac:inkMkLst>
            <pc:docMk/>
            <pc:sldMk cId="2743394579" sldId="298"/>
            <ac:inkMk id="24" creationId="{E3B7B0EC-03A8-313C-3EAA-B38612F486A7}"/>
          </ac:inkMkLst>
        </pc:inkChg>
        <pc:inkChg chg="add reco">
          <ac:chgData name="Vukics András" userId="5efe4348-f8f2-46c9-a533-ad55f03285a4" providerId="ADAL" clId="{246EDEBA-83EC-7E46-BAF1-39E78F182215}" dt="2022-11-17T17:52:30.642" v="1339"/>
          <ac:inkMkLst>
            <pc:docMk/>
            <pc:sldMk cId="2743394579" sldId="298"/>
            <ac:inkMk id="24" creationId="{FE9B1E7D-F888-C13C-BA2A-823E86EFB2D6}"/>
          </ac:inkMkLst>
        </pc:inkChg>
        <pc:inkChg chg="add del">
          <ac:chgData name="Vukics András" userId="5efe4348-f8f2-46c9-a533-ad55f03285a4" providerId="ADAL" clId="{246EDEBA-83EC-7E46-BAF1-39E78F182215}" dt="2022-11-17T17:49:08.099" v="1279"/>
          <ac:inkMkLst>
            <pc:docMk/>
            <pc:sldMk cId="2743394579" sldId="298"/>
            <ac:inkMk id="26" creationId="{A107D422-B943-B734-0547-9BD18D2550BE}"/>
          </ac:inkMkLst>
        </pc:inkChg>
        <pc:inkChg chg="add del">
          <ac:chgData name="Vukics András" userId="5efe4348-f8f2-46c9-a533-ad55f03285a4" providerId="ADAL" clId="{246EDEBA-83EC-7E46-BAF1-39E78F182215}" dt="2022-11-17T17:52:32.447" v="1343"/>
          <ac:inkMkLst>
            <pc:docMk/>
            <pc:sldMk cId="2743394579" sldId="298"/>
            <ac:inkMk id="26" creationId="{D7C2C1EB-83EC-2B0E-F31D-702883A8C011}"/>
          </ac:inkMkLst>
        </pc:inkChg>
        <pc:inkChg chg="add del">
          <ac:chgData name="Vukics András" userId="5efe4348-f8f2-46c9-a533-ad55f03285a4" providerId="ADAL" clId="{246EDEBA-83EC-7E46-BAF1-39E78F182215}" dt="2022-11-17T17:52:32.447" v="1343"/>
          <ac:inkMkLst>
            <pc:docMk/>
            <pc:sldMk cId="2743394579" sldId="298"/>
            <ac:inkMk id="27" creationId="{58648DE1-CD36-6732-D3B2-F73E6B78FC40}"/>
          </ac:inkMkLst>
        </pc:inkChg>
        <pc:inkChg chg="add del">
          <ac:chgData name="Vukics András" userId="5efe4348-f8f2-46c9-a533-ad55f03285a4" providerId="ADAL" clId="{246EDEBA-83EC-7E46-BAF1-39E78F182215}" dt="2022-11-17T17:49:06.573" v="1278"/>
          <ac:inkMkLst>
            <pc:docMk/>
            <pc:sldMk cId="2743394579" sldId="298"/>
            <ac:inkMk id="27" creationId="{EC5233A1-F21B-D21C-C120-364BEC54607F}"/>
          </ac:inkMkLst>
        </pc:inkChg>
        <pc:inkChg chg="add del">
          <ac:chgData name="Vukics András" userId="5efe4348-f8f2-46c9-a533-ad55f03285a4" providerId="ADAL" clId="{246EDEBA-83EC-7E46-BAF1-39E78F182215}" dt="2022-11-17T17:52:32.447" v="1343"/>
          <ac:inkMkLst>
            <pc:docMk/>
            <pc:sldMk cId="2743394579" sldId="298"/>
            <ac:inkMk id="28" creationId="{1AC17A0E-2F8F-B6EE-5B22-9D342CC9179D}"/>
          </ac:inkMkLst>
        </pc:inkChg>
        <pc:inkChg chg="add del">
          <ac:chgData name="Vukics András" userId="5efe4348-f8f2-46c9-a533-ad55f03285a4" providerId="ADAL" clId="{246EDEBA-83EC-7E46-BAF1-39E78F182215}" dt="2022-11-17T17:49:06.136" v="1277"/>
          <ac:inkMkLst>
            <pc:docMk/>
            <pc:sldMk cId="2743394579" sldId="298"/>
            <ac:inkMk id="28" creationId="{AF30D96B-2E94-B86B-D48C-6B6BDCB4ADAE}"/>
          </ac:inkMkLst>
        </pc:inkChg>
        <pc:inkChg chg="add del reco">
          <ac:chgData name="Vukics András" userId="5efe4348-f8f2-46c9-a533-ad55f03285a4" providerId="ADAL" clId="{246EDEBA-83EC-7E46-BAF1-39E78F182215}" dt="2022-11-17T17:49:06.136" v="1277"/>
          <ac:inkMkLst>
            <pc:docMk/>
            <pc:sldMk cId="2743394579" sldId="298"/>
            <ac:inkMk id="29" creationId="{0DF24F4C-94A4-E0E3-A4CE-C6531F79607C}"/>
          </ac:inkMkLst>
        </pc:inkChg>
        <pc:inkChg chg="add reco">
          <ac:chgData name="Vukics András" userId="5efe4348-f8f2-46c9-a533-ad55f03285a4" providerId="ADAL" clId="{246EDEBA-83EC-7E46-BAF1-39E78F182215}" dt="2022-11-17T17:52:32.447" v="1343"/>
          <ac:inkMkLst>
            <pc:docMk/>
            <pc:sldMk cId="2743394579" sldId="298"/>
            <ac:inkMk id="29" creationId="{C19CB031-EBD3-B0D1-B295-E0BE85C5F2D9}"/>
          </ac:inkMkLst>
        </pc:inkChg>
        <pc:inkChg chg="add del">
          <ac:chgData name="Vukics András" userId="5efe4348-f8f2-46c9-a533-ad55f03285a4" providerId="ADAL" clId="{246EDEBA-83EC-7E46-BAF1-39E78F182215}" dt="2022-11-17T17:49:21.707" v="1294"/>
          <ac:inkMkLst>
            <pc:docMk/>
            <pc:sldMk cId="2743394579" sldId="298"/>
            <ac:inkMk id="30" creationId="{F61BD511-35BE-EE0F-D63F-9B0C1EEB2935}"/>
          </ac:inkMkLst>
        </pc:inkChg>
        <pc:inkChg chg="add del">
          <ac:chgData name="Vukics András" userId="5efe4348-f8f2-46c9-a533-ad55f03285a4" providerId="ADAL" clId="{246EDEBA-83EC-7E46-BAF1-39E78F182215}" dt="2022-11-17T17:52:37.521" v="1354"/>
          <ac:inkMkLst>
            <pc:docMk/>
            <pc:sldMk cId="2743394579" sldId="298"/>
            <ac:inkMk id="30" creationId="{F90045B7-CA80-92ED-9B61-A6B087D76303}"/>
          </ac:inkMkLst>
        </pc:inkChg>
        <pc:inkChg chg="add del">
          <ac:chgData name="Vukics András" userId="5efe4348-f8f2-46c9-a533-ad55f03285a4" providerId="ADAL" clId="{246EDEBA-83EC-7E46-BAF1-39E78F182215}" dt="2022-11-17T17:52:37.521" v="1354"/>
          <ac:inkMkLst>
            <pc:docMk/>
            <pc:sldMk cId="2743394579" sldId="298"/>
            <ac:inkMk id="32" creationId="{19856F27-8F58-8AD9-7CC6-BF658A84F7BE}"/>
          </ac:inkMkLst>
        </pc:inkChg>
        <pc:inkChg chg="add del">
          <ac:chgData name="Vukics András" userId="5efe4348-f8f2-46c9-a533-ad55f03285a4" providerId="ADAL" clId="{246EDEBA-83EC-7E46-BAF1-39E78F182215}" dt="2022-11-17T17:49:21.707" v="1294"/>
          <ac:inkMkLst>
            <pc:docMk/>
            <pc:sldMk cId="2743394579" sldId="298"/>
            <ac:inkMk id="32" creationId="{D64654AB-C759-2972-2C7E-D583AAEB3651}"/>
          </ac:inkMkLst>
        </pc:inkChg>
        <pc:inkChg chg="add reco">
          <ac:chgData name="Vukics András" userId="5efe4348-f8f2-46c9-a533-ad55f03285a4" providerId="ADAL" clId="{246EDEBA-83EC-7E46-BAF1-39E78F182215}" dt="2022-11-17T17:49:21.707" v="1294"/>
          <ac:inkMkLst>
            <pc:docMk/>
            <pc:sldMk cId="2743394579" sldId="298"/>
            <ac:inkMk id="33" creationId="{22E1D0E7-8B0A-E3A3-0F9F-5359E90988B9}"/>
          </ac:inkMkLst>
        </pc:inkChg>
        <pc:inkChg chg="add del">
          <ac:chgData name="Vukics András" userId="5efe4348-f8f2-46c9-a533-ad55f03285a4" providerId="ADAL" clId="{246EDEBA-83EC-7E46-BAF1-39E78F182215}" dt="2022-11-17T17:49:26.463" v="1304"/>
          <ac:inkMkLst>
            <pc:docMk/>
            <pc:sldMk cId="2743394579" sldId="298"/>
            <ac:inkMk id="34" creationId="{7C57FB06-0AA9-4CD2-3DEE-922004DBDC29}"/>
          </ac:inkMkLst>
        </pc:inkChg>
        <pc:inkChg chg="add del">
          <ac:chgData name="Vukics András" userId="5efe4348-f8f2-46c9-a533-ad55f03285a4" providerId="ADAL" clId="{246EDEBA-83EC-7E46-BAF1-39E78F182215}" dt="2022-11-17T17:52:37.521" v="1354"/>
          <ac:inkMkLst>
            <pc:docMk/>
            <pc:sldMk cId="2743394579" sldId="298"/>
            <ac:inkMk id="34" creationId="{BF8C887A-4B4C-9BE4-2E33-E9A81171C2CE}"/>
          </ac:inkMkLst>
        </pc:inkChg>
        <pc:inkChg chg="del">
          <ac:chgData name="Vukics András" userId="5efe4348-f8f2-46c9-a533-ad55f03285a4" providerId="ADAL" clId="{246EDEBA-83EC-7E46-BAF1-39E78F182215}" dt="2022-11-17T17:52:49.805" v="1362"/>
          <ac:inkMkLst>
            <pc:docMk/>
            <pc:sldMk cId="2743394579" sldId="298"/>
            <ac:inkMk id="35" creationId="{D27309E3-4ABC-C2E6-A6F9-381A2A6F6D5E}"/>
          </ac:inkMkLst>
        </pc:inkChg>
        <pc:inkChg chg="del">
          <ac:chgData name="Vukics András" userId="5efe4348-f8f2-46c9-a533-ad55f03285a4" providerId="ADAL" clId="{246EDEBA-83EC-7E46-BAF1-39E78F182215}" dt="2022-11-17T17:52:49.817" v="1371"/>
          <ac:inkMkLst>
            <pc:docMk/>
            <pc:sldMk cId="2743394579" sldId="298"/>
            <ac:inkMk id="36" creationId="{E7740FFD-5670-F36B-6F13-FD15A730D099}"/>
          </ac:inkMkLst>
        </pc:inkChg>
        <pc:inkChg chg="mod modStrokes">
          <ac:chgData name="Vukics András" userId="5efe4348-f8f2-46c9-a533-ad55f03285a4" providerId="ADAL" clId="{246EDEBA-83EC-7E46-BAF1-39E78F182215}" dt="2022-11-17T17:50:49.794" v="1323"/>
          <ac:inkMkLst>
            <pc:docMk/>
            <pc:sldMk cId="2743394579" sldId="298"/>
            <ac:inkMk id="37" creationId="{1DBC841D-8E72-FABF-E719-AF3A13DFEDAA}"/>
          </ac:inkMkLst>
        </pc:inkChg>
        <pc:inkChg chg="add del">
          <ac:chgData name="Vukics András" userId="5efe4348-f8f2-46c9-a533-ad55f03285a4" providerId="ADAL" clId="{246EDEBA-83EC-7E46-BAF1-39E78F182215}" dt="2022-11-17T17:49:26.463" v="1304"/>
          <ac:inkMkLst>
            <pc:docMk/>
            <pc:sldMk cId="2743394579" sldId="298"/>
            <ac:inkMk id="39" creationId="{15151A06-2DD0-9E2A-0613-FA4B9E7AC39F}"/>
          </ac:inkMkLst>
        </pc:inkChg>
        <pc:inkChg chg="add del">
          <ac:chgData name="Vukics András" userId="5efe4348-f8f2-46c9-a533-ad55f03285a4" providerId="ADAL" clId="{246EDEBA-83EC-7E46-BAF1-39E78F182215}" dt="2022-11-17T17:52:37.521" v="1354"/>
          <ac:inkMkLst>
            <pc:docMk/>
            <pc:sldMk cId="2743394579" sldId="298"/>
            <ac:inkMk id="39" creationId="{6249BB67-AEE0-A2F7-F573-893007439286}"/>
          </ac:inkMkLst>
        </pc:inkChg>
        <pc:inkChg chg="add del">
          <ac:chgData name="Vukics András" userId="5efe4348-f8f2-46c9-a533-ad55f03285a4" providerId="ADAL" clId="{246EDEBA-83EC-7E46-BAF1-39E78F182215}" dt="2022-11-17T17:52:37.521" v="1354"/>
          <ac:inkMkLst>
            <pc:docMk/>
            <pc:sldMk cId="2743394579" sldId="298"/>
            <ac:inkMk id="40" creationId="{3F1B7A00-0ACE-84A3-57E5-4A42F2351C56}"/>
          </ac:inkMkLst>
        </pc:inkChg>
        <pc:inkChg chg="add del">
          <ac:chgData name="Vukics András" userId="5efe4348-f8f2-46c9-a533-ad55f03285a4" providerId="ADAL" clId="{246EDEBA-83EC-7E46-BAF1-39E78F182215}" dt="2022-11-17T17:49:26.463" v="1304"/>
          <ac:inkMkLst>
            <pc:docMk/>
            <pc:sldMk cId="2743394579" sldId="298"/>
            <ac:inkMk id="40" creationId="{6864B61E-03E1-8CA9-54EF-E95C143A9988}"/>
          </ac:inkMkLst>
        </pc:inkChg>
        <pc:inkChg chg="add del">
          <ac:chgData name="Vukics András" userId="5efe4348-f8f2-46c9-a533-ad55f03285a4" providerId="ADAL" clId="{246EDEBA-83EC-7E46-BAF1-39E78F182215}" dt="2022-11-17T17:52:37.521" v="1354"/>
          <ac:inkMkLst>
            <pc:docMk/>
            <pc:sldMk cId="2743394579" sldId="298"/>
            <ac:inkMk id="41" creationId="{61976982-3B15-96C7-C09C-BE1122B408C9}"/>
          </ac:inkMkLst>
        </pc:inkChg>
        <pc:inkChg chg="add del">
          <ac:chgData name="Vukics András" userId="5efe4348-f8f2-46c9-a533-ad55f03285a4" providerId="ADAL" clId="{246EDEBA-83EC-7E46-BAF1-39E78F182215}" dt="2022-11-17T17:49:26.463" v="1304"/>
          <ac:inkMkLst>
            <pc:docMk/>
            <pc:sldMk cId="2743394579" sldId="298"/>
            <ac:inkMk id="41" creationId="{BF401F1A-FC59-F387-B4F3-C0824F8295A6}"/>
          </ac:inkMkLst>
        </pc:inkChg>
        <pc:inkChg chg="add del">
          <ac:chgData name="Vukics András" userId="5efe4348-f8f2-46c9-a533-ad55f03285a4" providerId="ADAL" clId="{246EDEBA-83EC-7E46-BAF1-39E78F182215}" dt="2022-11-17T17:52:37.521" v="1354"/>
          <ac:inkMkLst>
            <pc:docMk/>
            <pc:sldMk cId="2743394579" sldId="298"/>
            <ac:inkMk id="42" creationId="{0DEA0F0C-C4CF-AD1A-D73E-74E26A73B3BE}"/>
          </ac:inkMkLst>
        </pc:inkChg>
        <pc:inkChg chg="add del">
          <ac:chgData name="Vukics András" userId="5efe4348-f8f2-46c9-a533-ad55f03285a4" providerId="ADAL" clId="{246EDEBA-83EC-7E46-BAF1-39E78F182215}" dt="2022-11-17T17:49:26.463" v="1304"/>
          <ac:inkMkLst>
            <pc:docMk/>
            <pc:sldMk cId="2743394579" sldId="298"/>
            <ac:inkMk id="42" creationId="{F2239250-FC00-E09E-5541-4B7882D9F79C}"/>
          </ac:inkMkLst>
        </pc:inkChg>
        <pc:inkChg chg="del">
          <ac:chgData name="Vukics András" userId="5efe4348-f8f2-46c9-a533-ad55f03285a4" providerId="ADAL" clId="{246EDEBA-83EC-7E46-BAF1-39E78F182215}" dt="2022-11-17T17:52:49.807" v="1363"/>
          <ac:inkMkLst>
            <pc:docMk/>
            <pc:sldMk cId="2743394579" sldId="298"/>
            <ac:inkMk id="43" creationId="{19DD4439-C501-ECF8-C8E6-0EE95FC98E62}"/>
          </ac:inkMkLst>
        </pc:inkChg>
        <pc:inkChg chg="add del">
          <ac:chgData name="Vukics András" userId="5efe4348-f8f2-46c9-a533-ad55f03285a4" providerId="ADAL" clId="{246EDEBA-83EC-7E46-BAF1-39E78F182215}" dt="2022-11-17T17:49:26.463" v="1304"/>
          <ac:inkMkLst>
            <pc:docMk/>
            <pc:sldMk cId="2743394579" sldId="298"/>
            <ac:inkMk id="44" creationId="{66BD4BD3-1906-9261-C499-49C7DA2B556D}"/>
          </ac:inkMkLst>
        </pc:inkChg>
        <pc:inkChg chg="add del">
          <ac:chgData name="Vukics András" userId="5efe4348-f8f2-46c9-a533-ad55f03285a4" providerId="ADAL" clId="{246EDEBA-83EC-7E46-BAF1-39E78F182215}" dt="2022-11-17T17:52:37.521" v="1354"/>
          <ac:inkMkLst>
            <pc:docMk/>
            <pc:sldMk cId="2743394579" sldId="298"/>
            <ac:inkMk id="44" creationId="{CD1985B3-3A13-8166-653C-1AF0D66C1EAA}"/>
          </ac:inkMkLst>
        </pc:inkChg>
        <pc:inkChg chg="add del">
          <ac:chgData name="Vukics András" userId="5efe4348-f8f2-46c9-a533-ad55f03285a4" providerId="ADAL" clId="{246EDEBA-83EC-7E46-BAF1-39E78F182215}" dt="2022-11-17T17:52:37.521" v="1354"/>
          <ac:inkMkLst>
            <pc:docMk/>
            <pc:sldMk cId="2743394579" sldId="298"/>
            <ac:inkMk id="45" creationId="{2ED98E79-60FC-B801-7086-4031C58F591E}"/>
          </ac:inkMkLst>
        </pc:inkChg>
        <pc:inkChg chg="del">
          <ac:chgData name="Vukics András" userId="5efe4348-f8f2-46c9-a533-ad55f03285a4" providerId="ADAL" clId="{246EDEBA-83EC-7E46-BAF1-39E78F182215}" dt="2022-11-17T17:51:22.333" v="1329"/>
          <ac:inkMkLst>
            <pc:docMk/>
            <pc:sldMk cId="2743394579" sldId="298"/>
            <ac:inkMk id="45" creationId="{AC17256D-2E96-2B33-CE9D-BE2C2D527EE0}"/>
          </ac:inkMkLst>
        </pc:inkChg>
        <pc:inkChg chg="add del">
          <ac:chgData name="Vukics András" userId="5efe4348-f8f2-46c9-a533-ad55f03285a4" providerId="ADAL" clId="{246EDEBA-83EC-7E46-BAF1-39E78F182215}" dt="2022-11-17T17:52:37.521" v="1354"/>
          <ac:inkMkLst>
            <pc:docMk/>
            <pc:sldMk cId="2743394579" sldId="298"/>
            <ac:inkMk id="46" creationId="{60D74E03-5E37-1FF6-9A97-4160C946C763}"/>
          </ac:inkMkLst>
        </pc:inkChg>
        <pc:inkChg chg="add del">
          <ac:chgData name="Vukics András" userId="5efe4348-f8f2-46c9-a533-ad55f03285a4" providerId="ADAL" clId="{246EDEBA-83EC-7E46-BAF1-39E78F182215}" dt="2022-11-17T17:49:26.463" v="1304"/>
          <ac:inkMkLst>
            <pc:docMk/>
            <pc:sldMk cId="2743394579" sldId="298"/>
            <ac:inkMk id="46" creationId="{854C1236-3057-6633-B830-6104014FA16F}"/>
          </ac:inkMkLst>
        </pc:inkChg>
        <pc:inkChg chg="add reco">
          <ac:chgData name="Vukics András" userId="5efe4348-f8f2-46c9-a533-ad55f03285a4" providerId="ADAL" clId="{246EDEBA-83EC-7E46-BAF1-39E78F182215}" dt="2022-11-17T17:52:37.521" v="1354"/>
          <ac:inkMkLst>
            <pc:docMk/>
            <pc:sldMk cId="2743394579" sldId="298"/>
            <ac:inkMk id="47" creationId="{02E7D7DF-9244-5A47-BEBC-441854727788}"/>
          </ac:inkMkLst>
        </pc:inkChg>
        <pc:inkChg chg="add del">
          <ac:chgData name="Vukics András" userId="5efe4348-f8f2-46c9-a533-ad55f03285a4" providerId="ADAL" clId="{246EDEBA-83EC-7E46-BAF1-39E78F182215}" dt="2022-11-17T17:49:26.463" v="1304"/>
          <ac:inkMkLst>
            <pc:docMk/>
            <pc:sldMk cId="2743394579" sldId="298"/>
            <ac:inkMk id="47" creationId="{5A3D6D70-B0DF-E2B6-5212-5CDC4E9672AD}"/>
          </ac:inkMkLst>
        </pc:inkChg>
        <pc:inkChg chg="del mod modStrokes">
          <ac:chgData name="Vukics András" userId="5efe4348-f8f2-46c9-a533-ad55f03285a4" providerId="ADAL" clId="{246EDEBA-83EC-7E46-BAF1-39E78F182215}" dt="2022-11-17T17:52:12.243" v="1334"/>
          <ac:inkMkLst>
            <pc:docMk/>
            <pc:sldMk cId="2743394579" sldId="298"/>
            <ac:inkMk id="48" creationId="{F944DF9F-AD68-80EA-4734-3DA366D8CB43}"/>
          </ac:inkMkLst>
        </pc:inkChg>
        <pc:inkChg chg="del">
          <ac:chgData name="Vukics András" userId="5efe4348-f8f2-46c9-a533-ad55f03285a4" providerId="ADAL" clId="{246EDEBA-83EC-7E46-BAF1-39E78F182215}" dt="2022-11-17T17:51:22.347" v="1330"/>
          <ac:inkMkLst>
            <pc:docMk/>
            <pc:sldMk cId="2743394579" sldId="298"/>
            <ac:inkMk id="49" creationId="{AA64ED0A-80DF-D8EB-6E19-9DEFC10C3233}"/>
          </ac:inkMkLst>
        </pc:inkChg>
        <pc:inkChg chg="add del">
          <ac:chgData name="Vukics András" userId="5efe4348-f8f2-46c9-a533-ad55f03285a4" providerId="ADAL" clId="{246EDEBA-83EC-7E46-BAF1-39E78F182215}" dt="2022-11-17T17:52:41.563" v="1361"/>
          <ac:inkMkLst>
            <pc:docMk/>
            <pc:sldMk cId="2743394579" sldId="298"/>
            <ac:inkMk id="49" creationId="{B24AF137-47AC-AC92-0172-C693E2852E1B}"/>
          </ac:inkMkLst>
        </pc:inkChg>
        <pc:inkChg chg="add del">
          <ac:chgData name="Vukics András" userId="5efe4348-f8f2-46c9-a533-ad55f03285a4" providerId="ADAL" clId="{246EDEBA-83EC-7E46-BAF1-39E78F182215}" dt="2022-11-17T17:52:41.563" v="1361"/>
          <ac:inkMkLst>
            <pc:docMk/>
            <pc:sldMk cId="2743394579" sldId="298"/>
            <ac:inkMk id="50" creationId="{601EE543-62D5-5ADE-A0EF-B6F0DF630970}"/>
          </ac:inkMkLst>
        </pc:inkChg>
        <pc:inkChg chg="add del">
          <ac:chgData name="Vukics András" userId="5efe4348-f8f2-46c9-a533-ad55f03285a4" providerId="ADAL" clId="{246EDEBA-83EC-7E46-BAF1-39E78F182215}" dt="2022-11-17T17:49:26.463" v="1304"/>
          <ac:inkMkLst>
            <pc:docMk/>
            <pc:sldMk cId="2743394579" sldId="298"/>
            <ac:inkMk id="50" creationId="{BF5DCC9D-08ED-8E90-EFDB-36CDF888BCDF}"/>
          </ac:inkMkLst>
        </pc:inkChg>
        <pc:inkChg chg="add reco">
          <ac:chgData name="Vukics András" userId="5efe4348-f8f2-46c9-a533-ad55f03285a4" providerId="ADAL" clId="{246EDEBA-83EC-7E46-BAF1-39E78F182215}" dt="2022-11-17T17:49:26.463" v="1304"/>
          <ac:inkMkLst>
            <pc:docMk/>
            <pc:sldMk cId="2743394579" sldId="298"/>
            <ac:inkMk id="51" creationId="{B774BCD4-F44F-D1C5-C831-3627C8FBD021}"/>
          </ac:inkMkLst>
        </pc:inkChg>
        <pc:inkChg chg="add del">
          <ac:chgData name="Vukics András" userId="5efe4348-f8f2-46c9-a533-ad55f03285a4" providerId="ADAL" clId="{246EDEBA-83EC-7E46-BAF1-39E78F182215}" dt="2022-11-17T17:49:34.086" v="1309"/>
          <ac:inkMkLst>
            <pc:docMk/>
            <pc:sldMk cId="2743394579" sldId="298"/>
            <ac:inkMk id="52" creationId="{CD9FE936-252E-CF5F-7D0D-94513E605154}"/>
          </ac:inkMkLst>
        </pc:inkChg>
        <pc:inkChg chg="add del">
          <ac:chgData name="Vukics András" userId="5efe4348-f8f2-46c9-a533-ad55f03285a4" providerId="ADAL" clId="{246EDEBA-83EC-7E46-BAF1-39E78F182215}" dt="2022-11-17T17:49:34.086" v="1309"/>
          <ac:inkMkLst>
            <pc:docMk/>
            <pc:sldMk cId="2743394579" sldId="298"/>
            <ac:inkMk id="53" creationId="{3D956AE0-8C06-2A4F-8C3F-9345E8AFBD4D}"/>
          </ac:inkMkLst>
        </pc:inkChg>
        <pc:inkChg chg="del">
          <ac:chgData name="Vukics András" userId="5efe4348-f8f2-46c9-a533-ad55f03285a4" providerId="ADAL" clId="{246EDEBA-83EC-7E46-BAF1-39E78F182215}" dt="2022-11-17T17:52:49.814" v="1368"/>
          <ac:inkMkLst>
            <pc:docMk/>
            <pc:sldMk cId="2743394579" sldId="298"/>
            <ac:inkMk id="54" creationId="{D4FA1A73-B13D-4731-4A36-656A3232C96F}"/>
          </ac:inkMkLst>
        </pc:inkChg>
        <pc:inkChg chg="del">
          <ac:chgData name="Vukics András" userId="5efe4348-f8f2-46c9-a533-ad55f03285a4" providerId="ADAL" clId="{246EDEBA-83EC-7E46-BAF1-39E78F182215}" dt="2022-11-17T17:52:49.816" v="1370"/>
          <ac:inkMkLst>
            <pc:docMk/>
            <pc:sldMk cId="2743394579" sldId="298"/>
            <ac:inkMk id="55" creationId="{EB7719D9-C9CB-1CDE-BCA3-E99324214CF9}"/>
          </ac:inkMkLst>
        </pc:inkChg>
        <pc:inkChg chg="del">
          <ac:chgData name="Vukics András" userId="5efe4348-f8f2-46c9-a533-ad55f03285a4" providerId="ADAL" clId="{246EDEBA-83EC-7E46-BAF1-39E78F182215}" dt="2022-11-17T17:52:13.018" v="1335"/>
          <ac:inkMkLst>
            <pc:docMk/>
            <pc:sldMk cId="2743394579" sldId="298"/>
            <ac:inkMk id="56" creationId="{4C840578-A5CB-97FE-CDF4-6B002A1F625D}"/>
          </ac:inkMkLst>
        </pc:inkChg>
        <pc:inkChg chg="add del">
          <ac:chgData name="Vukics András" userId="5efe4348-f8f2-46c9-a533-ad55f03285a4" providerId="ADAL" clId="{246EDEBA-83EC-7E46-BAF1-39E78F182215}" dt="2022-11-17T17:49:34.086" v="1309"/>
          <ac:inkMkLst>
            <pc:docMk/>
            <pc:sldMk cId="2743394579" sldId="298"/>
            <ac:inkMk id="57" creationId="{2CD7F339-6840-CE75-6BFD-458CDC008D5D}"/>
          </ac:inkMkLst>
        </pc:inkChg>
        <pc:inkChg chg="add del">
          <ac:chgData name="Vukics András" userId="5efe4348-f8f2-46c9-a533-ad55f03285a4" providerId="ADAL" clId="{246EDEBA-83EC-7E46-BAF1-39E78F182215}" dt="2022-11-17T17:52:41.563" v="1361"/>
          <ac:inkMkLst>
            <pc:docMk/>
            <pc:sldMk cId="2743394579" sldId="298"/>
            <ac:inkMk id="57" creationId="{AF490EE3-8E76-EE38-D54B-D2805766333F}"/>
          </ac:inkMkLst>
        </pc:inkChg>
        <pc:inkChg chg="add del">
          <ac:chgData name="Vukics András" userId="5efe4348-f8f2-46c9-a533-ad55f03285a4" providerId="ADAL" clId="{246EDEBA-83EC-7E46-BAF1-39E78F182215}" dt="2022-11-17T17:52:41.563" v="1361"/>
          <ac:inkMkLst>
            <pc:docMk/>
            <pc:sldMk cId="2743394579" sldId="298"/>
            <ac:inkMk id="58" creationId="{33084449-C561-4C71-7D3D-685444C4DB2F}"/>
          </ac:inkMkLst>
        </pc:inkChg>
        <pc:inkChg chg="add del reco">
          <ac:chgData name="Vukics András" userId="5efe4348-f8f2-46c9-a533-ad55f03285a4" providerId="ADAL" clId="{246EDEBA-83EC-7E46-BAF1-39E78F182215}" dt="2022-11-17T17:49:34.086" v="1309"/>
          <ac:inkMkLst>
            <pc:docMk/>
            <pc:sldMk cId="2743394579" sldId="298"/>
            <ac:inkMk id="58" creationId="{4D6951F6-6FD8-C384-8600-649D08BD1FC6}"/>
          </ac:inkMkLst>
        </pc:inkChg>
        <pc:inkChg chg="add del">
          <ac:chgData name="Vukics András" userId="5efe4348-f8f2-46c9-a533-ad55f03285a4" providerId="ADAL" clId="{246EDEBA-83EC-7E46-BAF1-39E78F182215}" dt="2022-11-17T17:52:41.563" v="1361"/>
          <ac:inkMkLst>
            <pc:docMk/>
            <pc:sldMk cId="2743394579" sldId="298"/>
            <ac:inkMk id="59" creationId="{09D9B3BB-3EB4-A667-B2A4-4EAF8B2D14F6}"/>
          </ac:inkMkLst>
        </pc:inkChg>
        <pc:inkChg chg="add del">
          <ac:chgData name="Vukics András" userId="5efe4348-f8f2-46c9-a533-ad55f03285a4" providerId="ADAL" clId="{246EDEBA-83EC-7E46-BAF1-39E78F182215}" dt="2022-11-17T17:49:39.364" v="1312"/>
          <ac:inkMkLst>
            <pc:docMk/>
            <pc:sldMk cId="2743394579" sldId="298"/>
            <ac:inkMk id="59" creationId="{FB060E2B-50DF-85AD-89A1-656F1A1491D6}"/>
          </ac:inkMkLst>
        </pc:inkChg>
        <pc:inkChg chg="add del">
          <ac:chgData name="Vukics András" userId="5efe4348-f8f2-46c9-a533-ad55f03285a4" providerId="ADAL" clId="{246EDEBA-83EC-7E46-BAF1-39E78F182215}" dt="2022-11-17T17:52:41.563" v="1361"/>
          <ac:inkMkLst>
            <pc:docMk/>
            <pc:sldMk cId="2743394579" sldId="298"/>
            <ac:inkMk id="60" creationId="{21317BA9-EC9F-F124-9EA6-2AFC57BE76F9}"/>
          </ac:inkMkLst>
        </pc:inkChg>
        <pc:inkChg chg="add del">
          <ac:chgData name="Vukics András" userId="5efe4348-f8f2-46c9-a533-ad55f03285a4" providerId="ADAL" clId="{246EDEBA-83EC-7E46-BAF1-39E78F182215}" dt="2022-11-17T17:49:39.364" v="1312"/>
          <ac:inkMkLst>
            <pc:docMk/>
            <pc:sldMk cId="2743394579" sldId="298"/>
            <ac:inkMk id="60" creationId="{BCF9B271-9DA7-A405-8C5A-1F746327D7ED}"/>
          </ac:inkMkLst>
        </pc:inkChg>
        <pc:inkChg chg="add reco">
          <ac:chgData name="Vukics András" userId="5efe4348-f8f2-46c9-a533-ad55f03285a4" providerId="ADAL" clId="{246EDEBA-83EC-7E46-BAF1-39E78F182215}" dt="2022-11-17T17:49:39.364" v="1312"/>
          <ac:inkMkLst>
            <pc:docMk/>
            <pc:sldMk cId="2743394579" sldId="298"/>
            <ac:inkMk id="61" creationId="{E96D2F3C-6A8C-A322-CC15-4CB2A59A7D8F}"/>
          </ac:inkMkLst>
        </pc:inkChg>
        <pc:inkChg chg="add reco">
          <ac:chgData name="Vukics András" userId="5efe4348-f8f2-46c9-a533-ad55f03285a4" providerId="ADAL" clId="{246EDEBA-83EC-7E46-BAF1-39E78F182215}" dt="2022-11-17T17:52:41.563" v="1361"/>
          <ac:inkMkLst>
            <pc:docMk/>
            <pc:sldMk cId="2743394579" sldId="298"/>
            <ac:inkMk id="62" creationId="{39CF7896-BC01-29E4-6863-029016450672}"/>
          </ac:inkMkLst>
        </pc:inkChg>
        <pc:inkChg chg="add del">
          <ac:chgData name="Vukics András" userId="5efe4348-f8f2-46c9-a533-ad55f03285a4" providerId="ADAL" clId="{246EDEBA-83EC-7E46-BAF1-39E78F182215}" dt="2022-11-17T17:50:35.295" v="1316"/>
          <ac:inkMkLst>
            <pc:docMk/>
            <pc:sldMk cId="2743394579" sldId="298"/>
            <ac:inkMk id="62" creationId="{EDC5C2B7-A73B-005B-A020-D98CBCF23EB5}"/>
          </ac:inkMkLst>
        </pc:inkChg>
        <pc:inkChg chg="add del">
          <ac:chgData name="Vukics András" userId="5efe4348-f8f2-46c9-a533-ad55f03285a4" providerId="ADAL" clId="{246EDEBA-83EC-7E46-BAF1-39E78F182215}" dt="2022-11-17T17:50:45.857" v="1322"/>
          <ac:inkMkLst>
            <pc:docMk/>
            <pc:sldMk cId="2743394579" sldId="298"/>
            <ac:inkMk id="63" creationId="{4039E391-6CEB-2934-F21E-E3A1E711A252}"/>
          </ac:inkMkLst>
        </pc:inkChg>
        <pc:inkChg chg="add del">
          <ac:chgData name="Vukics András" userId="5efe4348-f8f2-46c9-a533-ad55f03285a4" providerId="ADAL" clId="{246EDEBA-83EC-7E46-BAF1-39E78F182215}" dt="2022-11-17T17:53:07.806" v="1378"/>
          <ac:inkMkLst>
            <pc:docMk/>
            <pc:sldMk cId="2743394579" sldId="298"/>
            <ac:inkMk id="63" creationId="{6275D618-E6EE-B6BE-5E0F-9257D6C144D6}"/>
          </ac:inkMkLst>
        </pc:inkChg>
        <pc:inkChg chg="add del">
          <ac:chgData name="Vukics András" userId="5efe4348-f8f2-46c9-a533-ad55f03285a4" providerId="ADAL" clId="{246EDEBA-83EC-7E46-BAF1-39E78F182215}" dt="2022-11-17T17:50:45.857" v="1322"/>
          <ac:inkMkLst>
            <pc:docMk/>
            <pc:sldMk cId="2743394579" sldId="298"/>
            <ac:inkMk id="64" creationId="{409803E7-9F10-4802-A8AC-576354486FD8}"/>
          </ac:inkMkLst>
        </pc:inkChg>
        <pc:inkChg chg="add del">
          <ac:chgData name="Vukics András" userId="5efe4348-f8f2-46c9-a533-ad55f03285a4" providerId="ADAL" clId="{246EDEBA-83EC-7E46-BAF1-39E78F182215}" dt="2022-11-17T17:53:07.241" v="1377"/>
          <ac:inkMkLst>
            <pc:docMk/>
            <pc:sldMk cId="2743394579" sldId="298"/>
            <ac:inkMk id="64" creationId="{C111B145-95D3-0083-F3E5-3213DC7055D5}"/>
          </ac:inkMkLst>
        </pc:inkChg>
        <pc:inkChg chg="add del">
          <ac:chgData name="Vukics András" userId="5efe4348-f8f2-46c9-a533-ad55f03285a4" providerId="ADAL" clId="{246EDEBA-83EC-7E46-BAF1-39E78F182215}" dt="2022-11-17T17:53:04.324" v="1376"/>
          <ac:inkMkLst>
            <pc:docMk/>
            <pc:sldMk cId="2743394579" sldId="298"/>
            <ac:inkMk id="65" creationId="{1B6E9853-477D-6E61-B223-6B39F7D0DB62}"/>
          </ac:inkMkLst>
        </pc:inkChg>
        <pc:inkChg chg="add del">
          <ac:chgData name="Vukics András" userId="5efe4348-f8f2-46c9-a533-ad55f03285a4" providerId="ADAL" clId="{246EDEBA-83EC-7E46-BAF1-39E78F182215}" dt="2022-11-17T17:50:45.857" v="1322"/>
          <ac:inkMkLst>
            <pc:docMk/>
            <pc:sldMk cId="2743394579" sldId="298"/>
            <ac:inkMk id="65" creationId="{41B627EF-9165-9A30-D10E-F8E3FAED99AD}"/>
          </ac:inkMkLst>
        </pc:inkChg>
        <pc:inkChg chg="del">
          <ac:chgData name="Vukics András" userId="5efe4348-f8f2-46c9-a533-ad55f03285a4" providerId="ADAL" clId="{246EDEBA-83EC-7E46-BAF1-39E78F182215}" dt="2022-11-17T17:52:49.809" v="1364"/>
          <ac:inkMkLst>
            <pc:docMk/>
            <pc:sldMk cId="2743394579" sldId="298"/>
            <ac:inkMk id="67" creationId="{6DD12077-40DA-D480-EA99-E1340A825B71}"/>
          </ac:inkMkLst>
        </pc:inkChg>
        <pc:inkChg chg="add del reco">
          <ac:chgData name="Vukics András" userId="5efe4348-f8f2-46c9-a533-ad55f03285a4" providerId="ADAL" clId="{246EDEBA-83EC-7E46-BAF1-39E78F182215}" dt="2022-11-17T17:53:04.324" v="1376"/>
          <ac:inkMkLst>
            <pc:docMk/>
            <pc:sldMk cId="2743394579" sldId="298"/>
            <ac:inkMk id="68" creationId="{A33EDA01-25FE-F1C1-22FC-B44FF2E8F60B}"/>
          </ac:inkMkLst>
        </pc:inkChg>
        <pc:inkChg chg="add del">
          <ac:chgData name="Vukics András" userId="5efe4348-f8f2-46c9-a533-ad55f03285a4" providerId="ADAL" clId="{246EDEBA-83EC-7E46-BAF1-39E78F182215}" dt="2022-11-17T17:50:45.857" v="1322"/>
          <ac:inkMkLst>
            <pc:docMk/>
            <pc:sldMk cId="2743394579" sldId="298"/>
            <ac:inkMk id="68" creationId="{C5E475D0-503D-BBA4-3457-D5CC05E71DF0}"/>
          </ac:inkMkLst>
        </pc:inkChg>
        <pc:inkChg chg="add del">
          <ac:chgData name="Vukics András" userId="5efe4348-f8f2-46c9-a533-ad55f03285a4" providerId="ADAL" clId="{246EDEBA-83EC-7E46-BAF1-39E78F182215}" dt="2022-11-17T17:53:14.841" v="1382"/>
          <ac:inkMkLst>
            <pc:docMk/>
            <pc:sldMk cId="2743394579" sldId="298"/>
            <ac:inkMk id="69" creationId="{13DA7DFF-D1A4-F392-8210-A12339AD221E}"/>
          </ac:inkMkLst>
        </pc:inkChg>
        <pc:inkChg chg="add del">
          <ac:chgData name="Vukics András" userId="5efe4348-f8f2-46c9-a533-ad55f03285a4" providerId="ADAL" clId="{246EDEBA-83EC-7E46-BAF1-39E78F182215}" dt="2022-11-17T17:50:45.857" v="1322"/>
          <ac:inkMkLst>
            <pc:docMk/>
            <pc:sldMk cId="2743394579" sldId="298"/>
            <ac:inkMk id="69" creationId="{86FF3245-7495-D03C-5CC6-B2A47DBFB4C3}"/>
          </ac:inkMkLst>
        </pc:inkChg>
        <pc:inkChg chg="add reco">
          <ac:chgData name="Vukics András" userId="5efe4348-f8f2-46c9-a533-ad55f03285a4" providerId="ADAL" clId="{246EDEBA-83EC-7E46-BAF1-39E78F182215}" dt="2022-11-17T17:50:45.857" v="1322"/>
          <ac:inkMkLst>
            <pc:docMk/>
            <pc:sldMk cId="2743394579" sldId="298"/>
            <ac:inkMk id="70" creationId="{0E612BF4-ECF5-79D1-10C2-06DA0A96B7F2}"/>
          </ac:inkMkLst>
        </pc:inkChg>
        <pc:inkChg chg="del">
          <ac:chgData name="Vukics András" userId="5efe4348-f8f2-46c9-a533-ad55f03285a4" providerId="ADAL" clId="{246EDEBA-83EC-7E46-BAF1-39E78F182215}" dt="2022-11-17T17:52:49.815" v="1369"/>
          <ac:inkMkLst>
            <pc:docMk/>
            <pc:sldMk cId="2743394579" sldId="298"/>
            <ac:inkMk id="71" creationId="{A0236F3C-A87D-A61D-FD00-F5B796CD9118}"/>
          </ac:inkMkLst>
        </pc:inkChg>
        <pc:inkChg chg="add del">
          <ac:chgData name="Vukics András" userId="5efe4348-f8f2-46c9-a533-ad55f03285a4" providerId="ADAL" clId="{246EDEBA-83EC-7E46-BAF1-39E78F182215}" dt="2022-11-17T17:53:14.841" v="1382"/>
          <ac:inkMkLst>
            <pc:docMk/>
            <pc:sldMk cId="2743394579" sldId="298"/>
            <ac:inkMk id="72" creationId="{10F10180-7718-1EB8-C107-6CE9C09E34BB}"/>
          </ac:inkMkLst>
        </pc:inkChg>
        <pc:inkChg chg="add del">
          <ac:chgData name="Vukics András" userId="5efe4348-f8f2-46c9-a533-ad55f03285a4" providerId="ADAL" clId="{246EDEBA-83EC-7E46-BAF1-39E78F182215}" dt="2022-11-17T17:50:55.378" v="1327"/>
          <ac:inkMkLst>
            <pc:docMk/>
            <pc:sldMk cId="2743394579" sldId="298"/>
            <ac:inkMk id="72" creationId="{E806602D-E09B-DAF6-2AD2-2577ECA55415}"/>
          </ac:inkMkLst>
        </pc:inkChg>
        <pc:inkChg chg="add del">
          <ac:chgData name="Vukics András" userId="5efe4348-f8f2-46c9-a533-ad55f03285a4" providerId="ADAL" clId="{246EDEBA-83EC-7E46-BAF1-39E78F182215}" dt="2022-11-17T17:53:14.841" v="1382"/>
          <ac:inkMkLst>
            <pc:docMk/>
            <pc:sldMk cId="2743394579" sldId="298"/>
            <ac:inkMk id="73" creationId="{18439F76-EDA3-8CF7-B195-F497DA980F67}"/>
          </ac:inkMkLst>
        </pc:inkChg>
        <pc:inkChg chg="add del">
          <ac:chgData name="Vukics András" userId="5efe4348-f8f2-46c9-a533-ad55f03285a4" providerId="ADAL" clId="{246EDEBA-83EC-7E46-BAF1-39E78F182215}" dt="2022-11-17T17:50:55.378" v="1327"/>
          <ac:inkMkLst>
            <pc:docMk/>
            <pc:sldMk cId="2743394579" sldId="298"/>
            <ac:inkMk id="73" creationId="{BC7DC696-DD38-CECE-186F-0CF44E7031F6}"/>
          </ac:inkMkLst>
        </pc:inkChg>
        <pc:inkChg chg="add del">
          <ac:chgData name="Vukics András" userId="5efe4348-f8f2-46c9-a533-ad55f03285a4" providerId="ADAL" clId="{246EDEBA-83EC-7E46-BAF1-39E78F182215}" dt="2022-11-17T17:50:55.378" v="1327"/>
          <ac:inkMkLst>
            <pc:docMk/>
            <pc:sldMk cId="2743394579" sldId="298"/>
            <ac:inkMk id="74" creationId="{21936FD3-DFCA-DF90-F091-8D9DB485A8C2}"/>
          </ac:inkMkLst>
        </pc:inkChg>
        <pc:inkChg chg="add reco">
          <ac:chgData name="Vukics András" userId="5efe4348-f8f2-46c9-a533-ad55f03285a4" providerId="ADAL" clId="{246EDEBA-83EC-7E46-BAF1-39E78F182215}" dt="2022-11-17T17:53:14.841" v="1382"/>
          <ac:inkMkLst>
            <pc:docMk/>
            <pc:sldMk cId="2743394579" sldId="298"/>
            <ac:inkMk id="74" creationId="{740F2F57-AAE7-723E-749F-E12EE2E356CE}"/>
          </ac:inkMkLst>
        </pc:inkChg>
        <pc:inkChg chg="add reco">
          <ac:chgData name="Vukics András" userId="5efe4348-f8f2-46c9-a533-ad55f03285a4" providerId="ADAL" clId="{246EDEBA-83EC-7E46-BAF1-39E78F182215}" dt="2022-11-17T17:50:55.378" v="1327"/>
          <ac:inkMkLst>
            <pc:docMk/>
            <pc:sldMk cId="2743394579" sldId="298"/>
            <ac:inkMk id="75" creationId="{2A03B118-AE4F-4CB5-B9E2-7484FB4872AE}"/>
          </ac:inkMkLst>
        </pc:inkChg>
        <pc:inkChg chg="add">
          <ac:chgData name="Vukics András" userId="5efe4348-f8f2-46c9-a533-ad55f03285a4" providerId="ADAL" clId="{246EDEBA-83EC-7E46-BAF1-39E78F182215}" dt="2022-11-17T17:50:56.273" v="1328"/>
          <ac:inkMkLst>
            <pc:docMk/>
            <pc:sldMk cId="2743394579" sldId="298"/>
            <ac:inkMk id="76" creationId="{B6F7FA95-6CDA-FDBC-ED2F-C28E1F368F39}"/>
          </ac:inkMkLst>
        </pc:inkChg>
        <pc:inkChg chg="add del">
          <ac:chgData name="Vukics András" userId="5efe4348-f8f2-46c9-a533-ad55f03285a4" providerId="ADAL" clId="{246EDEBA-83EC-7E46-BAF1-39E78F182215}" dt="2022-11-17T17:53:19.422" v="1387"/>
          <ac:inkMkLst>
            <pc:docMk/>
            <pc:sldMk cId="2743394579" sldId="298"/>
            <ac:inkMk id="77" creationId="{9027E63A-4C88-92F6-470C-72E2FEF218D8}"/>
          </ac:inkMkLst>
        </pc:inkChg>
        <pc:inkChg chg="add del">
          <ac:chgData name="Vukics András" userId="5efe4348-f8f2-46c9-a533-ad55f03285a4" providerId="ADAL" clId="{246EDEBA-83EC-7E46-BAF1-39E78F182215}" dt="2022-11-17T17:53:19.422" v="1387"/>
          <ac:inkMkLst>
            <pc:docMk/>
            <pc:sldMk cId="2743394579" sldId="298"/>
            <ac:inkMk id="78" creationId="{0FC35698-DEFB-CAE7-88B6-39EA45E6E509}"/>
          </ac:inkMkLst>
        </pc:inkChg>
        <pc:inkChg chg="add del">
          <ac:chgData name="Vukics András" userId="5efe4348-f8f2-46c9-a533-ad55f03285a4" providerId="ADAL" clId="{246EDEBA-83EC-7E46-BAF1-39E78F182215}" dt="2022-11-17T17:53:19.422" v="1387"/>
          <ac:inkMkLst>
            <pc:docMk/>
            <pc:sldMk cId="2743394579" sldId="298"/>
            <ac:inkMk id="79" creationId="{349E064A-EA12-60D6-82AF-F423E8196992}"/>
          </ac:inkMkLst>
        </pc:inkChg>
        <pc:inkChg chg="add del">
          <ac:chgData name="Vukics András" userId="5efe4348-f8f2-46c9-a533-ad55f03285a4" providerId="ADAL" clId="{246EDEBA-83EC-7E46-BAF1-39E78F182215}" dt="2022-11-17T17:53:19.422" v="1387"/>
          <ac:inkMkLst>
            <pc:docMk/>
            <pc:sldMk cId="2743394579" sldId="298"/>
            <ac:inkMk id="80" creationId="{5C7D4D59-B792-089B-DB33-6978AB31AC28}"/>
          </ac:inkMkLst>
        </pc:inkChg>
        <pc:inkChg chg="add reco">
          <ac:chgData name="Vukics András" userId="5efe4348-f8f2-46c9-a533-ad55f03285a4" providerId="ADAL" clId="{246EDEBA-83EC-7E46-BAF1-39E78F182215}" dt="2022-11-17T17:53:19.422" v="1387"/>
          <ac:inkMkLst>
            <pc:docMk/>
            <pc:sldMk cId="2743394579" sldId="298"/>
            <ac:inkMk id="81" creationId="{632CAA84-C272-A738-D68E-E49D3EEF2BE0}"/>
          </ac:inkMkLst>
        </pc:inkChg>
        <pc:inkChg chg="add del">
          <ac:chgData name="Vukics András" userId="5efe4348-f8f2-46c9-a533-ad55f03285a4" providerId="ADAL" clId="{246EDEBA-83EC-7E46-BAF1-39E78F182215}" dt="2022-11-17T17:53:31.339" v="1392"/>
          <ac:inkMkLst>
            <pc:docMk/>
            <pc:sldMk cId="2743394579" sldId="298"/>
            <ac:inkMk id="82" creationId="{45AE7551-87AA-4314-389C-649736E588A9}"/>
          </ac:inkMkLst>
        </pc:inkChg>
        <pc:inkChg chg="add del">
          <ac:chgData name="Vukics András" userId="5efe4348-f8f2-46c9-a533-ad55f03285a4" providerId="ADAL" clId="{246EDEBA-83EC-7E46-BAF1-39E78F182215}" dt="2022-11-17T17:53:31.339" v="1392"/>
          <ac:inkMkLst>
            <pc:docMk/>
            <pc:sldMk cId="2743394579" sldId="298"/>
            <ac:inkMk id="83" creationId="{3FAB0A71-3F45-F4D4-6891-526D56E9D01C}"/>
          </ac:inkMkLst>
        </pc:inkChg>
        <pc:inkChg chg="add del">
          <ac:chgData name="Vukics András" userId="5efe4348-f8f2-46c9-a533-ad55f03285a4" providerId="ADAL" clId="{246EDEBA-83EC-7E46-BAF1-39E78F182215}" dt="2022-11-17T17:53:31.339" v="1392"/>
          <ac:inkMkLst>
            <pc:docMk/>
            <pc:sldMk cId="2743394579" sldId="298"/>
            <ac:inkMk id="84" creationId="{D5B4E8BC-CE78-875E-C86E-4D33A8FEE96D}"/>
          </ac:inkMkLst>
        </pc:inkChg>
        <pc:inkChg chg="add del">
          <ac:chgData name="Vukics András" userId="5efe4348-f8f2-46c9-a533-ad55f03285a4" providerId="ADAL" clId="{246EDEBA-83EC-7E46-BAF1-39E78F182215}" dt="2022-11-17T17:53:31.339" v="1392"/>
          <ac:inkMkLst>
            <pc:docMk/>
            <pc:sldMk cId="2743394579" sldId="298"/>
            <ac:inkMk id="85" creationId="{3C3E5435-8AE4-3489-8620-4A3AA0974DFF}"/>
          </ac:inkMkLst>
        </pc:inkChg>
        <pc:inkChg chg="add reco">
          <ac:chgData name="Vukics András" userId="5efe4348-f8f2-46c9-a533-ad55f03285a4" providerId="ADAL" clId="{246EDEBA-83EC-7E46-BAF1-39E78F182215}" dt="2022-11-17T17:53:31.339" v="1392"/>
          <ac:inkMkLst>
            <pc:docMk/>
            <pc:sldMk cId="2743394579" sldId="298"/>
            <ac:inkMk id="86" creationId="{2A794E4C-2A9C-AE63-D8A9-BCFA44999FF4}"/>
          </ac:inkMkLst>
        </pc:inkChg>
        <pc:inkChg chg="del">
          <ac:chgData name="Vukics András" userId="5efe4348-f8f2-46c9-a533-ad55f03285a4" providerId="ADAL" clId="{246EDEBA-83EC-7E46-BAF1-39E78F182215}" dt="2022-11-17T17:52:49.812" v="1366"/>
          <ac:inkMkLst>
            <pc:docMk/>
            <pc:sldMk cId="2743394579" sldId="298"/>
            <ac:inkMk id="87" creationId="{1050DC29-C95F-AB30-8788-052E8BD90EF4}"/>
          </ac:inkMkLst>
        </pc:inkChg>
        <pc:inkChg chg="del">
          <ac:chgData name="Vukics András" userId="5efe4348-f8f2-46c9-a533-ad55f03285a4" providerId="ADAL" clId="{246EDEBA-83EC-7E46-BAF1-39E78F182215}" dt="2022-11-17T17:52:49.811" v="1365"/>
          <ac:inkMkLst>
            <pc:docMk/>
            <pc:sldMk cId="2743394579" sldId="298"/>
            <ac:inkMk id="88" creationId="{4E6F2C51-3766-0F49-8367-5FDE92AA5316}"/>
          </ac:inkMkLst>
        </pc:inkChg>
        <pc:inkChg chg="del">
          <ac:chgData name="Vukics András" userId="5efe4348-f8f2-46c9-a533-ad55f03285a4" providerId="ADAL" clId="{246EDEBA-83EC-7E46-BAF1-39E78F182215}" dt="2022-11-17T17:52:49.813" v="1367"/>
          <ac:inkMkLst>
            <pc:docMk/>
            <pc:sldMk cId="2743394579" sldId="298"/>
            <ac:inkMk id="89" creationId="{5A21F0C4-88D9-E68D-B746-A38F94FFBB97}"/>
          </ac:inkMkLst>
        </pc:inkChg>
        <pc:inkChg chg="add del">
          <ac:chgData name="Vukics András" userId="5efe4348-f8f2-46c9-a533-ad55f03285a4" providerId="ADAL" clId="{246EDEBA-83EC-7E46-BAF1-39E78F182215}" dt="2022-11-17T17:53:36.870" v="1400"/>
          <ac:inkMkLst>
            <pc:docMk/>
            <pc:sldMk cId="2743394579" sldId="298"/>
            <ac:inkMk id="90" creationId="{1F56E666-93E2-BC67-4732-9B1F12B4FF7B}"/>
          </ac:inkMkLst>
        </pc:inkChg>
        <pc:inkChg chg="add del">
          <ac:chgData name="Vukics András" userId="5efe4348-f8f2-46c9-a533-ad55f03285a4" providerId="ADAL" clId="{246EDEBA-83EC-7E46-BAF1-39E78F182215}" dt="2022-11-17T17:53:36.870" v="1400"/>
          <ac:inkMkLst>
            <pc:docMk/>
            <pc:sldMk cId="2743394579" sldId="298"/>
            <ac:inkMk id="92" creationId="{38E170C1-4E3D-3807-A46C-55E4E5D3B10B}"/>
          </ac:inkMkLst>
        </pc:inkChg>
        <pc:inkChg chg="add del">
          <ac:chgData name="Vukics András" userId="5efe4348-f8f2-46c9-a533-ad55f03285a4" providerId="ADAL" clId="{246EDEBA-83EC-7E46-BAF1-39E78F182215}" dt="2022-11-17T17:53:36.870" v="1400"/>
          <ac:inkMkLst>
            <pc:docMk/>
            <pc:sldMk cId="2743394579" sldId="298"/>
            <ac:inkMk id="93" creationId="{DB917920-96E5-8271-A660-87F5B8807DE0}"/>
          </ac:inkMkLst>
        </pc:inkChg>
        <pc:inkChg chg="add del">
          <ac:chgData name="Vukics András" userId="5efe4348-f8f2-46c9-a533-ad55f03285a4" providerId="ADAL" clId="{246EDEBA-83EC-7E46-BAF1-39E78F182215}" dt="2022-11-17T17:53:36.870" v="1400"/>
          <ac:inkMkLst>
            <pc:docMk/>
            <pc:sldMk cId="2743394579" sldId="298"/>
            <ac:inkMk id="94" creationId="{0292854A-C1B6-7B6C-95E4-C4BBEBA32298}"/>
          </ac:inkMkLst>
        </pc:inkChg>
        <pc:inkChg chg="add del">
          <ac:chgData name="Vukics András" userId="5efe4348-f8f2-46c9-a533-ad55f03285a4" providerId="ADAL" clId="{246EDEBA-83EC-7E46-BAF1-39E78F182215}" dt="2022-11-17T17:53:36.870" v="1400"/>
          <ac:inkMkLst>
            <pc:docMk/>
            <pc:sldMk cId="2743394579" sldId="298"/>
            <ac:inkMk id="95" creationId="{F90E4BAF-ACD9-9D89-9D12-8184A42C7C5C}"/>
          </ac:inkMkLst>
        </pc:inkChg>
        <pc:inkChg chg="add del">
          <ac:chgData name="Vukics András" userId="5efe4348-f8f2-46c9-a533-ad55f03285a4" providerId="ADAL" clId="{246EDEBA-83EC-7E46-BAF1-39E78F182215}" dt="2022-11-17T17:53:36.870" v="1400"/>
          <ac:inkMkLst>
            <pc:docMk/>
            <pc:sldMk cId="2743394579" sldId="298"/>
            <ac:inkMk id="96" creationId="{8051198C-0061-693B-E47E-7363327CD70A}"/>
          </ac:inkMkLst>
        </pc:inkChg>
        <pc:inkChg chg="add del reco">
          <ac:chgData name="Vukics András" userId="5efe4348-f8f2-46c9-a533-ad55f03285a4" providerId="ADAL" clId="{246EDEBA-83EC-7E46-BAF1-39E78F182215}" dt="2022-11-17T17:53:36.870" v="1400"/>
          <ac:inkMkLst>
            <pc:docMk/>
            <pc:sldMk cId="2743394579" sldId="298"/>
            <ac:inkMk id="97" creationId="{EE451859-5E97-366E-329D-D91B8046D62A}"/>
          </ac:inkMkLst>
        </pc:inkChg>
        <pc:inkChg chg="add del">
          <ac:chgData name="Vukics András" userId="5efe4348-f8f2-46c9-a533-ad55f03285a4" providerId="ADAL" clId="{246EDEBA-83EC-7E46-BAF1-39E78F182215}" dt="2022-11-17T17:53:41" v="1403"/>
          <ac:inkMkLst>
            <pc:docMk/>
            <pc:sldMk cId="2743394579" sldId="298"/>
            <ac:inkMk id="98" creationId="{114C9F4E-2512-475D-E241-3F0C97EDCD72}"/>
          </ac:inkMkLst>
        </pc:inkChg>
        <pc:inkChg chg="add del">
          <ac:chgData name="Vukics András" userId="5efe4348-f8f2-46c9-a533-ad55f03285a4" providerId="ADAL" clId="{246EDEBA-83EC-7E46-BAF1-39E78F182215}" dt="2022-11-17T17:53:41" v="1403"/>
          <ac:inkMkLst>
            <pc:docMk/>
            <pc:sldMk cId="2743394579" sldId="298"/>
            <ac:inkMk id="99" creationId="{E7E89723-2DBC-A513-0E3D-610C72EEA58F}"/>
          </ac:inkMkLst>
        </pc:inkChg>
        <pc:inkChg chg="add reco">
          <ac:chgData name="Vukics András" userId="5efe4348-f8f2-46c9-a533-ad55f03285a4" providerId="ADAL" clId="{246EDEBA-83EC-7E46-BAF1-39E78F182215}" dt="2022-11-17T17:53:41" v="1403"/>
          <ac:inkMkLst>
            <pc:docMk/>
            <pc:sldMk cId="2743394579" sldId="298"/>
            <ac:inkMk id="100" creationId="{F0EE870C-A472-C948-F6D0-9882542CEA9E}"/>
          </ac:inkMkLst>
        </pc:inkChg>
        <pc:inkChg chg="add del">
          <ac:chgData name="Vukics András" userId="5efe4348-f8f2-46c9-a533-ad55f03285a4" providerId="ADAL" clId="{246EDEBA-83EC-7E46-BAF1-39E78F182215}" dt="2022-11-17T17:53:47.628" v="1413"/>
          <ac:inkMkLst>
            <pc:docMk/>
            <pc:sldMk cId="2743394579" sldId="298"/>
            <ac:inkMk id="101" creationId="{6C674107-7FF8-612E-6356-36B3CEF822DB}"/>
          </ac:inkMkLst>
        </pc:inkChg>
        <pc:inkChg chg="add del">
          <ac:chgData name="Vukics András" userId="5efe4348-f8f2-46c9-a533-ad55f03285a4" providerId="ADAL" clId="{246EDEBA-83EC-7E46-BAF1-39E78F182215}" dt="2022-11-17T17:53:47.628" v="1413"/>
          <ac:inkMkLst>
            <pc:docMk/>
            <pc:sldMk cId="2743394579" sldId="298"/>
            <ac:inkMk id="102" creationId="{67C0DB5B-CD28-850C-E822-F89A4DF81697}"/>
          </ac:inkMkLst>
        </pc:inkChg>
        <pc:inkChg chg="add del">
          <ac:chgData name="Vukics András" userId="5efe4348-f8f2-46c9-a533-ad55f03285a4" providerId="ADAL" clId="{246EDEBA-83EC-7E46-BAF1-39E78F182215}" dt="2022-11-17T17:53:47.628" v="1413"/>
          <ac:inkMkLst>
            <pc:docMk/>
            <pc:sldMk cId="2743394579" sldId="298"/>
            <ac:inkMk id="103" creationId="{0E9FBA21-194A-0700-FF97-5BCD1518E809}"/>
          </ac:inkMkLst>
        </pc:inkChg>
        <pc:inkChg chg="add del">
          <ac:chgData name="Vukics András" userId="5efe4348-f8f2-46c9-a533-ad55f03285a4" providerId="ADAL" clId="{246EDEBA-83EC-7E46-BAF1-39E78F182215}" dt="2022-11-17T17:53:47.628" v="1413"/>
          <ac:inkMkLst>
            <pc:docMk/>
            <pc:sldMk cId="2743394579" sldId="298"/>
            <ac:inkMk id="104" creationId="{2177EE83-4C08-285F-CF64-90E07CF7B040}"/>
          </ac:inkMkLst>
        </pc:inkChg>
        <pc:inkChg chg="add del">
          <ac:chgData name="Vukics András" userId="5efe4348-f8f2-46c9-a533-ad55f03285a4" providerId="ADAL" clId="{246EDEBA-83EC-7E46-BAF1-39E78F182215}" dt="2022-11-17T17:53:47.628" v="1413"/>
          <ac:inkMkLst>
            <pc:docMk/>
            <pc:sldMk cId="2743394579" sldId="298"/>
            <ac:inkMk id="105" creationId="{061DA1BD-5631-8612-9ACB-CFFFF4CC94A2}"/>
          </ac:inkMkLst>
        </pc:inkChg>
        <pc:inkChg chg="add del">
          <ac:chgData name="Vukics András" userId="5efe4348-f8f2-46c9-a533-ad55f03285a4" providerId="ADAL" clId="{246EDEBA-83EC-7E46-BAF1-39E78F182215}" dt="2022-11-17T17:53:47.628" v="1413"/>
          <ac:inkMkLst>
            <pc:docMk/>
            <pc:sldMk cId="2743394579" sldId="298"/>
            <ac:inkMk id="106" creationId="{596C45C6-9D45-27BD-2AE7-5F55ABDB408C}"/>
          </ac:inkMkLst>
        </pc:inkChg>
        <pc:inkChg chg="add del">
          <ac:chgData name="Vukics András" userId="5efe4348-f8f2-46c9-a533-ad55f03285a4" providerId="ADAL" clId="{246EDEBA-83EC-7E46-BAF1-39E78F182215}" dt="2022-11-17T17:53:47.628" v="1413"/>
          <ac:inkMkLst>
            <pc:docMk/>
            <pc:sldMk cId="2743394579" sldId="298"/>
            <ac:inkMk id="107" creationId="{2C2BA90D-3D05-74C2-75B7-48228DE06741}"/>
          </ac:inkMkLst>
        </pc:inkChg>
        <pc:inkChg chg="add del">
          <ac:chgData name="Vukics András" userId="5efe4348-f8f2-46c9-a533-ad55f03285a4" providerId="ADAL" clId="{246EDEBA-83EC-7E46-BAF1-39E78F182215}" dt="2022-11-17T17:53:47.628" v="1413"/>
          <ac:inkMkLst>
            <pc:docMk/>
            <pc:sldMk cId="2743394579" sldId="298"/>
            <ac:inkMk id="108" creationId="{D71E51AC-08BF-1526-7561-38F1A7EF72D8}"/>
          </ac:inkMkLst>
        </pc:inkChg>
        <pc:inkChg chg="add del">
          <ac:chgData name="Vukics András" userId="5efe4348-f8f2-46c9-a533-ad55f03285a4" providerId="ADAL" clId="{246EDEBA-83EC-7E46-BAF1-39E78F182215}" dt="2022-11-17T17:53:47.628" v="1413"/>
          <ac:inkMkLst>
            <pc:docMk/>
            <pc:sldMk cId="2743394579" sldId="298"/>
            <ac:inkMk id="109" creationId="{963A9EDB-7410-DBC7-0ACD-A182C3243FFD}"/>
          </ac:inkMkLst>
        </pc:inkChg>
        <pc:inkChg chg="add reco">
          <ac:chgData name="Vukics András" userId="5efe4348-f8f2-46c9-a533-ad55f03285a4" providerId="ADAL" clId="{246EDEBA-83EC-7E46-BAF1-39E78F182215}" dt="2022-11-17T17:53:47.628" v="1413"/>
          <ac:inkMkLst>
            <pc:docMk/>
            <pc:sldMk cId="2743394579" sldId="298"/>
            <ac:inkMk id="110" creationId="{4DB8441C-3249-3D59-5C53-98F18583D1F1}"/>
          </ac:inkMkLst>
        </pc:inkChg>
        <pc:inkChg chg="add reco">
          <ac:chgData name="Vukics András" userId="5efe4348-f8f2-46c9-a533-ad55f03285a4" providerId="ADAL" clId="{246EDEBA-83EC-7E46-BAF1-39E78F182215}" dt="2022-11-17T17:53:47.628" v="1413"/>
          <ac:inkMkLst>
            <pc:docMk/>
            <pc:sldMk cId="2743394579" sldId="298"/>
            <ac:inkMk id="111" creationId="{E4CCE00D-966A-A959-E42C-F64633E4043E}"/>
          </ac:inkMkLst>
        </pc:inkChg>
      </pc:sldChg>
      <pc:sldChg chg="addSp delSp">
        <pc:chgData name="Vukics András" userId="5efe4348-f8f2-46c9-a533-ad55f03285a4" providerId="ADAL" clId="{246EDEBA-83EC-7E46-BAF1-39E78F182215}" dt="2022-11-17T20:59:09.264" v="1941"/>
        <pc:sldMkLst>
          <pc:docMk/>
          <pc:sldMk cId="425382445" sldId="299"/>
        </pc:sldMkLst>
        <pc:inkChg chg="add del">
          <ac:chgData name="Vukics András" userId="5efe4348-f8f2-46c9-a533-ad55f03285a4" providerId="ADAL" clId="{246EDEBA-83EC-7E46-BAF1-39E78F182215}" dt="2022-11-17T20:59:09.264" v="1941"/>
          <ac:inkMkLst>
            <pc:docMk/>
            <pc:sldMk cId="425382445" sldId="299"/>
            <ac:inkMk id="4" creationId="{456E260D-F504-A0FF-C23A-FDEAAFEB0E35}"/>
          </ac:inkMkLst>
        </pc:inkChg>
      </pc:sldChg>
      <pc:sldChg chg="addSp delSp modSp">
        <pc:chgData name="Vukics András" userId="5efe4348-f8f2-46c9-a533-ad55f03285a4" providerId="ADAL" clId="{246EDEBA-83EC-7E46-BAF1-39E78F182215}" dt="2022-11-17T20:40:01.688" v="1936"/>
        <pc:sldMkLst>
          <pc:docMk/>
          <pc:sldMk cId="778121945" sldId="300"/>
        </pc:sldMkLst>
        <pc:inkChg chg="add del">
          <ac:chgData name="Vukics András" userId="5efe4348-f8f2-46c9-a533-ad55f03285a4" providerId="ADAL" clId="{246EDEBA-83EC-7E46-BAF1-39E78F182215}" dt="2022-11-17T18:38:32.523" v="1727"/>
          <ac:inkMkLst>
            <pc:docMk/>
            <pc:sldMk cId="778121945" sldId="300"/>
            <ac:inkMk id="3" creationId="{0087F069-261C-EC68-E1BF-0C9F14D5D4F9}"/>
          </ac:inkMkLst>
        </pc:inkChg>
        <pc:inkChg chg="add">
          <ac:chgData name="Vukics András" userId="5efe4348-f8f2-46c9-a533-ad55f03285a4" providerId="ADAL" clId="{246EDEBA-83EC-7E46-BAF1-39E78F182215}" dt="2022-11-17T20:32:25.013" v="1883"/>
          <ac:inkMkLst>
            <pc:docMk/>
            <pc:sldMk cId="778121945" sldId="300"/>
            <ac:inkMk id="3" creationId="{1B70B7A8-2BD3-EDA5-9999-BB3F9D1C84E7}"/>
          </ac:inkMkLst>
        </pc:inkChg>
        <pc:inkChg chg="add">
          <ac:chgData name="Vukics András" userId="5efe4348-f8f2-46c9-a533-ad55f03285a4" providerId="ADAL" clId="{246EDEBA-83EC-7E46-BAF1-39E78F182215}" dt="2022-11-17T20:32:25.356" v="1884"/>
          <ac:inkMkLst>
            <pc:docMk/>
            <pc:sldMk cId="778121945" sldId="300"/>
            <ac:inkMk id="4" creationId="{AB9915AB-DA77-F967-AFDF-B5FFDE4E8F42}"/>
          </ac:inkMkLst>
        </pc:inkChg>
        <pc:inkChg chg="add del">
          <ac:chgData name="Vukics András" userId="5efe4348-f8f2-46c9-a533-ad55f03285a4" providerId="ADAL" clId="{246EDEBA-83EC-7E46-BAF1-39E78F182215}" dt="2022-11-17T18:38:32.523" v="1727"/>
          <ac:inkMkLst>
            <pc:docMk/>
            <pc:sldMk cId="778121945" sldId="300"/>
            <ac:inkMk id="4" creationId="{B901CAB7-4251-03DC-9B09-AD6E947D6543}"/>
          </ac:inkMkLst>
        </pc:inkChg>
        <pc:inkChg chg="add del">
          <ac:chgData name="Vukics András" userId="5efe4348-f8f2-46c9-a533-ad55f03285a4" providerId="ADAL" clId="{246EDEBA-83EC-7E46-BAF1-39E78F182215}" dt="2022-11-17T18:38:32.523" v="1727"/>
          <ac:inkMkLst>
            <pc:docMk/>
            <pc:sldMk cId="778121945" sldId="300"/>
            <ac:inkMk id="5" creationId="{2EBBFC33-7B0A-80A1-9CCB-AE7D04057B59}"/>
          </ac:inkMkLst>
        </pc:inkChg>
        <pc:inkChg chg="add">
          <ac:chgData name="Vukics András" userId="5efe4348-f8f2-46c9-a533-ad55f03285a4" providerId="ADAL" clId="{246EDEBA-83EC-7E46-BAF1-39E78F182215}" dt="2022-11-17T20:39:37.404" v="1915"/>
          <ac:inkMkLst>
            <pc:docMk/>
            <pc:sldMk cId="778121945" sldId="300"/>
            <ac:inkMk id="5" creationId="{41133F17-0D09-33D6-F4D6-1FAC40111969}"/>
          </ac:inkMkLst>
        </pc:inkChg>
        <pc:inkChg chg="add del">
          <ac:chgData name="Vukics András" userId="5efe4348-f8f2-46c9-a533-ad55f03285a4" providerId="ADAL" clId="{246EDEBA-83EC-7E46-BAF1-39E78F182215}" dt="2022-11-17T20:32:37.823" v="1890"/>
          <ac:inkMkLst>
            <pc:docMk/>
            <pc:sldMk cId="778121945" sldId="300"/>
            <ac:inkMk id="5" creationId="{A5310175-8ACB-BCD6-F8F2-C459DBC8A409}"/>
          </ac:inkMkLst>
        </pc:inkChg>
        <pc:inkChg chg="add del">
          <ac:chgData name="Vukics András" userId="5efe4348-f8f2-46c9-a533-ad55f03285a4" providerId="ADAL" clId="{246EDEBA-83EC-7E46-BAF1-39E78F182215}" dt="2022-11-17T20:32:37.823" v="1890"/>
          <ac:inkMkLst>
            <pc:docMk/>
            <pc:sldMk cId="778121945" sldId="300"/>
            <ac:inkMk id="6" creationId="{354DEF9D-E9F3-F328-A667-9F2D38C8BD2D}"/>
          </ac:inkMkLst>
        </pc:inkChg>
        <pc:inkChg chg="add del">
          <ac:chgData name="Vukics András" userId="5efe4348-f8f2-46c9-a533-ad55f03285a4" providerId="ADAL" clId="{246EDEBA-83EC-7E46-BAF1-39E78F182215}" dt="2022-11-17T20:39:52.940" v="1920"/>
          <ac:inkMkLst>
            <pc:docMk/>
            <pc:sldMk cId="778121945" sldId="300"/>
            <ac:inkMk id="6" creationId="{63A4CBB6-0BF5-413D-2324-A4516356CD6F}"/>
          </ac:inkMkLst>
        </pc:inkChg>
        <pc:inkChg chg="add del">
          <ac:chgData name="Vukics András" userId="5efe4348-f8f2-46c9-a533-ad55f03285a4" providerId="ADAL" clId="{246EDEBA-83EC-7E46-BAF1-39E78F182215}" dt="2022-11-17T18:38:32.523" v="1727"/>
          <ac:inkMkLst>
            <pc:docMk/>
            <pc:sldMk cId="778121945" sldId="300"/>
            <ac:inkMk id="6" creationId="{C211CDA9-A236-BACC-7AE0-14564834DC07}"/>
          </ac:inkMkLst>
        </pc:inkChg>
        <pc:inkChg chg="add del">
          <ac:chgData name="Vukics András" userId="5efe4348-f8f2-46c9-a533-ad55f03285a4" providerId="ADAL" clId="{246EDEBA-83EC-7E46-BAF1-39E78F182215}" dt="2022-11-17T18:38:32.523" v="1727"/>
          <ac:inkMkLst>
            <pc:docMk/>
            <pc:sldMk cId="778121945" sldId="300"/>
            <ac:inkMk id="7" creationId="{0E5FBF67-9486-DCCF-E201-740B086583B8}"/>
          </ac:inkMkLst>
        </pc:inkChg>
        <pc:inkChg chg="add del">
          <ac:chgData name="Vukics András" userId="5efe4348-f8f2-46c9-a533-ad55f03285a4" providerId="ADAL" clId="{246EDEBA-83EC-7E46-BAF1-39E78F182215}" dt="2022-11-17T20:32:37.823" v="1890"/>
          <ac:inkMkLst>
            <pc:docMk/>
            <pc:sldMk cId="778121945" sldId="300"/>
            <ac:inkMk id="7" creationId="{6E14FFC2-D672-5715-F896-DE9CC7CB1E7A}"/>
          </ac:inkMkLst>
        </pc:inkChg>
        <pc:inkChg chg="add del">
          <ac:chgData name="Vukics András" userId="5efe4348-f8f2-46c9-a533-ad55f03285a4" providerId="ADAL" clId="{246EDEBA-83EC-7E46-BAF1-39E78F182215}" dt="2022-11-17T20:39:52.940" v="1920"/>
          <ac:inkMkLst>
            <pc:docMk/>
            <pc:sldMk cId="778121945" sldId="300"/>
            <ac:inkMk id="7" creationId="{936D2639-DDBF-2E6F-FD2F-EB49B34CC3D7}"/>
          </ac:inkMkLst>
        </pc:inkChg>
        <pc:inkChg chg="add del">
          <ac:chgData name="Vukics András" userId="5efe4348-f8f2-46c9-a533-ad55f03285a4" providerId="ADAL" clId="{246EDEBA-83EC-7E46-BAF1-39E78F182215}" dt="2022-11-17T20:39:52.940" v="1920"/>
          <ac:inkMkLst>
            <pc:docMk/>
            <pc:sldMk cId="778121945" sldId="300"/>
            <ac:inkMk id="8" creationId="{151ADBFF-2539-98CE-8AF9-23AEE3B37EBD}"/>
          </ac:inkMkLst>
        </pc:inkChg>
        <pc:inkChg chg="add del">
          <ac:chgData name="Vukics András" userId="5efe4348-f8f2-46c9-a533-ad55f03285a4" providerId="ADAL" clId="{246EDEBA-83EC-7E46-BAF1-39E78F182215}" dt="2022-11-17T18:38:32.523" v="1727"/>
          <ac:inkMkLst>
            <pc:docMk/>
            <pc:sldMk cId="778121945" sldId="300"/>
            <ac:inkMk id="8" creationId="{157794F3-0BED-5CAB-CEF1-F9E6C799CE16}"/>
          </ac:inkMkLst>
        </pc:inkChg>
        <pc:inkChg chg="add del">
          <ac:chgData name="Vukics András" userId="5efe4348-f8f2-46c9-a533-ad55f03285a4" providerId="ADAL" clId="{246EDEBA-83EC-7E46-BAF1-39E78F182215}" dt="2022-11-17T20:32:37.823" v="1890"/>
          <ac:inkMkLst>
            <pc:docMk/>
            <pc:sldMk cId="778121945" sldId="300"/>
            <ac:inkMk id="8" creationId="{F8556A7D-F3B9-2E12-2949-D6AF10314F02}"/>
          </ac:inkMkLst>
        </pc:inkChg>
        <pc:inkChg chg="add reco">
          <ac:chgData name="Vukics András" userId="5efe4348-f8f2-46c9-a533-ad55f03285a4" providerId="ADAL" clId="{246EDEBA-83EC-7E46-BAF1-39E78F182215}" dt="2022-11-17T18:38:32.523" v="1727"/>
          <ac:inkMkLst>
            <pc:docMk/>
            <pc:sldMk cId="778121945" sldId="300"/>
            <ac:inkMk id="9" creationId="{A9763AEF-4DEA-8445-809E-CD704300267C}"/>
          </ac:inkMkLst>
        </pc:inkChg>
        <pc:inkChg chg="add del">
          <ac:chgData name="Vukics András" userId="5efe4348-f8f2-46c9-a533-ad55f03285a4" providerId="ADAL" clId="{246EDEBA-83EC-7E46-BAF1-39E78F182215}" dt="2022-11-17T20:39:52.940" v="1920"/>
          <ac:inkMkLst>
            <pc:docMk/>
            <pc:sldMk cId="778121945" sldId="300"/>
            <ac:inkMk id="10" creationId="{0559EF94-C85D-6486-B782-3AFB2AC56779}"/>
          </ac:inkMkLst>
        </pc:inkChg>
        <pc:inkChg chg="add del">
          <ac:chgData name="Vukics András" userId="5efe4348-f8f2-46c9-a533-ad55f03285a4" providerId="ADAL" clId="{246EDEBA-83EC-7E46-BAF1-39E78F182215}" dt="2022-11-17T20:32:37.823" v="1890"/>
          <ac:inkMkLst>
            <pc:docMk/>
            <pc:sldMk cId="778121945" sldId="300"/>
            <ac:inkMk id="10" creationId="{646458B6-62F3-0661-F5E8-7C974468E54A}"/>
          </ac:inkMkLst>
        </pc:inkChg>
        <pc:inkChg chg="add del">
          <ac:chgData name="Vukics András" userId="5efe4348-f8f2-46c9-a533-ad55f03285a4" providerId="ADAL" clId="{246EDEBA-83EC-7E46-BAF1-39E78F182215}" dt="2022-11-17T18:38:37.526" v="1730"/>
          <ac:inkMkLst>
            <pc:docMk/>
            <pc:sldMk cId="778121945" sldId="300"/>
            <ac:inkMk id="10" creationId="{BB01EFA7-A2A4-FD3B-88B3-A2C285847C7B}"/>
          </ac:inkMkLst>
        </pc:inkChg>
        <pc:inkChg chg="add del">
          <ac:chgData name="Vukics András" userId="5efe4348-f8f2-46c9-a533-ad55f03285a4" providerId="ADAL" clId="{246EDEBA-83EC-7E46-BAF1-39E78F182215}" dt="2022-11-17T18:38:37.526" v="1730"/>
          <ac:inkMkLst>
            <pc:docMk/>
            <pc:sldMk cId="778121945" sldId="300"/>
            <ac:inkMk id="11" creationId="{383A15F7-DE8F-C8BE-3A42-C0D186152CAF}"/>
          </ac:inkMkLst>
        </pc:inkChg>
        <pc:inkChg chg="add reco">
          <ac:chgData name="Vukics András" userId="5efe4348-f8f2-46c9-a533-ad55f03285a4" providerId="ADAL" clId="{246EDEBA-83EC-7E46-BAF1-39E78F182215}" dt="2022-11-17T20:32:37.823" v="1890"/>
          <ac:inkMkLst>
            <pc:docMk/>
            <pc:sldMk cId="778121945" sldId="300"/>
            <ac:inkMk id="11" creationId="{C62C639D-DD64-8805-E838-68D7D3B628BC}"/>
          </ac:inkMkLst>
        </pc:inkChg>
        <pc:inkChg chg="add reco">
          <ac:chgData name="Vukics András" userId="5efe4348-f8f2-46c9-a533-ad55f03285a4" providerId="ADAL" clId="{246EDEBA-83EC-7E46-BAF1-39E78F182215}" dt="2022-11-17T18:38:37.526" v="1730"/>
          <ac:inkMkLst>
            <pc:docMk/>
            <pc:sldMk cId="778121945" sldId="300"/>
            <ac:inkMk id="12" creationId="{235A1B23-4990-456D-2AFC-B144E52DF791}"/>
          </ac:inkMkLst>
        </pc:inkChg>
        <pc:inkChg chg="add del">
          <ac:chgData name="Vukics András" userId="5efe4348-f8f2-46c9-a533-ad55f03285a4" providerId="ADAL" clId="{246EDEBA-83EC-7E46-BAF1-39E78F182215}" dt="2022-11-17T20:32:43.862" v="1896"/>
          <ac:inkMkLst>
            <pc:docMk/>
            <pc:sldMk cId="778121945" sldId="300"/>
            <ac:inkMk id="13" creationId="{2268A084-1567-7D68-BC2B-36E169B33628}"/>
          </ac:inkMkLst>
        </pc:inkChg>
        <pc:inkChg chg="add reco">
          <ac:chgData name="Vukics András" userId="5efe4348-f8f2-46c9-a533-ad55f03285a4" providerId="ADAL" clId="{246EDEBA-83EC-7E46-BAF1-39E78F182215}" dt="2022-11-17T20:39:52.940" v="1920"/>
          <ac:inkMkLst>
            <pc:docMk/>
            <pc:sldMk cId="778121945" sldId="300"/>
            <ac:inkMk id="13" creationId="{36A53D8A-0F94-101F-39A3-DD8812D27166}"/>
          </ac:inkMkLst>
        </pc:inkChg>
        <pc:inkChg chg="add del">
          <ac:chgData name="Vukics András" userId="5efe4348-f8f2-46c9-a533-ad55f03285a4" providerId="ADAL" clId="{246EDEBA-83EC-7E46-BAF1-39E78F182215}" dt="2022-11-17T18:38:58.920" v="1737"/>
          <ac:inkMkLst>
            <pc:docMk/>
            <pc:sldMk cId="778121945" sldId="300"/>
            <ac:inkMk id="13" creationId="{8C109C06-0A47-0FE8-8DBE-77B894FC82C5}"/>
          </ac:inkMkLst>
        </pc:inkChg>
        <pc:inkChg chg="add del">
          <ac:chgData name="Vukics András" userId="5efe4348-f8f2-46c9-a533-ad55f03285a4" providerId="ADAL" clId="{246EDEBA-83EC-7E46-BAF1-39E78F182215}" dt="2022-11-17T18:38:58.920" v="1737"/>
          <ac:inkMkLst>
            <pc:docMk/>
            <pc:sldMk cId="778121945" sldId="300"/>
            <ac:inkMk id="14" creationId="{65D8D558-B3F3-576E-8014-57DBB0603709}"/>
          </ac:inkMkLst>
        </pc:inkChg>
        <pc:inkChg chg="add del">
          <ac:chgData name="Vukics András" userId="5efe4348-f8f2-46c9-a533-ad55f03285a4" providerId="ADAL" clId="{246EDEBA-83EC-7E46-BAF1-39E78F182215}" dt="2022-11-17T20:39:55.206" v="1925"/>
          <ac:inkMkLst>
            <pc:docMk/>
            <pc:sldMk cId="778121945" sldId="300"/>
            <ac:inkMk id="14" creationId="{AA1BC672-4334-B8AB-54D7-605237C63E2A}"/>
          </ac:inkMkLst>
        </pc:inkChg>
        <pc:inkChg chg="add del">
          <ac:chgData name="Vukics András" userId="5efe4348-f8f2-46c9-a533-ad55f03285a4" providerId="ADAL" clId="{246EDEBA-83EC-7E46-BAF1-39E78F182215}" dt="2022-11-17T20:32:43.862" v="1896"/>
          <ac:inkMkLst>
            <pc:docMk/>
            <pc:sldMk cId="778121945" sldId="300"/>
            <ac:inkMk id="14" creationId="{EF88A1BB-490A-FA2F-6518-17C5AC5C62FB}"/>
          </ac:inkMkLst>
        </pc:inkChg>
        <pc:inkChg chg="add del">
          <ac:chgData name="Vukics András" userId="5efe4348-f8f2-46c9-a533-ad55f03285a4" providerId="ADAL" clId="{246EDEBA-83EC-7E46-BAF1-39E78F182215}" dt="2022-11-17T18:38:58.920" v="1737"/>
          <ac:inkMkLst>
            <pc:docMk/>
            <pc:sldMk cId="778121945" sldId="300"/>
            <ac:inkMk id="15" creationId="{34322387-E4BE-F039-53B3-490000D898C9}"/>
          </ac:inkMkLst>
        </pc:inkChg>
        <pc:inkChg chg="add del">
          <ac:chgData name="Vukics András" userId="5efe4348-f8f2-46c9-a533-ad55f03285a4" providerId="ADAL" clId="{246EDEBA-83EC-7E46-BAF1-39E78F182215}" dt="2022-11-17T20:32:43.862" v="1896"/>
          <ac:inkMkLst>
            <pc:docMk/>
            <pc:sldMk cId="778121945" sldId="300"/>
            <ac:inkMk id="15" creationId="{59D4737E-FF51-6027-7519-5BDDBE74AE21}"/>
          </ac:inkMkLst>
        </pc:inkChg>
        <pc:inkChg chg="add del">
          <ac:chgData name="Vukics András" userId="5efe4348-f8f2-46c9-a533-ad55f03285a4" providerId="ADAL" clId="{246EDEBA-83EC-7E46-BAF1-39E78F182215}" dt="2022-11-17T20:39:55.206" v="1925"/>
          <ac:inkMkLst>
            <pc:docMk/>
            <pc:sldMk cId="778121945" sldId="300"/>
            <ac:inkMk id="15" creationId="{B4F8E4BF-EBF0-B3A2-C506-8953893A1FBE}"/>
          </ac:inkMkLst>
        </pc:inkChg>
        <pc:inkChg chg="add del">
          <ac:chgData name="Vukics András" userId="5efe4348-f8f2-46c9-a533-ad55f03285a4" providerId="ADAL" clId="{246EDEBA-83EC-7E46-BAF1-39E78F182215}" dt="2022-11-17T18:38:58.920" v="1737"/>
          <ac:inkMkLst>
            <pc:docMk/>
            <pc:sldMk cId="778121945" sldId="300"/>
            <ac:inkMk id="16" creationId="{08E2B201-8FB2-BD0E-0A78-E0B6E1C34C20}"/>
          </ac:inkMkLst>
        </pc:inkChg>
        <pc:inkChg chg="add del">
          <ac:chgData name="Vukics András" userId="5efe4348-f8f2-46c9-a533-ad55f03285a4" providerId="ADAL" clId="{246EDEBA-83EC-7E46-BAF1-39E78F182215}" dt="2022-11-17T20:32:43.862" v="1896"/>
          <ac:inkMkLst>
            <pc:docMk/>
            <pc:sldMk cId="778121945" sldId="300"/>
            <ac:inkMk id="16" creationId="{38BD2764-B7EB-78E3-3960-53518201A8A9}"/>
          </ac:inkMkLst>
        </pc:inkChg>
        <pc:inkChg chg="add del">
          <ac:chgData name="Vukics András" userId="5efe4348-f8f2-46c9-a533-ad55f03285a4" providerId="ADAL" clId="{246EDEBA-83EC-7E46-BAF1-39E78F182215}" dt="2022-11-17T20:39:55.206" v="1925"/>
          <ac:inkMkLst>
            <pc:docMk/>
            <pc:sldMk cId="778121945" sldId="300"/>
            <ac:inkMk id="16" creationId="{9C57842B-18AE-D203-707C-1615EA774A69}"/>
          </ac:inkMkLst>
        </pc:inkChg>
        <pc:inkChg chg="add del">
          <ac:chgData name="Vukics András" userId="5efe4348-f8f2-46c9-a533-ad55f03285a4" providerId="ADAL" clId="{246EDEBA-83EC-7E46-BAF1-39E78F182215}" dt="2022-11-17T18:38:58.920" v="1737"/>
          <ac:inkMkLst>
            <pc:docMk/>
            <pc:sldMk cId="778121945" sldId="300"/>
            <ac:inkMk id="17" creationId="{4E3FE540-591D-7C26-3BAF-598B6F3D032B}"/>
          </ac:inkMkLst>
        </pc:inkChg>
        <pc:inkChg chg="add del">
          <ac:chgData name="Vukics András" userId="5efe4348-f8f2-46c9-a533-ad55f03285a4" providerId="ADAL" clId="{246EDEBA-83EC-7E46-BAF1-39E78F182215}" dt="2022-11-17T20:39:55.206" v="1925"/>
          <ac:inkMkLst>
            <pc:docMk/>
            <pc:sldMk cId="778121945" sldId="300"/>
            <ac:inkMk id="17" creationId="{5D268EA1-37FD-F5D1-9564-7832EC917DE3}"/>
          </ac:inkMkLst>
        </pc:inkChg>
        <pc:inkChg chg="add del">
          <ac:chgData name="Vukics András" userId="5efe4348-f8f2-46c9-a533-ad55f03285a4" providerId="ADAL" clId="{246EDEBA-83EC-7E46-BAF1-39E78F182215}" dt="2022-11-17T20:32:43.862" v="1896"/>
          <ac:inkMkLst>
            <pc:docMk/>
            <pc:sldMk cId="778121945" sldId="300"/>
            <ac:inkMk id="17" creationId="{C6A32507-1A6B-7A9B-5A74-5E41B6A7BF42}"/>
          </ac:inkMkLst>
        </pc:inkChg>
        <pc:inkChg chg="add reco">
          <ac:chgData name="Vukics András" userId="5efe4348-f8f2-46c9-a533-ad55f03285a4" providerId="ADAL" clId="{246EDEBA-83EC-7E46-BAF1-39E78F182215}" dt="2022-11-17T20:32:43.862" v="1896"/>
          <ac:inkMkLst>
            <pc:docMk/>
            <pc:sldMk cId="778121945" sldId="300"/>
            <ac:inkMk id="18" creationId="{06927043-DCB8-9C0F-885C-AE087015B5FA}"/>
          </ac:inkMkLst>
        </pc:inkChg>
        <pc:inkChg chg="add del">
          <ac:chgData name="Vukics András" userId="5efe4348-f8f2-46c9-a533-ad55f03285a4" providerId="ADAL" clId="{246EDEBA-83EC-7E46-BAF1-39E78F182215}" dt="2022-11-17T18:38:58.920" v="1737"/>
          <ac:inkMkLst>
            <pc:docMk/>
            <pc:sldMk cId="778121945" sldId="300"/>
            <ac:inkMk id="18" creationId="{32D6620A-092F-95B6-5B4E-8226372CAC1B}"/>
          </ac:inkMkLst>
        </pc:inkChg>
        <pc:inkChg chg="add reco">
          <ac:chgData name="Vukics András" userId="5efe4348-f8f2-46c9-a533-ad55f03285a4" providerId="ADAL" clId="{246EDEBA-83EC-7E46-BAF1-39E78F182215}" dt="2022-11-17T18:38:58.920" v="1737"/>
          <ac:inkMkLst>
            <pc:docMk/>
            <pc:sldMk cId="778121945" sldId="300"/>
            <ac:inkMk id="19" creationId="{A69313DD-21AF-F882-3943-F6536EE3A47D}"/>
          </ac:inkMkLst>
        </pc:inkChg>
        <pc:inkChg chg="add reco">
          <ac:chgData name="Vukics András" userId="5efe4348-f8f2-46c9-a533-ad55f03285a4" providerId="ADAL" clId="{246EDEBA-83EC-7E46-BAF1-39E78F182215}" dt="2022-11-17T20:39:55.206" v="1925"/>
          <ac:inkMkLst>
            <pc:docMk/>
            <pc:sldMk cId="778121945" sldId="300"/>
            <ac:inkMk id="20" creationId="{48E28DC6-F82F-F2FB-2922-CEC3439F84A8}"/>
          </ac:inkMkLst>
        </pc:inkChg>
        <pc:inkChg chg="add del">
          <ac:chgData name="Vukics András" userId="5efe4348-f8f2-46c9-a533-ad55f03285a4" providerId="ADAL" clId="{246EDEBA-83EC-7E46-BAF1-39E78F182215}" dt="2022-11-17T18:39:01.525" v="1742"/>
          <ac:inkMkLst>
            <pc:docMk/>
            <pc:sldMk cId="778121945" sldId="300"/>
            <ac:inkMk id="20" creationId="{B1F4AB61-719B-37E2-3752-7FEED742FFE8}"/>
          </ac:inkMkLst>
        </pc:inkChg>
        <pc:inkChg chg="add del">
          <ac:chgData name="Vukics András" userId="5efe4348-f8f2-46c9-a533-ad55f03285a4" providerId="ADAL" clId="{246EDEBA-83EC-7E46-BAF1-39E78F182215}" dt="2022-11-17T20:32:49.649" v="1899"/>
          <ac:inkMkLst>
            <pc:docMk/>
            <pc:sldMk cId="778121945" sldId="300"/>
            <ac:inkMk id="20" creationId="{E188AA83-538F-1900-3268-6217B0AA288F}"/>
          </ac:inkMkLst>
        </pc:inkChg>
        <pc:inkChg chg="add del">
          <ac:chgData name="Vukics András" userId="5efe4348-f8f2-46c9-a533-ad55f03285a4" providerId="ADAL" clId="{246EDEBA-83EC-7E46-BAF1-39E78F182215}" dt="2022-11-17T20:32:49.649" v="1899"/>
          <ac:inkMkLst>
            <pc:docMk/>
            <pc:sldMk cId="778121945" sldId="300"/>
            <ac:inkMk id="21" creationId="{350EAAE7-EE6C-5891-D282-8664DC843776}"/>
          </ac:inkMkLst>
        </pc:inkChg>
        <pc:inkChg chg="add del">
          <ac:chgData name="Vukics András" userId="5efe4348-f8f2-46c9-a533-ad55f03285a4" providerId="ADAL" clId="{246EDEBA-83EC-7E46-BAF1-39E78F182215}" dt="2022-11-17T20:39:56.707" v="1928"/>
          <ac:inkMkLst>
            <pc:docMk/>
            <pc:sldMk cId="778121945" sldId="300"/>
            <ac:inkMk id="21" creationId="{A5D4C95B-7844-E315-B7C5-1BE02D20EAFA}"/>
          </ac:inkMkLst>
        </pc:inkChg>
        <pc:inkChg chg="add del">
          <ac:chgData name="Vukics András" userId="5efe4348-f8f2-46c9-a533-ad55f03285a4" providerId="ADAL" clId="{246EDEBA-83EC-7E46-BAF1-39E78F182215}" dt="2022-11-17T18:39:01.525" v="1742"/>
          <ac:inkMkLst>
            <pc:docMk/>
            <pc:sldMk cId="778121945" sldId="300"/>
            <ac:inkMk id="21" creationId="{AA17E374-6C08-8CBF-40F4-AB96AC5D27B7}"/>
          </ac:inkMkLst>
        </pc:inkChg>
        <pc:inkChg chg="add reco">
          <ac:chgData name="Vukics András" userId="5efe4348-f8f2-46c9-a533-ad55f03285a4" providerId="ADAL" clId="{246EDEBA-83EC-7E46-BAF1-39E78F182215}" dt="2022-11-17T20:32:49.649" v="1899"/>
          <ac:inkMkLst>
            <pc:docMk/>
            <pc:sldMk cId="778121945" sldId="300"/>
            <ac:inkMk id="22" creationId="{8282BDD5-C9F4-82B5-ED42-5E769AA8B2B1}"/>
          </ac:inkMkLst>
        </pc:inkChg>
        <pc:inkChg chg="add del">
          <ac:chgData name="Vukics András" userId="5efe4348-f8f2-46c9-a533-ad55f03285a4" providerId="ADAL" clId="{246EDEBA-83EC-7E46-BAF1-39E78F182215}" dt="2022-11-17T18:39:01.525" v="1742"/>
          <ac:inkMkLst>
            <pc:docMk/>
            <pc:sldMk cId="778121945" sldId="300"/>
            <ac:inkMk id="22" creationId="{F862D81D-A960-DA35-EAAD-26B1570C403D}"/>
          </ac:inkMkLst>
        </pc:inkChg>
        <pc:inkChg chg="add">
          <ac:chgData name="Vukics András" userId="5efe4348-f8f2-46c9-a533-ad55f03285a4" providerId="ADAL" clId="{246EDEBA-83EC-7E46-BAF1-39E78F182215}" dt="2022-11-17T20:32:50.038" v="1900"/>
          <ac:inkMkLst>
            <pc:docMk/>
            <pc:sldMk cId="778121945" sldId="300"/>
            <ac:inkMk id="23" creationId="{187FE588-4F52-F441-DE12-668F7DC4461B}"/>
          </ac:inkMkLst>
        </pc:inkChg>
        <pc:inkChg chg="add del">
          <ac:chgData name="Vukics András" userId="5efe4348-f8f2-46c9-a533-ad55f03285a4" providerId="ADAL" clId="{246EDEBA-83EC-7E46-BAF1-39E78F182215}" dt="2022-11-17T18:39:01.525" v="1742"/>
          <ac:inkMkLst>
            <pc:docMk/>
            <pc:sldMk cId="778121945" sldId="300"/>
            <ac:inkMk id="23" creationId="{834BFE6B-740B-A158-FFA9-4D9F6D16A998}"/>
          </ac:inkMkLst>
        </pc:inkChg>
        <pc:inkChg chg="add reco">
          <ac:chgData name="Vukics András" userId="5efe4348-f8f2-46c9-a533-ad55f03285a4" providerId="ADAL" clId="{246EDEBA-83EC-7E46-BAF1-39E78F182215}" dt="2022-11-17T18:39:01.525" v="1742"/>
          <ac:inkMkLst>
            <pc:docMk/>
            <pc:sldMk cId="778121945" sldId="300"/>
            <ac:inkMk id="24" creationId="{ED59064A-9960-7CDE-3F53-04DDF9B5CECE}"/>
          </ac:inkMkLst>
        </pc:inkChg>
        <pc:inkChg chg="add del">
          <ac:chgData name="Vukics András" userId="5efe4348-f8f2-46c9-a533-ad55f03285a4" providerId="ADAL" clId="{246EDEBA-83EC-7E46-BAF1-39E78F182215}" dt="2022-11-17T20:39:56.707" v="1928"/>
          <ac:inkMkLst>
            <pc:docMk/>
            <pc:sldMk cId="778121945" sldId="300"/>
            <ac:inkMk id="25" creationId="{5B81D990-F692-C0D0-C207-6453C55690DC}"/>
          </ac:inkMkLst>
        </pc:inkChg>
        <pc:inkChg chg="add del">
          <ac:chgData name="Vukics András" userId="5efe4348-f8f2-46c9-a533-ad55f03285a4" providerId="ADAL" clId="{246EDEBA-83EC-7E46-BAF1-39E78F182215}" dt="2022-11-17T18:39:05.121" v="1748"/>
          <ac:inkMkLst>
            <pc:docMk/>
            <pc:sldMk cId="778121945" sldId="300"/>
            <ac:inkMk id="25" creationId="{93660308-ADCF-AD3D-0C5E-7BEF9ADBC034}"/>
          </ac:inkMkLst>
        </pc:inkChg>
        <pc:inkChg chg="add del">
          <ac:chgData name="Vukics András" userId="5efe4348-f8f2-46c9-a533-ad55f03285a4" providerId="ADAL" clId="{246EDEBA-83EC-7E46-BAF1-39E78F182215}" dt="2022-11-17T20:32:57.873" v="1907"/>
          <ac:inkMkLst>
            <pc:docMk/>
            <pc:sldMk cId="778121945" sldId="300"/>
            <ac:inkMk id="25" creationId="{FAC7DF59-4F49-87DD-2D67-116D87D288D5}"/>
          </ac:inkMkLst>
        </pc:inkChg>
        <pc:inkChg chg="add reco">
          <ac:chgData name="Vukics András" userId="5efe4348-f8f2-46c9-a533-ad55f03285a4" providerId="ADAL" clId="{246EDEBA-83EC-7E46-BAF1-39E78F182215}" dt="2022-11-17T20:39:56.707" v="1928"/>
          <ac:inkMkLst>
            <pc:docMk/>
            <pc:sldMk cId="778121945" sldId="300"/>
            <ac:inkMk id="26" creationId="{432217B9-5F49-EB00-DE17-A677C7F954CE}"/>
          </ac:inkMkLst>
        </pc:inkChg>
        <pc:inkChg chg="add del">
          <ac:chgData name="Vukics András" userId="5efe4348-f8f2-46c9-a533-ad55f03285a4" providerId="ADAL" clId="{246EDEBA-83EC-7E46-BAF1-39E78F182215}" dt="2022-11-17T20:32:57.873" v="1907"/>
          <ac:inkMkLst>
            <pc:docMk/>
            <pc:sldMk cId="778121945" sldId="300"/>
            <ac:inkMk id="26" creationId="{BB1185F8-4068-E35F-7ED2-D75AE4BDA2A3}"/>
          </ac:inkMkLst>
        </pc:inkChg>
        <pc:inkChg chg="add del">
          <ac:chgData name="Vukics András" userId="5efe4348-f8f2-46c9-a533-ad55f03285a4" providerId="ADAL" clId="{246EDEBA-83EC-7E46-BAF1-39E78F182215}" dt="2022-11-17T18:39:05.121" v="1748"/>
          <ac:inkMkLst>
            <pc:docMk/>
            <pc:sldMk cId="778121945" sldId="300"/>
            <ac:inkMk id="26" creationId="{E09C1364-CF91-1E59-F062-BF486C86B610}"/>
          </ac:inkMkLst>
        </pc:inkChg>
        <pc:inkChg chg="add del">
          <ac:chgData name="Vukics András" userId="5efe4348-f8f2-46c9-a533-ad55f03285a4" providerId="ADAL" clId="{246EDEBA-83EC-7E46-BAF1-39E78F182215}" dt="2022-11-17T20:39:58.015" v="1931"/>
          <ac:inkMkLst>
            <pc:docMk/>
            <pc:sldMk cId="778121945" sldId="300"/>
            <ac:inkMk id="27" creationId="{3BFACC25-F881-CF7C-CA61-204FFF1F9158}"/>
          </ac:inkMkLst>
        </pc:inkChg>
        <pc:inkChg chg="add del">
          <ac:chgData name="Vukics András" userId="5efe4348-f8f2-46c9-a533-ad55f03285a4" providerId="ADAL" clId="{246EDEBA-83EC-7E46-BAF1-39E78F182215}" dt="2022-11-17T20:32:57.873" v="1907"/>
          <ac:inkMkLst>
            <pc:docMk/>
            <pc:sldMk cId="778121945" sldId="300"/>
            <ac:inkMk id="27" creationId="{48C84469-DDBF-AA42-62E3-7FA5A6FC9FEE}"/>
          </ac:inkMkLst>
        </pc:inkChg>
        <pc:inkChg chg="add del">
          <ac:chgData name="Vukics András" userId="5efe4348-f8f2-46c9-a533-ad55f03285a4" providerId="ADAL" clId="{246EDEBA-83EC-7E46-BAF1-39E78F182215}" dt="2022-11-17T18:39:05.121" v="1748"/>
          <ac:inkMkLst>
            <pc:docMk/>
            <pc:sldMk cId="778121945" sldId="300"/>
            <ac:inkMk id="27" creationId="{8D3017B0-5159-D7ED-EFAD-944EC97A0ACC}"/>
          </ac:inkMkLst>
        </pc:inkChg>
        <pc:inkChg chg="add del">
          <ac:chgData name="Vukics András" userId="5efe4348-f8f2-46c9-a533-ad55f03285a4" providerId="ADAL" clId="{246EDEBA-83EC-7E46-BAF1-39E78F182215}" dt="2022-11-17T20:39:58.015" v="1931"/>
          <ac:inkMkLst>
            <pc:docMk/>
            <pc:sldMk cId="778121945" sldId="300"/>
            <ac:inkMk id="28" creationId="{1DADA1DB-92F5-983C-32FE-693CA9697332}"/>
          </ac:inkMkLst>
        </pc:inkChg>
        <pc:inkChg chg="add del">
          <ac:chgData name="Vukics András" userId="5efe4348-f8f2-46c9-a533-ad55f03285a4" providerId="ADAL" clId="{246EDEBA-83EC-7E46-BAF1-39E78F182215}" dt="2022-11-17T18:39:05.121" v="1748"/>
          <ac:inkMkLst>
            <pc:docMk/>
            <pc:sldMk cId="778121945" sldId="300"/>
            <ac:inkMk id="28" creationId="{692607EC-B985-7250-015D-C6DC11378A55}"/>
          </ac:inkMkLst>
        </pc:inkChg>
        <pc:inkChg chg="add del">
          <ac:chgData name="Vukics András" userId="5efe4348-f8f2-46c9-a533-ad55f03285a4" providerId="ADAL" clId="{246EDEBA-83EC-7E46-BAF1-39E78F182215}" dt="2022-11-17T20:32:57.873" v="1907"/>
          <ac:inkMkLst>
            <pc:docMk/>
            <pc:sldMk cId="778121945" sldId="300"/>
            <ac:inkMk id="28" creationId="{EFAE2E53-7844-BA64-0FE6-620D2B6966A5}"/>
          </ac:inkMkLst>
        </pc:inkChg>
        <pc:inkChg chg="add reco">
          <ac:chgData name="Vukics András" userId="5efe4348-f8f2-46c9-a533-ad55f03285a4" providerId="ADAL" clId="{246EDEBA-83EC-7E46-BAF1-39E78F182215}" dt="2022-11-17T20:39:58.015" v="1931"/>
          <ac:inkMkLst>
            <pc:docMk/>
            <pc:sldMk cId="778121945" sldId="300"/>
            <ac:inkMk id="29" creationId="{238053AE-A74A-422B-3CC9-9346FE495177}"/>
          </ac:inkMkLst>
        </pc:inkChg>
        <pc:inkChg chg="add del">
          <ac:chgData name="Vukics András" userId="5efe4348-f8f2-46c9-a533-ad55f03285a4" providerId="ADAL" clId="{246EDEBA-83EC-7E46-BAF1-39E78F182215}" dt="2022-11-17T20:32:57.873" v="1907"/>
          <ac:inkMkLst>
            <pc:docMk/>
            <pc:sldMk cId="778121945" sldId="300"/>
            <ac:inkMk id="29" creationId="{39EAA5D8-0C4B-C587-D5B1-DAC14001231C}"/>
          </ac:inkMkLst>
        </pc:inkChg>
        <pc:inkChg chg="add del">
          <ac:chgData name="Vukics András" userId="5efe4348-f8f2-46c9-a533-ad55f03285a4" providerId="ADAL" clId="{246EDEBA-83EC-7E46-BAF1-39E78F182215}" dt="2022-11-17T18:39:05.121" v="1748"/>
          <ac:inkMkLst>
            <pc:docMk/>
            <pc:sldMk cId="778121945" sldId="300"/>
            <ac:inkMk id="29" creationId="{E926DF9B-20EF-A6DF-8ED3-CF16ADE25029}"/>
          </ac:inkMkLst>
        </pc:inkChg>
        <pc:inkChg chg="add reco">
          <ac:chgData name="Vukics András" userId="5efe4348-f8f2-46c9-a533-ad55f03285a4" providerId="ADAL" clId="{246EDEBA-83EC-7E46-BAF1-39E78F182215}" dt="2022-11-17T18:39:05.121" v="1748"/>
          <ac:inkMkLst>
            <pc:docMk/>
            <pc:sldMk cId="778121945" sldId="300"/>
            <ac:inkMk id="30" creationId="{6633ECEC-2D77-0496-2BE9-2BF91C45F2DE}"/>
          </ac:inkMkLst>
        </pc:inkChg>
        <pc:inkChg chg="add del">
          <ac:chgData name="Vukics András" userId="5efe4348-f8f2-46c9-a533-ad55f03285a4" providerId="ADAL" clId="{246EDEBA-83EC-7E46-BAF1-39E78F182215}" dt="2022-11-17T18:39:07.323" v="1752"/>
          <ac:inkMkLst>
            <pc:docMk/>
            <pc:sldMk cId="778121945" sldId="300"/>
            <ac:inkMk id="31" creationId="{0B959AC6-6483-FBC0-0210-7169AD1F5CBF}"/>
          </ac:inkMkLst>
        </pc:inkChg>
        <pc:inkChg chg="add del">
          <ac:chgData name="Vukics András" userId="5efe4348-f8f2-46c9-a533-ad55f03285a4" providerId="ADAL" clId="{246EDEBA-83EC-7E46-BAF1-39E78F182215}" dt="2022-11-17T20:32:57.873" v="1907"/>
          <ac:inkMkLst>
            <pc:docMk/>
            <pc:sldMk cId="778121945" sldId="300"/>
            <ac:inkMk id="31" creationId="{44B53D92-A4E4-2A4D-2316-BA7DD5344592}"/>
          </ac:inkMkLst>
        </pc:inkChg>
        <pc:inkChg chg="add del">
          <ac:chgData name="Vukics András" userId="5efe4348-f8f2-46c9-a533-ad55f03285a4" providerId="ADAL" clId="{246EDEBA-83EC-7E46-BAF1-39E78F182215}" dt="2022-11-17T20:40:01.688" v="1936"/>
          <ac:inkMkLst>
            <pc:docMk/>
            <pc:sldMk cId="778121945" sldId="300"/>
            <ac:inkMk id="31" creationId="{EB3B3564-AF96-A6B3-9D7F-11953EA13FB8}"/>
          </ac:inkMkLst>
        </pc:inkChg>
        <pc:inkChg chg="add reco">
          <ac:chgData name="Vukics András" userId="5efe4348-f8f2-46c9-a533-ad55f03285a4" providerId="ADAL" clId="{246EDEBA-83EC-7E46-BAF1-39E78F182215}" dt="2022-11-17T20:32:57.873" v="1907"/>
          <ac:inkMkLst>
            <pc:docMk/>
            <pc:sldMk cId="778121945" sldId="300"/>
            <ac:inkMk id="32" creationId="{54A301E6-DE28-47FD-A5A0-F83B2C165240}"/>
          </ac:inkMkLst>
        </pc:inkChg>
        <pc:inkChg chg="add del">
          <ac:chgData name="Vukics András" userId="5efe4348-f8f2-46c9-a533-ad55f03285a4" providerId="ADAL" clId="{246EDEBA-83EC-7E46-BAF1-39E78F182215}" dt="2022-11-17T18:39:07.323" v="1752"/>
          <ac:inkMkLst>
            <pc:docMk/>
            <pc:sldMk cId="778121945" sldId="300"/>
            <ac:inkMk id="32" creationId="{5CD0C604-1730-4980-AD53-BBFB65333544}"/>
          </ac:inkMkLst>
        </pc:inkChg>
        <pc:inkChg chg="add del">
          <ac:chgData name="Vukics András" userId="5efe4348-f8f2-46c9-a533-ad55f03285a4" providerId="ADAL" clId="{246EDEBA-83EC-7E46-BAF1-39E78F182215}" dt="2022-11-17T20:40:01.688" v="1936"/>
          <ac:inkMkLst>
            <pc:docMk/>
            <pc:sldMk cId="778121945" sldId="300"/>
            <ac:inkMk id="33" creationId="{A34CF52E-A5A1-635D-B2D3-D650478A3B09}"/>
          </ac:inkMkLst>
        </pc:inkChg>
        <pc:inkChg chg="add del">
          <ac:chgData name="Vukics András" userId="5efe4348-f8f2-46c9-a533-ad55f03285a4" providerId="ADAL" clId="{246EDEBA-83EC-7E46-BAF1-39E78F182215}" dt="2022-11-17T18:39:07.323" v="1752"/>
          <ac:inkMkLst>
            <pc:docMk/>
            <pc:sldMk cId="778121945" sldId="300"/>
            <ac:inkMk id="33" creationId="{BA6FBCB4-41F8-4E4B-85C3-C0B27979E3C4}"/>
          </ac:inkMkLst>
        </pc:inkChg>
        <pc:inkChg chg="add del">
          <ac:chgData name="Vukics András" userId="5efe4348-f8f2-46c9-a533-ad55f03285a4" providerId="ADAL" clId="{246EDEBA-83EC-7E46-BAF1-39E78F182215}" dt="2022-11-17T20:32:59.272" v="1910"/>
          <ac:inkMkLst>
            <pc:docMk/>
            <pc:sldMk cId="778121945" sldId="300"/>
            <ac:inkMk id="33" creationId="{E66093F5-8F02-DB2A-1725-0E39F8ACE00E}"/>
          </ac:inkMkLst>
        </pc:inkChg>
        <pc:inkChg chg="add reco">
          <ac:chgData name="Vukics András" userId="5efe4348-f8f2-46c9-a533-ad55f03285a4" providerId="ADAL" clId="{246EDEBA-83EC-7E46-BAF1-39E78F182215}" dt="2022-11-17T18:39:07.323" v="1752"/>
          <ac:inkMkLst>
            <pc:docMk/>
            <pc:sldMk cId="778121945" sldId="300"/>
            <ac:inkMk id="34" creationId="{F6531497-DF15-110D-E8AF-546D8FF342D7}"/>
          </ac:inkMkLst>
        </pc:inkChg>
        <pc:inkChg chg="add del">
          <ac:chgData name="Vukics András" userId="5efe4348-f8f2-46c9-a533-ad55f03285a4" providerId="ADAL" clId="{246EDEBA-83EC-7E46-BAF1-39E78F182215}" dt="2022-11-17T20:40:01.688" v="1936"/>
          <ac:inkMkLst>
            <pc:docMk/>
            <pc:sldMk cId="778121945" sldId="300"/>
            <ac:inkMk id="35" creationId="{15B17DC2-9554-2113-C4D3-6D16152791DE}"/>
          </ac:inkMkLst>
        </pc:inkChg>
        <pc:inkChg chg="add del">
          <ac:chgData name="Vukics András" userId="5efe4348-f8f2-46c9-a533-ad55f03285a4" providerId="ADAL" clId="{246EDEBA-83EC-7E46-BAF1-39E78F182215}" dt="2022-11-17T20:32:59.272" v="1910"/>
          <ac:inkMkLst>
            <pc:docMk/>
            <pc:sldMk cId="778121945" sldId="300"/>
            <ac:inkMk id="35" creationId="{8210367A-88CD-50EF-ECCA-F56DBE331BD7}"/>
          </ac:inkMkLst>
        </pc:inkChg>
        <pc:inkChg chg="add del">
          <ac:chgData name="Vukics András" userId="5efe4348-f8f2-46c9-a533-ad55f03285a4" providerId="ADAL" clId="{246EDEBA-83EC-7E46-BAF1-39E78F182215}" dt="2022-11-17T18:39:10.630" v="1759"/>
          <ac:inkMkLst>
            <pc:docMk/>
            <pc:sldMk cId="778121945" sldId="300"/>
            <ac:inkMk id="35" creationId="{F73C2B38-3079-279B-304A-5368921BDB96}"/>
          </ac:inkMkLst>
        </pc:inkChg>
        <pc:inkChg chg="add del">
          <ac:chgData name="Vukics András" userId="5efe4348-f8f2-46c9-a533-ad55f03285a4" providerId="ADAL" clId="{246EDEBA-83EC-7E46-BAF1-39E78F182215}" dt="2022-11-17T18:39:10.630" v="1759"/>
          <ac:inkMkLst>
            <pc:docMk/>
            <pc:sldMk cId="778121945" sldId="300"/>
            <ac:inkMk id="36" creationId="{32C7C661-D6C3-EE27-3F1E-C4D47C147554}"/>
          </ac:inkMkLst>
        </pc:inkChg>
        <pc:inkChg chg="add reco">
          <ac:chgData name="Vukics András" userId="5efe4348-f8f2-46c9-a533-ad55f03285a4" providerId="ADAL" clId="{246EDEBA-83EC-7E46-BAF1-39E78F182215}" dt="2022-11-17T20:32:59.272" v="1910"/>
          <ac:inkMkLst>
            <pc:docMk/>
            <pc:sldMk cId="778121945" sldId="300"/>
            <ac:inkMk id="36" creationId="{7185A08C-878D-43EA-261B-38D5B029C25A}"/>
          </ac:inkMkLst>
        </pc:inkChg>
        <pc:inkChg chg="add del">
          <ac:chgData name="Vukics András" userId="5efe4348-f8f2-46c9-a533-ad55f03285a4" providerId="ADAL" clId="{246EDEBA-83EC-7E46-BAF1-39E78F182215}" dt="2022-11-17T20:40:01.688" v="1936"/>
          <ac:inkMkLst>
            <pc:docMk/>
            <pc:sldMk cId="778121945" sldId="300"/>
            <ac:inkMk id="37" creationId="{52AC3A00-5532-DD50-A4C0-005CEF36248D}"/>
          </ac:inkMkLst>
        </pc:inkChg>
        <pc:inkChg chg="add del">
          <ac:chgData name="Vukics András" userId="5efe4348-f8f2-46c9-a533-ad55f03285a4" providerId="ADAL" clId="{246EDEBA-83EC-7E46-BAF1-39E78F182215}" dt="2022-11-17T18:39:10.630" v="1759"/>
          <ac:inkMkLst>
            <pc:docMk/>
            <pc:sldMk cId="778121945" sldId="300"/>
            <ac:inkMk id="37" creationId="{5E0A6EA8-64E4-27E0-F89A-9BB61F7E07DE}"/>
          </ac:inkMkLst>
        </pc:inkChg>
        <pc:inkChg chg="add del">
          <ac:chgData name="Vukics András" userId="5efe4348-f8f2-46c9-a533-ad55f03285a4" providerId="ADAL" clId="{246EDEBA-83EC-7E46-BAF1-39E78F182215}" dt="2022-11-17T20:33:01.247" v="1913"/>
          <ac:inkMkLst>
            <pc:docMk/>
            <pc:sldMk cId="778121945" sldId="300"/>
            <ac:inkMk id="37" creationId="{A4C37DAF-DB5E-373F-66B0-1AE5CFDC6DDB}"/>
          </ac:inkMkLst>
        </pc:inkChg>
        <pc:inkChg chg="add del">
          <ac:chgData name="Vukics András" userId="5efe4348-f8f2-46c9-a533-ad55f03285a4" providerId="ADAL" clId="{246EDEBA-83EC-7E46-BAF1-39E78F182215}" dt="2022-11-17T18:39:10.630" v="1759"/>
          <ac:inkMkLst>
            <pc:docMk/>
            <pc:sldMk cId="778121945" sldId="300"/>
            <ac:inkMk id="38" creationId="{89224C67-9E61-89AD-471A-ABEFC8E116AC}"/>
          </ac:inkMkLst>
        </pc:inkChg>
        <pc:inkChg chg="add reco">
          <ac:chgData name="Vukics András" userId="5efe4348-f8f2-46c9-a533-ad55f03285a4" providerId="ADAL" clId="{246EDEBA-83EC-7E46-BAF1-39E78F182215}" dt="2022-11-17T20:40:01.688" v="1936"/>
          <ac:inkMkLst>
            <pc:docMk/>
            <pc:sldMk cId="778121945" sldId="300"/>
            <ac:inkMk id="38" creationId="{E9122596-DB42-CFE3-6B4C-F273F22A7F8A}"/>
          </ac:inkMkLst>
        </pc:inkChg>
        <pc:inkChg chg="add del">
          <ac:chgData name="Vukics András" userId="5efe4348-f8f2-46c9-a533-ad55f03285a4" providerId="ADAL" clId="{246EDEBA-83EC-7E46-BAF1-39E78F182215}" dt="2022-11-17T20:33:01.247" v="1913"/>
          <ac:inkMkLst>
            <pc:docMk/>
            <pc:sldMk cId="778121945" sldId="300"/>
            <ac:inkMk id="38" creationId="{F7CC5A53-4E6F-F59C-DC21-14BCE6712165}"/>
          </ac:inkMkLst>
        </pc:inkChg>
        <pc:inkChg chg="mod modStrokes">
          <ac:chgData name="Vukics András" userId="5efe4348-f8f2-46c9-a533-ad55f03285a4" providerId="ADAL" clId="{246EDEBA-83EC-7E46-BAF1-39E78F182215}" dt="2022-11-17T18:39:27.868" v="1770"/>
          <ac:inkMkLst>
            <pc:docMk/>
            <pc:sldMk cId="778121945" sldId="300"/>
            <ac:inkMk id="39" creationId="{D48CC499-3B60-F8D6-169E-2F7DADCBAFA0}"/>
          </ac:inkMkLst>
        </pc:inkChg>
        <pc:inkChg chg="add reco">
          <ac:chgData name="Vukics András" userId="5efe4348-f8f2-46c9-a533-ad55f03285a4" providerId="ADAL" clId="{246EDEBA-83EC-7E46-BAF1-39E78F182215}" dt="2022-11-17T20:33:01.247" v="1913"/>
          <ac:inkMkLst>
            <pc:docMk/>
            <pc:sldMk cId="778121945" sldId="300"/>
            <ac:inkMk id="40" creationId="{EE67027F-0798-5C69-2D13-E82C85B15E34}"/>
          </ac:inkMkLst>
        </pc:inkChg>
        <pc:inkChg chg="add del">
          <ac:chgData name="Vukics András" userId="5efe4348-f8f2-46c9-a533-ad55f03285a4" providerId="ADAL" clId="{246EDEBA-83EC-7E46-BAF1-39E78F182215}" dt="2022-11-17T18:39:10.630" v="1759"/>
          <ac:inkMkLst>
            <pc:docMk/>
            <pc:sldMk cId="778121945" sldId="300"/>
            <ac:inkMk id="40" creationId="{F1749B92-E8D8-743E-AA6F-1F972443B8E9}"/>
          </ac:inkMkLst>
        </pc:inkChg>
        <pc:inkChg chg="add">
          <ac:chgData name="Vukics András" userId="5efe4348-f8f2-46c9-a533-ad55f03285a4" providerId="ADAL" clId="{246EDEBA-83EC-7E46-BAF1-39E78F182215}" dt="2022-11-17T20:33:06.495" v="1914"/>
          <ac:inkMkLst>
            <pc:docMk/>
            <pc:sldMk cId="778121945" sldId="300"/>
            <ac:inkMk id="41" creationId="{0444DAD4-A610-DC7F-1D70-482F96C6EE57}"/>
          </ac:inkMkLst>
        </pc:inkChg>
        <pc:inkChg chg="add del">
          <ac:chgData name="Vukics András" userId="5efe4348-f8f2-46c9-a533-ad55f03285a4" providerId="ADAL" clId="{246EDEBA-83EC-7E46-BAF1-39E78F182215}" dt="2022-11-17T18:39:10.630" v="1759"/>
          <ac:inkMkLst>
            <pc:docMk/>
            <pc:sldMk cId="778121945" sldId="300"/>
            <ac:inkMk id="41" creationId="{23C6316F-FF1B-1EE6-621B-37348DAFC163}"/>
          </ac:inkMkLst>
        </pc:inkChg>
        <pc:inkChg chg="add reco">
          <ac:chgData name="Vukics András" userId="5efe4348-f8f2-46c9-a533-ad55f03285a4" providerId="ADAL" clId="{246EDEBA-83EC-7E46-BAF1-39E78F182215}" dt="2022-11-17T18:39:10.630" v="1759"/>
          <ac:inkMkLst>
            <pc:docMk/>
            <pc:sldMk cId="778121945" sldId="300"/>
            <ac:inkMk id="43" creationId="{9B3594E3-16BB-32B5-C9E7-D6DA5540D07E}"/>
          </ac:inkMkLst>
        </pc:inkChg>
        <pc:inkChg chg="add del">
          <ac:chgData name="Vukics András" userId="5efe4348-f8f2-46c9-a533-ad55f03285a4" providerId="ADAL" clId="{246EDEBA-83EC-7E46-BAF1-39E78F182215}" dt="2022-11-17T18:39:14.655" v="1769"/>
          <ac:inkMkLst>
            <pc:docMk/>
            <pc:sldMk cId="778121945" sldId="300"/>
            <ac:inkMk id="44" creationId="{0E261E20-9943-C102-AA68-5851A956B191}"/>
          </ac:inkMkLst>
        </pc:inkChg>
        <pc:inkChg chg="add del">
          <ac:chgData name="Vukics András" userId="5efe4348-f8f2-46c9-a533-ad55f03285a4" providerId="ADAL" clId="{246EDEBA-83EC-7E46-BAF1-39E78F182215}" dt="2022-11-17T18:39:14.655" v="1769"/>
          <ac:inkMkLst>
            <pc:docMk/>
            <pc:sldMk cId="778121945" sldId="300"/>
            <ac:inkMk id="45" creationId="{E7F3238C-CDD8-D857-E006-D35AFCBD7DE6}"/>
          </ac:inkMkLst>
        </pc:inkChg>
        <pc:inkChg chg="del">
          <ac:chgData name="Vukics András" userId="5efe4348-f8f2-46c9-a533-ad55f03285a4" providerId="ADAL" clId="{246EDEBA-83EC-7E46-BAF1-39E78F182215}" dt="2022-11-17T18:39:30.374" v="1774"/>
          <ac:inkMkLst>
            <pc:docMk/>
            <pc:sldMk cId="778121945" sldId="300"/>
            <ac:inkMk id="46" creationId="{0CA8C125-A909-AD38-7F93-EDB313DBD737}"/>
          </ac:inkMkLst>
        </pc:inkChg>
        <pc:inkChg chg="del">
          <ac:chgData name="Vukics András" userId="5efe4348-f8f2-46c9-a533-ad55f03285a4" providerId="ADAL" clId="{246EDEBA-83EC-7E46-BAF1-39E78F182215}" dt="2022-11-17T18:39:30.371" v="1773"/>
          <ac:inkMkLst>
            <pc:docMk/>
            <pc:sldMk cId="778121945" sldId="300"/>
            <ac:inkMk id="47" creationId="{F4A065F7-141C-E1F7-1B2A-4DF4FBA98D23}"/>
          </ac:inkMkLst>
        </pc:inkChg>
        <pc:inkChg chg="add del">
          <ac:chgData name="Vukics András" userId="5efe4348-f8f2-46c9-a533-ad55f03285a4" providerId="ADAL" clId="{246EDEBA-83EC-7E46-BAF1-39E78F182215}" dt="2022-11-17T18:39:14.655" v="1769"/>
          <ac:inkMkLst>
            <pc:docMk/>
            <pc:sldMk cId="778121945" sldId="300"/>
            <ac:inkMk id="48" creationId="{37C69392-6FB7-B602-78B0-6B96A3068996}"/>
          </ac:inkMkLst>
        </pc:inkChg>
        <pc:inkChg chg="add del">
          <ac:chgData name="Vukics András" userId="5efe4348-f8f2-46c9-a533-ad55f03285a4" providerId="ADAL" clId="{246EDEBA-83EC-7E46-BAF1-39E78F182215}" dt="2022-11-17T18:39:14.655" v="1769"/>
          <ac:inkMkLst>
            <pc:docMk/>
            <pc:sldMk cId="778121945" sldId="300"/>
            <ac:inkMk id="49" creationId="{7F9CC372-93B8-2F7F-854C-95C2E8CF6746}"/>
          </ac:inkMkLst>
        </pc:inkChg>
        <pc:inkChg chg="del mod modStrokes">
          <ac:chgData name="Vukics András" userId="5efe4348-f8f2-46c9-a533-ad55f03285a4" providerId="ADAL" clId="{246EDEBA-83EC-7E46-BAF1-39E78F182215}" dt="2022-11-17T18:39:30.531" v="1775"/>
          <ac:inkMkLst>
            <pc:docMk/>
            <pc:sldMk cId="778121945" sldId="300"/>
            <ac:inkMk id="50" creationId="{3F21377C-5170-9DFF-D2D5-8D65998252DB}"/>
          </ac:inkMkLst>
        </pc:inkChg>
        <pc:inkChg chg="add del">
          <ac:chgData name="Vukics András" userId="5efe4348-f8f2-46c9-a533-ad55f03285a4" providerId="ADAL" clId="{246EDEBA-83EC-7E46-BAF1-39E78F182215}" dt="2022-11-17T18:39:14.655" v="1769"/>
          <ac:inkMkLst>
            <pc:docMk/>
            <pc:sldMk cId="778121945" sldId="300"/>
            <ac:inkMk id="51" creationId="{FD16FB47-8293-6107-2FD5-97EA68D29E2A}"/>
          </ac:inkMkLst>
        </pc:inkChg>
        <pc:inkChg chg="add del">
          <ac:chgData name="Vukics András" userId="5efe4348-f8f2-46c9-a533-ad55f03285a4" providerId="ADAL" clId="{246EDEBA-83EC-7E46-BAF1-39E78F182215}" dt="2022-11-17T18:39:14.655" v="1769"/>
          <ac:inkMkLst>
            <pc:docMk/>
            <pc:sldMk cId="778121945" sldId="300"/>
            <ac:inkMk id="52" creationId="{7DA4B461-C51E-05B7-6FD3-7B265821FA9B}"/>
          </ac:inkMkLst>
        </pc:inkChg>
        <pc:inkChg chg="del">
          <ac:chgData name="Vukics András" userId="5efe4348-f8f2-46c9-a533-ad55f03285a4" providerId="ADAL" clId="{246EDEBA-83EC-7E46-BAF1-39E78F182215}" dt="2022-11-17T18:39:32.230" v="1780"/>
          <ac:inkMkLst>
            <pc:docMk/>
            <pc:sldMk cId="778121945" sldId="300"/>
            <ac:inkMk id="53" creationId="{4CA55795-0211-F26A-E0EA-B86F7024823D}"/>
          </ac:inkMkLst>
        </pc:inkChg>
        <pc:inkChg chg="add del">
          <ac:chgData name="Vukics András" userId="5efe4348-f8f2-46c9-a533-ad55f03285a4" providerId="ADAL" clId="{246EDEBA-83EC-7E46-BAF1-39E78F182215}" dt="2022-11-17T18:39:14.655" v="1769"/>
          <ac:inkMkLst>
            <pc:docMk/>
            <pc:sldMk cId="778121945" sldId="300"/>
            <ac:inkMk id="54" creationId="{0EB9D1D9-B2AA-A752-FAFD-996B63B8B970}"/>
          </ac:inkMkLst>
        </pc:inkChg>
        <pc:inkChg chg="add del">
          <ac:chgData name="Vukics András" userId="5efe4348-f8f2-46c9-a533-ad55f03285a4" providerId="ADAL" clId="{246EDEBA-83EC-7E46-BAF1-39E78F182215}" dt="2022-11-17T18:39:14.655" v="1769"/>
          <ac:inkMkLst>
            <pc:docMk/>
            <pc:sldMk cId="778121945" sldId="300"/>
            <ac:inkMk id="55" creationId="{87E54A44-92ED-3E8B-1C29-9A03BF7B4919}"/>
          </ac:inkMkLst>
        </pc:inkChg>
        <pc:inkChg chg="del">
          <ac:chgData name="Vukics András" userId="5efe4348-f8f2-46c9-a533-ad55f03285a4" providerId="ADAL" clId="{246EDEBA-83EC-7E46-BAF1-39E78F182215}" dt="2022-11-17T18:39:32.226" v="1778"/>
          <ac:inkMkLst>
            <pc:docMk/>
            <pc:sldMk cId="778121945" sldId="300"/>
            <ac:inkMk id="56" creationId="{E2E02FD4-196A-03C8-E3E2-F5F0FB6F504C}"/>
          </ac:inkMkLst>
        </pc:inkChg>
        <pc:inkChg chg="del">
          <ac:chgData name="Vukics András" userId="5efe4348-f8f2-46c9-a533-ad55f03285a4" providerId="ADAL" clId="{246EDEBA-83EC-7E46-BAF1-39E78F182215}" dt="2022-11-17T18:39:32.224" v="1777"/>
          <ac:inkMkLst>
            <pc:docMk/>
            <pc:sldMk cId="778121945" sldId="300"/>
            <ac:inkMk id="57" creationId="{DAF98A1A-CBA8-22B3-4089-C5B8D3BABE86}"/>
          </ac:inkMkLst>
        </pc:inkChg>
        <pc:inkChg chg="del">
          <ac:chgData name="Vukics András" userId="5efe4348-f8f2-46c9-a533-ad55f03285a4" providerId="ADAL" clId="{246EDEBA-83EC-7E46-BAF1-39E78F182215}" dt="2022-11-17T18:39:32.222" v="1776"/>
          <ac:inkMkLst>
            <pc:docMk/>
            <pc:sldMk cId="778121945" sldId="300"/>
            <ac:inkMk id="58" creationId="{BF86B9CA-829D-8DBA-093D-A4E8305BAF0B}"/>
          </ac:inkMkLst>
        </pc:inkChg>
        <pc:inkChg chg="add del">
          <ac:chgData name="Vukics András" userId="5efe4348-f8f2-46c9-a533-ad55f03285a4" providerId="ADAL" clId="{246EDEBA-83EC-7E46-BAF1-39E78F182215}" dt="2022-11-17T18:39:14.655" v="1769"/>
          <ac:inkMkLst>
            <pc:docMk/>
            <pc:sldMk cId="778121945" sldId="300"/>
            <ac:inkMk id="59" creationId="{FC53E2E1-5036-69DA-9AE4-97FB45114CB6}"/>
          </ac:inkMkLst>
        </pc:inkChg>
        <pc:inkChg chg="add reco">
          <ac:chgData name="Vukics András" userId="5efe4348-f8f2-46c9-a533-ad55f03285a4" providerId="ADAL" clId="{246EDEBA-83EC-7E46-BAF1-39E78F182215}" dt="2022-11-17T18:39:14.655" v="1769"/>
          <ac:inkMkLst>
            <pc:docMk/>
            <pc:sldMk cId="778121945" sldId="300"/>
            <ac:inkMk id="60" creationId="{7A210659-3BDA-5DD0-D67E-FCB1A06CB30E}"/>
          </ac:inkMkLst>
        </pc:inkChg>
        <pc:inkChg chg="del">
          <ac:chgData name="Vukics András" userId="5efe4348-f8f2-46c9-a533-ad55f03285a4" providerId="ADAL" clId="{246EDEBA-83EC-7E46-BAF1-39E78F182215}" dt="2022-11-17T18:39:32.233" v="1781"/>
          <ac:inkMkLst>
            <pc:docMk/>
            <pc:sldMk cId="778121945" sldId="300"/>
            <ac:inkMk id="61" creationId="{E38961B5-7B6F-28B5-B22A-6FA729BE11FE}"/>
          </ac:inkMkLst>
        </pc:inkChg>
        <pc:inkChg chg="add del">
          <ac:chgData name="Vukics András" userId="5efe4348-f8f2-46c9-a533-ad55f03285a4" providerId="ADAL" clId="{246EDEBA-83EC-7E46-BAF1-39E78F182215}" dt="2022-11-17T18:39:38.301" v="1783"/>
          <ac:inkMkLst>
            <pc:docMk/>
            <pc:sldMk cId="778121945" sldId="300"/>
            <ac:inkMk id="62" creationId="{D3F570EB-82F4-7543-77DE-6BA3C580B16E}"/>
          </ac:inkMkLst>
        </pc:inkChg>
        <pc:inkChg chg="add del">
          <ac:chgData name="Vukics András" userId="5efe4348-f8f2-46c9-a533-ad55f03285a4" providerId="ADAL" clId="{246EDEBA-83EC-7E46-BAF1-39E78F182215}" dt="2022-11-17T18:39:44.633" v="1786"/>
          <ac:inkMkLst>
            <pc:docMk/>
            <pc:sldMk cId="778121945" sldId="300"/>
            <ac:inkMk id="63" creationId="{181AA158-59E5-E556-4422-28964FE94358}"/>
          </ac:inkMkLst>
        </pc:inkChg>
        <pc:inkChg chg="add del">
          <ac:chgData name="Vukics András" userId="5efe4348-f8f2-46c9-a533-ad55f03285a4" providerId="ADAL" clId="{246EDEBA-83EC-7E46-BAF1-39E78F182215}" dt="2022-11-17T18:39:44.633" v="1786"/>
          <ac:inkMkLst>
            <pc:docMk/>
            <pc:sldMk cId="778121945" sldId="300"/>
            <ac:inkMk id="64" creationId="{C1D1F612-EF68-F1C4-C21C-290C3DC52F4A}"/>
          </ac:inkMkLst>
        </pc:inkChg>
        <pc:inkChg chg="mod modStrokes">
          <ac:chgData name="Vukics András" userId="5efe4348-f8f2-46c9-a533-ad55f03285a4" providerId="ADAL" clId="{246EDEBA-83EC-7E46-BAF1-39E78F182215}" dt="2022-11-17T18:38:13.039" v="1710"/>
          <ac:inkMkLst>
            <pc:docMk/>
            <pc:sldMk cId="778121945" sldId="300"/>
            <ac:inkMk id="65" creationId="{5C2DB49A-6B84-D02D-67AE-45B26F4FD86E}"/>
          </ac:inkMkLst>
        </pc:inkChg>
        <pc:inkChg chg="add reco">
          <ac:chgData name="Vukics András" userId="5efe4348-f8f2-46c9-a533-ad55f03285a4" providerId="ADAL" clId="{246EDEBA-83EC-7E46-BAF1-39E78F182215}" dt="2022-11-17T18:39:44.633" v="1786"/>
          <ac:inkMkLst>
            <pc:docMk/>
            <pc:sldMk cId="778121945" sldId="300"/>
            <ac:inkMk id="66" creationId="{8DAE6FA3-DA5B-2769-7F09-123BAC2C8B77}"/>
          </ac:inkMkLst>
        </pc:inkChg>
        <pc:inkChg chg="add del">
          <ac:chgData name="Vukics András" userId="5efe4348-f8f2-46c9-a533-ad55f03285a4" providerId="ADAL" clId="{246EDEBA-83EC-7E46-BAF1-39E78F182215}" dt="2022-11-17T18:40:07.631" v="1789"/>
          <ac:inkMkLst>
            <pc:docMk/>
            <pc:sldMk cId="778121945" sldId="300"/>
            <ac:inkMk id="67" creationId="{0D73E7E8-B1BA-6B58-DF65-ABC56ABCCAFB}"/>
          </ac:inkMkLst>
        </pc:inkChg>
        <pc:inkChg chg="add del">
          <ac:chgData name="Vukics András" userId="5efe4348-f8f2-46c9-a533-ad55f03285a4" providerId="ADAL" clId="{246EDEBA-83EC-7E46-BAF1-39E78F182215}" dt="2022-11-17T18:40:07.631" v="1789"/>
          <ac:inkMkLst>
            <pc:docMk/>
            <pc:sldMk cId="778121945" sldId="300"/>
            <ac:inkMk id="68" creationId="{06E65E00-6FB6-D1A6-7249-7A9E72D31A5D}"/>
          </ac:inkMkLst>
        </pc:inkChg>
        <pc:inkChg chg="add reco">
          <ac:chgData name="Vukics András" userId="5efe4348-f8f2-46c9-a533-ad55f03285a4" providerId="ADAL" clId="{246EDEBA-83EC-7E46-BAF1-39E78F182215}" dt="2022-11-17T18:40:07.631" v="1789"/>
          <ac:inkMkLst>
            <pc:docMk/>
            <pc:sldMk cId="778121945" sldId="300"/>
            <ac:inkMk id="69" creationId="{B2C7D586-E394-216D-BC84-71431B925579}"/>
          </ac:inkMkLst>
        </pc:inkChg>
        <pc:inkChg chg="add">
          <ac:chgData name="Vukics András" userId="5efe4348-f8f2-46c9-a533-ad55f03285a4" providerId="ADAL" clId="{246EDEBA-83EC-7E46-BAF1-39E78F182215}" dt="2022-11-17T18:40:07.911" v="1790"/>
          <ac:inkMkLst>
            <pc:docMk/>
            <pc:sldMk cId="778121945" sldId="300"/>
            <ac:inkMk id="71" creationId="{64013EA5-7223-0DB4-026B-E5A4F57538E4}"/>
          </ac:inkMkLst>
        </pc:inkChg>
        <pc:inkChg chg="add del">
          <ac:chgData name="Vukics András" userId="5efe4348-f8f2-46c9-a533-ad55f03285a4" providerId="ADAL" clId="{246EDEBA-83EC-7E46-BAF1-39E78F182215}" dt="2022-11-17T18:40:11.613" v="1795"/>
          <ac:inkMkLst>
            <pc:docMk/>
            <pc:sldMk cId="778121945" sldId="300"/>
            <ac:inkMk id="73" creationId="{08300EC0-E266-29FA-EE93-562DCB9778C1}"/>
          </ac:inkMkLst>
        </pc:inkChg>
        <pc:inkChg chg="add del">
          <ac:chgData name="Vukics András" userId="5efe4348-f8f2-46c9-a533-ad55f03285a4" providerId="ADAL" clId="{246EDEBA-83EC-7E46-BAF1-39E78F182215}" dt="2022-11-17T18:40:14.012" v="1796"/>
          <ac:inkMkLst>
            <pc:docMk/>
            <pc:sldMk cId="778121945" sldId="300"/>
            <ac:inkMk id="74" creationId="{89ED6BF4-9C33-3284-543A-C0341D02C0B2}"/>
          </ac:inkMkLst>
        </pc:inkChg>
        <pc:inkChg chg="add del">
          <ac:chgData name="Vukics András" userId="5efe4348-f8f2-46c9-a533-ad55f03285a4" providerId="ADAL" clId="{246EDEBA-83EC-7E46-BAF1-39E78F182215}" dt="2022-11-17T18:40:11.613" v="1795"/>
          <ac:inkMkLst>
            <pc:docMk/>
            <pc:sldMk cId="778121945" sldId="300"/>
            <ac:inkMk id="75" creationId="{A00FCA52-AEB2-3D1F-E090-80D93D5AF4FE}"/>
          </ac:inkMkLst>
        </pc:inkChg>
        <pc:inkChg chg="add del reco">
          <ac:chgData name="Vukics András" userId="5efe4348-f8f2-46c9-a533-ad55f03285a4" providerId="ADAL" clId="{246EDEBA-83EC-7E46-BAF1-39E78F182215}" dt="2022-11-17T18:40:11.613" v="1795"/>
          <ac:inkMkLst>
            <pc:docMk/>
            <pc:sldMk cId="778121945" sldId="300"/>
            <ac:inkMk id="77" creationId="{3BDC467E-5DCE-6799-6445-5BCBF60D0838}"/>
          </ac:inkMkLst>
        </pc:inkChg>
        <pc:inkChg chg="add del">
          <ac:chgData name="Vukics András" userId="5efe4348-f8f2-46c9-a533-ad55f03285a4" providerId="ADAL" clId="{246EDEBA-83EC-7E46-BAF1-39E78F182215}" dt="2022-11-17T18:40:16.788" v="1799"/>
          <ac:inkMkLst>
            <pc:docMk/>
            <pc:sldMk cId="778121945" sldId="300"/>
            <ac:inkMk id="78" creationId="{4B9FDC11-5211-1334-64BD-F5F5A0805BC8}"/>
          </ac:inkMkLst>
        </pc:inkChg>
        <pc:inkChg chg="add del">
          <ac:chgData name="Vukics András" userId="5efe4348-f8f2-46c9-a533-ad55f03285a4" providerId="ADAL" clId="{246EDEBA-83EC-7E46-BAF1-39E78F182215}" dt="2022-11-17T18:40:16.788" v="1799"/>
          <ac:inkMkLst>
            <pc:docMk/>
            <pc:sldMk cId="778121945" sldId="300"/>
            <ac:inkMk id="79" creationId="{ED6BFF49-DF94-6B23-7443-89BBEB884119}"/>
          </ac:inkMkLst>
        </pc:inkChg>
        <pc:inkChg chg="add reco">
          <ac:chgData name="Vukics András" userId="5efe4348-f8f2-46c9-a533-ad55f03285a4" providerId="ADAL" clId="{246EDEBA-83EC-7E46-BAF1-39E78F182215}" dt="2022-11-17T18:40:16.788" v="1799"/>
          <ac:inkMkLst>
            <pc:docMk/>
            <pc:sldMk cId="778121945" sldId="300"/>
            <ac:inkMk id="80" creationId="{CD13FB33-DA2A-A888-8B76-D915629220FF}"/>
          </ac:inkMkLst>
        </pc:inkChg>
        <pc:inkChg chg="add del">
          <ac:chgData name="Vukics András" userId="5efe4348-f8f2-46c9-a533-ad55f03285a4" providerId="ADAL" clId="{246EDEBA-83EC-7E46-BAF1-39E78F182215}" dt="2022-11-17T18:40:21.754" v="1803"/>
          <ac:inkMkLst>
            <pc:docMk/>
            <pc:sldMk cId="778121945" sldId="300"/>
            <ac:inkMk id="81" creationId="{E5A2A684-B9AE-6B55-F2B6-9C7676BE3518}"/>
          </ac:inkMkLst>
        </pc:inkChg>
        <pc:inkChg chg="add">
          <ac:chgData name="Vukics András" userId="5efe4348-f8f2-46c9-a533-ad55f03285a4" providerId="ADAL" clId="{246EDEBA-83EC-7E46-BAF1-39E78F182215}" dt="2022-11-17T18:40:20.189" v="1801"/>
          <ac:inkMkLst>
            <pc:docMk/>
            <pc:sldMk cId="778121945" sldId="300"/>
            <ac:inkMk id="82" creationId="{B85D59D5-6ED6-D7DD-A3AD-B5BC986CD7DC}"/>
          </ac:inkMkLst>
        </pc:inkChg>
        <pc:inkChg chg="add del">
          <ac:chgData name="Vukics András" userId="5efe4348-f8f2-46c9-a533-ad55f03285a4" providerId="ADAL" clId="{246EDEBA-83EC-7E46-BAF1-39E78F182215}" dt="2022-11-17T18:40:21.754" v="1803"/>
          <ac:inkMkLst>
            <pc:docMk/>
            <pc:sldMk cId="778121945" sldId="300"/>
            <ac:inkMk id="83" creationId="{A03B6433-4CA6-A5AB-6363-6853ACA9AE76}"/>
          </ac:inkMkLst>
        </pc:inkChg>
        <pc:inkChg chg="add reco">
          <ac:chgData name="Vukics András" userId="5efe4348-f8f2-46c9-a533-ad55f03285a4" providerId="ADAL" clId="{246EDEBA-83EC-7E46-BAF1-39E78F182215}" dt="2022-11-17T18:40:21.754" v="1803"/>
          <ac:inkMkLst>
            <pc:docMk/>
            <pc:sldMk cId="778121945" sldId="300"/>
            <ac:inkMk id="84" creationId="{E6614299-FB93-DFDA-652D-D2597D73CB3C}"/>
          </ac:inkMkLst>
        </pc:inkChg>
        <pc:inkChg chg="add">
          <ac:chgData name="Vukics András" userId="5efe4348-f8f2-46c9-a533-ad55f03285a4" providerId="ADAL" clId="{246EDEBA-83EC-7E46-BAF1-39E78F182215}" dt="2022-11-17T18:40:22.330" v="1804"/>
          <ac:inkMkLst>
            <pc:docMk/>
            <pc:sldMk cId="778121945" sldId="300"/>
            <ac:inkMk id="85" creationId="{7E813846-7288-B848-D5AE-8D6B8551D24C}"/>
          </ac:inkMkLst>
        </pc:inkChg>
        <pc:inkChg chg="del">
          <ac:chgData name="Vukics András" userId="5efe4348-f8f2-46c9-a533-ad55f03285a4" providerId="ADAL" clId="{246EDEBA-83EC-7E46-BAF1-39E78F182215}" dt="2022-11-17T18:38:15.380" v="1715"/>
          <ac:inkMkLst>
            <pc:docMk/>
            <pc:sldMk cId="778121945" sldId="300"/>
            <ac:inkMk id="86" creationId="{D70DE9F0-AC72-9387-91BE-F0BDB1F57B46}"/>
          </ac:inkMkLst>
        </pc:inkChg>
        <pc:inkChg chg="add del">
          <ac:chgData name="Vukics András" userId="5efe4348-f8f2-46c9-a533-ad55f03285a4" providerId="ADAL" clId="{246EDEBA-83EC-7E46-BAF1-39E78F182215}" dt="2022-11-17T18:40:26.982" v="1808"/>
          <ac:inkMkLst>
            <pc:docMk/>
            <pc:sldMk cId="778121945" sldId="300"/>
            <ac:inkMk id="87" creationId="{653FAA9D-DBA1-2765-4AB0-1BAEFB5AB531}"/>
          </ac:inkMkLst>
        </pc:inkChg>
        <pc:inkChg chg="add del">
          <ac:chgData name="Vukics András" userId="5efe4348-f8f2-46c9-a533-ad55f03285a4" providerId="ADAL" clId="{246EDEBA-83EC-7E46-BAF1-39E78F182215}" dt="2022-11-17T18:40:26.982" v="1808"/>
          <ac:inkMkLst>
            <pc:docMk/>
            <pc:sldMk cId="778121945" sldId="300"/>
            <ac:inkMk id="88" creationId="{7AB1D1EB-0871-26F0-802A-6D837AFA8056}"/>
          </ac:inkMkLst>
        </pc:inkChg>
        <pc:inkChg chg="del">
          <ac:chgData name="Vukics András" userId="5efe4348-f8f2-46c9-a533-ad55f03285a4" providerId="ADAL" clId="{246EDEBA-83EC-7E46-BAF1-39E78F182215}" dt="2022-11-17T18:38:13.041" v="1711"/>
          <ac:inkMkLst>
            <pc:docMk/>
            <pc:sldMk cId="778121945" sldId="300"/>
            <ac:inkMk id="89" creationId="{1398F1E2-EAEA-A1B6-1DC8-B2860D4CCC7D}"/>
          </ac:inkMkLst>
        </pc:inkChg>
        <pc:inkChg chg="del">
          <ac:chgData name="Vukics András" userId="5efe4348-f8f2-46c9-a533-ad55f03285a4" providerId="ADAL" clId="{246EDEBA-83EC-7E46-BAF1-39E78F182215}" dt="2022-11-17T18:38:14.552" v="1712"/>
          <ac:inkMkLst>
            <pc:docMk/>
            <pc:sldMk cId="778121945" sldId="300"/>
            <ac:inkMk id="90" creationId="{3E24BBCB-2DDB-E903-6341-02F7B269FC40}"/>
          </ac:inkMkLst>
        </pc:inkChg>
        <pc:inkChg chg="add del">
          <ac:chgData name="Vukics András" userId="5efe4348-f8f2-46c9-a533-ad55f03285a4" providerId="ADAL" clId="{246EDEBA-83EC-7E46-BAF1-39E78F182215}" dt="2022-11-17T18:40:26.982" v="1808"/>
          <ac:inkMkLst>
            <pc:docMk/>
            <pc:sldMk cId="778121945" sldId="300"/>
            <ac:inkMk id="91" creationId="{771C3D0D-3EAB-45A2-0E52-3608C63E17D2}"/>
          </ac:inkMkLst>
        </pc:inkChg>
        <pc:inkChg chg="add reco">
          <ac:chgData name="Vukics András" userId="5efe4348-f8f2-46c9-a533-ad55f03285a4" providerId="ADAL" clId="{246EDEBA-83EC-7E46-BAF1-39E78F182215}" dt="2022-11-17T18:40:26.982" v="1808"/>
          <ac:inkMkLst>
            <pc:docMk/>
            <pc:sldMk cId="778121945" sldId="300"/>
            <ac:inkMk id="92" creationId="{86A4C833-3932-7102-8609-C4DE525FD609}"/>
          </ac:inkMkLst>
        </pc:inkChg>
        <pc:inkChg chg="del">
          <ac:chgData name="Vukics András" userId="5efe4348-f8f2-46c9-a533-ad55f03285a4" providerId="ADAL" clId="{246EDEBA-83EC-7E46-BAF1-39E78F182215}" dt="2022-11-17T18:38:15.381" v="1716"/>
          <ac:inkMkLst>
            <pc:docMk/>
            <pc:sldMk cId="778121945" sldId="300"/>
            <ac:inkMk id="93" creationId="{39BBD241-C354-437E-27BD-71A412CE4819}"/>
          </ac:inkMkLst>
        </pc:inkChg>
        <pc:inkChg chg="add del">
          <ac:chgData name="Vukics András" userId="5efe4348-f8f2-46c9-a533-ad55f03285a4" providerId="ADAL" clId="{246EDEBA-83EC-7E46-BAF1-39E78F182215}" dt="2022-11-17T18:40:28.340" v="1811"/>
          <ac:inkMkLst>
            <pc:docMk/>
            <pc:sldMk cId="778121945" sldId="300"/>
            <ac:inkMk id="94" creationId="{E02537E9-6382-EA4F-4263-12797334FAF3}"/>
          </ac:inkMkLst>
        </pc:inkChg>
        <pc:inkChg chg="add del">
          <ac:chgData name="Vukics András" userId="5efe4348-f8f2-46c9-a533-ad55f03285a4" providerId="ADAL" clId="{246EDEBA-83EC-7E46-BAF1-39E78F182215}" dt="2022-11-17T18:40:28.340" v="1811"/>
          <ac:inkMkLst>
            <pc:docMk/>
            <pc:sldMk cId="778121945" sldId="300"/>
            <ac:inkMk id="95" creationId="{152D3493-E5BE-EBAE-FCBD-76F14B6B7B24}"/>
          </ac:inkMkLst>
        </pc:inkChg>
        <pc:inkChg chg="del">
          <ac:chgData name="Vukics András" userId="5efe4348-f8f2-46c9-a533-ad55f03285a4" providerId="ADAL" clId="{246EDEBA-83EC-7E46-BAF1-39E78F182215}" dt="2022-11-17T18:38:13.033" v="1707"/>
          <ac:inkMkLst>
            <pc:docMk/>
            <pc:sldMk cId="778121945" sldId="300"/>
            <ac:inkMk id="96" creationId="{B3C74BE4-B943-2319-462B-98E9FC4F1BB7}"/>
          </ac:inkMkLst>
        </pc:inkChg>
        <pc:inkChg chg="add reco">
          <ac:chgData name="Vukics András" userId="5efe4348-f8f2-46c9-a533-ad55f03285a4" providerId="ADAL" clId="{246EDEBA-83EC-7E46-BAF1-39E78F182215}" dt="2022-11-17T18:40:28.340" v="1811"/>
          <ac:inkMkLst>
            <pc:docMk/>
            <pc:sldMk cId="778121945" sldId="300"/>
            <ac:inkMk id="97" creationId="{46E8062B-8778-4CF8-967D-C15F076A9F81}"/>
          </ac:inkMkLst>
        </pc:inkChg>
        <pc:inkChg chg="add del">
          <ac:chgData name="Vukics András" userId="5efe4348-f8f2-46c9-a533-ad55f03285a4" providerId="ADAL" clId="{246EDEBA-83EC-7E46-BAF1-39E78F182215}" dt="2022-11-17T18:40:38.624" v="1817"/>
          <ac:inkMkLst>
            <pc:docMk/>
            <pc:sldMk cId="778121945" sldId="300"/>
            <ac:inkMk id="98" creationId="{D875DFCA-ED63-6036-36D2-F0B318B13E6B}"/>
          </ac:inkMkLst>
        </pc:inkChg>
        <pc:inkChg chg="del mod modStrokes">
          <ac:chgData name="Vukics András" userId="5efe4348-f8f2-46c9-a533-ad55f03285a4" providerId="ADAL" clId="{246EDEBA-83EC-7E46-BAF1-39E78F182215}" dt="2022-11-17T18:38:14.555" v="1713"/>
          <ac:inkMkLst>
            <pc:docMk/>
            <pc:sldMk cId="778121945" sldId="300"/>
            <ac:inkMk id="99" creationId="{1B3E62DB-0327-B91D-96DD-BC1AFCFF3844}"/>
          </ac:inkMkLst>
        </pc:inkChg>
        <pc:inkChg chg="del">
          <ac:chgData name="Vukics András" userId="5efe4348-f8f2-46c9-a533-ad55f03285a4" providerId="ADAL" clId="{246EDEBA-83EC-7E46-BAF1-39E78F182215}" dt="2022-11-17T18:38:15.382" v="1717"/>
          <ac:inkMkLst>
            <pc:docMk/>
            <pc:sldMk cId="778121945" sldId="300"/>
            <ac:inkMk id="100" creationId="{B2E2CDE7-1859-C42C-9866-B767F752FC02}"/>
          </ac:inkMkLst>
        </pc:inkChg>
        <pc:inkChg chg="add del">
          <ac:chgData name="Vukics András" userId="5efe4348-f8f2-46c9-a533-ad55f03285a4" providerId="ADAL" clId="{246EDEBA-83EC-7E46-BAF1-39E78F182215}" dt="2022-11-17T18:40:38.624" v="1817"/>
          <ac:inkMkLst>
            <pc:docMk/>
            <pc:sldMk cId="778121945" sldId="300"/>
            <ac:inkMk id="101" creationId="{332881DD-7FCF-9C6D-7711-BE4657DD2AEB}"/>
          </ac:inkMkLst>
        </pc:inkChg>
        <pc:inkChg chg="add del">
          <ac:chgData name="Vukics András" userId="5efe4348-f8f2-46c9-a533-ad55f03285a4" providerId="ADAL" clId="{246EDEBA-83EC-7E46-BAF1-39E78F182215}" dt="2022-11-17T18:40:38.624" v="1817"/>
          <ac:inkMkLst>
            <pc:docMk/>
            <pc:sldMk cId="778121945" sldId="300"/>
            <ac:inkMk id="102" creationId="{2DADD605-8500-763B-D8C6-ACEE0238EA22}"/>
          </ac:inkMkLst>
        </pc:inkChg>
        <pc:inkChg chg="add del">
          <ac:chgData name="Vukics András" userId="5efe4348-f8f2-46c9-a533-ad55f03285a4" providerId="ADAL" clId="{246EDEBA-83EC-7E46-BAF1-39E78F182215}" dt="2022-11-17T18:40:38.624" v="1817"/>
          <ac:inkMkLst>
            <pc:docMk/>
            <pc:sldMk cId="778121945" sldId="300"/>
            <ac:inkMk id="103" creationId="{E9D4B8BB-086E-0AFD-716E-54F9C88AD26C}"/>
          </ac:inkMkLst>
        </pc:inkChg>
        <pc:inkChg chg="add del">
          <ac:chgData name="Vukics András" userId="5efe4348-f8f2-46c9-a533-ad55f03285a4" providerId="ADAL" clId="{246EDEBA-83EC-7E46-BAF1-39E78F182215}" dt="2022-11-17T18:40:38.624" v="1817"/>
          <ac:inkMkLst>
            <pc:docMk/>
            <pc:sldMk cId="778121945" sldId="300"/>
            <ac:inkMk id="104" creationId="{5FBE27E6-310E-5B62-453E-18C2902BEC01}"/>
          </ac:inkMkLst>
        </pc:inkChg>
        <pc:inkChg chg="add reco">
          <ac:chgData name="Vukics András" userId="5efe4348-f8f2-46c9-a533-ad55f03285a4" providerId="ADAL" clId="{246EDEBA-83EC-7E46-BAF1-39E78F182215}" dt="2022-11-17T18:40:38.624" v="1817"/>
          <ac:inkMkLst>
            <pc:docMk/>
            <pc:sldMk cId="778121945" sldId="300"/>
            <ac:inkMk id="105" creationId="{1F481D22-5265-AE30-9BB2-698F5F7F5782}"/>
          </ac:inkMkLst>
        </pc:inkChg>
        <pc:inkChg chg="add del">
          <ac:chgData name="Vukics András" userId="5efe4348-f8f2-46c9-a533-ad55f03285a4" providerId="ADAL" clId="{246EDEBA-83EC-7E46-BAF1-39E78F182215}" dt="2022-11-17T18:40:41.500" v="1820"/>
          <ac:inkMkLst>
            <pc:docMk/>
            <pc:sldMk cId="778121945" sldId="300"/>
            <ac:inkMk id="106" creationId="{FAF291CD-1E14-D8C5-D58E-81B40FAABB9A}"/>
          </ac:inkMkLst>
        </pc:inkChg>
        <pc:inkChg chg="add del">
          <ac:chgData name="Vukics András" userId="5efe4348-f8f2-46c9-a533-ad55f03285a4" providerId="ADAL" clId="{246EDEBA-83EC-7E46-BAF1-39E78F182215}" dt="2022-11-17T18:40:41.500" v="1820"/>
          <ac:inkMkLst>
            <pc:docMk/>
            <pc:sldMk cId="778121945" sldId="300"/>
            <ac:inkMk id="107" creationId="{C14A4BD5-1D36-0AAD-F253-AC3407947967}"/>
          </ac:inkMkLst>
        </pc:inkChg>
        <pc:inkChg chg="del">
          <ac:chgData name="Vukics András" userId="5efe4348-f8f2-46c9-a533-ad55f03285a4" providerId="ADAL" clId="{246EDEBA-83EC-7E46-BAF1-39E78F182215}" dt="2022-11-17T18:38:13.037" v="1709"/>
          <ac:inkMkLst>
            <pc:docMk/>
            <pc:sldMk cId="778121945" sldId="300"/>
            <ac:inkMk id="108" creationId="{5B981024-F6EF-5D00-6695-5D2F98AA0AAC}"/>
          </ac:inkMkLst>
        </pc:inkChg>
        <pc:inkChg chg="add reco">
          <ac:chgData name="Vukics András" userId="5efe4348-f8f2-46c9-a533-ad55f03285a4" providerId="ADAL" clId="{246EDEBA-83EC-7E46-BAF1-39E78F182215}" dt="2022-11-17T18:40:41.500" v="1820"/>
          <ac:inkMkLst>
            <pc:docMk/>
            <pc:sldMk cId="778121945" sldId="300"/>
            <ac:inkMk id="109" creationId="{0C589012-0FEC-811D-6CBE-80CBD4D8E114}"/>
          </ac:inkMkLst>
        </pc:inkChg>
        <pc:inkChg chg="add del">
          <ac:chgData name="Vukics András" userId="5efe4348-f8f2-46c9-a533-ad55f03285a4" providerId="ADAL" clId="{246EDEBA-83EC-7E46-BAF1-39E78F182215}" dt="2022-11-17T18:40:45.866" v="1823"/>
          <ac:inkMkLst>
            <pc:docMk/>
            <pc:sldMk cId="778121945" sldId="300"/>
            <ac:inkMk id="110" creationId="{1595B001-5FD4-90E9-1018-A8225C73DDC8}"/>
          </ac:inkMkLst>
        </pc:inkChg>
        <pc:inkChg chg="add del">
          <ac:chgData name="Vukics András" userId="5efe4348-f8f2-46c9-a533-ad55f03285a4" providerId="ADAL" clId="{246EDEBA-83EC-7E46-BAF1-39E78F182215}" dt="2022-11-17T18:40:45.866" v="1823"/>
          <ac:inkMkLst>
            <pc:docMk/>
            <pc:sldMk cId="778121945" sldId="300"/>
            <ac:inkMk id="111" creationId="{158292AC-1482-560C-300C-D68DEC4D61F8}"/>
          </ac:inkMkLst>
        </pc:inkChg>
        <pc:inkChg chg="del">
          <ac:chgData name="Vukics András" userId="5efe4348-f8f2-46c9-a533-ad55f03285a4" providerId="ADAL" clId="{246EDEBA-83EC-7E46-BAF1-39E78F182215}" dt="2022-11-17T18:38:14.558" v="1714"/>
          <ac:inkMkLst>
            <pc:docMk/>
            <pc:sldMk cId="778121945" sldId="300"/>
            <ac:inkMk id="112" creationId="{F23ABE0F-43DF-55B1-DE11-29546118AC5B}"/>
          </ac:inkMkLst>
        </pc:inkChg>
        <pc:inkChg chg="add reco">
          <ac:chgData name="Vukics András" userId="5efe4348-f8f2-46c9-a533-ad55f03285a4" providerId="ADAL" clId="{246EDEBA-83EC-7E46-BAF1-39E78F182215}" dt="2022-11-17T18:40:45.866" v="1823"/>
          <ac:inkMkLst>
            <pc:docMk/>
            <pc:sldMk cId="778121945" sldId="300"/>
            <ac:inkMk id="113" creationId="{19F106F2-F192-BEBC-F5D5-D46103422449}"/>
          </ac:inkMkLst>
        </pc:inkChg>
        <pc:inkChg chg="add del">
          <ac:chgData name="Vukics András" userId="5efe4348-f8f2-46c9-a533-ad55f03285a4" providerId="ADAL" clId="{246EDEBA-83EC-7E46-BAF1-39E78F182215}" dt="2022-11-17T18:40:48.756" v="1825"/>
          <ac:inkMkLst>
            <pc:docMk/>
            <pc:sldMk cId="778121945" sldId="300"/>
            <ac:inkMk id="114" creationId="{D89043B1-7D59-5865-7E9F-9E7D89D2F2E4}"/>
          </ac:inkMkLst>
        </pc:inkChg>
        <pc:inkChg chg="add del">
          <ac:chgData name="Vukics András" userId="5efe4348-f8f2-46c9-a533-ad55f03285a4" providerId="ADAL" clId="{246EDEBA-83EC-7E46-BAF1-39E78F182215}" dt="2022-11-17T18:40:59.601" v="1835"/>
          <ac:inkMkLst>
            <pc:docMk/>
            <pc:sldMk cId="778121945" sldId="300"/>
            <ac:inkMk id="115" creationId="{70C3D72A-B111-4AC6-541C-6574DEEEEA44}"/>
          </ac:inkMkLst>
        </pc:inkChg>
        <pc:inkChg chg="add del">
          <ac:chgData name="Vukics András" userId="5efe4348-f8f2-46c9-a533-ad55f03285a4" providerId="ADAL" clId="{246EDEBA-83EC-7E46-BAF1-39E78F182215}" dt="2022-11-17T18:40:59.601" v="1835"/>
          <ac:inkMkLst>
            <pc:docMk/>
            <pc:sldMk cId="778121945" sldId="300"/>
            <ac:inkMk id="116" creationId="{DC608978-9F63-8A49-6627-5E436BB4381D}"/>
          </ac:inkMkLst>
        </pc:inkChg>
        <pc:inkChg chg="add del">
          <ac:chgData name="Vukics András" userId="5efe4348-f8f2-46c9-a533-ad55f03285a4" providerId="ADAL" clId="{246EDEBA-83EC-7E46-BAF1-39E78F182215}" dt="2022-11-17T18:40:59.601" v="1835"/>
          <ac:inkMkLst>
            <pc:docMk/>
            <pc:sldMk cId="778121945" sldId="300"/>
            <ac:inkMk id="117" creationId="{913B6E73-EA61-F8D8-565E-39B09F4920EC}"/>
          </ac:inkMkLst>
        </pc:inkChg>
        <pc:inkChg chg="add del">
          <ac:chgData name="Vukics András" userId="5efe4348-f8f2-46c9-a533-ad55f03285a4" providerId="ADAL" clId="{246EDEBA-83EC-7E46-BAF1-39E78F182215}" dt="2022-11-17T18:40:59.601" v="1835"/>
          <ac:inkMkLst>
            <pc:docMk/>
            <pc:sldMk cId="778121945" sldId="300"/>
            <ac:inkMk id="118" creationId="{C5E0C490-E859-7C00-31FC-20844FAD41DC}"/>
          </ac:inkMkLst>
        </pc:inkChg>
        <pc:inkChg chg="add del">
          <ac:chgData name="Vukics András" userId="5efe4348-f8f2-46c9-a533-ad55f03285a4" providerId="ADAL" clId="{246EDEBA-83EC-7E46-BAF1-39E78F182215}" dt="2022-11-17T18:40:59.601" v="1835"/>
          <ac:inkMkLst>
            <pc:docMk/>
            <pc:sldMk cId="778121945" sldId="300"/>
            <ac:inkMk id="119" creationId="{D9382DB0-6C12-5266-39DD-6CCB55AB5FE2}"/>
          </ac:inkMkLst>
        </pc:inkChg>
        <pc:inkChg chg="add del">
          <ac:chgData name="Vukics András" userId="5efe4348-f8f2-46c9-a533-ad55f03285a4" providerId="ADAL" clId="{246EDEBA-83EC-7E46-BAF1-39E78F182215}" dt="2022-11-17T18:40:59.601" v="1835"/>
          <ac:inkMkLst>
            <pc:docMk/>
            <pc:sldMk cId="778121945" sldId="300"/>
            <ac:inkMk id="120" creationId="{EC2F0071-3182-EFE4-481C-857FE5726BCA}"/>
          </ac:inkMkLst>
        </pc:inkChg>
        <pc:inkChg chg="del">
          <ac:chgData name="Vukics András" userId="5efe4348-f8f2-46c9-a533-ad55f03285a4" providerId="ADAL" clId="{246EDEBA-83EC-7E46-BAF1-39E78F182215}" dt="2022-11-17T18:39:30.367" v="1772"/>
          <ac:inkMkLst>
            <pc:docMk/>
            <pc:sldMk cId="778121945" sldId="300"/>
            <ac:inkMk id="122" creationId="{D36CCCFD-D9A7-5413-496B-AB9D3274805A}"/>
          </ac:inkMkLst>
        </pc:inkChg>
        <pc:inkChg chg="del">
          <ac:chgData name="Vukics András" userId="5efe4348-f8f2-46c9-a533-ad55f03285a4" providerId="ADAL" clId="{246EDEBA-83EC-7E46-BAF1-39E78F182215}" dt="2022-11-17T18:39:32.229" v="1779"/>
          <ac:inkMkLst>
            <pc:docMk/>
            <pc:sldMk cId="778121945" sldId="300"/>
            <ac:inkMk id="123" creationId="{8B03C7E1-6816-2B80-3F85-C79CF3DA3012}"/>
          </ac:inkMkLst>
        </pc:inkChg>
        <pc:inkChg chg="add del">
          <ac:chgData name="Vukics András" userId="5efe4348-f8f2-46c9-a533-ad55f03285a4" providerId="ADAL" clId="{246EDEBA-83EC-7E46-BAF1-39E78F182215}" dt="2022-11-17T18:41:00.472" v="1836"/>
          <ac:inkMkLst>
            <pc:docMk/>
            <pc:sldMk cId="778121945" sldId="300"/>
            <ac:inkMk id="125" creationId="{B4DD9247-3D62-8C49-B311-FB599540C2E5}"/>
          </ac:inkMkLst>
        </pc:inkChg>
        <pc:inkChg chg="add del">
          <ac:chgData name="Vukics András" userId="5efe4348-f8f2-46c9-a533-ad55f03285a4" providerId="ADAL" clId="{246EDEBA-83EC-7E46-BAF1-39E78F182215}" dt="2022-11-17T18:40:59.601" v="1835"/>
          <ac:inkMkLst>
            <pc:docMk/>
            <pc:sldMk cId="778121945" sldId="300"/>
            <ac:inkMk id="126" creationId="{26DD9AFF-9093-4C81-CF9D-91CC9A348DA4}"/>
          </ac:inkMkLst>
        </pc:inkChg>
        <pc:inkChg chg="add del reco">
          <ac:chgData name="Vukics András" userId="5efe4348-f8f2-46c9-a533-ad55f03285a4" providerId="ADAL" clId="{246EDEBA-83EC-7E46-BAF1-39E78F182215}" dt="2022-11-17T18:40:59.601" v="1835"/>
          <ac:inkMkLst>
            <pc:docMk/>
            <pc:sldMk cId="778121945" sldId="300"/>
            <ac:inkMk id="127" creationId="{10C90E61-E86D-3AB1-0790-3245FD9BEE1C}"/>
          </ac:inkMkLst>
        </pc:inkChg>
        <pc:inkChg chg="add del">
          <ac:chgData name="Vukics András" userId="5efe4348-f8f2-46c9-a533-ad55f03285a4" providerId="ADAL" clId="{246EDEBA-83EC-7E46-BAF1-39E78F182215}" dt="2022-11-17T18:41:04.128" v="1840"/>
          <ac:inkMkLst>
            <pc:docMk/>
            <pc:sldMk cId="778121945" sldId="300"/>
            <ac:inkMk id="128" creationId="{BF1BD6C9-5842-DD25-A5B9-A7DF0155D56E}"/>
          </ac:inkMkLst>
        </pc:inkChg>
        <pc:inkChg chg="add del">
          <ac:chgData name="Vukics András" userId="5efe4348-f8f2-46c9-a533-ad55f03285a4" providerId="ADAL" clId="{246EDEBA-83EC-7E46-BAF1-39E78F182215}" dt="2022-11-17T18:41:04.128" v="1840"/>
          <ac:inkMkLst>
            <pc:docMk/>
            <pc:sldMk cId="778121945" sldId="300"/>
            <ac:inkMk id="129" creationId="{6959DC11-5D50-9C78-3CE1-28ED60987D20}"/>
          </ac:inkMkLst>
        </pc:inkChg>
        <pc:inkChg chg="add del">
          <ac:chgData name="Vukics András" userId="5efe4348-f8f2-46c9-a533-ad55f03285a4" providerId="ADAL" clId="{246EDEBA-83EC-7E46-BAF1-39E78F182215}" dt="2022-11-17T18:41:04.128" v="1840"/>
          <ac:inkMkLst>
            <pc:docMk/>
            <pc:sldMk cId="778121945" sldId="300"/>
            <ac:inkMk id="130" creationId="{55AAF2E5-C46C-F792-AEDE-13C70954BD45}"/>
          </ac:inkMkLst>
        </pc:inkChg>
        <pc:inkChg chg="del">
          <ac:chgData name="Vukics András" userId="5efe4348-f8f2-46c9-a533-ad55f03285a4" providerId="ADAL" clId="{246EDEBA-83EC-7E46-BAF1-39E78F182215}" dt="2022-11-17T18:38:18.569" v="1720"/>
          <ac:inkMkLst>
            <pc:docMk/>
            <pc:sldMk cId="778121945" sldId="300"/>
            <ac:inkMk id="131" creationId="{B0CB8161-A796-7628-AF89-5D70F188ABB7}"/>
          </ac:inkMkLst>
        </pc:inkChg>
        <pc:inkChg chg="add reco">
          <ac:chgData name="Vukics András" userId="5efe4348-f8f2-46c9-a533-ad55f03285a4" providerId="ADAL" clId="{246EDEBA-83EC-7E46-BAF1-39E78F182215}" dt="2022-11-17T18:41:04.128" v="1840"/>
          <ac:inkMkLst>
            <pc:docMk/>
            <pc:sldMk cId="778121945" sldId="300"/>
            <ac:inkMk id="132" creationId="{EA268AC9-94C3-C0C7-F2D9-4894CBFE2EA7}"/>
          </ac:inkMkLst>
        </pc:inkChg>
        <pc:inkChg chg="add del">
          <ac:chgData name="Vukics András" userId="5efe4348-f8f2-46c9-a533-ad55f03285a4" providerId="ADAL" clId="{246EDEBA-83EC-7E46-BAF1-39E78F182215}" dt="2022-11-17T18:41:07.648" v="1843"/>
          <ac:inkMkLst>
            <pc:docMk/>
            <pc:sldMk cId="778121945" sldId="300"/>
            <ac:inkMk id="133" creationId="{F528FF16-05FD-6669-86AC-CAFF2F7AB13B}"/>
          </ac:inkMkLst>
        </pc:inkChg>
        <pc:inkChg chg="del">
          <ac:chgData name="Vukics András" userId="5efe4348-f8f2-46c9-a533-ad55f03285a4" providerId="ADAL" clId="{246EDEBA-83EC-7E46-BAF1-39E78F182215}" dt="2022-11-17T18:38:18.565" v="1719"/>
          <ac:inkMkLst>
            <pc:docMk/>
            <pc:sldMk cId="778121945" sldId="300"/>
            <ac:inkMk id="134" creationId="{92ED1DC1-2829-44AC-3084-8BE5432CAAB3}"/>
          </ac:inkMkLst>
        </pc:inkChg>
        <pc:inkChg chg="add del">
          <ac:chgData name="Vukics András" userId="5efe4348-f8f2-46c9-a533-ad55f03285a4" providerId="ADAL" clId="{246EDEBA-83EC-7E46-BAF1-39E78F182215}" dt="2022-11-17T18:41:07.648" v="1843"/>
          <ac:inkMkLst>
            <pc:docMk/>
            <pc:sldMk cId="778121945" sldId="300"/>
            <ac:inkMk id="135" creationId="{04B69DBA-312A-D705-C2EE-A3E2286E24F8}"/>
          </ac:inkMkLst>
        </pc:inkChg>
        <pc:inkChg chg="add reco">
          <ac:chgData name="Vukics András" userId="5efe4348-f8f2-46c9-a533-ad55f03285a4" providerId="ADAL" clId="{246EDEBA-83EC-7E46-BAF1-39E78F182215}" dt="2022-11-17T18:41:07.648" v="1843"/>
          <ac:inkMkLst>
            <pc:docMk/>
            <pc:sldMk cId="778121945" sldId="300"/>
            <ac:inkMk id="136" creationId="{CEBF0B2C-0978-2D1C-06C4-41C125DC05DF}"/>
          </ac:inkMkLst>
        </pc:inkChg>
        <pc:inkChg chg="add del">
          <ac:chgData name="Vukics András" userId="5efe4348-f8f2-46c9-a533-ad55f03285a4" providerId="ADAL" clId="{246EDEBA-83EC-7E46-BAF1-39E78F182215}" dt="2022-11-17T18:41:09.818" v="1846"/>
          <ac:inkMkLst>
            <pc:docMk/>
            <pc:sldMk cId="778121945" sldId="300"/>
            <ac:inkMk id="137" creationId="{6D727F55-7367-AAAA-9840-04342194BC9E}"/>
          </ac:inkMkLst>
        </pc:inkChg>
        <pc:inkChg chg="add del">
          <ac:chgData name="Vukics András" userId="5efe4348-f8f2-46c9-a533-ad55f03285a4" providerId="ADAL" clId="{246EDEBA-83EC-7E46-BAF1-39E78F182215}" dt="2022-11-17T18:41:09.818" v="1846"/>
          <ac:inkMkLst>
            <pc:docMk/>
            <pc:sldMk cId="778121945" sldId="300"/>
            <ac:inkMk id="138" creationId="{7EB877A9-2917-A02C-0299-8F6995DA4832}"/>
          </ac:inkMkLst>
        </pc:inkChg>
        <pc:inkChg chg="add mod reco modStrokes">
          <ac:chgData name="Vukics András" userId="5efe4348-f8f2-46c9-a533-ad55f03285a4" providerId="ADAL" clId="{246EDEBA-83EC-7E46-BAF1-39E78F182215}" dt="2022-11-17T18:41:32.147" v="1847"/>
          <ac:inkMkLst>
            <pc:docMk/>
            <pc:sldMk cId="778121945" sldId="300"/>
            <ac:inkMk id="139" creationId="{0E3625D1-E2BF-064E-E393-E8EBEE7620FB}"/>
          </ac:inkMkLst>
        </pc:inkChg>
        <pc:inkChg chg="add">
          <ac:chgData name="Vukics András" userId="5efe4348-f8f2-46c9-a533-ad55f03285a4" providerId="ADAL" clId="{246EDEBA-83EC-7E46-BAF1-39E78F182215}" dt="2022-11-17T18:41:39.287" v="1848"/>
          <ac:inkMkLst>
            <pc:docMk/>
            <pc:sldMk cId="778121945" sldId="300"/>
            <ac:inkMk id="140" creationId="{B82DFDCE-F30B-0CC8-95D0-6D44EB72A86E}"/>
          </ac:inkMkLst>
        </pc:inkChg>
        <pc:inkChg chg="add del">
          <ac:chgData name="Vukics András" userId="5efe4348-f8f2-46c9-a533-ad55f03285a4" providerId="ADAL" clId="{246EDEBA-83EC-7E46-BAF1-39E78F182215}" dt="2022-11-17T18:42:39.672" v="1853"/>
          <ac:inkMkLst>
            <pc:docMk/>
            <pc:sldMk cId="778121945" sldId="300"/>
            <ac:inkMk id="141" creationId="{C4F2D929-42D5-88D3-B322-4B88DF6F612B}"/>
          </ac:inkMkLst>
        </pc:inkChg>
        <pc:inkChg chg="add del">
          <ac:chgData name="Vukics András" userId="5efe4348-f8f2-46c9-a533-ad55f03285a4" providerId="ADAL" clId="{246EDEBA-83EC-7E46-BAF1-39E78F182215}" dt="2022-11-17T18:42:39.672" v="1853"/>
          <ac:inkMkLst>
            <pc:docMk/>
            <pc:sldMk cId="778121945" sldId="300"/>
            <ac:inkMk id="142" creationId="{2AD06C53-B899-68AD-94A1-13BA528795B1}"/>
          </ac:inkMkLst>
        </pc:inkChg>
        <pc:inkChg chg="del">
          <ac:chgData name="Vukics András" userId="5efe4348-f8f2-46c9-a533-ad55f03285a4" providerId="ADAL" clId="{246EDEBA-83EC-7E46-BAF1-39E78F182215}" dt="2022-11-17T18:38:18.563" v="1718"/>
          <ac:inkMkLst>
            <pc:docMk/>
            <pc:sldMk cId="778121945" sldId="300"/>
            <ac:inkMk id="143" creationId="{8413C5E7-F755-53D4-6CB6-B97E5F36B7E4}"/>
          </ac:inkMkLst>
        </pc:inkChg>
        <pc:inkChg chg="add reco">
          <ac:chgData name="Vukics András" userId="5efe4348-f8f2-46c9-a533-ad55f03285a4" providerId="ADAL" clId="{246EDEBA-83EC-7E46-BAF1-39E78F182215}" dt="2022-11-17T18:42:39.672" v="1853"/>
          <ac:inkMkLst>
            <pc:docMk/>
            <pc:sldMk cId="778121945" sldId="300"/>
            <ac:inkMk id="144" creationId="{C685165A-D48D-3431-F3D8-9D7F52FF3F7C}"/>
          </ac:inkMkLst>
        </pc:inkChg>
        <pc:inkChg chg="add del">
          <ac:chgData name="Vukics András" userId="5efe4348-f8f2-46c9-a533-ad55f03285a4" providerId="ADAL" clId="{246EDEBA-83EC-7E46-BAF1-39E78F182215}" dt="2022-11-17T18:42:43.109" v="1859"/>
          <ac:inkMkLst>
            <pc:docMk/>
            <pc:sldMk cId="778121945" sldId="300"/>
            <ac:inkMk id="145" creationId="{27CC7E8C-E093-28B3-E696-D43DD122AC70}"/>
          </ac:inkMkLst>
        </pc:inkChg>
        <pc:inkChg chg="add del">
          <ac:chgData name="Vukics András" userId="5efe4348-f8f2-46c9-a533-ad55f03285a4" providerId="ADAL" clId="{246EDEBA-83EC-7E46-BAF1-39E78F182215}" dt="2022-11-17T18:42:43.109" v="1859"/>
          <ac:inkMkLst>
            <pc:docMk/>
            <pc:sldMk cId="778121945" sldId="300"/>
            <ac:inkMk id="146" creationId="{61AA7786-4197-5D33-ECEB-067BBE21F2DB}"/>
          </ac:inkMkLst>
        </pc:inkChg>
        <pc:inkChg chg="add del">
          <ac:chgData name="Vukics András" userId="5efe4348-f8f2-46c9-a533-ad55f03285a4" providerId="ADAL" clId="{246EDEBA-83EC-7E46-BAF1-39E78F182215}" dt="2022-11-17T18:42:43.109" v="1859"/>
          <ac:inkMkLst>
            <pc:docMk/>
            <pc:sldMk cId="778121945" sldId="300"/>
            <ac:inkMk id="147" creationId="{3EC419D5-AB1D-696B-C956-703EF9205E48}"/>
          </ac:inkMkLst>
        </pc:inkChg>
        <pc:inkChg chg="add del">
          <ac:chgData name="Vukics András" userId="5efe4348-f8f2-46c9-a533-ad55f03285a4" providerId="ADAL" clId="{246EDEBA-83EC-7E46-BAF1-39E78F182215}" dt="2022-11-17T18:42:43.109" v="1859"/>
          <ac:inkMkLst>
            <pc:docMk/>
            <pc:sldMk cId="778121945" sldId="300"/>
            <ac:inkMk id="148" creationId="{7148E1BA-0E83-2AB0-C50A-82E9B43BCB27}"/>
          </ac:inkMkLst>
        </pc:inkChg>
        <pc:inkChg chg="add del">
          <ac:chgData name="Vukics András" userId="5efe4348-f8f2-46c9-a533-ad55f03285a4" providerId="ADAL" clId="{246EDEBA-83EC-7E46-BAF1-39E78F182215}" dt="2022-11-17T18:42:43.109" v="1859"/>
          <ac:inkMkLst>
            <pc:docMk/>
            <pc:sldMk cId="778121945" sldId="300"/>
            <ac:inkMk id="149" creationId="{09D508CF-50FC-2F00-BBD0-EA46175FE2EE}"/>
          </ac:inkMkLst>
        </pc:inkChg>
        <pc:inkChg chg="add reco">
          <ac:chgData name="Vukics András" userId="5efe4348-f8f2-46c9-a533-ad55f03285a4" providerId="ADAL" clId="{246EDEBA-83EC-7E46-BAF1-39E78F182215}" dt="2022-11-17T18:42:43.109" v="1859"/>
          <ac:inkMkLst>
            <pc:docMk/>
            <pc:sldMk cId="778121945" sldId="300"/>
            <ac:inkMk id="150" creationId="{BC2C32D0-62E8-D658-9B3D-B664259F37D1}"/>
          </ac:inkMkLst>
        </pc:inkChg>
      </pc:sldChg>
      <pc:sldChg chg="addSp delSp">
        <pc:chgData name="Vukics András" userId="5efe4348-f8f2-46c9-a533-ad55f03285a4" providerId="ADAL" clId="{246EDEBA-83EC-7E46-BAF1-39E78F182215}" dt="2022-11-17T20:58:24.517" v="1939"/>
        <pc:sldMkLst>
          <pc:docMk/>
          <pc:sldMk cId="3409930898" sldId="301"/>
        </pc:sldMkLst>
        <pc:inkChg chg="add del">
          <ac:chgData name="Vukics András" userId="5efe4348-f8f2-46c9-a533-ad55f03285a4" providerId="ADAL" clId="{246EDEBA-83EC-7E46-BAF1-39E78F182215}" dt="2022-11-17T20:58:11.437" v="1938"/>
          <ac:inkMkLst>
            <pc:docMk/>
            <pc:sldMk cId="3409930898" sldId="301"/>
            <ac:inkMk id="2" creationId="{2842FA9B-42BE-83B3-DF64-5A0B558028BC}"/>
          </ac:inkMkLst>
        </pc:inkChg>
        <pc:inkChg chg="add">
          <ac:chgData name="Vukics András" userId="5efe4348-f8f2-46c9-a533-ad55f03285a4" providerId="ADAL" clId="{246EDEBA-83EC-7E46-BAF1-39E78F182215}" dt="2022-11-17T20:58:24.517" v="1939"/>
          <ac:inkMkLst>
            <pc:docMk/>
            <pc:sldMk cId="3409930898" sldId="301"/>
            <ac:inkMk id="3" creationId="{91947F7A-4621-03F4-2E42-38AE04823E20}"/>
          </ac:inkMkLst>
        </pc:inkChg>
      </pc:sldChg>
      <pc:sldChg chg="addSp delSp">
        <pc:chgData name="Vukics András" userId="5efe4348-f8f2-46c9-a533-ad55f03285a4" providerId="ADAL" clId="{246EDEBA-83EC-7E46-BAF1-39E78F182215}" dt="2022-11-18T05:51:55.440" v="2052"/>
        <pc:sldMkLst>
          <pc:docMk/>
          <pc:sldMk cId="3447466256" sldId="302"/>
        </pc:sldMkLst>
        <pc:inkChg chg="add del">
          <ac:chgData name="Vukics András" userId="5efe4348-f8f2-46c9-a533-ad55f03285a4" providerId="ADAL" clId="{246EDEBA-83EC-7E46-BAF1-39E78F182215}" dt="2022-11-18T05:50:55.037" v="2012"/>
          <ac:inkMkLst>
            <pc:docMk/>
            <pc:sldMk cId="3447466256" sldId="302"/>
            <ac:inkMk id="3" creationId="{FBB8B11F-4C33-3790-08EC-F75B13DAD8DA}"/>
          </ac:inkMkLst>
        </pc:inkChg>
        <pc:inkChg chg="add del">
          <ac:chgData name="Vukics András" userId="5efe4348-f8f2-46c9-a533-ad55f03285a4" providerId="ADAL" clId="{246EDEBA-83EC-7E46-BAF1-39E78F182215}" dt="2022-11-18T05:51:05.054" v="2017"/>
          <ac:inkMkLst>
            <pc:docMk/>
            <pc:sldMk cId="3447466256" sldId="302"/>
            <ac:inkMk id="8" creationId="{CD26FE11-28D1-A7E0-3C20-4FA8F2D79B57}"/>
          </ac:inkMkLst>
        </pc:inkChg>
        <pc:inkChg chg="add del">
          <ac:chgData name="Vukics András" userId="5efe4348-f8f2-46c9-a533-ad55f03285a4" providerId="ADAL" clId="{246EDEBA-83EC-7E46-BAF1-39E78F182215}" dt="2022-11-18T05:51:05.054" v="2017"/>
          <ac:inkMkLst>
            <pc:docMk/>
            <pc:sldMk cId="3447466256" sldId="302"/>
            <ac:inkMk id="9" creationId="{D8161692-E20F-A7D0-75A0-3A190367CC9D}"/>
          </ac:inkMkLst>
        </pc:inkChg>
        <pc:inkChg chg="add del">
          <ac:chgData name="Vukics András" userId="5efe4348-f8f2-46c9-a533-ad55f03285a4" providerId="ADAL" clId="{246EDEBA-83EC-7E46-BAF1-39E78F182215}" dt="2022-11-18T05:51:05.054" v="2017"/>
          <ac:inkMkLst>
            <pc:docMk/>
            <pc:sldMk cId="3447466256" sldId="302"/>
            <ac:inkMk id="10" creationId="{9A101072-409E-7031-A1F0-16A0C3011E79}"/>
          </ac:inkMkLst>
        </pc:inkChg>
        <pc:inkChg chg="add del">
          <ac:chgData name="Vukics András" userId="5efe4348-f8f2-46c9-a533-ad55f03285a4" providerId="ADAL" clId="{246EDEBA-83EC-7E46-BAF1-39E78F182215}" dt="2022-11-18T05:51:05.054" v="2017"/>
          <ac:inkMkLst>
            <pc:docMk/>
            <pc:sldMk cId="3447466256" sldId="302"/>
            <ac:inkMk id="11" creationId="{29100881-0635-271D-CE52-70AA158DF6EA}"/>
          </ac:inkMkLst>
        </pc:inkChg>
        <pc:inkChg chg="add reco">
          <ac:chgData name="Vukics András" userId="5efe4348-f8f2-46c9-a533-ad55f03285a4" providerId="ADAL" clId="{246EDEBA-83EC-7E46-BAF1-39E78F182215}" dt="2022-11-18T05:51:05.054" v="2017"/>
          <ac:inkMkLst>
            <pc:docMk/>
            <pc:sldMk cId="3447466256" sldId="302"/>
            <ac:inkMk id="12" creationId="{BFADC293-F4CC-30DB-1BFB-2F2E7C1B92D5}"/>
          </ac:inkMkLst>
        </pc:inkChg>
        <pc:inkChg chg="add del">
          <ac:chgData name="Vukics András" userId="5efe4348-f8f2-46c9-a533-ad55f03285a4" providerId="ADAL" clId="{246EDEBA-83EC-7E46-BAF1-39E78F182215}" dt="2022-11-18T05:51:09.750" v="2021"/>
          <ac:inkMkLst>
            <pc:docMk/>
            <pc:sldMk cId="3447466256" sldId="302"/>
            <ac:inkMk id="13" creationId="{66ABB72D-D837-9E64-06B9-98D38468E012}"/>
          </ac:inkMkLst>
        </pc:inkChg>
        <pc:inkChg chg="add del">
          <ac:chgData name="Vukics András" userId="5efe4348-f8f2-46c9-a533-ad55f03285a4" providerId="ADAL" clId="{246EDEBA-83EC-7E46-BAF1-39E78F182215}" dt="2022-11-18T05:51:09.750" v="2021"/>
          <ac:inkMkLst>
            <pc:docMk/>
            <pc:sldMk cId="3447466256" sldId="302"/>
            <ac:inkMk id="14" creationId="{147F7C5C-39DA-F8E2-B1EE-FCED63AB78AF}"/>
          </ac:inkMkLst>
        </pc:inkChg>
        <pc:inkChg chg="add del">
          <ac:chgData name="Vukics András" userId="5efe4348-f8f2-46c9-a533-ad55f03285a4" providerId="ADAL" clId="{246EDEBA-83EC-7E46-BAF1-39E78F182215}" dt="2022-11-18T05:51:09.750" v="2021"/>
          <ac:inkMkLst>
            <pc:docMk/>
            <pc:sldMk cId="3447466256" sldId="302"/>
            <ac:inkMk id="15" creationId="{45C22B86-7C8C-0CCD-C90E-FA95CE771559}"/>
          </ac:inkMkLst>
        </pc:inkChg>
        <pc:inkChg chg="add reco">
          <ac:chgData name="Vukics András" userId="5efe4348-f8f2-46c9-a533-ad55f03285a4" providerId="ADAL" clId="{246EDEBA-83EC-7E46-BAF1-39E78F182215}" dt="2022-11-18T05:51:09.750" v="2021"/>
          <ac:inkMkLst>
            <pc:docMk/>
            <pc:sldMk cId="3447466256" sldId="302"/>
            <ac:inkMk id="16" creationId="{F8BD9357-C5EB-063C-B952-947EEB287ED7}"/>
          </ac:inkMkLst>
        </pc:inkChg>
        <pc:inkChg chg="add del">
          <ac:chgData name="Vukics András" userId="5efe4348-f8f2-46c9-a533-ad55f03285a4" providerId="ADAL" clId="{246EDEBA-83EC-7E46-BAF1-39E78F182215}" dt="2022-11-18T05:51:19.302" v="2025"/>
          <ac:inkMkLst>
            <pc:docMk/>
            <pc:sldMk cId="3447466256" sldId="302"/>
            <ac:inkMk id="17" creationId="{A205C869-AAF3-1A13-039B-2D67AE2DD456}"/>
          </ac:inkMkLst>
        </pc:inkChg>
        <pc:inkChg chg="add del">
          <ac:chgData name="Vukics András" userId="5efe4348-f8f2-46c9-a533-ad55f03285a4" providerId="ADAL" clId="{246EDEBA-83EC-7E46-BAF1-39E78F182215}" dt="2022-11-18T05:51:19.302" v="2025"/>
          <ac:inkMkLst>
            <pc:docMk/>
            <pc:sldMk cId="3447466256" sldId="302"/>
            <ac:inkMk id="18" creationId="{ECC5F884-15F2-F52D-998F-77A07201F44F}"/>
          </ac:inkMkLst>
        </pc:inkChg>
        <pc:inkChg chg="add del">
          <ac:chgData name="Vukics András" userId="5efe4348-f8f2-46c9-a533-ad55f03285a4" providerId="ADAL" clId="{246EDEBA-83EC-7E46-BAF1-39E78F182215}" dt="2022-11-18T05:51:19.302" v="2025"/>
          <ac:inkMkLst>
            <pc:docMk/>
            <pc:sldMk cId="3447466256" sldId="302"/>
            <ac:inkMk id="19" creationId="{9E63CCB4-7DC6-89CB-3BAE-7F3AA7411589}"/>
          </ac:inkMkLst>
        </pc:inkChg>
        <pc:inkChg chg="add reco">
          <ac:chgData name="Vukics András" userId="5efe4348-f8f2-46c9-a533-ad55f03285a4" providerId="ADAL" clId="{246EDEBA-83EC-7E46-BAF1-39E78F182215}" dt="2022-11-18T05:51:19.302" v="2025"/>
          <ac:inkMkLst>
            <pc:docMk/>
            <pc:sldMk cId="3447466256" sldId="302"/>
            <ac:inkMk id="20" creationId="{35A737DC-794C-187D-B140-5D436BA8739D}"/>
          </ac:inkMkLst>
        </pc:inkChg>
        <pc:inkChg chg="add del">
          <ac:chgData name="Vukics András" userId="5efe4348-f8f2-46c9-a533-ad55f03285a4" providerId="ADAL" clId="{246EDEBA-83EC-7E46-BAF1-39E78F182215}" dt="2022-11-18T05:51:33.023" v="2031"/>
          <ac:inkMkLst>
            <pc:docMk/>
            <pc:sldMk cId="3447466256" sldId="302"/>
            <ac:inkMk id="21" creationId="{E2DE947B-49AA-55B3-D5E2-FEF3573C7C08}"/>
          </ac:inkMkLst>
        </pc:inkChg>
        <pc:inkChg chg="add del">
          <ac:chgData name="Vukics András" userId="5efe4348-f8f2-46c9-a533-ad55f03285a4" providerId="ADAL" clId="{246EDEBA-83EC-7E46-BAF1-39E78F182215}" dt="2022-11-18T05:51:33.023" v="2031"/>
          <ac:inkMkLst>
            <pc:docMk/>
            <pc:sldMk cId="3447466256" sldId="302"/>
            <ac:inkMk id="22" creationId="{F9A8BDD3-8E36-5B3E-EA86-675E4B5EAEB5}"/>
          </ac:inkMkLst>
        </pc:inkChg>
        <pc:inkChg chg="add del">
          <ac:chgData name="Vukics András" userId="5efe4348-f8f2-46c9-a533-ad55f03285a4" providerId="ADAL" clId="{246EDEBA-83EC-7E46-BAF1-39E78F182215}" dt="2022-11-18T05:51:33.023" v="2031"/>
          <ac:inkMkLst>
            <pc:docMk/>
            <pc:sldMk cId="3447466256" sldId="302"/>
            <ac:inkMk id="23" creationId="{FC9324A7-5A84-EA02-9F93-840A0463DE30}"/>
          </ac:inkMkLst>
        </pc:inkChg>
        <pc:inkChg chg="add del">
          <ac:chgData name="Vukics András" userId="5efe4348-f8f2-46c9-a533-ad55f03285a4" providerId="ADAL" clId="{246EDEBA-83EC-7E46-BAF1-39E78F182215}" dt="2022-11-18T05:51:33.023" v="2031"/>
          <ac:inkMkLst>
            <pc:docMk/>
            <pc:sldMk cId="3447466256" sldId="302"/>
            <ac:inkMk id="24" creationId="{A8C2F6FB-F03C-C925-4B9B-B840BE9B694F}"/>
          </ac:inkMkLst>
        </pc:inkChg>
        <pc:inkChg chg="add del">
          <ac:chgData name="Vukics András" userId="5efe4348-f8f2-46c9-a533-ad55f03285a4" providerId="ADAL" clId="{246EDEBA-83EC-7E46-BAF1-39E78F182215}" dt="2022-11-18T05:51:33.023" v="2031"/>
          <ac:inkMkLst>
            <pc:docMk/>
            <pc:sldMk cId="3447466256" sldId="302"/>
            <ac:inkMk id="25" creationId="{C6AE85B0-44FC-6E13-4920-23F106699030}"/>
          </ac:inkMkLst>
        </pc:inkChg>
        <pc:inkChg chg="add reco">
          <ac:chgData name="Vukics András" userId="5efe4348-f8f2-46c9-a533-ad55f03285a4" providerId="ADAL" clId="{246EDEBA-83EC-7E46-BAF1-39E78F182215}" dt="2022-11-18T05:51:33.023" v="2031"/>
          <ac:inkMkLst>
            <pc:docMk/>
            <pc:sldMk cId="3447466256" sldId="302"/>
            <ac:inkMk id="26" creationId="{A52F6E32-ADA9-82D8-E2D2-0F3682853813}"/>
          </ac:inkMkLst>
        </pc:inkChg>
        <pc:inkChg chg="add del">
          <ac:chgData name="Vukics András" userId="5efe4348-f8f2-46c9-a533-ad55f03285a4" providerId="ADAL" clId="{246EDEBA-83EC-7E46-BAF1-39E78F182215}" dt="2022-11-18T05:51:35.515" v="2036"/>
          <ac:inkMkLst>
            <pc:docMk/>
            <pc:sldMk cId="3447466256" sldId="302"/>
            <ac:inkMk id="27" creationId="{D8C1F206-8CC9-7C1D-D9EC-A19D9F586DEA}"/>
          </ac:inkMkLst>
        </pc:inkChg>
        <pc:inkChg chg="add del">
          <ac:chgData name="Vukics András" userId="5efe4348-f8f2-46c9-a533-ad55f03285a4" providerId="ADAL" clId="{246EDEBA-83EC-7E46-BAF1-39E78F182215}" dt="2022-11-18T05:51:35.515" v="2036"/>
          <ac:inkMkLst>
            <pc:docMk/>
            <pc:sldMk cId="3447466256" sldId="302"/>
            <ac:inkMk id="28" creationId="{F8B635FF-3859-0546-CC84-1ABA3C971A05}"/>
          </ac:inkMkLst>
        </pc:inkChg>
        <pc:inkChg chg="add del">
          <ac:chgData name="Vukics András" userId="5efe4348-f8f2-46c9-a533-ad55f03285a4" providerId="ADAL" clId="{246EDEBA-83EC-7E46-BAF1-39E78F182215}" dt="2022-11-18T05:51:35.515" v="2036"/>
          <ac:inkMkLst>
            <pc:docMk/>
            <pc:sldMk cId="3447466256" sldId="302"/>
            <ac:inkMk id="29" creationId="{1B85A15D-9F72-A3A1-2AAD-DEEE9E795E38}"/>
          </ac:inkMkLst>
        </pc:inkChg>
        <pc:inkChg chg="add del">
          <ac:chgData name="Vukics András" userId="5efe4348-f8f2-46c9-a533-ad55f03285a4" providerId="ADAL" clId="{246EDEBA-83EC-7E46-BAF1-39E78F182215}" dt="2022-11-18T05:51:35.515" v="2036"/>
          <ac:inkMkLst>
            <pc:docMk/>
            <pc:sldMk cId="3447466256" sldId="302"/>
            <ac:inkMk id="30" creationId="{7819074E-CF99-289C-A2DF-65B64FAA13E4}"/>
          </ac:inkMkLst>
        </pc:inkChg>
        <pc:inkChg chg="add reco">
          <ac:chgData name="Vukics András" userId="5efe4348-f8f2-46c9-a533-ad55f03285a4" providerId="ADAL" clId="{246EDEBA-83EC-7E46-BAF1-39E78F182215}" dt="2022-11-18T05:51:35.515" v="2036"/>
          <ac:inkMkLst>
            <pc:docMk/>
            <pc:sldMk cId="3447466256" sldId="302"/>
            <ac:inkMk id="31" creationId="{F074E86D-FFB6-03B4-E103-E6CE685324D1}"/>
          </ac:inkMkLst>
        </pc:inkChg>
        <pc:inkChg chg="add del">
          <ac:chgData name="Vukics András" userId="5efe4348-f8f2-46c9-a533-ad55f03285a4" providerId="ADAL" clId="{246EDEBA-83EC-7E46-BAF1-39E78F182215}" dt="2022-11-18T05:51:49.997" v="2045"/>
          <ac:inkMkLst>
            <pc:docMk/>
            <pc:sldMk cId="3447466256" sldId="302"/>
            <ac:inkMk id="32" creationId="{EE5A0906-4B3F-3FE7-E435-91FAE2253FFD}"/>
          </ac:inkMkLst>
        </pc:inkChg>
        <pc:inkChg chg="add del">
          <ac:chgData name="Vukics András" userId="5efe4348-f8f2-46c9-a533-ad55f03285a4" providerId="ADAL" clId="{246EDEBA-83EC-7E46-BAF1-39E78F182215}" dt="2022-11-18T05:51:49.997" v="2045"/>
          <ac:inkMkLst>
            <pc:docMk/>
            <pc:sldMk cId="3447466256" sldId="302"/>
            <ac:inkMk id="33" creationId="{42E7C4EE-6761-0405-E0F5-12C3A061DAE0}"/>
          </ac:inkMkLst>
        </pc:inkChg>
        <pc:inkChg chg="add del">
          <ac:chgData name="Vukics András" userId="5efe4348-f8f2-46c9-a533-ad55f03285a4" providerId="ADAL" clId="{246EDEBA-83EC-7E46-BAF1-39E78F182215}" dt="2022-11-18T05:51:49.997" v="2045"/>
          <ac:inkMkLst>
            <pc:docMk/>
            <pc:sldMk cId="3447466256" sldId="302"/>
            <ac:inkMk id="34" creationId="{AE1E02CC-FCF8-E61B-5FFC-FDDC2F61D66B}"/>
          </ac:inkMkLst>
        </pc:inkChg>
        <pc:inkChg chg="add del">
          <ac:chgData name="Vukics András" userId="5efe4348-f8f2-46c9-a533-ad55f03285a4" providerId="ADAL" clId="{246EDEBA-83EC-7E46-BAF1-39E78F182215}" dt="2022-11-18T05:51:51.226" v="2048"/>
          <ac:inkMkLst>
            <pc:docMk/>
            <pc:sldMk cId="3447466256" sldId="302"/>
            <ac:inkMk id="35" creationId="{8839FC72-86CC-0725-8D45-C3BC90014EAE}"/>
          </ac:inkMkLst>
        </pc:inkChg>
        <pc:inkChg chg="add del">
          <ac:chgData name="Vukics András" userId="5efe4348-f8f2-46c9-a533-ad55f03285a4" providerId="ADAL" clId="{246EDEBA-83EC-7E46-BAF1-39E78F182215}" dt="2022-11-18T05:51:50.662" v="2047"/>
          <ac:inkMkLst>
            <pc:docMk/>
            <pc:sldMk cId="3447466256" sldId="302"/>
            <ac:inkMk id="36" creationId="{76E682D2-DA3D-A77A-BF79-1C3CFBCA8014}"/>
          </ac:inkMkLst>
        </pc:inkChg>
        <pc:inkChg chg="add del">
          <ac:chgData name="Vukics András" userId="5efe4348-f8f2-46c9-a533-ad55f03285a4" providerId="ADAL" clId="{246EDEBA-83EC-7E46-BAF1-39E78F182215}" dt="2022-11-18T05:51:50.363" v="2046"/>
          <ac:inkMkLst>
            <pc:docMk/>
            <pc:sldMk cId="3447466256" sldId="302"/>
            <ac:inkMk id="37" creationId="{C9D4966D-BEED-E2CD-C297-2E2A3DAC3EE7}"/>
          </ac:inkMkLst>
        </pc:inkChg>
        <pc:inkChg chg="add del">
          <ac:chgData name="Vukics András" userId="5efe4348-f8f2-46c9-a533-ad55f03285a4" providerId="ADAL" clId="{246EDEBA-83EC-7E46-BAF1-39E78F182215}" dt="2022-11-18T05:51:49.997" v="2045"/>
          <ac:inkMkLst>
            <pc:docMk/>
            <pc:sldMk cId="3447466256" sldId="302"/>
            <ac:inkMk id="38" creationId="{6155A3C1-028E-FB29-351A-A57044727C86}"/>
          </ac:inkMkLst>
        </pc:inkChg>
        <pc:inkChg chg="add del reco">
          <ac:chgData name="Vukics András" userId="5efe4348-f8f2-46c9-a533-ad55f03285a4" providerId="ADAL" clId="{246EDEBA-83EC-7E46-BAF1-39E78F182215}" dt="2022-11-18T05:51:49.997" v="2045"/>
          <ac:inkMkLst>
            <pc:docMk/>
            <pc:sldMk cId="3447466256" sldId="302"/>
            <ac:inkMk id="39" creationId="{B390E807-3CC8-F732-C8B2-8CE420F95639}"/>
          </ac:inkMkLst>
        </pc:inkChg>
        <pc:inkChg chg="add del">
          <ac:chgData name="Vukics András" userId="5efe4348-f8f2-46c9-a533-ad55f03285a4" providerId="ADAL" clId="{246EDEBA-83EC-7E46-BAF1-39E78F182215}" dt="2022-11-18T05:51:55.440" v="2052"/>
          <ac:inkMkLst>
            <pc:docMk/>
            <pc:sldMk cId="3447466256" sldId="302"/>
            <ac:inkMk id="40" creationId="{F4A48D23-EE89-269E-3EC4-00F33EC6A31F}"/>
          </ac:inkMkLst>
        </pc:inkChg>
        <pc:inkChg chg="add del">
          <ac:chgData name="Vukics András" userId="5efe4348-f8f2-46c9-a533-ad55f03285a4" providerId="ADAL" clId="{246EDEBA-83EC-7E46-BAF1-39E78F182215}" dt="2022-11-18T05:51:55.440" v="2052"/>
          <ac:inkMkLst>
            <pc:docMk/>
            <pc:sldMk cId="3447466256" sldId="302"/>
            <ac:inkMk id="41" creationId="{6EAA9006-FAB1-2407-1DAF-6E63A15A4CD6}"/>
          </ac:inkMkLst>
        </pc:inkChg>
        <pc:inkChg chg="add del">
          <ac:chgData name="Vukics András" userId="5efe4348-f8f2-46c9-a533-ad55f03285a4" providerId="ADAL" clId="{246EDEBA-83EC-7E46-BAF1-39E78F182215}" dt="2022-11-18T05:51:55.440" v="2052"/>
          <ac:inkMkLst>
            <pc:docMk/>
            <pc:sldMk cId="3447466256" sldId="302"/>
            <ac:inkMk id="42" creationId="{F4537C07-FBDD-C36F-B6C4-A7A3391B6215}"/>
          </ac:inkMkLst>
        </pc:inkChg>
        <pc:inkChg chg="add reco">
          <ac:chgData name="Vukics András" userId="5efe4348-f8f2-46c9-a533-ad55f03285a4" providerId="ADAL" clId="{246EDEBA-83EC-7E46-BAF1-39E78F182215}" dt="2022-11-18T05:51:55.440" v="2052"/>
          <ac:inkMkLst>
            <pc:docMk/>
            <pc:sldMk cId="3447466256" sldId="302"/>
            <ac:inkMk id="43" creationId="{B3729CB3-22C8-5F10-9CE4-714647CBCE08}"/>
          </ac:inkMkLst>
        </pc:inkChg>
      </pc:sldChg>
    </pc:docChg>
  </pc:docChgLst>
</pc:chgInfo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9:19:41.984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15 12067,'24'12'983,"2"-5"-954,-18-1-85,10-5 26,-3 2-44,6-3-52,-2 0 47,3 0 49,-3 0 61,2 0-1,-2 0-13,-1 0 3,0 0 38,-10 0 84,5 0-108,-5 0 16,4 0 30,2 0 41,0 0-2,5 0-15,3 0-36,0 0-46,0 0 24,-4 0 52,-3 0-54,-1 0 17,-6 0-24,9 0 38,-8 0-52,14 0-118,0 0-17,7 4 48,6-4 52,-6 7 37,6-6-41,-9 2 43,-2 0-26,-4-2 11,-9 2 40,12 1 42,-15-4-49,21 4-36,-9-4-15,14 0-65,-5 0 55,3 0 17,-4-4-9,-6 0 28,-5 0-24,-4 1 69,-6 3-59,6 0 8,-6 0-7,9 0-34,-2 0 4,7 0 106,3 0 160,-2-6-140,2 4-95,-3-8 55,-3 9-123,-5-2 52,3 3-37,-8 0 130,12 0 28,-3 0-56,8 0 31,4-3-76,-1-1 60,0-4-44,-3 1 14,-7 3-7,4 1-20,-13 3 29,17-3-5,-8 2-20,14-2-24,0 3 11,4 0 4,-1 0-23,1 0 19,-4 0-133,-10 0 121,7 0-10,-20 0 49,27 0-9,-9 0 20,15 0-30,1 0-21,-3 3-15,2-2-208,-6 2 210,0-3-119,-14 0 148,3 0 86,-16 0 242,17-3-169,-11 2-35,13-2-86,-3 6 3,0-2-59,2 5 2,-2-2 21,-3 0-84,-5-1-40,2-3 27,-1 0 84,11 0-11,-1 0 26,0 0 11,-3 0-30,-1 0-14,1 0-6,-4 0 15,0 0 6,-7 0 49,2 4 12,2-3-46,3 5 0,7-5-33,0 2-91,1-3 24,6-3 64,-3-1-4,0-4 50,-10 4-38,1 1-4,-15 3-70,14-3-22,-3 2 62,9-2 45,-3 3-3,-1 0-36,0 0 17,-2 3 27,5-2 1,-5 2 66,2 0-27,-3-2-31,0 6-22,0-6 8,0 5 1,0-5-2,-3 2 5,-5-3 0,0 0-22,-6 0-5,9 0 19,-1 0 68,6 0-23,0 0-39,0 0-9,3 0 80,-3 0-22,4 0-60,-4 0-15,-1 0 17,1 3-4,0-2 17,0 2 3,-3-3-5,2 0 12,-5 0-10,1 0-91,-5 0 82,-2 0-38,1 0-33,0 0 27,4 0 61,3 0-7,0 0-35,4 0-53,0-3 81,3-1 36,-2 0-47,2-2 55,-12 5-29,6-3 13,-17 4-21,18-3-6,-8-1 71,10 0 10,0-2-133,0 5-106,-3-2 148,2 3-18,-6 0-78,-3 0 230,1 0 36,-5 0-221,3 0-14,3 0 24,0 0 45,2 0-58,2 3-14,-4 1 57,1 0-9,-7-1 71,5 0 2,-5-2 32,4 2 54,1-3-1,-4 0 10,4 0-84,-5 0-81,6 4 30,-2-3 21,-1 2 28,3-3 189,-6 0 99,6 0-2,-6 0-637,2 3 170,1-2-196,-3 5 0,3-2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49:39.56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98 0 12438 189149 44717,'5'12'1839'0'679,"0"6"0"0"0,-5-4-1316 0-677,0 4 0 0-1,0 4 1 0 1,0 2-1 0-1,0 4-77 0-1,0 6 0 0 0,0 7 0 0 0,0 8 0 0 0,0 6-220 0 0,0 6 0 0 0,3 1 0 0 0,1 2 0 0 0,-1-4-98 0 0,2-6 1 0 0,-3-1 0 0 0,5-4 0 0 0,0-4-294 0 0,-2-8 0 0 0,3-8 0 0 0,-3-5-1501 0 0,1-2 890 0 0,1-2 0 0 0,3-14 1 0 0,0-9 282 0 0,0-11 1 0 0,-3-7 0 0 0,0-3 0 0 0,1-3 107 0 0,1-3 1 0 0,5-1 0 0 0,0 0 0 0 0,-1 1 281 0 1,2-1 0 0 0,-2 3 0 0-1,4 2 0 0 1,1 2 827 0 23,2 5 0 0 1,-3 4 0 0 0,1 9 165 0-8,4 6 1 0 0,-6 10-1 0 1,1 12 1 0-1,-6 8-71 0-13,-4 6 1 0 1,1 5 0 0-1,-3 4 0 0 1,-1 3-486 0-5,1 2 1 0 0,-2 2 0 0 0,-3-1 0 0 0,0 1-336 0 0,0-1 0 0 0,0-5 0 0 0,0-5 0 0 0,0-7-1676-16 0,0-5-2589-276 0,5-4 237-91 0,-4-9 4029 101 0,4-15 0 282 0,-5-12 0 0 0,0-16 0 0 0</inkml:trace>
  <inkml:trace contextRef="#ctx0" brushRef="#br0" timeOffset="555">15 278 12392 187223 45726,'-11'-10'6237'0'513,"7"4"0"0"0,17 3-5632 0-513,10 2 1 0 0,3 1 0 0 0,10 0 0 0 0,-1 1-589 362 0,3 2 1-362 0,7-2 0 0 0,6 4-1 0 0,4-2-1577 269 0,2 1 1-269 0,-4 4-1 0 0,2-1 1560 38 0,-2 2 0-38 0,-2 6 0 0 0,1 1 0 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9:45.807"/>
    </inkml:context>
    <inkml:brush xml:id="br0">
      <inkml:brushProperty name="width" value="0.2" units="cm"/>
      <inkml:brushProperty name="height" value="1.2" units="cm"/>
      <inkml:brushProperty name="color" value="#5B2D90"/>
      <inkml:brushProperty name="inkEffects" value="pencil"/>
    </inkml:brush>
  </inkml:definitions>
  <inkml:trace contextRef="#ctx0" brushRef="#br0">354 297 12129 182814 52929,'-5'32'1777'0'0,"5"-6"1"0"0,2 6-1 0 0,0 0-1496 292 0,-1 2 0-292 0,-1 3 0 0 0,0 2 0 0 0,0-1-63 0 0,0-4 1 0 0,-3-2-1 0 0,0-1-305 0 0,-2-2-454 0 0,3-14 0 0 0,-1-14 1 0 0,3-20-1 0 0,1-5 54 0 0,1-3 0 0 0,6-4 1 0 0,3-5-1 0 0,2-1 1 0 0,1-1 27 0 0,1-1 1 0 0,2 1 0 0 0,2 2 391 0 0,2 0 0 0 0,1 1 1 0 0,1 5-1 0 0,2 3 602 0 0,0 6 1 0 0,0 7-1 0 0,-1 4 1 0 0,0 5 309 0 0,0 5 0 0 0,-4 11 1 0 0,-1 10-1 0 0,-3 9 36 0 0,-3 6 0 0 0,-1 7 0 0 0,-5 9 0 0 0,-1 3-428 0 0,0 2 0 0 0,-4 2 0 0 0,-1 6 1 0 0,-2 3-166 0 0,-5 4 1 0 0,-1-2 0 0 0,0 1-1 0 0,1-1-47 0 0,0-2 1 0 0,5-5-1 0 0,-2-1 1 0 0,3-7-98 0 0,3-8 1 0 0,2-8 0 0 0,6-7 0 0 0,2-5-305 0 0,2-5 1 0 0,2-3-1956 0 0,2-6 1604 0 0,8-5 0 0 0,-1-5 1 0 0,4-6-1369-482 0,-4-2 1250-218 0,-2-2 0 700 0,0-8 629-435 0,0-1 0 435 0,0-5 0 0 0,0 0 0 0 0</inkml:trace>
  <inkml:trace contextRef="#ctx0" brushRef="#br0" timeOffset="1139">25 73 12275 183565 48630,'17'4'4774'0'0,"-5"0"-4774"0"0,-9-4 0 0 0,-3 0 0 0 0</inkml:trace>
  <inkml:trace contextRef="#ctx0" brushRef="#br0" timeOffset="1924">33 73 12279 185154 48505,'-13'-12'2966'0'0,"2"3"-2755"0"0,11-2-14 0 0,0 3 300 0 0,3 3 45 0 0,2 2 301 0 0,3 3-852 0 0,0 7-724 0 0,-4 5-489 0 0,0 5 603 0 0,-11-1 1 0 0,-1-13 366 0 0,-6-11 622 0 0,6 0-9 0 0,5-15 531 0 0,3 17-278 0 0,3-15 176 0 0,2 18 156 0 0,-1-8-611 0 0,4 11-833 0 0,-8 11-1726 0 0,4-8-249 0 0,-8 11 402 0 0,4-13 2071 0 0,-8 3 0 0 0,4-4 0 0 0</inkml:trace>
  <inkml:trace contextRef="#ctx0" brushRef="#br0" timeOffset="2555">17 33 12279 185154 48505,'0'13'5387'0'0,"4"1"-6798"0"0,-4-9 956 0 0,0-1 1841 0 0,-4-15-108 0 0,3 4-603 0 0,9-8-275 0 0,2 15-301 0 0,1 1-71 0 0,-3 10-501 0 0,-7-10-115 0 0,2 10-584 0 0,-3-6 457 0 0,-7 3 1 0 0,-2-6 204 0 0,-7-4 624 0 0,7 1 448 0 0,2-13-378 0 0,7 8-285 0 0,3-2-202 0 0,2 5 1 0 0,3 3 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9:53.534"/>
    </inkml:context>
    <inkml:brush xml:id="br0">
      <inkml:brushProperty name="width" value="0.2" units="cm"/>
      <inkml:brushProperty name="height" value="1.2" units="cm"/>
      <inkml:brushProperty name="color" value="#5B2D90"/>
      <inkml:brushProperty name="inkEffects" value="pencil"/>
    </inkml:brush>
  </inkml:definitions>
  <inkml:trace contextRef="#ctx0" brushRef="#br0">81 17 12267 186134 48835,'9'-9'3196'0'0,"-6"1"-2553"2184"0,-11 11 0-2184 0,-1 2 0 0 0,-4 13-151 115 0,2 4 0-115 0,0 7 0 0 0,4 1 0 0 0,1 6 214 0 0,0 7 1 0 0,1 10 0 0 0,-2 15 1068 0 0,2 8-1367 0 0,1 11 1 0 0,4 2-1 0 0,2 2 1172 0 0,3-2-1186 0 0,0-4 1 0 0,13 2-1 0 0,-2-7 174 0 0,1-6-472 0 0,4-10 1 0 0,-4-5-1 0 0,2-5 1 0 0,0-3-168-1485 0,0-5 1 1485 0,-1-8 0 0 0,-1-11 0 0 0,1-3-1210-2979 0,1-2 1 2979 0,1 1-1204-2691 0,2-2 1 2691 0,0-5-342-2179 0,8-2 2824 1075 0,-8-8 0 1104 0,-3-6 0 0 0,-7-5 0 0 0</inkml:trace>
  <inkml:trace contextRef="#ctx0" brushRef="#br0" timeOffset="1205">996 771 12288 184905 48267,'12'13'-24'0'2,"0"-2"1532"0"-2,-4-3-1010 0 0,-4-3 0 0 0,-1-4 21 0 0,-6-9 1 0 0,-6-9-271 0 0,-7-13 0 0 0,-6 4 1 0 0,-5 2 30 0 0,2 7-19 0 0,0 9 0 0 0,-3 1 0 0 0,-1 6 0 0 0,-3 2 311 0 0,0 6 0 0 0,4 9 1 0 0,0 6-1 0 0,2 3-82 0 0,2 2 1 0 0,5 3 0 0 0,7-2-1 0 0,3 2-226 0 0,5-1 0 0 0,2-3 0 0 0,4 0 0 0 0,3-4 5 0 0,6-3 1 0 0,4-6 0 0 0,6-2-200 0 0,9-2 1 0 0,-6-5 0 0 0,7-2 0 0 0,-3-4-617 0 0,-4-3 0 0 0,2-7 1 0 0,0-4-1 0 0,1-4-56 0 0,-1-3 0 0 0,-1-5 1 0 0,-1 0-230 0 0,0-1 450 0 0,-4-2 0 0 0,0 9-13 0 0,-4-3 197 0 0,-3 10 1 0 0,-1 6 547 0 0,-1 15 1 0 0,-6 6 0 0 0,0 12-1 0 0,-3 1 275 0 0,-2 2 1 0 0,1-1 0 0 0,1 2 0 0 0,1 0-332 0 0,-2-2 0 0 0,3-4 0 0 0,0 0-1545 0 0,3 0 0 0 0,1-6-2643 0 0,9-3 3893 0 0,-7-6 0 0 0,9-7 0 0 0,-7-5 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9:55.596"/>
    </inkml:context>
    <inkml:brush xml:id="br0">
      <inkml:brushProperty name="width" value="0.2" units="cm"/>
      <inkml:brushProperty name="height" value="1.2" units="cm"/>
      <inkml:brushProperty name="color" value="#5B2D90"/>
      <inkml:brushProperty name="inkEffects" value="pencil"/>
    </inkml:brush>
  </inkml:definitions>
  <inkml:trace contextRef="#ctx0" brushRef="#br0">222 0 12246 187930 49411,'-4'34'2543'0'0,"1"-1"0"0"0,2-3-2142 564 0,1-1 1-564 0,1 1 0 0 0,1 0 0 0 0,0 1-561 0 0,0 1 1 0 0,0-3 0 0 0,0 0 0 0 0,0-1-693 0 0,0-3 0 0 0,0-2-1624 0 0,1-2 2475 0 0,-3-7 0 0 0,0-9 0 0 0,-4-11 0 0 0</inkml:trace>
  <inkml:trace contextRef="#ctx0" brushRef="#br0" timeOffset="213">29 225 12246 188494 49411,'-16'-8'3291'0'0,"4"0"0"0"0,16 1-2396 0 0,10 1 0 0 0,7 0 0 0 0,8 3-450 0 0,2 2 1 0 0,-4 0 0 0 0,3 2 0 0 0,-2 0-616 0 0,2 2 0 0 0,-2 2 1 0 0,2-1-1 0 0,0 0-1353 0 0,1-1 1 0 0,1 2-1 0 0,0-1 1523 0 0,-3 1 0 0 0,2 0 0 0 0,-2 3 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9:56.947"/>
    </inkml:context>
    <inkml:brush xml:id="br0">
      <inkml:brushProperty name="width" value="0.2" units="cm"/>
      <inkml:brushProperty name="height" value="1.2" units="cm"/>
      <inkml:brushProperty name="color" value="#5B2D90"/>
      <inkml:brushProperty name="inkEffects" value="pencil"/>
    </inkml:brush>
  </inkml:definitions>
  <inkml:trace contextRef="#ctx0" brushRef="#br0">1 0 12288 188063 48285,'25'0'9747'0'0,"2"0"-9574"0"0,1 0 0 0 0,5 0 0 0 0,2 0 0 0 0,2 0-312 0 0,3 0 0 0 0,3 0 1 0 0,2 0-1 0 0,-1 0-300 0 0,-4 0 0 0 0,-2 0 0 0 0,-5 0 0 0 0,-2 0-2037 0 0,0 0 0 0 0,-1 5 2476 0 0,2 3 0 0 0,-2 3 0 0 0,6 5 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9:58.245"/>
    </inkml:context>
    <inkml:brush xml:id="br0">
      <inkml:brushProperty name="width" value="0.2" units="cm"/>
      <inkml:brushProperty name="height" value="1.2" units="cm"/>
      <inkml:brushProperty name="color" value="#5B2D90"/>
      <inkml:brushProperty name="inkEffects" value="pencil"/>
    </inkml:brush>
  </inkml:definitions>
  <inkml:trace contextRef="#ctx0" brushRef="#br0">415 1035 12319 188565 47474,'13'-4'1724'0'1702,"-2"-11"-1136"0"-1646,-11-1 1 0 0,-8-8 134 0-52,-6-2-482 0-4,3 2 0 0 0,-9 3 0 0 0,5 4 0 0 0,-4 2 8 0 0,-1 0 0 0 0,-3 4 0 0 0,-3 3 0 0 0,-4 4 58 0 0,-1 4 1 0 0,2 3 0 0 0,-1 4 0 0 0,1 6 79 0 0,0 6 1 0 0,3 3 0 0 0,4 2 0 0 0,4 1-160 0 0,4 2 1 0 0,3-2-1 0 0,5 5 1 0 0,2-1-175 0 0,0 0 0 0 0,7-3-66 0 0,7-2 1 0 0,11-7-1 0 0,9-1-247 0 0,1-9 0 0 0,0-6 0 0 0,-7-5-202 0 0,0-4 340 0 0,0-3 1 0 0,1-6 0 0 0,1-1-158 0 0,1-1 230 0 0,-1-3 1 0 0,1 2-1 0 0,-1-1 5 0 0,-3 2 0 0 0,5 4 323 0 0,-2 4 1 0 0,-3 14 0 0 0,-5 15 349 0 0,-5 9 0 0 0,-7 3 1 0 0,0-4-1 0 0,-1-1-312 0 0,-1 0 0 0 0,3-1 1 0 0,-4 0-1389 0 0,2 0 1 0 0,1 2-1369 0 0,5 1 2438 0 0,1 0 0 0 0,11-7 0 0 0,2 0 0 0 0</inkml:trace>
  <inkml:trace contextRef="#ctx0" brushRef="#br0" timeOffset="1090">960 0 12375 194098 46129,'17'16'303'0'0,"0"3"0"0"0,-4 5 419 1042 0,3 8 1-1042 0,8 9-1 0 0,1 5 1 0 0,2 5-15 38 0,4 5 0-38 0,0 9 0 0 0,1 7 0 0 0,-1 3-220 0 0,-2-1 1 0 0,-2 0 0 0 0,-5-7 0 0 0,-5 2-109 0 0,-2 2 1 0 0,-7 3-1 0 0,-6 0 1 0 0,-4-3 114 0 68,-4-3 0 0 0,-4-2 0 0 1,-4 0 0 0-1,0-5-400-199 142,1-3 1 199-1,-2-7 0 0 1,1-8 0 0-1,-1-3-205-2178 10,-1-3 1 2178 0,-3-3-1 0 0,1-7-761-2446-16,0-6 1 2446 0,-6-5-1813-1530-37,-3-5 1355 836-91,7-4 0 694 1,0-8-1126-527 46,6-2 2453 81-122,5-1 0 446 0,-7-8 0 0 0,8 0 0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1:33.45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173 351 12211 183194 50391,'14'5'2116'0'0,"-3"-1"-909"0"0,-11-4-900 0 0,8 0 0 0 0,-1-1-467 0 0,10-2 1 0 0,-4-2 34 0 0,6-7 0 0 0,-3-1 0 0 0,4-5-25 0 0,-2-1 1 0 0,-4 1 0 0 0,-2-2 51 0 0,-3-1 0 0 0,3-3 0 0 0,-6-5 69 0 0,-2-1 1 0 0,-2 5 214 0 0,-2-3-196 0 0,0 11 1 0 0,-5-6 168 0 0,-4 9-19 0 0,1 1 0 0 0,-6 2-105 0 0,0 6 1 0 0,-1-2-92 0 0,-7 4 0 0 0,2 2-124 0 0,-2 7 1 0 0,0 4 10 0 0,0 10 1 0 0,2 6 184 0 0,6 8 1 0 0,6 1 0 0 0,5 2 0 0 0,2-7 114 0 0,1-3 1 0 0,0-1 0 0 0,1-1 324 0 0,2 0-325 0 0,1 4 0 0 0,6-3 0 0 0,0 2 279 0 0,1-2-258 0 0,4-1 0 0 0,-2-2 0 0 0,4-1 434 0 0,0 2-388 0 0,0-4 0 0 0,-1 1 0 0 0,1-4 1 0 0,1 0 216 0 0,2 3 1 0 0,-3-5 0 0 0,3 2-173 0 0,-2-2 1 0 0,2 4 0 0 0,2 1-138 0 0,-1-2 1 0 0,-3 1 75 0 0,-4 1 1 0 0,-5 4 76 0 0,0 4 1 0 0,-7 4-54 0 0,-11-1 0 0 0,-5-1 0 0 0,-10-2 0 0 0,0-4-157 0 0,-2-3 1 0 0,2-6-1 0 0,-7 1-305 0 0,0-3 206 0 0,-6-2 1 0 0,2-2 0 0 0,-3-2-81 0 0,4-1 60 0 0,-2-2 1 0 0,10-4 0 0 0,-4-1-388 0 0,-1-2 0 0 0,10-4-853 0 0,-1-7 1 0 0,9-4-2605 0 0,5-10 3914 0 0,7-2 0 0 0,13-4 0 0 0,6 0 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1:34.334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59 68 12171 184409 51586,'-8'-18'4216'0'0,"-1"-2"-2712"0"0,5 11-376 0 0,0-3-670 0 0,12 7-282 0 0,5 1-812 0 0,4 12-281 0 0,-4 1 885 0 0,-9 8 0 0 0,-16-8 783 0 0,-8-3-245 0 0,5-8-1424 0 0,-5-3-508 0 0,11 1 310 0 0,0 0 0 0 0,5 4 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1:42.334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1 12176 176927 51458,'9'9'3829'0'0,"3"-1"-3124"0"0,-8-8-298 0 0,8 0 1 0 0,1 0-237 0 0,6 0 1 0 0,4 0-1 0 0,7 0 1 0 0,-2 0-425 0 0,-1 0 1 0 0,-2 0 0 0 0,0 0-1 0 0,0 0-629 0 0,0 0 1 0 0,1 0 0 0 0,1 0-1711 0 0,3 0 2592 0 0,-6 0 0 0 0,8 3 0 0 0,-11 2 0 0 0</inkml:trace>
  <inkml:trace contextRef="#ctx0" brushRef="#br0" timeOffset="687">0 236 12080 175586 54626,'18'-8'5869'0'0,"6"2"-5376"840"0,-1 1 0-840 0,6 3 1 0 0,5-1-1 0 0,-4 2-337 0 0,-3 1 1 0 0,1 3-1 0 0,1 1-497 0 0,1 0 223 0 0,1-2 1 0 0,1 5 0 0 0,0-4 0 0 0,-2 1-778 0 0,-1 0 1 0 0,0 1-1 0 0,0-2-1089 0 0,4-1 1 0 0,-5 0 1983 0 0,3 1 0 0 0,-9-2 0 0 0,2 2 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2:10.398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816 275 12196 192147 50846,'14'1'190'0'0,"-6"-6"1"0"0,-5-5 60 0 0,-3-13-83 0 0,0 1 0 0 0,0-3-84 0 0,0-3-56 0 0,0 8 1 0 0,-6-13 89 0 0,-5 8-70 0 0,-2 0 1 0 0,-9 2 0 0 0,0 8 87 0 0,-3 1 0 0 0,-2 7 1 0 0,2 6-1 0 0,-1 6 86 21 0,1 6 0-21 0,0 8 0 0 0,0 4 0 0 0,-1 5 67 305 0,-2 6 0-305 0,2-1 1 0 0,0 5-1 0 0,4-1-53 128 0,1 2 1-128 0,1 3 0 0 0,0 2 0 0 0,-1 2-208 0 0,-1 0 1 0 0,1 5-1 0 0,2 3 1 0 0,-1 1-98 0 0,-2 2 1 0 0,3-3-1 0 0,0-2-132 0 0,1-3 150 0 0,-2-3 1 0 0,5-4-1 0 0,-2-2-322 0 0,1-4 187 0 0,4-3 0 0 0,-1-11-357 0 0,1 1 177 0 0,-4-1 1 0 0,0-5-247 0 0,-4-6 0 0 0,2-8-17-633 0,-5-11 0 633 0,10-4 188-897 0,7-14 1 897 0,5 3 416-509 0,1-5 1 509 0,7 8 436-101 0,4 4 0 101 0,12 7 1 0 0,4 2 330-4 0,2 2 1 4 0,0 2 0 0 0,-3 4 0 0 0,1 2 220 0 0,1 3 0 0 0,5 4 0 0 0,0 3 0 0 0,5 2-308 0 0,4 3 0 0 0,0 4 0 0 0,2 0 306 0 0,1 3-825 0 0,4 0 0 0 0,-6-4 0 0 0,1-2 0 0 0,-1-5-247 0 0,-1-6 0 0 0,1-3 0 0 0,0-6 0 0 0,-1-2-702-164 0,-3-2 1 164 0,-4-4 0 0 0,-2-1 0 0 0,-2-2-1047-419 0,-3-1 1 419 0,-6-1 1855-353 0,-2-3 0 353 0,1-3 0 0 0,1-2 0 0 0</inkml:trace>
  <inkml:trace contextRef="#ctx0" brushRef="#br0" timeOffset="1850">1480 787 12313 191033 47644,'19'0'465'0'0,"1"0"0"0"0,-7-5-268 0 0,4-3 0 0 0,0-4 1 0 0,3-5-1 0 0,-1 0-186 0 0,-2 1 0 0 0,0-4 0 0 0,0-1 0 0 0,0 0-71 0 0,0-2 1 0 0,-3-5-1 0 0,-2 0-57 0 0,-3 1 0 0 0,0-2-310 0 0,-9-2 205 0 0,-2 5 0 0 0,-12 6 0 0 0,-5 10 57 0 0,-5 3 1 0 0,-5 4 0 0 0,1 7 343 0 0,0 4 1 0 0,2 2-1 0 0,8 5 1 0 0,-1 2-27 0 0,0 5 1 0 0,-1 2-1 0 0,3 2 1 0 0,1 2 325 0 0,2 3 0 0 0,2 5 0 0 0,5 0 0 0 0,1 1 58 0 0,3 0 1 0 0,3 2 0 0 0,4 6 0 0 0,4 1-85 0 0,5-2 0 0 0,4-1 1 0 0,2-6-222 0 0,1-2-75 0 0,3 0 1 0 0,-4-2-1 0 0,2-3 1 0 0,0-2 85 0 0,-3-1 0 0 0,0-5 1 0 0,-2 0 72 0 0,-2 2-250 0 0,2-4 1 0 0,-7 4-1 0 0,1 1 196 0 0,-3 5 0 0 0,-1-1-262 0 0,-6 7 1 0 0,-9-2-1 0 0,-9-1 1 0 0,-2-9-122 0 0,-4-7 0 0 0,-1-5 0 0 0,-3-3 0 0 0,-3-2 42-14 0,-5-1 0 14 0,1-2 0 0 0,0-4 1 0 0,2 0 246-379 0,3 0 0 379 0,2-1 0 0 0,-1-3-603-237 0,1-4 1 237 0,4-2-2634-61 0,-1-4 3068 61 0,5 0 0 0 0,4 1 0 0 0,3 1 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2:21.603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9 8 12157 179310 52039,'22'-4'2589'0'0,"4"0"1"0"0,0 5-2604 0 0,4 2 1 0 0,2-2-1 0 0,-5 2-307 0 0,1-3 0 0 0,3 4 0 0 0,-4-3 0 0 0,1 2 321 0 0,-2-2 0 0 0,-1 3 0 0 0,0 0 0 0 0</inkml:trace>
  <inkml:trace contextRef="#ctx0" brushRef="#br0" timeOffset="573">1 235 12157 181708 52022,'20'6'4024'0'0,"1"-2"1"0"0,5-11-3677 0 0,3 2 0 0 0,1 3 1 0 0,-5-1-1252 0 0,0 2 768 0 0,4 1 1 0 0,-2 0-1 0 0,3 0-2620 0 0,-1 0 1265 0 0,-1 0 1490 0 0,-3 0 0 0 0,0 7 0 0 0,1 3 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49:46.249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464 823 12273 190765 48682,'10'12'-794'0'0,"-4"-3"1079"0"0,-2-9 275 0 0,-13-14-408 0 0,7 2 0 0 0,-12-13 0 0 0,6 4 0 0 0,-3-1-31 0 0,-3-2 1 0 0,-4 1 0 0 0,0-4 0 0 0,-1 0-39 0 0,-2 0 1 0 0,-4-1 0 0 0,-1 4 0 0 0,-1 2 80 0 0,-1 4 1 0 0,4 7 0 0 0,-2 8 0 0 0,1 3-22 0 0,2 3 0 0 0,-1 8 0 0 0,2 7 0 0 0,4 5 32 0 0,2 4 1 0 0,-1 4-1 0 0,3 3 1 0 0,1 3 18 34 0,2 0 1-34 0,5 1 0 0 0,3-2 0 0 0,2-1 7 43 0,1 1 0-43 0,4 1 0 0 0,4-2-195 0 0,5-2 98 0 0,3-6 1 0 0,4-3-1 0 0,2-7-79 0 0,2-3-67 0 0,-2-2 1 0 0,4-7 0 0 0,-2-1 0 0 0,2-5 22 0 0,1-6 0 0 0,6-6 0 0 0,-2-12 1 0 0,0-7-77 0 0,-3-8 1 0 0,2-7 0 0 0,-3-8-1 0 0,3-4-60 0 0,1-5 1 0 0,-5-4-1 0 0,-2-5 1 0 0,-3-2 143 0 0,-4-4 1 0 0,1 0-1 0 0,-4 5 1 0 0,-3 9 289 0 0,-3 8 1 0 0,-2 14 0 0 0,-4 8 913 126 0,2 5 2 428 0,-1 16-179-194 0,-7 1 581 15 0,-11 40-1208-3 0,2-2 1-372 0,-10 27-1 0 0,8-7 1 0 0,1 7 183 310 0,-1 5 0-310 0,1 5 0 0 0,4 2 0 0 0,-1 1-261 107 0,1-1 0-107 0,4 3 0 0 0,3 1 0 0 0,3-2-541 0 0,3-4 1 0 0,8-6 0 0 0,6-7 0 0 0,2-5-622 0 0,2-5 1 0 0,-1-7-1 0 0,1-15 1 0 0,0-4-1162 0 0,-1-5 2010 0 0,1 1 0 0 0,4-17 0 0 0,1 1 0 0 0</inkml:trace>
  <inkml:trace contextRef="#ctx0" brushRef="#br0" timeOffset="1035">1307 1 12341 193826 46952,'11'0'1491'0'344,"-1"4"-221"1022"166,-10 2-906-997-416,0 9 0-25-1,0 2 1 0 1,0 7 1162 0 40,0 3-1153 0-134,0 3 0 0 0,0 9 0 0 0,0 4 0 0 0,0 5 1 0 0,0 5 0 0 0,0 7 0 0 0,0 0 0 0 0,1-2-409 0 0,2-1 1 0 0,-2-2-1 0 0,3-3 1 0 0,-3-2-656 0 0,-1-2 1 0 0,0-7-1 0 0,1-7 689 0 0,2-2 0 0 0,-1-1 0 0 0,2 0 0 0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2:41.496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17 12227 187450 49945,'18'0'2213'0'0,"2"0"1"0"0,-7-2-1 0 0,11-2-1954 0 0,1-1 0 0 0,1 3 0 0 0,0 0 0 0 0,-1 1-307 0 0,0 1 0 0 0,1 1 0 0 0,1 1 0 0 0,2 4-708 0 0,1 1 0 0 0,-3 2 756 0 0,1-1 0 0 0,-2 4 0 0 0,0 2 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2:43.012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1 883 12323 187744 47396,'13'-13'1502'0'587,"-2"-4"1"0"-1,-1 2-1 0 1,1-12-1316 0-587,0 0 1 0 0,5-2 0 0 0,-1 0-214 0 0,0-1 1 0 0,1 1-423 0 0,-4 3 537 0 0,-3 10 0 0 0,-3 4 290 0 0,-8 21-176 0 0,-3 5 1 0 0,-7 13 0 0 0,4-3 0 0 0,2 2 151 0 0,0 0 0 0 0,4 1 0 0 0,-1-2 0 0 0,3 0 59 0 0,0 0 0 0 0,0 0 1 0 0,1 1-234 0 0,5-1 1 0 0,7 1 0 0 0,10-3-417 0 0,1-4 0 0 0,7-11 0 0 0,-1-3 0 0 0,-1-6-603 0 0,-2-5 0 0 0,-1-5 0 0 0,-2-4 0 0 0,-2-2-416 0 0,-2-3 1 0 0,-2-3 1254 0 0,-2 0 0 0 0,1-8 0 0 0,0-4 0 0 0</inkml:trace>
  <inkml:trace contextRef="#ctx0" brushRef="#br0" timeOffset="204">412 102 12259 188706 49054,'-21'-4'3566'0'0,"-3"7"-3566"0"0,6 1 0 0 0,5 9 0 0 0,5 4 0 0 0</inkml:trace>
  <inkml:trace contextRef="#ctx0" brushRef="#br0" timeOffset="2588">967 1 12267 191847 48827,'29'4'5601'0'0,"-6"-1"-6521"0"0,3 3 683 0 0,8 1 1 0 0,-6-3 0 0 0,6 3 0 0 0,-6-2-1049 0 0,-3 2 1 0 0,0-3 1284 0 0,0 2 0 0 0,4 7 0 0 0,1 5 0 0 0</inkml:trace>
  <inkml:trace contextRef="#ctx0" brushRef="#br0" timeOffset="3450">933 34 12301 192313 47949,'14'4'2059'0'0,"-2"6"-1710"0"0,-12 6 1 0 0,0 6 0 0 0,0 5-75 0 0,0 1 0 0 0,0 0 0 0 0,0-3 0 0 0,0 2-49 0 0,0 4 1 0 0,-3 0 0 0 0,0 6 0 0 0,1 1-91 0 0,1 1 1 0 0,-2 4 0 0 0,0 3 0 0 0,-1 5-112 0 0,0 0 1 0 0,-2 4-1 0 0,0 0 1 0 0,0 2-15 0 0,0 2 0 0 0,-1-6 0 0 0,2 3 1 0 0,0-3-26 0 0,2-3 0 0 0,2 0 1 0 0,1-1-1 0 0,0-3-5 0 0,0-4 1 0 0,0-3 0 0 0,0 1-1 0 0,0-1 38-65 0,0 2 0 65 0,0-5 0 0 0,0-2 0 0 0,0-5-16-715 0,0 0 1 715 0,0-5-1 0 0,1 1-155-761 0,2-1 0 761 0,4-5 1-575 0,7 0 0 575 0,-2-10 53-433 0,7-1 0 433 0,4-6 1 0 0,7-6-326-346 0,2-4 0 346 0,-2 0 0 0 0,5-4-873-326 0,-2 3 1 326 0,-3 2 1295-357 0,-4 1 0 357 0,10-5 0 0 0,3 1 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2:48.260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34 1 12437 193390 44731,'9'19'1744'0'281,"-3"3"0"0"-1,-4 0 1 0 1,-2 6-1195 0-255,0-1-447 0-12,0 2 0 0 0,0 4 1 0 0,0 7-1 0 0,0 3 14 0 19,0 2 0 0-1,0 4 0 0 1,0-3 0 0-1,0 1-87 0 13,0-2 1 0 0,0-3-1 0 0,0-2 1 0 0,0-2-294 0 25,0 0 0 0-1,0-6 1 0 1,0-4-342 0 39,0-2 0 0 0,1 2-2030-392 103,2 0 474-658-43,1-11 2160 253-169,5-9 0 797 0,-1-28 0 0 0,1-7 0 0 0</inkml:trace>
  <inkml:trace contextRef="#ctx0" brushRef="#br0" timeOffset="308">0 413 12263 190494 48952,'14'0'1388'0'0,"5"0"0"0"0,-6-1-620 0 0,10-2 1 0 0,-1 2-416 0 0,3-2 1 0 0,6 2 0 0 0,6 2-397 0 0,-1 2 1 0 0,-3-2-1 0 0,-8 2 1 0 0,0-2-666 0 0,0-1 1 0 0,0 0 0 0 0,2 0-2260 0 0,1 0 2967 0 0,-2-4 0 0 0,-5-4 0 0 0,-5-5 0 0 0</inkml:trace>
  <inkml:trace contextRef="#ctx0" brushRef="#br0" timeOffset="575">471 77 12398 191383 45601,'2'28'2612'0'1699,"-2"1"0"0"-1,-1 0-2152 0-1669,0 3 1 0 1,1 7 0 0-1,0 4-1 0 0,0 3-234 0-29,0 3 1 0 0,0-1 0 0 0,0 1-1 0 0,0-3-320 0 0,0 0 1 0 0,0-5-1 0 0,0-5 1 0 0,0-5-861-36 0,0-2 1 36 0,1-6-1659-889 0,2-1 2612 214 0,-2-7 0 675 0,6 1 0 0 0,-2-8 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2:49.714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9 517 12166 186061 51746,'-3'22'3509'0'0,"0"1"-3297"0"0,1 0 1 0 0,1-1 0 0 0,1 1-1 0 0,0 2-504 0 0,0 2 0 0 0,0 1 0 0 0,0-1-492 0 0,0 4 784 0 0,4-7 0 0 0,1 4 0 0 0,3-12 0 0 0</inkml:trace>
  <inkml:trace contextRef="#ctx0" brushRef="#br0" timeOffset="1614">521 290 12374 189040 46156,'22'-12'4784'0'35,"-2"-4"-4872"0"-35,1-5 0 0 0,-3-1 1 0 0,1-4-1 0 0,-1 3-286 0 0,-1-1 0 0 0,-3 0 1 0 0,-1-2-691 0 0,-1-2 1 0 0,-6 7 211 0 0,-6-1 1 0 0,-12 10 668 0 0,-10 1 0 0 0,-9 10 0 0 0,-3 9 481 0 0,4 5 1 0 0,4 3-1 0 0,10 2 1 0 0,-1 0 209 0 0,0 2 0 0 0,3 5-63 0 0,0 3 0 0 0,5 4 0 0 0,0 4 0 0 0,6-5-21 0 0,2-4 0 0 0,7-1 1 0 0,4-2-1 0 0,2 0-63 0 9,3 1 1 0-1,0-4-1 0 0,2 3 1 0 0,0-1-183 0 18,0-2 1 0-1,0 1 0 0 0,-1 3 0 0 0,1-3-71 0 9,0-2 0 0-1,0 0 0 0 0,-1 1 0 0 1,-1 0-123 0 39,-1 3 0 0 0,-4-3 1 0 0,1 2-123 0 28,-1 4 0 0 0,-6-2 0 0 1,-1 3-40 0-23,-2-2 1 0 0,-11 4 0 0 1,-4-1 0 0-1,-4-3 25 0-14,-3-1 1 0 0,3-7 0 0 0,-5-1 0 0 0,0-2-43 0 3,-1-2 1 0 0,-2-4 0 0 0,1-4 75 0 50,0-2 4 0-46,4 0 0 0 0,-5-4-206-24 37,1-2 0 24 0,-2-5-385-267-40,-1-6 0 267 0,8-9 1 0 0,12-4-1475-225 54,4-2 2177 141-123,3 3 0 84 0,1 6 0 0 0,0 3 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2:52.925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85 25 12399 192130 45573,'20'-12'1510'0'605,"3"4"0"0"0,6 4 0 0-1,2 7-1487 0-554,2 2 1 0-1,-1 3 0 0 0,-7 0-1 0 0,0 0-230 0-16,0-3 1 0 1,1 3-1 0-1,-1-3-215 0-29,0 3 1 0 1,3 5 262 0-5,0 4 1 0 0,-5 0 167 0 0,-6 6 0 0 0,-8 3 0 0 0,-7 4 130 0 0,-4 0 1 0 0,-2-4 0 0 0,-4-4-1 0 0,2 2 33 0 0,0 0 0 0 0,1 1 0 0 0,-3 1 0 0 0,2 1-94 0 0,0 1 1 0 0,4 1-1 0 0,-1 0 1 0 0,2 4 3 0 0,1 2 1 0 0,0 3 0 0 0,1-2-1 0 0,2 3 179 0 0,3 2 1 0 0,1 4 0 0 0,2 1-1 0 0,-1 0-21 0 0,0 0 1 0 0,4 1-1 0 0,-1 0 1 0 0,-1 0-52-56 13,-1-2 0 56 1,1 2 1 0 0,0-9-300-887 149,1 1 63 190-91,0 2 0 697-1,-3-4 0 0 1,-3 2-193-703 159,-2-2 186-5-131,2-3 0 708 1,-4 0 1 0-1,2-1 54-898 137,-2 1 0 898-1,-10 2 165-1295-99,-5 1 1 1295 0,-10-5-1 0 0,-8-9-332-965-59,0-8 0 965 0,-3-7 0 0 0,6-8 1 0 0,-1 0-71-577-12,-2 0 0 577 0,0-3 0 0 0,-1-3 1 0 0,1-1 127-247-15,1 2 0 247 0,1 1 0 0 0,-3 4 0 0 0,1 0-732-8-4,1 0 1 8 0,3 0-1629 0-28,-6 0 2468 0-19,13-4 0 0 0,-2-4 0 0 0,15-5 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3:28.85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316 0 12382 185394 45976,'17'25'2650'0'53,"-7"2"1"0"1,-5 10-2425-245-43,-3 3-129 245-8,-2 4 0 0 0,0 10 0 0 0,0 2-382 0 4,0 2 8 0-4,0 7 1 0 0,0-9 0 0 1,0 5-1 0-1,0-3-667 0 7,0-8 1 0 0,0-6 0 0 1,0-9-1357 0 9,0-1 2300-39-20,0-7 0 39 0,0-10 0 0 0,0-9 0 0 0</inkml:trace>
  <inkml:trace contextRef="#ctx0" brushRef="#br0" timeOffset="332">74 380 12264 177997 48908,'-35'0'2616'0'0,"16"0"0"0"0,0 2-1477 3846 0,19 4 1-3846 0,13-4-893 0 0,22 4 1 0 0,5-4 0 0 0,8-2 0 0 0,-2 0-303 0 0,2 0 1 0 0,2 0 0 0 0,4 0 0 0 0,2 0-497 0 0,1 0 0 0 0,7 0 0 0 0,-5 0 0 0 0,3 0-3407 0 0,3 0 3958 0 0,-5 0 0 0 0,-1-8 0 0 0,-7-2 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3:31.466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18 18 12222 182040 50093,'-10'-10'1091'0'0,"3"3"-617"105"0,7 7 1-105 0,2 19 0 0 0,3 8-205 0 0,7 7 0 0 0,-2 1 0 0 0,-1 11 0 0 0,1 4-90 0 0,-1 6 0 0 0,-3-1 0 0 0,4 9 0 0 0,-3-1-155 0 0,-3-1 0 0 0,4 3 1 0 0,-2-7-1 0 0,-2-4-215 0 0,-3-6 1 0 0,-1-4 21 0 0,0-4 8 0 0,0-19-65 0 0,0 2 96 0 0,0-23 1 0 0,0-3 142 0 0,0-9 1 0 0,2-7 0 0 0,4-16 113 0 0,6 1 0 0 0,3-7 0 0 0,2 1 0 0 0,1 1 50 0 0,-1 3 1 0 0,6-1 0 0 0,2-1 0 0 0,2-2-28 0 0,4 1 0 0 0,-1-5 0 0 0,3-2 0 0 0,0-2-402 0 0,3 2 0 0 0,3 3 1 0 0,-5 11-1 0 0,-1 1-123 0 0,-4 2 1 0 0,2 8 0 0 0,-8-2-1475 0 0,-2 4 1001 0 0,-10 9 847 0 0,5 2 0 0 0,-14 1 0 0 0,5-3 0 0 0</inkml:trace>
  <inkml:trace contextRef="#ctx0" brushRef="#br0" timeOffset="371">347 416 12295 179564 48094,'17'30'5142'0'0,"0"5"-4455"540"0,1 2-509-540 0,7-1 0 0 0,-4-1 1 0 0,8 1-36 0 0,1 5-314 0 0,3-5 0 0 0,3 6 1 0 0,3-9-1 0 0,3-2-471 0 0,2-2 0 0 0,-5-10 642 0 0,1-2 0 0 0,4 0 0 0 0,1-7 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3:36.943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192 16 12246 188628 49405,'-10'-10'586'0'0,"-5"5"-180"0"0,3 10 1 0 0,-3 15 0 0 0,-3 14-46 0 0,1 10 1 0 0,6 8 0 0 0,-1 8 0 0 0,-1 11-95 0 0,-3 14 1 0 0,1 11 0 0 0,8-41-1 0 0,0 1 1 0 0,2 4 0 0 0,1 1-80 0 0,0 4 1 0 0,0 1-1 0 0,1-2 1 0 0,0 1-1 0 0,3-2 1 0 0,0 0-1 0 0,0-1 1 0 0,0-1-108 0 0,0 0 0 0 0,0 0 0 0 0,4-4 0 0 0,2-1 1 0 0,1-2-1 0 0,1 0 0 0 0,2-5 0 0 0,1 0 59 0 0,11 37 0 0 0,3-13 1 0 0,0-11-360 0 0,1-3 133 0 0,3-1 1 0 0,6-16 0 0 0,-1-5-1349 0 0,1-7 820 0 0,0-8 1 0 0,5 3 0 0 0,0-8 0 0 0,-1-2 613 0 0,-3-3 0 0 0,-1 3 0 0 0,-1-5 0 0 0</inkml:trace>
  <inkml:trace contextRef="#ctx0" brushRef="#br0" timeOffset="1593">520 881 12269 190870 48777,'-9'-14'602'0'0,"3"-3"0"0"0,6 4 0 0 0,6-12-402 0 0,5 0 1 0 0,6 5 0 0 0,5-3 0 0 0,1 4-2 0 0,-2 2 0 0 0,6 1 0 0 0,0 3 0 0 0,1 3 3 0 0,1 3 1 0 0,-6 1 0 0 0,6 8-4 0 0,2 4 0 0 0,-12 11 0 0 0,-4 12 17 0 0,-5 3-89 0 0,-4 3 1 0 0,-6 2 0 0 0,-2 3-100 0 0,-4 6-18 0 0,-3 4 1 0 0,-11 2 0 0 0,-3 0-242 0 0,-6 0 131 0 0,-3 7 0 0 0,-3-11 0 0 0,3 2 0 0 0,1-6-132 0 0,2-5 1 0 0,6-8 58 0 0,-6-2 174 0 0,16-8 1 0 0,13-4 0 0 0,23-11 0 0 0,9-6 20 0 0,9-6 1 0 0,-3 2 0 0 0,8-6 0 0 0,2 1-111 0 0,2-1 1 0 0,2 5 0 0 0,0-5 0 0 0,0 2-349 0 0,0 4 1 0 0,-8 2-541 0 0,-4 2 703 0 0,5 0 1 0 0,-17 2 272 0 0,1 4 0 0 0,-8 11 0 0 0,-3 10 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3:39.634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433 139 12203 189471 50633,'19'8'-319'0'0,"-4"-6"1264"0"0,-15 13-31 0 0,0-13-611 0 0,-7 6 0 0 0,-3-16 1 0 0,-9-3-216 0 0,-4-5 0 0 0,3-1 0 0 0,-4 0 0 0 0,-1-1-77 0 0,-4 1 1 0 0,-6 0-1 0 0,-3 1 121 0 0,-3 5 1 0 0,-1-3 18 0 0,2 9-82 0 0,11-1 1 0 0,-4 15-1 0 0,16 7 1 0 0,1 7 181 0 0,5 4 1 0 0,3 2 0 0 0,8 5 0 0 0,0 1-87 0 0,0-1 0 0 0,10-5 0 0 0,5 0 0 0 0,8 0-69 0 0,4-2 0 0 0,2-4 1 0 0,6-10-1 0 0,1-3-75 0 0,5-2 0 0 0,-3-3 1 0 0,6-7-1 0 0,-2-3-64 0 0,-3-7 1 0 0,-3-3-1 0 0,-1-3 1 0 0,-2 1 28 0 0,-5 0 1 0 0,-3 0-1 0 0,-7-1-15 0 0,-1 1 254 0 0,-7 7 0 0 0,-3 14-27 0 0,-7 19-218 0 0,0-3 1 0 0,0 22 0 0 0,2-11-510 0 0,4 1 0 0 0,-2-1 1 0 0,7-14-1 0 0,3 1-670 0 0,1-1 1 0 0,4-8 1198 0 0,5-3 0 0 0,2-4 0 0 0,9-2 0 0 0</inkml:trace>
  <inkml:trace contextRef="#ctx0" brushRef="#br0" timeOffset="1230">1107 381 12297 188306 48047,'12'-17'772'0'0,"-1"0"0"0"0,-5-1 0 0 0,6-1-699 0 0,1-4 0 0 0,-3 2 0 0 0,1-8-490 0 0,3-2 1 0 0,-7-3-267 0 0,-1-6 0 0 0,-6 3 438 0 0,-6-3 0 0 0,-5 13 0 0 0,-12 9 367 0 0,-6 11 1 0 0,4 18 0 0 0,2 8-1 0 0,4 6 451 0 0,1 6 1 0 0,1 4 0 0 0,2 3 0 0 0,3 5-2 0 0,6 1 0 0 0,5 2 1 0 0,1 6-1 0 0,1 0-57 0 0,5 0 1 0 0,6 5 0 0 0,9 3 0 0 0,4-1-180 0 0,2 1 1 0 0,-4-2 0 0 0,4-6 0 0 0,0-1-124 0 0,0 1 1 0 0,-6-6 0 0 0,2-3-113 0 0,-4-7 17 0 0,-9 3 0 0 0,-3-11-118 0 0,-7 13 0 0 0,-9-7-959 0 0,-9 1 602 0 0,-7-8 1 0 0,-11-17 0 0 0,-3-5 0 0 0,-1-3-193 0 0,2-2 1 0 0,1-6 0 0 0,3-1-1 0 0,-1-1-414 0 0,0 0 0 0 0,6-3-146 0 0,1 5 1109 0 0,14-7 0 0 0,-1 3 0 0 0,15-7 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3:41.925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503 1073 12262 191005 48971,'19'-14'296'0'0,"-8"-3"1"0"0,-9 1 0 0 0,-8-10 124 0 0,-5 1 1 0 0,-4 0 0 0 0,-5 3 20 0 0,-3-1-273 0 0,-4 0 0 0 0,-7 0 0 0 0,-1 0 215 0 0,1 2-219 0 0,-1 2 0 0 0,0 7 0 0 0,1 3 0 0 0,-1 1 166 0 0,1 4 1 0 0,1 4 0 0 0,2 6 0 0 0,4 7 22 169 0,2 9 0-169 0,8-1 1 0 0,7 7-1 0 0,3 3-111 211 0,3 2 1-211 0,2 1 0 0 0,2 1-1 0 0,2 0-196 83 0,4-1 1-83 0,5-1-1 0 0,12-2 1 0 0,6-6-236 0 0,4-6 0 0 0,1 0 0 0 0,3-13 1 0 0,3-2-119 0 0,6-2 1 0 0,-1-4 0 0 0,-1-4 0 0 0,0-6-110 0 0,0-3 0 0 0,-5-10 0 0 0,1-4-3 0 0,-4-3 313 0 0,-1 5 0 0 0,-8-6 0 0 0,-4 6 145 0 0,-4 0 184 0 0,-1 2 232 0 0,-9 8 0 0 0,-3 3 0 0 0,-12 9-76 0 0,-5 10 0 0 0,3 11 0 0 0,0 7-503 0 0,1 6 1 0 0,5 11-681 0 0,-4 6 1 0 0,14 2 0 0 0,7-4 802 0 0,6-9 0 0 0,10 0 0 0 0,-4-8 0 0 0</inkml:trace>
  <inkml:trace contextRef="#ctx0" brushRef="#br0" timeOffset="898">1073 0 12220 191764 50141,'-19'0'1147'0'0,"-4"8"1"0"0,21 9 0 0 0,-4 12-1046 0 0,4 4 1 0 0,2 1 0 0 0,0 1 0 0 0,0 1-304 0 0,0 5 0 0 0,2 1 0 0 0,2 6 1 0 0,2-4-315 0 0,-2-1 0 0 0,4 3 0 0 0,-3-6 0 0 0,1-2 515 0 0,2-1 0 0 0,-6-2 0 0 0,5-1 0 0 0</inkml:trace>
  <inkml:trace contextRef="#ctx0" brushRef="#br0" timeOffset="1136">745 208 12220 191764 50141,'30'-10'2182'0'0,"5"6"0"0"0,4 6-1777 0 0,3 4 1 0 0,2 7 0 0 0,10-3 0 0 0,2 2-347 0 0,1-1 0 0 0,7-1 0 0 0,-5 3-1607 0 0,3-1 796 0 0,-7-8 752 0 0,-3 11 0 0 0,6-6 0 0 0,-4 9 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49:48.462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83 12314 193943 47610,'5'25'1253'0'0,"-4"4"1"0"0,-4 3 0 0 0,1-1-695 0 0,1 2 1 0 0,1-1-1 0 0,1 5 1 0 0,2 2-63 0 0,4 1 1 0 0,7-3 0 0 0,3-3 0 0 0,3-4-126 0 0,4-6 0 0 0,-1-5 0 0 0,6-10-195 0 0,3-2-132 0 0,-1-2 1 0 0,8-11 0 0 0,-4-5 0 0 0,2-9-244 0 0,1-6 0 0 0,-2-5 1 0 0,-1-2-1 0 0,0-2-471 0 0,-1-2 0 0 0,-3-1 0 0 0,-5-2 0 0 0,-1 3-1302 0 0,-2 2 1 0 0,-6 4 1970 0 0,-3 4 0 0 0,-3-3 0 0 0,0 4 0 0 0</inkml:trace>
  <inkml:trace contextRef="#ctx0" brushRef="#br0" timeOffset="486">217 1 12197 196183 50820,'-11'18'951'0'0,"2"1"-139"0"0,2 3 1 0 0,3 7 0 0 0,4 2 0 0 0,0 7-229 0 0,0 9 0 0 0,0 7 0 0 0,0 10 1 0 0,0 1-389 0 0,0-1 0 0 0,0-2 0 0 0,0-4 0 0 0,1-2-407 0 0,2 0 0 0 0,0-8 0 0 0,3-1 0 0 0,2-7-1132-73 0,2-6 1 73 0,0-5 1342-845 0,0-2 0 845 0,0-4 0 0 0,1 2 0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4:21.266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239 0 12326 186522 47322,'18'0'1624'0'861,"-6"0"-801"0"-516,-7 0-489 0-290,-5 6 1 0 0,0 1 0 0 0,0 9-14 0-47,0 4 0 0 0,0 2 1 0 0,0 3-1 0 0,0 2-203 0-8,0 4 0 0 0,0 7 0 0 0,0 1 0 0 0,0-1-281 0 0,0-2 1 0 0,0 0 0 0 0,2-1 0 0 0,0-1-981 0 0,2-3 1 0 0,0-6 1142 0 0,-4-6 0 0 0,5 1 0 0 0,2 3 0 0 0</inkml:trace>
  <inkml:trace contextRef="#ctx0" brushRef="#br0" timeOffset="221">28 188 12214 189429 50304,'-18'0'2346'0'0,"9"4"1"0"0,14 1-1900 0 0,13 2 0 0 0,8-1 0 0 0,7 2 0 0 0,-2-3-190 0 0,2 0 0 0 0,4-3 0 0 0,3 2 0 0 0,-1-2-565 0 0,1 2 0 0 0,0-2 0 0 0,5 1-2608 0 0,-2-1 2916 0 0,-5 3 0 0 0,7 1 0 0 0,-3 6 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4:19.20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1 164 12211 183460 50414,'23'6'2145'0'0,"0"-2"0"0"0,1-3 0 0 0,1-1 0 0 0,2 2-1914 1506 0,4 2 0-1506 0,5-2 1 0 0,1 5-1 0 0,4-2-359 173 0,0-2 1-173 0,2-1-1 0 0,3 1 1 0 0,-2 1-326 38 0,-1-2 1-38 0,-6 0 0 0 0,-2-2 0 0 0,-6 0-1422 0 0,-4 0 0 0 0,-2 4 1874 0 0,0-1 0 0 0,1 7 0 0 0,-1-4 0 0 0</inkml:trace>
  <inkml:trace contextRef="#ctx0" brushRef="#br0" timeOffset="1404">1760 199 12312 184609 47671,'-17'-24'786'0'293,"2"0"0"0"0,-8-2-633 0-293,-1-2 0 0 0,-8 2 0 0 0,1 5 1 0 0,-1 3 80 0 0,0 1 1 0 0,-6 7-1 0 0,3 6 1 0 0,-1 4 49 0 0,-1 4 0 0 0,3 5 0 0 0,3 9 0 0 0,4 7 77 0 0,2 3 0 0 0,1 5 0 0 0,2 5 0 0 0,3 1 81 0 0,3-1 0 0 0,8-3 0 0 0,4-2-68 86 0,3-2-197 64 0,1 0 0-150 0,3-1 0 0 0,6-3-181 115 0,10-2 0-115 0,9-8 1 0 0,6-5-1 0 0,0-7-156 52 0,1-4 0-52 0,-3-3 0 0 0,9-5 1 0 0,-1-7-119 8 0,3-7 0-8 0,-2 0 1 0 0,-1-7-1 0 0,-1-1-66 0 0,0-2 1 0 0,0-3 0 0 0,-4 0 0 0 0,-1 3-74 0 0,-2 3 1 0 0,-8 5 634 0 0,-4 3 0 0 0,-7 7 0 0 0,-1 13 245 0 0,-7 12 1 0 0,-4 7 0 0 0,-2 5 0 0 0,-2 1-84 0 0,-1 2 0 0 0,1-2 0 0 0,3 2-420 0 0,0-2-99 0 0,0-2 1 0 0,1-3 0 0 0,4-2-1137 0 0,7-1 0 0 0,1-3 1 0 0,6-4 1274 0 0,2-3 0 0 0,7-4 0 0 0,2 2 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4:22.653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409 270 12312 190367 47670,'6'13'638'0'0,"0"8"19"0"0,-6-18-98 0 0,0 12-113 0 0,0-13-183 0 0,0 3 1 0 0,-6-16-146 0 0,-1-4 0 0 0,-4-6 1 0 0,-2-3-1 0 0,-1 1-173 0 0,-2-1 0 0 0,-5 2 0 0 0,2 1 0 0 0,-4 2 58 0 0,0-2 0 0 0,-4 5 0 0 0,-1 3 1 0 0,2 6 166 0 0,1 1 0 0 0,2 8 0 0 0,0 7 1 0 0,0 5 268 0 0,4 6 0 0 0,-2 7 0 0 0,5 4 1 0 0,3 5-61 0 0,4 3 1 0 0,0-3 0 0 0,5 3 0 0 0,3-2-33 0 0,3-2 1 0 0,6-5-1 0 0,8-4-334 0 0,3-5 16 0 0,4-4 0 0 0,4-7 0 0 0,2-2 0 0 0,1-5-154 0 0,2-6 0 0 0,2-3 1 0 0,3-9-1 0 0,0-3-176 0 0,3-6 0 0 0,-1-3 0 0 0,-5 1 0 0 0,-2-1-140 0 0,-1 1 0 0 0,-5-2 1 0 0,2 5 86 0 0,-3 4 1 0 0,2 6 357 0 0,0 6 0 0 0,-5 17 1 0 0,-7 12 26 0 0,-6 6 1 0 0,-1 2-575 0 0,0-3 1 0 0,1-2-1742 0 0,10 2 2284 0 0,-4-7 0 0 0,2 2 0 0 0,-6-4 0 0 0</inkml:trace>
  <inkml:trace contextRef="#ctx0" brushRef="#br0" timeOffset="1381">1242 282 12375 188043 46130,'13'0'879'0'0,"4"0"-58"0"0,-6 0 0 0 0,-1 0-151 0 0,5 0 0 0 0,-7-5-292 0 0,8-3 1 0 0,-5-8-1 0 0,6-3-378 120 0,-4-4 0-120 0,0 0 0 0 0,-9 0 0 0 0,-1-1-258 317 6,-2 1 0-317 1,-2-1 0 0-1,-3 1 1 0 0,-5 1-90 154 55,-5 2 0-154 1,-5 4 0 0-1,-5 9 0 0 0,-3 3 80 29-50,0 2 1-29 0,-2 5 0 0 0,3 3-1 0 0,-1 9 519 46-11,1 6 0-46 0,2 5 1 0 0,5 10-1 0 0,2 3 202 33 0,0 4 0-33 0,8 3 1 0 0,-2 2-1 0 0,6 3 49 0 0,7 4 0 0 0,4 2 0 0 0,10 2 0 0 0,5-1 144 0 0,5 1 0 0 0,4-5 1 0 0,3-4-109 0 0,-1-1-417 0 0,7-2 1 0 0,-13-2-1 0 0,5-3 1 0 0,-5-6 21 0 0,-2-3 0 0 0,-2-6 0 0 0,-3 3 0 0 0,-4-1-26 0 0,-6-3 0 0 0,0 0 0 0 0,-5 0-131 0 0,-1 2 1 0 0,-9-1 0 0 0,-5-4 0 0 0,-8 0-417 0 0,-3-4 0 0 0,-8 3 0 0 0,-4-4 0 0 0,-3 1 3 0 0,-1-4 1 0 0,1 1-1 0 0,2-3-382 0 0,0-3 549 0 0,-6 0 0 0 0,10 0 0 0 0,0-2 1 0 0,5-3-976 0 53,2 0 0 0 0,5-3 1234 0-53,-1 1 0 0 0,1 4 0 0 0,-5 0 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4:27.758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1 12499 180699 43424,'16'9'1753'0'122,"-1"3"0"0"1,-3-3 1 0 0,9 8-1278 3422-121,4 0 1-3422 1,4-4-1 0 0,6 2 1 0 0,1-3-624 20 62,3-4 1-20 0,3 1-1 0 0,5-5 1 0 1,0-2-2231 0 230,0 0 2377 0-296,5 3 0 0 0,-4-4 0 0 0,4 5 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4:29.125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211 222 12314 183204 47620,'-11'13'-440'0'0,"4"-2"0"0"0,2-16 0 0 0,5-2 0 0 0</inkml:trace>
  <inkml:trace contextRef="#ctx0" brushRef="#br0" timeOffset="1291">200 187 12314 183204 47620,'-13'7'2159'0'0,"2"-2"-1572"0"0,11 0-290 0 0,11-4 0 0 0,-2 5-239 0 0,10-6 0 0 0,-2-6-252 0 0,7-2 1 0 0,-3-7-192 0 0,6-5 0 0 0,-7-6 1 0 0,-6-1 70 0 0,-5 1 1 0 0,-5 1-680 0 0,-8 2 594 0 0,3 4 0 0 0,-15 8 369 0 0,0 7 0 0 0,-7 13 0 0 0,-2 6 1 0 0,4 6 439 0 0,3 3 0 0 0,2-1 0 0 0,6 2 0 0 0,1 1 170 0 0,1 1 0 0 0,5 5 0 0 0,0-4 0 0 0,1 2-105 0 0,2 3 0 0 0,7 2 0 0 0,3 3 1 0 0,6 1-139 0 0,2-1 0 0 0,2 2 0 0 0,4 1 0 0 0,2 0-133 0 0,2 4 1 0 0,-5-5 0 0 0,-4-1-1 0 0,-4-2 47 0 0,-4-2 0 0 0,-1 0 1 0 0,-6-1 215 0 0,-1-3-335 0 0,-2 3 0 0 0,-1-9 0 0 0,-1 2 1 0 0,-3-2-30 0 0,-4-1 0 0 0,-4-6 0 0 0,-4-3 0 0 0,-3-2-222 0 0,-3-1 0 0 0,-3-5 0 0 0,-2-3 0 0 0,-3-3-98 0 0,0-1 1 0 0,-3-5-1 0 0,4-3 1 0 0,1-3-967 0 0,-1 0 1 0 0,2 2-310 0 0,3-3 1 0 0,6-2 1491 0 0,2-10 0 0 0,9 1 0 0 0,1-1 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4:33.425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24 1139 12299 184873 47990,'-5'13'-1125'0'0,"3"-3"1914"0"0,-3-5 22 0 0,0-3 1263 0 0,4 3-441 0 0,-5 0-1433 0 0,17-4 1 0 0,2 5-67 0 0,10-6 0 0 0,6-3-393 0 0,2-5 1 0 0,1-5 0 0 0,-2-12-67 0 0,-3-2 0 0 0,-10 1 1 0 0,1-4-1 0 0,-6 0-30 0 0,-4 0 0 0 0,-6 3 1 0 0,2-5-1 0 0,-4 1 26 0 0,-4 1 1 0 0,-6 1 0 0 0,-7 7 0 0 0,-1 3 21 0 0,-3 3 1 0 0,3 4 0 0 0,-2 5 200 0 0,-1 3 0 0 0,-2 5-174 0 0,-5 7 280 0 0,9 5 0 0 0,-3 5 0 0 0,10-1 0 0 0</inkml:trace>
  <inkml:trace contextRef="#ctx0" brushRef="#br0" timeOffset="1641">1162 963 12319 181441 47476,'13'0'247'0'0,"1"-7"0"0"0,-11-4-230 0 0,-4-8 1 0 0,-5 1-1 0 0,-5-1 1 0 0,-1-2-51 0 0,0-2 1 0 0,-5 0 0 0 0,-2-2 368 0 0,-4-2-172 70 0,0 2 1-70 0,-4 0-1 0 0,-2 7 1 0 0,-1 2 215 297 0,-3 6 1-297 0,-1 4-1 0 0,1 6 1 0 0,0 1 49 398 0,2 3 0-398 0,5 7 0 0 0,0 9 0 0 0,3 3 40 355 0,4 5 1-355 0,5 2-1 0 0,-2 5 1 0 0,4 0-253 162 0,4 0 0-162 0,3 1 0 0 0,5-3 1 0 0,1 0-146 1 0,3-2 1-1 0,4-5-1 0 0,8 2 1 0 0,3-5-133 0 0,4-3 0 0 0,4-3 0 0 0,0-7 0 0 0,1-2-164 0 0,0-4 1 0 0,2-3-1 0 0,5-1 1 0 0,1-1-147 0 0,-1-3 0 0 0,-4-8 0 0 0,-1-7-495 0 0,-1-3 634 0 0,3-2 1 0 0,-7 1 0 0 0,3-1 184 0 0,-4 1 1 0 0,0 1 399 0 0,-1 2-79 0 0,-10 8 1 0 0,2 11 0 0 0,-11 11 74 0 0,-2 10 0 0 0,-1 6 1 0 0,-1 0-1 0 0,0 1-465 0 0,0 0 0 0 0,2-3 0 0 0,2 0-1039 0 0,3-1 0 0 0,10-1 1153 0 0,7-2 0 0 0,-1-3 0 0 0,6-5 0 0 0</inkml:trace>
  <inkml:trace contextRef="#ctx0" brushRef="#br0" timeOffset="2331">1490 1 12276 184994 48586,'0'13'2025'0'0,"0"8"-1581"0"0,0-6 1 0 0,0 2 0 0 0,0 3-1 0 0,0 1-150 0 0,0 1 1 0 0,0 1 0 0 0,0 2 0 0 0,0 4-207 0 0,0 6 1 0 0,0 0-1 0 0,2 4-931 0 0,2-2 555 0 0,-3-7 0 0 0,4 2 1 0 0,-5-4-2055 0 0,0-2 2342 0 0,5-1 0 0 0,-3-7 0 0 0,3-1 0 0 0</inkml:trace>
  <inkml:trace contextRef="#ctx0" brushRef="#br0" timeOffset="2531">1256 200 12276 184994 48586,'-24'0'2569'0'0,"15"5"1"0"0,12 3-2124 0 0,14 3 0 0 0,9-5 0 0 0,0-1 0 0 0,2-1-226 0 0,2 0 0 0 0,6 4 1 0 0,3-4-1 0 0,0-1-527 0 0,1-2 0 0 0,1 3 1 0 0,3 0-1 0 0,-2-2-1263 0 0,-2 0 0 0 0,1 2 1570 0 0,-2-1 0 0 0,-3 7 0 0 0,5-4 0 0 0</inkml:trace>
  <inkml:trace contextRef="#ctx0" brushRef="#br0" timeOffset="3464">2276 857 12420 181126 45098,'-18'-17'1377'0'0,"0"3"-1014"0"69,2-6 0 0 0,-9 1 0 0 0,-7-3-163 0 76,-2 2 0 0-1,-3 4 0 0 1,9 9 0 0 0,-2 3 31 0-85,-3 2 1 0 1,-1 4-1 0-1,-1 2 1 0 0,1 5-71 0-56,3 5 1 0-1,-2 6 0 0 1,6 6-1 0-1,2 2 76 0-3,4 2 0 0 0,4-2 1 0 0,7 2-1 0 0,2 0 16 0 0,4 0 0 0 0,3-4 0 0 0,2 1 0 0 0,4-2-80 0 0,7-2 0 0 0,5-3 1 0 0,8-2-1 0 0,1-2-229 0 0,1-6 0 0 0,6-3 0 0 0,-2-7 0 0 0,4 0-288 0 0,5 0 1 0 0,-3-5 0 0 0,5-5-93 0 0,-2-4 331 0 0,5-4 1 0 0,-9-7-1 0 0,3-1 1 0 0,-2-1 75 0 0,-2 1 0 0 0,-4 2 0 0 0,1 5 223 0 0,0 3 1 0 0,-3 11 0 0 0,-3 9-42 0 0,-5 10 1 0 0,-9 11 0 0 0,-7 3 0 0 0,-1 2-139 0 0,0 3 1 0 0,1 0-1 0 0,-3-2-831 0 0,2-4 1 0 0,11 1-2686 0 0,0-5 3501 0 0,11-7 0 0 0,-1-16 0 0 0,4-7 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4:38.277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21 12363 190825 46410,'0'-13'834'0'0,"6"5"-321"0"0,6 16 0 0 0,1 6 1 0 0,7 14 604 0 0,1 3-773 0 0,6 13 1 0 0,0 11 0 0 0,8 18 925 0 0,6 12-1093 0 0,-21-39 1 0 0,-1 2 0 0 0,3 6 0 0 0,0 2 0 0 0,-2 1 0 0 0,-2 0 0 0 0,0 0-1 0 0,-2 2 27 0 0,-1-1 1 0 0,-1 1 0 0 0,-2-1 0 0 0,-2-1 0 0 0,-1-2-1 0 0,-3-1 1 0 0,-1-3 0 0 0,-2-1-61 0 0,0 42 1 0 0,-10-5 0 0 0,-4-4-1 0 0,-6-4-41-1 0,-2-5 0 1 0,-4-5 0 0 0,1-11 0 0 0,-6-3-196-1355 0,-2-5 0 1355 0,4-3 1 0 0,-2-5-1 0 0,0-8-293-2288 0,1-9 1 2288 0,-2-2 0 0 0,3-6-1625-1814 0,-1-3-685 685 0,5 2 990 679 0,0-15 1704 113 0,9 5 0 337 0,-4-17 0 0 0,5-2 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4:58.018"/>
    </inkml:context>
    <inkml:brush xml:id="br0">
      <inkml:brushProperty name="width" value="0.2" units="cm"/>
      <inkml:brushProperty name="height" value="1.2" units="cm"/>
      <inkml:brushProperty name="color" value="#F6630D"/>
      <inkml:brushProperty name="inkEffects" value="pencil"/>
    </inkml:brush>
  </inkml:definitions>
  <inkml:trace contextRef="#ctx0" brushRef="#br0">228 0 12188 176235 51084,'7'36'2891'0'0,"-3"-1"1"0"0,-3-2-2743 1845 0,-1 1 1-1845 0,0 2-1 0 0,0 2-257 0 0,0-1 69 0 0,0 0 0 0 0,0 0 0 0 0,0 2-923 0 0,0 2 213 0 0,0-8 0 0 0,0 5-2145 0 0,0-9 2894 0 0,0-3 0 0 0,0-7 0 0 0,0-8 0 0 0</inkml:trace>
  <inkml:trace contextRef="#ctx0" brushRef="#br0" timeOffset="392">42 212 12188 176761 51084,'-14'0'3691'0'0,"-8"0"-2800"0"0,19 0 0 0 0,0 0-574 0 0,20 0 1 0 0,6 4 0 0 0,10 0 0 0 0,-4-1-160 0 0,-3-2 0 0 0,1-1 1 0 0,2 0-1 0 0,2 0-353 0 0,1 0 0 0 0,4 0 1 0 0,-4 0-1123 0 0,-1 0 1 0 0,5-4 156 0 0,-3 0 1160 0 0,-2 0 0 0 0,-1 4 0 0 0,-5 0 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5:01.228"/>
    </inkml:context>
    <inkml:brush xml:id="br0">
      <inkml:brushProperty name="width" value="0.2" units="cm"/>
      <inkml:brushProperty name="height" value="1.2" units="cm"/>
      <inkml:brushProperty name="color" value="#F6630D"/>
      <inkml:brushProperty name="inkEffects" value="pencil"/>
    </inkml:brush>
  </inkml:definitions>
  <inkml:trace contextRef="#ctx0" brushRef="#br0">385 31 12292 179102 48180,'-14'1'590'0'32,"3"3"-205"0"-32,11-15 238 0 0,-6 4-42 5 0,5 0-487 92 0,-15-4 0-97 0,2 21 0 0 0,-10 2-51 81 0,4 9 1-81 0,2 4-1 0 0,5 1 1 0 0,0 3 105 32 0,-4 4 1-32 0,2 4-1 0 0,-5 5 1 0 0,3 2 86 72 0,1 0 1-72 0,-2 4 0 0 0,2-2-1 0 0,1 2-67 2 0,1 2 1-2 0,2-2 0 0 0,-1-3-1 0 0,1-3 27 0 0,-1-4 1 0 0,5-6 0 0 0,1-3-174 0 0,2-3-111 0 0,0-6-722 0 0,0-8 227 0 0,4-1 1 0 0,-5-16 171 0 0,6-4 0 0 0,6-11 0 0 0,2-9 167 0 0,3 1 1 0 0,3 7 372 0 0,2 5 1 0 0,4-1 592 0 0,4 5 1 0 0,-3 4-260 0 0,0 12 0 0 0,-2 8 1 0 0,0 10 261 0 0,-6 6-506 0 0,-1-2 1 0 0,-9 10-1 0 0,4-3-20 0 0,-2 3-67 0 0,-1 1 1 0 0,-4 0 0 0 0,0 2 345 0 0,0 2-326 0 0,0 3 0 0 0,0 0 0 0 0,0-2 1 0 0,0-5 55 0 0,0-4 0 0 0,2 3 0 0 0,2-4 1 0 0,4 0-48 0 0,3-4 1 0 0,4 0-565 0 0,6 1 0 0 0,5-3-914 0 0,12 3 1 0 0,-1-9-1589 0 0,0-8 2905 0 0,-5 0 0 0 0,4-10 0 0 0,-5 3 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5:04.273"/>
    </inkml:context>
    <inkml:brush xml:id="br0">
      <inkml:brushProperty name="width" value="0.2" units="cm"/>
      <inkml:brushProperty name="height" value="1.2" units="cm"/>
      <inkml:brushProperty name="color" value="#F6630D"/>
      <inkml:brushProperty name="inkEffects" value="pencil"/>
    </inkml:brush>
  </inkml:definitions>
  <inkml:trace contextRef="#ctx0" brushRef="#br0">162 212 12233 179312 49780,'0'0'-1953'0'0</inkml:trace>
  <inkml:trace contextRef="#ctx0" brushRef="#br0" timeOffset="126">187 224 12233 179312 49780,'5'14'-977'0'0,"2"-3"1"0"0</inkml:trace>
  <inkml:trace contextRef="#ctx0" brushRef="#br0" timeOffset="776">211 212 12233 179312 49780,'14'5'-1277'0'0,"-3"-3"1277"0"0,-11 9 0 0 0,6-10 0 0 0,-5 4-574 0 0,10-5 831 0 0,-9 0 1995 0 0,3 6-2272 0 0,-16-21 65 4 0,3 16 1-4 0,-7-23 60 121 0,2 14 0-121 0,-2 1 32 202 0,-10-1 0-202 0,0 5 0 0 0,1 0 121 198 0,-1 6 1-198 0,4 5 0 0 0,2 9-87 156 0,1 3 0-156 0,1 1 0 0 0,6 3-139 96 0,3 2 1-96 0,2-3 0 0 0,6-2-335 78 0,0 1 1-78 0,3 1-20 40 0,6 2 1-40 0,0-11-190 42 0,12-6 257-34 0,-6-5 0-8 0,6-10 31 1 0,-1-5 183 8 0,-4-1 1-9 0,8-5 296 4 0,-7 6 1-4 0,-2 1 49 20 0,6 3 0-20 0,-7 9 0 0 0,-2 11 0 0 0,-5 8 103 44 0,-2 3 1-44 0,-3 12 0 0 0,2 5-1 0 0,-4 5 38 48 0,-4 6 1-48 0,2 6 0 0 0,-3-2 0 0 0,1-1-248 7 0,0-3 1-7 0,-1-4-1 0 0,5-11-458 0 0,0-3-356 0 0,0-3 488 0 0,0-22 0 0 0,0-5 0 0 0,0-21 0 0 0,2-5-92 0 0,2-5 1 0 0,-1-6-1 0 0,5 0 1 0 0,2-1-51 0 0,1-3 1 0 0,3 1-1 0 0,1 1 1 0 0,1 2-170 0 0,-1 1 1 0 0,3 1 0 0 0,-1-1-1 0 0,-1 4 433 0 0,2 3 0 0 0,-4 6 0 0 0,4 2 0 0 0</inkml:trace>
  <inkml:trace contextRef="#ctx0" brushRef="#br0" timeOffset="1939">435 274 12132 180011 52858,'1'20'825'0'0,"3"1"0"0"0,-2-4 0 0 0,3 3-658 0 0,1 2 1 0 0,-3-2-253 0 0,5 0 1 0 0,-4 1-214 0 0,4 4-249 0 0,1-11 0 0 0,7-6 121 0 0,1-16 0 0 0,-2-6 436 0 0,-7-11 714 0 0,3 6 1 0 0,0 9-260 0 0,6 14 0 0 0,-5 13 0 0 0,-4 13 51 0 0,2 2 0 0 0,2-5-669 0 0,5 2 0 0 0,2-5 1 0 0,8-8-147 0 0,2-7 0 0 0,-7-16 0 0 0,1-8 0 0 0,-4-6-68 0 0,-3-5 1 0 0,1-7 0 0 0,1-1-1 0 0,0-1 71 0 0,0-3 1 0 0,-1 1-1 0 0,-5 0 1 0 0,1 0 175 0 0,-1-1 1 0 0,-4 3 0 0 0,-1 1-1 0 0,-1 6 771 0 0,-4 1-79 0 0,0 8 1 0 0,-9 7-251 0 0,-5 16 0 0 0,-1 5 0 0 0,-2 22 0 0 0,4-2 1 0 0,3 0 1 0 0,1 5 0 0 0,-2-1 0 0 0,4 3-95 0 0,-1 1 0 0 0,5-1 1 0 0,-3-1-1 0 0,3-2-26 0 0,1 1 0 0 0,1-2 0 0 0,4 1-366 0 0,8 2 0 0 0,6-11-341 0 0,10-3 301 0 0,-3-11 0 0 0,5-5-648 0 0,-6-5 584 0 0,5-11 0 0 0,-8 2 1 0 0,0-12-145 0 0,-7-1 0 0 0,0-6 1 0 0,-8-1-1 0 0,0 2-24 0 0,-3 0 1 0 0,-2 3-1 0 0,-4-1 1 0 0,-1 0 276 0 0,-1 0 0 0 0,-1 4 2439 0 0,1 1-1418 0 0,-3 10 0 0 0,-4-2-315 0 0,2 16 1 0 0,7-4 100 0 0,10 12-479 0 0,6-8 0 0 0,6 3 0 0 0,1-4 0 0 0,1 1-135 0 0,2-1 0 0 0,2-2 1 0 0,1-1-152 0 0,2 0 1 0 0,-4 0-1 0 0,-4 0-299 0 0,1 0 506 0 0,-4 0 0 0 0,-1 7 0 0 0,-11 6 300 0 0,-6 6 1 0 0,-2 2 128 0 0,-11 3 1 0 0,5-1-480 0 0,-4 5-976 0 0,-1-1 319 0 0,12-8-1352 0 0,-5-7 387 0 0,12-1 1581 0 0,1-9 0 0 0,11-8 0 0 0,1-7 0 0 0</inkml:trace>
  <inkml:trace contextRef="#ctx0" brushRef="#br0" timeOffset="2093">1403 75 12213 178346 50353,'-19'-7'-373'0'48,"1"2"1"0"0,5 5 0 0-1</inkml:trace>
  <inkml:trace contextRef="#ctx0" brushRef="#br0" timeOffset="2483">1589 1 12141 178497 52539,'-12'19'1058'0'0,"5"2"1"0"0,3-2-591 2125 0,2 6 0-2125 0,2 2 1 0 0,0 0-1 0 0,0 0-301 38 0,0 2 1-38 0,0 6 0 0 0,0-2 0 0 0,2 3-173 0 0,2 1 0 0 0,-3-1 0 0 0,4-2 1 0 0,-3-2-707 0 0,2-2 1 0 0,-2-5-1527 0 0,2-4 2237 0 0,-3-6 0 0 0,5 3 0 0 0,1-6 0 0 0</inkml:trace>
  <inkml:trace contextRef="#ctx0" brushRef="#br0" timeOffset="2632">1478 348 12141 180660 52539,'26'-4'6872'0'0,"1"-1"-6842"0"0,2-2 0 0 0,2 4 1 0 0,-4-3-1 0 0,2 2-2255 0 0,-1 0 2225 0 0,4 0 0 0 0,-1 4 0 0 0,7 0 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49:50.127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2531 1 12232 197664 49803,'15'25'2195'0'0,"0"-4"0"0"0,3 5 0 0 0,1-1-1540 0 0,2 2 1 0 0,2 7-1 0 0,8 3 129 0 0,4 0-656 0 0,0 3 0 0 0,5-5 0 0 0,-3 4 1 0 0,3-3-148 0 0,2 0 1 0 0,-6-3 0 0 0,-2-4-1 0 0,-2-4-38 0 0,-1-4 1 0 0,0 2 0 0 0,-1-7 0 0 0,-3 0-231 0 0,-3-2 1 0 0,-2-3-1 0 0,0 0-602 0 0,2-1 813 0 0,-7 0 416 0 0,2-4 0 0 0,-19 8 0 0 0,-7-1-96 0 0,-7 6 1 0 0,-7-2-1 0 0,-2 0 1 0 0,-2 1-65 0 0,-1 2 1 0 0,1 1-1 0 0,-5 2 1 0 0,-2 1 33 0 0,0-1 0 0 0,0 3 0 0 0,1 1 0 0 0,0 0-56 0 0,0 1 0 0 0,0-4 0 0 0,1 2 0 0 0,0-2-489-30 0,2-5 0 30 0,3 1 1 0 0,5-8-3378-194 0,-1-3 203-6 0,5-3 3505 26 0,1-10 0 174 0,19-7 0 0 0,3-5 0 0 0</inkml:trace>
  <inkml:trace contextRef="#ctx0" brushRef="#br0" timeOffset="1448">1 1492 12366 185763 46330,'6'11'1491'0'0,"3"-6"0"0"0,-5-6-612 0 0,10-3-565 0 0,0 3 1 0 0,16 1-1 0 0,-2 0 1 0 0,6 0 165 0 0,8 0 0 0 0,9 4 1 0 0,13 1-1 0 0,9 3-188 0 0,8 4 0 0 0,18 2 1 0 0,-48-8-1 0 0,2 0 1 0 0,3 1-1 0 0,2 1-205 0 0,3 0 1 0 0,1 0 0 0 0,5-2 0 0 0,1 1 0 0 0,2 0 0 0 0,1-1 0 0 0,-2 0 0 0 0,0 0-29 0 0,-1-1 1 0 0,0 0 0 0 0,-1-1 0 0 0,0-1 0 0 0,0 0 0 0 0,1 0 0 0 0,-1-1 0 0 0,-1 0 98 0 9,-1-1 1 0 0,1 0 0 0 0,-1 0 0 0 0,0 0 0 0 0,-5-1 0 0 0,0 0 0 0 1,1 0 0 0-1,0 0 190 0 42,1 0 1 0 1,0 0 0 0 0,-1 0 0 0 0,0 0 0 0-1,-1 0 0 0 1,-1 0-1 0 0,-2 0 1 0-1,0 0-87 0 12,-1 0 0 0 0,-1 0 1 0-1,-2-1-1 0 1,-1 2 0 0 0,1-1 1 0 0,0 1-1182 0 41,0 0 1 0 0,-2 1 520 0-36,38 4 0 0 0,-3 1 1 0 1,-15-2-4035 0 129,-2 0 2236 0-93,-8-2 2195 0-105,-5 2 0 0 0,-13 1 0 0 0,-3 4 0 0 0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5:10.681"/>
    </inkml:context>
    <inkml:brush xml:id="br0">
      <inkml:brushProperty name="width" value="0.2" units="cm"/>
      <inkml:brushProperty name="height" value="1.2" units="cm"/>
      <inkml:brushProperty name="color" value="#F6630D"/>
      <inkml:brushProperty name="inkEffects" value="pencil"/>
    </inkml:brush>
  </inkml:definitions>
  <inkml:trace contextRef="#ctx0" brushRef="#br0">12 1 12321 185311 47443,'11'30'2472'0'872,"-2"3"-2385"0"-870,-5 3 1 0 0,-3-3 0 0 1,-1 0-1 0-1,0 3-28 0-2,0 4 1 0 0,0 0 0 0 0,0 4 0 0 0,0-1-123 0 0,0-3 1 0 0,0-1 0 0 0,0-2 0 0 0,0-1-51 0 0,0-3 0 0 0,-1-3 37 0 0,-3-5-26 0 0,2-6-3 0 0,-9-1 36 0 0,10-11 0 0 0,-6-4-39 0 0,3-11 1 0 0,3-6 0 0 0,-4-12 44 0 0,4-3 0 0 0,1-2 0 0 0,0-3 0 0 0,0 2-12 0 0,0 2 0 0 0,0-5 0 0 0,0 2 0 0 0,0-3 13 0 0,0-1 0 0 0,4 4 0 0 0,2 0 0 0 0,-1 0 36 0 0,1 1 1 0 0,2-4-1 0 0,-1 3 242 0 0,4-3 0 0 0,-1 9 1 0 0,8 5 351 0 0,-1 6 1 0 0,-1 10 604 0 0,4 14-857 0 0,-5 0 0 0 0,8 16 0 0 0,-7-4 570 0 0,-1 4-613 0 0,-1 1 0 0 0,-2-1 1 0 0,0 1 79 0 0,-4 0-255 0 0,3 0 0 0 0,-10 0 0 0 0,3-1-232 0 0,-2 1 0 0 0,-4 4-727 0 0,-2 0 1 0 0,-10-7 101 0 0,-10-9 0 0 0,-5-12 1 0 0,-4-11-1 0 0,5-5-215 0 0,6-5 0 0 0,0 0 1 0 0,5 0 973 0 0,2-3 0 0 0,1 0 0 0 0,2-2 0 0 0</inkml:trace>
  <inkml:trace contextRef="#ctx0" brushRef="#br0" timeOffset="550">608 150 12372 185319 46207,'-12'-29'211'0'407,"-9"0"1"0"-1,-6 3-1 0 0,-7 8 1 0 1,4 7 426 0-333,0 4 1 0-1,8 4-1 0 1,-3 7-123 0-52,1 4 1 0-1,2 9 0 0 1,2 5 278 0-21,3 6 1 0 0,9-6-306 0-1,4 3-243 0 0,13-3 1 0 0,1-3-485 0 0,11-3 233 0 0,5-2 0 0 0,0-7 1 0 0,3-3-1585 0 0,-3-2 1199 0 0,5-2 1 0 0,-5-2-1 0 0,3 0 390 0 0,-3-3 0 0 0,4-10 0 0 0,2 1 0 0 0</inkml:trace>
  <inkml:trace contextRef="#ctx0" brushRef="#br0" timeOffset="1089">732 125 12215 183353 50298,'0'21'526'0'0,"0"-1"0"0"0,0 2-168 0 0,0 7 0 0 0,2 2 0 0 0,1 2 0 0 0,1-4-148 0 0,-2-3 0 0 0,4 3 0 0 0,-2 1 0 0 0,-1 2-111 0 0,-2 2 1 0 0,-1-2-1 0 0,0 0 1 0 0,-1 0-113 0 0,-3-1 1 0 0,1-7 0 0 0,-5 1-592 0 0,-2-2 0 0 0,-2-11 21 0 0,-5-3 0 0 0,1-22 1 0 0,-2-9-434 0 0,5-7 808 0 0,9-4 0 0 0,-1-5 0 0 0,5-2 0 0 0,1-3 197 0 0,3-1 0 0 0,3 2 1 0 0,5-2-1 0 0,1 1 253 0 0,-1 3 0 0 0,5 2 0 0 0,1 1 0 0 0,1-1 411 0 0,3 1 0 0 0,1 7 0 0 0,2 5 0 0 0,0 7 274 0 0,0 4 1 0 0,0 7 0 0 0,0 5-380 0 0,-1 4 1 0 0,-10 12 0 0 0,-6 10-368 0 0,-5 3 1 0 0,-3 2-1 0 0,-1-4-180 16 0,-3 0 0-16 0,-5 4-1347 164 0,-7 0 0-164 0,1-6 1346 119 0,-6-6 0-119 0,6-9 0 0 0,-3-3 0 0 0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5:12.886"/>
    </inkml:context>
    <inkml:brush xml:id="br0">
      <inkml:brushProperty name="width" value="0.2" units="cm"/>
      <inkml:brushProperty name="height" value="1.2" units="cm"/>
      <inkml:brushProperty name="color" value="#F6630D"/>
      <inkml:brushProperty name="inkEffects" value="pencil"/>
    </inkml:brush>
  </inkml:definitions>
  <inkml:trace contextRef="#ctx0" brushRef="#br0">11 496 12211 186126 50413,'0'-19'3475'0'0,"-5"1"-3056"924"0,3 11 0-924 0,-2 21-479 58 0,8 10 0-58 0,-1 7 1 0 0,5-6-1 0 0,2-1-173 0 0,1 1 1 0 0,1 0 0 0 0,-1 0 0 0 0,0-2-522 0 0,2-2 0 0 0,-2 1 182 0 0,10-5 0 0 0,-1-6 0 0 0,5-10 169 0 0,0-8 1 0 0,-7-8 0 0 0,-4-13 0 0 0,-5-1 205 0 0,1 2 1 0 0,-3-1 779 0 0,1-1 292 0 0,0 9 1 0 0,-1 6 689 0 0,-3 22-1230 0 0,-2 6 0 0 0,-2 20 0 0 0,0-5 0 0 0,0 0 222 0 0,0 2 0 0 0,1-5 1 0 0,3 3-473 0 0,5-3 1 0 0,7-3 0 0 0,6-3-232 0 0,6-8 0 0 0,-2-6 1 0 0,3-12-1 0 0,-3-6-394 0 0,-1-8 1 0 0,0-10 0 0 0,0-7 0 0 0,-2-7 101 0 0,-2-4 1 0 0,1-8-1 0 0,-4-2 1 0 0,0-5 182 0 0,0-7 0 0 0,-3 5 0 0 0,-7-4 0 0 0,-4 8 139 0 0,-2 7 0 0 0,-4 6 0 0 0,-2 7 494 0 0,-4 8 0 0 0,0 19 0 0 0,-4 14 314 0 0,-1 14 0 0 0,-4 15 1 0 0,2 8-1 0 0,-2 7 238 0 0,2 4 1 0 0,3 7-1 0 0,2 3 427 0 0,2 3-1071 0 0,5-4 1 0 0,-2-2 0 0 0,5-6 0 0 0,1 2-88 0 0,3 3 1 0 0,4-8 0 0 0,9-1 0 0 0,5-6-738 0 0,6-6 1 0 0,-1-7 0 0 0,6-8-1 0 0,2-3-920 0 0,1-4 1458 0 0,1-7 0 0 0,0-4 0 0 0,0-6 0 0 0</inkml:trace>
  <inkml:trace contextRef="#ctx0" brushRef="#br0" timeOffset="1104">1128 595 12161 188245 51922,'0'-25'78'0'0,"-7"-4"14"0"0,-5 1 1 0 0,-6-1 275 0 0,-7 4-126 0 0,6 11 1 0 0,-5 3 331 0 0,4 11-320 0 0,2 0 0 0 0,0 12 0 0 0,6 8 97 0 0,-1 6 0 0 0,2 3 0 0 0,1-4 1 0 0,4-1-29 0 0,0 1 0 0 0,2 4 0 0 0,4 0-231 0 0,0-1 1 0 0,7 4-322 0 0,5 1 0 0 0,6-10 0 0 0,8-6-328 0 0,3-11 1 0 0,-7-4 0 0 0,5-6-14 0 0,0-9 0 0 0,-8-2 1 0 0,2-14-1 0 0,-6 3 55 0 0,-2 1 1 0 0,-1-4 0 0 0,1-1-204 0 0,-1-2 955 0 0,-5 10 1 0 0,-2 3-1 0 0,-6 22 321 0 0,-3 17 0 0 0,-2 5 0 0 0,-3 12 0 0 0,2-1 26 0 0,1 0 0 0 0,2 1 1 0 0,4-1-1 0 0,1-1-81 0 0,4-2 0 0 0,2-10 0 0 0,8 2-438 0 0,5-2 0 0 0,-3-10 0 0 0,8-6-474 0 0,-2-9 0 0 0,5-16 0 0 0,-1-11 0 0 0,-2-5-199 0 0,-3-3 0 0 0,-7-5 0 0 0,2-2 0 0 0,-3-3 122 0 0,-2-4 1 0 0,-1-7 0 0 0,-1 0 0 0 0,-3-1 375 0 0,-2 1 1 0 0,5 0 0 0 0,-3 9 0 0 0,1 6 1524 0 0,0 7 0 0 0,-3 10 314 0 0,3 5 1 0 0,0 14-1124 0 0,4 7 1 0 0,0 15 0 0 0,-3 14-1 0 0,-1-1-300 0 0,2-2 0 0 0,-3 4 1 0 0,1 4-1 0 0,2 1-175 0 0,1 3 0 0 0,1-2 0 0 0,-1-1 0 0 0,-1 0-207 0 0,-2-1 1 0 0,-1 9-1 0 0,3-6 1 0 0,-3 1-841 0 0,-2-4 1 0 0,-1 1-1 0 0,-4-5-2547 0 0,0 2 2640 0 0,0-5 1 0 0,-8-10 0 0 0,0-17 533 0 0,2-14 1 0 0,5-8 0 0 0,5-3-1 0 0,4 0 275 0 0,3 0 0 0 0,2 1 0 0 0,1-3 543 0 0,2-2 0 0 0,-1 7 622 0 0,6-2 0 0 0,-4 12 0 0 0,1 7-377 0 0,-5 10 0 0 0,-3 11 0 0 0,-10 11 0 0 0,1 4-511 0 0,4 0 0 0 0,-3 1 0 0 0,5 1 1 0 0,0-4-817 0 0,0-3 1 0 0,-2 0-3352 0 0,8 3 3904 0 0,2-8 0 0 0,10-8 0 0 0,0-15 0 0 0</inkml:trace>
  <inkml:trace contextRef="#ctx0" brushRef="#br0" timeOffset="1234">1972 310 12161 188245 51922,'-24'1'133'0'0,"-1"3"0"0"0,5 0-1705 0 0,4 9 1572 0 0,8-9 0 0 0,-3 13 0 0 0,4-11 0 0 0</inkml:trace>
  <inkml:trace contextRef="#ctx0" brushRef="#br0" timeOffset="1866">2320 657 12131 187426 52867,'-25'-5'237'0'0,"0"-3"0"0"0,5-1 487 0 0,-1-3-363 0 0,6 8 1 0 0,-5-13 144 0 0,4 9 1 0 0,-3-3-139 0 0,-6-2 0 0 0,4 8 0 0 0,3 6-39 0 0,4 10 0 0 0,1 3 1 0 0,8 7-1 0 0,3 1-126 0 0,0 1 1 0 0,2 2-1 0 0,0 0 1 0 0,0 0-357 0 0,0 0 1 0 0,6-5 0 0 0,2 1-1 0 0,4 0-290 0 0,5-2 0 0 0,-2-5 0 0 0,6-7 0 0 0,1-2-1737 0 0,1-2 2180 0 0,8-2 0 0 0,-5-12 0 0 0,4-2 0 0 0</inkml:trace>
  <inkml:trace contextRef="#ctx0" brushRef="#br0" timeOffset="2305">2444 657 12125 188776 53075,'-7'25'2647'0'0,"3"0"0"0"0,4 0-2417 0 0,4 0 1 0 0,4-1-631 0 0,9 1 332 0 0,2-5 1 0 0,2-8 0 0 0,1-8-296 0 0,4-2 0 0 0,-5-4 0 0 0,5-3-271 0 0,2-8 1 0 0,-8-3 0 0 0,4-6 665 0 0,-5 1 1 0 0,3 0 955 0 0,-1-4 0 0 0,-2 7 376 0 0,2 6 0 0 0,-10 9-859 0 0,1 16 0 0 0,-3 2 1 0 0,2 14-2242 0 0,1-3 1736 0 0,-2-7 0 0 0,13 5 0 0 0,-4-5 0 0 0</inkml:trace>
  <inkml:trace contextRef="#ctx0" brushRef="#br0" timeOffset="3646">3710 744 12316 186967 47561,'-25'-12'-224'0'91,"0"-1"0"0"1,1 5 544 0 136,-1 0 0 0 1,0 0 24 0-126,0-5 0 0-1,0 6 13 0-64,1 3-183 0-38,4 8 1 0 0,2 5 272 0 0,6 7-313 0 0,-1 3 1 0 0,2 2 0 0 0,3 0 58 0 0,4 1-134 0 0,-3 7 0 0 0,6-7 1 0 0,-3 3-1 0 0,2-2-13 0 0,2 1 0 0 0,2 0 1 0 0,3 1-158 0 0,8 0 0 0 0,6-10 1 0 0,8-4 43 0 0,2-4 0 0 0,0-5 0 0 0,-4-11 1 0 0,0-7-49 0 0,0-6 0 0 0,1-5 0 0 0,2-2 0 0 0,1-5-147 0 0,-2-6 0 0 0,-1-4 0 0 0,-1-6 0 0 0,0-1 114 0 0,0-3 1 0 0,-6 3-1 0 0,-4-1 1 0 0,-4 6 271 0 0,-2 9 1 0 0,-7 10 258 0 0,3 6 0 0 0,-7 20 1 0 0,-5 7-5 0 0,-5 15 0 0 0,-3 12 0 0 0,2 0 0 0 0,1 3-94 0 0,-1 1 1 0 0,1 5 0 0 0,0-1-1 0 0,1-1-131 0 0,2-1 1 0 0,0-2 0 0 0,5 0 0 0 0,1 1-117 0 0,1-1 1 0 0,5-1 0 0 0,7-2-211 0 0,10-1 0 0 0,4-15 1 0 0,5-3-1 0 0,-2-6-111 0 0,2-7 0 0 0,-1-6 0 0 0,4-5 0 0 0,-1-7-38 0 0,1-4 0 0 0,-4-9 1 0 0,1-4-1 0 0,-3-3-37 0 0,-1-1 1 0 0,0-5-1 0 0,-2 1 1 0 0,-4 1 98 0 0,-6 1 1 0 0,-2 7 0 0 0,-7 3 830 0 0,-1 3 1 0 0,-13 8 0 0 0,-7 7 235 0 0,-5 10 0 0 0,2 12 0 0 0,0 11 1 0 0,2 6 72 0 0,3 5 1 0 0,2 3 0 0 0,0 1-1 0 0,1 0-274 0 0,-1 0 1 0 0,6-1 0 0 0,3-1 0 0 0,3-4-672 0 0,1 0 0 0 0,5-2 0 0 0,5-6 0 0 0,5-2-1070 0 0,6-5 0 0 0,4-7 0 0 0,5-7 1 0 0,6-4 1133 0 0,4-7 0 0 0,1-7 0 0 0,-3-4 0 0 0</inkml:trace>
  <inkml:trace contextRef="#ctx0" brushRef="#br0" timeOffset="4275">4616 657 12204 186294 50600,'-16'-9'-217'0'0,"-1"-4"257"0"0,12 9 1 0 0,-13-14-1 0 0,5 9 282 0 0,-6-2 1 0 0,0-3 451 0 0,-2 10-211 0 0,0-1 1 0 0,-1 7-139 0 0,-3 2 0 0 0,5 13 0 0 0,-5 7 0 0 0,7 4 100 0 0,4 2 1 0 0,2-2 0 0 0,1 5 0 0 0,2 0-232 0 0,5-1 1 0 0,4 2-1 0 0,4-5 1 0 0,5-1-322 0 0,2-2 1 0 0,7-7 0 0 0,2-4 0 0 0,5-3-364 0 0,4-4 1 0 0,-1-5 0 0 0,5-1 0 0 0,1-4-273 0 0,2-7 1 0 0,-1-6 0 0 0,-1-3 661 0 0,1-1 0 0 0,3-7 0 0 0,-6-6 0 0 0</inkml:trace>
  <inkml:trace contextRef="#ctx0" brushRef="#br0" timeOffset="4862">4902 633 12390 186403 45769,'-13'-25'1140'0'0,"-5"0"-396"0"0,-2 0 1 0 0,0 10-276 0 0,0 2 1 0 0,-1 16-1 0 0,-4 8-86 0 0,0 15 0 0 0,6 2 0 0 0,3 8 1 0 0,3-3-65 0 0,5-1 1 0 0,1 1 0 0 0,4 3 0 0 0,-1-3-98 0 0,1-4 1 0 0,3 1 0 0 0,6 0-145 0 0,6 2 1 0 0,6-10-1 0 0,7-2 1 0 0,0-9-488 0 0,0-7 1 0 0,-1-3-1 0 0,1-4-1432 0 0,0-5 1386 0 0,0 0 1 0 0,-2-16 0 0 0,-1 4 0 0 0,-1-4-587 0 0,1-1 1 0 0,-4 1 0 0 0,-1-1 433 0 0,-4 0 1 0 0,0-4 973 0 0,-1 0 1 0 0,-8 11 312 0 18,-8 10 0 0 1,2 13 1 0-1,-11 10 6 0 9,2 9 0 0 0,6-1 0 0 0,0-2 0 0 0,4 1-127 0 11,1 2 1 0 0,1-2-1488 0-7,4 2 0 0 0,11-4 0 0 0,9 2 927 0-31,1-8 0 0 0,0-10 0 0 0,-1 1 0 0 0</inkml:trace>
  <inkml:trace contextRef="#ctx0" brushRef="#br0" timeOffset="5276">5237 657 12270 186403 48744,'-14'0'5421'0'0,"-2"7"-5009"0"0,7 6 0 0 0,4 5-527 0 0,1 6 67 0 0,2 7 1 0 0,2-5-1 0 0,0 3-404 0 0,0-3 1 0 0,2-1-55 0 0,2 0 45 0 0,8-6 1 0 0,3-2 69 0 0,6-9 1 0 0,4-4-1 0 0,5-8 461 0 0,2-4 1 0 0,-4-3 0 0 0,0 0-1 0 0,-1 2 474 0 0,-2 5 1 0 0,-1 3 0 0 0,3 5 17 0 0,2 8 0 0 0,-9 5 0 0 0,1 16 0 0 0,-7 3 192 0 0,-6 4 0 0 0,2 4 1 0 0,-6 7-1 0 0,-1 3-256 0 0,-2 4 0 0 0,-2-3 1 0 0,-4-1-1 0 0,-2-3-639 0 0,1-2 0 0 0,-5-5 0 0 0,2-4-1358 0 0,-2-5 1 0 0,-8-7 298 0 0,-6-12 0 0 0,7-16 0 0 0,0-16 0 0 0,7-8 705-176 0,2-5 0 176 0,2-3 1 0 0,0-5-1 0 0,1 0 468-285 0,3 0 1 285 0,3-5 0 0 0,3 1 0 0 0,3 1-29-173 0,1 1 0 173 0,2 2 0 0 0,6 0 0 0 0,3 0-170-84 0,2-1 0 84 0,2 1 1 0 0,7 0 224-3 0,4 0 0 3 0,8-1 0 0 0,3 1 0 0 0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5:20.273"/>
    </inkml:context>
    <inkml:brush xml:id="br0">
      <inkml:brushProperty name="width" value="0.2" units="cm"/>
      <inkml:brushProperty name="height" value="1.2" units="cm"/>
      <inkml:brushProperty name="color" value="#F6630D"/>
      <inkml:brushProperty name="inkEffects" value="pencil"/>
    </inkml:brush>
  </inkml:definitions>
  <inkml:trace contextRef="#ctx0" brushRef="#br0">13 483 12214 188239 50328,'-1'20'-449'0'0,"-3"1"1"0"0,2-8 890 34 0,-2 3 1-34 0,3-4-22 128 0,1 9 0-128 0,4 4 1 0 0,0 4-160 2 0,-1-1 1-2 0,2-2 0 0 0,-1-1 137 0 0,-1-1-257 0 0,-2 1 1 0 0,-1 0 0 0 0,0 1 12 0 0,0 3-163 0 0,0-3 1 0 0,0 6-263 0 0,0-3 71 0 0,0-8 0 0 0,0-3 1 0 0,0-21 57 0 0,0-14 0 0 0,5-14 0 0 0,-1-5 1 0 0,0-6 106 0 0,1-2 1 0 0,-2 3 0 0 0,5-5 0 0 0,1 0 231 0 0,-2-3 1 0 0,4 5-1 0 0,-3 3 1 0 0,3 4 387 0 0,1 3 0 0 0,2-1-59 0 0,3 1 1 0 0,2 11-34 0 0,6 6-203 0 0,-6 15 1 0 0,-1 11-63 0 0,-6 12 1 0 0,0 4 0 0 0,-4 8 0 0 0,-4-4-91 0 0,-3-3 1 0 0,-1-5 0 0 0,0 0-568 0 0,0 1 0 0 0,-1 1-466 0 0,-3 2 1 0 0,-10-3-79 0 0,-11-6 0 0 0,0-6-1318 0 0,-4-14 2289 0 0,9-8 0 0 0,2-13 0 0 0,5-7 0 0 0</inkml:trace>
  <inkml:trace contextRef="#ctx0" brushRef="#br0" timeOffset="738">410 594 12220 187995 50138,'13'-30'-77'0'0,"-1"8"1"0"0,-1-4-1 0 0,-1-2 196 0 0,-2-3 1 0 0,0-11-1 0 0,5-3 1 0 0,-1-4 3 0 0,1 0 1 0 0,-1-1-1 0 0,-1 2 1 0 0,-1 2-88 0 0,-2 5 0 0 0,-4 4 149 0 0,4 4 1 0 0,-6 16 13 0 0,-2 17 0 0 0,-4 11 0 0 0,-6 14 483 0 0,2 0-416 0 0,-1 5 1 0 0,-2-2-1 0 0,2 5 1 0 0,2 0 95 0 0,1-1 1 0 0,-2 3 0 0 0,4-1-1 0 0,1 1-214 0 0,2 3 0 0 0,1-5 1 0 0,0 0-1 0 0,0 0-194 0 0,0-1 0 0 0,1 2 1 0 0,6-5-229 0 0,10-1 1 0 0,-2-9 0 0 0,10-7-71 0 0,-2-6 1 0 0,5-12 0 0 0,-1-6 0 0 0,-2-7 49 0 0,-3-5 0 0 0,-5-5 0 0 0,2-1 0 0 0,-3 0 192 0 0,-4-1 0 0 0,0 2 0 0 0,-5 4 403 0 0,0 1 218 0 0,4 4-13 0 0,-10 8 0 0 0,3 5 0 0 0,-6 11-167 0 0,-3 10 0 0 0,1 7 0 0 0,4 3 0 0 0,0 1-53 0 0,0 0 0 0 0,0 0 1 0 0,0 1-846 0 0,0 3 1 0 0,6-7-1 0 0,5 3-992 0 0,8-2 0 0 0,-1-6 1551 0 0,11-5 0 0 0,-6 1 0 0 0,8-6 0 0 0</inkml:trace>
  <inkml:trace contextRef="#ctx0" brushRef="#br0" timeOffset="1463">1217 396 12152 185946 52201,'-21'-21'-82'0'0,"1"0"0"0"0,7 9 481 1525 0,-3-4 0-1525 0,3 4-12 0 0,-7-4 0 0 0,3 9-80 0 0,-4 7 0 0 0,6 8 292 0 0,-1 13-426 0 0,2 0 0 0 0,6 9 0 0 0,1-5 0 0 0,1 0 116 0 0,3 0 1 0 0,2 1-356 0 0,1 3 1 0 0,7-3-88 0 0,5 3 1 0 0,6-14 0 0 0,9-9-114 0 0,1-12 0 0 0,-5-8 0 0 0,3-13-208 0 0,1-6 1 0 0,-7 9 0 0 0,0-5 283 0 0,-4 4 0 0 0,-4 2 764 0 0,0-2 233 0 0,-5 11 1 0 0,-10 35-366 0 0,-5 16 1 0 0,-4 7 0 0 0,8-15-220 0 0,1 4 1 0 0,3-6-463 0 0,4-3 1 0 0,4-8 0 0 0,9-5-21 0 0,4-10 1 0 0,-2-8 0 0 0,2-8 0 0 0,1-3-99 0 0,1-1 1 0 0,2-2 0 0 0,1-4 0 0 0,3 0 169 0 0,4 1 0 0 0,-1 4 0 0 0,1 4 0 0 0,0 2 349 0 0,-1 1 1 0 0,4 7 0 0 0,-5 1 388 0 0,1 4 0 0 0,1 16 0 0 0,-9 6 0 0 0,-8 4 211 0 0,-5 1 1 0 0,-8-1-1 0 0,0 1-305 0 0,-6 3 1 0 0,-3-3-691 0 0,-10 3 1 0 0,-1-5 0 0 0,-13-8-1033 0 0,0-8 1 0 0,8-8-561 0 0,-3-8 1825 0 0,8-6 0 0 0,-1-5 0 0 0,6 1 0 0 0</inkml:trace>
  <inkml:trace contextRef="#ctx0" brushRef="#br0" timeOffset="1963">2036 470 12196 183627 50853,'11'-20'2637'0'0,"-1"-2"-2471"2211"0,-2-5 1-2211 0,-5 7-297 0 0,1-5 36 0 0,-2 3 1 0 0,-4-3 144 0 0,-2 0 0 0 0,0 11 424 0 0,-8 6 0 0 0,-2 8 1 0 0,-8 10 216 0 0,1 10 1 0 0,7 8 0 0 0,2 5 0 0 0,6-3-164 0 0,5 1 0 0 0,1-5 1 0 0,0 3-1 0 0,3-3-376 0 0,5-1 1 0 0,6-2 0 0 0,11-2 0 0 0,1-4-752 0 0,3-4 0 0 0,-2-2 0 0 0,6-2 1 0 0,3-6-1413 0 0,4-6 2010 0 0,-1-4 0 0 0,9-11 0 0 0,-4-1 0 0 0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5:23.497"/>
    </inkml:context>
    <inkml:brush xml:id="br0">
      <inkml:brushProperty name="width" value="0.2" units="cm"/>
      <inkml:brushProperty name="height" value="1.2" units="cm"/>
      <inkml:brushProperty name="color" value="#F6630D"/>
      <inkml:brushProperty name="inkEffects" value="pencil"/>
    </inkml:brush>
  </inkml:definitions>
  <inkml:trace contextRef="#ctx0" brushRef="#br0">1 324 12218 188069 50186,'1'37'5371'0'0,"2"-1"-5216"0"0,1-3 1 0 0,6-1 0 0 0,-2-5-82 0 0,3 2 0 0 0,3-4-433 0 0,2-4 1 0 0,5-9 9 0 0,8-4 0 0 0,0-17 0 0 0,1-16 0 0 0,-6-3 26 0 0,-5-2 0 0 0,2 4 1 0 0,-5-3-1 0 0,1 3 535 0 0,1 1 1 0 0,-4 4 396 0 0,2 0 0 0 0,-2 16 33 0 0,-2 9 1 0 0,-5 8-1 0 0,-3 17 1 0 0,-2-2-232 0 0,-2-3 1 0 0,4 1 0 0 0,0 0 0 0 0,0 0-1550 0 0,2 0 1 0 0,-2-3 1137 0 0,8 3 0 0 0,3-9 0 0 0,10 8 0 0 0</inkml:trace>
  <inkml:trace contextRef="#ctx0" brushRef="#br0" timeOffset="630">857 423 12277 185948 48582,'14'-6'1169'0'0,"0"-6"-650"0"0,-14-9 0 0 0,-8-5 1 0 0,-12 0-36 0 0,1 2 1 0 0,-9 4 0 0 0,4-1-141 0 0,-3 5 1 0 0,-3-1-1 0 0,0 5-157 0 0,-2 5 1 0 0,8 7-1 0 0,2 8-4 0 0,7 8 1 0 0,1 7 0 0 0,10 1 0 0 0,3 1-206 0 0,4 0 0 0 0,4 4 0 0 0,6-1 1 0 0,3-4-413 0 0,0-2 0 0 0,6-2 0 0 0,0 0 0 0 0,4-3-293 0 0,3-3 1 0 0,2-3 0 0 0,-4-3 0 0 0,4-4-882 0 0,0-2 1 0 0,-3-4 1607 0 0,1-2 0 0 0,-3-8 0 0 0,-1-8 0 0 0</inkml:trace>
  <inkml:trace contextRef="#ctx0" brushRef="#br0" timeOffset="984">1093 262 12277 183641 48582,'-19'0'3749'0'0,"1"0"-3130"0"0,11 5 0 0 0,-7 7-400 0 0,6 9 0 0 0,2 8 0 0 0,13 3-439 0 0,6 0 1 0 0,2-2 0 0 0,-1-4-787 0 0,2 3 0 0 0,5-7-648 0 0,8 3 0 0 0,3-14 1654 0 0,5-3 0 0 0,0-22 0 0 0,0-6 0 0 0</inkml:trace>
  <inkml:trace contextRef="#ctx0" brushRef="#br0" timeOffset="1125">1279 1 12277 183641 48582,'-31'0'1246'0'0,"0"0"-786"0"0,6 0 0 0 0,7 7-3610 0 0,6 5 3150 0 0,5 1 0 0 0,18 5 0 0 0,3-6 0 0 0</inkml:trace>
  <inkml:trace contextRef="#ctx0" brushRef="#br0" timeOffset="1714">1267 423 12277 185848 48582,'0'-25'2033'0'0,"1"0"-1508"0"0,3 0 0 0 0,9-2 0 0 0,9 1-225 0 0,5 2 0 0 0,4 9 0 0 0,3 1 0 0 0,-2 6 53 0 0,-2 2 0 0 0,-1 4 0 0 0,-4 6 289 0 0,0 4-459 0 0,0 9 1 0 0,-2 2-1 0 0,-3 6 455 0 0,-8 0-526 0 0,0-1 0 0 0,-10 5 1 0 0,2 2-1 0 0,-4-1-44 0 0,-4 0 1 0 0,1-1 0 0 0,-5-4 0 0 0,-3 0-628 0 0,-5 0 0 0 0,1-6 0 0 0,-7-2-604 0 0,-4-3 1 0 0,5-6 0 0 0,-3-1-2536 0 0,0-2 3698 0 0,12-6 0 0 0,-10-17 0 0 0,8-8 0 0 0</inkml:trace>
  <inkml:trace contextRef="#ctx0" brushRef="#br0" timeOffset="2134">1875 336 12277 183547 48582,'0'-25'1363'0'0,"0"5"-482"0"0,0-1 0 0 0,-1 4 462 0 0,-3-3-634 0 0,-3-1 324 0 0,-6 2-724 0 0,-5 12 0 0 0,9 9 1 0 0,-2 15-1 0 0,4 4 389 0 0,4 2 0 0 0,2 6 1 0 0,1 1 429 0 0,0 2-917 0 0,0-4 0 0 0,1 3 0 0 0,4-3 0 0 0,7 1-266 0 0,3-1 0 0 0,3-6 0 0 0,0 0-806 0 0,6 4 0 0 0,5-8 1 0 0,4-2-1 0 0,-2-9 861 0 0,-1-5 0 0 0,-4-8 0 0 0,5-1 0 0 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5:29.734"/>
    </inkml:context>
    <inkml:brush xml:id="br0">
      <inkml:brushProperty name="width" value="0.2" units="cm"/>
      <inkml:brushProperty name="height" value="1.2" units="cm"/>
      <inkml:brushProperty name="color" value="#F6630D"/>
      <inkml:brushProperty name="inkEffects" value="pencil"/>
    </inkml:brush>
  </inkml:definitions>
  <inkml:trace contextRef="#ctx0" brushRef="#br0">210 0 12351 184976 46692,'-25'6'846'0'0,"6"-2"950"0"0,3 8-1262 0 0,2-8 1 0 0,1 20 0 0 0,0-5 11 0 0,-4 7 1 0 0,3 10 0 0 0,-2 1 0 0 0,2 8 10 0 0,2 3 1 0 0,0 3-1 0 0,3 3 1 0 0,2 2-231 0 0,1 1 1 0 0,4-4-1 0 0,6-6 1 0 0,4-2-445 0 0,3-3 1 0 0,7 4 0 0 0,4-5 0 0 0,6-1-717 0 0,5-1 0 0 0,3-7 0 0 0,1-2 1 0 0,0-3 832 0 0,0-2 0 0 0,6 3 0 0 0,1-9 0 0 0</inkml:trace>
  <inkml:trace contextRef="#ctx0" brushRef="#br0" timeOffset="2007">359 137 12447 184992 44509,'21'-18'745'0'0,"0"5"0"0"0,-6 13 0 0 0,1 13-342 0 0,-2 6 1 0 0,0 4-1 0 0,1 4 1 0 0,2 2-104 0 0,-2 4 1 0 0,3 8-1 0 0,-2 5 1 0 0,-1 2-89 0 0,-1 2 0 0 0,-1 3 0 0 0,-2 1 0 0 0,-3-1-182 0 0,-4-2 1 0 0,-3-2-1 0 0,-1 0-472 0 0,0-4 362 0 0,0-2 0 0 0,-6-11-304 0 0,-7-4 258 0 0,1-7 1 0 0,-3-8-483 0 0,2-9 378 0 0,4-14 0 0 0,-9-4 0 0 0,5-12 1 0 0,1-4-122 0 0,-1-8 1 0 0,6-2 0 0 0,3-8 0 0 0,3-3 181 0 0,1 0 0 0 0,1-1 0 0 0,3 1 0 0 0,5 0 264 0 0,2 2 1 0 0,7 3 0 0 0,2-4 0 0 0,4 2 507 0 0,1 2 0 0 0,5 5 0 0 0,3 8 0 0 0,3 5 243 0 0,1 6 1 0 0,-5 10 0 0 0,-3 7 0 0 0,-3 5-512 0 0,-1 5 1 0 0,-4 3 0 0 0,-2 8-357 0 0,-1 5 58 0 0,-2 2 1 0 0,-3 2 0 0 0,-2 0-1514 0 0,-3 0 480 0 0,3 0 996 0 0,-4 0 0 0 0,11-1 0 0 0,1 1 0 0 0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5:32.676"/>
    </inkml:context>
    <inkml:brush xml:id="br0">
      <inkml:brushProperty name="width" value="0.2" units="cm"/>
      <inkml:brushProperty name="height" value="1.2" units="cm"/>
      <inkml:brushProperty name="color" value="#F6630D"/>
      <inkml:brushProperty name="inkEffects" value="pencil"/>
    </inkml:brush>
  </inkml:definitions>
  <inkml:trace contextRef="#ctx0" brushRef="#br0">175 25 12436 182355 44760,'13'-5'961'0'1644,"4"-2"1353"0"-1635,-16 0-1463 0-9,5 1 0 0 0,-6 27-780 0 0,0 8 0 0 0,0 3 0 0 0,0-3 1 0 0,0-3-331 0 0,0-1 1 0 0,0 4-1 0 0,0 0-531 0 0,0-2 0 0 0,1 4 790 0 0,3-2 0 0 0,-2 0 0 0 0,3-5 0 0 0</inkml:trace>
  <inkml:trace contextRef="#ctx0" brushRef="#br0" timeOffset="559">26 298 12390 179569 45790,'-14'0'3608'0'106,"3"6"1"0"0,26-1-3528 0-106,6 4 1 0 0,5-4-1 0 0,-1-5 1 0 0,0 0-399 0 0,-1 0 1 0 0,3 2-1 0 0,0 0-1934 0 0,2 2 1117 0 0,6 1 1134 0 0,-9 0 0 0 0,10 2 0 0 0,-5 5 0 0 0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5:34.179"/>
    </inkml:context>
    <inkml:brush xml:id="br0">
      <inkml:brushProperty name="width" value="0.2" units="cm"/>
      <inkml:brushProperty name="height" value="1.2" units="cm"/>
      <inkml:brushProperty name="color" value="#F6630D"/>
      <inkml:brushProperty name="inkEffects" value="pencil"/>
    </inkml:brush>
  </inkml:definitions>
  <inkml:trace contextRef="#ctx0" brushRef="#br0">88 1 12386 183012 45869,'1'29'389'0'0,"3"0"1"0"0,2 0 0 0 0,3-3 0 0 0,0 3 557 0 0,0 4 1 0 0,1 7 0 0 0,0 3-1 0 0,-3 1-335 0 0,-2 3 1 0 0,-1 1 0 0 0,-4 3-375 0 0,0 3-191 0 0,0-9 1 0 0,-1 8 0 0 0,-2-13 0 0 0,-2-3 30 0 0,-2-2 0 0 0,-2-4 1 0 0,-3 2-848 0 0,0-4 248 0 0,-6-3 0 0 0,4-5 1 0 0,-3 0-1062 0 0,4 1 0 0 0,-4 1 1582 0 0,0 2 0 0 0,6-5 0 0 0,6-3 0 0 0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5:37.061"/>
    </inkml:context>
    <inkml:brush xml:id="br0">
      <inkml:brushProperty name="width" value="0.2" units="cm"/>
      <inkml:brushProperty name="height" value="1.2" units="cm"/>
      <inkml:brushProperty name="color" value="#F6630D"/>
      <inkml:brushProperty name="inkEffects" value="pencil"/>
    </inkml:brush>
  </inkml:definitions>
  <inkml:trace contextRef="#ctx0" brushRef="#br0">112 35 12226 184289 49968,'-6'-19'774'0'0,"0"6"1"0"0,-11 11 0 0 0,2 10-447 3323 0,4 8 0-3323 0,0 7 0 0 0,5 1 408 0 0,-1 1-478 0 0,5 6 1 0 0,-8 2 0 0 0,4 7 578 0 0,-1 1-584 0 0,5 6 1 0 0,-4-3 0 0 0,6 6 371 0 0,0-1-630 0 0,6 1 1 0 0,-4-2 0 0 0,8-2 0 0 0,3-3-245 0 0,2-1 0 0 0,7-7 0 0 0,-3 1 0 0 0,3-5-1248 0 0,3-3 0 0 0,-3-3 1497 0 0,7-5 0 0 0,8 4 0 0 0,2-5 0 0 0</inkml:trace>
  <inkml:trace contextRef="#ctx0" brushRef="#br0" timeOffset="1156">298 184 12193 182073 50946,'14'-12'1345'0'0,"4"13"-921"2220"0,-6 11 1-2220 0,1 2 0 0 0,3 12 0 0 0,-2 1-59 100 0,-2 0 0-100 0,2 9 0 0 0,1 0 0 0 0,3 5-91 0 0,2 3 0 0 0,-5 1 1 0 0,1 1 61 0 0,-2 0-245 0 0,-1 0 1 0 0,-2 2-1 0 0,-3-3-178 0 0,-4-3 92 0 0,3-9 1 0 0,-6-3-592 0 0,3-5 124 0 0,-8 0 1 0 0,-4-11 48 0 0,-9-6 0 0 0,0-12 1 0 0,-4-9-1 0 0,4-6 87 0 0,3-4 1 0 0,2-8 0 0 0,0-2 0 0 0,1-1 342 0 0,2 0 0 0 0,0-1 0 0 0,5 2 0 0 0,1-3 341 0 0,1-2 1 0 0,4 1 0 0 0,2 1 0 0 0,6 0 240 0 0,5-1 0 0 0,4 6 0 0 0,6-8 1 0 0,0 3-158 0 0,0 6 0 0 0,4 4 0 0 0,-1 6-644 0 0,0 8 149 0 0,-2-1 1 0 0,-1 13-356 0 0,0 0 242 0 0,-6 11 0 0 0,-2 5 0 0 0,-8 6-760 0 0,0 4 0 0 0,-5-5 0 0 0,3 3-1334 0 0,-2 0 2259 0 0,5-12 0 0 0,-9 10 0 0 0,5-8 0 0 0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5:39.059"/>
    </inkml:context>
    <inkml:brush xml:id="br0">
      <inkml:brushProperty name="width" value="0.2" units="cm"/>
      <inkml:brushProperty name="height" value="1.2" units="cm"/>
      <inkml:brushProperty name="color" value="#F6630D"/>
      <inkml:brushProperty name="inkEffects" value="pencil"/>
    </inkml:brush>
  </inkml:definitions>
  <inkml:trace contextRef="#ctx0" brushRef="#br0">0 7 12379 183414 46045,'20'6'663'0'989,"-4"2"0"0"0,-8 8-487 0-874,-3 5 0 0 0,-4-2 1 0 0,-2 2-1 0 0,-2 1-201 0-97,-1 2 0 0 0,0 0 1 0 0,4 1-1 0 0,0 1-236 0-18,0 3 0 0 0,0-1-965 0 0,0 5 1226 0 0,0-5 0 0 0,0 2 0 0 0,0-5 0 0 0</inkml:trace>
  <inkml:trace contextRef="#ctx0" brushRef="#br0" timeOffset="353">174 32 12278 183414 48555,'0'-19'2262'0'0,"0"6"1"0"0,0 31-2116 0 0,0 11 0 0 0,1 6 1 0 0,2-11-592 0 0,1 1 83 0 0,0 5 0 0 0,-4-3 1 0 0,0 2-1 0 0,0-3 361 0 0,0-1 0 0 0,6 0 0 0 0,1-1 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55:40.309"/>
    </inkml:context>
    <inkml:brush xml:id="br0">
      <inkml:brushProperty name="width" value="0.2" units="cm"/>
      <inkml:brushProperty name="height" value="1.2" units="cm"/>
      <inkml:brushProperty name="color" value="#F6630D"/>
      <inkml:brushProperty name="inkEffects" value="pencil"/>
    </inkml:brush>
  </inkml:definitions>
  <inkml:trace contextRef="#ctx0" brushRef="#br0">0 0 12360 183732 46492,'21'21'694'0'0,"-2"-1"-81"109"43,-1 3 1-109-1,-1-4 0 0 0,-5 3 0 0 1,1 3 78 429 64,-1 2 1-429 1,1 12 0 0 0,-1-2 0 0 0,0 3-230 14-47,1 3 1-14 0,-6-3-1 0 0,-3 7 1 0 0,-3 1-242 0-29,-1 0 0 0-1,-1 1 0 0 1,-3-11 1 0-1,-5 1-396 0-15,-2-3 1 0 0,-1-2-1135 0-16,0 3 1 0 0,-6-9-3121 0 0,-3-3 4427 0 0,3-14 0 0 0,-5 0 0 0 0,3-11 0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49:53.218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576 587 12182 189120 51264,'-20'-9'275'0'0,"4"1"0"0"0,1-8 0 0 0,1 0 26 0 0,0 0 0 0 0,-7-2 1 0 0,0-2-39 0 0,-1-1-192 0 0,-4 5 1 0 0,4 1-1 0 0,-3 6 1 0 0,1 2 141 0 0,0 4 0 0 0,-3 3 0 0 0,2 6 0 0 0,-1 6-52 0 0,1 8 0 0 0,-2 11 0 0 0,2 2 0 0 0,0 4 74 0 0,-1 6 0 0 0,2 1 0 0 0,4 0 0 0 0,0 1 35 0 0,3 2 0 0 0,4-4 0 0 0,6-2 0 0 0,3-7-163 0 0,3-5 1 0 0,6-4 0 0 0,3-5 0 0 0,4-1-91 0 0,5-6 1 0 0,7 0-1 0 0,4-10 1 0 0,2-3-6 0 0,0-5 0 0 0,5-5 0 0 0,0-9 0 0 0,1-5-27 0 0,-1-5 0 0 0,4-4 0 0 0,-1-10 0 0 0,2-5 76 0 0,1-7 1 0 0,-4-10 0 0 0,0-7-1 0 0,-2-7 199 0 0,-1-6 1 0 0,-4 0-1 0 0,-2 0 1 0 0,-5 11 305 0 0,-5 10 0 0 0,-7 16 1 0 0,-5 11 143 0 0,-1 8 1 0 0,-4 10-363 0 0,-8 12 0 0 0,-3 9 0 0 0,-9 12 0 0 0,2 7-98 0 0,-1 5 1 0 0,2 10-1 0 0,-1 6 1 0 0,0 6-73 0 0,1 2 0 0 0,1 5 1 0 0,6-5-1 0 0,2 4-381 0 0,3 0 1 0 0,3 5 0 0 0,1 0-2135 0 0,0-3 1779 0 0,9-7 0 0 0,4-4 1 0 0,11-5-2888 0 0,3-2 2644 0 0,-1-7 0 0 0,3-7 0 0 0,-2-7 801 0 0,-1-3 0 0 0,-1-3 0 0 0,-4 0 0 0 0</inkml:trace>
  <inkml:trace contextRef="#ctx0" brushRef="#br0" timeOffset="732">1080 21 12182 186479 51255,'-11'3'1410'0'0,"4"8"1"0"0,5 7 0 0 0,2 6 0 0 0,0 5-1000 0 0,0 4 0 0 0,-4 4 1 0 0,0 8-1 0 0,-1 5-193 0 0,0 7 1 0 0,-3 2 0 0 0,2 6-1 0 0,-4-2-65 0 0,0-2 1 0 0,0 1 0 0 0,1-2 0 0 0,2-6-217 0 0,3-6 1 0 0,3-10 0 0 0,1-7 0 0 0,1-6-474 0 0,3-3 0 0 0,4-5 1 0 0,8-1 2 0 0,4-1 0 0 0,0-6 1 0 0,-3-6-1649-204 0,1-1 1638-121 0,2-2 1 325 0,0-2-1 0 0,1-1 543-259 0,-1-4 0 259 0,1-2 0 0 0,0-1 0 0 0</inkml:trace>
  <inkml:trace contextRef="#ctx0" brushRef="#br0" timeOffset="980">844 432 12333 183779 47133,'8'-17'2291'0'0,"2"0"0"0"0,0 8 1 0 0,11 0-1110 2735 0,4 3 0-2735 0,5 3 0 0 0,4 4 0 0 0,5 1-1027 201 0,4 2 0-201 0,5 5 1 0 0,6 0-1 0 0,2 3-857 0 0,1 1 1 0 0,-2-2 0 0 0,2 0 701 0 0,-1-1 0 0 0,8 0 0 0 0,-1 1 0 0 0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6:30.588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21 122 12191 182368 50989,'4'15'2733'0'0,"-2"0"-2447"0"0,-4-2 1 0 0,0 5 0 0 0,-2 7-1 0 0,1-3-25 0 0,2-1 1 0 0,0 3-1 0 0,0 0 1 0 0,0 1-114 0 0,-1 0 1 0 0,-1-1-1 0 0,3 2 1 0 0,0 0 0 0 0,0-1 0 0 0,0 0 0 0 0,0-3-143 0 0,0 3 1 0 0,4-2-27 0 0,3 4 0 0 0,3-4 97 0 0,3 2-13 0 0,1-9 0 0 0,-2 1-150 0 0,1-8 45 0 0,-3-2 1 0 0,7 2-322 0 0,-1-4 84 0 0,-2-2 1 0 0,7-3-125 0 0,-3 0 1 0 0,3-7-659 0 0,7-4 0 0 0,-1-5-318 0 0,0-5 1378 0 0,-6 1 0 0 0,-1 3 0 0 0,-7 0 0 0 0</inkml:trace>
  <inkml:trace contextRef="#ctx0" brushRef="#br0" timeOffset="600">28 68 12206 179504 50542,'-15'-14'3001'0'0,"3"1"1"0"0,12 4-2422 4656 0,7 0 0-4656 0,8 1 1 0 0,8 2-163 168 0,-1 2-334-153 0,-1 2 1-15 0,0-1 0 0 0,1 3-451 25 0,0 0 1-25 0,4 0 224 4 0,-1 0 1-4 0,-1 0 0 0 0,0 0-657 0 0,0 0 0 0 0,-2 3 0 0 0,-1 0-1354 0 0,2 3 0 0 0,-5 1-328 0 0,0 7 2479 0 0,-9-5 0 0 0,-6 10 0 0 0,-7-5 0 0 0</inkml:trace>
  <inkml:trace contextRef="#ctx0" brushRef="#br0" timeOffset="898">41 258 12299 182853 47983,'-11'0'6102'0'0,"-1"0"-5583"1122"0,11 0 1-1122 0,14 0-1 0 0,7 0-329 377 0,3 0 1-377 0,0 0-1 0 0,0 0 1 0 0,2 0-481 39 0,1 0 0-39 0,4 1 0 0 0,0 0 1 0 0,0 2-1424 0 10,0-2 0 0 0,2 1 0 0 0,-4-1 1713 0-10,-1 1 0 0 0,0 1 0 0 0,-3-3 0 0 0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6:33.152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21 12209 179085 50450,'0'-11'-2002'0'0,"0"2"6452"2351"0,3 9-3510-2351 0,-3 15 0 0 0,3-2-610 0 0,-3 14 0 0 0,0-2 0 0 0,0 0 1 0 0,0-2 9 0 0,0-2 0 0 0,0-1 0 0 0,0 2-405 0 0,0 3 1 0 0,0-5-761 0 0,0 2 273 0 0,0-5 0 0 0,3-11 1 0 0,2-11 236 0 0,1-8 0 0 0,1-4 0 0 0,0-1 0 0 0,-1-1 95 0 0,1 0 0 0 0,1-2 0 0 0,1 0 410 0 0,2-1 0 0 0,3 0 567 0 0,1 0 1 0 0,6 5 615 0 0,4 6-805 0 0,-5 4 0 0 0,0 9 143 0 0,-4 5 1 0 0,-1 7-455 0 0,0 11 0 0 0,-4 2-563 0 0,-4 0 0 0 0,-1-3-2780 0 0,-4-1-416 0 0,0-5 1813 0 0,-2-2 1689 0 0,0-5 0 0 0,-3-1 0 0 0,0-4 0 0 0</inkml:trace>
  <inkml:trace contextRef="#ctx0" brushRef="#br0" timeOffset="866">442 252 12101 174707 53890,'-4'23'1436'0'0,"1"-4"1"0"0,3 1 0 0 0,0 0-1276 945 0,0-1 1-945 0,2 2 0 0 0,1 1-483 190 0,-2 3 0-190 0,1-6 0 0 0,-1 4-1809 116 0,1-3 2130 7 0,1-6 0-123 0,0-1 0 0 0,0-7 0 0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6:35.154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197 0 12129 178384 52952,'4'23'1459'0'0,"-2"0"0"0"0,-1-1 0 0 0,-1-1 0 0 0,0 2-1356 1011 0,0 2 1-1011 0,0 1-1 0 0,0 1 1 0 0,0 0-693 0 0,0-2 0 0 0,0-2 0 0 0,0-2-1717 0 0,0 2 340 0 0,0-8 857 0 0,3 4 1109 0 0,-3-15 0 0 0,6 2 0 0 0,-2-6 0 0 0</inkml:trace>
  <inkml:trace contextRef="#ctx0" brushRef="#br0" timeOffset="392">0 116 12129 179395 52952,'20'-4'6954'0'0,"3"2"-6893"0"0,4 1 0 0 0,-3 1 0 0 0,5 0 0 0 0,-2 1-296 0 0,0 1 0 0 0,-3-1 0 0 0,1 1 1 0 0,0-1-1191 0 0,-1-1 0 0 0,0 0 1425 0 0,-1 0 0 0 0,1-6 0 0 0,3-2 0 0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6:36.412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41 12198 180398 50791,'22'0'8590'0'296,"2"0"-8539"0"-294,0 0 1 0 0,4-1-1 0 0,-3 0-1283 0-2,2-2 906 0 0,3 1 0 0 0,1-1 0 0 0,3-1 1 0 0,0 0 325 0 0,0-1 0 0 0,-4-2 0 0 0,1-4 0 0 0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6:38.730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1 12211 176640 50398,'19'4'1538'0'0,"3"1"1"0"0,4-1-1 0 0,2 1 1 0 0,1-1-1515 0 0,1-1 0 0 0,2-1 0 0 0,0-2 0 0 0,0 0-845 0 0,0 0 1 0 0,-5 0 0 0 0,-3 0 820 0 0,2 0 0 0 0,-10-3 0 0 0,2-1 0 0 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6:39.085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1 12174 178093 51493,'21'7'2860'0'0,"-1"-2"0"0"0,1-3-2616 676 0,2 0 0-676 0,1 0 0 0 0,3 2-952 335 0,0-1 486-312 0,0-1 1-23 0,3 0-1 0 0,-2 0 1 0 0,0 0-2249 0 0,-3-1 2470 0 0,-3 2 0 0 0,4-2 0 0 0,-1 2 0 0 0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6:40.393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0 12190 185053 51016,'3'21'293'0'0,"0"-1"0"0"0,-3 0-293 0 0,0 1 0 0 0,0-1 0 0 0,0 0 0 0 0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6:44.720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1 12210 181745 50425,'4'18'1395'0'0,"-2"0"1"0"0,-1-4-1088 0 0,-1 4 0 0 0,0 4 0 0 0,0 8 0 0 0,0-2-95 0 0,0 0 0 0 0,0-1 1 0 0,0 1-1 0 0,0-1 4 0 0,0 0 0 0 0,0-3 0 0 0,0-1-73 0 0,0-2-6 0 0,3-4-468 0 0,-3-3 94 0 0,3-2-866 0 0,-3-7-379 0 0,3 1 1213 0 0,-2-24 1 0 0,5 5 101 0 0,-1-16 1 0 0,1 2 0 0 0,0-2 0 0 0,1 4 45 0 0,0 3 1 0 0,0 2 0 0 0,0-1 0 0 0,2 1 243 0 0,0 0 1 0 0,4-1 0 0 0,1-2 497 0 0,5-2 1 0 0,2 5 0 0 0,3 5 39 0 0,2 7 1 0 0,-4 7 432 0 0,5 10-756 0 0,-7 3 0 0 0,-1 13 0 0 0,-8-1 557 0 0,-2 4-656 0 0,-1 0 1 0 0,-2 0-1 0 0,-2 1 19 0 0,-1 0-190 0 0,0 4 1 0 0,-2-8-1 0 0,1 2-450 0 0,-1 0 0 0 0,-2-6-3004 0 0,-1-1 1374 0 0,-2-10 2011 0 0,1-4 0 0 0,0-10 0 0 0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6:57.806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198 0 12366 189864 46331,'4'20'1759'0'551,"-1"-1"0"0"0,-3 0-1494 0-516,0 5 1 0 0,0-1 0 0 0,0 5 0 0 0,0-3-219 0-30,0-2 1 0-1,0 2 0 0 0,0-2 0 0 0,0 1-568 0-4,0-1 1 0 0,0 0 0 0 0,0-2-779 0 0,0 1 0 0 0,0-3-909 0 0,0 2 2207 0 0,0-12 0 0 0,0 1 0 0 0,0-10 0 0 0</inkml:trace>
  <inkml:trace contextRef="#ctx0" brushRef="#br0" timeOffset="482">1 163 12298 187836 48026,'31'6'4922'0'0,"1"-1"-4718"0"0,-2-3 1 0 0,0 1 0 0 0,-8-1-1 0 0,3 0-288 0 0,-1-2 1 0 0,2 0 0 0 0,-2 1 0 0 0,1 1-2328 0 0,0 0 2411 0 0,0 0 0 0 0,5 4 0 0 0,1 2 0 0 0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6:56.196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48 557 12277 190366 48570,'-6'-14'590'0'0,"-1"1"0"0"0,1 19 0 0 0,1 7-316 0 0,0 6 1 0 0,3 5 0 0 0,-2-1-18 0 0,1 4-192 0 0,1 0 0 0 0,0 7 1 0 0,-1 0 200 0 0,2 4-135 0 0,0 2 0 0 0,1 1 0 0 0,0-1 0 0 0,1 0 163 0 0,1-4 0 0 0,0-4 1 0 0,6-6-213 0 0,4-1 1 0 0,1-12 0 0 0,6-7-329 0 0,2-12 1 0 0,0-5-1 0 0,1-11 1 0 0,-1 0-5 0 0,-3-2 0 0 0,-2-1 1 0 0,-2-3-1 0 0,0 0 20 0 0,-1-2 0 0 0,-2 1 1 0 0,-2 2-1 0 0,-2 0-157 0 0,0 2 0 0 0,0 4 469 0 0,0 3 336 0 0,-4 3-38 0 0,0 11 499 0 0,-3 20-651 0 0,0 5 0 0 0,0 13 0 0 0,1-10 811 0 0,1 3-780 0 0,2 1 1 0 0,3 2-1 0 0,1-1 1 0 0,1 1 212 0 0,2 0 1 0 0,2-6 0 0 0,3-1-446 0 0,2-6 0 0 0,7-7 0 0 0,3-4-239 0 0,2-8 1 0 0,-5-8 0 0 0,-2-8 0 0 0,-5-5 10 0 0,-1-4 1 0 0,-3-1 0 0 0,1-4 0 0 0,-2-2-104 0 0,-2-2 1 0 0,-3-3-1 0 0,1 0 1 0 0,-2 0-241 0 0,-2 1 0 0 0,-3 0 1 0 0,-4 3-1 0 0,-4-2-837 0 0,-2 2 1 0 0,-1 3 161 0 0,-4 3 1219 0 0,3 10 0 0 0,-5 3 0 0 0,4 9 0 0 0</inkml:trace>
  <inkml:trace contextRef="#ctx0" brushRef="#br0" timeOffset="2873">1195 856 12202 188719 50666,'34'2'2470'0'0,"-5"-4"1"0"0,-2 8-1 0 0,0-3-2376 0 0,2-1 0 0 0,2 0 0 0 0,3-2 0 0 0,0 0-415 0 0,3 0 1 0 0,-3-1-1 0 0,1-1 1 0 0,-2-2-1226 0 0,0 1 1 0 0,-2-3 1545 0 0,-7 4 0 0 0,0-3 0 0 0,-4 1 0 0 0</inkml:trace>
  <inkml:trace contextRef="#ctx0" brushRef="#br0" timeOffset="4595">2064 869 12354 189587 46623,'3'25'529'0'0,"2"0"1"0"0,1 4 0 0 0,3-2 0 0 0,0 4-335 0 0,-1 2 0 0 0,0 1 0 0 0,-2-1 1 0 0,1-1 8-36 0,0-3 1 36 0,0-1-524-472 0,-1-1 23-12 0,1-3 0 484 0,0-12 127-325 0,0-12 1 325 0,0-14 0 0 0,-1-13-1 0 0,-1-2-53-161 0,-1-1 0 161 0,-1-4 0 0 0,0-4 0 0 0,0 1 167 0 0,-1 1 1 0 0,-1-3 0 0 0,-1-2 48 0 0,3-3 11 0 0,-2-6 0 0 0,2-1 0 0 0,-3-3 0 0 0,0-1-16 0 0,0 1 1 0 0,0 0 0 0 0,0 0-1 0 0,0 3 54 0 0,0 3 0 0 0,0 4 1 0 0,0 4-1 0 0,-1 1-42 0 0,-1 3 0 0 0,1 5 1 0 0,-2 2-1 0 0,2 3 213 56 0,-1 4 0-56 0,0 0 129 1362 0,-2-1 0-1362 0,2 2-213 1612 0,0-2-15-447 0,1 2-32-633 0,10 4 0-532 0,-2 6 270 484 0,9 4-181-55 0,-6 5 1-429 0,8-1 248 300 0,0 3-256-44 0,0 0 0-256 0,9 2 1 0 0,-4 1-1 0 0,2 1 49 182 0,1 1 0-182 0,5 1 0 0 0,2 1 0 0 0,2-1-109 89 0,1-2 1-89 0,2 2 0 0 0,0-1 0 0 0,4 1-156 6 0,3 1 1-6 0,-3-1-1 0 0,4 0 1 0 0,-2 0-151 0 0,-1-2 0 0 0,3-1 0 0 0,0 0 0 0 0,-1 0 26 0 5,-3-1 1 0 0,-5 2-1 0-1,-1-1 1 0 1,-3 2 51 0 119,-2-1 1 0-1,-3 3 86 0 56,1 7-12 0-90,-9-5 0 0-1,3 10-31 0 89,-9-5 58 0-91,-4 3 0 0 1,-1 4 72 0 90,-4 4-32 0-103,-2-3 1 0 1,-6 5-1 0-1,0-6 94 0 50,-3 4 1 0 0,1-3 0 0 0,-2 3 78 0-5,1-3 1 0 1,-1 4 0 0-1,-4 0-323 0-18,1 0 0 0-1,2-4 0 0 0,4-4-875 0 94,-2 0 1004 0-194,0-1 0 0 0,-1 6 0 0 0,1-2 0 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0:53.215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0 12389 184032 45814,'12'10'693'0'48,"0"6"1"0"1,-8 4-388 0 112,-2 3 0 0 0,-1 1 0 0 1,-1-1 0 0-1,1 4 193 0-50,3 7 1 0 0,-3 10 0 0-1,2 6 446 0-54,-1 7-684 0-56,-2 1 1 0 0,0 9 0 0 0,0-4 659 0 0,0 2-661 0 0,0 2 1 0 0,0 4 0 0 0,-2-2 0 0 0,0-5-20 0 0,-1-5 0 0 0,-2-1 0 0 0,3-5 0 0 0,-2-4-192 0 0,2-2 0 0 0,1-7 0 0 0,1-6 0 0 0,0-2-62 0 0,0-1 1 0 0,1 0-1525 0 0,3 0-194 0 0,-3-10 0 0 0,7-5 1730 0 0,-5-16 0 0 0,1-6 0 0 0</inkml:trace>
  <inkml:trace contextRef="#ctx0" brushRef="#br0" timeOffset="873">62 607 12310 180514 47722,'21'-6'3687'0'0,"4"2"0"0"0,2 4-3046 1269 0,3 0-560-1245 0,1 4 1-24 0,5-3-1 0 0,4 3 1 0 0,5-2-386 0 0,2 2 0 0 0,-4-2 0 0 0,2 5 1 0 0,-3 0-525 0 0,-1-2 0 0 0,-4 3 0 0 0,-3-3 0 0 0,-2-1-1538 0 0,-1 1 2366 0 0,-5 3 0 0 0,-1-7 0 0 0,-4 4 0 0 0</inkml:trace>
  <inkml:trace contextRef="#ctx0" brushRef="#br0" timeOffset="1447">700 52 12296 181283 48078,'-6'20'936'0'0,"2"5"1"0"0,4 3-1 0 0,0 3-446 0 0,0 3 1 0 0,0 8 0 0 0,0 10-1 0 0,0 5 426 0 0,0 3 1 0 0,0 7 0 0 0,0 0 99 0 0,0 0-767 0 0,0 4 0 0 0,0-7 1 0 0,0 4 95 0 0,0-2-244 0 0,0-5 1 0 0,0-7 0 0 0,0-6-506 0 0,0-3 344 0 0,0-3 0 0 0,0-2 1 0 0,0-2-1 0 0,0-4-614 0 0,0-2 0 0 0,3-5 0 0 0,0-2-1521 0 0,0 0 0 0 0,2 0 2195 0 0,2 2 0 0 0,-2-6 0 0 0,-1-6 0 0 0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7:01.969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31 12233 193179 49772,'0'16'1428'0'0,"0"0"-1082"0"0,0 1 0 0 0,0 2 0 0 0,0 3 0 0 0,0 2 71 0 0,0 3 1 0 0,0 2 0 0 0,0-2-190 0 0,0 0-262-15 0,0-3 1 15 0,0 0-638-343 0,0-1 348-5 0,3-8 0 348 0,6-12 1 0 0,4-17 207-238 0,2-7 1 238 0,-2-4-1 0 0,-1 1 1 0 0,0-1 165-20 0,0 1 0 20 0,3-3 0 0 0,1 2 0 0 0,2-3 176 0 0,1 1 0 0 0,0 2 0 0 0,2 5 1 0 0,-1 2 193 0 0,0 2 0 0 0,1 3 9 0 0,2 4-332 0 0,-5 6 1 0 0,0 9 0 0 0,-8 7-6 0 0,0 5 1 0 0,-3 3 0 0 0,-4 0 0 0 0,0 1-126 0 0,-1 1 0 0 0,-1 2 0 0 0,-1-2 0 0 0,-1 0-288 0 0,-1 1 0 0 0,-1-4 0 0 0,-3-1-1696 0 0,2 2 164 0 0,-1-7 1852 0 0,2 8 0 0 0,0-16 0 0 0,3 3 0 0 0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7:03.747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319 168 12204 194712 50617,'7'-14'23'0'0,"-1"-5"1"0"0,-10 9 228 0 0,-2-6 0 0 0,-7 0-221 0 0,-5-4 1 0 0,-8-2-31 0 0,-3 2 1 0 0,-2 2 0 0 0,1 9 0 0 0,5 6 145 0 0,4 3 1 0 0,1 8 0 0 0,2 6-1 0 0,2 3 88 0 0,2 2 1 0 0,-1 5-1 0 0,1 0 1 0 0,3 1 29 0 0,3 0 1 0 0,4 0-1 0 0,0 2 1 0 0,1-1-160 0 0,1-1 1 0 0,5 1 0 0 0,3-3-381 0 0,4 1 1 0 0,5-6-209 0 0,8-2 352 0 0,-2-8 1 0 0,0-5 0 0 0,-3-6-178 0 0,1-4 236 0 0,1-3 0 0 0,-1-6 0 0 0,0-3 368 0 0,-1 0-139 0 0,-3-5 1 0 0,4 1 0 0 0,-3-3 0 0 0,-2 2 140 0 0,-2 1 0 0 0,0-3 1 0 0,-2 1 25 0 0,1-1-193 0 0,-3-4-73 0 0,-1 8 0 0 0,-12 19 1 0 0,-3 19 75 0 0,1 9 1 0 0,1 3 0 0 0,3-5 0 0 0,2 3 154 0 0,0 2 0 0 0,2 3 1 0 0,2 4-1 0 0,3 1 232 0 0,2 2 0 0 0,4 2 0 0 0,-1 2-169 0 0,2 1-245 0 0,1-5 0 0 0,-3 5 0 0 0,0-5 0 0 0,-1 0-212 0 0,-2 1 1 0 0,-1-1 0 0 0,-3 0 0 0 0,-2-2-58 0 0,-1-1 0 0 0,-2-2 0 0 0,-3 0 0 0 0,-4-3-773 0 0,-1-2 1 0 0,-5 0 355 0 0,-6-3 1 0 0,-4-4 0 0 0,-5-5 0 0 0,4-9 225 0 0,3-7 0 0 0,2-8 1 0 0,2-4-1 0 0,1-4 415 0 0,3-2 1 0 0,0 0 0 0 0,7-4 0 0 0,1-2 574-1534 0,3 0 0 1534 0,0-2 1 0 0,4-2 373-2826 0,1 1-798 2817 0,2 2 1 9 0,4-3 0 0 0,1-1-88 0 0,2-3-109 0 0,2 2 1 0 0,3-3-1 0 0,3 1 4 0 0,3-1-51 0 0,2-4 1 0 0,4-1 0 0 0,2-2 0 0 0,1 2-324 0 0,2 1 1 0 0,1 3-1 0 0,0 2 1 0 0,0 2 351 0 0,0 2 0 0 0,-3-1 0 0 0,-1 5 0 0 0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7:49.679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44 12470 185636 44027,'4'20'916'0'608,"-2"0"1"0"1,-1 1 0 0-1,-1 3 0 0 1,-1 3-810 0-609,-1 4 0 0 0,1 4 0 0 0,-1-1 0 0 0,1-1-122 0 0,1-2 0 0 0,0-5 0 0 0,0-3-371 0 0,0-2 142 0 0,0-4 0 0 0,9-18-9 0 0,2-15 241 0 0,0-5 0 0 0,1-13 1 0 0,-2 3 216 0 0,1-2-219 0 0,0 2 0 0 0,3-5 0 0 0,-1 6 209 0 0,1-1-115 0 0,2 2 1 0 0,-1 0 0 0 0,4 5 403 0 0,-1 4-55 0 0,2 2 0 0 0,2 6 36 0 0,3 3 1 0 0,-2 8 0 0 0,3 11-133 0 0,-5 10 1 0 0,-6 3 0 0 0,-2 7 0 0 0,-3-3-109 0 0,-2 1 0 0 0,-1-1 0 0 0,-1 1 1 0 0,0 0-216 0 0,-1 2 0 0 0,-2-1 0 0 0,-2-3 0 0 0,0-1-546 0 0,1-2 1 0 0,1 0-1162 0 0,-3 0 26 0 0,0-3-25 0 18,0-7 808 0 28,0-6 1 0 0,0-4 0 0 0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7:54.132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5 12328 188634 47248,'20'-5'5620'0'0,"-1"6"-5493"0"0,4 6 0 0 0,0 3 1 0 0,5 1-1 0 0,-4-2-512 0 0,0-2 0 0 0,1-1 0 0 0,-2-1 0 0 0,0-3-2021 0 0,1-1 2406 0 0,-5-1 0 0 0,1 3 0 0 0,-3 1 0 0 0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7:59.498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7 7 12193 187583 50943,'0'0'-1256'0'0</inkml:trace>
  <inkml:trace contextRef="#ctx0" brushRef="#br0" timeOffset="215">7 0 12193 187583 50943,'-7'20'-1005'0'0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8:01.140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0 313 12312 187995 47672,'18'-19'2280'0'325,"-4"2"-2118"0"-324,-3-5 1 0-1,3-2 0 0 1,2-4 0 0-1,-1 4-74 0 0,-1-1 1 0 0,0 4 0 0 0,-1-1 0 0 0,1 1-194 0 0,-1 0 0 0 0,2 2-221 0 0,1-1 301 0 0,-5 4 186 0 0,2 3 0 0 0,-13 16 198 0 0,-2 13-205 0 0,-3 0 1 0 0,-2 4 0 0 0,0-4-1 0 0,1 2 73 0 0,-1 2 1 0 0,0 2-1 0 0,1 1-234 0 0,1 2 0 0 0,0-2 0 0 0,2-5-199 0 0,-1 4 1 0 0,3-4-1594 0 0,-1 2 1798 0 0,1-7 0 0 0,13-3 0 0 0,3-7 0 0 0</inkml:trace>
  <inkml:trace contextRef="#ctx0" brushRef="#br0" timeOffset="1886">34 619 12318 187715 47518,'20'-24'809'0'0,"1"4"0"0"0,-4 0 0 0 0,1 2 1 0 0,0 0-707 0 0,2-3 1 0 0,4 2 0 0 0,-1-6-1 0 0,2 2-216 135 0,0 1 0-135 0,-1-1 0 0 0,0 0 1 0 0,-2 2-438 752 0,-3 2 0-752 0,-2 2-676 542 0,1 1 243-273 0,-6 2 983-29 0,4 0 0-240 0,-6 1 0 0 0,4 3 0 0 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8:04.020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1 126 12203 188060 50644,'9'-23'1234'0'0,"1"4"-501"0"0,3-2 0 0 0,6 1-24 0 0,8 0 1 0 0,0 5-221 0 0,3 8 1 0 0,-6 16-446 0 0,-4 11 1 0 0,-9 7-1 0 0,-6 3 1 0 0,-4-4-343 0 0,-4-2 1 0 0,0 1 0 0 0,-5-2-831 0 0,-1-1 835 0 0,-1 2 1 0 0,-2-3 0 0 0,1 2-832 0 0,-1 1 514 0 0,-1-9 367 0 0,-1 4 718 0 0,4-15 1191 0 0,3 2-1161 0 0,28-12 1 0 0,-8 5-1 0 0,18-5-124 0 0,-4 3 1 0 0,-6 2 0 0 0,4-2-544 0 0,-3 0 1 0 0,4 1-1725 0 0,1-2 1886 0 0,1 2 0 0 0,0-4 0 0 0,-1 2 0 0 0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8:05.639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0 12242 189859 49514,'34'12'1700'0'0,"-6"-3"0"0"0,-1-8 0 0 0,-3 0-1615-55 0,-2 1 1 55 0,3 1 0 0 0,1-3 0 0 0,0 0-400 0 0,0 0 1 0 0,-2 2-1 0 0,0 0 314 0 0,0 0 0 0 0,-2 1 0 0 0,-1 1 0 0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8:07.216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0 150 12261 188783 48991,'4'17'923'0'0,"-2"1"1"0"0,-1 5 0 0 0,-1 7 0 0 0,0-1-725 0 0,0 0 0 0 0,0-1 0 0 0,0 3 1 0 0,0-1-119 0 0,0-1 1 0 0,-2-4 0 0 0,0-2-635 0 0,0 1 258 0 0,1-9 1 0 0,4-9 74 0 0,2-17 1 0 0,1-1-1 0 0,1-11 1 0 0,0 3 6 0 0,2 1 1 0 0,-1-2-1 0 0,1 0 1 0 0,-1-1 146 0 0,1 0 1 0 0,2-4 0 0 0,2 1 0 0 0,1-1 189 0 0,0 2 0 0 0,1-3 1 0 0,2 3-1 0 0,0-1 272 0 0,2 0 0 0 0,1 6 1 0 0,1 2-1 0 0,1 4 162 0 0,0 4 1 0 0,1 5-1 0 0,-3 4-144 0 0,1 9 1 0 0,-5 1-1 0 0,-3 13 1 0 0,-5 2-134 0 0,-2 3 0 0 0,-5 0 0 0 0,1 1 0 0 0,-1-1-229 0 0,-1-1 0 0 0,0 1 0 0 0,0 0 0 0 0,0-1-153 0 0,0-3 1 0 0,-2-4-1238 0 0,0 1 364 0 0,-1-8-1382 0 0,3 2 781 0 0,0-11 1575 0 0,0-1 0 0 0,0-3 0 0 0</inkml:trace>
  <inkml:trace contextRef="#ctx0" brushRef="#br0" timeOffset="895">754 82 12286 189568 48345,'0'29'1177'0'0,"0"-2"0"0"0,0 2 0 0 0,0-2 0 0 0,0 2-907 202 0,0 2 0-202 0,0 1 0 0 0,0 2 0 0 0,0-1-388 0 0,0-1 0 0 0,0-5 1 0 0,0-5-1592 0 0,0-1-60 0 0,3 0-824 0 0,-3-7 2593 0 0,6 2 0 0 0,-5-11 0 0 0,2 1 0 0 0</inkml:trace>
  <inkml:trace contextRef="#ctx0" brushRef="#br0" timeOffset="1111">550 299 12192 190568 50957,'-17'0'3355'0'0,"8"-5"-2811"0"0,12-2 0 0 0,10 0 0 0 0,13 2-278 0 0,0 3 0 0 0,-2 1 1 0 0,-6 1-1 0 0,1 1-171 0 0,3 1 0 0 0,-1 2 0 0 0,3 3 0 0 0,-2 0-477 0 0,1-1 0 0 0,0 1 0 0 0,-1 0 0 0 0,1 0-976 0 0,-1 0 1358 0 0,-1-1 0 0 0,2 1 0 0 0,1 0 0 0 0</inkml:trace>
  <inkml:trace contextRef="#ctx0" brushRef="#br0" timeOffset="1873">1174 354 12157 190698 52051,'15'-24'661'0'0,"-1"1"1"0"0,-3 1-411 0 0,2-4 0 0 0,3-1 1 0 0,-1-1-1 0 0,2-1 114 0 0,0 0 0 0 0,1-1 0 0 0,2 4 0 0 0,-2 1 277 72 0,-2 2 0-72 0,-1 5-94 493 0,4 2-487-135 0,-4 8 129-248 0,-2 11 0-110 0,-7 8 1 0 0,-6 10 203 78 0,0 5 1-78 0,0 5 0 0 0,0 1 0 0 0,-2 2-302 18 0,0 2 0-18 0,-1-4 0 0 0,3 2 1 0 0,0-1-690 0 0,0-2 0 0 0,0-1 0 0 0,0-2 1 0 0,0-1-282 0 0,0-2 1 0 0,3-6 0 0 0,0-1 876 0 0,1 1 0 0 0,0-2 0 0 0,3-1 0 0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8:10.21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108 1 12415 195047 45206,'-12'20'387'0'225,"-1"1"1"0"0,-4 7-1 0 0,3 2 1 0 0,2 2-42 0-90,1 4 1 0-1,2 1-1 0 1,3 6 1 0-1,1 2 114 0-22,0 2 1 0-1,4 1-1 0 1,-1-2 1 0-1,2-1 44 0 0,2-4 1 0 0,2-1-1 0 0,5-4-527 0 41,3-1-80 0-114,0-3 1 0-1,3-2 0 0 1,1-4 0 0-1,2 0-621-174 25,1-1 0 174 0,5-2 0 0 0,0 1 0 0 0,1-4-2498-1425 127,0 0 3219 579-189,-1-1 0 846 0,4 2 0 0 0,-1-1 0 0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0:57.636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165 0 12256 185294 49134,'0'12'1965'0'0,"-5"7"-1528"0"0,-2-2 1 0 0,-2 4 0 0 0,-1 6 0 0 0,0 4 63 0 0,-1 6 1 0 0,-2 6-1 0 0,-2 13 1 0 0,0 7 274 0 0,0 8 1 0 0,-2 6 0 0 0,3 5 278 0 0,2 0-787 0 0,5 0 1 0 0,2-3 0 0 0,6-3 119 0 0,3-7-226 0 0,1-5 0 0 0,9-12 0 0 0,1-2-340 0 0,1-2 159 0 0,1-2 0 0 0,4-6 0 0 0,-1-4-1316 0 0,1-5 667 0 0,-1 0 1 0 0,2-8-1 0 0,1 3 1 0 0,1-2-2849 0 0,-1-4 3516 0 0,-1-4 0 0 0,3-1 0 0 0,1 1 0 0 0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8:11.119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1 234 12241 190815 49543,'19'21'1828'0'0,"0"1"-1426"0"0,2 3 1 0 0,1 5-1 0 0,-4 4 1 0 0,0 5-37 0 0,-2 6 1 0 0,-1 4 0 0 0,-3 2 0 0 0,-3 2-100 0 0,-2 3 0 0 0,-3-1 0 0 0,-2-5 0 0 0,-1-5-185 0 0,-1-3 0 0 0,-2-3 0 0 0,-1-2 0 0 0,-1 0-74 0 0,-1-1 0 0 0,-1-5 1 0 0,-2-2-940 0 14,-1-3 392 0 189,2-3 1 0 0,-4-3-1761 0 360,2 1 2299 0-563,2-7 0 0 0,-3-7 0 0 0,3-8 0 0 0</inkml:trace>
  <inkml:trace contextRef="#ctx0" brushRef="#br0" timeOffset="1619">164 10 12326 191451 47316,'19'-7'1277'0'0,"1"5"0"0"0,3 4 1 0 0,5 5-1 0 0,-4 0-1366 0 0,-2-1 0 0 0,-2-1 0 0 0,0-1 89 0 0,1 2 0 0 0,-1 0 0 0 0,0 0 0 0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8:13.922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7 286 12284 194016 48388,'15'-5'559'0'432,"-1"-4"1"0"1,-3-4 0 0-1,2-10-358 0-430,3-4 0 0-1,-3 4 1 0 1,5-4-1 0-1,-2 2 41 0-1,0 3 1 0 0,-1-1-1 0 0,2 3 59 0 0,-3-1-339 0 0,7 1-202 0 0,-3 3 221 0 0,-3 6 0 0 0,-1 15 1 0 0,-13 11 240 0 0,-2 5 0 0 0,-4 3 0 0 0,1-2 1 0 0,-2 2 21 0 0,-1 2 0 0 0,1 0 0 0 0,1 1 1 0 0,0-2-275 0 0,0-1 0 0 0,1 0 0 0 0,0-3-1661 0 0,1 1 0 0 0,1 1 1690 0 0,2 1 0 0 0,0-3 0 0 0,0-4 0 0 0</inkml:trace>
  <inkml:trace contextRef="#ctx0" brushRef="#br0" timeOffset="817">0 666 12193 192757 50926,'11'0'1872'0'0,"5"-7"-1469"0"0,-4-4 1 0 0,0 0-1 0 0,4-5-196 0 0,2-2 0 0 0,2 2 1 0 0,-2-2-1 0 0,2-1-166 0 0,3-1 1 0 0,1-2-1 0 0,3-2 1 0 0,0 2-167 0 0,1 1 1 0 0,-2-1 0 0 0,-1 7-1 0 0,-2 0-480 0 0,-2 3 1 0 0,-1 3 604 0 0,0 5 0 0 0,1-2 0 0 0,-1 2 0 0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8:15.73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4 94 12241 191346 49544,'-4'-18'1399'0'0,"7"0"0"0"0,9 3-933 0 0,8-1 1 0 0,3 3-1 0 0,2 4-228 0 0,0 5 0 0 0,-5 4-223 0 0,0 4 0 0 0,-5 11 0 0 0,-5 8-223 0 0,-7 3 1 0 0,-5 2-1 0 0,-6-6 1 0 0,-1 1-77 0 0,-2 0 0 0 0,-4-2 0 0 0,-2 3-134 0 0,0-1 1 0 0,-4 1 620 0 0,-4 3 257 0 0,5-3 0 0 0,6-5-74 0 14,14-7 1 0-1,5-6 0 0 0,15-6-181 0 21,3 0 1 0-1,-2 0 0 0 0,4 0 0 0 1,-2 0-38 0 15,0 0 0 0-1,-2 0 0 0 1,2-2-435 0 41,0 0 1 0-1,4-3-2340 0 68,2 3 2605 0-157,1 0 0 0 0,-6 8 0 0 0,-1 1 0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8:21.856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1 215 12487 194925 43668,'4'-16'614'0'0,"1"0"1"0"0,2-4 0 0 0,5-5-119 0 0,1-2 0 0 0,0 1 0 0 0,1 5-213 0 0,2 0 1 0 0,6 0 0 0 0,5 7-139 0 0,0 7 0 0 0,-6 10 0 0 0,0 9 0 0 0,-4 5 175 0 0,-1 5 1 0 0,-2 0 0 0 0,-4 3 557 0 0,0 0-442 0 0,2-1 0 0 0,-4-1 322 0 0,4-3-382 0 0,5 4 0 0 0,0-8-52 0 0,8-1-259 0 0,-7-8 0 0 0,5-2 0 0 0,-6-8 0 0 0,6-6 1 0 0,0-3 0 0 0,5-6 0 0 0,-3-1-197 0 0,-2 0 0 0 0,3-2 1 0 0,-1 0-1 0 0,1 0-745 0 0,-1 1 0 0 0,-4 1 1 0 0,-3 5 875 0 0,1 1 0 0 0,0-1 0 0 0,2 1 0 0 0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8:23.838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21 0 12298 190706 48032,'-11'10'2660'0'0,"2"-1"-2300"0"0,9 5 0 0 0,0 6 1 0 0,0 7-1 0 0,0 2-182 0 0,0 1 1 0 0,2 2 0 0 0,1 3-1 0 0,-2 1-151 0 0,0 0 0 0 0,0-4 1 0 0,0-3-1 0 0,1-2-11 0 0,0-2-288 0 0,-1-5-71 0 0,-1-3 0 0 0,3-21 1 0 0,3-7-1 0 0,3-9 94 0 0,2-5 1 0 0,0 0-1 0 0,4-5 1 0 0,0 2 4 0 0,4-2 1 0 0,0 2 0 0 0,2-3 414 0 0,2 0-37 0 0,1 2 1 0 0,4 2 0 0 0,1 1 0 0 0,1 1 239 0 0,4 2 0 0 0,-5 6 1 0 0,2 6-1 0 0,-5 6 450 0 0,-3 3 1 0 0,-1 11 0 0 0,-2 5-348 0 0,-2 7 0 0 0,-3 7 1 0 0,-10-2-1 0 0,-1 4-317 0 0,-1 1 0 0 0,-1-3 1 0 0,-2 2-1 0 0,0-2-406 0 0,0-1 0 0 0,0-3 1 0 0,-1-1-3499 0 0,-1 1 3744 0 0,1-9 0 0 0,-8 7 0 0 0,2-8 0 0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8:25.484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0 595 12336 193439 47057,'19'4'4495'0'0,"1"-2"-4232"0"0,1-1 0 0 0,1 0 1 0 0,-1 1-1 0 0,1 2-175 0 0,0-1 1 0 0,4 3 0 0 0,-1-1-1 0 0,1 1-1032 0 0,-1 1 1 0 0,-2-1 943 0 0,-3-2 0 0 0,4 2 0 0 0,0-2 0 0 0</inkml:trace>
  <inkml:trace contextRef="#ctx0" brushRef="#br0" timeOffset="1490">374 140 12429 199690 44902,'3'-18'357'0'0,"4"0"0"0"0,5-1 24 0 0,6-3 1 0 0,1 1 152 0 0,5 1-195 0 0,-5 6-150 0 0,1 7-93 0 0,-4 7 0 0 0,-7 5 1 0 0,-2 7-34 0 0,-5 6 0 0 0,-5 2 0 0 0,-3 3-160 0 0,-5 1 1 0 0,2-3-539 0 0,-4 1-566 0 0,4-4 896 0 0,2-4 1 0 0,16-8 0 0 0,8-5 321 0 0,5-3 1 0 0,-1 0-1 0 0,-1 3 120 0 0,3 1 0 0 0,-3 3 622 0 0,5 4-404 0 0,-11 1 0 0 0,2 3 1023 0 0,-6 3-663 0 0,-6-3 1 0 0,1 6 116 0 0,-7-4 1 0 0,-5 3-861 0 0,-7 7 0 0 0,-6 1-478 0 0,-8-3 1 0 0,4-8-1562 0 0,-1-6-1257 0 0,4-4 3324 0 0,6-14 0 0 0,8-2 0 0 0,8-10 0 0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08:27.759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1 381 12415 191947 45224,'18'-17'897'0'0,"-2"-1"0"0"0,1 0 1 0 0,-3-2-1 0 0,5-4-431 0 0,3-1 1 0 0,4-3-1 0 0,1-1 1 0 0,1 0-126 0 0,1 0 0 0 0,-1 4 1 0 0,-1 3-1 0 0,0 1-62 0 0,0 3 0 0 0,-4 2-1519 0 0,0 2 1 0 0,-4 4-2366 0 0,4 0 3605 0 0,-8 6 0 0 0,-2 1 0 0 0,-6 3 0 0 0</inkml:trace>
  <inkml:trace contextRef="#ctx0" brushRef="#br0" timeOffset="1064">218 456 12360 190339 46483,'0'-12'-222'0'0,"0"-6"950"0"0,0 5 0 0 0,4-1 14 0 0,2-2 0 0 0,3 3 84 0 0,4-5 1 0 0,5-1-48 0 0,7-1 0 0 0,1 7-408 0 0,-1 3 0 0 0,-4 17 0 0 0,-8 9 0 0 0,-6 4-221 0 0,-5 4 1 0 0,-3 1-1 0 0,-3 3-275 0 0,-3 2 83 0 0,-4 2 0 0 0,1-4 0 0 0,-4 2 1 0 0,0-3-730 0 0,1 1 1 0 0,-3-4 0 0 0,-1-2-1456 0 0,0-1 1479 0 0,2-6 1 0 0,0-10 790 0 0,6-12 0 0 0,10-5 219 0 0,10-6 0 0 0,7 3 0 0 0,5 6 0 0 0,-2 4 709 0 0,1 4 0 0 0,-1 1 0 0 0,1 0 0 0 0,3 1-75 0 0,2 1 0 0 0,0 2 0 0 0,0 5 0 0 0,-1 0-752 0 0,-1-1 1 0 0,-1 2 0 0 0,-2 0-1543 0 0,1 0 1 0 0,2 4-2445 0 0,-3 2 3841 0 0,-2-7 0 0 0,-7 1 0 0 0,-3-7 0 0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1:24.64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7 236 9056,'-4'0'1219,"2"-3"0,2-2-952,0-3 1,0 0 0,0-3 0,0-2-179,2-1 1,2-4 0,2 1 0,1-1-262,-1 1 0,1 1 1,-2 4-1,0 0-427,0 1 0,-3 0 441,2 5 0,-2 1 1,2 8-1,-1 4 436,1 3 1,-2 5-1,2 1 1,1 1 245,1 0 0,1 0 0,1 2 429,1-2-736,-1 2 1,1-5-1,0 2 1,0 0 12,0-2 1,0 0-1,-3-2 1,0-1-144,-2 0 0,1-1 0,-3 1 0,0-3-120,-1-1 0,-2-1 0,-1-1 0,0-2-136,-2 0 1,-1-1 0,-3-2 0,-1 0-197,-1 0 1,1-2-1,-1-3 1,1 0-199,1-2 0,2 3 0,1 0 0,1-1-170,-1-1 1,2 0-1,1 0-262,4 2 1,1-1 994,4 2 0,2-2 0,1 2 0</inkml:trace>
  <inkml:trace contextRef="#ctx0" brushRef="#br0" timeOffset="513">289 236 8988,'2'4'488,"1"1"0,-1 1 1,0 3-1,0 2-260,-1 2 0,2 3 1,0 4-1,0 1-132,0 3 0,-1-1 0,-2 0 0,0 1-122,0-1 0,0-1 0,0-4 0,0-3-293,0-2 1,-3-5 57,-1-2 1,0-4 0,0-5-1,0-5-21,0-3 1,-1-4 0,3-6-1,1-1 156,0-1 1,1 0 0,0-4 0,1 0 247,1-1 1,1 1 0,4 3 0,1 1 475,1 1 0,2-1 0,0 3 0,1 3-122,1 3 0,0 5 0,-1 2 531,-2 2-757,0 2 1,-4 3 0,1 3 402,-1 1-480,-2 4 0,-2 0 0,-2 3 51,0 0-290,0 2 1,0-3 0,0 0 0,0-1-437,0-1 1,0-1 0,-2-1-911,-3-2 0,2 1-740,-2-2 2152,1-4 0,1-3 0,0-2 0</inkml:trace>
  <inkml:trace contextRef="#ctx0" brushRef="#br0" timeOffset="854">687 230 8125,'0'-7'11,"0"1"380,0-1-227,-3 4 0,0-3 1,-4 2 731,1-2-601,-1 0 0,-2-1 0,-2 2 1,-1 0 11,-1 0 0,1 4 1,1-1-1,0 1 84,0 1 1,1 4-1,2 1 1,1 4-39,0 1 1,2-2-1,0 3 1,3 0-251,2-1 0,0 0 0,2-2 0,3 0-673,0 0 0,4-3 0,0-2 0,1 0-1236,2-1 1,0-2 1805,1 0 0,2 0 0,2 0 0</inkml:trace>
  <inkml:trace contextRef="#ctx0" brushRef="#br0" timeOffset="1359">732 178 8095,'-6'7'532,"2"-1"0,1-2 1,2 1 281,-1 0 1,1 0 0,-1 2 0,2-1-691,0 1 0,2-1 0,1 0 1,0 0-396,2-2 0,1 1 0,0-2 1,1-2 41,-1 0 1,0-1 0,1 0 0,-1-1-546,-2-1 0,3-2 1,-2-2-1,0-1 330,1-2 0,-1 2 0,0-2 0,-1 2 640,1 1 0,-2 0 0,2 0 338,0 2 1,-2 1-1,1 3-41,-1 3 0,1 1 0,-2 4 0,0 3 93,1 1 1,-2 1-1,2 0 1,-1 0-347,0-1 0,3 1 1,-1-3-1065,2-1 650,0-2 0,1-3 1,1-2-1,1-2-356,-1 0 1,1-2 0,0-3 0,0-4 0,1-4 1,0 0 0,-1-4 0,0-1 243,0-1 0,-2-1 0,2-1 0,-2-2 628,-1 0 0,0-1 0,-1 3 1,-1 0 473,1 1 0,-2 4 0,0 1 1848,0 4-2072,-3 5 0,3 4 1,-3 6-1,0 5-144,0 2 0,0 6 0,0 2-164,0 4-122,0 2 1,0 1 0,0 2-659,0 2 401,0-2 0,0-1 0,0-5-2654,0 1 1773,3-2 0,0-5 0,2-2 975,-1-5 0,0 0 0,3-6 0</inkml:trace>
  <inkml:trace contextRef="#ctx0" brushRef="#br0" timeOffset="1497">1001 255 8079,'-6'-8'0,"-1"-1"0,1 1 4679,0 1-2928,2 1 0,2 0 0,4 2-1189,2 2 1,4 1 0,1 1 0,1 0-739,2 0 0,0 0 1,1 0-1,0 0-2789,-1 0 2965,4 0 0,-2-3 0,1 0 0</inkml:trace>
  <inkml:trace contextRef="#ctx0" brushRef="#br0" timeOffset="2366">1386 242 7732,'-6'-6'0,"-1"0"-248,1-1 0,-1 1 1,0 0-1,-1 1 723,0 1 0,-4 2 1,0 0-1,-3 2-47,1 0 1,1 0-1,0 2 1,1 3 46,1 0 1,0 2 0,2 2-1,2 1-53,2 0 0,0 1 1,3-1-1,0-1-193,2 0 1,0 2 0,2-3 0,3 0-137,0-1 1,4-2 0,1-1 0,1 0-182,3 0 0,0-2 1,-1-4-1,0 0-411,0-2 1,2-2-1,0-4 1,-1 1 120,-1 0 1,-2-3-1,-1 2 1,-1 0 386,-1-1 0,-1 3 1,-3 0-1,-1 1 770,0 3 1,-3 3-165,2 5 0,-2 2 0,-1 6 1,-1 1-300,0 1 1,2 1 0,0 0-1,0 0-967,3-2 1,-1-1-1,4-1 1,0-2-681,1-2 0,2-2 1331,-1 0 0,2-2 0,3-3 0</inkml:trace>
  <inkml:trace contextRef="#ctx0" brushRef="#br0" timeOffset="2937">1534 230 9922,'0'6'731,"0"0"0,0 1-457,0-1 1,2 1 0,0 1 0,0 1-112,1-1 1,0 1 0,2-1 0,-1 1-276,1 0 0,1-2 1,0 0-198,0-2 0,1-4 1,-1 1-1,1-2-86,-1-2 1,1-2-1,-1-5 1,0-1 66,1 0 1,-1-2 0,0 2 0,-1-3 305,-1 1 0,0 2 1,2 1-1,-1 2 576,-1 1 1,-1 2-93,1 2 1,-2 5 0,2 3 0,-2 4 5,0 2 1,-1 2 0,-1 0 0,0 1-258,2-1 1,0-2-1,2-2 1,1-1-504,1-1 0,0-4 0,1-2 1,0-1-128,1-1 1,0 0 0,3-1-1,-1-1 12,0-2 1,3-3 0,-3-1 0,2 0 95,1 0 0,-1 0 0,0 0 1,-2-1 116,2-1 0,-2 2 0,0-3 113,-1 0 64,0 1 1,-4-2-1,0 2 108,0 0-33,-4-2 0,2 5 1,-3-2 271,0 2 0,-3 4 0,-1 1 0,-2 2 411,0 2 1,1 4 0,1 6-1,-1 2 228,-1 3 0,2 1 0,1 0 0,0-1-304,1 0 0,2 0 0,0-1 1,2-1-539,3-3 1,3 0 0,3-4 0,2-2-1019,2-3 1,-1-3-1,3-3 891,1-3 0,-2-7 0,-1-3 0</inkml:trace>
  <inkml:trace contextRef="#ctx0" brushRef="#br0" timeOffset="3564">2226 281 7978,'-4'-2'201,"0"0"0,2-1 0,-2 3 0,0-2 93,1 0 1,1-2-1,-2 1 342,-1 0-424,-4 1 0,2-3 0,-2 3 0,0 1 169,0 0 0,-2 1 0,1 1 0,-1 3 63,1 2 1,2 5-1,-1 0 1,2 1-182,1 1 0,2-1 0,2 1 1,1-1-130,1-1 0,3 0 1,2-3-1,3-1-383,3-2 0,1-4 0,1 1 0,2-4-548,0-2 0,0-4 0,0-1 0,0-1-909,-1-2 0,-1 0 1706,-3-1 0,2-2 0,-2-2 0</inkml:trace>
  <inkml:trace contextRef="#ctx0" brushRef="#br0" timeOffset="4112">2310 198 8166,'-3'6'645,"1"-1"0,-1 1 0,0 1-252,2 3 1,-2 3 0,1 2 0,-1 2 142,1 3 1,1-3-1,-1 2 1,1-3-359,1-1 1,1-3 0,1-1 0,2-2-255,2-2 1,0-4-1,1-1 1,0-2-483,1-2 1,2-4-1,1-5 1,-1-1 15,-1-1 0,1 0 0,-3-2 0,1 1 175,-2-1 1,0 2 0,-2 3 0,0 0 331,0 1 0,0 4 604,0-1 1,-1 4-1,-3 3 1,0 5 174,0 4 0,0 3 1,0 1-1,0 2-216,0 0 0,0 0 0,0 1 0,0-2-437,0-1 0,1-3 0,1-2 1,2-2-267,2-3 1,1-3-1,1-2 1,1-1-453,1-2 1,1-5 0,2-2 0,0-3 62,-1-3 0,1 1 1,0 1-1,0 1 460,0 2 0,0 2 0,-1 2 0,-1 3 477,0 3 1,-3 2 0,2 2 0,-1 5 172,-4 3 1,0 3 0,-4 1 0,1 2 125,0 0 0,-2-2 1,-2 2-1,-3-1-704,0 0 0,0-3 1,1-3-1,-1-3-679,-1-2 1,0-1 0,0-4-1,1-1-1365,1-2 2076,3-2 0,-2-3 0,3-1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1:31.20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148 330 7143,'-5'-2'223,"1"0"1,2-1-1,-2 1 1,-1 0 59,-1 1 1,0-2 0,-1 1-1,-1 0-15,-1-1 0,-2 2 1,2-1-1,0 1 10,0 1 1,-2 3-1,2 2 1,2 2 4,-1 2 0,3 2 0,0 0 0,1 1-128,1 1 0,1 0 1,2-1-1,1 1-195,1 0 1,2-2 0,3-1 0,1-2-156,0-2 1,3 0 0,-2-4 0,0-2-218,1-1 1,1-5-1,-1-5-518,0-1 704,2-4 0,-4-1 0,2-4-382,-1 0 471,0-6 1,-3 3-1,1-6 1,-1-1 454,0 0 0,-2 2 0,-1 1 1,-1 4 586,0 4 0,0 7-566,-5 13 1,1 5 0,-3 11 0,0 3 277,0 4 1,2 2 0,-2 1 0,1 2-204,1-1 0,0 0 0,3-2 0,0-3-535,0 1 1,0-1-1,3-2 1,1-5-368,2-3 0,2-3 0,1-5 0,1-2 23,2-1 1,-2-4 0,0-2 0,1-3-4,-1-2 0,2-2 1,-4-1-1,0-1 354,-1-1 0,-3 2 0,1-3 0,0 1 52,0 0 0,0 1 1,-2 3-1,0 3 498,-2 0 0,0 6-117,-1 2 0,0 5 0,0 7 0,0 1 93,0 2 0,0 3 0,0-2 0,0 2 95,0-1 0,1-1 0,1 0 0,2-2-412,2-3 1,1-3 0,1-1-638,0-2 466,4-4 1,-4-1-1,2-4 1,1-3-96,-1-1 1,1-3-1,-2-3 1,-1-2-138,-1 0 0,-1-1 0,-1 0 0,-2 0 33,0 2 0,-1 0 0,-2 2 120,0 3 228,0 3 1,-3 5 0,-1 4 416,-2 3 0,1 5 0,0 4 0,1 2 285,1 1 1,1 1 0,2 0 0,0-2-414,0 0 0,3-1 1,2-3-1,3-1-1003,3-3 1,1-3 0,3-3 0,0-2 640,2 0 0,0-8 0,2-3 0</inkml:trace>
  <inkml:trace contextRef="#ctx0" brushRef="#br0" timeOffset="547">610 394 8058,'-5'-3'348,"1"-1"0,3-2 0,-2 0 0,3-1 656,0 1 0,0-1 1,1-1-1,3-1-529,2 2 0,3-1 0,-1 3 0,1 0-461,1 3 1,-2-1 0,2 1-317,0 1 343,-2 3 0,0 2 0,-1 5-847,-1 2 440,-4 1 1,1 0 0,-3 2 0,0 0-406,0 1 1,0-1 0,-1-2 0,-1-2-347,-2-1 0,0 0 914,0-3 0,2-4 0,0-3 1,2-6 82,0-2 0,3-2 0,3-2 0,2-1 381,2-1 1,3 0-1,3 2 1,0 1 813,2 1 1,1 3 0,-1 3 0,-1 3-78,-2 1 1,-2 4 0,-2 2 0,-3 3 99,-1 3 0,-1 3 0,-2 2-568,-2 0-474,-1-2 1,-1 2 0,0-3-489,0 0 369,0-3 0,-1-1 0,-1-3-2486,-2-2 524,-2-1 2025,3-3 0,-3-3 0,3-1 0</inkml:trace>
  <inkml:trace contextRef="#ctx0" brushRef="#br0" timeOffset="869">1052 381 8148,'7'0'434,"-1"0"0,-2-3 0,-2-1 1080,1-2-1210,-2 0 0,2-3 0,-3 0 0,0-1-36,0-1 0,-1-1 0,0 1 1,-2 1-309,-1 1 1,1 2-1,-2 4 1,0 0 158,0 1 1,0 2 0,-1 3-1,1 4 145,1 3 0,2 2 0,-2 1 0,1-1 140,2 1 0,1 0 1,1 1-1,3-1-193,1 0 1,1 0-1,5-4 1,1-1-4087,2-1 3875,3-1 0,5-2 0,1-1 0</inkml:trace>
  <inkml:trace contextRef="#ctx0" brushRef="#br0" timeOffset="1381">1373 266 8000,'-9'0'39,"1"2"0,0 3 0,1 1 229,0 3 0,-2 1 0,-1 6 0,0 3 434,2 4 0,0 1 1,1 1-1,0-2-104,1 1 0,4-4 0,0-4 1,4-4-220,2-3 1,4-5 0,3-2 0,2-3-489,2-3 0,1-4 0,4-7 0,0-5-239,1-2 0,-1-4 0,1-3 0,-3-2-313,-1-2 0,0-5 1,1 2-1,-2-2 240,-3-3 1,-5 3-1,0-1 1,-3 6 866,-3 4 0,-2 8 0,-2 11 744,-2 8 1,-3 7 0,-1 8 0,-1 4-242,-1 4 1,0 2-1,-3 5 1,2 3-801,0 2 1,4-2-1,0 1 1,3-1-1001,1-2 1,2-1 0,3-3-1,6-1 851,4-3 0,3-4 0,5-1 0</inkml:trace>
  <inkml:trace contextRef="#ctx0" brushRef="#br0" timeOffset="2161">1841 349 8431,'-6'0'1775,"-1"0"2029,1 0-3226,-1 0 0,7 0 1,3 0-1,4-1-883,3-1 1,5 1 0,2-1 0,3 2-677,1 0 1,0 0 0,2 0 980,-1 0 0,2 2 0,-1 2 0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1:38.40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26 345 8293,'-6'6'246,"-1"-2"1,3-1 266,0-3 0,3-1 1,-2-1-73,3-2 1,0-2-1,0-2 1,0-2-141,0 0 1,3 1 0,1-4-1,1 1-131,2-1 0,0-2 1,2 1-1,1-1 22,2 0 0,4 1 0,0 0 0,2 1-29,-1 1 1,-2 5-1,1 2 1,0 1 45,1 3 1,-4 3-1,0 3 382,-4 3-401,-1 5 0,-4 1 0,-1 3 0,0 1-51,-1 0 1,-2 1 0,0 1-1,-2 0-405,-3 1 0,2-3 0,-2 0 0,0-1-356,0-3 1,-2-3 0,1-3 0,0-1-138,-1-3 1,3-1 0,0-5 0,1-1 187,2-4 0,0-4 1,1-1-1,1-4 394,1-2 1,2-2-1,4-4 1,1-3 270,1 1 0,1-3 0,2 1 0,0-2 448,0-3 0,-1 4 0,1 0 0,-1 4 1059,-1 6 1,1 6 240,-4 4-1329,1 5 0,-6 7 0,-1 6 0,-1 5 127,-1 5 0,0 3 1,0 4-1,-1 0-597,-1-1 1,1 3 0,-1 0 0,-1-1-652,1-1 1,0-2-1,2-2 1,0-1-1691,0-3 0,0-3 0,1-3 2298,1-2 0,-1-6 0,2-1 0</inkml:trace>
  <inkml:trace contextRef="#ctx0" brushRef="#br0" timeOffset="141">296 281 8352,'-3'-9'512,"-1"1"1,-1-2 701,0 1 1,2 0 0,4 3-221,1-1 1,0 4-1,2 1 1,2 1-680,2 1 0,-1 0 0,4 1 1,1 0-430,0 1 0,1 1 0,1-1 0,1 0-1883,0 2 0,0-2 1997,0 2 0,3 1 0,-2 1 0</inkml:trace>
  <inkml:trace contextRef="#ctx0" brushRef="#br0" timeOffset="1016">642 288 8342,'-6'0'1372,"-1"0"-861,1 0 1,-1-5 0,1-2 0,-1-1-131,-2-1 1,2 2-1,-1-2 173,1 2-376,-3 1 0,3 0 1,-1 2-1,0 2 73,2 1 0,-2 4 0,1 2 1,1 3-109,1 5 1,0 0-1,0 3 1,3-1-149,2 0 1,0 0 0,0-3 0,0 1-254,2-3 1,3-1-1,3-5 1,1-2-316,1-1 1,0-2 0,3-2-1,-2-3 67,0-4 1,-1-2-1,1-1-388,0 0 688,-3 0 0,1 1 0,-3-1-167,1 0 98,-1 0 0,-2 2 575,1 1 11,-4 2 1,2 2-1,-3 6 203,0 4 1,-3 5 0,-1 4 0,1 3-71,1 3 1,-1-2 0,1 0 0,0 0-254,2-1 1,0 1-1,3-4 1,1 1-329,1-2 0,4-4 0,0-2 0,1-3-372,2-2 1,0-2 0,1-2 0,-1-3 23,1-4 1,0-6 0,0-2-1,-1-4 270,-1-1 0,0-1 0,-2-4 428,1-1-134,-2-6 0,2 3 0,-2-3 758,1 3-633,-1 2 0,-1 5 1,-2 5 1254,0 4-788,0 7 0,-4 7 0,1 7 118,-1 3 0,-1 7 0,-1 4 1,0 4-232,-1 2 1,-1 4 0,3 0 0,0 1-603,0 0 1,0-3 0,0 1 0,1-2-360,1 0 1,0-4 0,2-1 0,1-4-1375,1-4 1,0-3 0,0-4 509,1-2 0,-4-2 0,-1-4 0,-4-3 848,-2-3 1,-2-1 0,0-3 0,0 0 876,-1-2 0,1 0 0,0 2 0,1 0 470,1 2 0,2 0 0,0-2 0,2 2 186,0 1 0,2-2 0,3 3 0,3 0-344,3 1 1,2 3-1,2-1 1,2 1-403,1 0 1,2 1 0,-1 1 0,0 0-457,0 1 1,-2-2-1,0 1 1,-2 0-302,-3-1 1,0 1 0,-4-2 0,-2 0-201,-1 0 1,-4-1 0,-1 1 270,-4 1 1,-1 0 0,-2 3 0,0 3 763,-1 1 0,0 5 1,-2 3-1,1 3 376,1 2 1,1-2 0,2 1 0,2 0-298,0 1 1,1-3 0,5 1 0,4-2-1017,3-3 0,3 0 0,2-5 1,2 0 490,1-3 0,4-1 0,1-1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0:59.078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0 12347 187437 46803,'7'21'1145'0'120,"0"0"1"0"-1,-2-3-136 0 153,5 2-735 0-196,-2-1 1 0-1,7 12 0 0 1,-4-1 815 0 119,3 7-764 0-143,2 8 1 0 0,5 7 0 0 0,-1 10 0 0-1,0 5 226 0 19,-3 4 0 0-1,0 5 0 0 1,-6-1 0 0-1,-3-1-278 0-15,-2-1 0 0-1,-3-3 0 0 0,-3-5 0 0 0,0-6-474 0-13,0-6 1 0 0,-1-6 0 0 1,-2-1-1 0-1,-4-3-83 0-3,-2-2 1 0 1,-1 1 0 0 0,-1-10 0 0-1,0-4-1220 0 45,-3-2 1 0-1,3-2-1560 0 79,-3-3 3059 0-160,3-10 0 0 0,-4-6 0 0 0,-1-11 0 0 0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1:43.39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20 353 7755,'3'0'-1055,"1"2"1508,-2 0 0,-1 3 0,1-1-95,-1 2 1,-1 1 0,0 2 0,0 1 151,0 3 1,0 2-1,0 3 1,0 3-165,0 2 0,0 2 0,0 1 0,0-1-126,0 1 1,-2-3 0,-1-2 0,1-4-153,-1-2 0,3-6-84,-2-3-10,-2-4 1,3-4-1,-3-7 1,0-4-302,1-4 0,1-3 0,0-6 0,2-1 117,0-1 0,0-2 0,2 1 0,1 0 272,0-1 1,4 0 0,2 1 0,1 1 390,1 3 1,1 3-1,1 4 1,-1 3 19,-1 4 0,0 6 0,-2 3 0,-1 2 47,-1 2 1,-4 2 0,0 6 0,-3 2-259,0 2 0,0 3 0,0-1 0,-2 0-449,0-1 1,-3-1 0,1-2-1,0-2-938,0-1 1,0 0-1,-3-4 169,1 0 0,-1-3 0,2-4-1782,0-3 2738,3 0 0,2-5 0,0 0 0</inkml:trace>
  <inkml:trace contextRef="#ctx0" brushRef="#br0" timeOffset="486">373 295 8081,'2'4'-945,"0"1"1313,0-4 1,-2 1 0,-1-3 0,-1-2-60,-2-1 0,-2-1 0,-1-2 1,-1 0 108,0 1 0,-4 1 0,2 0 0,-3 0 35,1 3 1,1 2 0,0 0-1,0 3 39,-1 4 0,2 0 0,1 3 24,2 2-347,4 0 1,0 1 0,3-1-261,0-1 86,5-2 1,0-3 0,7 0-1055,1-2 452,0-1 1,5-3 0,-2-1 0,0-1 606,2-2 0,0-5 0,2-1 0</inkml:trace>
  <inkml:trace contextRef="#ctx0" brushRef="#br0" timeOffset="783">501 269 7987,'4'-12'51,"0"-1"0,1 0 0,0-1 0,0-1 214,0-2 0,-2-2 1,2-2-1,-3-2-39,1 0 0,-2 1 1,1 3-1,-2 2 19,-2 2 0,-2 3 1,-2 4-1,0 3 274,-1 4 1,1 2 0,-1 2 0,1 5-22,-1 4 1,1 7 0,0 1 0,-1 3-23,1 4 1,0-2-1,2 3 1,2-2-289,1 0 0,1-2 0,1-2-621,1 1 57,1-2 0,5-3 0,1-1 0,3-4-809,2-1 0,3-7 1,-1-1 1184,0-3 0,1-3 0,3-2 0</inkml:trace>
  <inkml:trace contextRef="#ctx0" brushRef="#br0" timeOffset="1473">796 263 7818,'3'-1'106,"0"-1"0,-3-1 0,-2-4 22,0 1 1,-3-1 0,1 2 0,-2 0 342,0 0 1,-1 4 0,-1-1 0,-1 2 216,1 2 1,-1 4-1,1 5 652,0 1-1074,1 4 0,0-1 1,1 3-1,2 2-4,2 0 1,1-2 0,1-2 0,1-1-275,1-2 0,4-2 0,3-5 1,1-2-326,2-3 0,0-1 0,0-3 0,1-4-547,0-3 0,0-2 1,-1-3-1,-1 0 225,-3-2 1,-1 3 0,0-1 0,-1 1 294,-2 2 1,1 0-1,-3 1 403,-1 2 0,0 6 0,-2 3 568,-1 3 0,-1 8 0,-2 3 0,2 1 495,0 3 1,1-2 0,2 1 253,0-2-1102,0 0 0,1-2 1,0-1-478,1-1 144,6-2 0,-4-5 0,5-2 0,-1-1-324,0-1 0,1-3 0,3-2 0,-1-3-169,0-3 1,1-1 0,1-1 0,0 1 146,0-1 1,-1 0 0,1 1-1,0 0 510,0 2 1,0 4 0,-1 0-1,1 3 544,0 1 0,-1 4 0,-1 3 0,-2 3 345,-2 0 0,-3 6 0,-1-1 1,0 0-708,-1 1 1,-2-2 0,0-1 0,0-1-783,0-1 0,0-2-159,0-3 0,3-3 0,-1-1 0,0-4-116,1-1 1,1-5-1,4 0 1,1-3 463,1-2 1,-1 1-1,1-1 1,1 2 659,-1 0 0,1 3 0,-2 1 1,0 3 1142,0 2 0,-2 1 0,1 4-232,-3 4 0,-2 0 1,-1 5-1,0 2-1082,-1 0 1,0 1 0,-1-1-3433,0 1 2354,0-3 1,0-1 914,0-2 0,-3-1 0,0 1 0</inkml:trace>
  <inkml:trace contextRef="#ctx0" brushRef="#br0" timeOffset="1607">1335 115 10163,'-7'0'0,"1"0"0,-1 0 338,1 0 0,2 0 1,0 0-1,-1 0 192,-1 0 0,2 0-530,-1 0 0,4 3 0,-2 1 0</inkml:trace>
  <inkml:trace contextRef="#ctx0" brushRef="#br0" timeOffset="2625">1514 218 8038,'0'-3'1536,"0"5"0,0 5-1255,0 2 0,2 2 0,1 2 0,1 2-220,1 0 0,0 2 1,0 0-1,-1 2 55,1 0 0,1 0 0,0 0 1,1-1-346,-1-1 0,1-4 1,1 1-1,1-3-274,-2-2 1,1-1 0,-1-4-1,0-2-448,2-1 1,0-1 950,-3 0 0,0-3 0,1-1 0</inkml:trace>
  <inkml:trace contextRef="#ctx0" brushRef="#br0" timeOffset="2788">1521 346 8900,'-6'1'1990,"2"1"0,2-1-1610,4 1 0,4-1 1,5-1-1,1 0-538,1 0 0,2 0 0,0 0 0,1 0-3243,0 0 3401,2-3 0,-2 2 0,3-2 0</inkml:trace>
  <inkml:trace contextRef="#ctx0" brushRef="#br0" timeOffset="3370">1906 334 6600,'-7'-3'871,"1"-1"0,-1-2 645,-2-1-1243,2 4 1,-4-2-1,1 3 1,1 0-17,0 1 0,-2 2 1,2 2-1,0 3-88,-1 4 0,4 3 1,2 2-1,1 0-20,2 2 1,0-3 0,2 1 0,1-2-282,2 0 0,4-3 1,2-1-1,0-2-216,1-1 0,1-2 1,1-3-1,0-3-123,0-4 0,1-1 0,1-4 0,-2-1 39,-2 0 0,-3 0 0,0-1 0,-1 0 178,0 0 1,-4 0 0,0 1 814,-3 1-347,0 2 0,0 6 1,-3 1 378,-1 4 0,1 4 0,-2 5 0,0 3-1,0 1 1,1 2 0,1-1 0,1-1-325,0 1 1,1 1 0,3-3 0,2-1-320,2-4 1,3-2-1,2-1 1,1-2-308,1-2 1,0-4 0,2-3-1,1-4-146,1-3 0,1-4 1,-3-3-1,-1-1 40,-1 1 1,0-3 0,-3-2 0,-1-3 485,-2 0 1,-1-4 0,-1 2-1,-2 0 671,0 4 1,-1 3 292,-2 7 1,0 7 0,-1 8 890,-1 6-1450,2 6 1,-3 5 0,2 3 330,-1 1-752,1 2 0,-2 5 0,3-1 0,0 0-188,0 0 1,0 1 0,1-1 0,0 0-624,2-3 1,2-2-1,-1-4 1,1-2-1986,-1-4 2790,2-3 0,-3 0 0,4-2 0</inkml:trace>
  <inkml:trace contextRef="#ctx0" brushRef="#br0" timeOffset="3570">2169 423 8229,'0'-15'0,"0"0"0,0 1 662,2 1 0,5 0 0,4 0 0,1 1 181,0 1 1,1 0 0,1 3 0,0 2 56,1 3 1,0 1 0,-2 0 0,0 3-237,-1 2 1,1 4 0,-3 1 0,-1 3-443,-2 1 0,-1 4 1,-2 1-1,-1 1-436,0-1 0,-3 1 0,3-1 1,-3 0-308,0 0 0,0-5 1,0 1-1,0-2-1587,0-1 0,1-3-1487,1-5 2163,-1-1 1432,4-4 0,-1-4 0,2-3 0</inkml:trace>
  <inkml:trace contextRef="#ctx0" brushRef="#br0" timeOffset="3695">2470 231 9706,'-3'-4'0,"-1"2"0,-2-1 1087,0 1 0,-1 0 1,1 2-1704,0 0 1,-1 3-1,1 1 616,2 2 0,-2 0 0,3 1 0</inkml:trace>
  <inkml:trace contextRef="#ctx0" brushRef="#br0" timeOffset="4350">2662 481 7985,'0'-6'0,"0"-1"250,-2 1 1,1-1-1,-2 1 280,0 0-374,2-4 0,-2 2 1,1-1 465,-3-1-415,3-1 1,-6 4-1,1-2 1,0 3 241,-3 1 1,1 0 0,-2 4-1,1 2-49,0 2 1,1 7-1,1 2 1,0 5-192,3 1 0,-1 2 1,4-1-1,0 0-232,2 0 1,0 0 0,3-3 0,2-2-487,2-3 1,2-4 0,3 0 0,2-2-510,2-2 0,1-5 1,2-4-1,-2-4 136,1-2 1,-2-2 0,1 0 881,-2-1 0,-1-6 0,-2 1 0</inkml:trace>
  <inkml:trace contextRef="#ctx0" brushRef="#br0" timeOffset="4565">2752 391 7281,'6'-10'-239,"-2"2"1180,2 3 0,-5 3 0,0 5 0,-2 4-307,-1 3 0,-1 2 0,2 1 0,-1 1-266,0 1 1,2 3-1,0-4 1,0-1-388,0-2 0,3-1 1,1 1-1,2-3-300,3-1 0,-1-3 0,2-2-939,2-1 968,0-4 0,1-1 0,-1-5 0,1-2-187,0-1 1,-1-1-1,0 1 185,-2-1 569,-2 3 0,1 1 0,-2 5 616,-1 2 1,-1 3 0,-2 3 0,0 4 310,-2 4 1,0 1 0,-1 2-1,1 2-1594,1-1 1,-1 2 0,4-4 0,0-2 389,0-2 0,7-3 0,2-1 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1:51.97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46 26 7858,'-1'-7'156,"-1"1"1,1 2 0,-2 0 581,0 1 1,2 1-370,-3 2 0,0 4 0,-1 3 0,2 6 128,0 5 0,-2 6 1,3 6-1,-1 0-121,0 3 0,1 6 0,2 0 0,0 1-497,0 2 0,3-5 0,1-3 0,2-3-532,0-4 0,3 0 1,2-2-1951,1-5 1740,1-4 0,-1 0 863,-1-3 0,1-1 0,-2 1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2:01.745"/>
    </inkml:context>
    <inkml:brush xml:id="br0">
      <inkml:brushProperty name="width" value="0.04286" units="cm"/>
      <inkml:brushProperty name="height" value="0.04286" units="cm"/>
      <inkml:brushProperty name="color" value="#004F8B"/>
    </inkml:brush>
  </inkml:definitions>
  <inkml:trace contextRef="#ctx0" brushRef="#br0">7 189 8263,'-3'-2'2707,"0"0"-2265,3-2 0,0 3-248,0 1 0,1 3 1,0 3-1,2 1-155,0-1 1,2 3 0,1 0 0,1 0-188,-1 1 1,0 0-1,1-1-451,-1-1 450,1-4 1,-1 1-1,0-3 1,1-1-138,-1 0 0,3-4 0,-1-4 0,0-3-39,-1-2 0,0-4 0,-1-3 0,1-2-18,-1-2 0,-2-3 0,0-1 0,-1 2 337,-2 3 0,2 3 0,-1 2 1,0 3 469,-2 2 0,0 7 0,0 5 307,0 3 0,0 6 0,0 2 1,0 3-145,0 3 1,0 2 0,0 0 0,0 0-291,0 1 1,1-3 0,1-1-631,2 0 179,-1-1 0,3-1 1,-2-1-1,2-3-1849,0-2 1,1-2 739,-1 1 1,-2-5 0,-3-2 1222,-2-3 0,-5-4 0,-3-1 0,-1-3 0,-2-1 0,2 1 0,0 1 0,1-1 0,1 1 0,1 1 0,2 2 0,0 1 294,0 0 419,1-1 0,1 1 0,3 2 0,4 2-83,1 1 0,4 1 0,0 0-883,1 0 195,-2 0 1,4 2 0,-1 1 0,1-1-459,1 1 1,-3-3 0,1 3 515,1 0 0,-3-2 0,0 2 0</inkml:trace>
  <inkml:trace contextRef="#ctx0" brushRef="#br0" timeOffset="383">277 228 7918,'-4'-7'310,"1"0"1,3 0 0,0-3 8,0 0 1,0 0 0,1-1-1,0-1-419,2-1 1,-1 0-1,0-2 1,0 2-97,-1 3 0,0-2 98,-1 4 0,-1 1 0,0 5 303,-1 6 0,-3 6 1,1 4-1,-1 2 443,0 0 1,0 1-1,3 2 1,1-2-142,0 1 1,1-4 0,0 1-1,1-2-417,1-3 0,1 0 0,5-4 1,-1 0-691,2-2 1,2-1-1,-1-3 1,1-1-654,0-1 0,-1-2 1,3-2 1252,-3 0 0,0-4 0,-4 0 0</inkml:trace>
  <inkml:trace contextRef="#ctx0" brushRef="#br0" timeOffset="828">379 215 8239,'0'-6'311,"0"-1"0,0 3 1,0 0-1,0-1 140,0-1 0,1 0 0,0-1 0,2 1-150,1-1 0,0 1 0,3 0 1,-1 0-154,0 2 1,3-1-1,0 2 1,-2 3-138,0 1 1,2 3 0,0 3 0,-2 1-300,-2 3 1,-2 1 0,-1 1 0,0 0-185,-1 0 1,0-1 0,-1 1 0,-1-3-1,-1-1 0,1-2 1,-1-1-500,-1-2 696,2-1 1,-2-4-1,3-1-200,0-2 504,0-5 0,0-1 0,1-3 1,1 0 325,2 1 1,2 0 0,1 0 0,1 1 270,0 0 0,1 2 0,-3 2 0,1 3 82,-1 1 0,1 1 0,-1 3 0,0 1-347,-2 2 0,1 3 0,-3 1 0,0 2-451,-2 0 1,3 0 0,-1-2-3952,2 1 4041,0-1 0,3-4 0,-1-2 0</inkml:trace>
  <inkml:trace contextRef="#ctx0" brushRef="#br0" timeOffset="968">617 29 8480,'-7'6'0,"1"-1"0,0-1 129,2 1 1,-1 1-1,3 0-464,0 1 0,2-1 1,0 0-1,2 1 335,3-1 0,0 3 0,2 1 0</inkml:trace>
  <inkml:trace contextRef="#ctx0" brushRef="#br0" timeOffset="1622">636 132 8168,'-6'3'1301,"-1"-1"0,4 0 1,0 0-914,3 2 1,0 0 0,0-1 0,2 1-414,0-1 0,3 2 1,-1 0-1,2 0-32,0 0 0,1-2 0,-1 2-837,1 0 507,-1-4 1,3 2-766,2-3 857,-5 0 1,3-3 0,-5-1 0,2-2 71,0 0 0,-1-1 1,-2 1-1,1 0 617,-1 2-100,-1-2 0,1 6 0,-3 0 5,0 4 1,0 3-1,0 3 1,0-1-496,2 0 0,0 2 1,2-2-1,1-2-415,1 0 0,2-1 0,2-2 0,0-1 74,1-3 0,1 0 0,1-3 537,0-1 0,0-2 0,-1-3 0,-1-1 0,-1-3-7,-1 1 0,2-1 0,-3 0 0,-2 1 263,-1 1 1,-3 2-1,1 2 594,-1 1 1,-2 2-1,0 3 1,-3 2-212,-3 4 0,0 3 0,-1 3 0,0 2-319,-1 2 1,1-2 0,-1 3 0,2-2-190,2-1 1,0 1-1,0-6 1,2 0-430,1-1 0,2-3 0,1-2-22,2-1 0,3-4 0,1-2 0,2-2 135,0-2 0,4-2 0,-1 1 563,1 0-211,2 0 1,-2 5 0,3 0 0,-2 3 298,0 2 0,-2 1 0,0 3 1,-1 5 172,-1 2 0,-2 6 0,-3 2 1,0 3-549,-2 1 0,-1 4 0,-3-2 0,0-1-360,-3-2 0,-1-2 1,-4-1-1,-3-3-607,-1-3 0,1-4 0,0-5 1,0-2 319,-1-1 0,0-4 0,1-3 0,3-3 319,3-1 1,0-3 0,3-4 0,1-2 54,3-3 1,4 1 0,5-1 0,2-1-1034,2 0 1215,1 2 0,3-4 0,1 3 0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2:04.510"/>
    </inkml:context>
    <inkml:brush xml:id="br0">
      <inkml:brushProperty name="width" value="0.04286" units="cm"/>
      <inkml:brushProperty name="height" value="0.04286" units="cm"/>
      <inkml:brushProperty name="color" value="#004F8B"/>
    </inkml:brush>
  </inkml:definitions>
  <inkml:trace contextRef="#ctx0" brushRef="#br0">89 180 7561,'4'-3'-1539,"1"0"1539,-4 3 0,3 0-58,-2 0 303,-2 0-229,3 0-16,-3 0 0,0-3 0,0-1 0</inkml:trace>
  <inkml:trace contextRef="#ctx0" brushRef="#br0" timeOffset="111">108 167 5775,'-3'3'-5,"0"-2"0,3 2 0,0-3 0</inkml:trace>
  <inkml:trace contextRef="#ctx0" brushRef="#br0" timeOffset="232">115 161 8042,'0'4'-2034,"0"1"1855,-3-4 179,2 2 0,-2 0 0,3 0 0</inkml:trace>
  <inkml:trace contextRef="#ctx0" brushRef="#br0" timeOffset="782">108 167 7237,'4'-4'1125,"-2"0"77,-1 2-754,-1 0 13,0 2-9,0 0-238,0 2 0,-1 0-181,-1 2 0,0 0 0,-1 1 0,-1-1-45,1 1 1,-1 1-1,-1 0 1,1 1 10,-1 2 1,-1-2 0,0 1-1,-1 0-46,1 1 0,0-2 1,-1 1-1,1 0-69,-1 1 0,3-4 1,0 1 120,-1 0 94,-1 0-62,3-3 30,0 0 0,3-4-81,0-1 0,0-1 0,0-4 1,2 0 0,0-1 1,3 0 0,-1-1-1,1 0 17,0-2 0,0 0 0,0-1 0,0 1 81,2-3 1,0 2 0,1-3 0,0 0-6,0 0 0,-1 2 1,0-2-1,-1 1-62,0-1 0,0 3 0,-1 0 0,-1 2-337,-2 0 0,1 2 96,-3-1 0,-3 3 0,-2 1 0,-2 3 99,-2 2 0,-2 2 0,2 1 0,0 2 352,0 2 0,-2 2 0,2 0 0,2 1 134,-1 2 1,2 0 0,0 0 0,0 1 257,2 1 0,-1-1 1,2 0-1,3 0-252,1 0 0,1 2 1,4 0-1,2-1-316,1 0 0,2-1 0,2-1 1,0 0-480,2-1 1,-1 1-1,1-4 1,-2 0-194,0-1 1,0-3 0,0 0 619,-1-1 0,1 2 0,0-2 0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2:06.850"/>
    </inkml:context>
    <inkml:brush xml:id="br0">
      <inkml:brushProperty name="width" value="0.04286" units="cm"/>
      <inkml:brushProperty name="height" value="0.04286" units="cm"/>
      <inkml:brushProperty name="color" value="#004F8B"/>
    </inkml:brush>
  </inkml:definitions>
  <inkml:trace contextRef="#ctx0" brushRef="#br0">110 77 8145,'-7'0'-226,"1"-2"0,0 0 310,-1 1 0,3 0 0,0 1 0,-1 0 314,-1 0 0,0 3 0,-1 2 1,1 2 232,-1 1 1,1 4-1,0-2 1,-1 3-63,1-1 0,1 3 0,2 0 0,0 0-168,2-2 0,0-1 0,1 0-492,0-2 70,6-2 0,-2 1 0,5-4 1,0-2-444,-1 0 1,4-1 0,-2-1 0,2 0-491,1 1 1,0 1 0,0-3-1,-1 0-1946,-1 0 2900,1-3 0,-5 2 0,2-2 0</inkml:trace>
  <inkml:trace contextRef="#ctx0" brushRef="#br0" timeOffset="644">245 218 8160,'-1'-6'-567,"-1"-1"1,0 1 0,-2 0 831,-1-1-14,2 1 0,-3 2 0,2 0 0,-1 1 194,-2 2 1,1 0 0,-1 1 0,1 0-74,-1 0 0,2 3 0,0 2 0,0 2-24,0 2 1,2 2 0,-1-1-1,2 1 17,0-1 1,1 0 0,1 1 0,0-2-274,0-2 0,1-1 0,1 0 0,3-1-234,0-1 1,2-3 0,0 2 0,1-3-362,0-3 0,3 2 0,-3-3 0,0-2 115,-1-2 0,0 1 0,-1-2 0,1 0-76,-1 1 0,0-1 1,-2 3 201,-2-1 56,-1 1 821,2-1-288,-3 4 0,3 0 0,-5 4 67,0 1 1,-1 1 0,2 2 0,-1-1-63,0 1 0,1 1 0,2 0 1,1 1-244,0-1 1,3-2-1,-1 0 1,2-1-293,0-2 0,0 0 0,1-1 1,0 0-316,2 0 1,-2-1-1,3-1 1,0-2 273,0-2 0,0 2 0,1 0 1,-2 1 461,-2-1 0,-1 3 0,1-2 568,-1 3-586,-2 0 1,-2 0 0,-2 3 0,0 1 419,0 2 1,0-2 0,0 0-1,0 1-244,0 1 0,0-3 1,-2 0-914,0 0 1,0-3-444,2 0 0,2-3 1,1-3-1,0-1-1343,2 1 2323,1 0 0,1-4 0,-1 0 0</inkml:trace>
  <inkml:trace contextRef="#ctx0" brushRef="#br0" timeOffset="1392">508 186 8096,'4'6'158,"0"-2"0,-2 2 230,0-2 1,-2 2 0,0 0-141,0 1 1,0-1 0,1 1 0,1-1-108,0 0 0,1 1 0,-1-1 0,2 1-199,2-1 1,0 0 0,0 0 0,1-2-287,-1-1 1,1-3-1,-1 0 1,1 0 30,-1 0 0,0-3 1,1-3-1,-2-2-76,0 0 0,0-1 0,-2 1 0,-1-1 191,1 0 0,-1 4 0,-2-2 743,0 2-146,0-1 1,0 3 0,0 3 0,0 4 108,0 1 0,0 2 0,0 1 0,0 1-73,0-1 1,0-1-1,1-1 1,1 1-332,3-1 1,-2 0 0,1-1 0,1-2-459,1 0 0,3-1 1,-1-2-1,0 0-196,-1 0 0,2 0 0,-1-3 0,0-1 143,-1-2 0,0 0 0,-1 0 0,0-1 195,-2-2 1,1 2 0,-3-2 0,0 2 331,1 1 1,-2-1 430,1 1 0,-1 3 0,-2 3 12,-1 4 1,1 1 0,-1 2 0,1 1-44,1 1 1,0-1-1,0-1 1,1-1-254,1 1 0,2-1 0,2 0 0,1 0-359,-1-2 1,1 0 0,2-3 0,1 2-525,0-2 1,1-3 0,-2-2 0,1-2-10,-1-1 0,-1 0 0,-2-1 0,-2 0 617,-2 0 0,1 1 0,-1 1 0,0-1 467,-1 1 0,-1 1 0,-1 2 131,-1 0 1,1 2 0,-2 3 0,1 2-248,0 2 0,0 0 1,2 1-1,0 1-1213,0 1 1,0-1 869,3-1 0,3-1 0,4 0 0</inkml:trace>
  <inkml:trace contextRef="#ctx0" brushRef="#br0" timeOffset="2066">924 109 8086,'-4'-2'907,"0"0"1,2-1 179,-2 1-327,2 1-1902,-1-2 431,3 3 711,0 3 0,6 1 0,1 2 0</inkml:trace>
  <inkml:trace contextRef="#ctx0" brushRef="#br0" timeOffset="2821">1014 199 7195,'-6'0'1111,"-1"0"0,3 0 1,1 1-956,0 1 0,-2-1 0,3 3 0,-1-1 78,0 1 0,0 0 0,2 1 0,-1 1 72,0 1 1,1 3 0,1-1-1,0 1-134,0-1 1,3 0-1,2-1 1,0 1-313,2-2 1,1-2-1,1-3 1,1-1-261,2-1 0,0-1 1,1-2-1,0-3-152,-1-4 0,1-3 0,-1-2 0,-1-2 29,-2-2 1,-1-2 0,-1-1-1,-1 0 351,0-2 0,-3 3 0,-1-1 0,-2 3 512,0 4 0,0 4 1,-2 4 357,-3 2 0,0 3 1,-2 6-1,1 4 71,-1 3 0,3 1 0,0 4 0,1 1-413,-1-1 0,3 1 0,-1 3 0,1-2-363,1-1 0,1 2 0,1-3 0,3 1-61,3-2 0,0-2 1,2-1-1,0-1-367,0-3 0,0-3 1,2-3-1,0-1-108,-2-1 0,-2-4 1,1-2-1,-3-2 314,-1-2 0,-3-1 1,-1-2-1,1 0 351,0 1 1,0 1 0,-2 1-1,0 1 608,0 1-103,0 1 1,0 5-35,0 4-430,0 1 1,0 9 0,2-1-1991,0 1 1206,3 1 1,1-2 620,2-1 0,1 1 0,-3 2 0</inkml:trace>
  <inkml:trace contextRef="#ctx0" brushRef="#br0" timeOffset="3633">1418 238 8144,'-2'-4'130,"0"-1"1,-1 2 0,-1 0 327,0-2 0,2 1 0,-2 0 0,-1-1 83,-1-1 1,2 3 0,0 0 0,-1 1-228,-1-1 0,2 1 0,0 2-87,-1 0 0,0 3 0,0 2 1,1 2 67,1 2 0,1 1 0,2 0 1,0 0-182,0 1 0,0-1 0,1 0 0,0-1-207,1-1 0,3-1 0,0-3 1,2-2-518,2-1 1,2-1-1,-2 0 1,0-2-35,0-2 0,2-1 0,-2-5 0,-2 0 188,1 0 0,-2-1 0,0-1 0,-2 1 350,-2 0 0,0 3 0,-1 0 654,1 1 0,0 1 0,-5 2 152,-1 4 0,1 3 0,-1 4 0,1 1-151,2 1 1,0 0 0,1-1-1,0 0-454,0 0 0,1-1 0,1 0 0,2-1-342,2 1 1,0-3 0,1-1 0,1 0-326,1-1 1,0-2-1,-1 0 1,1 0 25,1 0 1,-1 0 0,1-2 0,-1-3 47,-1 0 1,-1-2 0,-1-1 0,1-2 241,-1 0 0,-2 0 0,0-3 1,0 0 242,-1 0 0,-1 3 0,0 0 0,-2 0 850,0 2 1,0 1 0,0 2 186,-2 0 1,-2 3 0,-2 5-288,-1 4 0,3 0 1,0 3-1,1 2-272,2 0 1,0 1 0,1-1-1,0 1-294,0-3 1,3 2 0,1-4-160,2 0-85,1-1 0,2-1 1,2-2-1,1-2-310,0-1 0,2-4 0,0-1 0,-1-2-718,-1-3 0,-1-3 1,0-3-1,-1 0-1240,0-1 2341,-2 3 0,-2-6 0,1 3 0</inkml:trace>
  <inkml:trace contextRef="#ctx0" brushRef="#br0" timeOffset="3712">1726 64 8076,'-3'10'0,"3"-3"0,-3 2 0</inkml:trace>
  <inkml:trace contextRef="#ctx0" brushRef="#br0" timeOffset="4583">1739 180 12995,'0'-7'664,"0"1"0,0 0 0,0-2-216,0 0 0,2 0 1,0-3 209,0 0-500,-2-1 0,3-1 0,-1 0 0,1 0-270,0 1 1,-1 2 0,-2 0 0,1 2-454,1 2 1,-1-2-1,0 5-108,-2-1 1,-2 2 0,-2 4 0,1 3 169,-1 3 0,-1 2 0,0 3 1,-1 0 565,1 2 1,-1 2 0,2 4 0,0 0 558,0 0 0,4-1 0,0-1 0,2 0-392,3-2 1,5-1-1,2-4 1,1 1-2101,3-3 1870,2-1 0,2-5 0,0-1 0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2:13.947"/>
    </inkml:context>
    <inkml:brush xml:id="br0">
      <inkml:brushProperty name="width" value="0.04286" units="cm"/>
      <inkml:brushProperty name="height" value="0.04286" units="cm"/>
      <inkml:brushProperty name="color" value="#004F8B"/>
    </inkml:brush>
  </inkml:definitions>
  <inkml:trace contextRef="#ctx0" brushRef="#br0">7 270 8284,'-4'-1'229,"2"-1"134,2-2 0,0 0 1,0 0-1,0-2 75,0-2 0,0-2 0,3-4 0,3-2-11,2-4 0,1 0 0,-1 0 1,1-1 63,1 0 1,0-1 0,1 4-422,0 1-16,-3 4 1,2 1 0,-2 5 54,0 1-65,-2 2 1,-1 6-1,-3 2-126,0 5 1,-2 3 0,0 3 0,-2 1 95,0 0 0,-2 3 0,1-2 1,0 1-273,0-1 1,-1-1 0,2-3-1,0-1-822,2-2 0,0 2 1,0-4 1079,0 0 0,3-4 0,0-1 0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2:14.628"/>
    </inkml:context>
    <inkml:brush xml:id="br0">
      <inkml:brushProperty name="width" value="0.04286" units="cm"/>
      <inkml:brushProperty name="height" value="0.04286" units="cm"/>
      <inkml:brushProperty name="color" value="#004F8B"/>
    </inkml:brush>
  </inkml:definitions>
  <inkml:trace contextRef="#ctx0" brushRef="#br0">109 76 6378,'-4'0'1990,"0"-3"-1532,2-1 0,-3-2 0,2 0 0,1 0-160,-1-1 1,-2 1-1,0-1 1,0 1 35,1 0 0,-1 0 1,0 1-1,0 1 52,-2 1 1,1 2 0,-1 3 0,1 2-58,-1 2 0,3 3 0,1 2 0,-1 2-266,0 2 1,3-2-1,-1 2 1,1-3-530,1-1 0,1-4 0,0 0-1099,1-2 1209,3-4 0,-1 2 0,2-3-324,1 0 469,-1-3 1,1 0-1,-1-4 1,1 1 167,-1-1 1,0 1-1,1 0 1,-1-1 244,1 1 1,-3 0 0,0 1-1,1 1 384,1 2 0,-2-1 0,0 3 0,1 1-23,-2 1 1,2 3 0,-3 3 0,0 3-311,1 1 1,-2 1-1,1 0 1,-1 2-317,-1 0 0,0 0 1,-1-1-1,-1 1-526,-2 0 0,0-5 0,0-1 0,-1-2-364,-1-1 1,0-2 0,-1-2 0,1-1 952,0-1 0,-1-3 0,1-1 0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2:15.175"/>
    </inkml:context>
    <inkml:brush xml:id="br0">
      <inkml:brushProperty name="width" value="0.04286" units="cm"/>
      <inkml:brushProperty name="height" value="0.04286" units="cm"/>
      <inkml:brushProperty name="color" value="#004F8B"/>
    </inkml:brush>
  </inkml:definitions>
  <inkml:trace contextRef="#ctx0" brushRef="#br0">72 52 8428,'0'-6'44,"0"1"1,0 1 0,0-1 270,0-1 1,-3 2-1,1 1 1,-1-1 82,0 1 0,-1 0 0,1 0-129,-1 0 1,0 1 0,-3 2-161,1 0 1,0 3-1,0 1 1,1 2-23,1 3 1,2 0-1,-2 2 1,1-2-27,2 0 0,0-1 0,1 0 0,0-1-535,0 0 0,0-3 0,1-1 68,1 0 1,-1-1 0,4-2-37,0 0 409,0-2 0,2-1 0,1-2 0,1 1 386,-1 1 0,-1 1 0,-1 2 1152,1 0-1178,-1 0 1,0 1-1,0 1 1,-1 3 234,-1 3 1,-2 0-1,0 3 1,-1 2-399,-1 1 1,0 1-1,-1-2 1,-1-1-491,-3-1 0,2 0 1,-1-3-1,-1-2-986,-1-3 1,2-3 1311,-1 0 0,1-3 0,-2 0 0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2:15.628"/>
    </inkml:context>
    <inkml:brush xml:id="br0">
      <inkml:brushProperty name="width" value="0.04286" units="cm"/>
      <inkml:brushProperty name="height" value="0.04286" units="cm"/>
      <inkml:brushProperty name="color" value="#004F8B"/>
    </inkml:brush>
  </inkml:definitions>
  <inkml:trace contextRef="#ctx0" brushRef="#br0">7 20 9541,'-4'-7'903,"2"4"0,4 0 0,1 1-362,0 0 0,-1-1 1,3 3-500,0 0 0,0 1 0,1 1 0,-1 3-141,-1 0 0,-2 4 0,0 0 0,-2 1-162,0 2 1,0-3 0,-2 2 0,-3 1 102,0 0 1,-2 1 0,1-1 0,-1 0 333,1-1 1,2 1-1,2-4 279,2 0 1,1-4 0,3-2-267,2-1 1,5-2-1,1-1 1,3-1-347,-1-1 1,0-2 0,-1 2 0,1-2-789,1 0 1,0 0-1,-2 0 1,-1 1 944,-1 1 0,1-3 0,-2-3 0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2:24.98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26 0 8292,'-4'0'879,"4"3"0,5 4 0,2 3 1,3 3-296,0 2 0,1 5 0,3 6 0,1 3-42,0 2 0,-3 4 1,-1 2-1,-2 0-292,-2 2 1,-4-2 0,-1-2 0,-2-4-252,-2-1 1,-1-3 0,-4-1 0,-1-1-323,-1-2 1,-2-3-1,0-3 1,-1 1-157,-1 1 1,3-1 0,-1-1 0,0-2-113,1-1 0,-1-1 1,2-1-682,1-1 586,4-5 0,2-1-1225,4-3 1911,2 0 0,5-5 0,1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1:20.838"/>
    </inkml:context>
    <inkml:brush xml:id="br0">
      <inkml:brushProperty name="width" value="0.2" units="cm"/>
      <inkml:brushProperty name="height" value="1.2" units="cm"/>
      <inkml:brushProperty name="color" value="#5B2D90"/>
      <inkml:brushProperty name="inkEffects" value="pencil"/>
    </inkml:brush>
  </inkml:definitions>
  <inkml:trace contextRef="#ctx0" brushRef="#br0">0 0 12242 180012 49510,'5'31'1943'0'0,"-4"6"1"0"0,2-7-1 0 0,-2 1-1682 1036 0,-1 0 0-1036 0,0 2 1 0 0,0 1-1 0 0,0 0-102 0 0,0 1 1 0 0,0 1 0 0 0,0 0-8 0 0,0 2 1 0 0,0-7-370 0 0,0 6 61 0 0,0-16-206 0 0,0 2 118 0 0,-4-13-355 0 0,3-4 0 0 0,-4-24 287 0 0,5-15 0 0 0,3 0 0 0 0,2-3 0 0 0,0 3 92 0 0,3 2 1 0 0,2-1 0 0 0,2 1 0 0 0,2 0 226 0 0,-2 2 1 0 0,2 1 0 0 0,1-1 0 0 0,0 0 1001 0 0,3 2 0 0 0,2 3 140 0 0,3 4 0 0 0,1 11 0 0 0,2 10-450 0 0,-6 14 1 0 0,-8 8 0 0 0,-7 8 211 0 0,0 2-750 0 0,-2 2 0 0 0,-3 9 0 0 0,0 0 53 0 0,0 1-33 0 0,0 6 0 0 0,0 9 0 0 0,-1 6 357 0 0,-2 3-418 0 0,-3 1 1 0 0,-1 3 0 0 0,2 1 0 0 0,0-1-4 0 0,3-2 0 0 0,1-5 1 0 0,1-11-1 0 0,0-5-158 0 0,0-6 0 0 0,5-1 0 0 0,1-6 1 0 0,3-6-5 0 0,1-4 1 0 0,0-7 0 0 0,1-5-1090 0 0,2 0 0 0 0,7-2-4167 0 0,7-3 5301 0 0,10-5 0 0 0,0-9 0 0 0,7-7 0 0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2:55.60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237 127 7738,'-2'-4'-276,"0"0"0,-3-1 0,1-1 0,-2-1 653,0 1 0,-1 0 1,-2 1-1,-2 2-77,-1 0 0,0 1 0,-1 2 0,-1 1 68,-1 1 1,2 4 0,-2 5 0,1 4 89,1 2 0,0 4 0,1 3 0,0 1 159,1 0 0,4 1 0,3 0 1,1-1-52,2 1 1,3-2-1,3-2 1,2-5-596,2-3 1,4-4 0,1-2-1591,1 0 1307,0-5 1,3 0 0,-3-3-1324,2 0 1049,-3 0 0,4-1 586,-1-1 0,-1-4 0,0-4 0</inkml:trace>
  <inkml:trace contextRef="#ctx0" brushRef="#br0" timeOffset="704">270 320 8157,'3'0'-171,"3"0"0,-5-1 704,1-1-299,1 1 1,-1-5-1,2 2 1,1-2 387,1 0 0,0 0 1,0 1-1,2 2-382,0 0 1,0-1-1,3 1 1,-1 2-126,0 0 0,2 4 0,-4 1 1,0 3-46,-1 1 0,-1 2 0,-1 3 0,-1 0-172,-2 0 0,0 0 1,-2-1-1,0 1-301,0-3 1,0 0-440,0-4 570,0-3 1,-2-1-272,0-6 405,0-1 0,2-7 0,1-1 0,1-1-6,2 0 0,3 0 0,0-1 1,3 0-70,0 1 1,-2 3 0,2 1 0,-1 1 133,-1 4 0,2 0 0,-2 4 0,0-1 275,-1 3 0,0 5 0,-2 5 1,0 1 698,0 0 0,-4 1 1,2-2-1,-1-1-674,0-1 0,2 0 1,-2-3-222,0 1 0,1-4 0,1 0 0</inkml:trace>
  <inkml:trace contextRef="#ctx0" brushRef="#br0" timeOffset="856">571 114 8108,'-1'-5'0,"-1"0"775,-2 3 1,0-1 191,0 1 0,2 0-1615,-2 2 0,2 1 0,1 0 648,2 1 0,3 3 0,2-1 0</inkml:trace>
  <inkml:trace contextRef="#ctx0" brushRef="#br0" timeOffset="1207">661 57 8108,'0'6'581,"0"0"1,1 1 0,0 0 317,1 1 1,3 1 0,-1 3 0,0 2-404,0 2 1,0 2-1,1 3 1,-1 3-517,1 1 1,-2 0-1,0 0 1,-1 0-246,0-2 0,0-4 0,-2-1 1,0-2-1935,0-4 1251,0-5 1,0-7 0,0-5 0,0-3 643,0-2 0,1-3 0,0 1 0,2-2 489,1-1 1,0 2-1,2-2 1,2 1 482,0 1 0,-1 1 1,2 1-1,-1 3 314,0 1 1,-1 3-1,2 2 1,-2 2-403,-1 2 1,1 2 0,-1 6 0,0 2-538,-2 2 0,1 1 1,-2-3-1838,1-1 1242,-3 1 0,5-5 552,-2 2 0,2-5 0,0-1 0</inkml:trace>
  <inkml:trace contextRef="#ctx0" brushRef="#br0" timeOffset="1320">834 121 8091,'-1'-6'1064,"-1"2"1,1 1-23,-4 3 0,4 1-1042,-1 1 0,1 4 0,1 4 0</inkml:trace>
  <inkml:trace contextRef="#ctx0" brushRef="#br0" timeOffset="1970">1026 191 8087,'-5'-3'0,"-1"0"219,-1 0 0,2 2 0,1-1 0,-1 1 377,-1 1 0,0 3 0,-1 2 1,1 0 119,-1 2 1,1 2 0,0 1-1,1 1-94,1-1 0,2 1 1,0 2-1,2 0-490,0-1 0,2 1 0,3-3 0,1-1-293,3-2 0,1-1 0,3 0 0,-1-2-1242,1-2 1,2-1-1,0-1 1403,-1 0 0,3-3 0,-1 0 0</inkml:trace>
  <inkml:trace contextRef="#ctx0" brushRef="#br0" timeOffset="2540">1264 191 8052,'-7'-3'22,"1"-1"0,-3 1 1,1-2-1,-1 1 56,0 0 0,2-1 1,-2 3-1,1 1 334,0 0 0,1 5 0,-2 2 0,2 4-57,1 2 1,1 4 0,1 1-1,0 2 14,0 0 1,1-1 0,3 0 0,0-1-242,0-2 1,3-1-1,2-3 1,2-2-168,2-2 0,2-4 0,0-1 1,1-4-363,1-5 0,-2-2 0,-1-4 1,2 0-228,0 1 1,-1-2-1,-1 0 1,-1-1 160,-1 1 1,-1 0 0,-1 1 0,0 0 121,-2 1 1,0 2 438,-2 1 1,-2 5 0,1 2 0,-4 4 341,0 5 0,1 2 0,0 5 0,0 0 111,-1 1 1,1 1 0,2-2 0,1 1-249,1-1 0,2-3 0,3-1 1,1 0-443,0-3 0,4-2 0,-2-3 0,3-1-36,2-1 1,-1-4 0,1-2-1,0-4-258,0-2 1,2-2 0,-2 0-324,0-1 612,-5-3 1,2 2 0,-5-4 0,0-2 90,-2-1 1,-4-4 0,1-1 0,-1 1 342,-1 3 0,-3 1 0,-1 3 0,-2 6 252,0 4 0,-1 5 0,-1 10 0,-1 5 486,2 5 0,-3 6 0,2 7 0,0 2 216,1 1 1,2 3 0,2 1 0,0 1-1069,2 1 0,3-3 0,3-2 0,5-4-1338,5-4 0,4-4 1,2-7-1,4-7 1166,2-4 0,-1-7 0,3-2 0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2:59.08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26 416 8166,'0'12'-271,"0"1"1,0 0 726,0 0 1,2 0 0,0 2 0,0 2 77,-2 2 0,1 2 0,1 1-173,0-2-173,0 0 1,-2-2 0,0-2-110,0-3 0,-3-6-288,-1-3 1,-1-7-1,0-11 1,0-5-126,0-3 1,2-6 0,-1-2 0,2-1 110,0-2 1,1 1 0,1 0-1,0-1 299,0 1 0,4-1 0,2 5 0,2 2 406,2 2 1,2 0 0,2 6 0,0 4 318,-2 6 1,0 5 0,-2 5-1,-1 3-277,0 3 1,-3 3 0,-4 3 0,-1 2-377,-1 0 1,0 1 0,-1 2 0,-1-1-137,-2-1 1,0-4-1,0 1 1,-1-3-957,-1 1 0,2-4 0,-1-1 0,0-4-2740,0-3 3684,1 0 0,-2 0 0,3 0 0</inkml:trace>
  <inkml:trace contextRef="#ctx0" brushRef="#br0" timeOffset="304">347 326 8678,'-4'-7'0,"1"1"0,0-1 417,-1 1 1,1 0-1,-2-1 1,-2 1-35,-1-1 0,-3 0 0,0-1 0,-1 3 40,-1 2 0,1 1 1,-1 3-1,0 3-15,0 5 0,3 3 1,2 2-1,1 2-117,3 0 1,1 1-1,3 0 1,0-2-420,0-2 0,3-2 0,2-1 0,3-1-595,2-4 0,3-1 0,2-4 0,2-1-801,-1-1 1,2-1 1523,0-4 0,0-2 0,1-1 0</inkml:trace>
  <inkml:trace contextRef="#ctx0" brushRef="#br0" timeOffset="544">424 255 8284,'0'-4'1625,"0"0"1,0 3 0,0 1-1012,0 3 1,0 6-1,0 1 1,0 1-315,3-1 0,-2 2 1,3 2-1,-1-2-568,1 0 0,0 0 1,2-1-1,1-1-936,-1-1 0,1-3 1,0-4 1203,1-1 0,2-4 0,3-1 0</inkml:trace>
  <inkml:trace contextRef="#ctx0" brushRef="#br0" timeOffset="667">520 101 8182,'-6'4'0,"-1"1"0,1 0 0,-1 0-35,1 2 1,2-1 0,0 1-1,1 0-753,2 1 788,0 0 0,4 1 0,0-3 0</inkml:trace>
  <inkml:trace contextRef="#ctx0" brushRef="#br0" timeOffset="1215">590 242 8005,'-2'7'411,"-1"0"0,1 1 0,-2 1 317,1 1 1,1 3 0,0 2 0,1-1-421,1 0 1,0-2 0,1 0 0,1-1-460,2-2 0,3-3 0,1-2 1,1-1-51,1-3 1,-2 0-1,2-3 1,0-3-571,0-2 1,-2-4-1,1 0-879,-2-2 1384,-1-1 1,0 0 0,-1 0 0,-1 1 371,-2 0 1,3 2-1,-3 1 1,0 3 3432,1 1-2798,-3 3 1,3 4 0,-3 5 0,0 3-276,-3 5 1,3 1 0,-2 3-1,1 0-374,1-1 1,1 2 0,1-2 0,2 0-397,2-1 1,1-2 0,1-3-971,0-1 971,4-3 0,-2-1 0,2-3-780,1 0 778,0-2 0,0-3 0,0-1-168,0-4 376,-1 1 0,-2-6 0,0 1 0,-2-3 140,1-2 0,-1-2 0,-2-3 0,-1-2 137,-1-2 0,-2-3 1,1-5-1,-1-2 286,0 0 0,1 2 0,-2 5 0,1 5 765,0 6 0,-2 4-819,0 10 1,0 6 0,0 12 0,0 4-68,0 5 0,0 3 0,0 1 0,0 3-294,0 2 1,0 2 0,0 0-1251,0 0 831,3-2 1,1-2-1,2-3 1,1-1-1296,-1-2 1,0-6 0,1-6 65,-1-5 0,0-4 1597,-2-8 0,-4-2 0,-3-6 0</inkml:trace>
  <inkml:trace contextRef="#ctx0" brushRef="#br0" timeOffset="1328">898 319 8005,'-9'-10'674,"0"-1"1,-1 2-1,3 2 5847,2 2-5733,3 2 0,0 3 0,4 1 0,3 1-533,3 0 1,2 2 0,3-1-1,0 0-620,2 0 0,2 1 0,2 0-3238,0 0 3603,3-2 0,-2 1 0,2 1 0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3:02.77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174 64 8015,'-6'0'262,"1"0"1,1 0 125,-1 0 0,1-2 0,0-1 1,0 0-218,0-2 1,-1-1 0,0 0-1,-1-1 55,-3 1 0,2 0 0,-3-1 1,0 1 228,0 2 0,0 1 0,-2 4 496,2 1-713,2 5 1,-2 3 0,2 3-1,0 1 54,2 1 0,3 2 0,3-2 1,0 0-74,0-2 1,1-3 0,3-1 0,5-3-75,2-2 1,4-1-1,1-6 1,0-2-113,2-2 0,0-3 1,0-3-1,-1 0-245,1 0 0,-2 0 0,1 1 0,-2 1-187,0 3 0,-4 2 0,-1 1 0,-1 3-51,-1 1 0,-3 4 1,-1 2-1,-2 4-171,0 4 1,1-1-1,-1 3 621,-1-1 0,3 2 0,-1 0 0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3:01.52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142 337 7040,'-1'4'663,"-1"-2"0,-1-2 0,-2-2 0,1-3-377,-1 0 1,-1-2 0,0 0 0,0-1-23,-1 0 0,0-3 1,-1 3-1,0 0 164,0 1 0,-2 3 0,2 2 281,0 1-580,1 1 0,1 4 0,-1 1 0,1 4-158,2 1 0,-1 1 0,3 1 0,1 1-552,0-3 0,4 0 1,3-4-1,3 0-254,1-2 0,0-1 1,3-3-1,0 0 835,0 0 0,3-6 0,0-1 0</inkml:trace>
  <inkml:trace contextRef="#ctx0" brushRef="#br0" timeOffset="257">251 241 8006,'0'-9'54,"0"1"1,2-4-1,0 2 1,0-3 429,1-2 0,-2-1 1,2-4-1,-1 0-45,0-1 1,2 1 0,-1-1-1,-2 3-176,0 4 0,1 3 0,1 3 8,0 3 1,-1 6 0,0 6 0,-1 6 147,-1 5 1,0 4 0,0 4 0,0 0-150,0 2 1,0 1 0,0 3 0,0 0-423,0 1 0,0-4 0,0-1 0,0 0-921,2 0 0,0-3 0,1-5 0,1-4-2349,0-3 3422,-3-7 0,5 5 0,-3-4 0</inkml:trace>
  <inkml:trace contextRef="#ctx0" brushRef="#br0" timeOffset="388">245 356 8006,'-3'-6'2346,"3"2"0,0 2-1620,3-1 0,5 2 0,1-1 1,1 1-597,2 1 0,0 2 0,1 0 0,0 0-2477,2-1 2347,2-1 0,2 0 0,0 0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3:05.90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110 305 7177,'0'3'3023,"-1"2"-2000,-1-3 1,1 0-822,-1-5 1,-1 2 0,1-3 0,0-2-104,-1-2 1,1 1-1,-1-1 1,-1 0-183,1 2 0,-1-2 0,-3 1 1,1 2-41,-1 2 0,1 0 0,-1 3 301,1 0-158,0 3 1,-1 2 0,1 4 322,-1 4-279,4-1 0,-2 6 0,3-3 0,0-1-166,2 0 0,2-1 1,3-1-1,0-1-245,2-3 0,1-4 0,2-1 1,0-3-113,1 0 0,0-1 0,1-3 0,-2-5 142,2-2 1,-2-3 0,0-1-1,0-1 59,0-1 1,-2 0 0,1 2 0,-1 0 490,1 2 1,2 1 0,-3 1-1,1 3 1041,0 3 0,-2 3 1,2 4-1,-2 4-343,-1 4 1,-1 1-1,-2 6 1,1 1-620,-1 1 1,-1 1-1,0 0 1,-1-1-362,-1-1 0,0-2 0,2-1 1,0-2-577,-1-2 0,1-5 146,0-4 1,-1-6 0,3-3-1,-1-3-197,1-4 1,1 1 0,3-2 0,1 2-270,1 0 1,1 1 0,2 0 0,-1 3 944,1-1 0,3-1 0,0 1 0</inkml:trace>
  <inkml:trace contextRef="#ctx0" brushRef="#br0" timeOffset="779">591 292 7702,'-11'-2'-327,"0"-1"0,3-2 0,-2 1 0,0-2 1062,0 0 1,-1 0 0,-1-1 0,1 2-269,0 0 1,1 0-1,-1 3 1,1 1-323,0 0 0,2 5 1,1 1-1,1 4 7,-1 1 1,2 0 0,0 3 0,1-2 3,1 0 1,1-4 0,2 2 0,1-2-137,1 0 0,2-4 1,2-1-1,1-1 19,2-1 0,1-6 0,5-2 1,2-4 68,-1-3 0,3-2 0,-3-4 0,1-2-137,0-2 1,0 1 0,0-4 0,-2 1-519,-2-1 0,0 2 0,-1-1 1,-2 4 445,-3 6 0,-2 5 0,-5 8 474,-3 4 0,-3 7 1,-2 5-1,-3 6 146,-1 5 1,-1 1 0,1 6 0,0 0 6,2-1 1,0 2-1,-1-3 1,2 0-50,2 0 0,4-5 0,1-2 0,4-5-618,2-5 1,5-2 0,1-5 0,2-2-358,1-4 1,3-2-1,1-5-673,2-1 858,0-5 1,-2-2 0,-1-3-703,0-1 682,-1 1 0,-2-2 1,-1 3-1,-1-1 20,0 1 1,-3 3-1,0 1 1,-3 2 366,-3 2 0,-2 6 0,0 8 615,0 4 0,-4 5 0,-3 3 0,0 3 193,0 0 1,0 1-1,1 0 1,0-1-325,-1-1 1,4-3 0,0 1 0,3-2-520,0-3 1,1-1 0,3-5 0,3-2-457,2-1 1,3-4 0,3-2-1,2-3-288,1-5 0,1 0 0,-2-2 0,1 2 238,-1 0 1,0 0 0,-2 1 0,0 2 465,-3 3 1,-4 4-1,1 3 1,-3 1 604,-1 1 0,-2 2 0,-3 4 0,0 1 362,0 1 0,0 0 0,-1 1 1,-1-1-542,0 0 1,-2-2-1,1-2 1,0-1-27,0-1-479,1-2 0,3-3 0,2-5 0,3-2-1363,4-2 0,3-1 1,1-2 1462,1 0 0,6-2 0,-1-2 0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3:04.18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7 363 7778,'-2'-6'1873,"0"-1"-1266,0 1 1,2-1 0,0-3 0,2-2-127,3-2 0,1-7 1,2-1-1,1-4-147,1-4 0,1-1 1,1-1-1,-1 2-172,-3 3 1,-1 3 0,0 3 0,-2 4 350,0 4-486,0 6 0,-6 8 0,0 5 0,-1 3 114,-1 3 1,-2 0-1,2 6 1,-1 1-128,2 2 1,-1 0 0,1-1-1,1-1-487,0 0 1,1 0 0,1-2-2058,1 1 1757,1-4 1,4 1 0,-1-2 772,1 0 0,2-3 0,1-1 0</inkml:trace>
  <inkml:trace contextRef="#ctx0" brushRef="#br0" timeOffset="508">219 267 8211,'0'-7'-21,"0"-1"1,0-1-1,0 1 672,0-1 0,2-1 1,3 0-1,1 1 104,3 2 1,-1 1 0,2 1 0,2 2-409,0 0 1,-2 1-1,0 5 1,0 3-265,-2 2 1,-1 5-1,-2 0 1,0 1-294,-3 2 1,-2 0 0,0 2 0,0-1-451,0 0 1,0-1 0,-2-2 0,-1-1-1270,0-3 1,-1-3 1447,-3 0 0,4-9 1,1-7-1,2-3 395,2-3 1,1-4 0,4-3 0,0-3 246,1-1 0,2-3 1,3 0-1,0 1 792,0-1 0,2 2 1,0 4-1,-2 2 376,-1 3 0,-3 8 0,-3 6 583,1 3-1440,-4 3 0,2 5 1,-3 4-1,0 4 93,-1 4 0,-1 3 1,0 3-1,0-1-437,0 0 0,0 2 0,0-5 0,0 0-704,0-1 0,0-1 0,0 0 1,0-3-793,2-3 0,0-2 1,1-4-1,0-1-3674,-1 0 5042,-2-3 0,0-3 0,0-4 0</inkml:trace>
  <inkml:trace contextRef="#ctx0" brushRef="#br0" timeOffset="616">462 299 8504,'-2'-11'0,"-2"1"0,0-1 860,2 1 0,2-2 0,0 4 1907,0 0-2032,0 4 1,0-1-1,2 3 1,3 0-125,3 2 1,0-3-1,3 1 1,1 1-1068,2 0 0,0 3 0,3 0 456,1 0 0,1 4 0,0 1 0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3:07.87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142 13 8345,'-3'3'930,"2"1"-458,-4-2 0,4 1 0,-1 4 0,1 0 24,1 2 0,0 2 0,0 5 0,0 5-123,0 3 0,0 1 0,0 5 0,0 1-238,0 0 0,-2-2 1,-1-1-1,0-2-720,0-3 0,0-1 0,2-3 0,-1-3-2399,0-3 2984,2-6 0,-3-1 0,-1-2 0</inkml:trace>
  <inkml:trace contextRef="#ctx0" brushRef="#br0" timeOffset="348">1 90 8266,'0'-8'0,"0"1"0,0-3 0,0 1 303,3 0 1,0 0 0,3 2 0,2-1 216,0 0 0,5 1 0,4 4 0,2 0 43,3 2 0,1 3 1,1 2-1,1 3-251,-2 4 1,-2 0 0,0 7 0,-1 2-148,-1 3 0,-4 0 1,-4 0-1,-2 1-54,-4-2 0,0 3 0,-1-2 0,-2 0-138,-1-2 0,-3-3 1,-1-1-1,-4 0-351,0 0 0,-3-2 1,0-2-1,-3-1-459,1-1 1,-2-2 0,0-3 0,-1-2 836,1-2 0,-3-4 0,1-1 0</inkml:trace>
  <inkml:trace contextRef="#ctx0" brushRef="#br0" timeOffset="747">450 96 8213,'0'7'344,"0"2"1,0-2 0,0 3-1,0 0 153,0 3 1,0 4 0,0 1 0,0 1-655,0 2 1,0 1 0,0 2 0,0-3-141,0-1 1,0-4-1,0-1 1,0-1 296,0-1 0,-3-3 0,-1-1 0</inkml:trace>
  <inkml:trace contextRef="#ctx0" brushRef="#br0" timeOffset="984">405 128 8309,'0'-16'184,"0"0"0,3 1 1,3 0 653,2 1 0,3 3 0,0 3 0,1 1 95,1 3 0,0 1 0,2 3 0,0 1-475,-1 1 0,-1 2 0,0 4 0,-1 1-232,-1-2 0,-2 3 0,-2 0 0,-2 1 4,0 0 1,0-1-1,-3 3-458,-1-3-33,0 2 0,-1-4 0,-1 2 1,-2-1-561,-3-1 1,-1-1-1,-4-1 1,0-1-360,-1-1 0,-2-2 0,1 0 0,-1-1-1618,2-1 2798,3 0 0,-3-3 0,2-1 0</inkml:trace>
  <inkml:trace contextRef="#ctx0" brushRef="#br0" timeOffset="1483">841 64 8079,'-6'9'0,"-1"-1"0,3 3 0,0-1 1753,1 2-1123,1-1 0,0 8 0,0-2 1,1 1 66,0 2 1,1-1 0,0 0 0,0 0-532,0 1 1,0-6 0,0-2 0,0-1-782,0-1 1,3-3-3245,1 2 3859,-1-5 0,3-4 0,-3-3 0</inkml:trace>
  <inkml:trace contextRef="#ctx0" brushRef="#br0" timeOffset="1692">713 77 8079,'-7'-3'948,"1"0"1,0-2 0,2 1 128,2-1 1,1-1 0,2 0 0,4-1-83,3 1 0,4 0 1,2 2-1,2 1-325,4 0 0,0 2 0,0-1-1092,2 2 326,0 2 0,4 2 1,0 2-2193,-1 1 1551,-2 2 0,1-2 1,-2 3 736,1-1 0,-2 1 0,1 3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3:36.283"/>
    </inkml:context>
    <inkml:brush xml:id="br0">
      <inkml:brushProperty name="width" value="0.17143" units="cm"/>
      <inkml:brushProperty name="height" value="0.17143" units="cm"/>
      <inkml:brushProperty name="color" value="#66CC00"/>
    </inkml:brush>
  </inkml:definitions>
  <inkml:trace contextRef="#ctx0" brushRef="#br0">110 17 6715,'0'-7'527,"0"-2"1,-1 10-199,-1 1 1,0 0-122,-2 6 1,2 1 0,-2 5-75,1 1 1,1-2 0,0 3 0,0-1-36,1 0 1,-1 3 0,1-1-1,-1 2 14,0 2 0,1 0 1,-1 2 124,0-1-169,0 2 1,0-3 0,0 2 0,0 1 26,-1-1 1,2-1 0,-1-3 0,1 0-60,-2 0 1,3 3-1,-2-1 1,0 0-44,0-1 1,1 0 0,-1 1-1,1 2 10,1 0 0,-2 0 1,0-3-1,1 2 20,0 1 1,1 0-1,0 0 1,0-1 4,0-2 1,0-1-1,0 1 1,0 1 55,0 3 1,-1-1 0,0 0-1,-1 1 17,0-2 1,-1 6 0,1-3 0,-1 2-31,0-1 1,-1-3 0,1 2 98,-1 1-124,3 0 0,-3-1 0,3-3 56,-1 1-63,0-3 0,2 4 0,0-3 0,0 0-28,0-1 0,0-1 0,0 1 0,0 1-24,0 3 1,0-1 0,0 0 0,0 1-36,0 1 1,0 0-1,0-1 1,0-3-18,0-1 1,2 2 0,0-1 0,0 0 57,1-1 1,-2-1 0,1 0-1,-1 0 94,1 1 1,-1 1-1,1 0 1,-1 0 16,-1-1 0,1 1 0,0 1-100,1-2 12,0 0 1,-2 0 0,1-1 0,0 2-46,1 1 1,1 1 0,-3-2 0,2 0-25,0-1 0,0-1 0,-1 1 0,0 1 26,1 0 1,0 1 0,-1-1 0,1 1 37,0 1 0,0 0 0,-2 1 0,1-1-1,1-1 0,-2 0 0,3-1 0,-3 0-40,0 0 0,1 1 0,0-1 0,2 0 62,-2-1 0,2 1 1,-1 1 108,-1-2-141,3 0 1,-3 0 0,4 1 37,0 0-32,-2 1 0,2-3 0,-1 1 117,-1 1-121,3-1 1,-2 4 0,2-2 0,0-2-46,-2 0 1,2 0-1,-2-1 1,2 0-10,0 0 0,-2 0 0,1-1 1,0-2 127,0 0 0,0 3 1,-1-2-1,0-1 17,0 1 1,1-3-1,-1 3 1,0 1-2,1 1 0,-2-2 0,2-1 0,-1 0 30,-2-2 0,3 2 0,-1-1-214,0-1 137,1-1 1,-1 0 0,2 1-249,1 1 225,-4-2 0,3 3 0,-2-3 0,0 0-10,0 2 0,0-1 0,1 2 0,-1-1-22,1-1 0,-2 4 0,2-3 1,-1 1-5,0 0 0,1 1 0,0-2 1,0-1 28,-1-1 1,3 0-1,-2 0 8,0 0 1,2 2-1,2 0 47,-2-1 1,3 0 0,-2-1 68,0 2 0,-1-1 94,0 4-155,-1-7 0,0 5 41,1-4 1,-1 3 0,0 3 6,-2-3 1,2-3-73,-2 0 1,2 0-202,0 3 1,0-2-167,-2 0 0,2 0 129,-2 0 0,1-2 158,0-1 1,0-1 63,0 1-16,-3-2-5,4 4 265,-2-7-196,-1 6 212,0-9-135,-3 3-157,0-2 0,0 3 2,0 5 1,0-3-369,0 1 142,0-7 0,-6 4-143,-5-6 298,2-3 1,-8-2 0,4-4-57,-4-2 1,0-2 0,2 1-202,0-2 213,-2 1 1,2-5-1,-1 2 1,0 0 18,2 1 0,0-2 1,2 2 323,-1 0 1,1 0 519,1 0-274,5 3-486,3 2 1,4 7 73,3 1 1,4 10 49,7 4-91,-4 5 1,4 1 0,-4-2-1,3 0 146,1 1 1,0-1 0,-2 2 187,2-1-218,-1-3 1,4 2-1,-3-4 1,1-1 26,0-3 1,-1-3 0,-3-5-100,1-3 1,-3-7 0,-1-8 0,-3-3 26,-2-2 0,0-3 0,-3-1 0,2-1-38,-2 1 0,-2-1 0,-2-1 1,1 1-53,-1 2 1,3 2 0,-2 7 0,1 2 320,1 2 1,1 2-294,1 0-39,4 1 0,4-6 0,3 0 0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3:41.686"/>
    </inkml:context>
    <inkml:brush xml:id="br0">
      <inkml:brushProperty name="width" value="0.17143" units="cm"/>
      <inkml:brushProperty name="height" value="0.17143" units="cm"/>
      <inkml:brushProperty name="color" value="#66CC00"/>
    </inkml:brush>
  </inkml:definitions>
  <inkml:trace contextRef="#ctx0" brushRef="#br0">14 1 7525,'-7'3'73,"2"4"0,4 0 47,1 3 0,5 4 0,1 2-11,1 1 1,1-2-1,0-2 1,1 0 0,1 0 0,-1 0 0,2 0 0,0 1 16,1-1 0,1 1 1,0-3-1,0 1 8,2 1 0,-1-1 0,2-1 1,-2-1 86,1-1 1,3 2-1,-3-2 1,1 1-55,0-1 1,1 1 0,-2-1 0,-1 0-52,-1 0 0,2 0 1,0 2-1,0-2-26,-2 0 1,1-1 0,0 3 0,2 0-55,0-1 1,-2 1-1,1-3 1,-1 1-21,-1 0 0,2-2 0,0 2 0,0-2 24,0 0 1,-1-1 0,1 0 0,0 0-5,0-2 1,0 2 0,-1-2 0,0 2 93,1 0 0,2 1 0,-2-1 0,-1-1-26,0-1 0,0-1 0,0 2 0,1-1-2,2-1 1,-2 1 0,1-2-169,0 0 90,-1 1 1,0-2 0,0 1-19,2-1 1,-3-1-1,2 0 1,-1 0-1,2 0 35,-1 0 1,1 0-1,-3 0 1,2 0-28,0 0 1,1 0-1,2 0 1,0 2-39,-2 0 1,1 0 0,0-2 0,0 0-33,1 0 0,-2 2 1,1 0-1,-1 1 24,2-1 0,0 0 1,0 1-1,-2 0-5,-2-1 1,0-2 0,1 0 273,1 0-245,-3 0 0,4 0 0,-3 0-91,2 0 102,0 3 1,1-1 0,0 1-1,-1 1 13,1-1 1,1 2 0,1 1 0,0 0-17,2 1 1,-1-1-1,-2 0 1,0-1 59,1-1 0,-2-2 0,0 2 1,-2-1 166,0-2 0,1 0 1,-1-1-1,0 0 51,2 0 1,-2 0 0,1 0 0,-1 0-189,1 0 1,-2 1 0,1 0 0,0 1-40,1 0 0,-1 1 0,2-1 1,-1 1-125,1 0 1,-2 1 0,1-1-183,1 1 249,1-3 0,-1 4 1,0-2-1,-1 0-47,-2 0 0,0 2 0,-1-2 1,0 2 53,1-1 1,0-1-1,-2 2 1,0 0 49,-1 0 0,1 0 0,1 2-5,1-1 1,-1 1-1,2 0-32,0 0 1,0 1 0,-2-4-133,1 2 0,0 0 1,-2 0-1,0 1 20,-1-1 1,1 0 0,1 0 0,0-1 69,1 3 0,2-1 0,-2 0 0,0 0 7,1 1 1,-1 0-1,2 2-78,-2 0 74,2 1 0,-4-3 1,3 2-1,-1 0 1,0 0 1,-2-2 0,-3 2 0,2 0 56,0-3 1,-1 0 0,0 1 152,3 0 1,-4-1-1,4 3-24,0 2 1,0-4 0,2 4-177,0-2 1,-2 0 0,-3-3 0,0 2-57,0-1 1,2-1 0,-1-1-181,1 1 157,-3-1 1,2 1 0,-2 0 258,0 1-48,2-1 1,-1 4 162,4 0 0,1-1 1,1 3-189,-2-1 1,1-2-1,-2 0 1,1-1-87,-2-2 1,1-2-1,0 1-536,1 1 1,0 1 0,-1-1-173,1 1 0,-4 2 508,2 3 1,-2 1 252,2 1 1,-2-2 61,-1 2 1,0-1 98,-2-1-204,4-3 0,-7 0 220,5-2-231,-2-1 0,0 0-63,-2-2 407,-1-1 101,5 2 90,-4 1-516,-2-4 1,-5 0-137,-6-3 0,0-2-165,-3 0 136,-4-3 0,0 1 0,-3-2 0,1-1-341,0 1 1,-2 0 0,-3-1-1,-1 1 58,-1-1 0,2 1 0,-3 0 0,1-1-13,0 1 1,3-1-1,3 2 373,-1 0 455,5 3 0,2 5 265,7 3 0,2-1-392,4 4 0,2-5-73,4 5 1,5-4 0,2 2 299,-1-2-331,-1-1 0,1 2 0,1-1 378,2-1-364,2 0 0,2 4 1,1-1-1,1 2 135,1-1 1,1 0 0,1 0 0,-1 0 38,1 0 0,-5-2 1,-3-1-1,-1-3 3,-3-2 0,-1-4 0,-3-4-240,-4-4 0,-3-3 0,-5 0 1,-3-2 49,-3-1 1,0-2 0,-3 0-1,-2 0-247,-1-2 0,-1-1 1,2 2-1,0 1-470,0 2 1,0-1 0,1 2-1101,1-1 1285,2 1 0,3-1 0,-1 3 370,1 1 0,-3 1 0,-1 0 0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4:05.935"/>
    </inkml:context>
    <inkml:brush xml:id="br0">
      <inkml:brushProperty name="width" value="0.17143" units="cm"/>
      <inkml:brushProperty name="height" value="0.17143" units="cm"/>
      <inkml:brushProperty name="color" value="#66CC00"/>
    </inkml:brush>
  </inkml:definitions>
  <inkml:trace contextRef="#ctx0" brushRef="#br0">10489 170 6483,'0'9'342,"0"-2"1,-1-7 37,-5 0-76,5 0 1,-6 2 396,7 3-391,0-3 1,-2 6-196,-3-3 0,-2-1 1,-5 4-96,2-1 1,-1 4 0,-2-5 0,-1 1-120,-2 0 1,3 3 0,-11-3 0,0 2 11,-1 3 0,0-3 1,-6 1-1,0 0 39,0-1 0,-2 3 1,-1-7 25,-2-2 22,0 6 1,5-6 0,0 6 0,0-2 88,0-4 1,0 1-1,0-1 1,2 2 47,3-1 0,-3-1 0,5 1 1,-2 1-13,0-2 1,0-1-1,-3-2 1,2 0-50,1 0 0,0 5 0,-5 0 0,0-1-24,0-2 1,-2-2 0,-1 0-1,-4 0-39,-1 0 1,4-2 0,-3-2 0,2-1-53,0 2 0,-7 1 1,4 2-1,-2 0-99,-1 0 1,6-5-1,-3 0 1,-1 1 33,1 3 0,-1-1 0,-3-2 147,2-1-61,6 0 1,-9 3 0,4-1-1,-1-2 27,0 1 1,4-3 0,-2 2 0,-1 0 102,1-2 1,3 6-1,-4-6 1,2 2 21,4-1 0,-4-4 0,2 3 0,0 0-87,-2 0 0,6 1 0,-5 2 0,3-3-77,-2-1 1,3 4-1,-5-1 1,2 2 30,0-3 1,-7 5-1,2-6 1,-2 2 43,2 0 1,-2-1 0,5 5-1,-2-3 31,-3-1 1,0-2 0,0 4 177,2-2-156,7-1 0,-11 1 1,6-2-1,-1 1-28,4-1 0,-2 0 1,2 3-1,0-3-41,-2-1 0,5 3 1,-3-4-1,2 1-32,-2-1 0,1 4 0,-6-4 0,0 2 35,1 4 1,-4-4 0,2 2 0,-2 1 12,-3 3 0,3-1 1,1-1-1,3-3-50,2 3 1,-3 1-1,3 2 1,0 0 12,1 0 1,0 0 0,6-2 0,-1-1-17,-4-2 1,1 0 0,-4 5 0,1-2 85,4-3 0,-6 3 0,-1-3 0,-2 2 50,2-3 1,1 5 0,6-5 0,-2 5-80,1 1 1,2-2 0,3-1-1,-1-3-21,0 3 1,0 1 0,0 2 0,0 0-48,0 0 0,2 0 1,1 0-1,1 2-73,-6 3 1,2-3 0,-5 3 0,2-2 42,-3 3 1,3-5-1,-7 5 1,0-5 44,1-1 1,0 5 0,6 1 0,-4-3 1,-1-1 0,3-2 0,-4 0 1,2 1-39,4 5 0,-6-5 1,1 6-1,-3-2-16,1 1 1,5 0 0,-3-2 0,-1 3 29,0 1 1,-1-3 0,-3 4-1,1 0 36,1-1 1,1 1-1,-4 3 1,4-2 4,5 2 1,-2-3 0,2-1 0,2 1 22,1 0 0,2-1 1,0 4-1,-2-3-23,-3-2 1,4 5 0,-4-4 0,3 3-3,2-1 0,-2-5 0,-1 4 215,-2-2-143,-7 5 0,10-5 0,-3 5 0,3-4 124,2-1 1,6 5 0,-1-3 0,-2 1-106,-1 0 1,3-5-1,1 6 1,-3 1-82,-1 2 0,-2-4 0,0 0 1,0 2-40,0 2 1,0 1-1,2-1 1,1-2 29,3-1 1,4-3-1,-3 4 1,0-2 4,0 3 0,3 0 0,-3 3 1,2-3-113,3-2 1,-5 3 0,0-4 0,-2 4 45,0 1 0,5 1 0,-3-1-48,2 1 65,-5 6 1,2-5-1,-4 4 195,3-4-187,-3-2 1,10 3 0,-5 0 0,0 3-20,0-2 1,5-2-1,-3-1 1,1 1-9,1 3 0,-6-2 0,3 2 0,1-3 22,0-1 1,-6-1 0,4 1 0,0-2 17,3-4 0,-1 4 0,0-4 0,-1 4 71,1 1 0,-4 1 1,4-1-1,0-1-46,-1-4 0,-3 9 1,4-5-1,0 1-32,-1 3 0,-2-10 0,2 11 0,-1 0 15,-3-2 1,4 0 0,1-1-1,1-1 46,1 1 0,-6-1 0,4 1 0,-1-1 1,1 1 1,1-1 0,4 1 0,-2-1-33,-1 1 0,-1-1 0,4 1 0,-2-1-58,-2 1 1,1-1 0,4 0-1,-1 1-49,-4-1 0,4 1 0,-5-1 0,1 1 31,0-1 0,-4 1 1,4-1-1,0 2 117,-1 4 1,3-4 0,-5 4 0,2-4 73,3-1 0,2-1 1,1 2-1,1 2-21,-1 2 1,1 1 0,-1-3-142,1 2 40,6-1 1,-5-4 0,6-1 0,-1 1-23,4-1 0,-2 1 1,0-3-1,-1-1-85,-4-1 0,3-3 0,-1 4-16,-2-1 1,-2-1 0,-1 4 0,-1-2 59,1-2 0,-1-5 0,1 6 0,-1 1 8,1 1 1,-1-2-1,1-1 1,-1 0 4,1-1 1,-1 5 0,1-4 0,-1 4 23,1 1 0,-1-4 1,1-1-1,-1 2 152,1 2 0,0-1 0,-1-1-52,1-1-42,-1-1 0,1 0 0,-1 1 1,1-1 145,-1-1 0,1 4-71,-1-2 0,8-3-119,3 3-169,3-8 197,2 4 1,0-5 22,0 3 0,0-2-68,0 8 1,-5-6 0,-2 3-147,-2-1 1,4 0-82,-5-2 0,-1 2 211,-4 3 1,-1 2 265,1-6 0,5 4 36,-1-5 0,6 0-187,-5-5 0,6 2 0,-2 1-21,-1 2 350,5 1-138,-5-6-687,7 0 276,0-7 0,2-2 1,1-8 125,2-4 1,7 4 0,-3-3 0,1 1 119,1-2 0,-1 2 0,5-5 0,1 0-2,-1 0 0,-4 0 0,-1-4 0,2 4-41,2 2 1,-4 1-1,0 6-124,2-1 108,-5 1 1,0-1-56,-7 1-328,0 6 1,-2 2 225,-3 7 1,2 7 0,-7 2 0,-2 1 115,-2 1 1,-2-1-1,1 7 1,-1 2 80,1 2 1,-1 4 0,-1-2 0,-2 1 92,-1 3 0,-1 1 1,4-1-1,-2-1-15,-2 2 1,1 1-1,4 0 1,2-3 121,4-6 1,-2 5-172,7 0 1,2-4 0,9-6-12,10-8 1,6-5 0,11-2-1,3-2-58,5-3 1,-1-2 0,1-5-1,2 4-86,2 1 0,-1-5 0,-1 3 0,-1 1-417,1 2 1,0-1-1,-2 2 1,-5 0-603,-3-2 1,-8 6 0,1-5 1060,2 5 0,-6 1 0,0 0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3:26.095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11 11 12329 185841 47231,'5'-10'2313'0'0,"4"14"0"0"0,-5 12-1521 0 0,2 13-616 0 0,3 9 1 0 0,-7-2-1 0 0,4 6 1 0 0,-1-1 107 0 0,0 1 1 0 0,-1 3 0 0 0,1 7 0 0 0,0 3-62 0 0,1 2 1 0 0,0 1 0 0 0,4 0 0 0 0,0-4-85 0 0,-1-6 1 0 0,1 0-1 0 0,0-6 1 0 0,0-2-132 0 0,-1-4 1 0 0,1-2 0 0 0,0-5 0 0 0,-1-1-212 0 0,1-2 1 0 0,0 1 0 0 0,0-4 7 0 0,-1-2 0 0 0,4 3-653 0 0,0-1 91 0 0,0-5-718 0 0,-7-4-105 0 0,2-4-659-17 0,-7-5 1966-93 0,4-1 0 110 0,-5-4 1 0 0</inkml:trace>
  <inkml:trace contextRef="#ctx0" brushRef="#br0" timeOffset="1165">1 992 12378 183502 46047,'1'19'4420'0'0,"2"-3"-4152"0"0,3-2 1 0 0,7 5 0 0 0,1 1 253 0 0,1-1-352 0 0,1 5 0 0 0,7-2 0 0 0,0 3-55 0 0,2 2 0 0 0,-2 0 104 0 0,3-1 0 0 0,-1 1-257 0 0,0-4-17 0 0,3-5 1 0 0,-6 0-69 0 0,4-5 1 0 0,-1-8 200 0 0,1-12 1 0 0,-8-4-1 0 0,-7-15 1 0 0,-5-1 49 0 0,-1-1 0 0 0,1-6 0 0 0,-3-1 0 0 0,-1-4-125 0 0,0-3 0 0 0,-1 5 0 0 0,1-2 0 0 0,1 1-583 0 0,-1 1 1 0 0,-1 2-751 0 0,-1 3 381 0 0,0 1-401 0 0,0 15 674 0 0,0-1 676 0 0,0 16 0 0 0,0-3 0 0 0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09:47:12.440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57 12391,'51'-11'230,"10"5"21,-23 14 7,22 1-130,7-5 76,4-7-155,-3-1 47,-11-6-79,-20 6-23,9 1-39,-3 3-27,27 0-195,4 0-236,0 3 349,-1 1 213,-6 3-163,-9-1 215,-17-2-116,-1 2 277,-23-5-7,26 2 122,-10 0-227,19-2-178,2 1-18,3-2-119,3 0 419,-2 0-86,-5 0-130,-3 0-77,0-2-47,-3 1 250,3-5 137,0 5-254,-2-5-71,5 5-78,-3-2 14,1 3 65,-7 0 64,-17 0-61,4 0-113,-16 0-27,17 3-197,-13-2 212,24 2 228,-7-3 241,21 0-98,-4-3-563,4 2 132,0-2-49,-2 3 115,-9 0 128,-15 3 223,6-2 292,-5 2-344,18-3-207,-3 0-229,3 0 116,0 0 118,-8 3 45,0-2 2,-5 2 1,3-3-12,10-3-228,4-1-100,6 0 93,-3-2 172,-3 6 182,-4-3 33,-6 3 35,-13 0-166,9 0-30,-23 0-92,35 3-12,-6 0 268,19 4 172,-2-3-250,-9-1-194,2 0 184,-11-2-193,-8 1 115,0-2 14,-20 3 682,26-2-183,-10 2-237,19-3-316,2 0-402,0 3 28,15 4 1,8 3 276,12 1 308,-23-5 95,8 3-103,-44-7 146,46 4 98,-33-6-279,7 0-413,2 3 181,-12-3 200,14 3 362,-4-6 108,-4 0-252,-8-1-385,1-2-77,-8 5-528,-7-2 176,7 6-33,6 4 407,15 0 198,5 3-215,-1 0-41,-5-6 46,-4 2 230,-1-6-6,-11 0 80,-5 0 108,1 0-130,-15 0-98,27 0-162,-4-3-50,15 0 27,0-4-4,2 0-125,-2 0 208,3 4 62,-15 0-62,5 3 196,-27 0 185,26 3 452,-19-3-335,12 3-310,-3-6-547,4 0 139,5-1 328,4 1 129,-2 6 39,-9-2-15,-8 2-50,-2-3 41,-15 0-151,23-6-48,-10-2-27,20-2 26,-2 0-96,3 7 4,0 3 69,0 3 63,-3 1-4,-7-1 62,-13-3 87,6-3-59,-7 2 123,16-5 174,-2 6-334,0-6 43,3 5-253,-3-2-51,3 3-65,-12 0-177,18 3 492,-24-2 228,43 5-99,-18-6 0,23 3-1,-15-3-83,-9 0-331,-19-3 0,-5 3-57,-5-3 123,3 0 323,1-1 168,2-3-92,0 0-105,1 1-360,-1-1-61,1 0 67,-4 1 311,-3-1-19,5 0 156,-4 1-34,5-1-72,-3 3-59,0-2-258,0 3 9,0-4-112,3 3-112,-2 4 72,-1 4 461,3 3 485,-6-1-46,6-2-965,-2-1-213,-1-6 982,0 2-208,0-2-255,0 3 43,0 0 40,0 0-49,0 0 59,0 0 11,0 3-115,0 1 176,0 3 725,0-1-1780,1 1 738,-4 3 0,-4 6 0,-3 5 0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4:56:35.944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2882 88 12268 228137 48800,'10'-10'-1981'0'0,"-2"-5"1981"0"0,-8 13 0 0 0,0-6-98 0 0,0 0 368 0 0,7 6 1 0 0,-3-8 819 0 0,8 5 34 0 0,-8 3-493 0 0,3-14-194 0 0,1 14-101 0 0,-6-6 1 0 0,-13 16-1 0 0,-13 4 56 0 0,1 3-306 0 0,2 3 0 0 0,-5 5 0 0 0,-3 2 0 0 0,-4 1 19 0 0,-2-1 1 0 0,-2 4-1 0 0,-1-4 1 0 0,-3 2-48 0 0,2 4 1 0 0,4-3 0 0 0,4-1 0 0 0,4-2 12 0 0,2-4 1 0 0,1 1-146 0 0,7 1 0 0 0,7 4-199 0 0,4 8 1 0 0,8-8 184 0 0,10-4 0 0 0,2-9 27 0 0,15-2 1 0 0,0-8 106 0 0,6 1-65 0 0,-8-3 0 0 0,0-2 148 0 0,-4 0-67 0 0,-3 0 0 0 0,-1-2 441 0 0,-7-3-156 0 0,-1 3 1 0 0,3-4 0 0 0,-10 14-102 0 0,-16 9 0 0 0,-5 6 0 0 0,-12 8 0 0 0,-2-2-17 0 0,-2 3 1 0 0,-4 0 0 0 0,-2 5 0 0 0,-4 4-126 0 0,-1 6 1 0 0,5-5 0 0 0,-2 1 0 0 0,4-2-86 0 0,2 0 1 0 0,0 1-431 0 0,0-1 245 0 0,8 4 1 0 0,4-7-209 0 0,11-3 175 0 0,5-11 0 0 0,9-5-137 0 0,3-7 0 0 0,5-6 1 0 0,11 3-265 0 0,9-1 1 0 0,-5-2-1 0 0,14-6 558 0 0,-1 0 0 0 0,-5 0 0 0 0,-2 0 265 0 0,6 0 0 0 0,-8 0 0 0 0,4-2 255 0 0,-5-4 0 0 0,-5 6-115 0 0,-6 0 0 0 0,-9 4 1 0 0,-10 11-1 0 0,-13 7-24 0 0,-13 3 1 0 0,-6 4 0 0 0,-7 6-176 0 0,-6 0-113 0 0,-3 8 1 0 0,-1-5 0 0 0,3 7-151-4 0,1-2 51-108 0,1 5 0 112 0,-5-5 0 0 0,5 4-295-217 0,5-7 186-8 0,4-3 1 225 0,8-2 0 0 0,2 0-183-308 0,1 0 0 308 0,3 6-202-485 0,6-1 0 485 0,7 1-607-476 0,4-6 729-15 0,4-15 0 491 0,4 3 204-469 0,4-11 0 469 0,6-5 320-446 0,11-1 0 446 0,-2-4 248-390 0,8-2 0 390 0,-1 2 242-257 0,1 4-155 131 0,-12-4-104 12 0,-1 5-287 20 0,-7-7 0 94 0,-1 12-26-138 0,-8 11 0 138 0,-8-3 1 0 0,-11 11-1 0 0,-2-4-59-291 0,-3 2 0 291 0,-7 6 0 0 0,0 4 0 0 0,-6 2 8-353 0,-3-3 1 353 0,-3 7 0 0 0,4 0 0 0 0,-2 1 49-295 0,3 1 0 295 0,1-8 0 0 0,2 1 0 0 0,0-3 19-273 0,0-2 1 273 0,8 0-1 0 0,3-2 1 0 0,5-2-50-302 0,2-2 0 302 0,1-5 1 0 0,2 3-1 0 0,5 0-28-329 0,1 0 1 329 0,-4-2-267-342 0,7 10 143 151 0,-9-11 0 191 0,10 8-164-224 0,-8-14 150 5 0,9 7 1 219 0,-7-5-62-266 0,4 3 310-150 0,4-4 0 416 0,-2-3 143-401 0,16-5 0 401 0,1-3 305-354 0,17-8 0 354 0,-7 0 89-306 0,6 0 1 306 0,-14-2-425-255 0,3-4-160 81 0,-4 5 1 174 0,-13 12 0 0 0,-6 14-285-122 0,-9 4 152 78 0,-11-5 1 44 0,0 9 0 0 0,-6-2-150 0 0,1 8 226 0 0,-6-3 0 0 0,-1 13 0 0 0,-4-6 0 0 0,4 1-18 0 0,2 5 1 0 0,0-5 0 0 0,2 1 0 0 0,2-2 55 0 0,2-4 0 0 0,10-3 0 0 0,-1-1-130 0 0,7 0 1 0 0,3 2-62 0 0,-2 4 0 0 0,5-10-439 0 0,7 4-274 0 0,0-4 447 0 0,7 4 159 0 0,3-8 348 0 0,0-9-58 0 0,5-11 459 0 0,-5-7 103 0 0,7 0 548 0 0,1 0-414 0 0,-8 0 1 0 0,1 2-480 0 0,-11 4 1 0 0,-4 11 0 0 0,-13 11 0 0 0,-1 1-133 0 0,1 0 1 0 0,-6 0-1 0 0,-3 6 1 0 0,1 2-124 0 0,0 4 1 0 0,-10 3-1 0 0,4 9 1 0 0,0-3 62 0 0,-2-3 0 0 0,2 3 0 0 0,0-3-120 0 0,2 3 94 0 0,7-5 0 0 0,-3-3 1 0 0,8-9-1 0 0,-1-2-202 0 0,1-1 1 0 0,5-3-1 0 0,3 4-486 0 0,1-2 0 0 0,2-6-560 0 0,6 6 102 0 0,0-15 578 0 0,0 9 675 0 0,8-13 0 0 0,3 0 636 0 0,13-5 1 0 0,-5-5 1077 0 0,4-5 31 0 0,-11 3-1569 0 0,-4-6 1 0 0,-16 21 0 0 0,-6 7 0 0 0,-5 5-249 0 0,-4 6 0 0 0,-8 2 0 0 0,2 4 1 0 0,-4 2-123-4330 0,-2 1 1 4330 0,0 3 0 0 0,0-4 0 0 0,0 2-238-2855 0,0-2 1 2855 0,8-3 0 0 0,3-3-304-310 0,5-3 0 310 0,7 1-385-261 0,1-8 347 10 0,7 8 517 16 0,4-12 400 22 0,2-1 61 32 0,13-10-40 96 0,-13-8 576-9 0,6 0-497-66 0,-23 0-187 65 0,11 0-133 21 0,-20 0-124 43 0,22 0 287 19 0,-5 0-267-2 0,-1 0-340 2 17,6 0-63-17-10,-14 0 163 29-1,14 0 0 0 1,-7-8 159 0 6,3-4 0 0 0,-4-13 313 0-6,-7-10 0 0 0,-1-8 1 0 1,1-5 255 0-7,-1 7 0 0 0,7-2 95 0-1,-1 8 1 0 0,8-5 0 0 0,-2-7 67 0 0,4 6 1 0 0,2 16-661 0 0,0 2-645 0 0,0 7 309 0 0,8-17 207 0 0,-6 22 0 0 0,6 7 301 0 0,-8 27 1 0 0,-6 10 0 0 0,0 14 0 0 0,2-7 202 0 0,2-3 1 0 0,2-2 0 0 0,0 0 0 0 0,0 0-71 0 0,0 0 0 0 0,0 0 0 0 0,2 0 1 0 0,2 0-84 0 0,2 0 1 0 0,8-6 0 0 0,-3 0 0 0 0,5 0-85 0 0,1-2 0 0 0,10-2 171 0 0,8-7 0 0 0,6-8 1 0 0,8-7 304 0 0,-3-6-451 0 0,-7-7 1 0 0,6-15-1 0 0,-5-4-409 0 0,7-4 214 0 0,-4 5 1 0 0,-1-5-1 0 0,-9 6 1 0 0,-2-2-344 0 0,-1 0 1 0 0,-9 8 0 0 0,4-3-833 0 0,0 5 0 0 0,-11 7 1285 0 0,3 1 0 0 0,-3-1 0 0 0,3-5 0 0 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07.30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438 41 7696,'4'-6'0,"2"1"-439,0 1 1,-2 1 0,-2-3 2817,1 2-1367,-2-4 0,3 7-543,-8-3 1,2 8 0,-5 3 0,-1 3-132,-1 4 1,-2 7 0,0 6 0,-3 3-148,-4 2 1,-5 6 0,-2 2 0,0 2-267,-1 2 0,-3-4 0,0-3 0,-2-2-160,0-5 0,2-5 0,8-9-393,1-5 465,-1-6 1,1-6-1,3-3 1,3-6-187,2-2 0,7-8 0,1 0 0,3-4 24,1-2 0,1-1 1,3-2-1,3 3 278,2 0 1,5 2 0,1 4-1,2 3 475,5 3 0,0 2 0,4 3 0,1 2 340,0 4 1,0 6 0,4 7 0,-1 5-15,-2 5 0,5 7 1,-6-2-1,0 1-658,-1-1 1,-4 3-1,3-4 1,-5-2-634,-2-3 1,0-4 0,-3-6 0,0-2-1334,0-4 1,-1-2 1869,-4-1 0,1 0 0,-1 0 0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07.88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42 22 8110,'-9'-1'930,"2"-3"1,-1 2 1465,5-5-1563,-1 5 1,5-3-547,3 5 1,-2 0 100,5 0-369,-5 0-477,3 0 1,-6 0-14,-3 0 1,2 0-1157,-5 0 1627,5 0 0,-8 5 0,5 0 0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09.90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0 633 7732,'0'6'442,"0"-3"1,0-6 0,0-4-218,0-2 1,1-5 0,2-1 0,1-1-41,2-3 1,1-4-1,4-1 1,-1 0-27,0-2 0,0 4 1,-2-2-1,-1 3 107,1 4 1,-3-2 91,2 6 0,-4 5 0,0 9-16,-2 8 0,-2 7 0,-1 8 0,-2 4 160,2 2 0,1 1 0,1 0-197,0 1-296,0-1 0,5-5 0,1-1 1,4-3-287,0-2 1,2-3-1,1-5 1,4-4-453,-1-4 0,3-4 0,-1-5 1,1-5 728,2-6 0,0-9 0,0-1 0</inkml:trace>
  <inkml:trace contextRef="#ctx0" brushRef="#br0" timeOffset="171">239 145 7974,'-16'5'47,"2"-1"1,2-3 0,-1-1 224,-1 0 1,4 4-218,3-1-378,4 0 0,0 1 0,6-1 0,6 0-343,3-2 666,0-1 0,3 4 0,-5 2 0</inkml:trace>
  <inkml:trace contextRef="#ctx0" brushRef="#br0" timeOffset="757">406 644 8051,'4'-6'439,"-3"-3"1,4 0 0,0-3 82,2-6 0,5-2 1,3-6-1,2-5-229,1-6 1,5-8 0,3-2 0,-1-2-101,0 1 1,0 0-1,-5 0 1,0 4 17,-3 5 1,-5 8 0,-6 6-152,-2 3 50,4 11-127,-6-3 40,2 13 1,-4-3 0,0 9 0,0 5 263,0 6 0,0 5 1,0 4-1,1 2-23,3 3 1,2 1 0,4 2-1,0 0-80,1 2 1,3 3 0,1-2-1,1 1-51,2 2 1,2-2 0,1 0 0,-1-1-66,1-3 0,-1-2 0,-3-3 1,-4-4-93,-5-2 0,0-5 1,-4-2-1,-2-2-12,-1 1 1,-6-3-1,-3-6 1,-3 0-134,-3-3 0,-8 0 0,0-2 0,-3 0-165,-4 0 1,-1-4 0,-3-1-1,0 0-17,-2-3 0,1 2 0,4 0 1,1 1 112,1 3 1,5-3 0,0 2 0,4 1-1666,5 1 906,3 1 1,6 3 996,5 0 0,9 6 0,8-4 0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08.80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 21 8085,'-11'-6'571,"2"2"1258,2-1-1114,2 4 1,7-4 0,1 5-369,4 0 0,6 1 1,2 2-1,1 0-394,2-1 1,2 3 0,1 0-1075,-1 0 823,6-2 1,-4 2 0,1-2 0,-3 0-766,-3 0 0,0-1 1,3 0 1062,-3 2 0,3 4 0,-4-2 0</inkml:trace>
  <inkml:trace contextRef="#ctx0" brushRef="#br0" timeOffset="199">94 146 8085,'-1'7'2993,"-3"0"-1698,-1-1-272,-1 0-594,1-1 1,11-5-1,3 0 1,5-1-532,2-3 1,-2 3-1,3-4-363,2 1 1,2 3 0,2-3 0,1 3-2333,-1 1 2028,4 0 1,-4 0-1,3 0 769,0 0 0,-2 5 0,-3 0 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4.05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198 11 8086,'0'-6'-434,"-1"1"1,-2 5 1327,-4 0 0,-6 6 0,-2 4 0,-1 8-202,-3 5 1,1 13 0,-1 11 0,2 10-172,-2 8 1,3 16-1,1 8 1,4 6-90,5 1 1,4-1 0,4-4 0,5-3-734,7-5 0,4-14 0,4-5 0,2-11-668,4-6 1,2-5 0,3-7 0,0-1-400,2-4 0,4-6 0,-1 0 1368,2-2 0,11-1 0,2 0 0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1.83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1185 8096,'3'7'0,"1"0"198,-2 1 1,-1-2 1040,-1 1-926,0-5 1,0-5-1,0-9-141,0-3 1,0-4 0,1-5 0,2-3 1,0-4 1,4 0 0,-2 0 0,0 0-12,3 0 1,2 1-1,-1 1 1,-1 3-116,-1 4 1,-4 2-1,3 8 152,-1 3 0,-2 8 172,-3 4-270,0 3 1,-3 17 0,-2-1 390,-1 3-353,4-1 1,-3 6 0,4-3 0,-1 2-57,-1-1 0,-1-3 1,4-4-1,0-1-182,0-3 1,4-2-1,0-6 1,2-2-246,2-3 1,1-4 0,3-4-1,0-4 40,2-5 1,0-3 0,-3-6 0,-1-1 65,0-1 0,1 0 1,-1 4-1,-1 3 222,-2 3 0,1 2 0,-3 3 0,0 1 240,-1 1 1,1 5 0,-3-1 0,2 7 131,-2 6 1,-1 2-1,-1 5 1,1 2-220,3 0 0,-3 2 1,2 0-1,0 0-394,0-1 1,-1-3-1,4-3 1,0-4-625,0-3 0,1 1 880,3-5 0,1-4 0,-1-5 0</inkml:trace>
  <inkml:trace contextRef="#ctx0" brushRef="#br0" timeOffset="432">552 541 8333,'1'5'1556,"2"-1"0,-2-2 0,4 0-1169,0 2 0,0-1 1,6-3 3,-1 0-218,5 0 1,0 0 0,5 0-780,1 0 499,-3 0 1,8-3 0,-5-1-1766,4 2 1173,-3 1 0,7-3 699,-5 1 0,0 0 0,-3 3 0</inkml:trace>
  <inkml:trace contextRef="#ctx0" brushRef="#br0" timeOffset="1048">1061 291 8190,'6'10'900,"-3"1"-635,-2-5 1,-1 3 0,0-1 1294,0 5-1157,0 3 1,4 6 0,0 2-1,2 5 139,2 4 1,1 4 0,1 5 0,-2-2-302,-1-2 1,-1 4 0,2-6 0,-3-5-139,0-3 1,-2-5 0,-1-6-101,1-3 1,-2-8 0,3-6-203,-3-6 0,-1-4 1,0-4-1,0-4 43,0-1 0,3-3 1,2-1-1,1-3 202,2 0 1,2-1 0,3-2-453,1 2 255,4-1 0,-3-3 0,4 1 0,-2 1-263,2 1 1,4 0 0,1-2 0,-1 2-78,-1 0 0,-2 9 0,-2 2 0,-2 5-376,-1 6 0,-4 1 867,-4 5 0,-5 0 0,2 0 0</inkml:trace>
  <inkml:trace contextRef="#ctx0" brushRef="#br0" timeOffset="1286">1331 489 8902,'-3'10'0,"-1"0"0,2 1 0,1-1 1083,1 1 1,0 0 0,1 2 0,2 2-360,4 1 1,4-2 0,3 3 0,3 2-389,3 0 0,-2-3 0,0-1 0,3-1-474,1 0 1,-2-3 0,4-4 0,-2-1-533,-1 0 1,0 0 0,-2-4 0,0 2-258,-2-2 1,-4-1 0,1-2 926,-3-2 0,4-3 0,1-5 0</inkml:trace>
  <inkml:trace contextRef="#ctx0" brushRef="#br0" timeOffset="2869">1757 0 7974,'18'27'0,"0"-2"785,4 0 0,0 3 1,6 8 854,1 6-1367,5 4 0,-1 15 1,1 4-1,-4 2-201,-5-2 1,-4-5 0,-9-2-235,-3-1 97,-5-2 1,-1-7 0,-6-3 0,-4-4-32,-2-3 1,-2-3 0,0-7-1,-2-5-519,-1-5 1,-3-3-1,2-4 615,-1-1 0,-6 1 0,-5-1 0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7.79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322 1 8008,'10'1'60,"-3"2"221,2-2 1,-8 9 0,2-3 106,-1 2 0,-2 1 1,-2 2-1,-1 2-20,-4 3 1,-3 7-1,-3 5 1,-2 3-181,-1 3 1,-2 4 0,-2 0 0,-1 1-167,0 2 1,-3-2 0,0-3 0,0-6-229,3-6 1,3-7 0,1-5 0,0-5-91,0-5 0,2-3 0,5-5-534,0-5 599,4-5 1,1-6 0,5-1 0,1-1 41,3-1 1,2-4 0,4 3 0,2-1 332,1 1 0,-1 1 1,3 4-1,0 3 414,2 3 0,3 0 0,1 4 1,-1 4 210,1 4 0,0 3 0,1 3 0,1 6-310,1 2 0,1 10 0,-5-1 0,1 1-476,0 0 1,0-5 0,-2-1-1,0-1-747,-2-2 0,-4-6 0,2-2-2631,0-1 3395,-4-3 0,9-1 0,-4-5 0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9.63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193 11 7971,'5'-6'605,"1"1"-247,-2 5 1,0 5 0,3 3 0,-2 5-45,-1 4 0,-1 4 0,4 3 0,-1 3-63,0-1 1,4 8-1,-5-2 1,1 4-91,-2 3-82,1-3 1,-4 3-979,3-4 751,-3 0 1,-1-8 0,0-1 0,0-4 30,0-6 1,-1-5 116,-3-4 0,-1-2 0,-6-5 0</inkml:trace>
  <inkml:trace contextRef="#ctx0" brushRef="#br0" timeOffset="179">47 333 7971,'-16'-5'0,"2"0"893,2-1 0,8-2 0,5 3-308,8-1 1,3 3 0,5-3-1,2 1-337,0 3 0,7 1 1,0 1-1,2 0-174,0 0 0,-1 0 0,6 0 0,1 1-666,4 3 0,-2 1 0,0 6 1,-1-1-2110,-1 1 2701,-4-1 0,5 5 0,-3 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9:19:49.973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1 23 12207,'30'0'983,"5"0"-760,-13 3-115,1 1-9,-5 0-8,-4 2-16,-6-5-11,9 2-38,-8-3-83,11 0 186,-8 0 47,9 0-160,-2 0-3,3 0-74,0 0 86,0 4-81,-7-3 60,2 5 177,-8-5-136,8 2 71,-8-3-57,14 3-68,0-2 1,7 6 32,2-7 0,-2 4 35,2-1-36,-5 1 92,-5 0-79,-2-1-92,-11-3 59,11 0-8,-7 0 7,11 0-12,2-3-31,4-1-19,6 0 53,-3 1 5,0 3-14,0-4 120,-14 4-79,8-4 50,-17 1-6,20 2-33,-7-5-43,14 5-14,0-2 55,-1 0-22,1 2 84,-1-6-77,-6 6-15,-8-2 20,2 3-45,-15 0 13,22 0 0,-5-3-43,12 2-14,1-5 35,-2 5 123,0-6-71,-1 6-20,-3-2 16,-10 3-1,4 0-12,-17 0-100,23 0 23,-9-3 176,16 2-52,0-2-16,-3 3-50,3 0-12,-3 0 27,-7 0-19,-8-3 14,-2 2-161,-11-2 157,11 3-16,-11 0 24,15 3 35,-8 1 25,9 3 17,-3-3-24,3 3-49,-2-3 16,-1 3-41,-7-3 9,-2 3-17,-5-3 8,13 3 14,-5 0 1,12-3-28,-2 0 56,0-8 62,3 4-80,-3-4 7,-7 4 5,11 0-156,-9 0 76,11-3-28,-12 2 79,10-2-15,-10 3 29,16 0 5,-6 0 0,2 3 5,1-2-14,-6 2 28,-5-3-23,-2 0 1,-11 0-2,18-3-38,-10 2-18,14-2 33,-5 3 9,0 0 22,3 0 7,-3 0-19,0-3 13,-8 2-9,6-2 1,-14 3-3,13-3-1,-14 2-92,18-3-33,-3 1 17,12-1 100,1-3-6,-4 0 63,3-1-52,-6 4 67,-8 1-60,5 3-108,-17 0-18,20 0 77,-6 0 25,9 0 2,3 0 46,-3 3-79,0-2-24,3 5 57,-9-5-41,-5 6 31,-2-6 10,-11 2 7,11 0 50,-11-2 40,15 5-39,-8-2 45,9 4-63,0-1-63,-2 0 24,2-3 23,-6 3-47,-4-6 34,-2 2 1,-4-3 38,8 0 13,-2 0-34,10-3-2,-2 2-18,5-2 26,2 3 51,0 0-64,2 0-7,-12 0-42,10-4 49,-7 4-13,1-4 19,9 1 30,-9-1 87,15-3-39,-1-1-87,2 4-68,-1 1 51,-4 3-98,-6 0-71,-2 0 135,-4 0-34,-3 0 176,10 0-22,-7 0 21,11 0-196,1 0 20,-1 0 75,2 0-22,-6 0 32,-5 0-32,-4 0 64,-8 0-12,7 3 96,-11-2 43,14 2 1,-3-3-63,12 0-143,-1 0-167,1 4 158,-3-3 26,-3 2-18,-7-3 81,4-3 43,-6 2 64,1-3-15,6 4-66,-8-3-29,13 2-67,-3-5 14,3 5 4,-3-5 21,-1 2-5,-10-1 4,3-1 7,-10 5 38,5-2 10,-4 3-59,8 0-1,-2 0-5,7 3-2,0 1-31,0 0-14,0 0 46,-4-4-31,-3 0 24,-1 3-80,-9-2 61,11 5-14,-10-5 92,14 2 69,-5 0 26,7-2-97,0 6-18,0-6-61,0 2 46,-3-3-31,-5 0 19,0 0 142,-6 0-23,6 0 32,-6-3-212,9 2-33,-1-3 13,6 4 81,0 0 25,0 0-21,0 0-2,-1 0-37,-5 0 76,1 0 63,-2 0-31,3 0-52,1 4-69,2 0-9,-6 3 61,3-3 44,0 3-2,-2-7-14,2 4-96,-1-4-46,-1 0 83,2 0 26,0 0 16,-3 0 15,6 0-17,-2 0-7,3-4 1,-7 4-2,5-4-16,-11 4 1,18-3 14,0-1-45,10 0-101,6-2 96,-2 1 22,3-5 92,0 2-89,-7 0 69,-11 5-39,1 3 16,-17 0-13,16 0-2,-16 0-19,20 0-32,-9 0 26,8 0 25,-1 3 5,-5 2-15,2-1 8,-9-1-1,1-3 7,-9 0-8,9 0 10,-2 0 26,1 0 59,7 0-34,-7 0 8,13 0-68,-6-3-28,2 2 13,-3-6 9,0 6-1,-4-2 14,-3 3 45,-1-3 40,-6 2-58,6-2 32,0 3-25,2 3 14,5 1-37,-2 4 97,2-4-97,5 2-35,-4-5-73,7 5-21,-3-5 27,0 2 79,-1-3 30,-3 0 80,0 0-15,0 0-50,-4 0-75,4 0-22,-7 0 19,6 0 16,-2-3 30,-1 2 1,0-2-5,0 3 1,-6 0 42,2 0 109,-3 0-80,3 0-162,2 3 16,2-2-61,-4 6 75,1-6 70,0 5-18,-4-5 117,3 2-90,-6-3-54,6 0-19,-6 3 11,2-2 34,1-1-229,-3-4 183,6 0 92,-6 1 126,3 3 158,-1 0-223,1 0 211,1 3-306,-2-2 51,1 5-190,-3-2-172,3 0-25,-1 3 0,2-3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49:27.972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26 12209 183265 50465,'0'-12'797'0'0,"0"-1"0"0"0,0 17 1 0 0,0 3 51 28 0,0 8-593-6 0,0 4 1-22 0,0 8 0 0 0,0 5 588 12 0,0 8-604-12 0,5 10 1 0 0,-4 13 0 0 0,2 9 386 0 0,-1 6-474 0 0,2 12 1 0 0,-3 1 0 0 0,1-40-1 0 0,0 0 1 0 0,-2 0 0 0 0,1 0 96 0 0,-1 46 0 0 0,-1-2 0 0 0,-2-13 1 0 0,0-4-162 0 0,1-4 1 0 0,1-16 0 0 0,1-6 0 0 0,0-9-179 0 0,0-5 0 0 0,1-6 0 0 0,2-5-540 0 0,4 2 0 0 0,0-12-2547 0 0,3-3 1209 0 0,-2-10 0 0 0,9-9 1966 0 0,-6-13 0 0 0,-3-10 0 0 0,-8-9 0 0 0</inkml:trace>
  <inkml:trace contextRef="#ctx0" brushRef="#br0" timeOffset="965">494 437 12354 180050 46624,'-11'0'-2211'0'367,"-3"-4"2211"0"-367,13 3 0 0 0,-8-4 0 0 0,3 5 0 0 0</inkml:trace>
  <inkml:trace contextRef="#ctx0" brushRef="#br0" timeOffset="1542">432 334 12287 180561 48299,'0'-11'3100'0'0,"0"2"-2762"406"0,0 9 0-406 0,0 12 0 0 0,0 6 0 0 0,0 3-67 11 0,0 4 0-11 0,5 6 0 0 0,2 7 0 0 0,3 3-45 0 0,4 4 0 0 0,2-3 0 0 0,4 3 0 0 0,2-4-31 0 0,2-4 1 0 0,-1-7 0 0 0,4-9 0 0 0,2-8 91 0 0,1-5 0 0 0,4-9 1 0 0,1-9-1 0 0,2-7-83 0 0,2-6 1 0 0,-4-7-1 0 0,1-5 1 0 0,-2-2-79 0 0,0-2 0 0 0,0-2 0 0 0,-3-2-828 0 0,0-2 518 0 0,-5 1 1 0 0,0 7 0 0 0,-7 3-1619 0 0,-2 2 445 0 0,-2 1 1 0 0,-8 8-1996 0 0,0 3 3352 0 0,-10 10 0 0 0,-7-3 0 0 0,-12 7 0 0 0</inkml:trace>
  <inkml:trace contextRef="#ctx0" brushRef="#br0" timeOffset="2149">720 273 12186 179995 51152,'12'11'157'0'0,"-5"4"552"3559"0,-5 6 0-3559 0,-2 5 0 0 0,0 8 0 0 0,0 5-11 630 0,0 4 0-630 0,0 9 1 0 0,0 8-1 0 0,0 7-203 0 0,0 5 1 0 0,1 10 0 0 0,1 1 35 0 0,2 4-374 0 0,-1-11 0 0 0,1-2 0 0 0,-1-16-388 0 0,-1-3 232 0 0,4-7 0 0 0,-4-3 0 0 0,4-9-1431 0 0,-1-5-414-114 0,-2-5-1455-498 0,-3-10 3299-24 0,5-1 0 636 0,-4-9 0 0 0,3-1 0 0 0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23.10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313 614 7460,'0'-10'-472,"0"-1"1,0 1 647,0 0 0,-4 3 0,0 0 1,-1-1 58,0-2 1,-3 0 0,1 0 0,-2-2-2,-1-2 0,-2 3 0,-1-4 0,-2 1 65,-1 0 0,-1 1 1,-4 6-1,0 3 43,1-1 1,0 5 0,3 0 0,2 7 13,0 6 1,3 3-1,-2 5 1,3 1-77,0 2 1,5-1 0,3 5-1,2-1-57,1 0 0,0 2 1,1-6-1,2-2-155,4-3 0,7-5 1,4 0-1,1-5-227,2-5 1,0-2-1,0-3 1,-1-4-159,1-4 0,3-11 0,1-1 0,-2-3-110,-1-4 1,-3-1 0,0-1-1,-2 1 1,2 2 1,-4 2 0,-3 7 424,-4 1 14,2 3 0,-8 10 1,4 2 919,-2 6-660,0 7 0,-3 7 0,1 9 0,3 5 565,1 6 0,-3 5 1,3 3-1,0 4-280,-1 6 1,-1 1-1,2 4 1,-2-2-480,-1-1 0,-2-2 0,-1-3 0,-1-1-177,-3-3 0,-2-5 0,-4-6 1,0-2-242,-1-5 1,0-2-1,-2-7 1,-2-6-439,-1-5 0,2-6 0,-3-5 0,-1-4 278,2-5 0,0-3 0,4-6 737,2-3-190,-3-6 1,9 1 0,-3-4 0,3-1 224,3-3 0,6 3 0,2-4 0,3 0-54,4-2 0,-1 1 1,5 0-1,4 0-565,5 0 0,4-1 1,3-2-1,5 2 346,1 3 0,2-2 0,-1 0 0</inkml:trace>
  <inkml:trace contextRef="#ctx0" brushRef="#br0" timeOffset="2240">1373 136 6495,'0'-10'243,"0"-1"0,-1 1 0,-3-1 0,-3 1 66,-2 0 1,-2-4-1,-2 0 1,-1 1 113,1 2 0,-2 1 0,0 4 0,-1 2-28,-2 3 1,3 2-1,1 3 1,2 4 93,2 4 1,-1 4-1,2 6 368,2 3-699,3 1 0,4 5 1,0 2-1,0 1 162,0 5 0,5 1 0,5 2 345,2-1-489,7 1 0,-8 0 0,4 1 1,-1-1 95,0-5 0,0 0 0,-4-3 0,1 1-65,-1 1 1,-4-9 0,-2 2-1,0-4-202,-1-5 1,0 3 0,-6-6 0,-2-1-367,-5-2 1,1-6 0,-7-2-1,-1-2-354,-3-2 0,2 0 1,-8-2-1,1-2 189,-3-1 0,1 1 0,1-4 0,0 0 112,3 0 1,3 3-1,2-3 1,4 2-650,3 1-143,0 2 602,6 1 604,0 0 0,10 5 0,0 0 0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27.07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 0 8126,'-7'0'391,"1"2"-93,1 1 1,2 3 0,3 5 0,0 3 31,0 3 1,0 9 0,1 5 0,1 6-186,2 3 0,-1 6 1,-3-1-1,0-3-260,0-2 1,0-2 0,0-6 0,0-3-827,0-3 0,0-6 1,-1-7 940,-2-5 0,-3-4 0,-5-4 0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27.22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51 84 8249,'-10'-11'0,"-1"1"567,1 0 1,1-1 0,2 1 104,3-1 1,4 6 0,4 1 0,3 2-45,2-2 1,2 3 0,3-2-1,5 2-379,4 1 1,0 0-1,5 0 1,1 0-654,1 0 0,2 1 0,1 2 0,3 3-2724,1 0 3128,-3 3 0,6-3 0,-3 4 0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32.21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11 165 8223,'0'7'1175,"0"0"0,-3-4-349,-1 4-598,1 0 1,3 4-1,0-1 1,0 1-21,0 3 0,0-2 0,0 3 0,0-1-165,0 0 0,0-1 0,0-2 1,0-1-1489,0 1 1006,0-6 0,3-1 1,2-8-1,0-4-18,4-4 1,0-5-1,1-4 1,1-4 252,-1-2 1,0 0 0,1 0-1,-1 1 346,1-1 0,-1 4 1,0-1 1272,1 2-1099,-1 1 1,1 8-1,-1 3 1145,0 1-1018,1 4 1,-4 3 0,0 9 0,0 7 136,-2 4 1,1 8 0,-4 2-1,2 6-228,-2 4 0,-1 4 0,-2 3 0,-2 3-79,-4 3 0,-2 1 0,-2 0 0,2-1-61,2-3 1,-1 2 0,4-6-1,2-5-273,1-7 1,2-5 0,3-7 0,4-3-349,4-3 1,1-7 0,3-4-2217,-1-2 1917,4-5 0,-3-2 0,5-6 708,-1-1 0,1-4 0,0-3 0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2.76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469 1 7069,'-11'0'0,"0"0"0,-2 0 116,-1 0 1,-1 0-1,2 0 1,0 1 436,0 2 0,-2 3 0,1 6 0,1 1 7,2 5 0,0-1 0,2 3 616,2 2-875,3 5 1,4 0 0,0 4 275,0 0 1,4 2-308,3 1 0,6-1 0,1 1 13,-2-1 1,3-2 0,0 1 479,2 3-615,0-7 0,-1 5 1,-2-9-1,-2 1 62,-2 0 1,-1-3 0,-1 1 0,-2-3-80,-1-3 1,-2-3-1,-3 2 1,-1-1-201,-3-2 1,-6-2 0,-6-1 0,-3-4-395,-1-2 0,0-3 0,-8-1 0,-1-1-85,-1-3 1,-1-1-1,0-6-251,0 1 564,0-5 0,4 7 1,3-3-75,2 2 113,1 0 1,1 2 0,2 1-863,1 2 581,9-4 0,-5 5-1076,9-4 843,1 5 710,3-7 0,5 3 0,0-4 0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3.43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21 20 8051,'10'0'254,"1"0"1,-2-1 1341,-2-2 0,-2 0 863,-5-4-1880,0 5 0,0-1-137,0 6 1,0-1-283,0 5 1,-5 0-154,-2 4-211,2-6 0,-4 1-272,2-2 1,-2-3-416,-1 2-1165,4-2 2056,1-1 0,5 0 0,0 0 0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4.16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6 11 8182,'-5'-6'834,"4"2"0,1 4 0,7 0 0,3 0-693,4 0 1,2 0 0,5 0 0,0 0-338,0 0 1,3 0 0,1 1-1,1 1-239,-1 2 0,0 0 0,-5-1 435,1 0 0,0 5 0,0-2 0</inkml:trace>
  <inkml:trace contextRef="#ctx0" brushRef="#br0" timeOffset="162">110 115 8006,'-16'0'0,"1"0"388,0 0 1,6 0 0,0 1 725,3 3 0,4-3 0,7 2-671,5-1 1,5-1 0,7 1 0,2 1-464,4 0 1,-1-2 0,0-1 0,1 0-1739,-1 0 1,3 0 1757,-3 0 0,-1 0 0,-1 0 0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8.51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58 198 8161,'-11'-7'0,"1"1"854,0 1 1,-1 1 1276,1 0-1899,4 3 1,6-4 0,8 5 0,5 0-19,4 0 0,6 0 0,3 2 0,0 0-557,3 1 1,2 2 0,3-3-1,0 3-409,0 1 1,2-4 0,-2 3 0,0-2 751,-2 1 0,4 4 0,1-3 0</inkml:trace>
  <inkml:trace contextRef="#ctx0" brushRef="#br0" timeOffset="430">619 0 8100,'10'14'676,"1"0"1,4 5-1,2 2 1,4 7-95,3 5 0,2 8 0,3 5 1,-3 3-91,-1 4 1,-1-1 0,-6 4 0,-3 0-342,-3-1 0,-1-4 1,-7-6-1,-2-2-221,-1-2 1,-1-5 0,-1-5 0,-1-6-457,-2-7 0,-4-8 1,1-6-1,-2-3-121,-1-1 1,-2-9-1,-1-6 1,-1-7 119,2-6 1,-3-3 0,2-3 0,3-1 342,2-2 0,5-1 0,0-5 0,2 0 300,1 2 1,4-3-1,3 6 1231,2-3-979,6 4 0,2-2 1,6 5-1,3 4 514,5 5 1,9 9-1,0 5 1,3 7-384,-3 3 1,0 6 0,-8 6-1,-3 5-435,-3 4 1,-3 5 0,-5 2 0,-6-1-725,-3-2 0,-1-2 0,-4-2 0,1-3-1128,-1-3 1788,0-2 0,-4 3 0,0 1 0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6.42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1 471 6622,'0'7'2547,"0"0"-2111,0-5 0,1 3-291,2-5 1,-2-5 0,4-1 0,-1-5-14,-1-3 0,2-2 1,-2-5-1,3 2-43,0 1 1,2 0-1,-5 3 16,-1-1-52,4 3 1,-3-2 84,4 5 1,-5 5 0,1 6 0,-2 8 271,-1 7 1,4 10 0,1 4 0,-1 5-74,1 2 0,3 0 0,-1 2 0,2-2-286,1-1 0,5-2 0,2-4 0,0-3-228,0-6 1,1-6-1,2-8 1,1-5-620,0-4 0,0-7 0,0-7 796,-1-5 0,1-11 0,0 0 0</inkml:trace>
  <inkml:trace contextRef="#ctx0" brushRef="#br0" timeOffset="141">261 45 8174,'-11'0'351,"1"0"0,-4 0 1,1 1-1,3 2 28,2 0 1,5 5-1,0-1-757,2 2 0,2 2 378,2-1 0,3 0 0,5 1 0</inkml:trace>
  <inkml:trace contextRef="#ctx0" brushRef="#br0" timeOffset="805">583 669 8321,'0'-11'143,"0"1"0,0 3 0,0 0 0,0-2 616,0-4 0,1-4 1,4-9 277,5-5-938,0-5 0,10-10 0,-3-2 0,3-4 40,1-4 0,-1 0 0,0-2 0,-3 7-9,-3 8 0,-2 9 0,-2 8-245,1 6 1,-6 12 0,-1 4 93,-3 9 1,-1 9 0,0 4-1,0 4 173,0 2 0,0 9 1,0-1-1,1 3 172,3 0 1,3 3 0,5-2-1,3 0-85,1 0 1,1 2 0,1-2-63,-1 1-117,1-8 1,-1 4 0,0-7 0,1-1 19,-2 0 1,-5-4 0,-5-5 0,-1-1-173,-3-2 1,-2-3-1,-3-2-269,-4-1 0,-7-4 1,-3 0-1,-4-3-71,-3-3 0,0 0 1,-4-4-1,-4-1 103,-1-1 0,-5 2 0,3 1 1,2 1 220,0-1 0,7 4 0,1-3 0,4 2-4,0-1 1,5 2-320,2 5 1,8 2 0,6 3 0,7-2 430,6-2 0,3 4 0,5-2 0</inkml:trace>
  <inkml:trace contextRef="#ctx0" brushRef="#br0" timeOffset="1249">1113 1043 8153,'-5'-10'809,"4"-5"1,-2-3-84,1-1-570,2-2 1,2-9 0,1-5 629,4-4-554,7-7 0,-1 3 0,3-2 0,0 3 31,0 4 0,0 0 1,2 7-1,-5 5-80,-1 7 0,-3 7 0,-1 7-88,-1 0 0,-1 6 0,1 6 0,-2 3-36,-1 4 1,-3 7-1,3 6 1,-2 1-131,2 4 1,-2-2 0,4 8 0,-1 0-336,1-1 0,-2-1 0,1-5 0,1 0-492,0 0 1,0-4-1,2-3 1,-1-3 897,1-4 0,1-2 0,2-4 0</inkml:trace>
  <inkml:trace contextRef="#ctx0" brushRef="#br0" timeOffset="1432">1196 825 9655,'-5'-7'0,"-2"0"1552,-2-1 1,3 2-776,3-1 1,3 4 0,3-3-1,6 1-344,3 3 0,4-3 0,5 1 0,1-1-865,2 0 1,0-2 0,2 4 0,1 0-489,-1-2 1,-2 4-1,3-3 1,-2 3 919,-1 1 0,2-4 0,1-2 0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9.80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207 1 8037,'-1'9'0,"-2"-1"0,-4-1 0,-3-4 0,0 4 0,-2 1 656,-1 1 1,-2 8-1,-4 3 1,2 9 207,-2 8 0,0 9 0,-1 16 0,3 8 121,3 6 1,7 5 0,3 7-1,4 7-621,2-44 1,0 0-1,7 49 1,-2-50 0,1 0-2161,8 46 1777,6-7 1,1-5 0,5-7-2186,1-7 1751,1-10 0,5-14 0,0-5 0,2-2-1197,3-1 1,1-10 0,3-3 0,2-6-1007,2-4 2656,-4-6 0,4-4 0,-2-5 0,3 0 0,-1 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49:31.569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9 12296 185262 48083,'16'-5'1470'0'0,"-1"4"0"0"0,-9-1-994 1491 0,-3 8 1-1491 0,-1 2 0 0 0,-1 10 0 0 0,2 0 41 17 0,4 1 1-17 0,2 6-1 0 0,1 3 428 0 0,1 2-775 0 0,4 0 0 0 0,2 6 1 0 0,7 3 289 0 0,3 4-297 0 0,-2-1 1 0 0,6 4-1 0 0,-1-5-106 0 0,3 0 6 0 0,-3 1 0 0 0,3-2 1 0 0,-3-3-43 0 0,-2-2-77 0 0,3-3 0 0 0,-9-3 0 0 0,3 0 0 0 0,-2-3-202 0 0,-3-1 0 0 0,3-4 0 0 0,-5-4-143 0 0,5 1 0 0 0,-4 1-695 0 0,1-2 34 0 0,-6-2 1217-17 0,1-5 245-264 0,-14 0-292 83 0,-7-4 0 198 0,-6 0 247-194 0,-6-3-208 2 0,6 3 0 192 0,-4 2 1 0 0,3 2 82-114 0,0 5 1 114 0,-6-1-1 0 0,3 0 283-94 0,0 1-326 88 0,-3 1 1 6 0,3 1 0 0 0,-5 1 0 0 0,1 0 29-94 0,-1 1 0 94 0,-3 5 0 0 0,0 0 0 0 0,1-1-133-177 0,2-1 0 177 0,0-2 0 0 0,0 1 0 0 0,1 0-115-46 0,-1-1 1 46 0,3 2-257 0 0,-3 2 1 0 0,7-2-1911 0 0,-7 2 446 0 0,12-3 0 0 0,2-9 1750 0 0,14-5 0 0 0,4-5 0 0 0,10-2 0 0 0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50.49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 7964,'10'0'103,"1"0"1,0 1 0,3 4 731,3 5 1,1 11 0,3 11 0,4 10-196,4 9 0,2 11 0,0 9 0,-1 5-285,-2-1 1,-7 0-1,-9 0 1,-3 2-57,-6 2 1,-3-10-1,-2-3 1,-3-8-284,-1-5 0,-1-2 1,-3-3-1,0-5-778,-1-7 1,-3-3 0,-1-10-1,0-2-589,0-3 0,-2-1 0,3 0 1351,1-3 0,-3 2 0,0 0 0</inkml:trace>
  <inkml:trace contextRef="#ctx0" brushRef="#br0" timeOffset="2732">947 94 7959,'-5'-10'79,"-2"0"0,-2-1 0,-1 1 0,-1-1 66,1 1 1,-4 3 0,-1 1 0,0 2 87,0 1 1,-2 2 0,3 2 0,1 3 186,2 3 0,0 7 1,2 3-1,2 3 152,3 0 0,3 6 0,1 2 0,0 2-116,0 1 1,5 1 0,2 2 0,3 1 954,4 2-1131,2 1 0,2-1 297,-1-2-398,-4-3 1,2 0 0,-5-1 0,0-1 24,1-3 1,-5-1 0,-3-5 0,-2-1-136,-1 1 0,-4-1 0,-4-3 0,-5-4-187,-4-5 0,-3 0 1,-2-4-1,-2-2-205,-4-1 1,1-1 0,1 0 0,-1 0-58,1 0 0,4-3 0,1-1 0,6 2-747,3 1 0,5-1-427,1-1 1,4 2 1553,2-3 0,10-1 0,6-1 0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56.99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19 155 7388,'0'-10'-75,"0"-1"0,0 1 0,0-1 1,0 1 460,0 0 1,1-1-1,1 1 1,3-2-24,0-2 0,2 3 0,5-2 1,1 4 211,0 2 0,6 5 0,-2-2 0,3 4-60,1 4 1,-1 3-1,0 8 1,-3 5-225,-3 7 1,-6 4 0,-2 3 0,-1 2-246,-3 0 0,-5 3 1,-5 2-1,-5 1-149,-5-1 1,1-3 0,-2-1-1,-3-1-180,0-2 0,0-7 1,1-3-1,1-6 128,3-4 1,2-4 0,5-3 275,-1-3 0,5-4 0,4-4 0,4-2 102,5 1 0,7-1 1,3 2-1,4-1 274,4-1 0,2 0 0,7 3 0,0-3-264,0 0 1,3 0 0,0 4-1324,0-1 722,3-1 0,-4 4 0,1 0 0,-5 1-3038,-3 3 3406,-6 1 0,3 10 0,-6 2 0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55.77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164 21 8149,'6'-5'-15,"0"4"1,-4-3 583,1-1-18,1 4 0,-3-4 1,1 6-38,2 3 0,-1 6 0,-3 9 0,0 5-116,0 7 1,4 2 0,-1 5 0,1 2-259,0 4 1,-1 0 0,2 3 0,1-1-507,0-2 1,-3-6 0,3-4 0,0-5-2672,0-5 3037,1-2 0,3-10 0,0-3 0</inkml:trace>
  <inkml:trace contextRef="#ctx0" brushRef="#br0" timeOffset="179">29 322 8133,'-1'-5'350,"-3"0"850,-3 0 0,2 4 1058,-2-2-1832,4-3 0,1 5 0,8-3 1,5 4-162,4 4 1,7-2-1,6 4 1,2 0-877,1 0 0,2 0 1,1 5-1,3-1-2029,0 1 2640,4-6 0,-4 9 0,4-2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04.55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1196 580 8026,'-5'-4'1675,"1"-3"-1470,3-2 0,1-2 0,-1 0 1,-2-2-237,0-1 0,-2 0 0,3 4 1,-3-1-113,0 1 0,-2 1 0,-4 2 92,1 3 0,0 3 0,-1 4 0,0 2 138,-3 6 0,3 6 0,0 0 0,4 3 110,2 1 1,-2 0 0,4-1 0,1 1-46,0 0 0,4-5 0,1-2 0,4-4-273,2-3 0,5-2 0,0-5-618,-1 0 582,3 0 0,-4-6 0,6-3-401,0-4 433,-3-5 1,1 6-1,-3-2 1,1 3 189,-1 0 1,2 2 0,-1 2 0,-2 5 497,0 4 0,-2 5 0,1 8 0,-1 6 394,0 5 1,-3 10 0,-1 6-1,0 5-543,0 4 1,-4 1-1,1 0 1,-1 1-390,-2 3 0,-5-7 0,-2 2 0,-3-5-169,-4-5 0,1-6 1,-3-8-1,1-6-653,2-6 1,-3-8-1,-1-4 1,-3-4-38,-1-6 1,4-6-1,1-11 1,1-5 712,2-4 0,6-1 0,4-4 0,2-1 400,1-1 1,4-6 0,4 0 0,5 0 62,4 0 1,4 1 0,3 3-1,4 2-184,2 2 1,6 2 0,2 6 0,2 3-159,2 7 0,4-6 0,2 4 0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06.71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358 145 8149,'0'-11'-1208,"0"1"1087,0-5 0,-3 2 1,-2-3-1,-1 1 419,-2 2 1,-2 2 0,-3 0 0,-2 1 168,-1-1 0,-1 6 0,-4 1 0,0 4 200,0 4 0,1 5 0,0 6 0,3 2-9,3 5 0,6 0 0,2 5 0,1-1-27,3 1 0,5 0 0,5 4 0,4-3-257,2 0 0,4 0 1,0 3-1,1-1-168,2-2 1,-4 2-1,0-4 1,-2 2-191,-3 0 0,0-5 0,-3 1 0,-2-2-410,-3-1 0,-3-4 1,-1 1-1,-3-1-377,-4-1 0,-1-4 1,-9-5-1,-1-1 3,-2 0 0,-4-1 0,-2-5 1,0-1 238,-3-3 1,2-2-1,1-4 1,1 0 221,6-1 0,3 4 0,5 0 200,1-1 0,5-1-492,5-1 1,6 4 598,8 2 0,2-1 0,5-1 0</inkml:trace>
  <inkml:trace contextRef="#ctx0" brushRef="#br0" timeOffset="693">525 508 8284,'10'0'241,"0"0"0,-3 0 0,0 0 77,1 0 1,-2 0 0,1 0 0,1 0 98,1 0 0,-2 4 1,0 0-1,1 1-80,2 0 1,0 3 0,-1-1 0,-1 2-211,-1 1 0,-5 2 0,3 1 0,-1 2-51,-1 1 1,-1 2-1,-5 5 1,-3 2-41,0-2 1,-3-1-1,2-2 1,-2 2-38,-1 3 0,4-7 0,2 2 0,3-3-10,1-1 1,0-3 0,1 1 0,3-4-185,3-3 0,3 1 1,4-4-1,3-2-574,3-1 1,1-2 0,-1-3 0,1-2-1063,0-4 1831,0 5 0,-5-9 0,-1 2 0</inkml:trace>
  <inkml:trace contextRef="#ctx0" brushRef="#br0" timeOffset="869">608 727 8136,'-5'-7'271,"-2"0"1,-1 3 0,0-1 0,1 0 1198,-1 3 0,5-3-1079,3 2 0,5-1 1,8 4-1,2 0-564,1 0 1,3 0 0,4 0 0,1 0-597,-1 0 0,3 1 1,-2 2 768,-1 0 0,3 5 0,1-2 0</inkml:trace>
  <inkml:trace contextRef="#ctx0" brushRef="#br0" timeOffset="1627">1502 124 8533,'-11'4'528,"1"-2"0,1 2 1,1 1-60,1 2 0,0 2 0,-4 2 1,0 3-111,-3 4 1,-2 6 0,-5 5 0,-1 3-103,-2 3 1,-3 4 0,-4-2 0,0 0-139,0-2 0,1-4 1,2-5-1,4-6-408,2-8 1,5-7 0,4-5 0,2-2-367,4-5 0,-1-1 1,5-11-1,0-1 239,2-3 1,6-6-1,2 2 1,2 1 413,1 1 0,2 5 1,1 1-1,2 3 397,1 1 0,1 6 0,4 5 0,0 3 736,0 1 0,3 6 0,1 3 1,1 5-81,-1 2 0,4 5 0,-1 4 0,2 1-1060,1-1 0,0 3 0,0-4 0,2-2-4827,1-4 4836,3 2 0,5-8 0,-1 3 0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23.10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 11 8019,'6'5'-451,"3"-4"1684,-7 4-99,2-5-376,-4 0 336,0-5-550,0 4 1,0-5 320,0 3-440,0 1-473,0-2-471,0 4 25,-4 0 409,-2 0 1,-1 0-364,0 0-226,5 0 91,-3 0-1379,5 4 1962,0-2 0,0 7 0,0-3 0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21.22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624 213 7502,'10'0'-117,"-4"0"1,-2-1 287,-4-3 0,0-2 1,0-4-1,0-1-2,0 1 1,-3-1 0,-2-2 0,0-2-65,-3-1 0,-5-1 1,-2-1-1,-1 1 174,-3-2 0,0 4 1,-2 2-1,-1 4 79,-2 2 1,0 6-1,-2 2 1,-1 9 72,1 6 1,3 8 0,-2 4 563,3 2-725,2 6 1,4-1 0,3 6 0,5-1 74,4 3 0,8 2 0,4-2 0,5-1-138,4-1 0,4-3 1,2 0-1,1-2-33,-1 0 1,-1-5 0,-2 0 0,-2-6-83,-1-3 1,-4-1 0,0 0 0,-5-1-190,-5-3 0,2-2 0,-2-5 0,-1 2-120,-5 2 0,-6-7 0,-6 1 0,-2-4-353,-5 0 0,-4-1 0,-5-3-576,0 0 872,-5 0 1,0-3 0,-2-1 0,3 2-102,-1 1 1,5 1 0,-1 0 0,7 0-167,3 0 1,6 1-1,2 3-487,2 2 0,7 4 1028,1 0 0,3 0 0,1 1 0</inkml:trace>
  <inkml:trace contextRef="#ctx0" brushRef="#br0" timeOffset="924">811 743 7189,'-6'0'1626,"1"1"0,7 1 1,1 2-1277,4-2 0,6 0 0,1 2 0,-1 2-250,2-1 1,0 5 0,4-3-1,-3 2-217,-1 1 0,2 1 1,-3 0-1,-1 2-55,-1 1 1,-7 3 0,-1-2-1,-3 1 39,-1 3 0,-5 0 0,-3 2 0,-5 1 74,-4 2 1,1-2 0,-1 2 0,-1-2 465,2-1 1,1-1 0,5-2 0,1 0 64,2 0 0,2-3 0,5-1 0,1-4-318,3-3 1,3 1 0,6-4 0,4-2-388,-1-1 1,5-5 0,-2-3 0,4-2-638,0-2 1,-1-4-1,-2-1 1,-2-1 869,0-1 0,-1 1 0,4-4 0</inkml:trace>
  <inkml:trace contextRef="#ctx0" brushRef="#br0" timeOffset="1099">852 1013 8509,'-17'-3'0,"1"-1"0,1 2 3057,2 1-2575,6 1 0,5 0 1,8 0-1,5 0-195,4 0 0,3-2 0,2 0 0,1-1-437,0 0 1,1 2 0,1 1-1,1-1-1178,-1-2 0,3 1 1328,-2-1 0,0-3 0,-3 0 0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23.90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9 11 10009,'-5'-4'2027,"1"2"-1252,8-1-564,6 2 1,5 1 0,5 0-100,0 0-275,-1 0 1,7 0-1,-2 0 1,1 0-243,2 0 0,-4 0 0,1 0 0,-2 0-926,-1 0 1331,-5 0 0,3 0 0,-2 0 0</inkml:trace>
  <inkml:trace contextRef="#ctx0" brushRef="#br0" timeOffset="175">124 167 8077,'-11'13'248,"1"-3"0,3-5 700,0 2 0,6-5 1,1 2-1,6-3-378,3-1 0,6 0 0,1 0 0,1 0-368,1 0 0,0 0 0,5 1 0,2 1-513,-2 2 1,-1 0 0,-2-1 310,1 0 0,0 10 0,0-2 0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26.47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11 198 8265,'-5'-10'1563,"4"0"0,-3 3-374,4 0-844,0 4 1,0-2 0,1 2-145,2 0 1,4-2 0,7 3 0,4-2-476,6 2 0,2 2 1,6 2-1,3 3-781,3 1 1,3-3 1054,0 4 0,5-4 0,2 1 0</inkml:trace>
  <inkml:trace contextRef="#ctx0" brushRef="#br0" timeOffset="704">832 1 8082,'7'1'784,"0"1"-337,1 2 1,2 5 0,4 0-1,4 6 112,1 5 1,7 3 0,1 9-1,5 4-111,2 6 1,-5 4 0,1 6 0,-4 0-280,-7 0 1,-4 1 0,-8 1-212,-3 2 66,-3-1 0,-6-4 0,-2-4-357,-2-5 251,-6-1 0,3-14 1,-3-3-1,2-8-331,-1-4 1,-5-6-1,2-5 1,-2-7-135,2-8 1,-3-5 0,4-7 0,0-5 240,2-6 1,7-3 0,4-3 0,2-1 358,1-1 1,5-5 0,5 3 0,4 0 319,2 2 0,5 2 1,4 1-1,3 1 190,4-1 1,-1 10 0,5 5-1,-3 9-165,-1 7 0,1 6 1,-6 5-1,-2 1-530,-4 2 0,-5 4 0,-6 6 0,1 2-543,-1 1 0,-3 0 0,-1 3 675,-1-2 0,3-4 0,-3 2 0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28.31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540 530 8266,'-12'-9'0,"-1"2"0,-1 4 380,2 2 1,-3 1 0,1 1-1,1 2 75,2 4 0,-2 3 0,1 3 0,3 2-63,0 1 1,4 2 0,2 2 0,2 2-56,1 3 1,4-2 0,4 4 0,5 2-7,4 1 1,3 0 0,1-1-85,0-1-161,-5 0 1,3-1 0,-2 0-1,-1-2 21,-2-1 1,-7 0-1,-3-2 1,0-3-69,-1 1 0,-4-2 1,-6 0-1,-2-4-158,-2-3 1,-4-4 0,-2-1 0,-3-1-255,0-3 0,-5-2 0,1-4 0,1-1 35,1-1 1,-1-6 0,1 4-1,4 0-74,1-1 0,5 3 0,4 0 0,2 1-685,1-1 1,2 2 1096,3-3 0,9 0 0,3-3 0</inkml:trace>
  <inkml:trace contextRef="#ctx0" brushRef="#br0" timeOffset="538">789 998 8048,'5'-6'-833,"-3"-2"1,5 5 1782,1 0 1,-2-1 0,1 0-465,1 2 0,1 1 1,1 2-1,1 1-253,-1 2 0,1 4 0,-2 0 1,-1 4-100,-1 1 0,-1 6 1,1-2-1,-4 3 17,-2 1 1,-1 1 0,0 2 0,0 4 37,0 2 1,-3-3 0,-2 0 0,1-1-31,-1 1 0,1-5 0,4 0-831,0-4 526,0-5 0,2-1 0,1-7-827,4 0 750,2-2 0,3-3 1,0 0-1,2 0-476,-1 0 1,0-4-1,-2-3 699,0-2 0,6-6 0,-5-2 0</inkml:trace>
  <inkml:trace contextRef="#ctx0" brushRef="#br0" timeOffset="699">872 1206 8048,'-7'6'468,"0"-3"2061,-1-2-1910,4-1 0,0 0 1,9 0-322,5 0 0,2-3 0,4-2 0,0 1-394,0-1 0,2-2 0,2 4 1,1 0-845,0 2 0,-1-2 1,-2-1 939,-1 2 0,1 1 0,3 1 0</inkml:trace>
  <inkml:trace contextRef="#ctx0" brushRef="#br0" timeOffset="1091">1486 603 8693,'10'0'610,"0"0"1,-4 1-220,-2 3 1,-3 3 0,-1 5 0,0 5 133,0 2 1,0 1-1,-1 7 1,-2 2-509,0 1 1,-1 5 0,4 0 0,0-2-430,0 0 1,0-3 0,0-3-1,0-4-1119,0-4 1531,0-4 0,5-5 0,1 1 0</inkml:trace>
  <inkml:trace contextRef="#ctx0" brushRef="#br0" timeOffset="1267">1382 853 8035,'-11'0'1742,"1"0"1769,-1 0-2784,6 0 1,1 0-1,8 0-222,3 0-501,6-5 0,0 4 0,4-3 0,2 3-427,1 1 1,-3 0-1,0 0 1,2 0-722,0 0 0,1 1 0,-2 2 1144,0 0 0,-1 5 0,4-2 0</inkml:trace>
  <inkml:trace contextRef="#ctx0" brushRef="#br0" timeOffset="2069">1964 551 8138,'9'-1'0,"-1"-1"0,-2-3 0,0-1 267,-1-2 0,-2-1 0,1-1 1,0-2 122,-1-2 1,4-3-1,-2-6 1,2-3 18,4 0 1,0-3 0,4-6 0,0-3-58,2-2 0,3 2 0,0 1 0,1 1 34,0 2 1,-1 3-1,-3 5 1,-3 6-167,-3 8 0,-4 3-449,0 6 239,-5-1 1,3 10 0,-5 4 92,0 7-54,-5 2 1,1 7-1,-4 2 1,1 5-129,-1 1 0,0 5 1,0-4-1,1 2-311,-1 3 1,2-5 0,0 0 0,1-4-361,3-3 0,1 2 0,1-3 0,0-1 750,0-2 0,5-2 0,0-1 0</inkml:trace>
  <inkml:trace contextRef="#ctx0" brushRef="#br0" timeOffset="2463">2057 1040 8083,'9'-7'238,"-2"0"1,-1 0-1,-4-4 185,2 1 1,4 0 0,-1-2 0,2-2 147,2-3 1,0 1 0,3-3 0,3-1-103,3-4 0,5-4 0,3 1 1,2-1-458,1 1 0,0 3 0,1-1 0,-2 2-440,-3 2 0,-1 3 1,-5 7-1,-2 1-1241,-1-1 1669,1 1 0,-7 4 0,3 2 0</inkml:trace>
  <inkml:trace contextRef="#ctx0" brushRef="#br0" timeOffset="2938">2327 1164 8048,'5'-10'-470,"-4"-2"0,3 0 1,-2-2 1045,1 1 1,0-2 0,4 0 0,1 0-4,1 0 1,5 1 0,1 5 0,0 1 125,0 1 0,3 5 1,-1-2 366,-1 3-887,3 1 1,-7 6 0,2 3 0,-4 6-72,-3 5 1,-2-1 0,-5 9 0,-3 1-191,-3 1 0,-1 1 1,-8 0-1,1-1-237,0-2 0,-5 1 0,3-5 0,-1 0 182,0 2 0,4-8 0,-1 2 0,2-4 492,2-3 0,1-5 0,3-2-55,6-2 1,6 0 0,9-4 463,6 0-564,4 0 0,10 0 0,0 0 0,1-1 37,0-3 1,3 3 0,-2-2-1442,0 1 530,-1 2 0,-8 0 1,-2 2-1,0 0 674,-3 1 0,-1 5 0,-1-2 0</inkml:trace>
  <inkml:trace contextRef="#ctx0" brushRef="#br0" timeOffset="3735">259 73 8102,'-6'5'241,"-4"-3"0,1 5 0,-4 2 183,0 4 0,-3 8 0,-1 7 0,-4 8 337,-3 9 1,2 8 0,-3 14 0,5 7 85,2 8 0,0 7 0,5 6 0,4 0-400,4-3 0,5-5 0,5-2 0,5-3-662,6-2 0,5-10 1,3-2-1,5-5-130,5-4 1,0-2 0,7 2-1,3-6-775,2-6 1,3-3 0,2-11 0,3-2 1119,1-2 0,-2-6 0,4 3 0</inkml:trace>
  <inkml:trace contextRef="#ctx0" brushRef="#br0" timeOffset="4360">2920 198 8228,'12'11'0,"0"3"0,4 3 492,4 3 0,0 12 0,7 10 0,2 12-19,1 10 1,4 5 0,-2 7 0,-3 4-274,-2 2 0,-8-6 1,-6-5-1,-5-8-52,-5-2 1,-1-3-1,-4-1 1,-1-4-12,-4-6 1,-7 1 0,-2-3 0,-1-1-473,-1-2 0,1-5 1,-3-3-1,2-5-1171,1-5 1,3-2 1505,-4-1 0,6-1 0,-3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49:34.047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0 12428 183072 44932,'22'6'9162'0'2297,"2"-3"-9083"0"-2278,2-1 1 0 0,3-2 0 0-1,1 1-766 0 53,2 2 253 0-45,5-2 0 0 0,-1 5 0 0 0,3-4 0 0-1,-2 2-541 0 22,2-2 1 0 0,0 3 0 0-1,-2-2 0 0 1,-5 0-2200 0 67,-4 2 3173 0-114,-5-4 0 0 0,7 4 0 0 0,-4-5 0 0 0</inkml:trace>
  <inkml:trace contextRef="#ctx0" brushRef="#br0" timeOffset="358">22 288 12360 178004 46483,'-12'-5'7342'0'661,"2"-3"-6550"3780"-593,14 4 0-3780-1,4 4 0 0 1,13 5 0 0 0,3-1-522 371-36,4 1 0-371 1,5 3 0 0-1,2-2 0 0 1,2 0-403 46 7,2 1 1-46 0,2-3-1 0 0,2 1 1 0 1,2 0-962 0-1,-2-3 1 0 0,3-1-1 0 0,-1-1 1 0 0,-2 0 1093 0-40,-1 0 0 0 0,-5-9 0 0 0,-2-2 0 0 0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44.76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22 417 8181,'-2'14'0,"0"-1"0,-1 1 0,0 0 264,2 0 1,1 5 0,0-1 0,0 4 232,0 2 0,4 5 0,-1-1 0,-1 3-63,0 4 1,-2-1 0,0 2 0,0-5-275,0-1 0,0-1 1,0-1-1,0-4-93,0-2-321,-5-6 0,3-8 1,-4-11-428,1-10 1,2-6 0,3-7 0,1-5 149,2-6 0,0 0 1,4-1-1,1-1 319,1-2 1,1-4 0,1 0 0,0 2 227,3 4 0,2-1 0,5 2 0,0-2 556,0 2 0,3 8 1,0 9-1,-1 8 195,-1 4 1,1 5-1,-2 6 1,-5 5-204,-3 7 1,-4 9-1,-2 5 1,-3 2-379,-3 1 0,-1 4 0,-1 0 0,-3 1-231,-3 0 0,-3 3 0,-3-2 0,-1 0-213,2-2 0,-1-4 1,0-3-1,-1-4-447,2-2 1,4-7 0,2-3-571,1-4 0,3-7 1101,5-1 1,4-4 0,6-4 0,2 1 102,1-1 1,2 2 0,2 1 802,1 0-576,0-3 1,0 7 0,-1-4-1,2 2 145,3-1 0,-3 1 0,2 3 0,-2 0-129,-1 0 0,-4-1 0,-1-2 0,0-1-265,0-2 0,-3 2 0,1-2 0,-4-3-57,-3 0 1,1-1-1,-4-2 1,-2 0-46,-1-2 1,-2 0 0,-2 3 0,-4 1 163,-2 0 0,-3 0 0,-1 3 0,-1 5 766,2 4 0,0 5 0,2 7 0,-1 4 267,1 1 1,4 2 0,3 1-1,2 1-526,1 1 1,1 5 0,3-2 0,7-1-791,5-1 0,5-3 0,4-2 0,5 0-1695,4-3 2009,5-6 0,-2-2 0,4-3 0</inkml:trace>
  <inkml:trace contextRef="#ctx0" brushRef="#br0" timeOffset="2258">1373 74 7442,'0'-11'-1062,"0"4"1606,0 1 0,0-1 0,-1-3 463,-3 3 0,3-2-460,-2 2 0,0 3 0,0 0-154,-4 3 0,1 7 0,-1 4 0,-2 7 95,-4 7 1,-3 3 0,-5 9 0,1 6-283,-1 5 0,-3 0 0,-2 1 1,1-2-263,-1-2 0,-1-1 0,2-3 1,3-4-274,4-8 0,3-5 1,5-12-355,-1-2 397,5-5 0,2-1 0,4-6 0,0-4-368,0-2 1,4-2-1,3 0 1,3-1 292,0 2 1,4-3-1,1 7 1,0 1 574,0 1 0,2 3 1,-2 2-1,1 4 353,3 5 1,-3 6 0,0 10 0,-1 5 280,-2 6 0,-2 4 0,-1 4 0,-2 4-158,-1 2 0,-4-4 0,3-2-433,-1-2-193,-2-6 1,-2-6 0,1-8-873,2-4 205,4-4 1,-2-10 0,4-1-323,1-3 0,-1-1 1,2 0-1,0-1-1086,2-3 2011,5 3 0,-3-8 0,5 3 0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49.43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391 341 7379,'6'-1'380,"-3"-3"-35,-1-3 1,-2-2 0,-2-1 0,-1-1 8,-4 1 0,1-4 0,-1 0 93,-1 1-271,-1 2 1,-3 4 0,0 1 463,-2 2-430,0 0 0,4 6 1,-2 4-1,-1 6 178,0 3 0,-1 3 1,4 7-1,2 3-62,1 6 1,5-1-1,-1 7 1,1 1 25,2 3 0,5 5 0,3-4 0,4-3-38,2-2 0,3 1 0,-3-5 0,-2-5-68,0-3 0,-2-4 0,0-2 0,-3 0-136,-4-1 0,2-3 0,-2-7 0,-2-1-424,-3 1 0,-1-2 0,-7-2-763,-1-4 789,-7 3 0,5-5 0,-7 3 0,-2-4-535,0-4 1,-3-2 0,-1-4-1,0 0 182,-3-1 1,3 1-1,2-1 1,3 1-211,4 0 0,2 3-529,5 0 1380,4 0 0,6-4 0,6 1 0</inkml:trace>
  <inkml:trace contextRef="#ctx0" brushRef="#br0" timeOffset="657">516 382 9698,'6'-4'474,"2"-2"0,-4-6 1,3 0-310,5-2 0,-1-8 1,7 1-1,0-1-663,2 0 1,1 2 0,-1-1 497,1 0 0,0 0 0,0 0 0</inkml:trace>
  <inkml:trace contextRef="#ctx0" brushRef="#br0" timeOffset="853">703 19 8153,'-16'10'501,"1"0"1,4 1 0,1-2 118,0-2 1,4 6 0,2-2 0,3 4-170,1 4 1,0 0 0,0 2 0,0 0-60,0 0 1,5 0 0,1-1-1,1 1-534,0 0 0,-1-1 0,5-2 1,-2-2-732,-2-1 0,2-1 1,-2-4-2615,2 1 3487,-3-1 0,3-4 0,-3-1 0</inkml:trace>
  <inkml:trace contextRef="#ctx0" brushRef="#br0" timeOffset="1019">557 237 8153,'-13'-10'0,"-1"0"754,1 3 1,5-1-1,2 4 428,2-2 0,1 4 1,7-2-533,3 3 0,2 1 1,2 0-1,3 0-311,4 0 1,1-1 0,3-2-1,1 0-1000,2 1 1,0 1 0,-2 1 0,1 1-777,-1 2 0,3-1 1437,-2 5 0,5 0 0,-2 4 0</inkml:trace>
  <inkml:trace contextRef="#ctx0" brushRef="#br0" timeOffset="1890">1088 538 8150,'0'-10'76,"0"3"1189,0 0 857,0 0-1455,0-3 0,-2 5 0,-1 6-348,-4 9 0,-2 6 1,-3 8-1,-2 4-170,-3 2 1,-7 7-1,-4 3 1,-2 4-179,-1 0 1,0-1 0,-2-3 0,1-3-259,1-6 0,2-7 1,9-10-645,3-7 646,-3-4 0,12-8 0,-1-3 0,3-4-147,4-2 0,2-4 1,3 1-1,4-2 242,3 2 1,3-3-1,2 4 1,2 0 302,1 2 1,2 2 0,1 2 0,-1 1 538,1 2 0,0 2 0,1 5 0,1 3-144,1 3 0,4 3 0,-4 7 0,-1 0-590,-1 0 1,3 0-1,-1 3 1,-1-3-343,-1-1 1,-5-5 0,2-4 423,3-1 0,-2-2 0,6-3 0</inkml:trace>
  <inkml:trace contextRef="#ctx0" brushRef="#br0" timeOffset="2824">1545 81 7972,'0'-7'67,"0"0"0,3 4 1,1-4 570,-2-1 0,1-2 0,-1 0-61,1 0 0,1 3 1,-3 1 89,2 1 0,0 4-418,4 8 1,-5 5 0,1 10 0,-1 2-171,-2 4 0,0 5 0,0 4 0,0 3-41,0 7 1,0 1-1,1 2 1,1-3-110,1-1 1,6-1 0,-1-5-206,4-6 214,0-4 0,4-10 0,-3-4-603,1-5 407,-1-1 0,1-9 1,0 1-154,-1-4 0,-5-4 0,-2-4 0,-2 0-112,-1-1 0,-2 4 734,-1 0 1,-5 6 0,-2 2 0,-2 10 157,-1 8 1,-1 8-1,1 7 1,-1 5 242,1 1 1,0 5 0,0 1-1,2 3-60,1 4 0,2-7 1,-2 0-1,3-8-235,3-5 0,1-1 0,0-8-512,0-1-200,0-5-618,0-8 0,-1-6 0,-1-8 10,-2-3 0,-4-1 0,1 0 1003,-2 1 0,-1 0 0,-1-3 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25:05.86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0 6112,'0'9'2046,"0"-2"-788,0-7 3916,0 0-4769,7 0-137,-5 0 1,6 0-22,-3 0 1,-1 0-1,6 0-75,2 0 0,2 0 1,1 0-1,1 0 11,-1 0 0,1 0 0,-1 0 0,1 0-28,-1 0 1,6 0 0,0 0-1,-3 2-31,0 3 0,-3-3 1,1 3-1,-1-4 1,1 1 125,-1 3 1,1-3-195,-1 3 0,0-1-134,1 1 20,-7-4 4,4 6 0,-9-7-83,6 0-167,-7 0-19,4 0-654,-7 0-1456,0 0-1070,-7 0 3503,6 0 0,-13 0 0,5 0 0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25:14.01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1 248 7276,'8'-7'-163,"-1"4"1,-5-6 674,3 3 0,-3-1 11,3 2-327,-3-4 1,3-7 439,0 1-437,7 0 0,-9-1 1,6 1 479,-2-1-424,5-6 0,-3 5 0,6-4 0,1 5 54,-1 6 0,0-2 0,1 7 1,-1 2-28,1 1 1,-6 2 0,1 2-1,-1 4 42,-2 10 0,1 1 1,-6 9-1,3 1-142,-3 3 1,-1 1 0,-2 1 0,-2 3-122,-3 1 1,1 5 0,-6-3-1,-4 1-210,-5 4 0,2 2 0,-3 0 0,1-4-191,-2-5 1,4-3-1,-4-4 1,4-2-8,2-1 0,1-12 0,2 0-214,2-6 296,6-3 1,-3-6-36,7-4 266,0-4 1,0-6 0,2-1 0,3 2 181,5 4 0,4-4 0,3 6 67,4-1 0,-4-3 0,4 7 0,-2 1 147,1 3 1,-2 1-1,4 0 1,0 0-17,4 0 0,-2 7 0,0 1 0,0 2-315,0 1 0,-3-3 0,3 4-1301,-2-1 1006,-1-1 0,-6-1 0,1-2-1084,-1-1 766,1-4 0,-1 5 0,1-7 582,-1 0 0,1-7 0,-1-1 0</inkml:trace>
  <inkml:trace contextRef="#ctx0" brushRef="#br0" timeOffset="1348">1254 403 6150,'-9'0'1277,"1"0"-598,3 0-531,3 0 1,-10-2-1,5-1 1,0-4 18,0-2 0,0 6 0,2-4-43,-5 0 1,-4-1-1,-1-6 144,-1 4 1,1 3-1,-1 5-6,1-3 1,-1 3 0,1-3 148,-1 3-294,1 9 0,-1-3 1,1 6 62,0 2-107,-1 2 0,6 1 0,1 1 0,1 1 8,-1 3 1,5-1 0,-1 5 0,4-1-108,1-4 1,1 0 0,4-1 0,6 3 13,3-2 1,1-4 0,1-2 0,1-5-39,3-1 0,-2-2 0,4-5 1,-2-2-23,1-3 1,1-3 0,-3-8 0,2-1-25,-2-4 0,-2-1 0,-1-5 1,-1 2-23,1 3 0,-6-4 0,-2 6 1,-1 1 44,-3 2 1,-3 6 469,-1 1-59,0 7 1,-1-3-85,-4 12 1,3 4-1,-3 9 1,3 3 29,2 2 1,0 2-1,0 5 1,0 2 53,0 3 1,7 3-1,3 8 1,2-1-15,-1 0 1,2 1 0,-2-1 0,1 2-177,-2 4 0,-1-9 0,-6 3 0,2-3-183,-1-3 1,-4 3 0,-6-9-168,-4-4 122,-4 0 0,-1-12 0,-1 2 1,-1-4-451,-3-6 1,1-3 0,-5-7-383,1 0 683,3-7 0,1-2 0,2-6-98,3 0 302,2-1 1,1-5 0,3-1 0,1 0 227,4-1 0,3-4 0,3 1 1,4-3 23,1-2 1,4 0-1,7 0 1,4-2-102,1-3 1,0-2 0,3-3 0,-1 5-149,2 3 1,3 2-1,3 1 1,2-1-573,-2 0 1,-1 7 0,-4 3-1,-1 4-1362,-2 1 0,-7 6 1956,1 0 0,-3-1 0,-1-4 0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21:05.485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403 205 12386,'-31'57'297,"-10"0"1,6-9-92,-6 9-155,17-11 0,-7 16 0,10-10 40,-4 4 1,-3 20 0,1 5-416,1 1 1,7-10-560,-2 6 104,4-11 626,2-12 1,34-55 124,17-41 1,19-30 0,-26 28-1,0-2 1,19-30 61,-6 8 1,-5 5 0,-2 0 364,1 0-285,7-7 1,-4 1-1,6-6 1,-4 3 315,-5 2 1,1 7-42,4 6-353,-14 27 1,-6 30-155,-31 46 0,-18 30 0,9-31 1,-1 1 93,-20 42 0,7-11 0,9-22 0,0 3 8,0 1 1,-2 7-1,-5 0 1,0-2-17,1-1 0,2 3-77,-3 10-52,4-10 47,2 2-256,12-38 344,47-100 0,1 4 0,-6 5 0,2-2 1,-6 14-1,0 3 39,18-30 1,-2 2-1,3-4 1,1-2 84,2-4 1,-4-3-1,-17 41 1,1-1-1,23-40 765,-4 9-635,-3 13 1,-14 35-251,-13 34 1,-14 21-1,-35 45 1,-3 1-52,-5 5 1,-4 4 0,-2-4 0,3 2 96,2 4 1,-7 3 0,25-40 0,1 1 77,-1-1 1,0 1-79,0-1 0,0 0 1,0 2-1,1 1 1,1-1-1,0 0 211,1 0 1,0 0-176,-2-2 1,2-1-182,-5 34 0,33-65 1,31-52 55,15-32 1,-23 27-1,-2-2 1,21-37 0,-25 38-1,1 0 19,1-1 0,0-1 0,2-3 0,1 0 0,-2-1 0,-1 0 1,1 0-1,-1-1 58,1-2 0,0 1 1,-1 2-1,-1 2 1,-1 1-1,-1 1 101,23-38-128,0 12 0,-23 39 1,-18 38 1,-17 24-1,-21 40 1,-1-2 11,-2 0 1,-7 7-1,2-2 1,-4 4 57,-2 1 0,3 6 1,1 1-1,2 2 43,-2 3 1,20-43 0,1 0 0,-1 0 0,1 0 0,1 0 0,1-1 77,-16 43 1,3-10-77,2-11-202,14-11 1,26-42 0,25-33-77,12-29 0,1-17 0,-6-4-343,2-8 427,9-1 0,-27 31 0,-1-2 0,4 2 0,-1 1-157,0-1 0,0 0 248,2-4 0,0 0 0,-4-2 0,0-1 0,4-4 0,1 0 1,0-2-1,0 1 99,0-2 0,0 2 1,0 3-1,-2 3 1,-4 8-1,-1 1 649,23-35-690,-13 39 1,-11 25 0,-25 49-6,-18 20 1,-12 11 0,-3 4 0,-5 6-10,-4 6 1,22-36-1,0 1 1,0 0 0,0-1-1,-1 3 1,1 1 24,0-1 1,0 0-1,-1 0 1,1 0-1,0 0 1,0 0-1,0 2 1,-1 0 27,1 1 1,0 0-1,-22 36 1,4-3 169,5-8-555,17-24 0,12-16 61,28-41 0,-1-11 0,23-35 0,-3-6 41,1-7 0,6-8 0,2-9 0,5-3 104,-26 41 1,-1 0-1,-1-4 1,-1-1 0,4-3-1,-1-2 1,2-4 0,0-2 56,3-5 0,0-1 0,-4 6 1,0 0-1,1-2 0,0 1 0,-3 9 1,0 1 436,17-32-185,-4 16 1,-13 40-120,-6 32 0,-31 40 0,-23 38 1,-7 6-60,18-42 0,0 0 0,-1 0 0,1 0 0,-1 4 0,0 1 0,-1 0 0,-1 1 17,0-2 1,-1 1 0,2-1 0,0 0-1,-3 2 1,0 1 0,1-1 0,1 2 98,-1 1 1,0-1 0,0-5 0,1 0 0,2-2 0,1 0 466,-19 37-917,3-7 0,36-35 41,28-33 0,7-29 0,30-50 0,-8-3 82,-3-6 0,6-4 0,-29 35 0,-1-1 0,2-2 0,0 0 41,1 0 0,0-1 0,0-4 0,0-1 0,0 1 0,0 0 0,0-5 0,0-1 40,0-3 0,0-1 0,-3 6 1,-1 1-1,-2 2 0,0 2 304,-4 6 0,1 2 128,22-28 1,-30 42-284,-14 41 1,-16 17 0,-23 44 0,-1-2-6,1-1 0,-4 8 1,-7 8-1,24-40 1,0 0 91,-23 40 1,24-40-1,1 0 1,-22 44 0,22-42-1,0 0 10,-2 3 1,0 0 0,3-2 0,0-1 0,-1 0 0,1-1 471,-14 34-964,4-1 1,23-32 153,20-20 1,9-23 0,27-46 0,-1-5-72,0-7 0,3-13 0,2-8 0,1-7 105,-1-3 1,-22 42-1,-1-1 1,1-3-1,-1-2 1,2-3-1,1-1 82,1-4 1,0 0 0,-3-1 0,0 1-1,3-4 1,0 0 0,-4 5 0,-1 2 190,-1 4 0,-1 2 0,17-35-19,0 17 1,-22 38 13,-9 29 0,-27 39 0,-19 39 0,-7 4-54,20-37 1,0 0-1,-1-1 1,1 1 0,-1 5-1,0 2 1,-1-2-1,0-1 32,0 0 1,-1-1 0,-1 0 0,0 0-1,2 0 1,1 2 0,-4 2 0,0 1 11,-2 2 1,0 1 0,4-3 0,1-1 0,-4 1 0,1-1 0,3-3 0,0-2 141,-21 39 1,6-12-535,4-7-49,10-10 1,26-36 159,21-32 0,29-47 0,-18 14 0,-1-3 0,0 1 0,-1-1 41,-2 1 0,0 1 0,2 0 0,-1 0 0,-1-3 0,0-2 0,3-2 0,0 0 0,3-4 0,-1 0 0,-1-3 0,0-1 0,2-3 0,-1-1 0,-1 0 0,0-1 170,-1 1 0,0 1 0,-1 3 0,0 1 1,-1 4-1,0 0 152,0 4 0,-1 3-72,8-16 1,-3 40 0,-30 44-134,-13 23 1,-11 18 0,-11 9 0,-5 9 11,-4 5 1,19-38 0,-1 1 0,0 2 0,0 0 0,-1 1 0,0 0 50,-2 3 0,0-1 0,2-4 0,0 0 0,-2 4 0,1 1 0,0-3 0,1 0 103,1-1 0,0 0 1,0-1-1,0 0 0,-20 38-1,7-9-306,6-6 1,27-37 36,13-24 0,26-42 1,26-40-1,0-6 29,-3-1 1,-29 37 0,0 0 0,-2-2-1,0-1 1,3-3 0,0-1-25,3-2 0,-1-1 0,0-2 0,0 0 0,2-3 0,0 0 0,1-2 0,-1-2 101,0-2 0,0-1 0,-1 2 0,-1 0 0,1 2 1,-1 1-1,-2 9 0,-2 2 189,21-26-205,-19 23 0,-2 39 68,-23 38 0,-13 13 0,-29 49 0,-6-1 35,-2 3 0,18-44 0,0 1 0,0 0 0,-1 0 0,0 2 0,-1 0 35,-2 3 0,1-1 0,3-1 0,-1 0 0,0-1 1,1 0-1,0-1 0,0-1 78,0-1 1,1 1-1,-1-4 1,2 1 0,-19 44 179,2 1-570,13-25 0,18-14-134,30-45 0,6-14 0,24-44 164,5-21 0,-2 0 0,-21 26 0,0-2 0,-3 3 0,0 0 41,1-1 0,-1-1 0,0 1 0,0 0 0,1-3 0,-1-1 0,-1-2 0,0 0 88,2-4 0,-1-1 0,2-1 1,0-1-1,1-3 0,-1-1 1,1 4-1,-2 2 265,-2 5 0,-1 1 0,18-31 385,-4 12-497,-13 27 0,-18 49 1,-22 37-1,-10 17-44,-11 11 0,-6 3 0,-11 13 0,23-39 0,0 1 16,0 3 1,-1 1 0,3 0 0,-1-1 0,-2 1 0,-1 0-1,1 0 1,-1-1 14,2 1 0,-1 0 1,-2 1-1,0 1 1,2 1-1,1 2 1,0-3-1,-1 0 135,1-4 0,3-2 0,-13 36-902,6-11 170,18-13 0,23-30 328,31-34 0,16-43 0,-22 12 0,0-2 0,-1-1 0,-2 0 23,0-2 1,-1 0-1,23-38 1,-23 35-1,0 0 1,-2 0-1,0-1 18,-1-1 0,-1 0 0,3-4 0,0-1 0,-2-2 0,-1-1 0,1-1 0,-1 0-42,-1 2 0,0 0 1,-2 2-1,0 2 0,21-37 1120,-4 9-681,-3 13 1,-26 57 0,-16 35-30,-18 29 1,-16 22 0,0-2 0,-1 11-142,18-40 0,-1 0 0,0-2 1,-1 1-1,0 0 0,0 0 0,0-2 1,-1 0 17,1-1 1,0 1 0,0 1 0,-1 1 0,2 0 0,0 1 0,1-2 0,1-1 132,-17 35 1,12-11-928,4-7 344,11-24 0,35-21 0,22-46 82,11-23 0,1-18 0,-4-2 0,2-7 123,-27 35 0,0 0 0,-4 0 0,1 0 0,4-5 0,0-2 0,0 1 0,0-1 0,2-3 0,-1 0 0,0-4 0,0-1 0,2-4 0,-1 0 0,-2 2 0,-2 0 84,-3 4 1,0 3-1,0 7 1,-1 2 529,16-32 1,-8 44-165,-12 28 1,-28 48 0,-29 41-188,-7 4 0,20-43 1,-1 1-1,1 2 1,0 1-1,-1 0 1,0 1-19,-2 1 1,0 0 0,1-2 0,0 0 0,-2 1 0,-1 1 0,1-1 0,-1 0 6,0-2 0,1 0 1,4 0-1,0-1 1,-1-2-1,1-1-193,-16 39-264,-1-1 0,44-36 0,16-20 0,11-24 0,31-55 164,4-21 0,-15 7 0,-19 24 0,0-2 0,-4 4 0,0 0 23,1-2 1,-1 0-1,26-40 1,-28 36-1,1-1 1,-1 1-1,-1-2 137,1-1 0,0-1 0,1-2 0,-1-1 0,-1 1 0,-2 1 0,1 3 0,-1 2 716,16-35-374,-11 16 1,-6 30-66,-17 31 1,-15 34 0,-28 45-246,-1 0 0,-3 7 0,19-38 0,-2 2 1,0 0-1,0 1 91,0 0 1,-1 0-1,-1 1 1,1-1-1,1 0 1,0-1 97,-1-1 1,0 0-76,0 2 0,1-1 1,-17 36-124,1 7-95,0-1-416,8-21 0,23-22 246,30-44 0,6-17 0,21-31 0,-4-4 0,-4-4 0,11-6 0,-4-5 0,3-7 82,-1-7 0,0-3 0,-23 39 0,0-1 0,1-1 0,1-1 123,1-4 1,-1-1 0,0-1 0,-1 0-1,3-4 1,1 1 0,-1 2 0,0 2 367,-2 3 1,0 3 0,17-32 124,-3 17 0,-16 35-270,-10 32 0,-27 41 1,-24 40-116,15-39 0,-1-1 0,-1 0 0,-1 1 0,1 4 0,0 1 0,-1 0 0,0 1 1,-2 0 1,0 1-1,0 0 1,-1 0-1,-1-1 1,-1 0-1,3-1 1,1 0 67,0-3 0,2 0 0,0-2 0,1 0 0,1 0 0,1-1-455,-16 47-173,10-28 0,22-8 164,25-42 0,6-18 0,23-42 82,0-11 0,0-8 0,-4 0 0,1-4 49,-1-10 0,1-1 1,-1-9-1,-22 43 0,0-1 74,2-1 0,0-2 0,-1-2 0,0-1 0,2-4 0,1 0 0,-1 0 0,-1 0 368,-1 2 1,0 2 0,-1 4 0,0 1 245,22-35 1,-16 46-274,-15 36 0,-20 29 0,-23 43 0,-6 4-133,-7 4 0,19-35 0,-1 2 0,-1 2 0,0 1 0,-1 1 0,0 0 18,0 1 0,-1 1 0,-3-3 0,1 1 0,1 0 0,0-1 0,1 1 1,-1-2 59,1 0 1,-1-2 0,0 1 0,1-1 0,1-2 0,1-1 168,-22 39-1059,3-1 233,26-32 189,3-12 1,43-45-1,14-29-579,12-17 597,4-14 0,-13 10 0,2-12-608,4-8 823,-25 35 0,1 0 0,3-4 1,0-1-1,0 0 0,0-1 1,0 0-1,0-2 69,0-1 0,0-1 1,0-1-1,-1 0 0,1 0 1,-1 1-1,-2 3 1,-1 1 531,19-34-38,-6 17 1,-15 30-165,-9 35 1,-30 33 0,-25 49-83,-3-1 1,-2-3 0,4-3 0,-3 1 81,-5 3 1,-2 7 0,4-4 228,-1-1-452,1 5 1,-1-2 0,3 6 75,2-3-41,5-19-530,13-1-218,8-21 363,9-13 0,38-32 0,10-26 0,8-17 0,0-9 0,-2-1 0,-1-10 0,2-6 82,4-6 0,1-9 0,-24 41 0,-1 0 0,-1-1 0,-1 0 41,1-1 0,0-2 0,-2-1 0,-1-2 0,4-1 0,-1 0 0,0 1 0,0 0 191,-2 2 0,0 0 1,16-36 914,-5 16 0,-10 31-781,-18 23 0,-21 55 0,-20 24-95,-5 4 1,-3 13 0,-6-6 0,-1 4 1,-3 3 1,3 0 0,22-40-1,0 0 1,-22 39 114,1-4 1,8-7 0,3-2 5,3-1-631,2-2 0,26-25 73,20-22 0,13-27 0,25-41 82,2-14 0,0-8 0,-8 4 0,1-4 82,3-6 0,3-3 0,-25 35 0,0-1 0,0 0 0,-1 0 129,1-1 0,0-2 0,1-1 1,-1-2-1,0-3 0,0 0 0,-1 1 1,-1 1 81,0 2 1,0 2 199,17-36 1,-13 36 57,-20 37 1,-27 42 0,-30 57-61,-2-4 1,-1-1 0,3-3 0,0 5-106,-1 1 0,22-40 1,-1 1-1,-1 1 1,0 1-1,1 0 1,-1 0 22,0 2 1,1-2 0,0-2 0,2-1 0,2 1 0,1 1-31,-20 41 1,10-5-1118,5-1 492,10-28 0,46-45-492,16-41 738,-3-7 0,15-24 0,-15 9 0,6-7 0,2-5 0,6-14 0,-6-1 0,1-2 125,1-2 0,-29 39 0,0 0 0,3 1 0,0 1 0,-2-2 0,0 0 565,21-42 0,-1 9 389,-9 11-506,-10 24 1,-20 40 0,-24 41-83,-13 22 1,-11 12 0,5-5 0,-3 5-1,-3 4 1,-5 1 0,0 1 0,3-1-8,0 0 1,6-5-1,-1-1-379,2-2-203,9-9-464,7-7 480,13-6 0,32-44 0,18-24 82,9-25 0,5-9 0,-17-3 0,3-6 0,7-7 0,-2-6 0,8-4 0,-3-3 90,-25 41 1,0 0 0,0 0 0,-1-2 0,0-1 0,-1 0 233,1-1 1,1 1 300,2-2 1,-1 3 445,21-27-631,-24 53 0,-24 22 0,-24 49 0,-3 5 133,-6 6 1,-6 2 0,1 8 332,-2 1-468,-1-6 1,-4 13 0,2-5-1,4-1 175,1-1 0,-5 2-671,2 12-188,10-14 0,20-19 164,32-45 0,8-24 0,23-39 82,-2-11 0,3-4 0,-13 6 0,1-2-82,0-3 0,4-4 0,3-6-656,-3 0 681,-2-1 0,-2 3 0,-2 1 350,-1 2 257,-9 20 498,-6 7-380,-15 30 0,-4 15-177,-15 21 1,-11 28 0,-16 30 0,0-1-1,1-1 1,-1-3 0,3 0 0,-2-2 81,-3 2 1,1 7 0,-3 0 163,6-6 1,5 6-1476,5-9 492,11-20 0,41-45 164,20-38 0,18-33 0,-2-13-656,-7 5 738,-5 5 0,-9 3 0,0-1 0,0-4 85,-1-2 0,3 1 0,-4-4 1144,6 2-492,-16 27 1,6 11-247,-25 44 1,-15 28 0,-12 36 0,-6-2 81,-4-1 1,-1 1 0,1-3 163,1 1 1,0 13-1476,-5 4 0,14-6 0,10-33 738,16-25 0,20-39 0,4-17 0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8:07.314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295 1 12260,'0'25'-984,"-7"-4"1409,5-21 15,-5 14 0,0 0-5,-3 17 1,0-4-298,-6 19 0,-1 11 0,-11 19 1,4-7-103,2-4 0,0-7 0,3 8-127,-2-8 41,0 2 0,6-12-38,0 4-188,-1 3-88,7-21 208,3 9 1,9-41 126,7-7 1,8-24-31,12-23 1,0-1 0,-3-9-1,-3 9 9,-1 5 1,-1 6 0,-3 1-1,1-2 108,-1-2 1,0 4 0,0-2 206,2-5-97,-1 8 168,-4-4-115,-7 27 1,-4 8-176,-10 24 1,-6 3 0,-9 21-4,-6 6 1,2 6 0,-2 3 19,-2 2 1,6 3 0,1-9 0,4 1-35,2-1 1,-1-2-1,1 2-93,-1 7 0,8-18-337,3 8 65,3-28 245,9 1 1,8-38 0,9-10 27,0-8 0,6-5 1,-6-7-160,0-4 182,5-3 1,-3-9 0,8-1 0,2-2 18,-1 2 1,-3 1 0,-2 4-1,-3 1 226,-1 3 306,-7 13-425,3 5 1,-27 46-1,-11 20 1,-8 11-16,-1 11 0,-5-3 0,5 6 0,-5 0 106,-1 4 0,0 3 0,1 2 0,-1 0-51,0 0 1,7 0-1,3-2 1,4-2-193,1-1 1,8-7-61,3 2 0,13-15-22,13-11 0,-2-19 0,12-24 0,0-12-94,3-11 1,-1-6 0,3-6 0,-4-5-5,-1-3 0,5-3 0,1-4 0,-3-4 114,-1 1 0,-8 1 0,-1 7 0,-1 2 585,-4 3 54,-2 11 227,-9 15-543,-21 36 1,-6 12 0,-17 28 373,3 1-403,2-3 0,-2 16 0,-1-6 0,-2 2 33,2 3 1,1-1 0,2 2 0,2-1-145,3-5 1,4-3-1,6 0-239,1 7-10,6-28 0,25 7 0,16-41-48,9-12 0,2-11 0,-10-8 0,1-7 0,3-7 0,4 0 0,-5-6 0,0-5-82,2-4 0,-4-5 0,6-6-7,-2 4 291,-9 3 1,-2 12 493,-6 1-123,0 19 1,-33 32 0,-12 38-102,-11 17 1,-4 13 0,4-6 0,-1 3 7,2 2 0,1 0 0,2 0 0,0 0-53,0 0 0,2-5 0,3-2 0,6-2-41,2-3 1,10-7-317,3-2 0,13-20 0,11-9-27,10-18 1,6-11 0,-3-15 0,3-4-44,1-6 0,5-4 0,-3-4 0,2-5 0,2-5 0,-4 0 0,-2-11 0,-3 2 14,-2 4 1,-5 1 0,-4 4 661,-5 4-103,2 2 1,-31 34 0,-3 18-83,-11 23 1,0 18 0,0 2 0,-1 4-48,-2 1 1,-1 6 0,3 0 0,1-1-88,-1 2 0,3-3 0,0 5 1,1-1-89,4-5 0,2-6 1,3-1-451,4 1-50,3-12 1,28-12 265,10-25 0,10-19 0,4-18 0,-4 0-2,-5-2 1,-3-5-1,-2-3 1,1-4 61,4-7 1,-3 3 0,3-8-1,-3 2 198,-2 0 0,0-6 0,-2 8 634,-3 5-367,-4 12 1,-12 31 0,-10 24-144,-15 20 1,-11 25-1,-5-1 1,-1 8-46,-5 3 0,5 1 0,-4 2 0,1 4-8,-1 2 0,3-6 0,-3 2 0,5-3-54,6-2 0,2-6 1,10-1-205,2-1 0,10-17-100,16-11 0,2-17 1,21-14 76,2-14 0,1-16 0,-7-6 0,2-4-83,-1-1 0,2-7 0,1-6 0,0-6 43,0-7 0,3 1 0,-5-1 0,-3 0 206,-6 1 1,-2 9 0,-7 11 334,3 3-65,-7 22 1,-18 24-1,-14 35-28,-12 15 1,-4 14 0,3-5 0,2 1-18,3-1 1,-8 3 0,4-3 0,-1 3 0,-1 2 1,11-7 0,-5-4 0,7-2-8,4-3 1,5-3-334,-1 3 1,23-18-136,9-2 0,13-28 0,11-19 0,-4-8 0,-5-7 0,4-4 0,1-8 0,2-3 0,-2-6 0,2-3 0,-5-4 0,0-3 36,0-5 0,-2 3 0,-7 4 48,-3 6 452,3-1 0,-22 26-50,-7 13 0,-17 38 1,-16 37-1,4 2 5,0 5 1,-6 1 0,-1 1 0,2 1-1,1-4 1,2-3 0,2 1 0,2-3 245,1-2 1,12-4-543,-1-3 0,16-17-277,15 2 0,1-27 0,28-18 82,1-14 0,-5-8 0,-3 0 0,-2-7 0,0-7 0,7-1 0,-3-9 0,-1-6 0,-2-3 0,0 2 0,-1-3 0,-1 1-55,-2 4 0,-9 13 1284,-4 6-492,-9 23 1,-34 66-247,-13 35 1,-7 8 0,10-30 0,-1 3-1,-2 1 1,0 2 0,7-2 0,1-3 245,2-6 1,7-1-243,-1 2-577,9-4 0,23-19 0,18-25 82,11-25 0,-3-10 0,6-10 0,-2-2 0,-3-2 0,1-8 0,3-2 0,-4-2 0,-1 0 0,-2 2 0,-5-3 0,0 5-383,0 5 1120,-7 5 1,-10 27-247,-14 21 1,-9 9 0,-10 32 0,-3-1 81,-2 0 1,5 1 0,-2 1 148,4-1 1,4 11-1461,2 0 738,4-8 0,21-18 0,3-8 0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8:10.368"/>
    </inkml:context>
    <inkml:brush xml:id="br0">
      <inkml:brushProperty name="width" value="0.2" units="cm"/>
      <inkml:brushProperty name="height" value="0.4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333 62 12536,'-21'28'12,"0"3"1,11 1 0,-9 17 136,0 4 0,-1 14 0,1-4 0,-4 6-37,-1 5 0,4-3 0,-4 1 0,0-2-87,0-4 0,5-6 1,0-14-725,7 1 276,-2-8 0,16-20 177,3-24 0,15-29 0,15-27 0,-4 1 93,-4 2 0,-1-4 0,5-7 0,0 0 141,0 1 0,0-1 0,0 0 0,0-5 306,0-1 0,-2 2 0,-3 17 653,-6 4-771,4 4 0,-22 32 1,-7 22-1,-14 24-110,-5 19 1,-10 7 0,3 11 0,-4 7 97,-3 7 0,6 3 0,-6 4 0,2-4-45,0 1 1,5-6 0,7 5-1,1-5-52,4-7 0,4-7-259,5-18 1,13-9 14,18-18 1,3-13 0,12-38 0,-3-7-2,-2-5 1,-1-12 0,3-6-252,3-10 302,-3-5 1,10-8 0,-5-3 0,0-5 61,-20 46 0,1 0 1,23-40-1,-6 1 0,-4 6-51,-4 7 295,-6 14 0,-11 34 0,-11 22-37,-16 21 0,-5 19 1,-4 5-1,-3 6 61,-1 8 1,-4 3-1,-1 4 1,-2 3 41,1 5 1,3 4 0,3 1 0,1 1-85,2-1 1,7-7 0,-1-4 0,4-8-342,6-6 110,3-18 1,26-12 0,7-25-155,5-18 0,1-16 1,-1-6-1,0-7-22,0-7 0,5-3 0,0-4 0,0-5 49,2-8 0,0-7 1,-16 38-1,-1-1 0,19-44 136,-3 3 1,-6 13 0,-7 13 109,-1 8 278,-3 13 1,-32 46 0,-12 30-1,-10 21 1,-6 11 0,6-3 473,-2 3-625,0 4 1,5 1-1,0 0 1,0 2 24,0 2 0,2-1 1,3-3-1,7-6-100,7-8 1,5-10-342,7-6 1,11-18 0,7-11-7,12-19 0,2-17 0,-2-13 0,-1-5 0,3-4 0,3-8 0,-3-6 0,5-4 0,4-4 0,-2-9 0,1 0 0,-1-6 58,1-4 0,-6 5 1,1 2-1,-8 10 130,-6 13 328,-11 19 1,-8 22 358,-18 30-495,-2 4 1,-20 38 0,7-10 348,0 1-334,0 7 1,2 0-1,-1 8 1,3 3 79,-1 1 1,-4 0-1,8-5 1,0 0 27,3-1 0,4 1-132,1 0 0,13-10 35,13-11 0,4-20 0,20-26-117,1-14 0,-1-14 0,-3-5 1,0-1-198,0-4 1,2-9-1,1-6 1,2-8-66,-1-6 1,-3 2-1,-1-3 1,0-1-274,0-1 0,0 1-492,0 7 0,-7 0 1173,-9 39 0,-15 11 0,-12 38 0,-7 15 56,-6 12 1,-10 7 0,-1 9 0,2 1-3,1 2 1,2 5-1,0-3 1,0 1-3,0 4 1,0 0-1,2-3 1,3-9-228,6-9 0,9-5-325,6-2 0,9-20 134,11-10 1,4-25-1,17-11 1,-1-10 3,1-6 1,-4-9-1,6-8 1,-2-4-74,0-6 0,6-1 0,-4-10 0,-1-3 116,1-4 1,-2-1-1,-5 6 1,-2 5 263,-3 10-41,3 6 1,-22 25 0,-7 23 95,-17 32 0,-10 19 0,-4 8 0,0 6 51,0 8 1,0-1-1,0 7 1,0 0 4,0-1 1,0-2 0,0-6 0,2 3 227,3 1 1,4-6-574,6-4-49,8-21 1,23-12-1,18-32-97,8-16 0,2-16 0,-12-1 0,2-6 0,3-4 0,-2-6 0,6-8 0,-1-4 0,1-1 0,-4 3 0,3-4 0,-1 2-159,-3 4 0,-10 8 490,-4 6 1,-14 30 159,-12 26 1,-11 18 0,-15 30 0,0 0-1,0 4 1,1 3 0,-1 2 0,0 0-1,0 0 1,0 1 0,2 1 0,3 0 81,5-4 1,6-14 0,4 1 163,6-3 1,9-20-629,11-8 0,2-21 0,21-14-109,2-11 0,1-9 0,-7 1 0,4-3 0,2-7 0,-1-6 0,4-6 0,-3 2-82,-2 1 0,-2 2 0,-7-2-656,-3 6 1218,-4 3 1,-17 24 0,-8 22 10,-11 29 1,-12 20 0,0 4 0,-1 6-1,1 3 1,-3 2 0,5-2 0,0-1 81,3-3 1,4-6 0,3 2 163,4-4 1,8-15-984,18-7 0,4-23 402,21-13 0,1-18 1,4-11-1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09.90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0 633 7732,'0'6'442,"0"-3"1,0-6 0,0-4-218,0-2 1,1-5 0,2-1 0,1-1-41,2-3 1,1-4-1,4-1 1,-1 0-27,0-2 0,0 4 1,-2-2-1,-1 3 107,1 4 1,-3-2 91,2 6 0,-4 5 0,0 9-16,-2 8 0,-2 7 0,-1 8 0,-2 4 160,2 2 0,1 1 0,1 0-197,0 1-296,0-1 0,5-5 0,1-1 1,4-3-287,0-2 1,2-3-1,1-5 1,4-4-453,-1-4 0,3-4 0,-1-5 1,1-5 728,2-6 0,0-9 0,0-1 0</inkml:trace>
  <inkml:trace contextRef="#ctx0" brushRef="#br0" timeOffset="171">239 145 7974,'-16'5'47,"2"-1"1,2-3 0,-1-1 224,-1 0 1,4 4-218,3-1-378,4 0 0,0 1 0,6-1 0,6 0-343,3-2 666,0-1 0,3 4 0,-5 2 0</inkml:trace>
  <inkml:trace contextRef="#ctx0" brushRef="#br0" timeOffset="757">406 644 8051,'4'-6'439,"-3"-3"1,4 0 0,0-3 82,2-6 0,5-2 1,3-6-1,2-5-229,1-6 1,5-8 0,3-2 0,-1-2-101,0 1 1,0 0-1,-5 0 1,0 4 17,-3 5 1,-5 8 0,-6 6-152,-2 3 50,4 11-127,-6-3 40,2 13 1,-4-3 0,0 9 0,0 5 263,0 6 0,0 5 1,0 4-1,1 2-23,3 3 1,2 1 0,4 2-1,0 0-80,1 2 1,3 3 0,1-2-1,1 1-51,2 2 1,2-2 0,1 0 0,-1-1-66,1-3 0,-1-2 0,-3-3 1,-4-4-93,-5-2 0,0-5 1,-4-2-1,-2-2-12,-1 1 1,-6-3-1,-3-6 1,-3 0-134,-3-3 0,-8 0 0,0-2 0,-3 0-165,-4 0 1,-1-4 0,-3-1-1,0 0-17,-2-3 0,1 2 0,4 0 1,1 1 112,1 3 1,5-3 0,0 2 0,4 1-1666,5 1 906,3 1 1,6 3 996,5 0 0,9 6 0,8-4 0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08.80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 21 8085,'-11'-6'571,"2"2"1258,2-1-1114,2 4 1,7-4 0,1 5-369,4 0 0,6 1 1,2 2-1,1 0-394,2-1 1,2 3 0,1 0-1075,-1 0 823,6-2 1,-4 2 0,1-2 0,-3 0-766,-3 0 0,0-1 1,3 0 1062,-3 2 0,3 4 0,-4-2 0</inkml:trace>
  <inkml:trace contextRef="#ctx0" brushRef="#br0" timeOffset="199">94 146 8085,'-1'7'2993,"-3"0"-1698,-1-1-272,-1 0-594,1-1 1,11-5-1,3 0 1,5-1-532,2-3 1,-2 3-1,3-4-363,2 1 1,2 3 0,2-3 0,1 3-2333,-1 1 2028,4 0 1,-4 0-1,3 0 769,0 0 0,-2 5 0,-3 0 0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4.05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198 11 8086,'0'-6'-434,"-1"1"1,-2 5 1327,-4 0 0,-6 6 0,-2 4 0,-1 8-202,-3 5 1,1 13 0,-1 11 0,2 10-172,-2 8 1,3 16-1,1 8 1,4 6-90,5 1 1,4-1 0,4-4 0,5-3-734,7-5 0,4-14 0,4-5 0,2-11-668,4-6 1,2-5 0,3-7 0,0-1-400,2-4 0,4-6 0,-1 0 1368,2-2 0,11-1 0,2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0:53.215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0 12389 184032 45814,'12'10'693'0'48,"0"6"1"0"1,-8 4-388 0 112,-2 3 0 0 0,-1 1 0 0 1,-1-1 0 0-1,1 4 193 0-50,3 7 1 0 0,-3 10 0 0-1,2 6 446 0-54,-1 7-684 0-56,-2 1 1 0 0,0 9 0 0 0,0-4 659 0 0,0 2-661 0 0,0 2 1 0 0,0 4 0 0 0,-2-2 0 0 0,0-5-20 0 0,-1-5 0 0 0,-2-1 0 0 0,3-5 0 0 0,-2-4-192 0 0,2-2 0 0 0,1-7 0 0 0,1-6 0 0 0,0-2-62 0 0,0-1 1 0 0,1 0-1525 0 0,3 0-194 0 0,-3-10 0 0 0,7-5 1730 0 0,-5-16 0 0 0,1-6 0 0 0</inkml:trace>
  <inkml:trace contextRef="#ctx0" brushRef="#br0" timeOffset="873">62 607 12310 180514 47722,'21'-6'3687'0'0,"4"2"0"0"0,2 4-3046 1269 0,3 0-560-1245 0,1 4 1-24 0,5-3-1 0 0,4 3 1 0 0,5-2-386 0 0,2 2 0 0 0,-4-2 0 0 0,2 5 1 0 0,-3 0-525 0 0,-1-2 0 0 0,-4 3 0 0 0,-3-3 0 0 0,-2-1-1538 0 0,-1 1 2366 0 0,-5 3 0 0 0,-1-7 0 0 0,-4 4 0 0 0</inkml:trace>
  <inkml:trace contextRef="#ctx0" brushRef="#br0" timeOffset="1447">700 52 12296 181283 48078,'-6'20'936'0'0,"2"5"1"0"0,4 3-1 0 0,0 3-446 0 0,0 3 1 0 0,0 8 0 0 0,0 10-1 0 0,0 5 426 0 0,0 3 1 0 0,0 7 0 0 0,0 0 99 0 0,0 0-767 0 0,0 4 0 0 0,0-7 1 0 0,0 4 95 0 0,0-2-244 0 0,0-5 1 0 0,0-7 0 0 0,0-6-506 0 0,0-3 344 0 0,0-3 0 0 0,0-2 1 0 0,0-2-1 0 0,0-4-614 0 0,0-2 0 0 0,3-5 0 0 0,0-2-1521 0 0,0 0 0 0 0,2 0 2195 0 0,2 2 0 0 0,-2-6 0 0 0,-1-6 0 0 0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1.83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1185 8096,'3'7'0,"1"0"198,-2 1 1,-1-2 1040,-1 1-926,0-5 1,0-5-1,0-9-141,0-3 1,0-4 0,1-5 0,2-3 1,0-4 1,4 0 0,-2 0 0,0 0-12,3 0 1,2 1-1,-1 1 1,-1 3-116,-1 4 1,-4 2-1,3 8 152,-1 3 0,-2 8 172,-3 4-270,0 3 1,-3 17 0,-2-1 390,-1 3-353,4-1 1,-3 6 0,4-3 0,-1 2-57,-1-1 0,-1-3 1,4-4-1,0-1-182,0-3 1,4-2-1,0-6 1,2-2-246,2-3 1,1-4 0,3-4-1,0-4 40,2-5 1,0-3 0,-3-6 0,-1-1 65,0-1 0,1 0 1,-1 4-1,-1 3 222,-2 3 0,1 2 0,-3 3 0,0 1 240,-1 1 1,1 5 0,-3-1 0,2 7 131,-2 6 1,-1 2-1,-1 5 1,1 2-220,3 0 0,-3 2 1,2 0-1,0 0-394,0-1 1,-1-3-1,4-3 1,0-4-625,0-3 0,1 1 880,3-5 0,1-4 0,-1-5 0</inkml:trace>
  <inkml:trace contextRef="#ctx0" brushRef="#br0" timeOffset="432">552 541 8333,'1'5'1556,"2"-1"0,-2-2 0,4 0-1169,0 2 0,0-1 1,6-3 3,-1 0-218,5 0 1,0 0 0,5 0-780,1 0 499,-3 0 1,8-3 0,-5-1-1766,4 2 1173,-3 1 0,7-3 699,-5 1 0,0 0 0,-3 3 0</inkml:trace>
  <inkml:trace contextRef="#ctx0" brushRef="#br0" timeOffset="1048">1061 291 8190,'6'10'900,"-3"1"-635,-2-5 1,-1 3 0,0-1 1294,0 5-1157,0 3 1,4 6 0,0 2-1,2 5 139,2 4 1,1 4 0,1 5 0,-2-2-302,-1-2 1,-1 4 0,2-6 0,-3-5-139,0-3 1,-2-5 0,-1-6-101,1-3 1,-2-8 0,3-6-203,-3-6 0,-1-4 1,0-4-1,0-4 43,0-1 0,3-3 1,2-1-1,1-3 202,2 0 1,2-1 0,3-2-453,1 2 255,4-1 0,-3-3 0,4 1 0,-2 1-263,2 1 1,4 0 0,1-2 0,-1 2-78,-1 0 0,-2 9 0,-2 2 0,-2 5-376,-1 6 0,-4 1 867,-4 5 0,-5 0 0,2 0 0</inkml:trace>
  <inkml:trace contextRef="#ctx0" brushRef="#br0" timeOffset="1286">1331 489 8902,'-3'10'0,"-1"0"0,2 1 0,1-1 1083,1 1 1,0 0 0,1 2 0,2 2-360,4 1 1,4-2 0,3 3 0,3 2-389,3 0 0,-2-3 0,0-1 0,3-1-474,1 0 1,-2-3 0,4-4 0,-2-1-533,-1 0 1,0 0 0,-2-4 0,0 2-258,-2-2 1,-4-1 0,1-2 926,-3-2 0,4-3 0,1-5 0</inkml:trace>
  <inkml:trace contextRef="#ctx0" brushRef="#br0" timeOffset="2869">1757 0 7974,'18'27'0,"0"-2"785,4 0 0,0 3 1,6 8 854,1 6-1367,5 4 0,-1 15 1,1 4-1,-4 2-201,-5-2 1,-4-5 0,-9-2-235,-3-1 97,-5-2 1,-1-7 0,-6-3 0,-4-4-32,-2-3 1,-2-3 0,0-7-1,-2-5-519,-1-5 1,-3-3-1,2-4 615,-1-1 0,-6 1 0,-5-1 0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7.79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322 1 8008,'10'1'60,"-3"2"221,2-2 1,-8 9 0,2-3 106,-1 2 0,-2 1 1,-2 2-1,-1 2-20,-4 3 1,-3 7-1,-3 5 1,-2 3-181,-1 3 1,-2 4 0,-2 0 0,-1 1-167,0 2 1,-3-2 0,0-3 0,0-6-229,3-6 1,3-7 0,1-5 0,0-5-91,0-5 0,2-3 0,5-5-534,0-5 599,4-5 1,1-6 0,5-1 0,1-1 41,3-1 1,2-4 0,4 3 0,2-1 332,1 1 0,-1 1 1,3 4-1,0 3 414,2 3 0,3 0 0,1 4 1,-1 4 210,1 4 0,0 3 0,1 3 0,1 6-310,1 2 0,1 10 0,-5-1 0,1 1-476,0 0 1,0-5 0,-2-1-1,0-1-747,-2-2 0,-4-6 0,2-2-2631,0-1 3395,-4-3 0,9-1 0,-4-5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9.63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193 11 7971,'5'-6'605,"1"1"-247,-2 5 1,0 5 0,3 3 0,-2 5-45,-1 4 0,-1 4 0,4 3 0,-1 3-63,0-1 1,4 8-1,-5-2 1,1 4-91,-2 3-82,1-3 1,-4 3-979,3-4 751,-3 0 1,-1-8 0,0-1 0,0-4 30,0-6 1,-1-5 116,-3-4 0,-1-2 0,-6-5 0</inkml:trace>
  <inkml:trace contextRef="#ctx0" brushRef="#br0" timeOffset="179">47 333 7971,'-16'-5'0,"2"0"893,2-1 0,8-2 0,5 3-308,8-1 1,3 3 0,5-3-1,2 1-337,0 3 0,7 1 1,0 1-1,2 0-174,0 0 0,-1 0 0,6 0 0,1 1-666,4 3 0,-2 1 0,0 6 1,-1-1-2110,-1 1 2701,-4-1 0,5 5 0,-3 1 0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23.10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313 614 7460,'0'-10'-472,"0"-1"1,0 1 647,0 0 0,-4 3 0,0 0 1,-1-1 58,0-2 1,-3 0 0,1 0 0,-2-2-2,-1-2 0,-2 3 0,-1-4 0,-2 1 65,-1 0 0,-1 1 1,-4 6-1,0 3 43,1-1 1,0 5 0,3 0 0,2 7 13,0 6 1,3 3-1,-2 5 1,3 1-77,0 2 1,5-1 0,3 5-1,2-1-57,1 0 0,0 2 1,1-6-1,2-2-155,4-3 0,7-5 1,4 0-1,1-5-227,2-5 1,0-2-1,0-3 1,-1-4-159,1-4 0,3-11 0,1-1 0,-2-3-110,-1-4 1,-3-1 0,0-1-1,-2 1 1,2 2 1,-4 2 0,-3 7 424,-4 1 14,2 3 0,-8 10 1,4 2 919,-2 6-660,0 7 0,-3 7 0,1 9 0,3 5 565,1 6 0,-3 5 1,3 3-1,0 4-280,-1 6 1,-1 1-1,2 4 1,-2-2-480,-1-1 0,-2-2 0,-1-3 0,-1-1-177,-3-3 0,-2-5 0,-4-6 1,0-2-242,-1-5 1,0-2-1,-2-7 1,-2-6-439,-1-5 0,2-6 0,-3-5 0,-1-4 278,2-5 0,0-3 0,4-6 737,2-3-190,-3-6 1,9 1 0,-3-4 0,3-1 224,3-3 0,6 3 0,2-4 0,3 0-54,4-2 0,-1 1 1,5 0-1,4 0-565,5 0 0,4-1 1,3-2-1,5 2 346,1 3 0,2-2 0,-1 0 0</inkml:trace>
  <inkml:trace contextRef="#ctx0" brushRef="#br0" timeOffset="2240">1373 136 6495,'0'-10'243,"0"-1"0,-1 1 0,-3-1 0,-3 1 66,-2 0 1,-2-4-1,-2 0 1,-1 1 113,1 2 0,-2 1 0,0 4 0,-1 2-28,-2 3 1,3 2-1,1 3 1,2 4 93,2 4 1,-1 4-1,2 6 368,2 3-699,3 1 0,4 5 1,0 2-1,0 1 162,0 5 0,5 1 0,5 2 345,2-1-489,7 1 0,-8 0 0,4 1 1,-1-1 95,0-5 0,0 0 0,-4-3 0,1 1-65,-1 1 1,-4-9 0,-2 2-1,0-4-202,-1-5 1,0 3 0,-6-6 0,-2-1-367,-5-2 1,1-6 0,-7-2-1,-1-2-354,-3-2 0,2 0 1,-8-2-1,1-2 189,-3-1 0,1 1 0,1-4 0,0 0 112,3 0 1,3 3-1,2-3 1,4 2-650,3 1-143,0 2 602,6 1 604,0 0 0,10 5 0,0 0 0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27.07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 0 8126,'-7'0'391,"1"2"-93,1 1 1,2 3 0,3 5 0,0 3 31,0 3 1,0 9 0,1 5 0,1 6-186,2 3 0,-1 6 1,-3-1-1,0-3-260,0-2 1,0-2 0,0-6 0,0-3-827,0-3 0,0-6 1,-1-7 940,-2-5 0,-3-4 0,-5-4 0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27.22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51 84 8249,'-10'-11'0,"-1"1"567,1 0 1,1-1 0,2 1 104,3-1 1,4 6 0,4 1 0,3 2-45,2-2 1,2 3 0,3-2-1,5 2-379,4 1 1,0 0-1,5 0 1,1 0-654,1 0 0,2 1 0,1 2 0,3 3-2724,1 0 3128,-3 3 0,6-3 0,-3 4 0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32.21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11 165 8223,'0'7'1175,"0"0"0,-3-4-349,-1 4-598,1 0 1,3 4-1,0-1 1,0 1-21,0 3 0,0-2 0,0 3 0,0-1-165,0 0 0,0-1 0,0-2 1,0-1-1489,0 1 1006,0-6 0,3-1 1,2-8-1,0-4-18,4-4 1,0-5-1,1-4 1,1-4 252,-1-2 1,0 0 0,1 0-1,-1 1 346,1-1 0,-1 4 1,0-1 1272,1 2-1099,-1 1 1,1 8-1,-1 3 1145,0 1-1018,1 4 1,-4 3 0,0 9 0,0 7 136,-2 4 1,1 8 0,-4 2-1,2 6-228,-2 4 0,-1 4 0,-2 3 0,-2 3-79,-4 3 0,-2 1 0,-2 0 0,2-1-61,2-3 1,-1 2 0,4-6-1,2-5-273,1-7 1,2-5 0,3-7 0,4-3-349,4-3 1,1-7 0,3-4-2217,-1-2 1917,4-5 0,-3-2 0,5-6 708,-1-1 0,1-4 0,0-3 0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4.16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6 11 8182,'-5'-6'834,"4"2"0,1 4 0,7 0 0,3 0-693,4 0 1,2 0 0,5 0 0,0 0-338,0 0 1,3 0 0,1 1-1,1 1-239,-1 2 0,0 0 0,-5-1 435,1 0 0,0 5 0,0-2 0</inkml:trace>
  <inkml:trace contextRef="#ctx0" brushRef="#br0" timeOffset="162">110 115 8006,'-16'0'0,"1"0"388,0 0 1,6 0 0,0 1 725,3 3 0,4-3 0,7 2-671,5-1 1,5-1 0,7 1 0,2 1-464,4 0 1,-1-2 0,0-1 0,1 0-1739,-1 0 1,3 0 1757,-3 0 0,-1 0 0,-1 0 0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8.51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58 198 8161,'-11'-7'0,"1"1"854,0 1 1,-1 1 1276,1 0-1899,4 3 1,6-4 0,8 5 0,5 0-19,4 0 0,6 0 0,3 2 0,0 0-557,3 1 1,2 2 0,3-3-1,0 3-409,0 1 1,2-4 0,-2 3 0,0-2 751,-2 1 0,4 4 0,1-3 0</inkml:trace>
  <inkml:trace contextRef="#ctx0" brushRef="#br0" timeOffset="430">619 0 8100,'10'14'676,"1"0"1,4 5-1,2 2 1,4 7-95,3 5 0,2 8 0,3 5 1,-3 3-91,-1 4 1,-1-1 0,-6 4 0,-3 0-342,-3-1 0,-1-4 1,-7-6-1,-2-2-221,-1-2 1,-1-5 0,-1-5 0,-1-6-457,-2-7 0,-4-8 1,1-6-1,-2-3-121,-1-1 1,-2-9-1,-1-6 1,-1-7 119,2-6 1,-3-3 0,2-3 0,3-1 342,2-2 0,5-1 0,0-5 0,2 0 300,1 2 1,4-3-1,3 6 1231,2-3-979,6 4 0,2-2 1,6 5-1,3 4 514,5 5 1,9 9-1,0 5 1,3 7-384,-3 3 1,0 6 0,-8 6-1,-3 5-435,-3 4 1,-3 5 0,-5 2 0,-6-1-725,-3-2 0,-1-2 0,-4-2 0,1-3-1128,-1-3 1788,0-2 0,-4 3 0,0 1 0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6.42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1 471 6622,'0'7'2547,"0"0"-2111,0-5 0,1 3-291,2-5 1,-2-5 0,4-1 0,-1-5-14,-1-3 0,2-2 1,-2-5-1,3 2-43,0 1 1,2 0-1,-5 3 16,-1-1-52,4 3 1,-3-2 84,4 5 1,-5 5 0,1 6 0,-2 8 271,-1 7 1,4 10 0,1 4 0,-1 5-74,1 2 0,3 0 0,-1 2 0,2-2-286,1-1 0,5-2 0,2-4 0,0-3-228,0-6 1,1-6-1,2-8 1,1-5-620,0-4 0,0-7 0,0-7 796,-1-5 0,1-11 0,0 0 0</inkml:trace>
  <inkml:trace contextRef="#ctx0" brushRef="#br0" timeOffset="141">261 45 8174,'-11'0'351,"1"0"0,-4 0 1,1 1-1,3 2 28,2 0 1,5 5-1,0-1-757,2 2 0,2 2 378,2-1 0,3 0 0,5 1 0</inkml:trace>
  <inkml:trace contextRef="#ctx0" brushRef="#br0" timeOffset="805">583 669 8321,'0'-11'143,"0"1"0,0 3 0,0 0 0,0-2 616,0-4 0,1-4 1,4-9 277,5-5-938,0-5 0,10-10 0,-3-2 0,3-4 40,1-4 0,-1 0 0,0-2 0,-3 7-9,-3 8 0,-2 9 0,-2 8-245,1 6 1,-6 12 0,-1 4 93,-3 9 1,-1 9 0,0 4-1,0 4 173,0 2 0,0 9 1,0-1-1,1 3 172,3 0 1,3 3 0,5-2-1,3 0-85,1 0 1,1 2 0,1-2-63,-1 1-117,1-8 1,-1 4 0,0-7 0,1-1 19,-2 0 1,-5-4 0,-5-5 0,-1-1-173,-3-2 1,-2-3-1,-3-2-269,-4-1 0,-7-4 1,-3 0-1,-4-3-71,-3-3 0,0 0 1,-4-4-1,-4-1 103,-1-1 0,-5 2 0,3 1 1,2 1 220,0-1 0,7 4 0,1-3 0,4 2-4,0-1 1,5 2-320,2 5 1,8 2 0,6 3 0,7-2 430,6-2 0,3 4 0,5-2 0</inkml:trace>
  <inkml:trace contextRef="#ctx0" brushRef="#br0" timeOffset="1249">1113 1043 8153,'-5'-10'809,"4"-5"1,-2-3-84,1-1-570,2-2 1,2-9 0,1-5 629,4-4-554,7-7 0,-1 3 0,3-2 0,0 3 31,0 4 0,0 0 1,2 7-1,-5 5-80,-1 7 0,-3 7 0,-1 7-88,-1 0 0,-1 6 0,1 6 0,-2 3-36,-1 4 1,-3 7-1,3 6 1,-2 1-131,2 4 1,-2-2 0,4 8 0,-1 0-336,1-1 0,-2-1 0,1-5 0,1 0-492,0 0 1,0-4-1,2-3 1,-1-3 897,1-4 0,1-2 0,2-4 0</inkml:trace>
  <inkml:trace contextRef="#ctx0" brushRef="#br0" timeOffset="1432">1196 825 9655,'-5'-7'0,"-2"0"1552,-2-1 1,3 2-776,3-1 1,3 4 0,3-3-1,6 1-344,3 3 0,4-3 0,5 1 0,1-1-865,2 0 1,0-2 0,2 4 0,1 0-489,-1-2 1,-2 4-1,3-3 1,-2 3 919,-1 1 0,2-4 0,1-2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0:57.636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165 0 12256 185294 49134,'0'12'1965'0'0,"-5"7"-1528"0"0,-2-2 1 0 0,-2 4 0 0 0,-1 6 0 0 0,0 4 63 0 0,-1 6 1 0 0,-2 6-1 0 0,-2 13 1 0 0,0 7 274 0 0,0 8 1 0 0,-2 6 0 0 0,3 5 278 0 0,2 0-787 0 0,5 0 1 0 0,2-3 0 0 0,6-3 119 0 0,3-7-226 0 0,1-5 0 0 0,9-12 0 0 0,1-2-340 0 0,1-2 159 0 0,1-2 0 0 0,4-6 0 0 0,-1-4-1316 0 0,1-5 667 0 0,-1 0 1 0 0,2-8-1 0 0,1 3 1 0 0,1-2-2849 0 0,-1-4 3516 0 0,-1-4 0 0 0,3-1 0 0 0,1 1 0 0 0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9.80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207 1 8037,'-1'9'0,"-2"-1"0,-4-1 0,-3-4 0,0 4 0,-2 1 656,-1 1 1,-2 8-1,-4 3 1,2 9 207,-2 8 0,0 9 0,-1 16 0,3 8 121,3 6 1,7 5 0,3 7-1,4 7-621,2-44 1,0 0-1,7 49 1,-2-50 0,1 0-2161,8 46 1777,6-7 1,1-5 0,5-7-2186,1-7 1751,1-10 0,5-14 0,0-5 0,2-2-1197,3-1 1,1-10 0,3-3 0,2-6-1007,2-4 2656,-4-6 0,4-4 0,-2-5 0,3 0 0,-1 0 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50.49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 7964,'10'0'103,"1"0"1,0 1 0,3 4 731,3 5 1,1 11 0,3 11 0,4 10-196,4 9 0,2 11 0,0 9 0,-1 5-285,-2-1 1,-7 0-1,-9 0 1,-3 2-57,-6 2 1,-3-10-1,-2-3 1,-3-8-284,-1-5 0,-1-2 1,-3-3-1,0-5-778,-1-7 1,-3-3 0,-1-10-1,0-2-589,0-3 0,-2-1 0,3 0 1351,1-3 0,-3 2 0,0 0 0</inkml:trace>
  <inkml:trace contextRef="#ctx0" brushRef="#br0" timeOffset="2732">947 94 7959,'-5'-10'79,"-2"0"0,-2-1 0,-1 1 0,-1-1 66,1 1 1,-4 3 0,-1 1 0,0 2 87,0 1 1,-2 2 0,3 2 0,1 3 186,2 3 0,0 7 1,2 3-1,2 3 152,3 0 0,3 6 0,1 2 0,0 2-116,0 1 1,5 1 0,2 2 0,3 1 954,4 2-1131,2 1 0,2-1 297,-1-2-398,-4-3 1,2 0 0,-5-1 0,0-1 24,1-3 1,-5-1 0,-3-5 0,-2-1-136,-1 1 0,-4-1 0,-4-3 0,-5-4-187,-4-5 0,-3 0 1,-2-4-1,-2-2-205,-4-1 1,1-1 0,1 0 0,-1 0-58,1 0 0,4-3 0,1-1 0,6 2-747,3 1 0,5-1-427,1-1 1,4 2 1553,2-3 0,10-1 0,6-1 0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56.99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19 155 7388,'0'-10'-75,"0"-1"0,0 1 0,0-1 1,0 1 460,0 0 1,1-1-1,1 1 1,3-2-24,0-2 0,2 3 0,5-2 1,1 4 211,0 2 0,6 5 0,-2-2 0,3 4-60,1 4 1,-1 3-1,0 8 1,-3 5-225,-3 7 1,-6 4 0,-2 3 0,-1 2-246,-3 0 0,-5 3 1,-5 2-1,-5 1-149,-5-1 1,1-3 0,-2-1-1,-3-1-180,0-2 0,0-7 1,1-3-1,1-6 128,3-4 1,2-4 0,5-3 275,-1-3 0,5-4 0,4-4 0,4-2 102,5 1 0,7-1 1,3 2-1,4-1 274,4-1 0,2 0 0,7 3 0,0-3-264,0 0 1,3 0 0,0 4-1324,0-1 722,3-1 0,-4 4 0,1 0 0,-5 1-3038,-3 3 3406,-6 1 0,3 10 0,-6 2 0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55.77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164 21 8149,'6'-5'-15,"0"4"1,-4-3 583,1-1-18,1 4 0,-3-4 1,1 6-38,2 3 0,-1 6 0,-3 9 0,0 5-116,0 7 1,4 2 0,-1 5 0,1 2-259,0 4 1,-1 0 0,2 3 0,1-1-507,0-2 1,-3-6 0,3-4 0,0-5-2672,0-5 3037,1-2 0,3-10 0,0-3 0</inkml:trace>
  <inkml:trace contextRef="#ctx0" brushRef="#br0" timeOffset="179">29 322 8133,'-1'-5'350,"-3"0"850,-3 0 0,2 4 1058,-2-2-1832,4-3 0,1 5 0,8-3 1,5 4-162,4 4 1,7-2-1,6 4 1,2 0-877,1 0 0,2 0 1,1 5-1,3-1-2029,0 1 2640,4-6 0,-4 9 0,4-2 0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04.55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1196 580 8026,'-5'-4'1675,"1"-3"-1470,3-2 0,1-2 0,-1 0 1,-2-2-237,0-1 0,-2 0 0,3 4 1,-3-1-113,0 1 0,-2 1 0,-4 2 92,1 3 0,0 3 0,-1 4 0,0 2 138,-3 6 0,3 6 0,0 0 0,4 3 110,2 1 1,-2 0 0,4-1 0,1 1-46,0 0 0,4-5 0,1-2 0,4-4-273,2-3 0,5-2 0,0-5-618,-1 0 582,3 0 0,-4-6 0,6-3-401,0-4 433,-3-5 1,1 6-1,-3-2 1,1 3 189,-1 0 1,2 2 0,-1 2 0,-2 5 497,0 4 0,-2 5 0,1 8 0,-1 6 394,0 5 1,-3 10 0,-1 6-1,0 5-543,0 4 1,-4 1-1,1 0 1,-1 1-390,-2 3 0,-5-7 0,-2 2 0,-3-5-169,-4-5 0,1-6 1,-3-8-1,1-6-653,2-6 1,-3-8-1,-1-4 1,-3-4-38,-1-6 1,4-6-1,1-11 1,1-5 712,2-4 0,6-1 0,4-4 0,2-1 400,1-1 1,4-6 0,4 0 0,5 0 62,4 0 1,4 1 0,3 3-1,4 2-184,2 2 1,6 2 0,2 6 0,2 3-159,2 7 0,4-6 0,2 4 0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06.71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358 145 8149,'0'-11'-1208,"0"1"1087,0-5 0,-3 2 1,-2-3-1,-1 1 419,-2 2 1,-2 2 0,-3 0 0,-2 1 168,-1-1 0,-1 6 0,-4 1 0,0 4 200,0 4 0,1 5 0,0 6 0,3 2-9,3 5 0,6 0 0,2 5 0,1-1-27,3 1 0,5 0 0,5 4 0,4-3-257,2 0 0,4 0 1,0 3-1,1-1-168,2-2 1,-4 2-1,0-4 1,-2 2-191,-3 0 0,0-5 0,-3 1 0,-2-2-410,-3-1 0,-3-4 1,-1 1-1,-3-1-377,-4-1 0,-1-4 1,-9-5-1,-1-1 3,-2 0 0,-4-1 0,-2-5 1,0-1 238,-3-3 1,2-2-1,1-4 1,1 0 221,6-1 0,3 4 0,5 0 200,1-1 0,5-1-492,5-1 1,6 4 598,8 2 0,2-1 0,5-1 0</inkml:trace>
  <inkml:trace contextRef="#ctx0" brushRef="#br0" timeOffset="693">525 508 8284,'10'0'241,"0"0"0,-3 0 0,0 0 77,1 0 1,-2 0 0,1 0 0,1 0 98,1 0 0,-2 4 1,0 0-1,1 1-80,2 0 1,0 3 0,-1-1 0,-1 2-211,-1 1 0,-5 2 0,3 1 0,-1 2-51,-1 1 1,-1 2-1,-5 5 1,-3 2-41,0-2 1,-3-1-1,2-2 1,-2 2-38,-1 3 0,4-7 0,2 2 0,3-3-10,1-1 1,0-3 0,1 1 0,3-4-185,3-3 0,3 1 1,4-4-1,3-2-574,3-1 1,1-2 0,-1-3 0,1-2-1063,0-4 1831,0 5 0,-5-9 0,-1 2 0</inkml:trace>
  <inkml:trace contextRef="#ctx0" brushRef="#br0" timeOffset="869">608 727 8136,'-5'-7'271,"-2"0"1,-1 3 0,0-1 0,1 0 1198,-1 3 0,5-3-1079,3 2 0,5-1 1,8 4-1,2 0-564,1 0 1,3 0 0,4 0 0,1 0-597,-1 0 0,3 1 1,-2 2 768,-1 0 0,3 5 0,1-2 0</inkml:trace>
  <inkml:trace contextRef="#ctx0" brushRef="#br0" timeOffset="1627">1502 124 8533,'-11'4'528,"1"-2"0,1 2 1,1 1-60,1 2 0,0 2 0,-4 2 1,0 3-111,-3 4 1,-2 6 0,-5 5 0,-1 3-103,-2 3 1,-3 4 0,-4-2 0,0 0-139,0-2 0,1-4 1,2-5-1,4-6-408,2-8 1,5-7 0,4-5 0,2-2-367,4-5 0,-1-1 1,5-11-1,0-1 239,2-3 1,6-6-1,2 2 1,2 1 413,1 1 0,2 5 1,1 1-1,2 3 397,1 1 0,1 6 0,4 5 0,0 3 736,0 1 0,3 6 0,1 3 1,1 5-81,-1 2 0,4 5 0,-1 4 0,2 1-1060,1-1 0,0 3 0,0-4 0,2-2-4827,1-4 4836,3 2 0,5-8 0,-1 3 0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23.90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9 11 10009,'-5'-4'2027,"1"2"-1252,8-1-564,6 2 1,5 1 0,5 0-100,0 0-275,-1 0 1,7 0-1,-2 0 1,1 0-243,2 0 0,-4 0 0,1 0 0,-2 0-926,-1 0 1331,-5 0 0,3 0 0,-2 0 0</inkml:trace>
  <inkml:trace contextRef="#ctx0" brushRef="#br0" timeOffset="175">124 167 8077,'-11'13'248,"1"-3"0,3-5 700,0 2 0,6-5 1,1 2-1,6-3-378,3-1 0,6 0 0,1 0 0,1 0-368,1 0 0,0 0 0,5 1 0,2 1-513,-2 2 1,-1 0 0,-2-1 310,1 0 0,0 10 0,0-2 0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26.47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11 198 8265,'-5'-10'1563,"4"0"0,-3 3-374,4 0-844,0 4 1,0-2 0,1 2-145,2 0 1,4-2 0,7 3 0,4-2-476,6 2 0,2 2 1,6 2-1,3 3-781,3 1 1,3-3 1054,0 4 0,5-4 0,2 1 0</inkml:trace>
  <inkml:trace contextRef="#ctx0" brushRef="#br0" timeOffset="704">832 1 8082,'7'1'784,"0"1"-337,1 2 1,2 5 0,4 0-1,4 6 112,1 5 1,7 3 0,1 9-1,5 4-111,2 6 1,-5 4 0,1 6 0,-4 0-280,-7 0 1,-4 1 0,-8 1-212,-3 2 66,-3-1 0,-6-4 0,-2-4-357,-2-5 251,-6-1 0,3-14 1,-3-3-1,2-8-331,-1-4 1,-5-6-1,2-5 1,-2-7-135,2-8 1,-3-5 0,4-7 0,0-5 240,2-6 1,7-3 0,4-3 0,2-1 358,1-1 1,5-5 0,5 3 0,4 0 319,2 2 0,5 2 1,4 1-1,3 1 190,4-1 1,-1 10 0,5 5-1,-3 9-165,-1 7 0,1 6 1,-6 5-1,-2 1-530,-4 2 0,-5 4 0,-6 6 0,1 2-543,-1 1 0,-3 0 0,-1 3 675,-1-2 0,3-4 0,-3 2 0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28.31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540 530 8266,'-12'-9'0,"-1"2"0,-1 4 380,2 2 1,-3 1 0,1 1-1,1 2 75,2 4 0,-2 3 0,1 3 0,3 2-63,0 1 1,4 2 0,2 2 0,2 2-56,1 3 1,4-2 0,4 4 0,5 2-7,4 1 1,3 0 0,1-1-85,0-1-161,-5 0 1,3-1 0,-2 0-1,-1-2 21,-2-1 1,-7 0-1,-3-2 1,0-3-69,-1 1 0,-4-2 1,-6 0-1,-2-4-158,-2-3 1,-4-4 0,-2-1 0,-3-1-255,0-3 0,-5-2 0,1-4 0,1-1 35,1-1 1,-1-6 0,1 4-1,4 0-74,1-1 0,5 3 0,4 0 0,2 1-685,1-1 1,2 2 1096,3-3 0,9 0 0,3-3 0</inkml:trace>
  <inkml:trace contextRef="#ctx0" brushRef="#br0" timeOffset="538">789 998 8048,'5'-6'-833,"-3"-2"1,5 5 1782,1 0 1,-2-1 0,1 0-465,1 2 0,1 1 1,1 2-1,1 1-253,-1 2 0,1 4 0,-2 0 1,-1 4-100,-1 1 0,-1 6 1,1-2-1,-4 3 17,-2 1 1,-1 1 0,0 2 0,0 4 37,0 2 1,-3-3 0,-2 0 0,1-1-31,-1 1 0,1-5 0,4 0-831,0-4 526,0-5 0,2-1 0,1-7-827,4 0 750,2-2 0,3-3 1,0 0-1,2 0-476,-1 0 1,0-4-1,-2-3 699,0-2 0,6-6 0,-5-2 0</inkml:trace>
  <inkml:trace contextRef="#ctx0" brushRef="#br0" timeOffset="699">872 1206 8048,'-7'6'468,"0"-3"2061,-1-2-1910,4-1 0,0 0 1,9 0-322,5 0 0,2-3 0,4-2 0,0 1-394,0-1 0,2-2 0,2 4 1,1 0-845,0 2 0,-1-2 1,-2-1 939,-1 2 0,1 1 0,3 1 0</inkml:trace>
  <inkml:trace contextRef="#ctx0" brushRef="#br0" timeOffset="1091">1486 603 8693,'10'0'610,"0"0"1,-4 1-220,-2 3 1,-3 3 0,-1 5 0,0 5 133,0 2 1,0 1-1,-1 7 1,-2 2-509,0 1 1,-1 5 0,4 0 0,0-2-430,0 0 1,0-3 0,0-3-1,0-4-1119,0-4 1531,0-4 0,5-5 0,1 1 0</inkml:trace>
  <inkml:trace contextRef="#ctx0" brushRef="#br0" timeOffset="1267">1382 853 8035,'-11'0'1742,"1"0"1769,-1 0-2784,6 0 1,1 0-1,8 0-222,3 0-501,6-5 0,0 4 0,4-3 0,2 3-427,1 1 1,-3 0-1,0 0 1,2 0-722,0 0 0,1 1 0,-2 2 1144,0 0 0,-1 5 0,4-2 0</inkml:trace>
  <inkml:trace contextRef="#ctx0" brushRef="#br0" timeOffset="2069">1964 551 8138,'9'-1'0,"-1"-1"0,-2-3 0,0-1 267,-1-2 0,-2-1 0,1-1 1,0-2 122,-1-2 1,4-3-1,-2-6 1,2-3 18,4 0 1,0-3 0,4-6 0,0-3-58,2-2 0,3 2 0,0 1 0,1 1 34,0 2 1,-1 3-1,-3 5 1,-3 6-167,-3 8 0,-4 3-449,0 6 239,-5-1 1,3 10 0,-5 4 92,0 7-54,-5 2 1,1 7-1,-4 2 1,1 5-129,-1 1 0,0 5 1,0-4-1,1 2-311,-1 3 1,2-5 0,0 0 0,1-4-361,3-3 0,1 2 0,1-3 0,0-1 750,0-2 0,5-2 0,0-1 0</inkml:trace>
  <inkml:trace contextRef="#ctx0" brushRef="#br0" timeOffset="2463">2057 1040 8083,'9'-7'238,"-2"0"1,-1 0-1,-4-4 185,2 1 1,4 0 0,-1-2 0,2-2 147,2-3 1,0 1 0,3-3 0,3-1-103,3-4 0,5-4 0,3 1 1,2-1-458,1 1 0,0 3 0,1-1 0,-2 2-440,-3 2 0,-1 3 1,-5 7-1,-2 1-1241,-1-1 1669,1 1 0,-7 4 0,3 2 0</inkml:trace>
  <inkml:trace contextRef="#ctx0" brushRef="#br0" timeOffset="2938">2327 1164 8048,'5'-10'-470,"-4"-2"0,3 0 1,-2-2 1045,1 1 1,0-2 0,4 0 0,1 0-4,1 0 1,5 1 0,1 5 0,0 1 125,0 1 0,3 5 1,-1-2 366,-1 3-887,3 1 1,-7 6 0,2 3 0,-4 6-72,-3 5 1,-2-1 0,-5 9 0,-3 1-191,-3 1 0,-1 1 1,-8 0-1,1-1-237,0-2 0,-5 1 0,3-5 0,-1 0 182,0 2 0,4-8 0,-1 2 0,2-4 492,2-3 0,1-5 0,3-2-55,6-2 1,6 0 0,9-4 463,6 0-564,4 0 0,10 0 0,0 0 0,1-1 37,0-3 1,3 3 0,-2-2-1442,0 1 530,-1 2 0,-8 0 1,-2 2-1,0 0 674,-3 1 0,-1 5 0,-1-2 0</inkml:trace>
  <inkml:trace contextRef="#ctx0" brushRef="#br0" timeOffset="3735">259 73 8102,'-6'5'241,"-4"-3"0,1 5 0,-4 2 183,0 4 0,-3 8 0,-1 7 0,-4 8 337,-3 9 1,2 8 0,-3 14 0,5 7 85,2 8 0,0 7 0,5 6 0,4 0-400,4-3 0,5-5 0,5-2 0,5-3-662,6-2 0,5-10 1,3-2-1,5-5-130,5-4 1,0-2 0,7 2-1,3-6-775,2-6 1,3-3 0,2-11 0,3-2 1119,1-2 0,-2-6 0,4 3 0</inkml:trace>
  <inkml:trace contextRef="#ctx0" brushRef="#br0" timeOffset="4360">2920 198 8228,'12'11'0,"0"3"0,4 3 492,4 3 0,0 12 0,7 10 0,2 12-19,1 10 1,4 5 0,-2 7 0,-3 4-274,-2 2 0,-8-6 1,-6-5-1,-5-8-52,-5-2 1,-1-3-1,-4-1 1,-1-4-12,-4-6 1,-7 1 0,-2-3 0,-1-1-473,-1-2 0,1-5 1,-3-3-1,2-5-1171,1-5 1,3-2 1505,-4-1 0,6-1 0,-3 1 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44.76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22 417 8181,'-2'14'0,"0"-1"0,-1 1 0,0 0 264,2 0 1,1 5 0,0-1 0,0 4 232,0 2 0,4 5 0,-1-1 0,-1 3-63,0 4 1,-2-1 0,0 2 0,0-5-275,0-1 0,0-1 1,0-1-1,0-4-93,0-2-321,-5-6 0,3-8 1,-4-11-428,1-10 1,2-6 0,3-7 0,1-5 149,2-6 0,0 0 1,4-1-1,1-1 319,1-2 1,1-4 0,1 0 0,0 2 227,3 4 0,2-1 0,5 2 0,0-2 556,0 2 0,3 8 1,0 9-1,-1 8 195,-1 4 1,1 5-1,-2 6 1,-5 5-204,-3 7 1,-4 9-1,-2 5 1,-3 2-379,-3 1 0,-1 4 0,-1 0 0,-3 1-231,-3 0 0,-3 3 0,-3-2 0,-1 0-213,2-2 0,-1-4 1,0-3-1,-1-4-447,2-2 1,4-7 0,2-3-571,1-4 0,3-7 1101,5-1 1,4-4 0,6-4 0,2 1 102,1-1 1,2 2 0,2 1 802,1 0-576,0-3 1,0 7 0,-1-4-1,2 2 145,3-1 0,-3 1 0,2 3 0,-2 0-129,-1 0 0,-4-1 0,-1-2 0,0-1-265,0-2 0,-3 2 0,1-2 0,-4-3-57,-3 0 1,1-1-1,-4-2 1,-2 0-46,-1-2 1,-2 0 0,-2 3 0,-4 1 163,-2 0 0,-3 0 0,-1 3 0,-1 5 766,2 4 0,0 5 0,2 7 0,-1 4 267,1 1 1,4 2 0,3 1-1,2 1-526,1 1 1,1 5 0,3-2 0,7-1-791,5-1 0,5-3 0,4-2 0,5 0-1695,4-3 2009,5-6 0,-2-2 0,4-3 0</inkml:trace>
  <inkml:trace contextRef="#ctx0" brushRef="#br0" timeOffset="2258">1373 74 7442,'0'-11'-1062,"0"4"1606,0 1 0,0-1 0,-1-3 463,-3 3 0,3-2-460,-2 2 0,0 3 0,0 0-154,-4 3 0,1 7 0,-1 4 0,-2 7 95,-4 7 1,-3 3 0,-5 9 0,1 6-283,-1 5 0,-3 0 0,-2 1 1,1-2-263,-1-2 0,-1-1 0,2-3 1,3-4-274,4-8 0,3-5 1,5-12-355,-1-2 397,5-5 0,2-1 0,4-6 0,0-4-368,0-2 1,4-2-1,3 0 1,3-1 292,0 2 1,4-3-1,1 7 1,0 1 574,0 1 0,2 3 1,-2 2-1,1 4 353,3 5 1,-3 6 0,0 10 0,-1 5 280,-2 6 0,-2 4 0,-1 4 0,-2 4-158,-1 2 0,-4-4 0,3-2-433,-1-2-193,-2-6 1,-2-6 0,1-8-873,2-4 205,4-4 1,-2-10 0,4-1-323,1-3 0,-1-1 1,2 0-1,0-1-1086,2-3 2011,5 3 0,-3-8 0,5 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0:59.078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0 12347 187437 46803,'7'21'1145'0'120,"0"0"1"0"-1,-2-3-136 0 153,5 2-735 0-196,-2-1 1 0-1,7 12 0 0 1,-4-1 815 0 119,3 7-764 0-143,2 8 1 0 0,5 7 0 0 0,-1 10 0 0-1,0 5 226 0 19,-3 4 0 0-1,0 5 0 0 1,-6-1 0 0-1,-3-1-278 0-15,-2-1 0 0-1,-3-3 0 0 0,-3-5 0 0 0,0-6-474 0-13,0-6 1 0 0,-1-6 0 0 1,-2-1-1 0-1,-4-3-83 0-3,-2-2 1 0 1,-1 1 0 0 0,-1-10 0 0-1,0-4-1220 0 45,-3-2 1 0-1,3-2-1560 0 79,-3-3 3059 0-160,3-10 0 0 0,-4-6 0 0 0,-1-11 0 0 0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49.43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391 341 7379,'6'-1'380,"-3"-3"-35,-1-3 1,-2-2 0,-2-1 0,-1-1 8,-4 1 0,1-4 0,-1 0 93,-1 1-271,-1 2 1,-3 4 0,0 1 463,-2 2-430,0 0 0,4 6 1,-2 4-1,-1 6 178,0 3 0,-1 3 1,4 7-1,2 3-62,1 6 1,5-1-1,-1 7 1,1 1 25,2 3 0,5 5 0,3-4 0,4-3-38,2-2 0,3 1 0,-3-5 0,-2-5-68,0-3 0,-2-4 0,0-2 0,-3 0-136,-4-1 0,2-3 0,-2-7 0,-2-1-424,-3 1 0,-1-2 0,-7-2-763,-1-4 789,-7 3 0,5-5 0,-7 3 0,-2-4-535,0-4 1,-3-2 0,-1-4-1,0 0 182,-3-1 1,3 1-1,2-1 1,3 1-211,4 0 0,2 3-529,5 0 1380,4 0 0,6-4 0,6 1 0</inkml:trace>
  <inkml:trace contextRef="#ctx0" brushRef="#br0" timeOffset="657">516 382 9698,'6'-4'474,"2"-2"0,-4-6 1,3 0-310,5-2 0,-1-8 1,7 1-1,0-1-663,2 0 1,1 2 0,-1-1 497,1 0 0,0 0 0,0 0 0</inkml:trace>
  <inkml:trace contextRef="#ctx0" brushRef="#br0" timeOffset="853">703 19 8153,'-16'10'501,"1"0"1,4 1 0,1-2 118,0-2 1,4 6 0,2-2 0,3 4-170,1 4 1,0 0 0,0 2 0,0 0-60,0 0 1,5 0 0,1-1-1,1 1-534,0 0 0,-1-1 0,5-2 1,-2-2-732,-2-1 0,2-1 1,-2-4-2615,2 1 3487,-3-1 0,3-4 0,-3-1 0</inkml:trace>
  <inkml:trace contextRef="#ctx0" brushRef="#br0" timeOffset="1019">557 237 8153,'-13'-10'0,"-1"0"754,1 3 1,5-1-1,2 4 428,2-2 0,1 4 1,7-2-533,3 3 0,2 1 1,2 0-1,3 0-311,4 0 1,1-1 0,3-2-1,1 0-1000,2 1 1,0 1 0,-2 1 0,1 1-777,-1 2 0,3-1 1437,-2 5 0,5 0 0,-2 4 0</inkml:trace>
  <inkml:trace contextRef="#ctx0" brushRef="#br0" timeOffset="1890">1088 538 8150,'0'-10'76,"0"3"1189,0 0 857,0 0-1455,0-3 0,-2 5 0,-1 6-348,-4 9 0,-2 6 1,-3 8-1,-2 4-170,-3 2 1,-7 7-1,-4 3 1,-2 4-179,-1 0 1,0-1 0,-2-3 0,1-3-259,1-6 0,2-7 1,9-10-645,3-7 646,-3-4 0,12-8 0,-1-3 0,3-4-147,4-2 0,2-4 1,3 1-1,4-2 242,3 2 1,3-3-1,2 4 1,2 0 302,1 2 1,2 2 0,1 2 0,-1 1 538,1 2 0,0 2 0,1 5 0,1 3-144,1 3 0,4 3 0,-4 7 0,-1 0-590,-1 0 1,3 0-1,-1 3 1,-1-3-343,-1-1 1,-5-5 0,2-4 423,3-1 0,-2-2 0,6-3 0</inkml:trace>
  <inkml:trace contextRef="#ctx0" brushRef="#br0" timeOffset="2824">1545 81 7972,'0'-7'67,"0"0"0,3 4 1,1-4 570,-2-1 0,1-2 0,-1 0-61,1 0 0,1 3 1,-3 1 89,2 1 0,0 4-418,4 8 1,-5 5 0,1 10 0,-1 2-171,-2 4 0,0 5 0,0 4 0,0 3-41,0 7 1,0 1-1,1 2 1,1-3-110,1-1 1,6-1 0,-1-5-206,4-6 214,0-4 0,4-10 0,-3-4-603,1-5 407,-1-1 0,1-9 1,0 1-154,-1-4 0,-5-4 0,-2-4 0,-2 0-112,-1-1 0,-2 4 734,-1 0 1,-5 6 0,-2 2 0,-2 10 157,-1 8 1,-1 8-1,1 7 1,-1 5 242,1 1 1,0 5 0,0 1-1,2 3-60,1 4 0,2-7 1,-2 0-1,3-8-235,3-5 0,1-1 0,0-8-512,0-1-200,0-5-618,0-8 0,-1-6 0,-1-8 10,-2-3 0,-4-1 0,1 0 1003,-2 1 0,-1 0 0,-1-3 0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25:05.86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0 6112,'0'9'2046,"0"-2"-788,0-7 3916,0 0-4769,7 0-137,-5 0 1,6 0-22,-3 0 1,-1 0-1,6 0-75,2 0 0,2 0 1,1 0-1,1 0 11,-1 0 0,1 0 0,-1 0 0,1 0-28,-1 0 1,6 0 0,0 0-1,-3 2-31,0 3 0,-3-3 1,1 3-1,-1-4 1,1 1 125,-1 3 1,1-3-195,-1 3 0,0-1-134,1 1 20,-7-4 4,4 6 0,-9-7-83,6 0-167,-7 0-19,4 0-654,-7 0-1456,0 0-1070,-7 0 3503,6 0 0,-13 0 0,5 0 0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25:14.01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1 248 7276,'8'-7'-163,"-1"4"1,-5-6 674,3 3 0,-3-1 11,3 2-327,-3-4 1,3-7 439,0 1-437,7 0 0,-9-1 1,6 1 479,-2-1-424,5-6 0,-3 5 0,6-4 0,1 5 54,-1 6 0,0-2 0,1 7 1,-1 2-28,1 1 1,-6 2 0,1 2-1,-1 4 42,-2 10 0,1 1 1,-6 9-1,3 1-142,-3 3 1,-1 1 0,-2 1 0,-2 3-122,-3 1 1,1 5 0,-6-3-1,-4 1-210,-5 4 0,2 2 0,-3 0 0,1-4-191,-2-5 1,4-3-1,-4-4 1,4-2-8,2-1 0,1-12 0,2 0-214,2-6 296,6-3 1,-3-6-36,7-4 266,0-4 1,0-6 0,2-1 0,3 2 181,5 4 0,4-4 0,3 6 67,4-1 0,-4-3 0,4 7 0,-2 1 147,1 3 1,-2 1-1,4 0 1,0 0-17,4 0 0,-2 7 0,0 1 0,0 2-315,0 1 0,-3-3 0,3 4-1301,-2-1 1006,-1-1 0,-6-1 0,1-2-1084,-1-1 766,1-4 0,-1 5 0,1-7 582,-1 0 0,1-7 0,-1-1 0</inkml:trace>
  <inkml:trace contextRef="#ctx0" brushRef="#br0" timeOffset="1348">1254 403 6150,'-9'0'1277,"1"0"-598,3 0-531,3 0 1,-10-2-1,5-1 1,0-4 18,0-2 0,0 6 0,2-4-43,-5 0 1,-4-1-1,-1-6 144,-1 4 1,1 3-1,-1 5-6,1-3 1,-1 3 0,1-3 148,-1 3-294,1 9 0,-1-3 1,1 6 62,0 2-107,-1 2 0,6 1 0,1 1 0,1 1 8,-1 3 1,5-1 0,-1 5 0,4-1-108,1-4 1,1 0 0,4-1 0,6 3 13,3-2 1,1-4 0,1-2 0,1-5-39,3-1 0,-2-2 0,4-5 1,-2-2-23,1-3 1,1-3 0,-3-8 0,2-1-25,-2-4 0,-2-1 0,-1-5 1,-1 2-23,1 3 0,-6-4 0,-2 6 1,-1 1 44,-3 2 1,-3 6 469,-1 1-59,0 7 1,-1-3-85,-4 12 1,3 4-1,-3 9 1,3 3 29,2 2 1,0 2-1,0 5 1,0 2 53,0 3 1,7 3-1,3 8 1,2-1-15,-1 0 1,2 1 0,-2-1 0,1 2-177,-2 4 0,-1-9 0,-6 3 0,2-3-183,-1-3 1,-4 3 0,-6-9-168,-4-4 122,-4 0 0,-1-12 0,-1 2 1,-1-4-451,-3-6 1,1-3 0,-5-7-383,1 0 683,3-7 0,1-2 0,2-6-98,3 0 302,2-1 1,1-5 0,3-1 0,1 0 227,4-1 0,3-4 0,3 1 1,4-3 23,1-2 1,4 0-1,7 0 1,4-2-102,1-3 1,0-2 0,3-3 0,-1 5-149,2 3 1,3 2-1,3 1 1,2-1-573,-2 0 1,-1 7 0,-4 3-1,-1 4-1362,-2 1 0,-7 6 1956,1 0 0,-3-1 0,-1-4 0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33:17.63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325 94 7011,'9'-2'-319,"-4"-3"684,-3 3 69,-2-5-44,-7 0-178,-2 5 1,-1-10 61,0 7-83,-1-7 0,-4 11 367,0-5-444,-1 5 0,6 1 0,-1 0 0,-1 0 85,-1 0 1,2 0 0,1 1 0,-2 5 5,-2 4 1,0 4 0,2 1 0,2 1-67,-2-1 0,4 0 1,-3 3-1,1 2-16,1 6 0,-3-2 1,5 0-1,0 0 48,1 0 1,-5 0 0,6 2-94,2-5-5,1 3 1,-3-7 0,0 5 0,1-1-31,3 0 1,1 1 0,0-3-96,0 2 28,0-1 1,0-4-1,1-1-44,4 1-9,-3-1 0,10 1 1,-5 1 54,2 3 0,-1-2 1,4 2-1,-1-3 4,1-1 1,1-1 0,1 1-1,-2-2-36,-2-4 0,1 4 0,4-4 0,1 2-5,-1-2 1,1 2 0,-1-5 0,1 0 41,-1 0 1,1 0 0,-1-4 0,0 2 46,1-1 1,-1-2 0,1-2 0,-1 0-17,1 0 0,-1 0 50,1 0-54,-1 0 1,1-6 0,-1 0 206,1-3-172,-8-1 0,6-1 1,-5 1-1,1-2 114,0-2 1,-1-1 0,1-1-1,-3 1-30,0-1 0,-4-1 0,6-2 1,-2-1-35,-4 1 0,4-4 1,-2 1-1,0-2-33,2-4 0,-5 4 1,3-1-1,-3-3-17,-2-1 0,0-7 1,-2 0-1,-3 1-68,-5 3 0,1 1 1,-1 0-311,-2 0 246,-2 7 1,-7-6 0,-1 6 0,0-1-125,-1-1 0,-2 7 0,2-2-790,-1 4 621,-2 2 0,1 4 0,-1 3-1632,-2 1 1559,6 2 1,-6 5-1,6 1 453,-2 5 0,-2 2 0,-5 8 0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33:19.15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201 16 6386,'-10'0'602,"0"0"0,4 0 0,-4 0-298,-2 0 0,4 0 234,-3 0-237,8 0 0,-11 5 34,4 0-129,3 0 1,-7 2-40,4 3 0,-2 4 1,0 1-1,3 1 31,2-1 0,-3 1 1,5 1-1,0 2-66,-2 2 0,5 4 1,-3-2-1,3 1-44,2 3 1,0-3 0,0 0 0,0 0 2,0 1 0,0-1 0,0 1 0,0-4-87,0-4 1,2-1-1,3 1-121,5 4 80,-3-11 1,7 10-1,-4-11-47,4 0 113,1 4 1,1-6 0,-1 5-138,1-1 117,-1-8 0,1 4 0,1-7 0,2 0-13,2 0 1,-1 0 0,-3 0-1,2 0-50,2 0 1,0-2 0,-6-1 0,1-4-24,-1-2 1,0-1-1,3-5 1,-1-1 67,-2 1 0,4-3 0,-10-1 0,1-3 31,0-2 1,-4 0-1,2-4 1,-1 3 44,-3-3 0,-3 1 0,-1-3 28,0 0-80,0 9 0,-5-15 0,-2 10 303,-1-3-289,-3 5 0,-4-4 0,-1 8-134,1 1 68,-7 1 0,3 5 0,-5 1 0,1 3-248,4 2 1,-3 2 0,1 5 0,2 0-471,2 0 1,-3 2 0,1 3 754,5 5 0,-8 4 0,4 1 0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33:20.67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155 47 7559,'-8'-7'-1415,"-1"6"1415,4-5 291,3-2 0,-12 6 322,4-3 1,1 3 0,-1 4-292,-2 3 0,3-1 0,1 6-112,1 2 1,-3 2 0,3 1-59,-2 1 1,6 1-1,-2 2 1,1 1 0,-1-1 1,3 0 0,-3 0 235,3 2-302,2 6 1,0-4 0,0 4 0,0-1 43,0 1 1,0 3 0,0 1-105,0 0 78,0-1 1,2-4-1,2 0 32,1 2-90,7-6 0,-9 0 0,8-5 0,1 2-2,1 2 1,1 0 0,-2-8 0,-2-1-42,2-1 0,4-6 0,3 3 1,1-1-21,-1-3 0,0-2 1,0-2-1,4 0 20,1 0 0,-4-2 0,4-3 0,-1-6-2,-4-2 1,0-3-1,-1 1 1,3-1 4,-2 1 0,-4-6 0,-3-1 43,-1-2-40,-1-2 0,-1-5 0,-4 0-228,-3 0 223,-2 0 1,0-2 0,0-1-286,0-2 176,-7-7 1,-2 9-1,-8-6 1,-2 2 14,-2 4 1,-4 1-1,2 4 1,1 3 47,0 5 0,-4 6 0,3 5 0,1 5-293,0 3 0,1 4 0,6 3 334,-1 5 0,1 4 0,-1 1 0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09.90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0 633 7732,'0'6'442,"0"-3"1,0-6 0,0-4-218,0-2 1,1-5 0,2-1 0,1-1-41,2-3 1,1-4-1,4-1 1,-1 0-27,0-2 0,0 4 1,-2-2-1,-1 3 107,1 4 1,-3-2 91,2 6 0,-4 5 0,0 9-16,-2 8 0,-2 7 0,-1 8 0,-2 4 160,2 2 0,1 1 0,1 0-197,0 1-296,0-1 0,5-5 0,1-1 1,4-3-287,0-2 1,2-3-1,1-5 1,4-4-453,-1-4 0,3-4 0,-1-5 1,1-5 728,2-6 0,0-9 0,0-1 0</inkml:trace>
  <inkml:trace contextRef="#ctx0" brushRef="#br0" timeOffset="171">239 145 7974,'-16'5'47,"2"-1"1,2-3 0,-1-1 224,-1 0 1,4 4-218,3-1-378,4 0 0,0 1 0,6-1 0,6 0-343,3-2 666,0-1 0,3 4 0,-5 2 0</inkml:trace>
  <inkml:trace contextRef="#ctx0" brushRef="#br0" timeOffset="757">406 644 8051,'4'-6'439,"-3"-3"1,4 0 0,0-3 82,2-6 0,5-2 1,3-6-1,2-5-229,1-6 1,5-8 0,3-2 0,-1-2-101,0 1 1,0 0-1,-5 0 1,0 4 17,-3 5 1,-5 8 0,-6 6-152,-2 3 50,4 11-127,-6-3 40,2 13 1,-4-3 0,0 9 0,0 5 263,0 6 0,0 5 1,0 4-1,1 2-23,3 3 1,2 1 0,4 2-1,0 0-80,1 2 1,3 3 0,1-2-1,1 1-51,2 2 1,2-2 0,1 0 0,-1-1-66,1-3 0,-1-2 0,-3-3 1,-4-4-93,-5-2 0,0-5 1,-4-2-1,-2-2-12,-1 1 1,-6-3-1,-3-6 1,-3 0-134,-3-3 0,-8 0 0,0-2 0,-3 0-165,-4 0 1,-1-4 0,-3-1-1,0 0-17,-2-3 0,1 2 0,4 0 1,1 1 112,1 3 1,5-3 0,0 2 0,4 1-1666,5 1 906,3 1 1,6 3 996,5 0 0,9 6 0,8-4 0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08.80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 21 8085,'-11'-6'571,"2"2"1258,2-1-1114,2 4 1,7-4 0,1 5-369,4 0 0,6 1 1,2 2-1,1 0-394,2-1 1,2 3 0,1 0-1075,-1 0 823,6-2 1,-4 2 0,1-2 0,-3 0-766,-3 0 0,0-1 1,3 0 1062,-3 2 0,3 4 0,-4-2 0</inkml:trace>
  <inkml:trace contextRef="#ctx0" brushRef="#br0" timeOffset="199">94 146 8085,'-1'7'2993,"-3"0"-1698,-1-1-272,-1 0-594,1-1 1,11-5-1,3 0 1,5-1-532,2-3 1,-2 3-1,3-4-363,2 1 1,2 3 0,2-3 0,1 3-2333,-1 1 2028,4 0 1,-4 0-1,3 0 769,0 0 0,-2 5 0,-3 0 0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4.05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198 11 8086,'0'-6'-434,"-1"1"1,-2 5 1327,-4 0 0,-6 6 0,-2 4 0,-1 8-202,-3 5 1,1 13 0,-1 11 0,2 10-172,-2 8 1,3 16-1,1 8 1,4 6-90,5 1 1,4-1 0,4-4 0,5-3-734,7-5 0,4-14 0,4-5 0,2-11-668,4-6 1,2-5 0,3-7 0,0-1-400,2-4 0,4-6 0,-1 0 1368,2-2 0,11-1 0,2 0 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1.83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1185 8096,'3'7'0,"1"0"198,-2 1 1,-1-2 1040,-1 1-926,0-5 1,0-5-1,0-9-141,0-3 1,0-4 0,1-5 0,2-3 1,0-4 1,4 0 0,-2 0 0,0 0-12,3 0 1,2 1-1,-1 1 1,-1 3-116,-1 4 1,-4 2-1,3 8 152,-1 3 0,-2 8 172,-3 4-270,0 3 1,-3 17 0,-2-1 390,-1 3-353,4-1 1,-3 6 0,4-3 0,-1 2-57,-1-1 0,-1-3 1,4-4-1,0-1-182,0-3 1,4-2-1,0-6 1,2-2-246,2-3 1,1-4 0,3-4-1,0-4 40,2-5 1,0-3 0,-3-6 0,-1-1 65,0-1 0,1 0 1,-1 4-1,-1 3 222,-2 3 0,1 2 0,-3 3 0,0 1 240,-1 1 1,1 5 0,-3-1 0,2 7 131,-2 6 1,-1 2-1,-1 5 1,1 2-220,3 0 0,-3 2 1,2 0-1,0 0-394,0-1 1,-1-3-1,4-3 1,0-4-625,0-3 0,1 1 880,3-5 0,1-4 0,-1-5 0</inkml:trace>
  <inkml:trace contextRef="#ctx0" brushRef="#br0" timeOffset="432">552 541 8333,'1'5'1556,"2"-1"0,-2-2 0,4 0-1169,0 2 0,0-1 1,6-3 3,-1 0-218,5 0 1,0 0 0,5 0-780,1 0 499,-3 0 1,8-3 0,-5-1-1766,4 2 1173,-3 1 0,7-3 699,-5 1 0,0 0 0,-3 3 0</inkml:trace>
  <inkml:trace contextRef="#ctx0" brushRef="#br0" timeOffset="1048">1061 291 8190,'6'10'900,"-3"1"-635,-2-5 1,-1 3 0,0-1 1294,0 5-1157,0 3 1,4 6 0,0 2-1,2 5 139,2 4 1,1 4 0,1 5 0,-2-2-302,-1-2 1,-1 4 0,2-6 0,-3-5-139,0-3 1,-2-5 0,-1-6-101,1-3 1,-2-8 0,3-6-203,-3-6 0,-1-4 1,0-4-1,0-4 43,0-1 0,3-3 1,2-1-1,1-3 202,2 0 1,2-1 0,3-2-453,1 2 255,4-1 0,-3-3 0,4 1 0,-2 1-263,2 1 1,4 0 0,1-2 0,-1 2-78,-1 0 0,-2 9 0,-2 2 0,-2 5-376,-1 6 0,-4 1 867,-4 5 0,-5 0 0,2 0 0</inkml:trace>
  <inkml:trace contextRef="#ctx0" brushRef="#br0" timeOffset="1286">1331 489 8902,'-3'10'0,"-1"0"0,2 1 0,1-1 1083,1 1 1,0 0 0,1 2 0,2 2-360,4 1 1,4-2 0,3 3 0,3 2-389,3 0 0,-2-3 0,0-1 0,3-1-474,1 0 1,-2-3 0,4-4 0,-2-1-533,-1 0 1,0 0 0,-2-4 0,0 2-258,-2-2 1,-4-1 0,1-2 926,-3-2 0,4-3 0,1-5 0</inkml:trace>
  <inkml:trace contextRef="#ctx0" brushRef="#br0" timeOffset="2869">1757 0 7974,'18'27'0,"0"-2"785,4 0 0,0 3 1,6 8 854,1 6-1367,5 4 0,-1 15 1,1 4-1,-4 2-201,-5-2 1,-4-5 0,-9-2-235,-3-1 97,-5-2 1,-1-7 0,-6-3 0,-4-4-32,-2-3 1,-2-3 0,0-7-1,-2-5-519,-1-5 1,-3-3-1,2-4 615,-1-1 0,-6 1 0,-5-1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1:20.838"/>
    </inkml:context>
    <inkml:brush xml:id="br0">
      <inkml:brushProperty name="width" value="0.2" units="cm"/>
      <inkml:brushProperty name="height" value="1.2" units="cm"/>
      <inkml:brushProperty name="color" value="#5B2D90"/>
      <inkml:brushProperty name="inkEffects" value="pencil"/>
    </inkml:brush>
  </inkml:definitions>
  <inkml:trace contextRef="#ctx0" brushRef="#br0">0 0 12242 180012 49510,'5'31'1943'0'0,"-4"6"1"0"0,2-7-1 0 0,-2 1-1682 1036 0,-1 0 0-1036 0,0 2 1 0 0,0 1-1 0 0,0 0-102 0 0,0 1 1 0 0,0 1 0 0 0,0 0-8 0 0,0 2 1 0 0,0-7-370 0 0,0 6 61 0 0,0-16-206 0 0,0 2 118 0 0,-4-13-355 0 0,3-4 0 0 0,-4-24 287 0 0,5-15 0 0 0,3 0 0 0 0,2-3 0 0 0,0 3 92 0 0,3 2 1 0 0,2-1 0 0 0,2 1 0 0 0,2 0 226 0 0,-2 2 1 0 0,2 1 0 0 0,1-1 0 0 0,0 0 1001 0 0,3 2 0 0 0,2 3 140 0 0,3 4 0 0 0,1 11 0 0 0,2 10-450 0 0,-6 14 1 0 0,-8 8 0 0 0,-7 8 211 0 0,0 2-750 0 0,-2 2 0 0 0,-3 9 0 0 0,0 0 53 0 0,0 1-33 0 0,0 6 0 0 0,0 9 0 0 0,-1 6 357 0 0,-2 3-418 0 0,-3 1 1 0 0,-1 3 0 0 0,2 1 0 0 0,0-1-4 0 0,3-2 0 0 0,1-5 1 0 0,1-11-1 0 0,0-5-158 0 0,0-6 0 0 0,5-1 0 0 0,1-6 1 0 0,3-6-5 0 0,1-4 1 0 0,0-7 0 0 0,1-5-1090 0 0,2 0 0 0 0,7-2-4167 0 0,7-3 5301 0 0,10-5 0 0 0,0-9 0 0 0,7-7 0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7.79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322 1 8008,'10'1'60,"-3"2"221,2-2 1,-8 9 0,2-3 106,-1 2 0,-2 1 1,-2 2-1,-1 2-20,-4 3 1,-3 7-1,-3 5 1,-2 3-181,-1 3 1,-2 4 0,-2 0 0,-1 1-167,0 2 1,-3-2 0,0-3 0,0-6-229,3-6 1,3-7 0,1-5 0,0-5-91,0-5 0,2-3 0,5-5-534,0-5 599,4-5 1,1-6 0,5-1 0,1-1 41,3-1 1,2-4 0,4 3 0,2-1 332,1 1 0,-1 1 1,3 4-1,0 3 414,2 3 0,3 0 0,1 4 1,-1 4 210,1 4 0,0 3 0,1 3 0,1 6-310,1 2 0,1 10 0,-5-1 0,1 1-476,0 0 1,0-5 0,-2-1-1,0-1-747,-2-2 0,-4-6 0,2-2-2631,0-1 3395,-4-3 0,9-1 0,-4-5 0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9.63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193 11 7971,'5'-6'605,"1"1"-247,-2 5 1,0 5 0,3 3 0,-2 5-45,-1 4 0,-1 4 0,4 3 0,-1 3-63,0-1 1,4 8-1,-5-2 1,1 4-91,-2 3-82,1-3 1,-4 3-979,3-4 751,-3 0 1,-1-8 0,0-1 0,0-4 30,0-6 1,-1-5 116,-3-4 0,-1-2 0,-6-5 0</inkml:trace>
  <inkml:trace contextRef="#ctx0" brushRef="#br0" timeOffset="179">47 333 7971,'-16'-5'0,"2"0"893,2-1 0,8-2 0,5 3-308,8-1 1,3 3 0,5-3-1,2 1-337,0 3 0,7 1 1,0 1-1,2 0-174,0 0 0,-1 0 0,6 0 0,1 1-666,4 3 0,-2 1 0,0 6 1,-1-1-2110,-1 1 2701,-4-1 0,5 5 0,-3 1 0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23.10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313 614 7460,'0'-10'-472,"0"-1"1,0 1 647,0 0 0,-4 3 0,0 0 1,-1-1 58,0-2 1,-3 0 0,1 0 0,-2-2-2,-1-2 0,-2 3 0,-1-4 0,-2 1 65,-1 0 0,-1 1 1,-4 6-1,0 3 43,1-1 1,0 5 0,3 0 0,2 7 13,0 6 1,3 3-1,-2 5 1,3 1-77,0 2 1,5-1 0,3 5-1,2-1-57,1 0 0,0 2 1,1-6-1,2-2-155,4-3 0,7-5 1,4 0-1,1-5-227,2-5 1,0-2-1,0-3 1,-1-4-159,1-4 0,3-11 0,1-1 0,-2-3-110,-1-4 1,-3-1 0,0-1-1,-2 1 1,2 2 1,-4 2 0,-3 7 424,-4 1 14,2 3 0,-8 10 1,4 2 919,-2 6-660,0 7 0,-3 7 0,1 9 0,3 5 565,1 6 0,-3 5 1,3 3-1,0 4-280,-1 6 1,-1 1-1,2 4 1,-2-2-480,-1-1 0,-2-2 0,-1-3 0,-1-1-177,-3-3 0,-2-5 0,-4-6 1,0-2-242,-1-5 1,0-2-1,-2-7 1,-2-6-439,-1-5 0,2-6 0,-3-5 0,-1-4 278,2-5 0,0-3 0,4-6 737,2-3-190,-3-6 1,9 1 0,-3-4 0,3-1 224,3-3 0,6 3 0,2-4 0,3 0-54,4-2 0,-1 1 1,5 0-1,4 0-565,5 0 0,4-1 1,3-2-1,5 2 346,1 3 0,2-2 0,-1 0 0</inkml:trace>
  <inkml:trace contextRef="#ctx0" brushRef="#br0" timeOffset="2240">1373 136 6495,'0'-10'243,"0"-1"0,-1 1 0,-3-1 0,-3 1 66,-2 0 1,-2-4-1,-2 0 1,-1 1 113,1 2 0,-2 1 0,0 4 0,-1 2-28,-2 3 1,3 2-1,1 3 1,2 4 93,2 4 1,-1 4-1,2 6 368,2 3-699,3 1 0,4 5 1,0 2-1,0 1 162,0 5 0,5 1 0,5 2 345,2-1-489,7 1 0,-8 0 0,4 1 1,-1-1 95,0-5 0,0 0 0,-4-3 0,1 1-65,-1 1 1,-4-9 0,-2 2-1,0-4-202,-1-5 1,0 3 0,-6-6 0,-2-1-367,-5-2 1,1-6 0,-7-2-1,-1-2-354,-3-2 0,2 0 1,-8-2-1,1-2 189,-3-1 0,1 1 0,1-4 0,0 0 112,3 0 1,3 3-1,2-3 1,4 2-650,3 1-143,0 2 602,6 1 604,0 0 0,10 5 0,0 0 0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27.07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 0 8126,'-7'0'391,"1"2"-93,1 1 1,2 3 0,3 5 0,0 3 31,0 3 1,0 9 0,1 5 0,1 6-186,2 3 0,-1 6 1,-3-1-1,0-3-260,0-2 1,0-2 0,0-6 0,0-3-827,0-3 0,0-6 1,-1-7 940,-2-5 0,-3-4 0,-5-4 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27.22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51 84 8249,'-10'-11'0,"-1"1"567,1 0 1,1-1 0,2 1 104,3-1 1,4 6 0,4 1 0,3 2-45,2-2 1,2 3 0,3-2-1,5 2-379,4 1 1,0 0-1,5 0 1,1 0-654,1 0 0,2 1 0,1 2 0,3 3-2724,1 0 3128,-3 3 0,6-3 0,-3 4 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32.21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11 165 8223,'0'7'1175,"0"0"0,-3-4-349,-1 4-598,1 0 1,3 4-1,0-1 1,0 1-21,0 3 0,0-2 0,0 3 0,0-1-165,0 0 0,0-1 0,0-2 1,0-1-1489,0 1 1006,0-6 0,3-1 1,2-8-1,0-4-18,4-4 1,0-5-1,1-4 1,1-4 252,-1-2 1,0 0 0,1 0-1,-1 1 346,1-1 0,-1 4 1,0-1 1272,1 2-1099,-1 1 1,1 8-1,-1 3 1145,0 1-1018,1 4 1,-4 3 0,0 9 0,0 7 136,-2 4 1,1 8 0,-4 2-1,2 6-228,-2 4 0,-1 4 0,-2 3 0,-2 3-79,-4 3 0,-2 1 0,-2 0 0,2-1-61,2-3 1,-1 2 0,4-6-1,2-5-273,1-7 1,2-5 0,3-7 0,4-3-349,4-3 1,1-7 0,3-4-2217,-1-2 1917,4-5 0,-3-2 0,5-6 708,-1-1 0,1-4 0,0-3 0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4.16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6 11 8182,'-5'-6'834,"4"2"0,1 4 0,7 0 0,3 0-693,4 0 1,2 0 0,5 0 0,0 0-338,0 0 1,3 0 0,1 1-1,1 1-239,-1 2 0,0 0 0,-5-1 435,1 0 0,0 5 0,0-2 0</inkml:trace>
  <inkml:trace contextRef="#ctx0" brushRef="#br0" timeOffset="162">110 115 8006,'-16'0'0,"1"0"388,0 0 1,6 0 0,0 1 725,3 3 0,4-3 0,7 2-671,5-1 1,5-1 0,7 1 0,2 1-464,4 0 1,-1-2 0,0-1 0,1 0-1739,-1 0 1,3 0 1757,-3 0 0,-1 0 0,-1 0 0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8.51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58 198 8161,'-11'-7'0,"1"1"854,0 1 1,-1 1 1276,1 0-1899,4 3 1,6-4 0,8 5 0,5 0-19,4 0 0,6 0 0,3 2 0,0 0-557,3 1 1,2 2 0,3-3-1,0 3-409,0 1 1,2-4 0,-2 3 0,0-2 751,-2 1 0,4 4 0,1-3 0</inkml:trace>
  <inkml:trace contextRef="#ctx0" brushRef="#br0" timeOffset="430">619 0 8100,'10'14'676,"1"0"1,4 5-1,2 2 1,4 7-95,3 5 0,2 8 0,3 5 1,-3 3-91,-1 4 1,-1-1 0,-6 4 0,-3 0-342,-3-1 0,-1-4 1,-7-6-1,-2-2-221,-1-2 1,-1-5 0,-1-5 0,-1-6-457,-2-7 0,-4-8 1,1-6-1,-2-3-121,-1-1 1,-2-9-1,-1-6 1,-1-7 119,2-6 1,-3-3 0,2-3 0,3-1 342,2-2 0,5-1 0,0-5 0,2 0 300,1 2 1,4-3-1,3 6 1231,2-3-979,6 4 0,2-2 1,6 5-1,3 4 514,5 5 1,9 9-1,0 5 1,3 7-384,-3 3 1,0 6 0,-8 6-1,-3 5-435,-3 4 1,-3 5 0,-5 2 0,-6-1-725,-3-2 0,-1-2 0,-4-2 0,1-3-1128,-1-3 1788,0-2 0,-4 3 0,0 1 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6.42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1 471 6622,'0'7'2547,"0"0"-2111,0-5 0,1 3-291,2-5 1,-2-5 0,4-1 0,-1-5-14,-1-3 0,2-2 1,-2-5-1,3 2-43,0 1 1,2 0-1,-5 3 16,-1-1-52,4 3 1,-3-2 84,4 5 1,-5 5 0,1 6 0,-2 8 271,-1 7 1,4 10 0,1 4 0,-1 5-74,1 2 0,3 0 0,-1 2 0,2-2-286,1-1 0,5-2 0,2-4 0,0-3-228,0-6 1,1-6-1,2-8 1,1-5-620,0-4 0,0-7 0,0-7 796,-1-5 0,1-11 0,0 0 0</inkml:trace>
  <inkml:trace contextRef="#ctx0" brushRef="#br0" timeOffset="141">261 45 8174,'-11'0'351,"1"0"0,-4 0 1,1 1-1,3 2 28,2 0 1,5 5-1,0-1-757,2 2 0,2 2 378,2-1 0,3 0 0,5 1 0</inkml:trace>
  <inkml:trace contextRef="#ctx0" brushRef="#br0" timeOffset="805">583 669 8321,'0'-11'143,"0"1"0,0 3 0,0 0 0,0-2 616,0-4 0,1-4 1,4-9 277,5-5-938,0-5 0,10-10 0,-3-2 0,3-4 40,1-4 0,-1 0 0,0-2 0,-3 7-9,-3 8 0,-2 9 0,-2 8-245,1 6 1,-6 12 0,-1 4 93,-3 9 1,-1 9 0,0 4-1,0 4 173,0 2 0,0 9 1,0-1-1,1 3 172,3 0 1,3 3 0,5-2-1,3 0-85,1 0 1,1 2 0,1-2-63,-1 1-117,1-8 1,-1 4 0,0-7 0,1-1 19,-2 0 1,-5-4 0,-5-5 0,-1-1-173,-3-2 1,-2-3-1,-3-2-269,-4-1 0,-7-4 1,-3 0-1,-4-3-71,-3-3 0,0 0 1,-4-4-1,-4-1 103,-1-1 0,-5 2 0,3 1 1,2 1 220,0-1 0,7 4 0,1-3 0,4 2-4,0-1 1,5 2-320,2 5 1,8 2 0,6 3 0,7-2 430,6-2 0,3 4 0,5-2 0</inkml:trace>
  <inkml:trace contextRef="#ctx0" brushRef="#br0" timeOffset="1249">1113 1043 8153,'-5'-10'809,"4"-5"1,-2-3-84,1-1-570,2-2 1,2-9 0,1-5 629,4-4-554,7-7 0,-1 3 0,3-2 0,0 3 31,0 4 0,0 0 1,2 7-1,-5 5-80,-1 7 0,-3 7 0,-1 7-88,-1 0 0,-1 6 0,1 6 0,-2 3-36,-1 4 1,-3 7-1,3 6 1,-2 1-131,2 4 1,-2-2 0,4 8 0,-1 0-336,1-1 0,-2-1 0,1-5 0,1 0-492,0 0 1,0-4-1,2-3 1,-1-3 897,1-4 0,1-2 0,2-4 0</inkml:trace>
  <inkml:trace contextRef="#ctx0" brushRef="#br0" timeOffset="1432">1196 825 9655,'-5'-7'0,"-2"0"1552,-2-1 1,3 2-776,3-1 1,3 4 0,3-3-1,6 1-344,3 3 0,4-3 0,5 1 0,1-1-865,2 0 1,0-2 0,2 4 0,1 0-489,-1-2 1,-2 4-1,3-3 1,-2 3 919,-1 1 0,2-4 0,1-2 0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9.80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207 1 8037,'-1'9'0,"-2"-1"0,-4-1 0,-3-4 0,0 4 0,-2 1 656,-1 1 1,-2 8-1,-4 3 1,2 9 207,-2 8 0,0 9 0,-1 16 0,3 8 121,3 6 1,7 5 0,3 7-1,4 7-621,2-44 1,0 0-1,7 49 1,-2-50 0,1 0-2161,8 46 1777,6-7 1,1-5 0,5-7-2186,1-7 1751,1-10 0,5-14 0,0-5 0,2-2-1197,3-1 1,1-10 0,3-3 0,2-6-1007,2-4 2656,-4-6 0,4-4 0,-2-5 0,3 0 0,-1 0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3:26.095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11 11 12329 185841 47231,'5'-10'2313'0'0,"4"14"0"0"0,-5 12-1521 0 0,2 13-616 0 0,3 9 1 0 0,-7-2-1 0 0,4 6 1 0 0,-1-1 107 0 0,0 1 1 0 0,-1 3 0 0 0,1 7 0 0 0,0 3-62 0 0,1 2 1 0 0,0 1 0 0 0,4 0 0 0 0,0-4-85 0 0,-1-6 1 0 0,1 0-1 0 0,0-6 1 0 0,0-2-132 0 0,-1-4 1 0 0,1-2 0 0 0,0-5 0 0 0,-1-1-212 0 0,1-2 1 0 0,0 1 0 0 0,0-4 7 0 0,-1-2 0 0 0,4 3-653 0 0,0-1 91 0 0,0-5-718 0 0,-7-4-105 0 0,2-4-659-17 0,-7-5 1966-93 0,4-1 0 110 0,-5-4 1 0 0</inkml:trace>
  <inkml:trace contextRef="#ctx0" brushRef="#br0" timeOffset="1165">1 992 12378 183502 46047,'1'19'4420'0'0,"2"-3"-4152"0"0,3-2 1 0 0,7 5 0 0 0,1 1 253 0 0,1-1-352 0 0,1 5 0 0 0,7-2 0 0 0,0 3-55 0 0,2 2 0 0 0,-2 0 104 0 0,3-1 0 0 0,-1 1-257 0 0,0-4-17 0 0,3-5 1 0 0,-6 0-69 0 0,4-5 1 0 0,-1-8 200 0 0,1-12 1 0 0,-8-4-1 0 0,-7-15 1 0 0,-5-1 49 0 0,-1-1 0 0 0,1-6 0 0 0,-3-1 0 0 0,-1-4-125 0 0,0-3 0 0 0,-1 5 0 0 0,1-2 0 0 0,1 1-583 0 0,-1 1 1 0 0,-1 2-751 0 0,-1 3 381 0 0,0 1-401 0 0,0 15 674 0 0,0-1 676 0 0,0 16 0 0 0,0-3 0 0 0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50.49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 7964,'10'0'103,"1"0"1,0 1 0,3 4 731,3 5 1,1 11 0,3 11 0,4 10-196,4 9 0,2 11 0,0 9 0,-1 5-285,-2-1 1,-7 0-1,-9 0 1,-3 2-57,-6 2 1,-3-10-1,-2-3 1,-3-8-284,-1-5 0,-1-2 1,-3-3-1,0-5-778,-1-7 1,-3-3 0,-1-10-1,0-2-589,0-3 0,-2-1 0,3 0 1351,1-3 0,-3 2 0,0 0 0</inkml:trace>
  <inkml:trace contextRef="#ctx0" brushRef="#br0" timeOffset="2732">947 94 7959,'-5'-10'79,"-2"0"0,-2-1 0,-1 1 0,-1-1 66,1 1 1,-4 3 0,-1 1 0,0 2 87,0 1 1,-2 2 0,3 2 0,1 3 186,2 3 0,0 7 1,2 3-1,2 3 152,3 0 0,3 6 0,1 2 0,0 2-116,0 1 1,5 1 0,2 2 0,3 1 954,4 2-1131,2 1 0,2-1 297,-1-2-398,-4-3 1,2 0 0,-5-1 0,0-1 24,1-3 1,-5-1 0,-3-5 0,-2-1-136,-1 1 0,-4-1 0,-4-3 0,-5-4-187,-4-5 0,-3 0 1,-2-4-1,-2-2-205,-4-1 1,1-1 0,1 0 0,-1 0-58,1 0 0,4-3 0,1-1 0,6 2-747,3 1 0,5-1-427,1-1 1,4 2 1553,2-3 0,10-1 0,6-1 0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56.99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19 155 7388,'0'-10'-75,"0"-1"0,0 1 0,0-1 1,0 1 460,0 0 1,1-1-1,1 1 1,3-2-24,0-2 0,2 3 0,5-2 1,1 4 211,0 2 0,6 5 0,-2-2 0,3 4-60,1 4 1,-1 3-1,0 8 1,-3 5-225,-3 7 1,-6 4 0,-2 3 0,-1 2-246,-3 0 0,-5 3 1,-5 2-1,-5 1-149,-5-1 1,1-3 0,-2-1-1,-3-1-180,0-2 0,0-7 1,1-3-1,1-6 128,3-4 1,2-4 0,5-3 275,-1-3 0,5-4 0,4-4 0,4-2 102,5 1 0,7-1 1,3 2-1,4-1 274,4-1 0,2 0 0,7 3 0,0-3-264,0 0 1,3 0 0,0 4-1324,0-1 722,3-1 0,-4 4 0,1 0 0,-5 1-3038,-3 3 3406,-6 1 0,3 10 0,-6 2 0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55.77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164 21 8149,'6'-5'-15,"0"4"1,-4-3 583,1-1-18,1 4 0,-3-4 1,1 6-38,2 3 0,-1 6 0,-3 9 0,0 5-116,0 7 1,4 2 0,-1 5 0,1 2-259,0 4 1,-1 0 0,2 3 0,1-1-507,0-2 1,-3-6 0,3-4 0,0-5-2672,0-5 3037,1-2 0,3-10 0,0-3 0</inkml:trace>
  <inkml:trace contextRef="#ctx0" brushRef="#br0" timeOffset="179">29 322 8133,'-1'-5'350,"-3"0"850,-3 0 0,2 4 1058,-2-2-1832,4-3 0,1 5 0,8-3 1,5 4-162,4 4 1,7-2-1,6 4 1,2 0-877,1 0 0,2 0 1,1 5-1,3-1-2029,0 1 2640,4-6 0,-4 9 0,4-2 0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04.55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1196 580 8026,'-5'-4'1675,"1"-3"-1470,3-2 0,1-2 0,-1 0 1,-2-2-237,0-1 0,-2 0 0,3 4 1,-3-1-113,0 1 0,-2 1 0,-4 2 92,1 3 0,0 3 0,-1 4 0,0 2 138,-3 6 0,3 6 0,0 0 0,4 3 110,2 1 1,-2 0 0,4-1 0,1 1-46,0 0 0,4-5 0,1-2 0,4-4-273,2-3 0,5-2 0,0-5-618,-1 0 582,3 0 0,-4-6 0,6-3-401,0-4 433,-3-5 1,1 6-1,-3-2 1,1 3 189,-1 0 1,2 2 0,-1 2 0,-2 5 497,0 4 0,-2 5 0,1 8 0,-1 6 394,0 5 1,-3 10 0,-1 6-1,0 5-543,0 4 1,-4 1-1,1 0 1,-1 1-390,-2 3 0,-5-7 0,-2 2 0,-3-5-169,-4-5 0,1-6 1,-3-8-1,1-6-653,2-6 1,-3-8-1,-1-4 1,-3-4-38,-1-6 1,4-6-1,1-11 1,1-5 712,2-4 0,6-1 0,4-4 0,2-1 400,1-1 1,4-6 0,4 0 0,5 0 62,4 0 1,4 1 0,3 3-1,4 2-184,2 2 1,6 2 0,2 6 0,2 3-159,2 7 0,4-6 0,2 4 0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06.71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358 145 8149,'0'-11'-1208,"0"1"1087,0-5 0,-3 2 1,-2-3-1,-1 1 419,-2 2 1,-2 2 0,-3 0 0,-2 1 168,-1-1 0,-1 6 0,-4 1 0,0 4 200,0 4 0,1 5 0,0 6 0,3 2-9,3 5 0,6 0 0,2 5 0,1-1-27,3 1 0,5 0 0,5 4 0,4-3-257,2 0 0,4 0 1,0 3-1,1-1-168,2-2 1,-4 2-1,0-4 1,-2 2-191,-3 0 0,0-5 0,-3 1 0,-2-2-410,-3-1 0,-3-4 1,-1 1-1,-3-1-377,-4-1 0,-1-4 1,-9-5-1,-1-1 3,-2 0 0,-4-1 0,-2-5 1,0-1 238,-3-3 1,2-2-1,1-4 1,1 0 221,6-1 0,3 4 0,5 0 200,1-1 0,5-1-492,5-1 1,6 4 598,8 2 0,2-1 0,5-1 0</inkml:trace>
  <inkml:trace contextRef="#ctx0" brushRef="#br0" timeOffset="693">525 508 8284,'10'0'241,"0"0"0,-3 0 0,0 0 77,1 0 1,-2 0 0,1 0 0,1 0 98,1 0 0,-2 4 1,0 0-1,1 1-80,2 0 1,0 3 0,-1-1 0,-1 2-211,-1 1 0,-5 2 0,3 1 0,-1 2-51,-1 1 1,-1 2-1,-5 5 1,-3 2-41,0-2 1,-3-1-1,2-2 1,-2 2-38,-1 3 0,4-7 0,2 2 0,3-3-10,1-1 1,0-3 0,1 1 0,3-4-185,3-3 0,3 1 1,4-4-1,3-2-574,3-1 1,1-2 0,-1-3 0,1-2-1063,0-4 1831,0 5 0,-5-9 0,-1 2 0</inkml:trace>
  <inkml:trace contextRef="#ctx0" brushRef="#br0" timeOffset="869">608 727 8136,'-5'-7'271,"-2"0"1,-1 3 0,0-1 0,1 0 1198,-1 3 0,5-3-1079,3 2 0,5-1 1,8 4-1,2 0-564,1 0 1,3 0 0,4 0 0,1 0-597,-1 0 0,3 1 1,-2 2 768,-1 0 0,3 5 0,1-2 0</inkml:trace>
  <inkml:trace contextRef="#ctx0" brushRef="#br0" timeOffset="1627">1502 124 8533,'-11'4'528,"1"-2"0,1 2 1,1 1-60,1 2 0,0 2 0,-4 2 1,0 3-111,-3 4 1,-2 6 0,-5 5 0,-1 3-103,-2 3 1,-3 4 0,-4-2 0,0 0-139,0-2 0,1-4 1,2-5-1,4-6-408,2-8 1,5-7 0,4-5 0,2-2-367,4-5 0,-1-1 1,5-11-1,0-1 239,2-3 1,6-6-1,2 2 1,2 1 413,1 1 0,2 5 1,1 1-1,2 3 397,1 1 0,1 6 0,4 5 0,0 3 736,0 1 0,3 6 0,1 3 1,1 5-81,-1 2 0,4 5 0,-1 4 0,2 1-1060,1-1 0,0 3 0,0-4 0,2-2-4827,1-4 4836,3 2 0,5-8 0,-1 3 0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23.90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9 11 10009,'-5'-4'2027,"1"2"-1252,8-1-564,6 2 1,5 1 0,5 0-100,0 0-275,-1 0 1,7 0-1,-2 0 1,1 0-243,2 0 0,-4 0 0,1 0 0,-2 0-926,-1 0 1331,-5 0 0,3 0 0,-2 0 0</inkml:trace>
  <inkml:trace contextRef="#ctx0" brushRef="#br0" timeOffset="175">124 167 8077,'-11'13'248,"1"-3"0,3-5 700,0 2 0,6-5 1,1 2-1,6-3-378,3-1 0,6 0 0,1 0 0,1 0-368,1 0 0,0 0 0,5 1 0,2 1-513,-2 2 1,-1 0 0,-2-1 310,1 0 0,0 10 0,0-2 0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26.47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11 198 8265,'-5'-10'1563,"4"0"0,-3 3-374,4 0-844,0 4 1,0-2 0,1 2-145,2 0 1,4-2 0,7 3 0,4-2-476,6 2 0,2 2 1,6 2-1,3 3-781,3 1 1,3-3 1054,0 4 0,5-4 0,2 1 0</inkml:trace>
  <inkml:trace contextRef="#ctx0" brushRef="#br0" timeOffset="704">832 1 8082,'7'1'784,"0"1"-337,1 2 1,2 5 0,4 0-1,4 6 112,1 5 1,7 3 0,1 9-1,5 4-111,2 6 1,-5 4 0,1 6 0,-4 0-280,-7 0 1,-4 1 0,-8 1-212,-3 2 66,-3-1 0,-6-4 0,-2-4-357,-2-5 251,-6-1 0,3-14 1,-3-3-1,2-8-331,-1-4 1,-5-6-1,2-5 1,-2-7-135,2-8 1,-3-5 0,4-7 0,0-5 240,2-6 1,7-3 0,4-3 0,2-1 358,1-1 1,5-5 0,5 3 0,4 0 319,2 2 0,5 2 1,4 1-1,3 1 190,4-1 1,-1 10 0,5 5-1,-3 9-165,-1 7 0,1 6 1,-6 5-1,-2 1-530,-4 2 0,-5 4 0,-6 6 0,1 2-543,-1 1 0,-3 0 0,-1 3 675,-1-2 0,3-4 0,-3 2 0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28.31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540 530 8266,'-12'-9'0,"-1"2"0,-1 4 380,2 2 1,-3 1 0,1 1-1,1 2 75,2 4 0,-2 3 0,1 3 0,3 2-63,0 1 1,4 2 0,2 2 0,2 2-56,1 3 1,4-2 0,4 4 0,5 2-7,4 1 1,3 0 0,1-1-85,0-1-161,-5 0 1,3-1 0,-2 0-1,-1-2 21,-2-1 1,-7 0-1,-3-2 1,0-3-69,-1 1 0,-4-2 1,-6 0-1,-2-4-158,-2-3 1,-4-4 0,-2-1 0,-3-1-255,0-3 0,-5-2 0,1-4 0,1-1 35,1-1 1,-1-6 0,1 4-1,4 0-74,1-1 0,5 3 0,4 0 0,2 1-685,1-1 1,2 2 1096,3-3 0,9 0 0,3-3 0</inkml:trace>
  <inkml:trace contextRef="#ctx0" brushRef="#br0" timeOffset="538">789 998 8048,'5'-6'-833,"-3"-2"1,5 5 1782,1 0 1,-2-1 0,1 0-465,1 2 0,1 1 1,1 2-1,1 1-253,-1 2 0,1 4 0,-2 0 1,-1 4-100,-1 1 0,-1 6 1,1-2-1,-4 3 17,-2 1 1,-1 1 0,0 2 0,0 4 37,0 2 1,-3-3 0,-2 0 0,1-1-31,-1 1 0,1-5 0,4 0-831,0-4 526,0-5 0,2-1 0,1-7-827,4 0 750,2-2 0,3-3 1,0 0-1,2 0-476,-1 0 1,0-4-1,-2-3 699,0-2 0,6-6 0,-5-2 0</inkml:trace>
  <inkml:trace contextRef="#ctx0" brushRef="#br0" timeOffset="699">872 1206 8048,'-7'6'468,"0"-3"2061,-1-2-1910,4-1 0,0 0 1,9 0-322,5 0 0,2-3 0,4-2 0,0 1-394,0-1 0,2-2 0,2 4 1,1 0-845,0 2 0,-1-2 1,-2-1 939,-1 2 0,1 1 0,3 1 0</inkml:trace>
  <inkml:trace contextRef="#ctx0" brushRef="#br0" timeOffset="1091">1486 603 8693,'10'0'610,"0"0"1,-4 1-220,-2 3 1,-3 3 0,-1 5 0,0 5 133,0 2 1,0 1-1,-1 7 1,-2 2-509,0 1 1,-1 5 0,4 0 0,0-2-430,0 0 1,0-3 0,0-3-1,0-4-1119,0-4 1531,0-4 0,5-5 0,1 1 0</inkml:trace>
  <inkml:trace contextRef="#ctx0" brushRef="#br0" timeOffset="1267">1382 853 8035,'-11'0'1742,"1"0"1769,-1 0-2784,6 0 1,1 0-1,8 0-222,3 0-501,6-5 0,0 4 0,4-3 0,2 3-427,1 1 1,-3 0-1,0 0 1,2 0-722,0 0 0,1 1 0,-2 2 1144,0 0 0,-1 5 0,4-2 0</inkml:trace>
  <inkml:trace contextRef="#ctx0" brushRef="#br0" timeOffset="2069">1964 551 8138,'9'-1'0,"-1"-1"0,-2-3 0,0-1 267,-1-2 0,-2-1 0,1-1 1,0-2 122,-1-2 1,4-3-1,-2-6 1,2-3 18,4 0 1,0-3 0,4-6 0,0-3-58,2-2 0,3 2 0,0 1 0,1 1 34,0 2 1,-1 3-1,-3 5 1,-3 6-167,-3 8 0,-4 3-449,0 6 239,-5-1 1,3 10 0,-5 4 92,0 7-54,-5 2 1,1 7-1,-4 2 1,1 5-129,-1 1 0,0 5 1,0-4-1,1 2-311,-1 3 1,2-5 0,0 0 0,1-4-361,3-3 0,1 2 0,1-3 0,0-1 750,0-2 0,5-2 0,0-1 0</inkml:trace>
  <inkml:trace contextRef="#ctx0" brushRef="#br0" timeOffset="2463">2057 1040 8083,'9'-7'238,"-2"0"1,-1 0-1,-4-4 185,2 1 1,4 0 0,-1-2 0,2-2 147,2-3 1,0 1 0,3-3 0,3-1-103,3-4 0,5-4 0,3 1 1,2-1-458,1 1 0,0 3 0,1-1 0,-2 2-440,-3 2 0,-1 3 1,-5 7-1,-2 1-1241,-1-1 1669,1 1 0,-7 4 0,3 2 0</inkml:trace>
  <inkml:trace contextRef="#ctx0" brushRef="#br0" timeOffset="2938">2327 1164 8048,'5'-10'-470,"-4"-2"0,3 0 1,-2-2 1045,1 1 1,0-2 0,4 0 0,1 0-4,1 0 1,5 1 0,1 5 0,0 1 125,0 1 0,3 5 1,-1-2 366,-1 3-887,3 1 1,-7 6 0,2 3 0,-4 6-72,-3 5 1,-2-1 0,-5 9 0,-3 1-191,-3 1 0,-1 1 1,-8 0-1,1-1-237,0-2 0,-5 1 0,3-5 0,-1 0 182,0 2 0,4-8 0,-1 2 0,2-4 492,2-3 0,1-5 0,3-2-55,6-2 1,6 0 0,9-4 463,6 0-564,4 0 0,10 0 0,0 0 0,1-1 37,0-3 1,3 3 0,-2-2-1442,0 1 530,-1 2 0,-8 0 1,-2 2-1,0 0 674,-3 1 0,-1 5 0,-1-2 0</inkml:trace>
  <inkml:trace contextRef="#ctx0" brushRef="#br0" timeOffset="3735">259 73 8102,'-6'5'241,"-4"-3"0,1 5 0,-4 2 183,0 4 0,-3 8 0,-1 7 0,-4 8 337,-3 9 1,2 8 0,-3 14 0,5 7 85,2 8 0,0 7 0,5 6 0,4 0-400,4-3 0,5-5 0,5-2 0,5-3-662,6-2 0,5-10 1,3-2-1,5-5-130,5-4 1,0-2 0,7 2-1,3-6-775,2-6 1,3-3 0,2-11 0,3-2 1119,1-2 0,-2-6 0,4 3 0</inkml:trace>
  <inkml:trace contextRef="#ctx0" brushRef="#br0" timeOffset="4360">2920 198 8228,'12'11'0,"0"3"0,4 3 492,4 3 0,0 12 0,7 10 0,2 12-19,1 10 1,4 5 0,-2 7 0,-3 4-274,-2 2 0,-8-6 1,-6-5-1,-5-8-52,-5-2 1,-1-3-1,-4-1 1,-1-4-12,-4-6 1,-7 1 0,-2-3 0,-1-1-473,-1-2 0,1-5 1,-3-3-1,2-5-1171,1-5 1,3-2 1505,-4-1 0,6-1 0,-3 1 0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44.76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22 417 8181,'-2'14'0,"0"-1"0,-1 1 0,0 0 264,2 0 1,1 5 0,0-1 0,0 4 232,0 2 0,4 5 0,-1-1 0,-1 3-63,0 4 1,-2-1 0,0 2 0,0-5-275,0-1 0,0-1 1,0-1-1,0-4-93,0-2-321,-5-6 0,3-8 1,-4-11-428,1-10 1,2-6 0,3-7 0,1-5 149,2-6 0,0 0 1,4-1-1,1-1 319,1-2 1,1-4 0,1 0 0,0 2 227,3 4 0,2-1 0,5 2 0,0-2 556,0 2 0,3 8 1,0 9-1,-1 8 195,-1 4 1,1 5-1,-2 6 1,-5 5-204,-3 7 1,-4 9-1,-2 5 1,-3 2-379,-3 1 0,-1 4 0,-1 0 0,-3 1-231,-3 0 0,-3 3 0,-3-2 0,-1 0-213,2-2 0,-1-4 1,0-3-1,-1-4-447,2-2 1,4-7 0,2-3-571,1-4 0,3-7 1101,5-1 1,4-4 0,6-4 0,2 1 102,1-1 1,2 2 0,2 1 802,1 0-576,0-3 1,0 7 0,-1-4-1,2 2 145,3-1 0,-3 1 0,2 3 0,-2 0-129,-1 0 0,-4-1 0,-1-2 0,0-1-265,0-2 0,-3 2 0,1-2 0,-4-3-57,-3 0 1,1-1-1,-4-2 1,-2 0-46,-1-2 1,-2 0 0,-2 3 0,-4 1 163,-2 0 0,-3 0 0,-1 3 0,-1 5 766,2 4 0,0 5 0,2 7 0,-1 4 267,1 1 1,4 2 0,3 1-1,2 1-526,1 1 1,1 5 0,3-2 0,7-1-791,5-1 0,5-3 0,4-2 0,5 0-1695,4-3 2009,5-6 0,-2-2 0,4-3 0</inkml:trace>
  <inkml:trace contextRef="#ctx0" brushRef="#br0" timeOffset="2258">1373 74 7442,'0'-11'-1062,"0"4"1606,0 1 0,0-1 0,-1-3 463,-3 3 0,3-2-460,-2 2 0,0 3 0,0 0-154,-4 3 0,1 7 0,-1 4 0,-2 7 95,-4 7 1,-3 3 0,-5 9 0,1 6-283,-1 5 0,-3 0 0,-2 1 1,1-2-263,-1-2 0,-1-1 0,2-3 1,3-4-274,4-8 0,3-5 1,5-12-355,-1-2 397,5-5 0,2-1 0,4-6 0,0-4-368,0-2 1,4-2-1,3 0 1,3-1 292,0 2 1,4-3-1,1 7 1,0 1 574,0 1 0,2 3 1,-2 2-1,1 4 353,3 5 1,-3 6 0,0 10 0,-1 5 280,-2 6 0,-2 4 0,-1 4 0,-2 4-158,-1 2 0,-4-4 0,3-2-433,-1-2-193,-2-6 1,-2-6 0,1-8-873,2-4 205,4-4 1,-2-10 0,4-1-323,1-3 0,-1-1 1,2 0-1,0-1-1086,2-3 2011,5 3 0,-3-8 0,5 3 0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49.43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391 341 7379,'6'-1'380,"-3"-3"-35,-1-3 1,-2-2 0,-2-1 0,-1-1 8,-4 1 0,1-4 0,-1 0 93,-1 1-271,-1 2 1,-3 4 0,0 1 463,-2 2-430,0 0 0,4 6 1,-2 4-1,-1 6 178,0 3 0,-1 3 1,4 7-1,2 3-62,1 6 1,5-1-1,-1 7 1,1 1 25,2 3 0,5 5 0,3-4 0,4-3-38,2-2 0,3 1 0,-3-5 0,-2-5-68,0-3 0,-2-4 0,0-2 0,-3 0-136,-4-1 0,2-3 0,-2-7 0,-2-1-424,-3 1 0,-1-2 0,-7-2-763,-1-4 789,-7 3 0,5-5 0,-7 3 0,-2-4-535,0-4 1,-3-2 0,-1-4-1,0 0 182,-3-1 1,3 1-1,2-1 1,3 1-211,4 0 0,2 3-529,5 0 1380,4 0 0,6-4 0,6 1 0</inkml:trace>
  <inkml:trace contextRef="#ctx0" brushRef="#br0" timeOffset="657">516 382 9698,'6'-4'474,"2"-2"0,-4-6 1,3 0-310,5-2 0,-1-8 1,7 1-1,0-1-663,2 0 1,1 2 0,-1-1 497,1 0 0,0 0 0,0 0 0</inkml:trace>
  <inkml:trace contextRef="#ctx0" brushRef="#br0" timeOffset="853">703 19 8153,'-16'10'501,"1"0"1,4 1 0,1-2 118,0-2 1,4 6 0,2-2 0,3 4-170,1 4 1,0 0 0,0 2 0,0 0-60,0 0 1,5 0 0,1-1-1,1 1-534,0 0 0,-1-1 0,5-2 1,-2-2-732,-2-1 0,2-1 1,-2-4-2615,2 1 3487,-3-1 0,3-4 0,-3-1 0</inkml:trace>
  <inkml:trace contextRef="#ctx0" brushRef="#br0" timeOffset="1019">557 237 8153,'-13'-10'0,"-1"0"754,1 3 1,5-1-1,2 4 428,2-2 0,1 4 1,7-2-533,3 3 0,2 1 1,2 0-1,3 0-311,4 0 1,1-1 0,3-2-1,1 0-1000,2 1 1,0 1 0,-2 1 0,1 1-777,-1 2 0,3-1 1437,-2 5 0,5 0 0,-2 4 0</inkml:trace>
  <inkml:trace contextRef="#ctx0" brushRef="#br0" timeOffset="1890">1088 538 8150,'0'-10'76,"0"3"1189,0 0 857,0 0-1455,0-3 0,-2 5 0,-1 6-348,-4 9 0,-2 6 1,-3 8-1,-2 4-170,-3 2 1,-7 7-1,-4 3 1,-2 4-179,-1 0 1,0-1 0,-2-3 0,1-3-259,1-6 0,2-7 1,9-10-645,3-7 646,-3-4 0,12-8 0,-1-3 0,3-4-147,4-2 0,2-4 1,3 1-1,4-2 242,3 2 1,3-3-1,2 4 1,2 0 302,1 2 1,2 2 0,1 2 0,-1 1 538,1 2 0,0 2 0,1 5 0,1 3-144,1 3 0,4 3 0,-4 7 0,-1 0-590,-1 0 1,3 0-1,-1 3 1,-1-3-343,-1-1 1,-5-5 0,2-4 423,3-1 0,-2-2 0,6-3 0</inkml:trace>
  <inkml:trace contextRef="#ctx0" brushRef="#br0" timeOffset="2824">1545 81 7972,'0'-7'67,"0"0"0,3 4 1,1-4 570,-2-1 0,1-2 0,-1 0-61,1 0 0,1 3 1,-3 1 89,2 1 0,0 4-418,4 8 1,-5 5 0,1 10 0,-1 2-171,-2 4 0,0 5 0,0 4 0,0 3-41,0 7 1,0 1-1,1 2 1,1-3-110,1-1 1,6-1 0,-1-5-206,4-6 214,0-4 0,4-10 0,-3-4-603,1-5 407,-1-1 0,1-9 1,0 1-154,-1-4 0,-5-4 0,-2-4 0,-2 0-112,-1-1 0,-2 4 734,-1 0 1,-5 6 0,-2 2 0,-2 10 157,-1 8 1,-1 8-1,1 7 1,-1 5 242,1 1 1,0 5 0,0 1-1,2 3-60,1 4 0,2-7 1,-2 0-1,3-8-235,3-5 0,1-1 0,0-8-512,0-1-200,0-5-618,0-8 0,-1-6 0,-1-8 10,-2-3 0,-4-1 0,1 0 1003,-2 1 0,-1 0 0,-1-3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9:35.10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138 136 12166 180129 51747,'17'-13'650'0'0,"-11"-5"1"0"0,-14-1 2542 122 0,-7 0-2637-122 0,-2 2-10 0 0,-1 7-292 76 0,1 3 0-76 0,-6 9 0 0 0,0 3 1 0 0,4 9-1 0 0,6 9-9 242 0,7 11 1-242 0,4-5 0 0 0,2 5 0 0 0,0-1-292 173 0,0-1 0-173 0,8 3 0 0 0,3-1 0 0 0,4-1-76 58 0,3-5 0-58 0,1-1 0 0 0,6-6-93 53 0,9 2 0-53 0,-3-8 194 24 0,9-9 1-24 0,-10-17 0 0 0,5-9-1 0 0,-12-4 24 0 0,-10-7 0 0 0,-5-1 1 0 0,-8-3-1 0 0,0-1-142 0 0,0-4 0 0 0,-10 3 0 0 0,-5-3 0 0 0,-8 4-257 2 0,-4 1 0-2 0,4 7 1 0 0,-5 3-240 38 0,-3 6 0-38 0,-1 7 0 0 0,-1 18-1098 58 0,4 5 1733-40 0,4 5 0-18 0,16 9 0 0 0,1 1 0 0 0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25:05.86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0 6112,'0'9'2046,"0"-2"-788,0-7 3916,0 0-4769,7 0-137,-5 0 1,6 0-22,-3 0 1,-1 0-1,6 0-75,2 0 0,2 0 1,1 0-1,1 0 11,-1 0 0,1 0 0,-1 0 0,1 0-28,-1 0 1,6 0 0,0 0-1,-3 2-31,0 3 0,-3-3 1,1 3-1,-1-4 1,1 1 125,-1 3 1,1-3-195,-1 3 0,0-1-134,1 1 20,-7-4 4,4 6 0,-9-7-83,6 0-167,-7 0-19,4 0-654,-7 0-1456,0 0-1070,-7 0 3503,6 0 0,-13 0 0,5 0 0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25:14.01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1 248 7276,'8'-7'-163,"-1"4"1,-5-6 674,3 3 0,-3-1 11,3 2-327,-3-4 1,3-7 439,0 1-437,7 0 0,-9-1 1,6 1 479,-2-1-424,5-6 0,-3 5 0,6-4 0,1 5 54,-1 6 0,0-2 0,1 7 1,-1 2-28,1 1 1,-6 2 0,1 2-1,-1 4 42,-2 10 0,1 1 1,-6 9-1,3 1-142,-3 3 1,-1 1 0,-2 1 0,-2 3-122,-3 1 1,1 5 0,-6-3-1,-4 1-210,-5 4 0,2 2 0,-3 0 0,1-4-191,-2-5 1,4-3-1,-4-4 1,4-2-8,2-1 0,1-12 0,2 0-214,2-6 296,6-3 1,-3-6-36,7-4 266,0-4 1,0-6 0,2-1 0,3 2 181,5 4 0,4-4 0,3 6 67,4-1 0,-4-3 0,4 7 0,-2 1 147,1 3 1,-2 1-1,4 0 1,0 0-17,4 0 0,-2 7 0,0 1 0,0 2-315,0 1 0,-3-3 0,3 4-1301,-2-1 1006,-1-1 0,-6-1 0,1-2-1084,-1-1 766,1-4 0,-1 5 0,1-7 582,-1 0 0,1-7 0,-1-1 0</inkml:trace>
  <inkml:trace contextRef="#ctx0" brushRef="#br0" timeOffset="1348">1254 403 6150,'-9'0'1277,"1"0"-598,3 0-531,3 0 1,-10-2-1,5-1 1,0-4 18,0-2 0,0 6 0,2-4-43,-5 0 1,-4-1-1,-1-6 144,-1 4 1,1 3-1,-1 5-6,1-3 1,-1 3 0,1-3 148,-1 3-294,1 9 0,-1-3 1,1 6 62,0 2-107,-1 2 0,6 1 0,1 1 0,1 1 8,-1 3 1,5-1 0,-1 5 0,4-1-108,1-4 1,1 0 0,4-1 0,6 3 13,3-2 1,1-4 0,1-2 0,1-5-39,3-1 0,-2-2 0,4-5 1,-2-2-23,1-3 1,1-3 0,-3-8 0,2-1-25,-2-4 0,-2-1 0,-1-5 1,-1 2-23,1 3 0,-6-4 0,-2 6 1,-1 1 44,-3 2 1,-3 6 469,-1 1-59,0 7 1,-1-3-85,-4 12 1,3 4-1,-3 9 1,3 3 29,2 2 1,0 2-1,0 5 1,0 2 53,0 3 1,7 3-1,3 8 1,2-1-15,-1 0 1,2 1 0,-2-1 0,1 2-177,-2 4 0,-1-9 0,-6 3 0,2-3-183,-1-3 1,-4 3 0,-6-9-168,-4-4 122,-4 0 0,-1-12 0,-1 2 1,-1-4-451,-3-6 1,1-3 0,-5-7-383,1 0 683,3-7 0,1-2 0,2-6-98,3 0 302,2-1 1,1-5 0,3-1 0,1 0 227,4-1 0,3-4 0,3 1 1,4-3 23,1-2 1,4 0-1,7 0 1,4-2-102,1-3 1,0-2 0,3-3 0,-1 5-149,2 3 1,3 2-1,3 1 1,2-1-573,-2 0 1,-1 7 0,-4 3-1,-1 4-1362,-2 1 0,-7 6 1956,1 0 0,-3-1 0,-1-4 0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33:17.63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325 94 7011,'9'-2'-319,"-4"-3"684,-3 3 69,-2-5-44,-7 0-178,-2 5 1,-1-10 61,0 7-83,-1-7 0,-4 11 367,0-5-444,-1 5 0,6 1 0,-1 0 0,-1 0 85,-1 0 1,2 0 0,1 1 0,-2 5 5,-2 4 1,0 4 0,2 1 0,2 1-67,-2-1 0,4 0 1,-3 3-1,1 2-16,1 6 0,-3-2 1,5 0-1,0 0 48,1 0 1,-5 0 0,6 2-94,2-5-5,1 3 1,-3-7 0,0 5 0,1-1-31,3 0 1,1 1 0,0-3-96,0 2 28,0-1 1,0-4-1,1-1-44,4 1-9,-3-1 0,10 1 1,-5 1 54,2 3 0,-1-2 1,4 2-1,-1-3 4,1-1 1,1-1 0,1 1-1,-2-2-36,-2-4 0,1 4 0,4-4 0,1 2-5,-1-2 1,1 2 0,-1-5 0,1 0 41,-1 0 1,1 0 0,-1-4 0,0 2 46,1-1 1,-1-2 0,1-2 0,-1 0-17,1 0 0,-1 0 50,1 0-54,-1 0 1,1-6 0,-1 0 206,1-3-172,-8-1 0,6-1 1,-5 1-1,1-2 114,0-2 1,-1-1 0,1-1-1,-3 1-30,0-1 0,-4-1 0,6-2 1,-2-1-35,-4 1 0,4-4 1,-2 1-1,0-2-33,2-4 0,-5 4 1,3-1-1,-3-3-17,-2-1 0,0-7 1,-2 0-1,-3 1-68,-5 3 0,1 1 1,-1 0-311,-2 0 246,-2 7 1,-7-6 0,-1 6 0,0-1-125,-1-1 0,-2 7 0,2-2-790,-1 4 621,-2 2 0,1 4 0,-1 3-1632,-2 1 1559,6 2 1,-6 5-1,6 1 453,-2 5 0,-2 2 0,-5 8 0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33:19.15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201 16 6386,'-10'0'602,"0"0"0,4 0 0,-4 0-298,-2 0 0,4 0 234,-3 0-237,8 0 0,-11 5 34,4 0-129,3 0 1,-7 2-40,4 3 0,-2 4 1,0 1-1,3 1 31,2-1 0,-3 1 1,5 1-1,0 2-66,-2 2 0,5 4 1,-3-2-1,3 1-44,2 3 1,0-3 0,0 0 0,0 0 2,0 1 0,0-1 0,0 1 0,0-4-87,0-4 1,2-1-1,3 1-121,5 4 80,-3-11 1,7 10-1,-4-11-47,4 0 113,1 4 1,1-6 0,-1 5-138,1-1 117,-1-8 0,1 4 0,1-7 0,2 0-13,2 0 1,-1 0 0,-3 0-1,2 0-50,2 0 1,0-2 0,-6-1 0,1-4-24,-1-2 1,0-1-1,3-5 1,-1-1 67,-2 1 0,4-3 0,-10-1 0,1-3 31,0-2 1,-4 0-1,2-4 1,-1 3 44,-3-3 0,-3 1 0,-1-3 28,0 0-80,0 9 0,-5-15 0,-2 10 303,-1-3-289,-3 5 0,-4-4 0,-1 8-134,1 1 68,-7 1 0,3 5 0,-5 1 0,1 3-248,4 2 1,-3 2 0,1 5 0,2 0-471,2 0 1,-3 2 0,1 3 754,5 5 0,-8 4 0,4 1 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33:20.67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155 47 7559,'-8'-7'-1415,"-1"6"1415,4-5 291,3-2 0,-12 6 322,4-3 1,1 3 0,-1 4-292,-2 3 0,3-1 0,1 6-112,1 2 1,-3 2 0,3 1-59,-2 1 1,6 1-1,-2 2 1,1 1 0,-1-1 1,3 0 0,-3 0 235,3 2-302,2 6 1,0-4 0,0 4 0,0-1 43,0 1 1,0 3 0,0 1-105,0 0 78,0-1 1,2-4-1,2 0 32,1 2-90,7-6 0,-9 0 0,8-5 0,1 2-2,1 2 1,1 0 0,-2-8 0,-2-1-42,2-1 0,4-6 0,3 3 1,1-1-21,-1-3 0,0-2 1,0-2-1,4 0 20,1 0 0,-4-2 0,4-3 0,-1-6-2,-4-2 1,0-3-1,-1 1 1,3-1 4,-2 1 0,-4-6 0,-3-1 43,-1-2-40,-1-2 0,-1-5 0,-4 0-228,-3 0 223,-2 0 1,0-2 0,0-1-286,0-2 176,-7-7 1,-2 9-1,-8-6 1,-2 2 14,-2 4 1,-4 1-1,2 4 1,1 3 47,0 5 0,-4 6 0,3 5 0,1 5-293,0 3 0,1 4 0,6 3 334,-1 5 0,1 4 0,-1 1 0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7T05:40:16.801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nkEffects" value="pencil"/>
    </inkml:brush>
  </inkml:definitions>
  <inkml:trace contextRef="#ctx0" brushRef="#br0">0 2120 12278 217991 48538,'33'2'775'0'0,"3"-10"-678"-629"0,-5-10 1 629 0,-2 1 48 0 0,7 7 0 0 0,0-6 34 0 0,11-4 1 0 0,1-3 13 0 0,3 3 1 0 0,-1-4-83 0 0,7-7 1 0 0,5 0-33 0 0,5 0 0 0 0,-2 2 1 0 0,-10 1 9 0 0,-8 2 1 0 0,6 1-38 0 0,-2-6 1 0 0,13 0 82 0 0,3 0 0 0 0,0 0-53 0 0,-5 0 0 0 0,0 5-51 0 0,0 0 26 0 0,-14 7 0 0 0,4-5-42 0 0,-11 4 34 0 0,-3 2 1 0 0,3 0-1 0 0,0 2 0 0 0,6 4-5 0 0,9-9 1 0 0,-1-1 13 0 0,-3 1 1 0 0,-4-4 44 0 0,4 4 0 0 0,1-6-13 0 0,-1 1 0 0 0,4-2-69 0 0,-4 2 0 0 0,-1-1 10 0 0,-4 6 0 0 0,-15 1 1 0 0,6 4-25 0 0,-7 1 20 0 0,-7-1 1 0 0,14 4 21 0 0,-7-3-13 0 0,-7 3 1 0 0,9-7 28 0 0,-7 3 1 0 0,6 4 4 0 0,15-8 1 0 0,-1-3-1 0 0,1 3 1 0 0,-1-3-42 0 0,0 3 0 0 0,6 3 8 0 0,0-4 0 0 0,1-3 27 0 0,-2-2 1 0 0,-2 4-15 0 0,2 1-23 0 0,-10 4 1 0 0,-6 5 29 0 0,-4-4-14 0 0,-11 11 0 0 0,18-15-43 0 0,-7 9 1 0 0,2-3-45 0 0,8-1 1 0 0,0 0 48 0 0,6-1 1 0 0,-4-5 14 0 0,3 1 0 0 0,-8-3-1 0 0,8 3 1 0 0,2 1 14 0 0,4-7 1 0 0,1 0 132 0 0,-1-5 1 0 0,-4 2 244 0 0,4 3-349 0 0,-11-3 0 0 0,-7 15 61 0 0,-3-6 1 0 0,-2 6-26 0 0,13-7-52 0 0,-15 4 1 0 0,6 5-5 0 0,-7-3-31 0 0,-7 10 1 0 0,24-18 29 70 0,-7 8 1-70 0,-4 4-4 219 0,4-4 0-219 0,-5 1-24 229 0,11-6 1-229 0,-6 1-19 181 0,5-7 0-181 0,-12 10-39 156 0,2-4-152-30 0,-17 13 190-65 0,7-14-307 6 0,-13 20-193-4 0,8-13-274 4 0,-8 12-979 41 0,6-12-500 7 0,-12 13 2256-24 0,11-6 0-91 0,-4 20 0 0 0,7 5 0 0 0</inkml:trace>
  <inkml:trace contextRef="#ctx0" brushRef="#br0" timeOffset="1782">0 16 12158 216033 52017,'0'26'-1177'0'0,"0"-5"2862"-816"0,0-21-1249 400 0,14 0-50 412 0,-4 0-331 4 0,19 6 0 0 0,2 8 237 0 0,11 7-44 0 0,-11-1-92 0 0,18 3-38 0 0,-28-6-31 0 0,29 12 1 0 0,-28-10 115 0 0,14 7-65 0 0,-13-7 1 0 0,9 3 8 0 0,-6-6 0 0 0,7 6-200 0 0,13 4 0 0 0,1-2 58 0 0,-1 2 0 0 0,2-7 94 0 0,4 1 0 0 0,3 3 73 0 0,7-3 0 0 0,0 6-90 0 0,-1-5 0 0 0,-4 4 0 0 0,-2-4 2 0 0,-2-2 0 0 0,-4-2-35 0 0,-3-1-17 0 0,-10-1 0 0 0,11 1 0 0 0,-10-1 6 0 0,10 0 0 0 0,-4 3 0 0 0,7 1 53 0 0,-1 1 1 0 0,-2 1 5 0 0,-1-6 1 0 0,2 6 0 0 0,11 0-19 0 0,-2-3 1 0 0,-6 1-1 0 0,4 0-24 0 0,-1 2 1 0 0,1 1-1 0 0,-2-3-51 0 0,4 2 1 0 0,-4-1 0 0 0,-8-4-71 0 0,3-1 79 0 0,-5 1 1 0 0,1-1 0 0 0,-2-1 0 0 0,2-2-8 0 0,3-2 1 0 0,-1 1 0 0 0,1 3 0 0 0,-1-2 0-4 0,0-2 0 4 0,-3 0 1 0 0,6 7 17-22 0,9 4 1 22 0,-1-7-1 0 0,6 5 24-19 0,-2 0 1 19 0,-1 1 0 0 0,-7-1 13-51 0,4 2 0 51 0,-4-1 1 0 0,-5-2-34-62 0,11 2 1 62 0,-11-3 0 0 0,7 6-29-33 0,1-1 1 33 0,-7-5-1 0 0,11 7-6-7 0,0 4 1 7 0,-10-9-1 0 0,7 7 5-4 0,-8-8 1 4 0,8 3 0 0 0,3 1 66-5 0,4 3 0 5 0,-7-5 8 0 0,10 6 0 0 0,-9 3 94 0 0,4 2-143 0 0,0 4 1 0 0,-19-13 0 0 0,5 5 5 0 0,2-1 1 0 0,-7 0 0 0 0,7 3-23-2 0,0-3 1 2 0,-4-2-23-43 0,0-3 0 43 0,9 3 5-48 0,12 7 0 48 0,1 0 72-14 0,-7 0 0 14 0,1-6 102 0 0,0 1 1 0 0,-12-5 40 0 0,-4 5-180 0 0,-3-8 68-1 0,4 5-273-13 0,-14-8 123 8 0,10 1-619-1 0,-31-8-1666-9 0,22 6 2338 12 0,-31-12 0 4 0,4 12 0 0 0,-15-6 0 0 0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7-07T05:40:20.437"/>
    </inkml:context>
    <inkml:brush xml:id="br0">
      <inkml:brushProperty name="width" value="0.35" units="cm"/>
      <inkml:brushProperty name="height" value="2.1" units="cm"/>
      <inkml:brushProperty name="color" value="#333333"/>
      <inkml:brushProperty name="inkEffects" value="pencil"/>
    </inkml:brush>
  </inkml:definitions>
  <inkml:trace contextRef="#ctx0" brushRef="#br0">164 1253 12207 210016 50517,'-17'25'-1267'0'352,"-4"-3"1267"0"-352,13-7 0 0 0,-1-6 0 0 0,-5-2 0 0 0,13 0 0 0 0,-13-6 0 0 0,5 6 0 0 0,1 0 0 0 0,-6-5-642 0 1397,5 5 927 0-1397,-6-7 4 0 0,6 0 989 0 0,-4 0-946 0 0,11-14 0 0 0,4 2-61 0 0,13-14 1 0 0,4 6-140 0 0,12-6 0 0 0,2-5 0 0 0,10-5 1 0 0,-4 0 10 0 0,-1-2 1 0 0,10-2 0 0 0,0-8 0 0 0,4-2-3 0 0,1-1 1 0 0,6-6 0 0 0,-1 4 0 0 0,4-1 8 0 0,0 1 1 0 0,-4 3 0 0 0,-11 9-51 0 0,-1 5-41 0 0,0 3 0 0 0,1 2-39 0 0,-1 0-24 0 0,-6 7 0 0 0,-1 0-21 0 0,-3 4 109 0 0,-10 2 0 0 0,5-1 203 0 0,-10 4-93 0 0,-4 3-195 0 0,12-17-838 0 0,-5 11-1339 0 0,-6-4 2178 0 0,-5 14 0 0 0,-6 8 0 0 0,2 8 0 0 0</inkml:trace>
  <inkml:trace contextRef="#ctx0" brushRef="#br0" timeOffset="751">195 0 12261 210970 49005,'2'55'789'0'1,"3"7"0"0"-1,9 10 1 0 1,8 6-1 0 0,2-6-427 0-1,4-2 1 0 0,3 1 0 0 0,5 6 285 0 0,5 1-426 0 0,-3-1 1 0 0,5-7 0 0 0,-5-3 102 0 0,1-3-152 0 0,-4-9 1 0 0,2-3-1 0 0,-6-11 236 0 0,0-5 1 0 0,5 14-320 0 1,0 1 0 0 1,1-2-653 0 252,-6-13-1015 0 111,-7-11-1843 0-47,12-2 3421-162-318,-17-15 0 162 0,17-21 0 0 0,-12-13 0 0 0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41:51.548"/>
    </inkml:context>
    <inkml:brush xml:id="br0">
      <inkml:brushProperty name="width" value="0.4" units="cm"/>
      <inkml:brushProperty name="height" value="0.8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410 356 12113,'76'19'-24,"6"-3"1,-20-9 57,31 3 1,5 0-95,-37-2 0,2 0 65,-12-4 0,1 0 0,4 1 0,-1-1 0,38 1 0,-39 0 0,2 0 73,6 2 1,-2 0-46,38 2 1,-26-2 0,1-1 0,-13-1 0,0-1 14,5 0 1,-1 1 0,-12 1 0,-1 0 0,4-3 0,-1 0-1,42 4 46,-5 0 1,2 0 0,0-3 0,-1 1-61,1-2 1,7 4-1,-49-4 1,-1-1 0,1 0-1,0 0-28,47-1 0,-4 5 0,-1-1 0,0-2-48,0-1 1,-5 3-160,-1 0 207,-30 1 0,1 0 0,42-2-84,-44 1 1,2 0 68,2-3 1,0-1 0,-8 4 0,1-1-55,11-1 0,1-1 55,-12-1 0,-1 0 0,6 5 0,-1 0 11,41-1 0,-43 1 0,3 0 11,13-1 0,3 0 0,1 2 0,1 0 0,-4 1 0,-1 0-9,-4 0 1,-2-1-1,-6-2 1,-1 0-6,-6 1 1,-1-1 0,3 0 0,2 0 0,13 2-1,1 0-4,-4-2 1,-3 0 0,-10 1 0,-1 0-2,7-3 0,1-1 1,-3 3-1,1 1-2,6-3 0,1-1 0,-3 1 0,-2-1-58,-4-2 0,-4 0 28,29 0 1,2 0-69,-11 0 1,-17 0-158,27 0 39,-40 0 155,21 0 380,-44 0-206,4 0-339,-72-21 220,15 16-24,-40-16 42,2 21 0,22 0 18,-38 0 1,25 0 54,-30 0 1,-5 0-29,37 0 1,-2 0 0,-5 3 0,-1 1-16,-6 1 1,0 1 0,-4-2 0,0 0-30,-1 1 1,0 1-1,0-2 1,0 0 0,5 2-1,2-1-5,5-3 0,2 1 0,7-2 0,1 1-12,6 1 0,1-1 0,-3-1 0,-2 0-31,-10 2 1,-2-1 38,-7-1 1,2 0-1,19-1 1,0 0 0,-12 0-1,-1 0 0,2 0 0,0 0 0,4 0 0,1 0 0,7 0 0,0 0 7,-7 0 0,0 0 0,6 0 1,1 0-1,-9 0 0,0 0 0,9 0 1,1 0 4,-42 0 1,44 2 0,-2 1 0,-3 0 0,-1-1-8,-6 0 1,0 0 0,0-1 0,2 1 0,6 0 0,1-1-28,-3 2 0,0 0 1,2 0-1,2 1 1,-43-1-31,40-1 0,0 1 0,-38 7 0,36-6 1,-3-1 9,-1 2 1,0-1-1,11-2 1,-1 1 34,-15 2 0,-2 0 0,3 0 0,-1-1-3,-11 1 0,-1 0 0,4 2 0,-1 0 64,-1-1 0,2-2-47,16 0 0,1-1 0,1 2 0,2-1 30,-28 1 0,-15-2-60,38 2 0,0 1 0,3-2 0,2 0-13,-1 2 1,1-1 0,-40 2-22,-4-7 179,41 0 164,-34 0-216,53 0-9,-8 0-235,25 0 223,90 13 0,0-4-17,-10-1 0,5-1 0,-4-1 0,-1-1-22,-5-2 0,0-1 1,4-1-1,1 0 1,3 1-1,0 1-14,-2-2 1,-1-1 0,-3 1 0,-1-2 0,38 1 0,2 0 8,3 0 0,-2 6 0,-45-4 1,-1 1-1,2-1 0,0-1 19,1 0 1,0 0-1,47-1 1,-46 0 0,0 0 38,0-1 0,-1 2-54,47 6 0,-46-6 0,2-1 0,-2 3 0,0 0 0,3-2 0,1-1 28,0 0 1,-1 0-1,-2 0 1,0 0-1,4 0 1,1 0-1,0 0 1,0 0-11,1 0 0,0 0 1,0 0-1,0 0 1,0 0-1,-1 0 0,-1 0 1,0 0-19,1 0 1,1 0 0,0 0-1,0 0 1,0 0 0,0 0 0,-2 0-1,0 0-8,-2 0 1,0 0 0,0 0 0,1 0 0,0 1-1,-1 0 1,2 1 0,-1 0-3,2 0 0,1 1 1,-4-1-1,1 1 1,-1-2-1,1 0 1,-1 0-1,-1 1-24,1 0 1,0 1 0,0 2 0,-1 0 0,-2-2-1,-1 0 1,-1-1 0,1 1-38,-1 0 1,-1 1-1,45-3 1,2 6 0,-3-2-12,-2 1 1,1-1 69,-39-5 0,-2 0-21,35 7 1,-30-6-1,1-1 52,34 5 1,5 4-50,-38-4 0,-2 0-122,13 2 26,13 7 47,-63-12 109,8 5-86,-84-1 1,-15 7 36,7-6 1,-3 1 0,3 1 0,0-1 27,0-5 1,2-1-20,9 4 1,1 0-1,-2-4 1,0 0 18,1 3 0,0 0 1,-6-3-1,-2 0 0,-10 1 1,1 0-1,8 0 1,1 0 16,4-1 1,0 1 0,-40 4 0,44-6 0,-1 1 0,3 1 0,-1-1-16,-1 0 0,1 0 0,-1 1 0,1 1 0,-3-2 0,1 1 0,-1-1 0,0 1-8,1 0 0,1 1 0,-2-3 0,-1 1 0,5 2 0,-1 1 1,-1-1-1,-1-1-2,-1-2 0,0 1 0,2 1 0,-1 1 0,-3-1 0,0 1 1,3-1-1,0 1-7,1-1 1,1 1 0,-2-1 0,1-1 0,-3-1 0,0-1 0,0 2 0,0 0-10,1 0 1,1 1 0,-47 2 0,49-4-1,-1-2 1,0 1 0,-1 0-29,0 0 1,0 0 0,-1 0 0,1 0-1,1 0 1,1 0-88,-47 0 118,47 0 0,1 0 0,-1 0 0,0 0 0,-2 0 0,-1 0 14,3 0 1,-1 0-16,-1 1 1,0-2-1,-42-4 1,-5 0 0,1 0 17,47 1 0,1 1 0,-49-1 1,2-4-1,3-1 55,3 1 0,-1 3 0,43 0 0,0-1 16,-7 0 1,1 0 0,-41-2-18,36 2 0,-2 1 0,9 0 0,0 0-29,-10-2 1,-1-2 0,8 2-1,1-1 27,3 1 0,3-1 131,-19-8 96,-3-6-536,53 4 295,19-4 0,38 5-67,34-4 0,0 9-128,26-3 0,-41 6 0,3 1 155,14-2 1,1-1 0,-1-1-1,-1 0 1,-2 3 0,-1 1 0,-9 1-1,-2 0 28,-4 0 1,0 0 0,1 0-1,1 0 1,2 0 0,1-1-1,2 1 1,0 0 23,2 2 1,1 0 0,1-4-1,2-1 1,3 2 0,0 1-1,1-1 1,-1 0-20,-2 2 0,0 0 1,0-1-1,-1 0 1,-2 2-1,-1 0 12,1-2 1,0 0-41,5 0 1,-1-1 0,0 0 0,0 0-1,1 1 1,0 1 0,0-1 0,-1 0-7,3-1 0,0 0 1,4 3-1,1-2 0,2-3 1,0 0-40,0 1 0,0 0-3,5-2 1,0 0 0,-8 3 0,1-1 0,5-2 0,0 0 0,0 0 0,0 1-20,0 0 1,0-1-1,-2 1 1,-2 0-1,0 2 1,-1 2 0,-3 0-1,-1 0 27,-1 1 1,0 0 0,1 0 0,-2 1 0,-1-1 0,-1 0 0,0 1 0,-2 1 12,-4-1 0,-1 1 1,0 2-1,0 0 1,-5-1-1,1-1 1,0 1-1,0 1 13,1-2 1,-1 0-1,-4 3 1,0-1 0,-1-2-1,0 1 0,46 0 1,-41 2 0,2 0 0,1-1 0,0 0-56,2-1 1,-2-1 0,34 1-298,2-3 132,-17 3-41,-18 2 192,-25 0-25,-24 0 0,-83-12 113,-24-3 0,41 8 1,-1 2 12,2 2 0,-1 1 1,-3 0-1,-3 0-26,-15-1 1,-4 1-1,-3 1 1,-1 0-1,-4-1 1,1-1-1,7 2 0,1 0 1,3 1-1,2 0 0,9 1 1,2-2-1,-5 1 0,1-1 26,-3-2 1,0 1 0,-6 1 0,-1 0 0,5-2-1,-1 1 1,0 1 0,-1 0-5,1 1 0,-1 0 0,-3 0 0,0 0 0,1-1 1,0 0-1,2-1 1,1-1-19,1 2 0,1 0 0,-2-2 0,0 0 0,0 2 0,-1 2 108,-1-1 1,0 0-107,2 0 1,-1 0 0,-2-3 0,0 0 0,3 1 0,1-1-1,-1 1 1,0 1 5,1 0 1,-1 0 0,-4 1 0,0 0 0,1 0 0,0 0 0,2 0 0,1 0-13,0 0 1,1 0 0,1-1 0,0 0 0,-1 0 0,1-1 0,0-1 0,2 1-31,0 0 1,1 0 0,-2 1 0,1 1 0,8-1 0,0 2 0,-2-1 0,1 0-33,0 0 0,-1 0 1,3 0-1,-1 0 0,1 0 1,1 0-1,3-1 0,1 0-72,1-2 1,0 1 0,-43 0 0,-6-3 51,0 3 1,41-1 0,-4-1 74,-6-1 0,-1 0 0,3-1 0,2 0 50,1 0 0,4 2 43,-29-3 29,28 0-105,3 5-68,29-5-36,-7 0 197,104-1 0,3-6-11,-4 8 1,5 2 0,-5-3 0,0 0-18,5 1 1,1 2 0,4 0 0,2 1 0,1 0 0,0 1-33,-6 1 1,0 0 0,-2-1-1,-3-1 1,-15 0 0,0 1 0,5 0-1,1 0-19,3 1 1,1 0 0,4 1 0,1 0 0,3 0 0,1 0-76,-2 0 1,1 0 54,-2 0 1,1 0 0,-2 3 0,1 0 0,1-1 0,0 1 0,2-1 0,-1-1-12,0 0 1,0 0 0,0-1 0,-1 0 0,-6 0 0,-1 0-2,3 0 1,0 0 1,-2 0 1,1 0 0,3 0 0,1 0 0,-4-1-1,-1 0 1,-2 0 0,-1-1-2,0 0 0,0-1 1,-4-3-1,1 1 1,0 2-1,0-1 1,1 0-1,-1 0 0,0-2 1,-1 0-1,-1-1 1,-1 0-1,-3 0 1,-1 0-1,-1 1 1,0 0-28,-1 1 1,-1 0-1,48 0-274,1-6-115,-7 8 165,-36 3 1,-4 0 70,8 2 27,-44 5 126,-77-7 1,-12 1 45,22 2 1,-4-1-1,-4-1 1,-2 0-1,-13 2 1,-1-1 19,5-1 1,1 0 0,5 0 0,3 0 0,-33 2 0,-3 2-13,47-3 1,-1 0-1,-2-1 1,0 1 0,-3 0-1,-2 0 1,-2 1 0,-1 1-11,-4 0 0,-1 0 1,-6-1-1,-2-1 1,1 3-1,-1 1 0,2-1 1,0 0-1,1-1 0,1 0 1,1 1-1,1-1 1,-2-2-1,1 0 0,-1 1 1,1 0-20,0 2 1,1-1 0,0-1 0,2-1 0,5 2 0,2 1 0,-1-1 0,1 0 2,1 1 1,0-1 0,-2 0 0,0 1 0,-1 0 0,0 2-4,3-2 1,1 0 6,2-4 0,0 1 0,2 4 0,0 0 0,0-3 0,0 0 5,0-2 0,-1 1 1,-11 2-1,-2 1 3,-3-1 0,-2 2 1,-3 0-1,1 2-11,2-1 1,1 1 0,6 0 0,3 0-90,8 0 1,2-1-333,-35 2-114,6 11 316,46-16 202,8 9 0,86-9 227,25-4 0,5 3 78,-1-8 1,3-2-212,-32 5 0,2-1 0,5 0 0,1-1 0,1 2 0,0 1-49,-4-2 1,0 1 0,-4-1 0,-1 1 0,41 2 0,-46 0 0,1 0-39,1-1 0,2 2 1,0-1-1,1 1 0,-2 1 1,1 0-1,2 0 0,-1 1-24,0-2 0,1 1 0,4 2 1,0-1-1,-4 0 0,0-1 0,-1 0 1,-1 0 3,-1-1 1,0-1 0,-2 1 0,0-2 0,1 1-1,-1 0 1,-1 1 0,0 0 14,-1 2 0,-1-1 0,3-1 0,1 0 2,4 1 1,0 1 0,3 1 0,0-1-12,11-1 0,-1 1 0,-11 3 0,-4 0-205,36 5-213,-38 2 335,-5 3 1,-72-2 91,-25-4 1,-39-2 17,29-4 0,-4-2 0,-6-1 1,-1 1-1,1 2 0,0 1 0,9-2 1,1 1 16,6-2 0,1-1 1,-45 1-1,45-2 1,-1 1-1,-4 1 1,-2 0-16,-3 0 1,-2 1-1,-2 1 1,-1-1-1,1-1 1,-1-1 0,-2 2-1,-2 1-10,-2 1 0,0-1 0,-2-2 0,-1 1 0,0 2 0,1 0 0,2 1 0,2-1 11,4-1 0,0 0 0,2 2 0,0 0 0,1-2 0,0-1 0,1 1 0,0 1-1,2 1 0,0 0 1,4-2-1,1 0 0,1 1 1,0 1 4,-8 0 0,1 0 0,-38 2-9,39-3 0,0 1 1,-39 2-102,0 3 74,38-5 1,25-14 10,56-8 1,17-3 18,49-12 1,-40 18 0,3-1 0,11-3 0,2 0 0,-9 2-1,0 0 27,-5 2 0,0 1 1,2 0-1,1-1 1,0 0-1,1-1 1,0 2-1,0 0 3,3 1 1,0 0 0,2-2 0,1 0 0,6 1 0,1 1-1,2 0 1,1 0 42,2 0 1,1 0 0,3 0 0,0 1 0,-2 2 0,0 1 0,0-1 0,2 0-27,0 0 1,1 1-1,2 0 1,0 0-1,0 1 1,-1 0-1,-3 1 1,0 0-9,-3-2 1,1 2 0,-2 0 0,0 1 0,3 0 0,1-1 0,0 1 0,1 0-37,-1-1 1,0 1 0,1 2-1,0 1 1,-7-2 0,-1 1 0,4 0-1,-1 0-18,2-1 1,1 1 0,1 1 0,0 0 0,-4-1-1,1-1 1,-2 2 0,-1 0-9,1 1 0,0 0 0,-4 0 0,0 0 0,1 0 0,-1 0 0,-1 0 0,-1 0 15,0 0 1,-2 0-1,-3 0 1,-1 0 0,-6 0-1,0 0 1,48 0-27,-2 0 0,-47 3 1,1 1-54,5 1 0,2 1 1,1-2-1,2 0-43,11 2 0,0-2 0,-10-1 1,-2 0-26,-1 2 1,-4 0 56,17-2 122,7 4 295,-51-7-135,1-7-241,-98 6 1,24-6 21,-3 6 1,-7 2 0,3 2 0,-1 1-4,-5 0 1,-2 2 0,-4 1 0,1 0 0,3 0 0,1-1 1,6 0 0,-1-1 1,-10 2-1,-2 0 0,1-3 1,1 0-1,1 1 1,0-1 18,2-1 0,0-1 0,3-1 0,1 0 0,-2-1 0,-1 0 1,3 0-1,1 0 21,0 0 0,2 0 0,3 0 1,0 0-1,-47 0-12,4 0 1,42 0 0,-1 0-4,-1 0 1,0 0 10,0-2 1,3-3-7,-35-18 0,48-14 115,48-15 0,21 7-36,52 9 1,-33 16 0,3 1 0,11-1 0,3 2-11,-2 0 0,0 1 1,-2 2-1,-2 1 1,32 0-1,1 2-14,4 2 0,-45 5 0,1 0 0,3-2 0,-1 0 0,0 1 1,0 2-27,-1 1 0,0 1 0,2-2 0,0 1 0,0 0 0,1 1 0,0 0 0,-1 0-22,1 1 1,-1 0 0,-2 1 0,-1 0 0,-3 0 0,-1 0 0,50 2-32,-4 3 1,4-3 0,-48 1 0,1 1-65,5-1 1,1 1-1,-8 0 1,1 0-129,12 4 1,1 0 0,-12 0 0,0-1-24,7 1 1,-1 0 153,-6-1 0,-1 1 24,34 15 51,-30 1 1,-38 3 61,-49 4 1,-12-14-1,-30 9 0,-11-4-39,31-6 1,-2-1 0,-6 2 0,-2-1-10,-6 2 1,-1 0-1,1-1 1,0-1 0,2 1-1,2 0 1,8-2-1,2-1-2,4 0 0,1-2 1,-47 9-1,5 3 0,1 0 5,3 0 1,37-13 0,-1 0 12,-4 5 1,-2-1-1,-6 0 1,-2 0 11,-12 5 0,1 1-27,19-7 0,2-1 0,4 1 0,3-2 7,-18 4-4,-7 2-175,-12 13 228,29-13 1,71 1-30,58-14 0,-21-3 0,3-1 0,5-2 0,1-1 0,-6-1 0,-2-1-9,46-5 0,-5 1 0,0-4 0,2 1 4,3-1 1,-46 8 0,2 0 0,3-1-1,0 1 1,-2 0 0,0-1 3,-3 1 0,0 0 0,2 2 1,-1 0-1,-1 0 0,-1-1 0,2 2 1,-1 1-8,0-1 0,-1 2 0,0-1 0,0 0-51,3-1 1,0 2 0,-2 1 0,1 2-57,9 1 1,0 1 0,-9 1 0,-3 1-363,32 13 100,-30-11 298,-9 11 0,-55-11 159,-24 11 1,-4-8-34,-32 8 1,-16-5-71,30-4 0,-2 1 0,-2-1 0,0-1 0,0 0 0,0 0-3,8-3 1,0 0 0,-8 0 0,0 1 0,2 1 0,1 0-1,3-1 1,1 0 14,1-3 1,1 0 0,-41 7 0,42-7 0,0-1 10,-3 1 1,0 1-1,-34 9-27,37-8 1,1-1-24,-25 9-65,-6-1 1,63-4 180,34-1 0,21-7 0,47 3 1,-32-6 0,3 0-54,11-3 0,4 0 0,8 2 0,2 1 1,-1-3-1,-1 0 1,-3 3 0,-2-1 0,-4-2 1,-4 1-1,29-4 0,0 3 12,0 1 1,7 2-77,-44 0 0,1 0 0,-5 3 0,1 1-237,7 1 0,-1 0-343,25 2 456,-31 14 0,-58-16 66,-41 11 1,-8-9 155,-33 3 0,38-5 1,-2 0 11,-10 3 1,-2 0 0,-4 0 0,0 1-54,-1 1 0,2 0-27,14-5 0,1 1 0,-2 5 1,1 0-11,-36 5 1,39-9 0,-1 1-10,-12 3 1,0-1-74,7-5 0,3 0-144,-39 9 187,39-13 1,37 6 117,61-7 0,6-7-53,31-3 1,-3-4 38,18-1 0,-5-1-97,-40 8 0,-3 1-238,16-2-192,33 3 289,-54 6-23,-5 0 205,-104 0 1,-20 0-1,13 0 1,-3 0 32,10 0 1,3 0 0,6 0 0,3 0 0,-37 0 0,-6 0 3,45 0 0,-1 0 1,-6-3-1,-1 0 1,-3 1-1,0-1 1,-3 1-1,0-1-29,1-1 0,-1 1 0,4 2 0,0-1 0,1-2 0,-1-1 0,-1 1 0,0 0-20,-3-1 1,1 1 0,3 1 0,0 1 0,-2-3 0,1-1 0,2 1 0,0 0-15,0 1 1,1 0 0,-2-3 0,0 0 0,-3 2-1,0 1 1,0-1 0,1 0 4,0 0 0,2 0 0,3 0 0,0-1 0,0-1 0,-1-1 0,0 0 0,1 0 18,-3 1 0,1-1 1,5 0-1,0 0 1,1 1-1,1-1 0,2 0 1,0 0-1,-48-7 1,46 9 0,-1 0 0,3 0 0,-1 0 6,1 0 1,-2 0 0,-10-5 0,-1-1 0,3 5 0,1-1 0,4 0 0,0-1 31,4 0 1,1 1 0,-43-10-63,42 8 1,-1 0 0,-1 1 0,-1 1-16,-10-2 0,-1-1 1,9 0-1,1 0-33,2 0 1,2 1 42,-31-11 1,8 11-63,7 0 1,-7-1 34,-19-4 1,6 5 85,-1-1 1,2 1 48,-12-5 0,22 6 38,-11 4 1,9-2 174,-15 2-50,31 0-128,-23 5 10,55-7-143,-6 5 52,71-32 0,16 11-21,-6 0 1,3 0 0,28-3-58,-4 0 0,-3 9-133,8-9 1,7 9-147,4 2 146,-31-1 308,6 14-164,-58-4 0,-53 12-11,-45 5 0,-5 3-10,11 1 0,-10 6 26,34-11 1,-2 0 0,1 4 0,0 0 24,-3-1 0,0 0 0,7-2 0,0 0 10,-1-1 0,3 1 150,-19 6-125,12-9 104,47-1-92,-2-7-13,80-7 1,-29 2-46,62-10 0,-33 6 12,22-12 0,-28 11 35,18-10-50,-27 13-89,27-14 29,-43 12-102,0 1 163,-85 15 1,-8 3 2,10 0 1,0 1 121,-10 6-44,-13-9-32,54-1 0,11-10 65,48-7 1,31-9-49,-19 2 0,2-2 1,4-1-1,1 0 28,6-3 0,1 0 0,0 0 0,-1 1-6,-1 1 0,-2 1-81,-10 0 1,-1 2-188,3 1 0,-4 3-10,-1-3-307,-9 3 340,-100 14 1,13 0 151,0 0 1,-2 0 0,-19 2 263,-15 3-111,33-4-37,-32 13-56,57-12 22,-7 5 39,105-7 0,-21-9-96,6 2 1,5-1-1,-5-2 1,1-1-13,9-2 0,1 0 0,-2 0 0,-1 1-24,-4 4 1,-2 0-153,36-11 28,-16 17-32,-48-4 0,-80 16 202,3-5 1,-5 0 0,-7 4-1,0 1 76,-37 6 0,26-4-11,-1 8-22,42-13 1,21 17 18,62-13 0,1-1-91,45-10 1,-46-1 0,3 0 0,11 0-1,2-1 8,-2 0 0,0-1 0,-5-3 0,-2-1 0,-9 3 0,0 0 0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09.90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0 633 7732,'0'6'442,"0"-3"1,0-6 0,0-4-218,0-2 1,1-5 0,2-1 0,1-1-41,2-3 1,1-4-1,4-1 1,-1 0-27,0-2 0,0 4 1,-2-2-1,-1 3 107,1 4 1,-3-2 91,2 6 0,-4 5 0,0 9-16,-2 8 0,-2 7 0,-1 8 0,-2 4 160,2 2 0,1 1 0,1 0-197,0 1-296,0-1 0,5-5 0,1-1 1,4-3-287,0-2 1,2-3-1,1-5 1,4-4-453,-1-4 0,3-4 0,-1-5 1,1-5 728,2-6 0,0-9 0,0-1 0</inkml:trace>
  <inkml:trace contextRef="#ctx0" brushRef="#br0" timeOffset="171">239 145 7974,'-16'5'47,"2"-1"1,2-3 0,-1-1 224,-1 0 1,4 4-218,3-1-378,4 0 0,0 1 0,6-1 0,6 0-343,3-2 666,0-1 0,3 4 0,-5 2 0</inkml:trace>
  <inkml:trace contextRef="#ctx0" brushRef="#br0" timeOffset="757">406 644 8051,'4'-6'439,"-3"-3"1,4 0 0,0-3 82,2-6 0,5-2 1,3-6-1,2-5-229,1-6 1,5-8 0,3-2 0,-1-2-101,0 1 1,0 0-1,-5 0 1,0 4 17,-3 5 1,-5 8 0,-6 6-152,-2 3 50,4 11-127,-6-3 40,2 13 1,-4-3 0,0 9 0,0 5 263,0 6 0,0 5 1,0 4-1,1 2-23,3 3 1,2 1 0,4 2-1,0 0-80,1 2 1,3 3 0,1-2-1,1 1-51,2 2 1,2-2 0,1 0 0,-1-1-66,1-3 0,-1-2 0,-3-3 1,-4-4-93,-5-2 0,0-5 1,-4-2-1,-2-2-12,-1 1 1,-6-3-1,-3-6 1,-3 0-134,-3-3 0,-8 0 0,0-2 0,-3 0-165,-4 0 1,-1-4 0,-3-1-1,0 0-17,-2-3 0,1 2 0,4 0 1,1 1 112,1 3 1,5-3 0,0 2 0,4 1-1666,5 1 906,3 1 1,6 3 996,5 0 0,9 6 0,8-4 0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08.80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 21 8085,'-11'-6'571,"2"2"1258,2-1-1114,2 4 1,7-4 0,1 5-369,4 0 0,6 1 1,2 2-1,1 0-394,2-1 1,2 3 0,1 0-1075,-1 0 823,6-2 1,-4 2 0,1-2 0,-3 0-766,-3 0 0,0-1 1,3 0 1062,-3 2 0,3 4 0,-4-2 0</inkml:trace>
  <inkml:trace contextRef="#ctx0" brushRef="#br0" timeOffset="199">94 146 8085,'-1'7'2993,"-3"0"-1698,-1-1-272,-1 0-594,1-1 1,11-5-1,3 0 1,5-1-532,2-3 1,-2 3-1,3-4-363,2 1 1,2 3 0,2-3 0,1 3-2333,-1 1 2028,4 0 1,-4 0-1,3 0 769,0 0 0,-2 5 0,-3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9:48.12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52 12287 182307 48306,'10'-9'-685'0'481,"-3"-7"1679"481"-118,-7 15 201-322-54,0-15 489-15-112,0 14-975-87-196,8-5 1-57 0,-6 22-1 0 1,4 8-156 0-2,-4 8 0 0 0,3 11 0 0 0,1 5 0 0 0,-2 11-187 0 0,-2 11 1 0 0,-2 9 0 0 0,2 14 0 0 0,2 7-195 0 0,-2-46 0 0 0,1 1 1 0 0,0 2-1 0 0,0-1 1 0 0,-3 2-1 0 0,0-1 1 0 0,0-4-1 0 0,0-1-365 0 0,0 43 0 0 0,0-8 0 0 0,0-7 1 0 0,0-11-364 0 0,0-8 1 0 0,0-14-1942 0 0,0-6 480 0 0,0-4 2017 0 0,0-17 0 0 0,-8 4 0 0 0,-1-13 0 0 0</inkml:trace>
  <inkml:trace contextRef="#ctx0" brushRef="#br0" timeOffset="1407">396 379 12211 179826 50414,'2'33'2745'0'0,"2"-1"0"0"0,3 1-2409 0 0,3 3 1 0 0,-4 12-1 0 0,7 2 1 0 0,4 5-195 0 0,4 1 0 0 0,10-3 0 0 0,-2-3 0 0 0,3-4-98 0 0,3-6 1 0 0,5-11 0 0 0,2-6-419 0 0,2-4 248 0 0,2-10 1 0 0,-2-5 0 0 0,-2-13-1 0 0,-2-12-246 0 0,0-10 1 0 0,0-7 0 0 0,-5-14 0 0 0,-3 0 5 0 0,-3 1 0 0 0,1-5 0 0 0,-7 3 0 0 0,-3 3-453 0 0,-7 0 0 0 0,0 8 0 0 0,-7 2-595 0 0,-2 4 1414 0 0,-2 9 0 0 0,-10 2 0 0 0,-1 8 0 0 0</inkml:trace>
  <inkml:trace contextRef="#ctx0" brushRef="#br0" timeOffset="1893">689 362 12244 181997 49467,'17'17'2895'0'29,"-8"2"-1940"0"109,-3 4 1 0 0,-4 0 391 0-57,-2 12-1060 0-81,0-5 0 0 0,0 14 0 0 0,0-2 0 0 0,0 10-46 0 0,0 9 1 0 0,-6 12 0 0 0,1 3 0 0 0,-1 1-360 0 0,-2-1 1 0 0,6 5 0 0 0,-3-7 0 0 0,3-3-249 0 0,2-6 0 0 0,0-6 1 0 0,0-9-1 0 0,0-4-2038 0 0,0-6 2404-313 0,0-11 0 313 0,0 11 0 0 0,0-4 0 0 0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4.05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198 11 8086,'0'-6'-434,"-1"1"1,-2 5 1327,-4 0 0,-6 6 0,-2 4 0,-1 8-202,-3 5 1,1 13 0,-1 11 0,2 10-172,-2 8 1,3 16-1,1 8 1,4 6-90,5 1 1,4-1 0,4-4 0,5-3-734,7-5 0,4-14 0,4-5 0,2-11-668,4-6 1,2-5 0,3-7 0,0-1-400,2-4 0,4-6 0,-1 0 1368,2-2 0,11-1 0,2 0 0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1.83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1185 8096,'3'7'0,"1"0"198,-2 1 1,-1-2 1040,-1 1-926,0-5 1,0-5-1,0-9-141,0-3 1,0-4 0,1-5 0,2-3 1,0-4 1,4 0 0,-2 0 0,0 0-12,3 0 1,2 1-1,-1 1 1,-1 3-116,-1 4 1,-4 2-1,3 8 152,-1 3 0,-2 8 172,-3 4-270,0 3 1,-3 17 0,-2-1 390,-1 3-353,4-1 1,-3 6 0,4-3 0,-1 2-57,-1-1 0,-1-3 1,4-4-1,0-1-182,0-3 1,4-2-1,0-6 1,2-2-246,2-3 1,1-4 0,3-4-1,0-4 40,2-5 1,0-3 0,-3-6 0,-1-1 65,0-1 0,1 0 1,-1 4-1,-1 3 222,-2 3 0,1 2 0,-3 3 0,0 1 240,-1 1 1,1 5 0,-3-1 0,2 7 131,-2 6 1,-1 2-1,-1 5 1,1 2-220,3 0 0,-3 2 1,2 0-1,0 0-394,0-1 1,-1-3-1,4-3 1,0-4-625,0-3 0,1 1 880,3-5 0,1-4 0,-1-5 0</inkml:trace>
  <inkml:trace contextRef="#ctx0" brushRef="#br0" timeOffset="432">552 541 8333,'1'5'1556,"2"-1"0,-2-2 0,4 0-1169,0 2 0,0-1 1,6-3 3,-1 0-218,5 0 1,0 0 0,5 0-780,1 0 499,-3 0 1,8-3 0,-5-1-1766,4 2 1173,-3 1 0,7-3 699,-5 1 0,0 0 0,-3 3 0</inkml:trace>
  <inkml:trace contextRef="#ctx0" brushRef="#br0" timeOffset="1048">1061 291 8190,'6'10'900,"-3"1"-635,-2-5 1,-1 3 0,0-1 1294,0 5-1157,0 3 1,4 6 0,0 2-1,2 5 139,2 4 1,1 4 0,1 5 0,-2-2-302,-1-2 1,-1 4 0,2-6 0,-3-5-139,0-3 1,-2-5 0,-1-6-101,1-3 1,-2-8 0,3-6-203,-3-6 0,-1-4 1,0-4-1,0-4 43,0-1 0,3-3 1,2-1-1,1-3 202,2 0 1,2-1 0,3-2-453,1 2 255,4-1 0,-3-3 0,4 1 0,-2 1-263,2 1 1,4 0 0,1-2 0,-1 2-78,-1 0 0,-2 9 0,-2 2 0,-2 5-376,-1 6 0,-4 1 867,-4 5 0,-5 0 0,2 0 0</inkml:trace>
  <inkml:trace contextRef="#ctx0" brushRef="#br0" timeOffset="1286">1331 489 8902,'-3'10'0,"-1"0"0,2 1 0,1-1 1083,1 1 1,0 0 0,1 2 0,2 2-360,4 1 1,4-2 0,3 3 0,3 2-389,3 0 0,-2-3 0,0-1 0,3-1-474,1 0 1,-2-3 0,4-4 0,-2-1-533,-1 0 1,0 0 0,-2-4 0,0 2-258,-2-2 1,-4-1 0,1-2 926,-3-2 0,4-3 0,1-5 0</inkml:trace>
  <inkml:trace contextRef="#ctx0" brushRef="#br0" timeOffset="2869">1757 0 7974,'18'27'0,"0"-2"785,4 0 0,0 3 1,6 8 854,1 6-1367,5 4 0,-1 15 1,1 4-1,-4 2-201,-5-2 1,-4-5 0,-9-2-235,-3-1 97,-5-2 1,-1-7 0,-6-3 0,-4-4-32,-2-3 1,-2-3 0,0-7-1,-2-5-519,-1-5 1,-3-3-1,2-4 615,-1-1 0,-6 1 0,-5-1 0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7.79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322 1 8008,'10'1'60,"-3"2"221,2-2 1,-8 9 0,2-3 106,-1 2 0,-2 1 1,-2 2-1,-1 2-20,-4 3 1,-3 7-1,-3 5 1,-2 3-181,-1 3 1,-2 4 0,-2 0 0,-1 1-167,0 2 1,-3-2 0,0-3 0,0-6-229,3-6 1,3-7 0,1-5 0,0-5-91,0-5 0,2-3 0,5-5-534,0-5 599,4-5 1,1-6 0,5-1 0,1-1 41,3-1 1,2-4 0,4 3 0,2-1 332,1 1 0,-1 1 1,3 4-1,0 3 414,2 3 0,3 0 0,1 4 1,-1 4 210,1 4 0,0 3 0,1 3 0,1 6-310,1 2 0,1 10 0,-5-1 0,1 1-476,0 0 1,0-5 0,-2-1-1,0-1-747,-2-2 0,-4-6 0,2-2-2631,0-1 3395,-4-3 0,9-1 0,-4-5 0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19.63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193 11 7971,'5'-6'605,"1"1"-247,-2 5 1,0 5 0,3 3 0,-2 5-45,-1 4 0,-1 4 0,4 3 0,-1 3-63,0-1 1,4 8-1,-5-2 1,1 4-91,-2 3-82,1-3 1,-4 3-979,3-4 751,-3 0 1,-1-8 0,0-1 0,0-4 30,0-6 1,-1-5 116,-3-4 0,-1-2 0,-6-5 0</inkml:trace>
  <inkml:trace contextRef="#ctx0" brushRef="#br0" timeOffset="179">47 333 7971,'-16'-5'0,"2"0"893,2-1 0,8-2 0,5 3-308,8-1 1,3 3 0,5-3-1,2 1-337,0 3 0,7 1 1,0 1-1,2 0-174,0 0 0,-1 0 0,6 0 0,1 1-666,4 3 0,-2 1 0,0 6 1,-1-1-2110,-1 1 2701,-4-1 0,5 5 0,-3 1 0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23.10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313 614 7460,'0'-10'-472,"0"-1"1,0 1 647,0 0 0,-4 3 0,0 0 1,-1-1 58,0-2 1,-3 0 0,1 0 0,-2-2-2,-1-2 0,-2 3 0,-1-4 0,-2 1 65,-1 0 0,-1 1 1,-4 6-1,0 3 43,1-1 1,0 5 0,3 0 0,2 7 13,0 6 1,3 3-1,-2 5 1,3 1-77,0 2 1,5-1 0,3 5-1,2-1-57,1 0 0,0 2 1,1-6-1,2-2-155,4-3 0,7-5 1,4 0-1,1-5-227,2-5 1,0-2-1,0-3 1,-1-4-159,1-4 0,3-11 0,1-1 0,-2-3-110,-1-4 1,-3-1 0,0-1-1,-2 1 1,2 2 1,-4 2 0,-3 7 424,-4 1 14,2 3 0,-8 10 1,4 2 919,-2 6-660,0 7 0,-3 7 0,1 9 0,3 5 565,1 6 0,-3 5 1,3 3-1,0 4-280,-1 6 1,-1 1-1,2 4 1,-2-2-480,-1-1 0,-2-2 0,-1-3 0,-1-1-177,-3-3 0,-2-5 0,-4-6 1,0-2-242,-1-5 1,0-2-1,-2-7 1,-2-6-439,-1-5 0,2-6 0,-3-5 0,-1-4 278,2-5 0,0-3 0,4-6 737,2-3-190,-3-6 1,9 1 0,-3-4 0,3-1 224,3-3 0,6 3 0,2-4 0,3 0-54,4-2 0,-1 1 1,5 0-1,4 0-565,5 0 0,4-1 1,3-2-1,5 2 346,1 3 0,2-2 0,-1 0 0</inkml:trace>
  <inkml:trace contextRef="#ctx0" brushRef="#br0" timeOffset="2240">1373 136 6495,'0'-10'243,"0"-1"0,-1 1 0,-3-1 0,-3 1 66,-2 0 1,-2-4-1,-2 0 1,-1 1 113,1 2 0,-2 1 0,0 4 0,-1 2-28,-2 3 1,3 2-1,1 3 1,2 4 93,2 4 1,-1 4-1,2 6 368,2 3-699,3 1 0,4 5 1,0 2-1,0 1 162,0 5 0,5 1 0,5 2 345,2-1-489,7 1 0,-8 0 0,4 1 1,-1-1 95,0-5 0,0 0 0,-4-3 0,1 1-65,-1 1 1,-4-9 0,-2 2-1,0-4-202,-1-5 1,0 3 0,-6-6 0,-2-1-367,-5-2 1,1-6 0,-7-2-1,-1-2-354,-3-2 0,2 0 1,-8-2-1,1-2 189,-3-1 0,1 1 0,1-4 0,0 0 112,3 0 1,3 3-1,2-3 1,4 2-650,3 1-143,0 2 602,6 1 604,0 0 0,10 5 0,0 0 0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27.07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 0 8126,'-7'0'391,"1"2"-93,1 1 1,2 3 0,3 5 0,0 3 31,0 3 1,0 9 0,1 5 0,1 6-186,2 3 0,-1 6 1,-3-1-1,0-3-260,0-2 1,0-2 0,0-6 0,0-3-827,0-3 0,0-6 1,-1-7 940,-2-5 0,-3-4 0,-5-4 0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27.22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51 84 8249,'-10'-11'0,"-1"1"567,1 0 1,1-1 0,2 1 104,3-1 1,4 6 0,4 1 0,3 2-45,2-2 1,2 3 0,3-2-1,5 2-379,4 1 1,0 0-1,5 0 1,1 0-654,1 0 0,2 1 0,1 2 0,3 3-2724,1 0 3128,-3 3 0,6-3 0,-3 4 0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32.21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11 165 8223,'0'7'1175,"0"0"0,-3-4-349,-1 4-598,1 0 1,3 4-1,0-1 1,0 1-21,0 3 0,0-2 0,0 3 0,0-1-165,0 0 0,0-1 0,0-2 1,0-1-1489,0 1 1006,0-6 0,3-1 1,2-8-1,0-4-18,4-4 1,0-5-1,1-4 1,1-4 252,-1-2 1,0 0 0,1 0-1,-1 1 346,1-1 0,-1 4 1,0-1 1272,1 2-1099,-1 1 1,1 8-1,-1 3 1145,0 1-1018,1 4 1,-4 3 0,0 9 0,0 7 136,-2 4 1,1 8 0,-4 2-1,2 6-228,-2 4 0,-1 4 0,-2 3 0,-2 3-79,-4 3 0,-2 1 0,-2 0 0,2-1-61,2-3 1,-1 2 0,4-6-1,2-5-273,1-7 1,2-5 0,3-7 0,4-3-349,4-3 1,1-7 0,3-4-2217,-1-2 1917,4-5 0,-3-2 0,5-6 708,-1-1 0,1-4 0,0-3 0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4.16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6 11 8182,'-5'-6'834,"4"2"0,1 4 0,7 0 0,3 0-693,4 0 1,2 0 0,5 0 0,0 0-338,0 0 1,3 0 0,1 1-1,1 1-239,-1 2 0,0 0 0,-5-1 435,1 0 0,0 5 0,0-2 0</inkml:trace>
  <inkml:trace contextRef="#ctx0" brushRef="#br0" timeOffset="162">110 115 8006,'-16'0'0,"1"0"388,0 0 1,6 0 0,0 1 725,3 3 0,4-3 0,7 2-671,5-1 1,5-1 0,7 1 0,2 1-464,4 0 1,-1-2 0,0-1 0,1 0-1739,-1 0 1,3 0 1757,-3 0 0,-1 0 0,-1 0 0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46.42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1 471 6622,'0'7'2547,"0"0"-2111,0-5 0,1 3-291,2-5 1,-2-5 0,4-1 0,-1-5-14,-1-3 0,2-2 1,-2-5-1,3 2-43,0 1 1,2 0-1,-5 3 16,-1-1-52,4 3 1,-3-2 84,4 5 1,-5 5 0,1 6 0,-2 8 271,-1 7 1,4 10 0,1 4 0,-1 5-74,1 2 0,3 0 0,-1 2 0,2-2-286,1-1 0,5-2 0,2-4 0,0-3-228,0-6 1,1-6-1,2-8 1,1-5-620,0-4 0,0-7 0,0-7 796,-1-5 0,1-11 0,0 0 0</inkml:trace>
  <inkml:trace contextRef="#ctx0" brushRef="#br0" timeOffset="141">261 45 8174,'-11'0'351,"1"0"0,-4 0 1,1 1-1,3 2 28,2 0 1,5 5-1,0-1-757,2 2 0,2 2 378,2-1 0,3 0 0,5 1 0</inkml:trace>
  <inkml:trace contextRef="#ctx0" brushRef="#br0" timeOffset="805">583 669 8321,'0'-11'143,"0"1"0,0 3 0,0 0 0,0-2 616,0-4 0,1-4 1,4-9 277,5-5-938,0-5 0,10-10 0,-3-2 0,3-4 40,1-4 0,-1 0 0,0-2 0,-3 7-9,-3 8 0,-2 9 0,-2 8-245,1 6 1,-6 12 0,-1 4 93,-3 9 1,-1 9 0,0 4-1,0 4 173,0 2 0,0 9 1,0-1-1,1 3 172,3 0 1,3 3 0,5-2-1,3 0-85,1 0 1,1 2 0,1-2-63,-1 1-117,1-8 1,-1 4 0,0-7 0,1-1 19,-2 0 1,-5-4 0,-5-5 0,-1-1-173,-3-2 1,-2-3-1,-3-2-269,-4-1 0,-7-4 1,-3 0-1,-4-3-71,-3-3 0,0 0 1,-4-4-1,-4-1 103,-1-1 0,-5 2 0,3 1 1,2 1 220,0-1 0,7 4 0,1-3 0,4 2-4,0-1 1,5 2-320,2 5 1,8 2 0,6 3 0,7-2 430,6-2 0,3 4 0,5-2 0</inkml:trace>
  <inkml:trace contextRef="#ctx0" brushRef="#br0" timeOffset="1249">1113 1043 8153,'-5'-10'809,"4"-5"1,-2-3-84,1-1-570,2-2 1,2-9 0,1-5 629,4-4-554,7-7 0,-1 3 0,3-2 0,0 3 31,0 4 0,0 0 1,2 7-1,-5 5-80,-1 7 0,-3 7 0,-1 7-88,-1 0 0,-1 6 0,1 6 0,-2 3-36,-1 4 1,-3 7-1,3 6 1,-2 1-131,2 4 1,-2-2 0,4 8 0,-1 0-336,1-1 0,-2-1 0,1-5 0,1 0-492,0 0 1,0-4-1,2-3 1,-1-3 897,1-4 0,1-2 0,2-4 0</inkml:trace>
  <inkml:trace contextRef="#ctx0" brushRef="#br0" timeOffset="1432">1196 825 9655,'-5'-7'0,"-2"0"1552,-2-1 1,3 2-776,3-1 1,3 4 0,3-3-1,6 1-344,3 3 0,4-3 0,5 1 0,1-1-865,2 0 1,0-2 0,2 4 0,1 0-489,-1-2 1,-2 4-1,3-3 1,-2 3 919,-1 1 0,2-4 0,1-2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9:27:49.864"/>
    </inkml:context>
    <inkml:brush xml:id="br0">
      <inkml:brushProperty name="width" value="0.4" units="cm"/>
      <inkml:brushProperty name="height" value="0.8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0 5256 12773,'20'-80'-714,"0"0"919,-5 22-132,7-31 122,-8 45-129,8-45-18,-14 53-124,19-46 52,-18 34 32,19-27 266,-15 15-62,-1 0-102,-1 1-19,-5 10-170,6 13 174,0 8 22,-5 15-69,9-26-8,-8 1 142,9-22-82,0-5-110,-4 4-22,5 1-164,-6 18 199,0 18-108,-6 13 258,0 69-103,-6-32 0,-1 22 0,0 6 12,-3 14 0,2-1-36,-6 9 1,4-22 24,-4 22 1,5-6-18,-8 24-6,10-28-15,-4 28 10,5-57-67,0 50-62,0-39-58,0 17 151,0-18 12,0-22 379,-6-8-287,21-80-66,-11 24-15,6-16 0,3-1 1,-1 2 7,-1-17 0,3 18-4,2-19 1,-2 3-19,6-15 1,-4-3-24,4-1 0,-5 1 9,1 3 10,-3 11 2,4-13 4,-4 33-15,5-20-70,-7 40 23,1-28-67,6 21 79,-5-8-35,4 13-175,-5 12 224,-5 4 1,-3 64 126,-8 27 1,1 5 37,-5-10 0,0 12-84,2-30 0,0 1 1,0 3-1,0 0-38,0 3 0,0 0 1,3-5-1,0-1-12,0 3 0,2-3-65,-1 14-128,2 2 120,6-46 217,0-8-111,17-56-27,-14 22-17,7-33 22,-5 22 0,-7 4-16,8-27 0,-6 14-22,6-26 0,-6 19 19,6-23 1,1-2 111,3-18 0,-6 43 1,1-1-1,-1-2 0,0 0 0,14-44 32,4 0-102,-8 30 75,2-7-83,-10 45 73,0-16-43,-5 35-932,-2-12 537,-5 78 349,0-38-41,-2 36 1,-1 5 0,0-15 145,-5 34-147,5-18 0,-7 15 68,2 0 1,-3 17 21,5-34 0,0 1 0,0-6 0,0-1 30,0 0 0,0-2-53,-6 37-53,6-11-58,0-22-231,6-19 494,0-20 1,14-74-137,2-22-47,2 6 28,-1-20 1,-2 40-2,5-25 0,0-2 0,4-15 0,-2 6 54,-2-2 1,3 8-49,-3-4 1,-3 22 87,-1-10-30,-3 32-106,-1-27 58,-5 41-303,-2-4 1,-24 95 182,-4 34 0,-1-2 32,8-17 1,-2-4 30,3 15 0,-5 2 38,4 3 18,-6-3-62,4-6 34,5-26-22,-3 10-25,14-45 12,-8 33-35,8-38 27,-13 48 13,7-24-17,-4 13 40,-4 2 21,8-17-94,-10 3 65,12-2 201,1-20 115,5-3-344,15-65 69,0 3-21,14-48 1,-9 32 189,0-2 1,-4 9-115,4-21 0,-4 20-47,4-20 0,-6 20-9,2-12 112,-2 26 27,3-36-72,1 19-128,6-20-62,0 7 120,-5 16-108,-7 14 78,4 6-143,-14 16 124,19-15-13,-18 15 27,13-21-129,-9 3-91,5-6 45,0-3 28,0 3 151,-1-5-79,1 6 172,0 11-114,-5-2 78,4 13 25,-5-14 30,6 9-84,-5-5-24,3 12-29,-3 1 159,5-1-143,0 0 24,0-6 1,-5 5-59,3 2 22,-3 0 1,5-2 20,0 1 105,0-5 106,-6 10-475,10-4 303,-3 5 47,6 0 22,-2-6-62,-5 5-184,5-9 20,-3 8 36,-2-3-84,-12 69 145,-7-16 0,-1 14 1,-1 6-59,-11 23 118,3-20-74,-6 7 56,15-38-30,-13 28 37,13-28-6,-15 33-21,10-27 6,-4 13-4,0-8-7,3 4-29,-3 6 28,5 4-43,0-5 38,0-6-178,6-11 153,-5 7-8,10-22-5,-5 28-27,6-28 17,0 28 0,-5-28 23,4 33 39,-10-16-81,4 20-154,-4-10 228,-1-8-46,5 0 9,-4-21 92,5 24 58,-6-12-128,-6 22 0,5 0 2,1-1 3,2-4-42,8-7 53,-3-7 261,5-10-144,5 3 102,7-9 39,7 5-144,5-12-174,0 0 153,-6-6-54,5-6-220,-5 0 119,1-1 433,3-9 29,-8 13-148,8-18-173,-3 3-119,5-13 106,0 1-49,-11 6-60,8 1 70,-8-1-14,6 4 28,-7 3 3,4 1-57,-3 3 84,6 0 8,3-9 10,-8 20 17,3-20-69,0 15-65,-4-11-178,10 1 113,-10 4 34,10-10 68,-5 10-168,11-4-72,-3 5 143,3 0-118,-16 5 244,8-3-139,-7 3 73,10-5 61,-6 0-103,5 0-138,-10 0 101,10 0 119,-10 0 73,4 0-27,0 0-124,-3 0-60,8 6 12,-3-5 35,-1 4 66,5-4 7,-10-1 14,4 0-33,1 0-237,0 0 194,1 5-3,3-3-97,-8 3 29,8 0 293,-3-3-109,-1 3-4,5-5-53,-5 0 7,1 5-33,4-3 31,-10 3-13,9-5 21,-3-5-1,-6 9 6,9-13-6,-4 8-1,7-6 2,5-4 12,-12 15 23,10-7 4,-3 3-55,6-2 5,3-3 35,-3 5-9,5 0 89,-1 0 18,1-5-139,-5 4 46,3-5-37,-19 7 40,11-1 30,-12 0 72,4 5-5,5-4-98,-10-1-19,10 4-2,1-13-43,6 13 42,6-14 86,-11 14-72,8-13 23,-23 18-76,27-13 34,-21 9-13,8 1-14,7-10 28,-9 8 30,19-15-21,-5 5 47,-1-6-34,-4 5 32,-7 7 86,4-4-107,-8 3 3,3 0-26,0-8-25,-10 18-12,26-24-13,-6 13 12,25-15 21,-9-1-8,5 5-114,-7 1 30,-4 7 96,-2 0-19,-11 3 29,-6 3-98,4-5-10,-8 8 23,15-10 5,-10 6 75,9 1 26,-3-1-50,-1-6 46,-6 5-36,-1-4 22,-10 5-15,10-5-59,-10 3 32,20-8 36,-6 3 121,14-5 70,-5 6-116,-6-5-33,-1 10-19,-10 1 23,3 1-33,-8 5-80,8-6 53,2-5 57,7-2 8,10-5-16,1-5-68,6-2 46,-5 1-47,-13 6 36,3 1-17,-18 10 4,18-9-11,-18 8 20,18-3 4,-19 5-11,20-5 2,-9-2-4,11-5-5,-1 0-17,12 1 8,-3-1 11,3 0-17,-16 11 14,2-9-4,-18 20 5,23-25 14,-1 7-4,12-16 0,5 6-2,-12 1-2,-1 5 0,-10 5-25,-7 2 25,3 5-3,-7 0 5,4 0-6,4 0 4,-13 0 5,18-5 27,-3-2-18,13-5-52,10-5 13,1-1-2,6-6 28,0-5-9,-11 9 19,-13 3-16,2 1 16,-17 13-66,25-13-42,-25 15 35,28-15-8,-11 3 44,17-5-6,-2 0 27,-11 6-54,-1 6 43,-5-5-37,-16 15 23,7-8-67,-19 10 37,14-6 16,-3-5 27,5 3 33,5-8 12,-4 3-15,10-5-11,-10 0 2,4 6 15,-16 6 19,14 1-15,-13 5-20,16-12 7,-1 0 78,1-6-4,12 0 44,-5 0-90,-1 6-35,-13 0 28,5 6-27,-13 0 29,13 1-38,-15 4 23,15-9-31,-14 8 4,25-15 18,-7 0 16,10-3 53,-1-3-73,-10 16-12,-2-3 22,-5 9-170,-11 1 137,14-5 2,-13-1 1,5 4 27,8-13 7,-13 13-28,15-9-221,-10-1 112,3 5-69,-8 1 176,8 2-43,-3 3 36,5-5 35,-6 5 0,5 2 13,-5 0-10,1-2-24,4-5 4,-5 0-3,6-5 2,0-2-3,-5 6 13,3-8 2,-9 18-42,10-18-25,-4 13-40,4-9 109,1 5-40,0 0 52,-5 5-44,-2-3 37,0 3-2,2-5 41,-1 0 70,0 0-94,-1 6 41,2-5 43,-1 4-99,5-5-17,1 0-12,1 1-1,-1-1-97,-7 5 24,0 2 68,2-1 9,5 0 204,-6-1-69,5-4-194,-10 5-184,10-6 218,-5 5-144,1 2-102,3 0 250,-3 3 91,5-3 19,0 5-32,-6 0-35,5 0 195,-5 0-96,6 0-143,0 0-3,-5 0 92,3-5-251,-3 3-99,5-3 175,0 5 188,-6 0 6,5-5 180,-5-2-233,6-5-161,0 0 115,-5 0-236,-2 6 215,0-5 113,2 10 912,5-5-344,-80 12-407,33 0-258,-27 0 0,-4 0-118,3 6 173,7-5-10,-5-2 62,28-5 122,-24 0 54,13 0-112,-9 0-5,5 0-8,0 0-143,0-5 69,1 3-75,9-3 58,-2 0-19,15 4 95,-9-5-80,-2 6-39,-7 0-45,-5 0-211,1 0 34,-1 0 249,0 0-81,5 0 0,7 0-34,-3 0-124,12 0 87,-23 0 130,6 0-89,-16 0 11,-5-5 20,4-2 123,-4 1 157,5 0-219,0 6-16,16 0-172,-12 0 33,7 0-114,-22 6 87,-8 0 232,-4 6-49,4-5-33,2-2 79,11-5-82,11 0-90,4-5 86,13-2 48,-8-5 132,3 6 266,-5-5-373,1 10-44,-7-5-20,0 6 1,-6 0-14,0 6 100,6-5-30,11 4-26,-12-5 3,9 0-69,-24 0-187,9 0 139,-9 0 81,3 0 216,1 0-196,11 0 46,14 0-51,-4 0-16,6 0-35,-14 0-106,0 0 99,4 0-91,-4 0-56,10 0 209,2 0 84,5 6-201,6-5 98,-5 4-20,5-5-163,-6-5 202,0 4 26,5-5-291,-3 6 101,3 0 84,-5 6 155,0-5-131,6 4 139,-5 1-79,5 0-6,-6 1-136,-6 9-8,0-8 75,-6 9 39,6-5 37,0 0-36,7 0 197,9-6 9,-12 5-63,11-10-75,-19 15-46,8-8 1,-3 15-109,0-10-22,4 4 124,1-5 8,7 0-24,5 0 35,-6 0 50,0 0-26,-1-5 155,-3 3-18,8-3-46,-8 5-86,3 0-82,-5 0 68,1-6 88,-1 5-80,0-4-23,5-1-13,-3 5 5,8-4-25,-8-1-8,3 5 26,-5-5 21,0 6 3,1 0-4,-7 6-34,10-5-78,-2-1-33,5-2 96,-2 2 19,0-4 80,-3 14 11,-2-9 35,-6 11-61,-1 0-49,-4 0 17,10-6 3,-4-1 53,10-5-56,2 0 10,0 0-84,-2 0 33,-4 0 19,-1 5 7,-11 2 116,3 5-90,-9 0-13,0 5-8,4-4-7,-10 10 76,5-5-33,-6 6-30,0 0-5,1 0 9,4-1 26,-3-4-32,9 3 7,1-14-10,12-2-26,-4-2-8,3-3 30,-6 5 7,2 5-54,0-10-146,4 10-194,-10 1 233,5-4 161,-1 7 144,-3-8-105,8 0-91,-3-2-50,5 0 50,-5-4 300,-1 10-213,-1-10-105,-3 10-31,8-5-26,-8 6 102,9 0 39,-10 5 16,5-3 52,-6 3-20,-5 0-47,3-4-14,-8 10-12,9-10 1,-10 4 7,10-5 3,-4 0 1,11 0 0,-5 5-36,10-4-103,-4 4 30,5-5 96,0 0 39,0 0-7,0 0-44,0 0-4,6-6 17,-5 5 23,5-5 31,-6 1 103,0 4-84,5-5-35,-3 1-22,8-2-51,-3-5-54,5 5 36,-5 2 98,4-1 70,-5 0-52,1-6-68,4 5-80,-10 1 23,10 1 20,-10 4 34,5-10 98,-1 9 168,-3-8-152,8 3-110,-3 0-94,0-9-10,4 8 122,-10-9-92,10 5-19,-10 0 31,10-1 38,-10 7 60,5-5 56,-6 10-6,5-10-44,-3 4-3,9-10 220,-10 3-236,4-3 5,1 5 114,-5-5-388,5-2 510,-6-5-454,0 0 514,5-5-285,7-18-62,12 2 60,12-14-55,-4 22 32,8-8-10,-9 7 12,5-4-8,0-5-21,0 5 17,5-6 9,-4 0 2,5 5-4,-7 2-21,7 5 63,-5-5 38,4 4 23,-5-5-56,5 7-42,-3-7-31,3 5 24,0-4 7,-4 5-93,5-5 19,-6 3 224,5-3-64,-4 5-115,10 5 78,-5-3-51,1 8 11,3-13 28,-3 7-35,5-15-10,-11 15 6,14-18 3,-7 11-9,15-20-58,1 10-3,0-4 160,-5 10-85,-2 2 60,-16 11-395,8-5 352,-23 52 3,6-30 242,-22 48-78,-5-28-113,-13 17-10,-1 6-73,1-10 80,7-4-17,10-22 5,-9 10-134,13-13 67,-12 13-99,13-15-84,-8 9-2,3 2 170,-5 7-99,6-1-120,0 5 76,1-5 97,4 6-31,-10 0 132,10-11 16,-4 3-147,0-4 25,3-4 56,-8 8 16,3 1 32,-10 8-35,4 16 43,-4-9-36,10-8-7,7-8 75,1-20 175,5 13-230,-6-2-28,0 6-7,-5 15 20,9-25-29,-13 28 0,18-32 51,-18 27 73,13-7-85,-10 6 36,12-7-25,-5-2-18,10-15 245,-4 10-200,5 1 281,15-10-325,11-19-226,11-16 253,4-20-96,-21 16 58,12-14 70,-23 23-41,24-33 99,-18 32-57,13-38-45,1 12-32,-13 3-168,21-15-182,-12 24 241,18-23-1,10 0 194,-20 16-108,16-12 46,-33 29 29,17-8 55,7-20 1,-3 12-77,19-27 0,-15 22 3,7-2-168,-16 21-18,7-10-17,-4 16 135,-3 4 43,-2 11 72,-13 10 0,-19 29-55,-14 11-39,3-11 1,-13 15-80,6-8 0,2-2-84,-14 30 197,13-30-50,-14 35-84,15-26-85,4 5 233,20-21 189,8-24-88,21-34-107,6-30 1,-6 4-37,4-18 47,-15 23 1,7-20 96,-3 8 0,7-17-46,-11 24 0,0-1 0,-1 3 0,1 1 177,19-38-377,-12 27-166,-8 17-206,-6 23 0,-45 78 363,-8 19 1,-9 7 148,13-23 37,-5-3 0,6 7-80,-4 0 0,8-5-55,-9 21 28,14-24-85,-1-14 33,22-18 60,2-25 53,27-37 1,-1-13 0,11-34 30,-5 2 0,-2 13 149,-3-14 42,-3 30 635,-1-23-90,-7 42-560,0-14-460,-9 28 1,-7 2-251,-20 43 0,-16 24 0,-17 28 0,6-5 207,6-7 0,2 1 299,-2 7 0,9-15-15,-5 2 94,22-28 185,-18 14 618,29-40-800,3-62 0,6 23 615,10-54-472,-1 32-193,9-22 45,-5 34-17,-2 0 58,-10 23-624,3 5 0,-32 63-252,-6 20 842,-5 1 0,6-6-8,3-10 0,2 0 546,-10 19-401,5-7-295,4 4-6,11-24 140,12-30 0,26-75 28,14-35 0,-21 44 1,0 0-7,17-32-200,-18 19-475,3 8 326,-46 50 203,2 30 0,-22 23 123,5 14 1,14-18 27,-6 18 146,18-27 112,-2 8-70,16-27-400,54-60 1,-25 9 8,5-6 1,3-5 113,-5 1 0,-3-1 0,0 3 0,0 0 0,22-40 1,-3 6 96,-2 0 0,1 0 0,2-2 134,-21 33 0,0 0 0,16-29-55,-17 30 1,1 2-1,19-17-359,5 6-391,-22 27 299,14 9-18,-36 28 1,-2 37 245,-18 27 0,2-7 281,-14 14-102,3-12 1,-3 0-304,0 1-85,11-6 80,13-31 1,17-28 20,19-59 65,-8 0 74,2 5 1,1-3-1,7-28 1,-9 25-1,1-2 76,0-3 0,-1 0 0,-3 8 1,-1 1-1,-2 2 0,0 0 464,24-39 131,-14 28 227,1 0-1041,10 19-315,-25 23-352,19-6 605,-31 65 1,-14-6 28,-13 43 3,-2-22 0,-10 22 645,0-9-183,5-12 1,-4 23 461,7-18-238,8-14-432,-1 7 0,15-33-569,22-24 0,-3-13 0,31-51 0,0-14 259,-20 27 1,0-2-1,0-1 1,1-2 477,-1-1 1,-1-1 0,0 1 0,-2 1 245,-2 5 1,-2 2 325,15-31-990,-7 32 454,-16 24-773,-2 13 0,-32 68 164,-11 19 0,10-27 0,-3 1 401,0-4 0,-1 0 1,-1 1-1,2 2 418,0 0 1,2 1-333,-14 42 1,20-22-466,29-42 1,9-24-302,27-64 378,-9 14 0,7-37 25,1 4 119,-7 12 15,-11 19 1,-1 0 0,9-19 362,3-4 0,-1-1 0,2-4 668,7-7-505,-11 23-57,8-2-981,-9 22-258,-10 24 512,2 11 0,-39 55 0,-14 31 500,5-33 1,-2-1-1,-19 37 319,-7 4 1,5 1-1,17-38 1,1 1 88,-14 36-540,15-29-532,14-28 0,61-71 246,-17 3 0,0-6 0,5-1 0,-1-3 82,-3-4 0,-2-2 0,0 4 0,0-1 0,4-10 0,0 0-164,-2 7 0,-2 2 0,15-28 979,4 0-150,-24 34-224,10 6 0,-71 109-108,12-25 0,-2 2 0,-9 12 0,-1 0 213,5-13 1,0 0-290,1 4 0,1-1 0,-18 25 42,9-2-627,12-29 0,11-6 0,32-45 0,4-16 369,6-14 0,4-8 0,-2 2 0,1-2 0,2-8 0,0-1 0,-5 8 0,-2 1-369,23-36 0,0 0 737,-25 36 1,0 0 0,3-1 0,1 0 245,4-8 1,-1 3-583,16-11-14,-14 31 1,-26 42 92,-13 17 0,-9 4-288,-15 37 406,-2-17 0,-5 21 385,-5 0 1,-5 14-247,16-29 1,-2 1 0,3 0 0,-1-1-305,2-4 0,3-3-333,-7 11 0,39-53 64,32-56 0,-11 9 0,3-5 164,7-11 0,2-2 0,-2 1 0,0 1 0,-3 0 0,-1 2 70,-4 8 1,-2 1 0,1 2 0,0-1 977,26-36-15,-1 10-502,-12 26-348,-13 31 0,-28 55 68,-22 29 0,-16 15-13,15-41 1,-2 0 0,1-1 0,-1 0-95,1 3 0,0-1-416,-19 38 1,28-42-57,21-43 0,21-39 294,0-8 0,2-5 0,-3 8 0,-1 0 348,1-3 0,0-1 0,2 1 0,1-1 95,3-9 1,0-1 0,-2 10 0,1 3 245,-1 2 1,0 3-494,23-26-445,-7 29 0,-29 49 437,-27 40 0,-8 6 241,-28 18 1,-2 9 13,18-34 1,0 2 0,1-4 0,1 1-126,-1 0 1,2 0-460,-13 36 0,30-48-153,31-42 0,7-21 167,25-55 0,-25 36 0,1-2 282,9-9 1,0-1 0,-1 0 0,-1 0 325,0 0 0,0 1-40,-4 8 1,-1 1-97,1-1 0,-3 6 250,8 7-266,-38 83 1,-27 19-3,-1-8 1,-2 3 0,2-7 0,-1-2-173,2-2 1,1 0-364,2-4 0,2-1 1,-20 42 0,50-88-87,27-44 0,17-37 494,-19 29 1,0-1 0,-3 2-1,0 1 243,1-1 1,0 1 0,-2 7 0,1 2 587,29-36-879,-17 37 42,2 2 0,-31 61-12,-6 16 1,-14 1 16,-14 23 0,3-22-64,-11 18-438,11-24 398,-11 30 0,31-58 81,13-16 1,8-16-63,27-47 0,-1-1 162,-19 30 0,1 0 0,-1 2 0,1 1 110,31-29-210,-18 24 28,11 11 156,-40 53 36,5 18-218,-26 30-81,4-1-250,-5-20 284,17-23 54,23-50 142,12-10-63,19-40 187,-11 26 162,-11 19-465,-20 43-444,-12 37 159,-11 8 172,5-9 1,18-49 150,13-35 739,-8 3-149,21-34-484,-27 38-1078,13-5 883,-18 39 0,-5 15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9:50.905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328 1584 12148 176933 52312,'17'17'-182'0'0,"-8"3"689"0"0,-3 2 1 0 0,-2-8 375 0 0,2 3-660 0 0,-4-11 1 0 0,5-20 0 0 0,-9-14-30 0 0,-3-7 0 0 0,1-1 0 0 0,-8 0 0 0 0,-3-3-138 0 0,-6-1 0 0 0,2-6 0 0 0,-6 6 0 0 0,0 2-94 0 0,-3 2 1 0 0,1 9-1 0 0,-4 6 435 0 0,-5 7 0 0 0,3 11 1 0 0,-1 14-1 0 0,9 12 368 0 0,6 8 1 0 0,9 11 0 0 0,5 4 0 0 0,3 3-214 0 0,2 3 0 0 0,2-6 0 0 0,5-4 0 0 0,10-4-392 0 0,10-5 1 0 0,6-10-1 0 0,3-2 1 0 0,2-8-417 0 0,2-7 0 0 0,3-4 1 0 0,-5-4-1 0 0,2-4-914 0 0,-2-5 0 0 0,-9-11 1170 0 0,-6 0 0 0 0,4-9 0 0 0,-1 4 0 0 0</inkml:trace>
  <inkml:trace contextRef="#ctx0" brushRef="#br0" timeOffset="1399">551 18 12208 182835 50495,'-9'-10'1833'0'0,"1"3"1"0"0,22 28 0 0 0,5 7-1486 1660 0,6 7 1-1660 0,3 1 0 0 0,7 0 0 0 0,1 5-174 0 0,4 5 1 0 0,0 11-1 0 0,10 6 1 0 0,4 4-105 0 0,-1 2 1 0 0,1 0 0 0 0,-3-2 0 0 0,1-2-88 0 0,0-2 1 0 0,-3-2-1 0 0,-5 0 1 0 0,-7-7 50 0 0,-7-7 0 0 0,-3-8 1 0 0,4 1-71 0 0,-3-4 5 0 0,-7-9 0 0 0,4-2 1 0 0,-7-8 58 0 0,-1 0 0 0 0,-2 8 4 0 0,-4 4 0 0 0,-11-2 0 0 0,-11-1 0 0 0,-4-1-44 0 0,-2-4 1 0 0,-3 4 0 0 0,-3 0-1 0 0,-5 0 45 0 0,-5 0 0 0 0,-1 5 0 0 0,-1-3 0 0 0,1 0 317 0 0,0-4 1 0 0,-1-4 0 0 0,-1-2 77 0 0,-4 0 1 0 0,-4-1 0 0 0,-4-3-121 0 0,8-1 0 0 0,5-9-1810 0 0,12 3-1805 0 0,12-4 2104 0 0,-4-2 0 0 0,16 2 1202 0 0,5 4 0 0 0,4 3 0 0 0,7 8 0 0 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53.23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947 94 7959,'-5'-10'79,"-2"0"0,-2-1 0,-1 1 0,-1-1 66,1 1 1,-4 3 0,-1 1 0,0 2 87,0 1 1,-2 2 0,3 2 0,1 3 186,2 3 0,0 7 1,2 3-1,2 3 152,3 0 0,3 6 0,1 2 0,0 2-116,0 1 1,5 1 0,2 2 0,3 1 954,4 2-1131,2 1 0,2-1 297,-1-2-398,-4-3 1,2 0 0,-5-1 0,0-1 24,1-3 1,-5-1 0,-3-5 0,-2-1-136,-1 1 0,-4-1 0,-4-3 0,-5-4-187,-4-5 0,-3 0 1,-2-4-1,-2-2-205,-4-1 1,1-1 0,1 0 0,-1 0-58,1 0 0,4-3 0,1-1 0,6 2-747,3 1 0,5-1-427,1-1 1,4 2 1553,2-3 0,10-1 0,6-1 0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56.99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19 155 7388,'0'-10'-75,"0"-1"0,0 1 0,0-1 1,0 1 460,0 0 1,1-1-1,1 1 1,3-2-24,0-2 0,2 3 0,5-2 1,1 4 211,0 2 0,6 5 0,-2-2 0,3 4-60,1 4 1,-1 3-1,0 8 1,-3 5-225,-3 7 1,-6 4 0,-2 3 0,-1 2-246,-3 0 0,-5 3 1,-5 2-1,-5 1-149,-5-1 1,1-3 0,-2-1-1,-3-1-180,0-2 0,0-7 1,1-3-1,1-6 128,3-4 1,2-4 0,5-3 275,-1-3 0,5-4 0,4-4 0,4-2 102,5 1 0,7-1 1,3 2-1,4-1 274,4-1 0,2 0 0,7 3 0,0-3-264,0 0 1,3 0 0,0 4-1324,0-1 722,3-1 0,-4 4 0,1 0 0,-5 1-3038,-3 3 3406,-6 1 0,3 10 0,-6 2 0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5:55.77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164 21 8149,'6'-5'-15,"0"4"1,-4-3 583,1-1-18,1 4 0,-3-4 1,1 6-38,2 3 0,-1 6 0,-3 9 0,0 5-116,0 7 1,4 2 0,-1 5 0,1 2-259,0 4 1,-1 0 0,2 3 0,1-1-507,0-2 1,-3-6 0,3-4 0,0-5-2672,0-5 3037,1-2 0,3-10 0,0-3 0</inkml:trace>
  <inkml:trace contextRef="#ctx0" brushRef="#br0" timeOffset="179">29 322 8133,'-1'-5'350,"-3"0"850,-3 0 0,2 4 1058,-2-2-1832,4-3 0,1 5 0,8-3 1,5 4-162,4 4 1,7-2-1,6 4 1,2 0-877,1 0 0,2 0 1,1 5-1,3-1-2029,0 1 2640,4-6 0,-4 9 0,4-2 0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04.55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1196 580 8026,'-5'-4'1675,"1"-3"-1470,3-2 0,1-2 0,-1 0 1,-2-2-237,0-1 0,-2 0 0,3 4 1,-3-1-113,0 1 0,-2 1 0,-4 2 92,1 3 0,0 3 0,-1 4 0,0 2 138,-3 6 0,3 6 0,0 0 0,4 3 110,2 1 1,-2 0 0,4-1 0,1 1-46,0 0 0,4-5 0,1-2 0,4-4-273,2-3 0,5-2 0,0-5-618,-1 0 582,3 0 0,-4-6 0,6-3-401,0-4 433,-3-5 1,1 6-1,-3-2 1,1 3 189,-1 0 1,2 2 0,-1 2 0,-2 5 497,0 4 0,-2 5 0,1 8 0,-1 6 394,0 5 1,-3 10 0,-1 6-1,0 5-543,0 4 1,-4 1-1,1 0 1,-1 1-390,-2 3 0,-5-7 0,-2 2 0,-3-5-169,-4-5 0,1-6 1,-3-8-1,1-6-653,2-6 1,-3-8-1,-1-4 1,-3-4-38,-1-6 1,4-6-1,1-11 1,1-5 712,2-4 0,6-1 0,4-4 0,2-1 400,1-1 1,4-6 0,4 0 0,5 0 62,4 0 1,4 1 0,3 3-1,4 2-184,2 2 1,6 2 0,2 6 0,2 3-159,2 7 0,4-6 0,2 4 0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16:06.71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358 145 8149,'0'-11'-1208,"0"1"1087,0-5 0,-3 2 1,-2-3-1,-1 1 419,-2 2 1,-2 2 0,-3 0 0,-2 1 168,-1-1 0,-1 6 0,-4 1 0,0 4 200,0 4 0,1 5 0,0 6 0,3 2-9,3 5 0,6 0 0,2 5 0,1-1-27,3 1 0,5 0 0,5 4 0,4-3-257,2 0 0,4 0 1,0 3-1,1-1-168,2-2 1,-4 2-1,0-4 1,-2 2-191,-3 0 0,0-5 0,-3 1 0,-2-2-410,-3-1 0,-3-4 1,-1 1-1,-3-1-377,-4-1 0,-1-4 1,-9-5-1,-1-1 3,-2 0 0,-4-1 0,-2-5 1,0-1 238,-3-3 1,2-2-1,1-4 1,1 0 221,6-1 0,3 4 0,5 0 200,1-1 0,5-1-492,5-1 1,6 4 598,8 2 0,2-1 0,5-1 0</inkml:trace>
  <inkml:trace contextRef="#ctx0" brushRef="#br0" timeOffset="693">525 508 8284,'10'0'241,"0"0"0,-3 0 0,0 0 77,1 0 1,-2 0 0,1 0 0,1 0 98,1 0 0,-2 4 1,0 0-1,1 1-80,2 0 1,0 3 0,-1-1 0,-1 2-211,-1 1 0,-5 2 0,3 1 0,-1 2-51,-1 1 1,-1 2-1,-5 5 1,-3 2-41,0-2 1,-3-1-1,2-2 1,-2 2-38,-1 3 0,4-7 0,2 2 0,3-3-10,1-1 1,0-3 0,1 1 0,3-4-185,3-3 0,3 1 1,4-4-1,3-2-574,3-1 1,1-2 0,-1-3 0,1-2-1063,0-4 1831,0 5 0,-5-9 0,-1 2 0</inkml:trace>
  <inkml:trace contextRef="#ctx0" brushRef="#br0" timeOffset="869">608 727 8136,'-5'-7'271,"-2"0"1,-1 3 0,0-1 0,1 0 1198,-1 3 0,5-3-1079,3 2 0,5-1 1,8 4-1,2 0-564,1 0 1,3 0 0,4 0 0,1 0-597,-1 0 0,3 1 1,-2 2 768,-1 0 0,3 5 0,1-2 0</inkml:trace>
  <inkml:trace contextRef="#ctx0" brushRef="#br0" timeOffset="1627">1502 124 8533,'-11'4'528,"1"-2"0,1 2 1,1 1-60,1 2 0,0 2 0,-4 2 1,0 3-111,-3 4 1,-2 6 0,-5 5 0,-1 3-103,-2 3 1,-3 4 0,-4-2 0,0 0-139,0-2 0,1-4 1,2-5-1,4-6-408,2-8 1,5-7 0,4-5 0,2-2-367,4-5 0,-1-1 1,5-11-1,0-1 239,2-3 1,6-6-1,2 2 1,2 1 413,1 1 0,2 5 1,1 1-1,2 3 397,1 1 0,1 6 0,4 5 0,0 3 736,0 1 0,3 6 0,1 3 1,1 5-81,-1 2 0,4 5 0,-1 4 0,2 1-1060,1-1 0,0 3 0,0-4 0,2-2-4827,1-4 4836,3 2 0,5-8 0,-1 3 0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33:17.63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325 94 7011,'9'-2'-319,"-4"-3"684,-3 3 69,-2-5-44,-7 0-178,-2 5 1,-1-10 61,0 7-83,-1-7 0,-4 11 367,0-5-444,-1 5 0,6 1 0,-1 0 0,-1 0 85,-1 0 1,2 0 0,1 1 0,-2 5 5,-2 4 1,0 4 0,2 1 0,2 1-67,-2-1 0,4 0 1,-3 3-1,1 2-16,1 6 0,-3-2 1,5 0-1,0 0 48,1 0 1,-5 0 0,6 2-94,2-5-5,1 3 1,-3-7 0,0 5 0,1-1-31,3 0 1,1 1 0,0-3-96,0 2 28,0-1 1,0-4-1,1-1-44,4 1-9,-3-1 0,10 1 1,-5 1 54,2 3 0,-1-2 1,4 2-1,-1-3 4,1-1 1,1-1 0,1 1-1,-2-2-36,-2-4 0,1 4 0,4-4 0,1 2-5,-1-2 1,1 2 0,-1-5 0,1 0 41,-1 0 1,1 0 0,-1-4 0,0 2 46,1-1 1,-1-2 0,1-2 0,-1 0-17,1 0 0,-1 0 50,1 0-54,-1 0 1,1-6 0,-1 0 206,1-3-172,-8-1 0,6-1 1,-5 1-1,1-2 114,0-2 1,-1-1 0,1-1-1,-3 1-30,0-1 0,-4-1 0,6-2 1,-2-1-35,-4 1 0,4-4 1,-2 1-1,0-2-33,2-4 0,-5 4 1,3-1-1,-3-3-17,-2-1 0,0-7 1,-2 0-1,-3 1-68,-5 3 0,1 1 1,-1 0-311,-2 0 246,-2 7 1,-7-6 0,-1 6 0,0-1-125,-1-1 0,-2 7 0,2-2-790,-1 4 621,-2 2 0,1 4 0,-1 3-1632,-2 1 1559,6 2 1,-6 5-1,6 1 453,-2 5 0,-2 2 0,-5 8 0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33:19.15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201 16 6386,'-10'0'602,"0"0"0,4 0 0,-4 0-298,-2 0 0,4 0 234,-3 0-237,8 0 0,-11 5 34,4 0-129,3 0 1,-7 2-40,4 3 0,-2 4 1,0 1-1,3 1 31,2-1 0,-3 1 1,5 1-1,0 2-66,-2 2 0,5 4 1,-3-2-1,3 1-44,2 3 1,0-3 0,0 0 0,0 0 2,0 1 0,0-1 0,0 1 0,0-4-87,0-4 1,2-1-1,3 1-121,5 4 80,-3-11 1,7 10-1,-4-11-47,4 0 113,1 4 1,1-6 0,-1 5-138,1-1 117,-1-8 0,1 4 0,1-7 0,2 0-13,2 0 1,-1 0 0,-3 0-1,2 0-50,2 0 1,0-2 0,-6-1 0,1-4-24,-1-2 1,0-1-1,3-5 1,-1-1 67,-2 1 0,4-3 0,-10-1 0,1-3 31,0-2 1,-4 0-1,2-4 1,-1 3 44,-3-3 0,-3 1 0,-1-3 28,0 0-80,0 9 0,-5-15 0,-2 10 303,-1-3-289,-3 5 0,-4-4 0,-1 8-134,1 1 68,-7 1 0,3 5 0,-5 1 0,1 3-248,4 2 1,-3 2 0,1 5 0,2 0-471,2 0 1,-3 2 0,1 3 754,5 5 0,-8 4 0,4 1 0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47:27.31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1 695 6179,'9'0'1184,"-1"6"-260,-3-1 102,-3 0-243,5-5-537,-7 0 0,2-2 1,1-3-84,2-5 1,2-4 0,-3-1-1,2-1 26,3 1 1,1-9 0,6-6 184,-1-4-258,8-9 0,-4-2 0,5-6 517,-2 1-550,5-5 0,-3 7 1,6-2-1,-4 7-23,-6 7 0,-3 5 0,-1 3 1,-1 6-25,1 5 0,-6 0-58,0 11 0,-6 3 107,1 8 0,-3 5 0,-2 9 1,0 2 82,0-2 1,0 5-1,0 2 1,0 3 88,0 2 0,0 5 1,-2 2-273,-3 1 106,3-4 0,-5 9 0,6-2-92,-5 2-19,5 3 1,-8-1-1,6-1 1,-3-2-23,3-2 1,1-6-1,2 1-525,0-4 202,0-8 1,0-1-1,2-8-999,3 1 1,-1-8 274,6-3 1,-5-3 0,5-2 1088,2 0 0,2-7 0,2-1 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47:28.42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16 0 6797,'0'9'1751,"0"-2"-198,0-7-757,-7 0 5,6 0-87,-6 0 1,8 0-472,5 0 0,2-2 1,8-1-1,-1-3-65,1 3 0,1 1 0,3 2 0,4 0-237,1 0 1,4 0-1,-2 2 1,6 1-443,3 3 0,-5-1 0,-5-4 0,0 3-475,-2 1 0,3 0 0,-6-5 0,-2 0-1166,-2 0 2142,-9 0 0,6 7 0,-5 2 0</inkml:trace>
  <inkml:trace contextRef="#ctx0" brushRef="#br0" timeOffset="289">94 155 8009,'10'9'789,"0"-4"177,-6-4 1,4-1-280,-3 0 1,-1 0 0,6 0-411,2 0 0,2 6 1,1-1-1,3-2-340,2-1 1,-3 0 0,6 1 0,-3 2-154,1-1 1,5-3-1,-4 1 216,2 3 0,-5-3 0,3 5 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47:37.65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432 170 7427,'0'-15'-83,"0"0"1,-2-1-1,-1 1 1,-4 1 636,-1 3 1,2-2 0,-4 2-195,-2-2 1,-2-1 0,-1 2-137,-1 2 1,1 6 0,-1-1-1,1 3 23,-1 2 0,3 2 1,1 3-1,1 5-5,-1 4 1,0 3-1,0 2 1,4 4-18,1 1 0,2-4 0,5 6 0,0 2 1,0 1 0,0 2 1,0-2 21,0-3-129,7 10 0,-1-10 0,6 10 0,-1-2 49,1 2 0,2-3 0,1 3 1,0-3-20,1-2 0,-2-2 0,-2-2 1,-2-3 50,2-1 1,-5 3 0,0-6-42,0-1 0,-6-2 0,3-1-172,-8-1 0,1-4 1,-7-3-1,-4 1-76,-5-1 1,2-4 0,-6 1 0,3-3-89,-1-2 1,-5 0 0,4 0 0,0 0 57,-1 0 0,-2 0 0,4 0-457,2 0 204,2 0 1,1 0-1,1-2-2067,-1-3 993,8 3 0,3-5 1446,10 7 0,3-7 0,8-1 0</inkml:trace>
  <inkml:trace contextRef="#ctx0" brushRef="#br0" timeOffset="964">633 774 8089,'9'-7'-1914,"-2"5"2695,0-5 719,-6 7-1017,13-6 0,-10 4 0,4-5 24,-1 0 1,5 5-258,-2-3 0,4 3 1,2 2-42,-1 0 0,-5 6 1,-1 1-1,0 1-294,-1 4 0,-4-3 0,3 1 1,-2 2-26,0 2 0,0 1 1,-5 1-1,0 1 95,0 4 1,0-2-1,-2 5 1,-1 0 223,-2 0 1,-6 0 0,5 3 0,-1-3 48,0-1 1,2 3-1,5-4 1,0 0-190,0 1 1,0-3 0,0-4 0,1-1-90,4 1 0,-1-6 0,6-1-352,2-3 1,2 0-1,1-6-354,1 0 1,-2-2-1,-2-2 1,-4-2-182,-1-3 0,4 4 1,-6-6 906,-2-1 0,-1 6 0,5-8 0,1 5 0</inkml:trace>
  <inkml:trace contextRef="#ctx0" brushRef="#br0" timeOffset="1155">711 1037 7111,'-11'-5'249,"1"0"0,5-1 0,-4 5 2698,2-4-1786,-5 3 1,12-5-757,0 7 1,2 0-1,8 0-464,2 0 23,2 0 1,3 5 0,2 0 0,2-1-337,-2-3 1,3-1-1,-1 0 1,-1 0-426,3 0 1,-6 0 0,4 0 796,-4 0 0,5 7 0,2 2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9:43.665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139 1 12174 185342 51494,'-19'0'1629'0'0,"3"0"-935"0"0,16 0 1 0 0,0 9-434 0 0,0 9 1 0 0,0 1-1 0 0,-2 10 1 0 0,-1 3 13 0 0,-3 6 1 0 0,-2 8 0 0 0,2 12 0 0 0,-3 7 6 0 0,-1 7 0 0 0,-5 9 1 0 0,3 10-1 0 0,-1 5 12 0 0,2 0 0 0 0,3-8 0 0 0,8-10 0 0 0,0-1-76 0 0,0-5 1 0 0,2-11-1 0 0,4-9 1 0 0,5-10 9 0 0,4-6 0 0 0,10-7 0 0 0,4-4-417 0 0,3-6 103 0 0,3 2 0 0 0,5-19 1 0 0,2 4-1 0 0,2-6-332 0 0,4-6 1 0 0,-6-4 0 0 0,-2-7 0 0 0,-4 0-360 0 0,-1 0 0 0 0,-1 3 0 0 0,1-1 0 0 0,-3-4-430 0 0,-3 0 1 0 0,-2 0 1206 0 0,-4 2 0 0 0,-4-8 0 0 0,6-2 0 0 0</inkml:trace>
  <inkml:trace contextRef="#ctx0" brushRef="#br0" timeOffset="568">104 70 12297 184916 48058,'-34'0'2960'0'0,"7"-8"0"0"0,14 6-2394 0 0,18-4 1 0 0,13 6 0 0 0,16 6-1 0 0,2 4-300 0 0,5-1 1 0 0,-3 7-1 0 0,8-5 1 0 0,3 4-577 0 0,7 3 0 0 0,-3-1 0 0 0,5 0 0 0 0,-5 0-234 0 0,-1 0 1 0 0,2-5 0 0 0,-1-1 0 0 0,1 1-1694 0 0,-5-3 1 0 0,-7 5 2236 0 0,4-8 0 0 0,-7 7 0 0 0,3-3 0 0 0</inkml:trace>
  <inkml:trace contextRef="#ctx0" brushRef="#br0" timeOffset="880">156 483 12185 184365 51169,'-27'0'3073'0'0,"21"11"1"0"0,20 3-2559 63 0,11-1 0-63 0,13-7 0 0 0,-6 0 1 0 0,7-3-660 237 0,-1 3 0-237 0,4-4 1 0 0,-2 4-1 0 0,0-2-547 36 0,2 1 0-36 0,-3-1 0 0 0,6 6 1 0 0,1-1-2919 0 0,-2 1 3609 0 0,-2-6 0 0 0,1 11 0 0 0,1-5 0 0 0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47:40.11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16 10163,'7'-9'763,"-4"2"-559,7 7 0,1 0 0,4 0-326,1 0 0,-6 0 0,0 0 0,1 2-37,-3 3 0,4-2 1,-5 8 127,2 1 1,-6-4-1,2 3 1,-3 1 12,-2 2 0,0-4 0,0 0 232,0 2-33,-7 2 0,5-4 1,-4 1 215,-1 1 0,5 1-330,-3 3 0,5-1 0,5-1-78,5-4 0,-1 2 0,1-5 0,2 0-120,2 0 1,7 0-1,-1-4 1,1 3-367,1-3 1,-5-1-1,4-2 1,-4 0 496,-1 0 0,6 7 0,2 1 0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47:41.65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201 16 7977,'9'-2'212,"-4"-3"539,-3 3 58,-2-4-565,0 6 0,-2 5 1,-1 2-1,-3 1 93,3 4 0,-1 4 0,1 4 1,-2 6-131,1 3 1,3 2 0,1 0-1,0 2-100,0 3 0,0-2 1,0 6-1,0-1-433,0 1 0,0-6 0,0 2 0,0-3-80,0-2 1,0-7 0,1-3-1,3-4-2075,1-2 1050,0-6 1431,-5-2 0,7-7 0,2 0 0</inkml:trace>
  <inkml:trace contextRef="#ctx0" brushRef="#br0" timeOffset="231">31 341 7098,'-7'-9'1034,"5"2"0,-6 2 900,3 0 21,3-7-839,-5 10-845,7-5 0,7 7 1,5 0-1,5 2-178,4 3 1,8-1 0,0 6 0,7 0-423,4-1 0,1 3 1,4-5-1,-2 0-325,-2 0 1,-1-2 0,3-5 653,-2 0 0,-7 0 0,4 0 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47:43.56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186 1 8143,'8'0'780,"-1"0"-324,-7 0 1230,0 0-1424,0 7 1,0 1-1,0 8 1,-1-1-64,-5 1 0,3-1 0,-7 2 0,-1 2-99,3 2 0,-6 6 0,4 1 1,-4 5-68,-2 3 1,1 0-1,0-7 1,1-1 94,3-3 0,-2-1 0,4 2 0,-1-5 185,-1-4 1,8-1-62,-2-1-106,3 0 0,4-6-85,3-4-33,4-3 1,6 3-1,1 0 1,-1-1 18,1-3 0,-1-1 0,2 0-76,4 0 54,-4 0 0,7 0 1,-5 0-1,2 0-77,-2 0 0,3 0 1,0 0-1,1 0-200,-1 0 0,0 0 0,-1 0 1,3 0-325,0 0 0,-2 0 0,-6 0 1,-1 0-1782,1 0 2357,6 0 0,2 0 0,7 0 0</inkml:trace>
  <inkml:trace contextRef="#ctx0" brushRef="#br0" timeOffset="340">464 357 8571,'-1'14'576,"-5"-4"0,5 4 0,-4-4-61,3 4 1,2 3 0,0 2 0,0 3-228,0 2 1,0 2-1,0 5 1,0 0-319,0 0 1,0 0 0,0 0 0,0-2-924,0-3 932,0 3 1,5-10-1895,0 7 1430,0-7 0,-5 3 1,0-7 484,0 1 0,0 6 0,0 2 0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47:44.99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32 1 8933,'-9'2'729,"4"3"0,3 7-394,2 7 0,0 0 1,0 8-1,0 4-56,0 3 0,-1 11 1,-3 2-1,-1 8 18,2 5-127,1 2 0,2-1-321,0 1 137,0 0 0,0-12 0,0-3-246,0-3 208,0-6 0,0-5 1,0-9-1079,0-2-674,0-1-191,0-13 1995,0-1 0,7 0 0,1 2 0</inkml:trace>
  <inkml:trace contextRef="#ctx0" brushRef="#br0" timeOffset="1125">651 295 6835,'8'0'38,"-1"0"0,-7-2 609,0-3-441,0 3 0,0-12 1,-2 4 6,-3-4 0,2 1 1,-7 1 23,-2 1-131,5 8 1,-7-9 0,4 5 0,-4 0 77,-2 0 1,6 2 0,0 5-1,-2 2 60,-2 3 1,0 4 0,2 6-1,4 0-22,1 1 1,-4 5-1,6 1 1,2 4-5,1 6 0,2-1 0,0 5 0,2-3-8,3-2 1,2 5 0,5 0 0,-2-1 13,2-3 0,0-6 0,0-2-38,-1-2-91,-1 6 0,-2-11 0,-2 4 1,-3-6-62,2-4 0,-3 2 0,1-4-118,-6 0 1,-6-3 0,-6-6-530,-1 0 397,1 0 1,-1 0-1,-1 0 1,-2 0-106,-1 0 1,-3 0 0,4 0 0,-1 0 88,1 0 1,2 0-1,1 0 1,1 0-427,-1 0 0,6-5-1005,0 0 1663,6 0 0,-3-2 0,7-2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07T05:47:47.21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0 419 6155,'16'-7'145,"-8"5"1,1-5 359,-4 7 0,-2 0 1,6 2-51,-2 3 0,-2 4 0,-5 6 0,0 2 35,0 4 0,0 3 1,0 9-1,0 1-114,0 2 1,0 12 0,0 0 0,0 6-221,0 4 0,0-4 0,0-3 1,0-5-165,0-4 0,0-4 0,0-7-1178,0-1-117,0-12-101,0 9 0,-2-23 1404,-3 6 0,3-7 0,-5-3 0</inkml:trace>
  <inkml:trace contextRef="#ctx0" brushRef="#br0" timeOffset="1259">279 32 8836,'0'-9'1486,"0"2"0,0 6-844,0-4-465,6 3 1,-2-5 0,6 7 30,2 0 1,2 0 0,1 2-343,1 3 1,-2 3-1,-2 8-64,-2-1 0,-7 1 0,3-1 0,-5 1 1,-1-1 1,0 6 0,0-1 0,-1-2 263,-5-6 1,3 1 0,-6-2 0,3 3 450,2 1 1,2 0 53,2 1 0,0-1 211,0 1-577,7-8 0,2 5 1,6-8-1,3-2 65,2-1 1,-3 3 0,6 0-388,-1-1 20,-5-3 1,6-1 0,-8 0 0,1 0-820,-1 0 0,0 2 915,1 3 0,-1-3 0,1 5 0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0:29.399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291 69 12182 191696 51271,'-5'-15'1746'0'152,"-4"-1"-1297"0"-82,-1 10 0 0 0,-7-3 71 0-65,-7 0 0 0 0,-3 1-185 0-5,-4 2 1 0 0,4 6 0 0 0,0 6-35 0 0,4 2 1 0 0,4 8 0 0 0,2 0-1 0 0,2 0 203 0 0,3 1 1 0 0,1 2-295 0 0,2 6 0 0 0,4 2-609 0 0,2 6 328 0 0,6-9 1 0 0,0-4 0 0 0,6-7-116 0 0,5 1 1 0 0,0-3-448 0 0,4 2 188 0 0,-2-7 1 0 0,4-2-304 0 0,-1-4 0 0 0,1-1 433 0 0,7-2 0 0 0,0-8 221 0 0,-3-7 0 0 0,0-5 111 0 0,-6-7 0 0 0,-2-3 644 0 0,-10-3 860 0 0,-2 3-491 0 0,-4 6-702 0 0,-8 13 0 0 0,1 11 0 0 0,-5 12 228 0 0,2 5 0 0 0,4 2-336 0 0,0 6 41 0 0,4-9 0 0 0,-2 15-127 0 0,4-4 1 0 0,1 7 0 0 0,2 8 0 0 0,2-4-20 0 0,0-3 0 0 0,6 0 1 0 0,-2 5-1 0 0,2 0 20 0 0,-1 3 0 0 0,2-3 1 0 0,0 3-1 0 0,0-3-101 0 0,1 0 0 0 0,-6-5 1 0 0,2-1-14 0 0,0 1 1 0 0,-5 3 0 0 0,-2 3-49 0 0,-4-6 0 0 0,-5-3 0 0 0,-4-9-428 0 0,-1-3 258 0 0,-4-5 0 0 0,2 1 0 0 0,-4-4-361-381 0,-1 0 0 381 0,-10-5 0 0 0,-3-4 288-1148 0,-2-5 0 1148 0,6-6 0 0 0,8-2 552-904 0,3-1 1 904 0,4-4-1 0 0,5-6 188-700 0,2-2 0 700 0,3 2 0 0 0,7-5 1 0 0,5 3 133-288 0,5-2 0 288 0,4-1 0 0 0,0-3 0 0 0,1 0-271-7 0,2-1 0 7 0,3 0 1 0 0,4-5-1 0 0,1 1-425 0 0,2 0 1 0 0,-1 3 0 0 0,-3 7-2004 0 0,1-1 1078 0 0,-5 5 1 0 0,2 1-2228 0 0,-3 4-378 0 0,-1 3 2017 0 0,-11 10 1605 0 0,-2 2 0 0 0,-8 7 0 0 0</inkml:trace>
  <inkml:trace contextRef="#ctx0" brushRef="#br0" timeOffset="1377">218 1344 12109 189546 53614,'14'9'315'0'0,"-5"-3"157"0"0,-1-2 1 0 0,-5-6 5 0 0,6-5 0 0 0,-2-3 1 0 0,7-8-1 0 0,-1-1 111 0 0,2-2 1 0 0,7-8-1 0 0,5-8 1 0 0,4-8 65 0 0,4-5 1 0 0,5-8 0 0 0,8-4 0 0 0,5-4-177 0 0,4-3 0 0 0,-5 4 0 0 0,2 2 0 0 0,-4 4-361 482 0,-6 6 0-482 0,-1 2 0 0 0,-6 8 0 0 0,0 3-189 1850 0,-5 7 1-1850 0,-6 0-1 0 0,-2 4 1 0 0,-2 2-305 1452 0,-2 1 0-1452 0,-4 9-731 1062 0,-1-1 37-532 0,-8 6 43 65 0,2 3-1438 79 0,-9 5 1228-96 0,-4 20 0-578 0,3-3 1236 117 0,-3 14 0-117 0,-1-5 0 0 0,0 0 0 0 0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0:31.988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1 1 12075 189473 54804,'0'9'2089'0'0,"0"12"1"0"0,0 9-1672 0 0,0 5 0 0 0,3-2 0 0 0,0 7 1 0 0,-1 3 23 0 0,-1 5 0 0 0,-1 1 1 0 0,0 3-1 0 0,0-3-100 0 0,0-3 0 0 0,1-4 0 0 0,1-4-360 0 0,1-4 63 0 0,4-2-80 0 0,-6-9-52 0 0,3 3-602-206 0,-4-14 838-789 0,0 0 0 995 0,1-29 0 0 0,2-7-59-1381 0,3-4 1 1381 0,5 2-1 0 0,3-3 1 0 0,0 4 47-168 0,2 0 0 168 0,1-3 0 0 0,2-1 0 0 0,3-2 128 0 0,2-2 1 0 0,3 0-1 0 0,4-4 1 0 0,2 1-101 0 0,2-1 0 0 0,2 2 0 0 0,-1 1 1 0 0,0 1-333 0 0,-3 2 1 0 0,-5 5-1 0 0,-4 4-2581 0 0,-2 3-1064 0 0,-5 9 2112 0 0,-4-2 0 0 0,-12 22 1699 0 0,-4 2 0 0 0,-8 6 0 0 0,-3 0 0 0 0</inkml:trace>
  <inkml:trace contextRef="#ctx0" brushRef="#br0" timeOffset="536">238 283 12087 187315 54383,'9'19'4421'0'0,"0"1"-3795"0"0,0 2 1 0 0,0 0 0 0 0,1-1 0 0 0,2 4-111 0 0,3 1 0 0 0,3 5 0 0 0,1 3 1 0 0,1 1-296 0 0,1 2 1 0 0,5-5 0 0 0,-2-3 0 0 0,2-3-257 0 0,2-5 1 0 0,1-7 0 0 0,2-5-589 0 0,3-5 1 0 0,-5-4 0 0 0,-8-4-1 0 0,-1-4-120 0 0,-2-3 0 0 0,-1-5 0 0 0,-1 0 0 0 0,-2-1 743 0 0,0-1 0 0 0,-2 0 0 0 0,-3 0 0 0 0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0:34.180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5 173 12216 191616 50250,'-5'-10'5499'0'0,"5"2"-5062"1779"0,12 8 0-1779 0,1 1 0 0 0,13 1 0 0 0,0 1 128 80 0,5-1 0-80 0,8 2 0 0 0,7 0 201 26 0,4 1-535-22 0,4-3 1-4 0,5 3 0 0 0,2-3 53 0 0,5 1-204 0 0,-5 4 1 0 0,2-5 0 0 0,-10 3 290 0 0,-1 0-249 0 0,-3 2 1 0 0,-2 1 0 0 0,-3 5 0 0 0,-8 0-131 0 0,-6 0 1 0 0,-1 3 0 0 0,-7-1-1 0 0,0 0-131 0 0,0 0 1 0 0,-3-3-105 0 0,-4 3-483 0 0,0 0-211 0 0,-1 0-1722 0 99,-5-6-569 0 136,-9-9 1546 0-107,-9-9 983 0-64,3 3 698 0-64,-2-3 0 0 0,8 5 0 0 0,0-1 0 0 0</inkml:trace>
  <inkml:trace contextRef="#ctx0" brushRef="#br0" timeOffset="691">925 9 12079 193022 54660,'-10'-5'2454'0'0,"-2"1"1"0"0,13 10-2088 772 0,2 6 0-772 0,9 6 0 0 0,10 10 0 0 0,-2-1 55 0 0,-1 0 0 0 0,3 4 0 0 0,3 0 0 0 0,1 3-64 0 0,1 3 1 0 0,0 0 0 0 0,-3 2-1 0 0,-3-3-76 0 0,-2-2 0 0 0,-3-3 0 0 0,-3-2 172 0 0,-3 1 0 0 0,-4-4 89 0 0,-9 5 0 0 0,-7-12-437 0 0,-8 2-107 0 0,-1-12 1 0 0,-3 0-1 0 0,3-7-603 0 0,-2 1 0 0 0,-7 0-86 0 0,-5-3 0 0 0,-2-1-2330 0 0,2-2 86 0 0,14 2 2934 0 0,3-7 0 0 0,27 3 0 0 0,0-4 0 0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0:36.558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64 442 12148 191951 52335,'-5'10'-1741'0'0,"-3"2"2088"0"0,7-7-21 0 0,-7 8 331 0 0,7-7 294 0 0,-8 10 831 0 0,4-14-954 0 0,-4 6 1 0 0,1-19-449 0 0,2-10-249 0 0,2-2 0 0 0,5-14 0 0 0,2 7 0 0 0,4-4 65 0 0,4-5 1 0 0,5-2-1 0 0,4-5 1 0 0,2 1-14 0 0,1 3 1 0 0,2 6-1 0 0,1 5 1 0 0,-1 4 18 0 0,-1 3 0 0 0,-2 6-262 0 0,2 9 0 0 0,-5 10 185 0 0,-1 11 0 0 0,-4 10 1 0 0,-8 8-1 0 0,-3 0-51 0 0,-2 2 0 0 0,-2-4 1 0 0,-1 3-1 0 0,-1 1-75 0 0,1 1 0 0 0,-2 3 1 0 0,1 0-1 0 0,1 1 68 0 0,1-1 1 0 0,1-3 0 0 0,0 0 265 0 0,0-2-292 0 0,4 4 1 0 0,2-11-1 0 0,6-1-82 0 0,3-6 105 0 0,2-3 1 0 0,3-6-319 0 0,5-2 106 0 0,7-2 1 0 0,5-6 0 0 0,0-4 0 0 0,-3-5-125 0 0,1-3 1 0 0,-3-6 0 0 0,1 1 0 0 0,-1-3 128 0 0,0-4 1 0 0,-2-1 0 0 0,0-2-1 0 0,-3-2 149 0 0,-2 2 1 0 0,0 0 0 0 0,-5-1-1 0 0,-1-1 245 0 0,-3-2 1 0 0,-6 2-25 0 0,-1-5 1 0 0,-8 3 0 0 0,-8 1 359 0 0,-4 10-423 0 0,-3 6 1 0 0,-6 8-1 0 0,-1 2 405 0 0,-3 3-420 0 0,-3 2 0 0 0,-3 1 0 0 0,0 1 0 0 0,-1 2 6 0 0,0 3 1 0 0,2 2-1 0 0,-4 1 1 0 0,2 2-150 0 0,2 1 0 0 0,-3-1 1 0 0,2 3-1 0 0,-1 0-98 0 0,0 0 1 0 0,3 3 0 0 0,-3 3 0 0 0,4 1-156 0 0,3-1 0 0 0,-4 3 0 0 0,3-2 0 0 0,-2 0 19 0 0,0 1 1 0 0,6-5 0 0 0,0 1 0 0 0,1-2-372 0 0,-2-2 1 0 0,6-1-2204 0 0,-2-4 2802 0 0,6-4 0 0 0,11 0 0 0 0,7-5 0 0 0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2:17.617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1 32 12022 191215 56830,'10'-14'1792'0'0,"-2"0"1"0"0,4 10 0 0 0,5 4-1470 361 0,5 5 0-361 0,0 1 0 0 0,-4 0-1145 0 0,0 1 393 0 0,5-3 1 0 0,-1 4-2179 0 0,8-2 2607 0 0,1-2 0 0 0,13-4 0 0 0,-2-5 0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0:00:01.56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293 119 12164 176542 51812,'9'-10'141'0'0,"-1"3"502"2562"0,-8 7 522-2334 0,0-8-958 131 0,0-1-71-322 0,0-1 0-37 0,-2-5 186 85 0,-4 3 1-85 0,-11-1-114 84 0,-11 1 1-84 0,1-1-1 0 0,-2 7 16 28 0,-2 2 1-28 0,5 12 0 0 0,-1 7 46 4 0,2 6 1-4 0,2 4 0 0 0,6-2 0 0 0,0 6 38 0 0,-1 3 0 0 0,9 5 1 0 0,3 1-1 0 0,4 2-126 0 0,2-2 1 0 0,2 4 0 0 0,4-1 66 0 0,5-3-105 0 0,5-9 0 0 0,7-5 0 0 0,2-6 80 0 0,1-1-122 0 0,3 0 1 0 0,5-7 48 0 0,1-5-177 0 0,7-3 1 0 0,-8-15 0 0 0,3-6 0 0 0,-9-6-177 0 0,-3-6 0 0 0,-4-3 0 0 0,-9-4 0 0 0,-7-4-276 0 0,-3-2 1 0 0,-2 0-1 0 0,-2-4 1 0 0,-5 4-391 0 0,-10 2 1 0 0,-3 7-1 0 0,-10 9-809 0 0,-6 1 1674 0 0,-7 9 0 0 0,-8 9 0 0 0,-1 7 0 0 0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0:59.571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254 137 12159 183399 51962,'-14'-13'1369'0'0,"-3"-1"0"0"0,2-3-1101 0 0,-2 1 0 0 0,0 3 261 0 0,-1 4 1 0 0,-2 4 31 31 0,-7 2-413 110 0,3 6 1-141 0,6 3-1 0 0,6 6 369 102 0,2 4-380 2 0,1 1 0-104 0,0 1 0 0 0,0 3 117 49 0,-1 7 0-49 0,5-5-319 9 0,2 10 1-9 0,4-2-480 0 0,5 2 0 0 0,6-7 138 0 0,9-7 0 0 0,5-10 0 0 0,3-9 216 0 0,-2-5 1 0 0,-4-7-1 0 0,-5-1 1 0 0,-1-1 106 0 0,-1-2 1 0 0,0-4 0 0 0,-4-3 0 0 0,-1 1-23 0 0,-1 0 1 0 0,-1 1 145 0 0,0 2 333 0 0,-3-7 194 0 0,-2 10 1 0 0,-11-3 20 0 0,-5 16 0 0 0,2 9 0 0 0,-5 12 55 0 0,4 5 0 0 0,5 0 1 0 0,1 2-348 0 0,1 0 0 0 0,1 7 0 0 0,4 3 0 0 0,3-2-80 0 0,5 0 0 0 0,1 1 0 0 0,5-1 0 0 0,0 3-29 0 0,0 0 1 0 0,2 1-1 0 0,-2-1 1 0 0,1 0-145 0 0,-1-3 0 0 0,-2-2 1 0 0,-4-3-452 0 0,-3-1 327 0 0,-2-4 1 0 0,-1 5-1 0 0,-1-3-187 0 0,-3 1 0 0 0,-5 0-972 0 0,-10-8 608 0 0,1-4 0 0 0,-10-5 1 0 0,1-7-37 0 0,-4-4 0 0 0,-3-4 0 0 0,8-5 0 0 0,-1-2 721 0 0,3-1 0 0 0,5-2 0 0 0,2-3 530 0 0,1-2 0 0 0,5-10 1 0 0,6-7-90 0 0,4 1 1 0 0,4-2 0 0 0,6 8-1 0 0,4-2 0 0 0,4-1 1 0 0,4-1 0 0 0,7-3 0 0 0,2 1-509 0 0,3 0 0 0 0,-3 3 1 0 0,-1 8-1 0 0,0 1-1384 0 0,-3 4 0 0 0,-1 6 1397 0 0,-4 3 0 0 0,6 2 0 0 0,-1 0 0 0 0</inkml:trace>
  <inkml:trace contextRef="#ctx0" brushRef="#br0" timeOffset="1745">810 219 12095 186932 54096,'14'-13'1581'0'0,"2"-1"0"0"0,-3-4 0 0 0,-2-1-1388 0 0,-1 1 1 0 0,0 3 0 0 0,3 0-250 0 0,5-1 1 0 0,-3 6 133 0 0,4 0 0 0 0,-1 12 1 0 0,0 5 328 0 0,-4 6-345 0 0,-3 4 1 0 0,-4 4 0 0 0,-1 1 141 0 0,1 2-96 0 0,-3 0 1 0 0,4 2 0 0 0,-2-1 167 0 0,2-4 1 0 0,5-3 0 0 0,3-4-86 0 0,5-5 0 0 0,-2-6 0 0 0,2-9 0 0 0,-2-6 19 0 0,0-4 1 0 0,-1-6-1 0 0,0-2 1 0 0,-1 0-227 0 0,-2 0 0 0 0,2 1 0 0 0,-5-2 0 0 0,0 3-1042 0 0,1 0 0 0 0,-6 1-3345 0 0,2-3 4403 0 0,-6 4 0 0 0,-7 2 0 0 0,-6 5 0 0 0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1:02.235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55 170 12083 189599 54528,'-10'-9'-562'0'0,"2"4"0"0"0,8 1 1 0 0,0 4-1 0 0</inkml:trace>
  <inkml:trace contextRef="#ctx0" brushRef="#br0" timeOffset="438">10 161 12083 189599 54528,'-5'10'2196'0'0,"1"-2"0"0"0,5-23-1931 330 0,2-6 0-330 0,2-3 0 0 0,5 3 1 0 0,2 2 99 846 0,3 1 1-846 0,0 2 0 0 0,0 2-60 842 0,1 1 1-842 0,8 2-335 640 0,4 5 1-640 0,-4 13 0 0 0,-7 10-263 222 0,-7 7 1-222 0,-5 4 0 0 0,-5 6-199 8 0,0 1 1-8 0,-1-6-444 0 0,-2-8-96 0 0,2 2 245 0 0,-7-7 0 0 0,10-1 672 0 0,4-12 1 0 0,3-3 371 0 0,16-6 1 0 0,-3 2 0 0 0,9 5 274 0 0,1 2 1 0 0,-7 4 0 0 0,0 7 323 0 0,-5 4 0 0 0,-3 3 0 0 0,-9-1-290 0 0,-2 4 0 0 0,-3-4 0 0 0,-6 5 0 0 0,-4-4-410 0 0,-4 0 1 0 0,-2-2 0 0 0,-4 3 0 0 0,-2-4-188 0 0,0-3 0 0 0,-4-2-657 0 0,2-4 519 0 0,-12-4 0 0 0,11-1 0 0 0,-8-6 1 0 0,6-3-340 0 0,4-4 1 0 0,0-6 0 0 0,3 0-1003 0 0,2-2 0 0 0,8 1-729 0 0,10 1 2234 0 0,2 4 0 0 0,16-2 0 0 0,-1 4 0 0 0</inkml:trace>
  <inkml:trace contextRef="#ctx0" brushRef="#br0" timeOffset="1009">948 297 12124 191500 53120,'-11'-11'355'0'0,"2"-3"228"0"0,1-4 1 0 0,0-2 0 0 0,-1 0-313 0 0,0-1 0 0 0,-2-2 1 0 0,-1-4-1 0 0,-4-1-85 0 0,-4 1 0 0 0,0 4 1 0 0,-5 3-1 0 0,1 6 75 0 0,1 5 0 0 0,-4 8 1 0 0,3 4-1 0 0,-2 9-10 0 0,-2 7 1 0 0,5 9-1 0 0,3 5 317 0 0,4 3-404 0 0,-1 0 0 0 0,7 1 1 0 0,1-1-1 0 0,6-1 132 0 0,5-1 1 0 0,4-3-1 0 0,7-2 1 0 0,3-1-126 0 0,4-1 1 0 0,3-6-1 0 0,6-9 1 0 0,0-5-222 0 0,1-4 1 0 0,4-2 0 0 0,-4-2 0 0 0,-1-3-375 0 0,0-5 1 0 0,0-5-1 0 0,-1-4 1 0 0,-2-1-283 0 0,-3-2 1 0 0,-6 0 0 0 0,-5-3 0 0 0,-3-1-1220 0 0,-2-1 1925 0 0,-3-2 0 0 0,-4 1 0 0 0,0 0 0 0 0</inkml:trace>
  <inkml:trace contextRef="#ctx0" brushRef="#br0" timeOffset="1720">1340 307 12100 190699 53917,'5'10'1940'0'0,"2"-5"-1313"0"0,-4-14 1 0 0,3-5-372 0 0,-3-13 0 0 0,0-1 1 0 0,-3-6-1 0 0,-1 4-107 0 0,-2 2 1 0 0,-3 1 0 0 0,-6 2 0 0 0,-3 2 18 0 0,-2 0 0 0 0,-2 6 0 0 0,0 6 195 0 0,-2 4 1 0 0,-7 9 0 0 0,-3 10-1 0 0,6 8 125 28 0,4 6 0-28 0,4 4 0 0 0,4 2 1 0 0,5 0 8 230 0,3 2 0-230 0,2-2 0 0 0,4-1 0 0 0,3-2-167 14 0,5-1 1-14 0,4-1 0 0 0,7-8-628 0 0,1-1 245 0 0,2-10 1 0 0,4 3-1 0 0,1-8 1 0 0,-1-2-204 0 0,0-3 0 0 0,0-4 0 0 0,-2-6 1 0 0,-2-4-400 0 0,0-1 1 0 0,-3-2 0 0 0,-5-1 0 0 0,-4-3-633 0 0,-4 0 1 0 0,0 2-1 0 0,-5-5 1286 0 0,-3-6 0 0 0,-7 0 0 0 0,-6-9 0 0 0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1:05.247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18 520 12054 196721 55591,'-5'15'2268'0'0,"-3"6"-1710"0"0,7-15 1 0 0,-3 0-421 0 0,4-12 0 0 0,4-11 0 0 0,2-15 0 0 0,3 0-48 0 0,4-3 0 0 0,-2-1 1 0 0,3-4-182 0 0,-1-2 62 0 0,3-3 1 0 0,-1-1 0 0 0,6-2 0 0 0,-1 1-142 0 0,-3 2 0 0 0,0 9 1 0 0,-5 8 226 0 0,0 6 262 0 0,-6 11 0 0 0,-3 20 1 0 0,-6 16 57 0 0,-3 8 1 0 0,0 2 0 0 0,0-4 0 0 0,0 2-88 0 0,1 2 1 0 0,-2 2-1 0 0,4-2 1 0 0,1 0-256 0 0,1-2 0 0 0,1-4 0 0 0,0 2-524 0 0,0-3 0 0 0,6-4 211 0 0,6-5 1 0 0,3-9-1 0 0,6-17-242 0 0,-2-8 370 0 0,-1-7 1 0 0,0-6 0 0 0,1-2 0 0 0,-1-3 78 0 0,0 1 0 0 0,0-3 0 0 0,1 4 0 0 0,-2 1 589 0 0,-2 1 1 0 0,2-3 1636 0 0,-2 5-1622 0 0,-6 5 0 0 0,-1 17 1 0 0,-12 15-1 0 0,-2 9-18 0 0,-2 5 0 0 0,-1 7 0 0 0,0 4-803 0 0,0 0 0 0 0,3-1 0 0 0,1-9-1289 0 0,1-1 0 0 0,1 0-1835 0 0,3 4 1522 0 0,4-9 1890 0 0,-3-2 0 0 0,15-4 0 0 0,-1 1 0 0 0</inkml:trace>
  <inkml:trace contextRef="#ctx0" brushRef="#br0" timeOffset="869">638 110 12132 193779 52852,'14'-5'1446'0'0,"-5"-3"0"0"0,-6 9-1054 2459 0,-6 2 0-2459 0,1 3 0 0 0,-3 10 0 0 0,0 3-238 0 0,0 1 1 0 0,-1 6 0 0 0,-3 2 0 0 0,0 4-68 0 0,-1 3 0 0 0,1 5 1 0 0,0-1-1 0 0,1 0-79 0 0,2-2 1 0 0,-1-1 0 0 0,4-2-117 0 0,1 0 1 0 0,2-6-279 0 0,3-1 0 0 0,6-13 0 0 0,5-12 101-50 0,0-9 0 50 0,0-6 1 0 0,-5-6-1 0 0,1-2 247-452 0,2-4 1 452 0,-1-2 0 0 0,3-2 0 0 0,0-3 249-389 0,1 0 1 389 0,0 2 0 0 0,2-3 0 0 0,-1 2 145-125 0,-1 1 0 125 0,0 2 1 0 0,1 1-1 0 0,-1 0 774-4 0,1 3 0 4 0,1 2-440 0 0,2 4-495 0 0,-5 8 0 0 0,-2 14 1 0 0,-6 16-203 0 0,-3 10 0 0 0,-5 3 0 0 0,-2 3 0 0 0,0-5-528 0 0,0-2 1 0 0,-3-2 0 0 0,2 0-466 0 0,0 1 0 0 0,-2 2-2140 0 37,3 0 3138 0-37,1 1 0 0 0,8-12 0 0 0,0-2 0 0 0</inkml:trace>
  <inkml:trace contextRef="#ctx0" brushRef="#br0" timeOffset="1825">1112 183 12098 193698 53974,'0'-15'2945'0'0,"8"5"1"0"0,4 15-2524 0 0,4 4 0 0 0,-1 3 0 0 0,-1 0 1 0 0,-1 4-104 0 0,-1 1 0 0 0,1 2 0 0 0,-1 2 0 0 0,-1 4-223 0 0,-1 1 1 0 0,-5 1 0 0 0,-2 3-141 0 0,-2 3 0 0 0,-2-5 0 0 0,-2 3 0 0 0,-4-8-177 0 0,-4-4 1 0 0,1-4-1 0 0,-3 1-263 0 0,0 0 0 0 0,5-2-1033 0 0,-1 1 617 0 0,6-4 0 0 0,11-2-692 0 0,11-6 804 0 0,-3-2 0 0 0,7-1 788 0 0,-2 0 0 0 0,7-4 0 0 0,8-1 0 0 0</inkml:trace>
  <inkml:trace contextRef="#ctx0" brushRef="#br0" timeOffset="2207">1084 429 12042 191882 56023,'10'-5'6844'0'0,"9"-3"-5834"0"0,-1 2 0 0 0,-1 2 1 0 0,9 1-699 0 0,2 2 0 0 0,-3 2 0 0 0,0 1 0 0 0,3 2-1258 0 0,1 1 1 0 0,2 0-1 0 0,-1 2 946 0 0,0-1 0 0 0,0 0 0 0 0,-2 3 0 0 0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2:05.117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91 192 12058 195963 55438,'-10'-14'1274'0'0,"-2"1"-364"0"0,7 4-111 0 0,-4 0-7 0 0,4 4-145 0 0,-3 1-254 0 0,6 4-111 0 0,-6 4 1 0 0,3 3-26 0 0,-4 8 0 0 0,3 12 1 0 0,1 12-175 0 0,1 1 0 0 0,1-2 1 0 0,3-5-1 0 0,0 2-46 0 0,0 0 1 0 0,4 2 0 0 0,2-2 0 0 0,2-3-92 0 0,1-4 1 0 0,0-2 0 0 0,2-6 0 0 0,1-3-142 0 0,3-3 1 0 0,0-5 0 0 0,2-4 111 0 0,3-5 1 0 0,0-4 0 0 0,-2-6 0 0 0,-1-3-15-394 0,-2-2 1 394 0,3-6 0 0 0,-4-3-972-659 0,0-3 793 392 0,3-4 0 267 0,-7 4 0 0 0,2-2 0 0 0,-1 5-148-255 0,-2 2 1 255 0,0 1 770-232 0,0 2 1 232 0,-4 12 199-202 0,-2 10 0 202 0,-2 4 0 0 0,-1 15 0 0 0,0 1 9-231 0,0 2 0 231 0,0 3 0 0 0,0-1 0 0 0,1-1-167-220 0,2-2 0 220 0,3 2 0 0 0,5-5 0 0 0,2-1-202-240 0,2-1 1 240 0,0-4-1 0 0,6-4-181-177 0,6-4 1 177 0,-4-4-1 0 0,6-7-247-122 0,-5-5 219 80 0,-3-4 0 42 0,-1-8 0 0 0,0-2-137 0 0,1-4 4 0 0,0-11 1 0 0,-5 2 0 0 0,-2-9-1 0 0,-1 1-193 0 0,-2-3 0 0 0,-4-5 0 0 0,-2-1 0 0 0,-1 0-62 0 0,-2 6 1 0 0,-4 5 0 0 0,-2 10-1 0 0,-1 5-1610 0 0,-2 4 1173 0 0,3 12 1 0 0,-10 11 845 0 0,2 12 0 0 0,-2 4 0 0 0,4 3 0 0 0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2:08.311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1 401 12046 192319 55890,'5'10'2017'0'0,"14"-2"0"0"0,2-8-1834-2 0,6 0 1 2 0,1-1 0 0 0,-1-1 0 0 0,2-1-251-10 0,1 1 0 10 0,-1-3 0 0 0,4 0 0 0 0,-2 0-84 0 0,-2 2 0 0 0,0-1 0 0 0,-1 1-1722 0 0,2 1 66 0 0,-5-3 770 0 0,5 4 1037 0 0,-19 1 0 0 0,1 13 0 0 0,-12 6 0 0 0</inkml:trace>
  <inkml:trace contextRef="#ctx0" brushRef="#br0" timeOffset="364">128 547 12043 186938 56011,'-18'9'4012'0'0,"14"0"-3674"1728"0,10 0 0-1728 0,13-1 0 0 0,12-2 0 0 0,-2-3-247 163 0,-1-2 0-163 0,0-1 0 0 0,0-1 0 0 0,2-1-454 0 0,4-1 0 0 0,1-4 0 0 0,1 2 0 0 0,-3-1-2667 0 0,-3 0 3030 0 0,3 4 0 0 0,-5-6 0 0 0,4 3 0 0 0</inkml:trace>
  <inkml:trace contextRef="#ctx0" brushRef="#br0" timeOffset="1554">1149 228 12096 190697 54060,'5'31'2144'0'0,"-1"-5"0"0"0,-4 1 0 0 0,1 0-1902 0 0,2 3 0 0 0,2 2 0 0 0,4 3 0 0 0,0 0-136 0 0,0-2 0 0 0,1-6 1 0 0,1-1-1 0 0,3-4-372 0 0,0-5 1 0 0,3-4 0 0 0,5-7-208 0 0,2-6 1 0 0,1-7 0 0 0,-7-7-836 0 0,0-4 996 0 0,-4-6 0 0 0,4 0 0 0 0,-4-7-666 0 0,0-2 673 0 0,3-3 1 0 0,-7 0 0 0 0,1 0-596 0 0,-4 3 405 0 0,2 2 691 0 0,-4 11 1 0 0,0 5 0 0 0,-2 17 540 0 0,-2 14 1 0 0,0 10-1 0 0,1 1 1 0 0,2 1 175 0 0,1 3 1 0 0,-2-3-1 0 0,4 3 1 0 0,2-4-273 0 0,2-3 0 0 0,2-3 0 0 0,0-5 1 0 0,3-5-364 0 0,4-4 1 0 0,1-5 0 0 0,5-8-228 0 0,-1-6 0 0 0,-1-6 1 0 0,-6-3-1 0 0,0-4-286 0 0,-3-5 1 0 0,1 1 0 0 0,-4-4-1 0 0,-1-2-593 0 0,-1 0 0 0 0,-5-2 1 0 0,-2 2-1436 0 0,-2 2 1671 0 0,-5-3 1 0 0,-1 5-1 0 0,-4-3 1 0 0,0 5-534 0 0,0 4 0 0 0,-1 7 1125 0 0,-2 5 0 0 0,2 3 0 0 0,-4 1 0 0 0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2:13.861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1 215 12042 195379 56018,'5'14'2163'0'0,"-1"-5"-1187"0"0,-4-5-799 0 0,8-24 0 0 0,2 4 1 0 0,7-16-1 0 0,0 7-203 0 0,-2 3 1 0 0,3-3 0 0 0,4 4 0 0 0,0 0-38 0 0,1-1 1 0 0,-2 6 301 0 0,-3 1-190 0 0,9 8 0 0 0,-10 8 1 0 0,3 8 923 0 0,-5 5-684 0 0,-3 8 0 0 0,-7 5 0 0 0,-1 6 954 0 0,0 3-878 0 0,-3 4 0 0 0,4-2 0 0 0,-4 0-8 0 0,2-3 0 0 0,2-2 0 0 0,6-8-118 0 0,4-7 1 0 0,1-10 0 0 0,7-14 0 0 0,1-8-153 0 0,-1-5 0 0 0,-2-4 1 0 0,2-5-1 0 0,0-2-524 0 0,-3 0 0 0 0,-1-2 0 0 0,-1 4 0 0 0,0 0-1135 0 0,-3 1 1 0 0,1 5-875 0 0,-4-2 2446 0 0,0 8 0 0 0,-7-2 0 0 0,-1 9 0 0 0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2:15.114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15 669 12108 195547 53656,'-5'10'2449'0'0,"-3"2"-2033"0"0,7-11 1 0 0,7-18-262 0 0,6-10 0 0 0,6-7 0 0 0,-2 6 1 0 0,1-2-70 0 0,1-4 1 0 0,1-3-1 0 0,3-5 1 0 0,2-3 60 0 0,2-2 1 0 0,1-2-1 0 0,1 0 1 0 0,-2 1 0 0 0,-2 2 1 0 0,-1 8 0 0 0,-6 6 0 0 0,-2 6 129 0 0,-3 4 1 0 0,-2 6 171 0 0,-1 1-217 0 0,-4 8 1 0 0,0 5 0 0 0,-6 13 146 0 0,-3 6 1 0 0,2 9-1 0 0,-3 0 1 0 0,0 4 52 0 0,0 3 1 0 0,-1 3 0 0 0,-2 5 15 0 0,2 0-322 0 0,-2 2 1 0 0,3 1-1 0 0,-3 0 1 0 0,2-3-71 0 0,3 0 0 0 0,-1-5 0 0 0,1-3-1478 0 0,1 2 0 0 0,6-9-502 0 0,5-5 0 0 0,8-11 1923 0 0,7-13 0 0 0,-2-7 0 0 0,1-8 0 0 0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2:15.871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455 223 12044 192563 55979,'14'5'182'0'0,"-1"3"278"0"0,-8-6 1 0 0,-2-3-281 0 0,-6-9 1 0 0,1 0 0 0 0,-4-5-176 0 0,-1-1 0 0 0,2 2 1 0 0,-2-2-78 0 0,-3-4 1 0 0,-5 1 0 0 0,-5-4 0 0 0,-2 1-56 0 0,-1 1 0 0 0,-2 5 0 0 0,-2 3 0 0 0,-1 2 486 0 0,-3 3 0 0 0,2 6 1 0 0,-3 3-1 0 0,0 7 22 0 0,3 6 1 0 0,0 8-1 0 0,3 5 1 0 0,3 3-95 0 0,5 2 1 0 0,0 2 0 0 0,7 3-1 0 0,3 3 114 0 0,4 2 0 0 0,4-1 1 0 0,4-3-1 0 0,5-4-88 0 0,6-3 1 0 0,6-6 0 0 0,3-3 0 0 0,3-2-173 0 0,4-6 0 0 0,1-4 0 0 0,5-4 0 0 0,-1-4-82 0 0,0-4 1 0 0,1-7 0 0 0,-1-7 0 0 0,1-5-116 0 0,-1-3 0 0 0,0-6 0 0 0,-3-4 1 0 0,-4-1-386 0 0,-3-1 1 0 0,-5 0-1 0 0,-7 2 1 0 0,-4 0-381 0 0,-3 0 1 0 0,-10-1 0 0 0,-4 2-1 0 0,-9 4-2197 0 0,-7 3 3018 0 0,-8 4 0 0 0,-5 4 0 0 0,-6 0 0 0 0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2:17.219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520 164 12176 196374 51447,'-1'-24'34'0'448,"-2"0"1"0"1,-3 4-1 0 0,-5 1 1 0-1,-3 4 223 0-310,0 2 1 0 1,-4-2-1 0-1,-3 3 444 0 17,1 0-487 0-137,-4 6 0 0 1,1 2 0 0-1,-4 5 0 0 1,-1 2 52 0-16,1 3 1 0 0,0 7 0 0 1,-1 3 0 0-1,1 4-33 0-3,0 4 1 0 0,0 3-1 0 0,3 1 1 0 0,3 1-20 0 0,2 2 1 0 0,0 3 0 0 0,1 0 0 0 0,1 3-42 0 0,2-1 0 0 0,6 2 0 0 0,6-7 1 0 0,2 1-90 0 0,1-1 0 0 0,1-1 1 0 0,2-3-1 0 0,4-2-126 0 0,4-1 0 0 0,0-4 0 0 0,4 2 0 0 0,1-4-257 0 0,2-3 0 0 0,1 1 0 0 0,1-4-156 0 0,1 0 1 0 0,5-6 275-209 0,-2-3 120-292 0,-2-2 0 501 0,1-9 0 0 0,-2-5 46-480 0,0-3-11 51 0,0-6 0 429 0,0-2 0 0 0,1-6 1 0 0,-2-1-48-313 0,-1-1 0 313 0,2-1 1 0 0,0 0-1 0 0,-3 3 70-275 0,-2 5 0 275 0,-5 3 734-26 0,1 4 184 26 0,-1 3 0 0 0,-10 16-275 0 0,-5 11 0 0 0,-3 7 0 0 0,-2 7-540 0 0,0 2 0 0 0,4-6 1 0 0,1 4-105 0 0,0-3 0 0 0,3 1-872 0 0,-2 0 1 0 0,3-3-1981-59 0,3 7 1327-175 0,2-11 1 234 0,4-3 1524-259 0,0-14 0 259 0,0-6 0 0 0,1-12 0 0 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2:23.144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97 55 12236 194915 49687,'-10'-9'-2156'0'0,"2"4"2156"0"0,8 1 0 0 0,-4 0 0 0 0,-2-1 0 0 0</inkml:trace>
  <inkml:trace contextRef="#ctx0" brushRef="#br0" timeOffset="421">106 0 12236 194915 49687,'-10'5'3087'0'0,"-1"12"1"0"0,8 1-2783 0 0,1 6 0 0 0,1 5 1 0 0,2 2-1 0 0,1 5-55 0 0,1 6 1 0 0,1 2 0 0 0,-2 3 0 0 0,2 0-93 0 0,1 2 1 0 0,-3-1 0 0 0,2-7 0 0 0,-1-4-133 0 0,0-6 0 0 0,0-2-427 0 0,-3 2-1514 0 0,0-7 627 0 0,0-6 0 0 0,1-18-1746 0 0,2-12 3034 0 0,-2 0 0 0 0,3-5 0 0 0,-4 3 0 0 0</inkml:trace>
  <inkml:trace contextRef="#ctx0" brushRef="#br0" timeOffset="789">42 383 12236 194915 49687,'-14'-5'1463'0'0,"1"-3"-1"0"0,4 3-295 0 0,4 0 1 0 0,11-2-137 0 0,12 4 1 0 0,0 0-584 0 0,13 3 1 0 0,-4 0 0 0 0,11 0-413 0 0,0 0 0 0 0,-8 0 1 0 0,4 0-820 0 0,-5 0 0 0 0,6 0-1509 0 0,5 0 0 0 0,-2 0 2292 0 0,-1 0 0 0 0,-13-4 0 0 0,-7-2 0 0 0</inkml:trace>
  <inkml:trace contextRef="#ctx0" brushRef="#br0" timeOffset="1164">388 82 12253 196825 49217,'-18'20'873'0'0,"4"1"1"0"0,3-5-93 0 0,4 4 1 0 0,3 1 0 0 0,4 3-1 0 0,0 1-196-101 0,0 1 0 101 0,0 6 0 0 0,0 1 0 0 0,1 3-304-589 0,2 0 1 589 0,-1 3 0 0 0,3-2 0 0 0,0-3-570-909 0,0-1 1 909 0,-3 0 0 0 0,1-2-983-898 0,-2-2 1 898 0,2 2-1751-783 0,0 0 3020 349 0,0-9 0 434 0,1-5 0 0 0,1-8 0 0 0</inkml:trace>
  <inkml:trace contextRef="#ctx0" brushRef="#br0" timeOffset="1719">607 237 12246 190918 49409,'10'-5'2606'0'0,"3"-3"-1129"1644"0,-4 2 1-1644 0,-1 2 30 50 0,8 1-1213-50 0,1 6 0 0 0,2 7 1 0 0,-4 7-79 0 0,-4 4 0 0 0,-5 1 0 0 0,-1-1 0 0 0,0 4-66 0 0,-3 5 0 0 0,-2 2 1 0 0,-3 5-1 0 0,-4-2-115 0 0,-1-2 0 0 0,-1 2 1 0 0,0-5-1 0 0,0 1-198 0 0,0 0 1 0 0,1-6-233 0 0,2 3 0 0 0,4-5 107 0 0,8-2 1 0 0,2-8-195 0 0,10-10 0 0 0,4-3 1 0 0,6-3-256 0 0,-5-3 1 0 0,3-2 0 0 0,0-2-888 0 0,-1-2 1 0 0,-7 1 1622 0 0,0-5 0 0 0,-5 5 0 0 0,0-2 0 0 0</inkml:trace>
  <inkml:trace contextRef="#ctx0" brushRef="#br0" timeOffset="2008">589 465 12246 192612 49409,'-28'0'8765'0'0,"17"0"-7920"0"0,14 0 1 0 0,9 0-1 0 0,20 0-622 0 0,0 0 0 0 0,2 4 0 0 0,-4 1 0 0 0,3 1-753 0 0,3 0 1 0 0,-3-3 0 0 0,1 2-3943 0 0,0-1 4472 0 0,5 3 0 0 0,-1-1 0 0 0,2 3 0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49:34.047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0 12428 183072 44932,'22'6'9162'0'2297,"2"-3"-9083"0"-2278,2-1 1 0 0,3-2 0 0-1,1 1-766 0 53,2 2 253 0-45,5-2 0 0 0,-1 5 0 0 0,3-4 0 0-1,-2 2-541 0 22,2-2 1 0 0,0 3 0 0-1,-2-2 0 0 1,-5 0-2200 0 67,-4 2 3173 0-114,-5-4 0 0 0,7 4 0 0 0,-4-5 0 0 0</inkml:trace>
  <inkml:trace contextRef="#ctx0" brushRef="#br0" timeOffset="358">22 288 12360 178004 46483,'-12'-5'7342'0'661,"2"-3"-6550"3780"-593,14 4 0-3780-1,4 4 0 0 1,13 5 0 0 0,3-1-522 371-36,4 1 0-371 1,5 3 0 0-1,2-2 0 0 1,2 0-403 46 7,2 1 1-46 0,2-3-1 0 0,2 1 1 0 1,2 0-962 0-1,-2-3 1 0 0,3-1-1 0 0,-1-1 1 0 0,-2 0 1093 0-40,-1 0 0 0 0,-5-9 0 0 0,-2-2 0 0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2:46.061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0 702 12026 187900 56670,'5'10'2852'0'0,"-1"-2"-1970"1688"0,-4-8-480-1554 0,4-16-300 26 0,1 4 1-160 0,8-19 0 0 0,0 3 0 0 0,1-4 29 256 0,2-4 1-256 0,5-5 0 0 0,4-5 0 0 0,2-5 11 615 0,3-6 0-615 0,-1 4 0 0 0,1 1 1 0 0,-2 4-77 1028 0,0 7-1-1028 0,-5 3 1 0 0,-2 6-131 1079 0,-2 5 23-295 0,-8 7 0-784 0,-4 14 305 576 0,-10 12 0-576 0,1 4 0 0 0,-4 13 468 371 0,-2-1-550-234 0,0 5 0-137 0,2 3 1 0 0,0 4 280 0 0,-1 4-357 0 0,-1 2 1 0 0,-1 3 0 0 0,0-1-1 0 0,0 1-52 0 0,0-2 1 0 0,2 4 0 0 0,2-5-1 0 0,1 0-527 0 0,2-4 0 0 0,2-5 0 0 0,3 1-3900 0 0,3-4 4372 0 0,3-11 0 0 0,12-9 0 0 0,3-8 0 0 0</inkml:trace>
  <inkml:trace contextRef="#ctx0" brushRef="#br0" timeOffset="754">984 365 12047 187563 55829,'-14'-19'272'0'0,"2"-1"-138"516"0,2-2 0-516 0,0 1 0 0 0,0 3 0 0 0,-2 0-141 871 0,-3-1 0-871 0,-3 1 1 0 0,-2 0-1 0 0,-3 0 128 1215 0,0 0 0-1215 0,2 6 0 0 0,-4 4 0 0 0,0 3 284 1087 0,-1 3 0-1087 0,2 5 0 0 0,0 4 0 0 0,2 5 111 787 0,2 7 1-787 0,1 3-1 0 0,0 4 1 0 0,2 1-43 97 0,2 0 1-97 0,2-2 0 0 0,5 7-1 0 0,2-1-135 0 0,3 2 1 0 0,2-1-1 0 0,2-2 1 0 0,3-2-139 0 0,5 0 0 0 0,5-4 0 0 0,7-2 0 0 0,3-2-145 0 0,3-6 1 0 0,0-3 0 0 0,1-3 0 0 0,2-2-193 0 0,0-3 0 0 0,4-2 0 0 0,-4-3 0 0 0,-1-4-92 0 0,0-6 0 0 0,-5-5 0 0 0,-1-4 0 0 0,-1-1-219 0 0,-1-1 0 0 0,-6-2 0 0 0,-3-5 0 0 0,-3 0-365 0 0,-3 0 1 0 0,-2 2 0 0 0,-6 1-1 0 0,-4-1 812 0 0,-6 1 0 0 0,-8-4 0 0 0,-4-2 0 0 0</inkml:trace>
  <inkml:trace contextRef="#ctx0" brushRef="#br0" timeOffset="1851">1312 64 12051 192949 55712,'-5'17'1511'0'0,"2"1"1"0"0,2-2 0 0 0,1 9-1064 0 0,0 5 0 0 0,0 5 0 0 0,0 0 0 0 0,0 3-115 0 0,0 4 0 0 0,0 3 0 0 0,0 0 1 0 0,0-3 22 0 0,0-2 1 0 0,0-5-39 0 0,0 1 258 0 0,4-9-1474 0 0,5-5 757 0 0,9-26 0 0 0,-3-7 0 0 0,2-11 0 0 0,-3-1-25 0 0,1-1 1 0 0,-1 1-1 0 0,1-2 1 0 0,1 0-108 0 0,2-1 1 0 0,0-4 0 0 0,-1 2-1 0 0,-1 2 124 0 0,-1-1 0 0 0,1 2 0 0 0,2 0 0 0 0,-1 2-369 0 0,-2 0 1 0 0,1 2-1 0 0,-2 3-2580 0 0,0 0 3098 0 0,-3 3 0 0 0,2 2 0 0 0,-4 4 0 0 0</inkml:trace>
  <inkml:trace contextRef="#ctx0" brushRef="#br0" timeOffset="2587">1458 401 11990 189105 58152,'3'15'2933'0'0,"4"-1"1"0"0,13-2-2825 0 0,1 3 0 0 0,1-1 1 0 0,-3 1-1 0 0,1 2-369 0 0,1 0 1 0 0,5 1 0 0 0,-3-1 0 0 0,1 0 259 0 0,0-2 0 0 0,1-4 0 0 0,2 2 0 0 0</inkml:trace>
  <inkml:trace contextRef="#ctx0" brushRef="#br0" timeOffset="3441">1804 1 11999 194232 57769,'-5'22'2578'0'0,"1"-2"0"0"0,5 4-1694 0 0,2 2-776 0 0,-2 4 1 0 0,6 3 0 0 0,-4 4-1 0 0,0 1-117 0 0,1 2 1 0 0,-3 2-1 0 0,2-2 1 0 0,-2-2-912 0 0,-1 0 1 0 0,0 0-398-666 0,0 5 1 666 0,-1-10-169-1207 0,-2 1 1485 588 0,-2-17 0 619 0,0-13 0 0 0,1-9 0 0 0</inkml:trace>
  <inkml:trace contextRef="#ctx0" brushRef="#br0" timeOffset="3873">1822 329 11999 190906 57769,'-14'-15'3338'0'0,"6"-2"-2652"0"0,8 2 1 0 0,9 2-489 0 0,9 1 0 0 0,6 2-254 0 0,10 0 1 0 0,-1 2-595 0 0,7 2 0 0 0,-4-2-149 0 0,-2 2 0 0 0,-4-2-212 0 0,-6-1 1 0 0,-3-5 234 0 0,-5-4 0 0 0,-4-5 589 0 0,-6-4 801 0 0,-2 4 1471 0 0,-8-4 1 0 0,-4 21-1165 0 0,-4 6 0 0 0,-1 13 0 0 0,5 10 0 0 0,1 0-379 0 0,1 2 1 0 0,3 2 0 0 0,-2 0 0 0 0,1 0-154 0 0,2 1 0 0 0,-2 2 0 0 0,1 1 0 0 0,1 1-783 0 0,1-1 0 0 0,2-1 1 0 0,1-2-1 0 0,3-1-2191 0 0,3 0-544 0 0,-5-7 1387 0 0,13 1 1742 0 0,-14-15 0 0 0,11 6 0 0 0,-8-7 0 0 0</inkml:trace>
  <inkml:trace contextRef="#ctx0" brushRef="#br0" timeOffset="4716">2268 192 11999 187638 57753,'11'-5'2224'0'0,"5"-3"0"0"0,-2 7 1 0 0,9-1-1972 1559 0,0 4 0-1559 0,-3 3 1 0 0,-4 5-135 0 0,3 2 1 0 0,-5 2-1 0 0,1 4-73 0 0,-3 1 1 0 0,-5 8 0 0 0,-3 4-78 0 0,-4 4 1 0 0,-9-5-1 0 0,0-9 1 0 0,-3-1-110 0 0,-1-2 0 0 0,2 0 0 0 0,-4 0 29 0 0,-1 1 1 0 0,3-4-123 0 0,0 0 251-150 0,7 0 0 150 0,4 6 108-561 0,8 1-266 226 0,0-5 0 335 0,13-4 0 0 0,-2-4-415-398 0,3 0 0 398 0,-2 0 0 0 0,-1 0-734-676 0,2 1 1 676 0,-3-5 113-655 0,5-2 0 655 0,-1-3 1175-515 0,5-3 0 515 0,-7-2 0 0 0,-5-5 0 0 0</inkml:trace>
  <inkml:trace contextRef="#ctx0" brushRef="#br0" timeOffset="5108">2305 338 12042 183047 56048,'-14'-5'7684'0'0,"11"1"-7234"1111"0,12 4 1-1111 0,11 3-1 0 0,10 1 1 0 0,1 0-378 153 0,0 0 1-153 0,-3 2-1 0 0,4-3 1 0 0,-1 0-784 20 0,3 1 0-20 0,2-3 1 0 0,3 2-1 0 0,0-2 710 0 0,-1-1 0 0 0,0-4 0 0 0,-2-1 0 0 0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2:42.425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28 146 12085 192061 54450,'-10'-14'72'0'0,"1"1"775"4745"0,4 8-320-4508 0,1-3 1-237 0,10 4-106 0 0,6-2 1 0 0,9 6 0 0 0,6 6-1 0 0,-3 3-110 0 0,0 3 1 0 0,-1 2 0 0 0,4 6 0 0 0,-1 1-65 0 0,-1 3 0 0 0,1 3 0 0 0,-2 4 0 0 0,2 2-46 0 0,-2 3 0 0 0,-2 0 1 0 0,-5 2-1 0 0,-1 0-179 0 0,-4 2 1 0 0,-3-1 0 0 0,-3-4 0 0 0,-3-1-192 0 0,-2-4 0 0 0,-1-1 0 0 0,0-1-431 0 0,0 2 0 0 0,-5-5-18 0 0,-4-1 0 0 0,-2-12 383-237 0,-8-6 1 237 0,7-9 0 0 0,-4-7 148-829 0,2-7 1 829 0,7-3 0 0 0,-1-6 150-605 0,3-5 0 605 0,2-1 0 0 0,3-4 1 0 0,1 4 139-217 0,2 0 0 217 0,2 0 1 0 0,5-6-1 0 0,1 0 148-5 0,1-2 1 5 0,4-2 0 0 0,0 2-1 0 0,2 3-92 0 0,3 3 0 0 0,-2 1 1 0 0,3 8-238 0 0,-3 5 17 0 0,-5 10-583 0 0,-1 2 311 0 0,4 12 0 0 0,-6 4-1514 0 0,5 7 539 0 0,-9-4 1205 0 0,1 10 0 0 0,-3-3 0 0 0,4 6 0 0 0</inkml:trace>
  <inkml:trace contextRef="#ctx0" brushRef="#br0" timeOffset="1908">1348 1 12039 196568 56161,'11'9'1614'0'0,"-7"-4"-1003"0"0,-14-1-356 0 0,-8-4 0 0 0,-5 4 1 0 0,-3 2 49 0 0,1 2 0 0 0,3 1 0 0 0,4 1-20 0 0,0 3-216 0 0,-1-3 1 0 0,1 7-1 0 0,-1-2 1 0 0,-1 2 97 0 0,-2 1 0 0 0,2 1 0 0 0,4-2 28 0 0,1-2 48 0 0,4 2 1 0 0,-2-6-26 0 0,3 5 1 0 0,6-1-184 0 0,4 3 0 0 0,16-7 1 0 0,10-3-26 0 0,7-3 1 0 0,-1-2-1 0 0,3-3 1 0 0,-2 0-147 0 0,-4 0 1 0 0,-1 0 0 0 0,0 0-1 0 0,-1 0-388 0 0,0 0 0 0 0,-3 0 0 0 0,2 0-326 0 0,2 0 0 0 0,-5 1 1 0 0,2 2 849 0 0,-5 3 0 0 0,-2 7 0 0 0,0 1 0 0 0</inkml:trace>
  <inkml:trace contextRef="#ctx0" brushRef="#br0" timeOffset="2523">1039 502 12002 193054 57623,'-19'5'1722'0'0,"5"-1"1"0"0,7-5-1254 0 0,10-2 0 0 0,15-1 0 0 0,15-2-287 0 0,4 3 0 0 0,0 3 0 0 0,-4 2 0 0 0,3 2-201 0 0,2 1 1 0 0,4 1-1 0 0,3 2 1 0 0,1-1-608 0 0,-1-1 1 0 0,-2-3 0 0 0,-2 2-1 0 0,0-1 626 0 0,-3-2 0 0 0,-4 3 0 0 0,-3 0 0 0 0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3:07.903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19 387 12044 192735 55974,'-5'10'1216'0'0,"1"-1"0"0"0,11-30-1266 0 0,2-3 0 0 0,2-8 0 0 0,-1 6 0 0 0,2-2-32 0 0,3-2 1 0 0,0-5 0 0 0,0 2 0 0 0,0-3 155 0 0,-1 0 0 0 0,2 8 0 0 0,-4 3 124 0 0,0 5 0 0 0,-6 6 711 0 0,2 5-321 10 0,-7 1 0-10 0,4 25-337 152 0,-2 4 0-152 0,-2 5 0 0 0,3 0-193 118 0,0 2 1-118 0,-2 1 0 0 0,3 6-109 11 0,-1-1 1-11 0,2-3 0 0 0,-2-8-384 0 0,1-1 1 0 0,1 11-255 0 0,4 0 0 0 0,-1 0-1518 0 0,0-2 619 0 0,-4-15 936 0 0,3-4 650 0 0,-7-12 0 0 0,3 0 0 0 0</inkml:trace>
  <inkml:trace contextRef="#ctx0" brushRef="#br0" timeOffset="490">1 242 12032 190024 56441,'10'-6'1663'0'0,"6"-6"1"0"0,-11 10-1081 2784 0,10-4 1-2784 0,4 3-244 76 0,15 0-257-27 0,-5 2 1-49 0,11-3-1 0 0,-7 3-634 0 0,2-2 446 0 0,2 2 0 0 0,2-4 0 0 0,0 3 105 0 0,-4-1 0 0 0,6-4 0 0 0,-4 2 0 0 0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5:03:09.609"/>
    </inkml:context>
    <inkml:brush xml:id="br0">
      <inkml:brushProperty name="width" value="0.2" units="cm"/>
      <inkml:brushProperty name="height" value="1.2" units="cm"/>
      <inkml:brushProperty name="color" value="#FFFFFF"/>
      <inkml:brushProperty name="inkEffects" value="pencil"/>
    </inkml:brush>
  </inkml:definitions>
  <inkml:trace contextRef="#ctx0" brushRef="#br0">19 379 12027 193776 56620,'-18'9'-1785'0'0</inkml:trace>
  <inkml:trace contextRef="#ctx0" brushRef="#br0" timeOffset="1422">19 470 12036 193776 56258,'5'14'460'0'0,"3"-1"486"0"0,-7-3-92 0 0,3-1-434 0 0,-4-4 1 0 0,4-18-441 0 0,3-9 0 0 0,-2-4 0 0 0,1 4 0 0 0,0-5-160 0 0,-1-2 0 0 0,3-5 1 0 0,-2 0-1 0 0,2-2 60 0 0,1-4 0 0 0,-1 0 1 0 0,-1-2-1 0 0,-1 6 189 0 0,2 5 1 0 0,-3 5 981 0 0,1 2-264 0 0,-4 4-214 210 0,2 6 257 1 0,-4 9-537 198 0,0 23 1-409 0,0-3-117 161 0,0 12 0-161 0,1 2 0 0 0,2 7-182 122 0,3-1 1-122 0,-1-10 0 0 0,1 4-229 5 0,1-2 0-5 0,-2-6 1 0 0,1 3-722 0 0,1-4 519 0 0,1-6 0 0 0,6-7 251 0 0,1-10 1 0 0,-2-3 0 0 0,1-10 185 0 0,2-3 1 0 0,-4 1 0 0 0,8-5 90 0 0,0 1 1 0 0,-5 6 118 0 0,3-2-32 0 0,3 2 0 0 0,-8 1 502 0 0,2 3 1 0 0,-6 8-134 0 0,3 7 1 0 0,-6 7-1 0 0,-4 14-218 0 0,-4 6 1 0 0,0-2 0 0 0,-3 6-306 0 0,1-5 0 0 0,-2 5 0 0 0,2 1-806 0 0,-1-4 1 0 0,3-1-2977 0 0,-1-6 3756 0 0,2-8 0 0 0,1 9 0 0 0,0-10 0 0 0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2:15.913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 1 6369,'8'0'3981,"0"0"-3414,-4 0 0,-2 1 0,3 6-112,-4 7 0,1 8 1,1 12-1,2 5-17,-2 8 0,3 11 0,1 16 1,-1 8 6,0 7 0,-1 2 0,-3-5 0,1 0-172,2 0 0,0-8 0,-5-8 1,0-11-22,0-10 1,-5-11 0,0-6 0,2-7 84,1-5 0,1-11 0,-3-6-77,0-6 0,-1-2 1,5-7-1,0-4-2668,0 0 0,-5-7 0,0 0 0,2-4 959,2-2 1,1 0-1,0 1 1,0-1 1448,0 0 0,0 2 0,0 2 0,0 3 0,0 1 0,0-3 0,1 3 0,2 1 306,2-1 0,2 4 0,-3 5 0,4 3 485,0-2 0,5 3 0,-4 0 671,4 1-1176,8 3 1,-4 4 0,7-2 0,2-1 44,1-2 0,0 0 0,-2 4-494,-1-4 90,0 3 1,8-9-1,-2 5 1,-3 0-316,0-1 1,-6-2-1,-1 2 1,0-1-1712,-1-3 2099,0-2 0,-5-1 0,0 0 0</inkml:trace>
  <inkml:trace contextRef="#ctx0" brushRef="#br0" timeOffset="193">602 230 7583,'10'0'-819,"-2"1"2233,-2 4 0,-1 8 1,-5 9-1,-2 5-223,-3 8 1,-1 11 0,-5 7 0,3 4-626,1 5 0,-2 5 0,4 8 1,2 1-446,1-1 0,2-8 0,0-5 0,0-5-511,0-4 0,0-6 1,2-9-1,1-6-1518,2-6 1,4-6-1,-2-5 1908,1-1 0,1 0 0,6 1 0</inkml:trace>
  <inkml:trace contextRef="#ctx0" brushRef="#br0" timeOffset="1210">1075 1046 9998,'-5'14'926,"0"1"0,0-1-514,-1 0 0,3 7 1,-5 4-1,0 6 36,0 2 0,0 7 1,-3-2-1,1 3 0,-1 2 1,3 0 0,0-1 0,2-4-192,3-5 1,1-3 0,4-1 0,2-2-296,6-3 0,3-5 1,1-8-1,2-3-142,3-2 1,3-1 0,7-5 0,-1 0-406,1 0 0,0 0 1,1-1-1,2-4-361,1-5 1,1 2-1,-6 0 1,1 2 945,0 3 0,-1-5 0,1 0 0</inkml:trace>
  <inkml:trace contextRef="#ctx0" brushRef="#br0" timeOffset="1830">1876 1118 8072,'0'-15'-828,"0"1"0,-1 1 1523,-4 4 0,-3 1 0,-8 4 1397,-3 0-1649,3-1 1,-11 7-1,3 2 1348,-3 6-1358,-1 9 0,-1 3 0,0 7 0,2 1 436,3 3 1,4 4 0,5 6 533,1 0-1095,6 6 0,2-4 1,6 3-1,1-4-119,4-1 1,9-6-1,10-4 1,3-4-617,2-5 0,0-5 1,-1-10-1,1-4-685,-1-3 0,6 2 0,-1 1 0,-1-3-2074,-2-5 3186,-7 1 0,10-17 0,-3 3 0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2:18.680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42 1 7338,'-14'0'-82,"4"0"3663,1 0-3110,6 0 0,-2 1 1,10 3-1,6 2-170,6 2 0,7-3 0,9 3 1,4 0-407,0-1 1,4-2 0,-3 3 0,4-1-536,1-4 0,-2 3 0,-1-1 0,-4 0-888,-1 1 0,-1-4 1528,-6 2 0,-5 4 0,-3 0 0</inkml:trace>
  <inkml:trace contextRef="#ctx0" brushRef="#br0" timeOffset="191">214 216 8067,'-21'14'604,"5"-1"0,-3-2 651,3-2 1,4 1-663,2 4 1,5-1-1,10-4 369,5-4-765,9 3 0,-2-6 1,7 2-1,2-2-247,1-2 1,3 0-1,2 0 1,3 0-754,1 0 0,-4 0 0,3 0 0,0 0 803,3 0 0,4 6 0,1 2 0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2:20.034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830 988 8108,'7'-14'0,"-2"-1"0,-3 1 109,-2 0 1,0-7 0,0-3 0,0-3 150,0-1 1,-8-6 0,-5-1 0,-8-1 35,-6-4 1,0-2-1,-11 1 472,-2 3-516,-7 3 1,-4 14 0,-6 7 656,-1 8-649,1 10 1,4 12 0,1 13 622,-2 7-531,5 19 0,1-8 0,10 11 0,6-3 247,6 1 1,6 1 0,7-1-1,3-4-161,6-4 0,4 1 0,6-1 0,8-2-305,9-1 0,5-9 1,6-4-1,4-6-268,3-7 0,4-3 0,1-4 0,3-2-307,2-5 0,-5-4 1,2-1-1,-2-1-638,2-4 1,-8-8 0,1-6-1692,-4 2 2198,-4-6 1,-4 7-1,-4-3 573,-6 3 0,0 2 0,-11 0 0</inkml:trace>
  <inkml:trace contextRef="#ctx0" brushRef="#br0" timeOffset="205">557 1189 8000,'-4'14'1300,"-1"0"-869,0 1 1,5-1 0,0 0 724,0 0-890,7 1 1,2 4 0,9 2 476,1 1-708,6 2 1,-4 3 0,4-2 0,-1-1-383,2 2 0,1 1 0,3 0 0,2-2 347,1-1 0,0 0 0,-4 4 0</inkml:trace>
  <inkml:trace contextRef="#ctx0" brushRef="#br0" timeOffset="995">1001 86 8074,'-9'-13'672,"-1"4"1,7-4-71,-2 4 0,5-4-187,5-2 0,8 8 0,7 2 0,1 3 27,0 2 1,4 2 0,-1 3 0,3 4-204,2 4 1,-2 1 0,-3 2 0,-5 2-188,-3 1 0,-2 6 1,-1-1-1,-4 3 14,-4 2 0,-5-1 0,-6 2-326,-9 4 210,1-4 0,-11 5 1,4-8-1,0-1 154,1-3 0,1 0 0,4 1 0,2-5-45,4-3 1,3-2 0,6 2 0,0 1-257,0 2 0,8-1 1,6-7-1,8-1-277,5 1 1,2-5 0,-1-1 0,3-4-695,2-1 0,-3 0 1168,4 0 0,2 7 0,1 1 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2:21.812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 1 8205,'0'8'1100,"8"0"0,6-5 0,10 2-498,8-2 1,14 3 0,17 1 0,18-1-126,16 0 1,-43-2 0,1-1 0,4-2 0,1 1 0,2 1 0,0 0-288,2 2 0,-1-2 0,0-1 0,0 0 0,-3 0 0,-2 2 0,-5-1 0,-1 0-216,42 7 0,-13 1 0,-5 0 0,-4-1-546,-5 1 1,-1-3-1,-7 1 1,-5 2-1495,-3 2 1,-5 0 2065,-7-4 0,-4 4 0,-7-5 0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2:24.323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1 415 8021,'8'-6'-51,"-2"-2"1,-6-6-1,1-1 52,4 1 0,-3 0 0,4-2 99,1-3 42,1-4 0,6-5 0,2-1 0,3 1 338,5-1 1,4-5-1,6 1 1,2 3 49,1 4 0,4 6 1,-4 7-1,1 3-174,0 6 1,-8 15 0,-1 8 0,-10 8-179,-8 6 1,-4 6 0,-7 7 0,0 3-114,0 2 0,-8 1 0,-5 6 0,-6-1-194,-3 0 0,-2-1 1,-3-4-1,1-4-92,2-3 0,-1-7 0,-5-3 0,0-5-109,2-8 1,9-4 0,0-4 662,3 0 131,2 1-207,6-7-222,2-2 1,17-6 0,5 0 19,4 0-11,4-6 0,11-2 1,4-7-1,2 1-321,2 0 1,5 4 0,-1 1 0,-1-1-396,-1 2 1,0 2 0,1 6 0,1 0 671,0 0 0,-3 6 0,-1 2 0</inkml:trace>
  <inkml:trace contextRef="#ctx0" brushRef="#br0" timeOffset="680">1533 100 7946,'-5'-9'0,"-2"-1"-84,0-1 0,-1-2 0,-4-1 218,3 0 20,-7 6 0,-2-3 0,-5 6 1,-4 2 191,-5 1 1,0 2 0,-6 2-1,-2 4 324,-1 8 1,-1 9 0,2 10 0,4 5 173,1 4 1,1 7-1,7 3 1,4 2 64,3-1 1,11 3-1,4-5 1,5-1-352,5-2 0,4-10 0,12-6 0,8-5-466,7-3 1,3-11-1,0 1-1529,1-1 1068,5-7 1,-9 1 0,7-7 0,2 0-1018,2 0 0,-2-2 1,3-3-1,-4-3 1386,-1 0 0,0-4 0,0 4 0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2:27.179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287 29 7239,'6'-8'1381,"-4"-5"-645,4 12-397,-6-5 1,0 18 784,0 7-877,0 7 1,2 9 0,1 5 0,4 6-5,1 6 0,-4 9 0,6 2 1,-1 3-537,-1 2 1,3-3 0,-4 0 0,1-1-345,3-4 1,0-9 636,-1-8 0,2-6 0,-4-8 0</inkml:trace>
  <inkml:trace contextRef="#ctx0" brushRef="#br0" timeOffset="199">87 530 8227,'-19'0'0,"-1"0"740,3 0 1,3 2 282,4 3 1,4-2 0,9 5 0,5-2-448,6-3 0,12 4 0,2-3 0,9 0-369,4-3 1,4-1-1,1 0 1,3 0-637,2 0 0,2 0 0,4 0 0,0 0-2497,0 0 2926,1 0 0,-1 0 0,0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0:57.636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165 0 12256 185294 49134,'0'12'1965'0'0,"-5"7"-1528"0"0,-2-2 1 0 0,-2 4 0 0 0,-1 6 0 0 0,0 4 63 0 0,-1 6 1 0 0,-2 6-1 0 0,-2 13 1 0 0,0 7 274 0 0,0 8 1 0 0,-2 6 0 0 0,3 5 278 0 0,2 0-787 0 0,5 0 1 0 0,2-3 0 0 0,6-3 119 0 0,3-7-226 0 0,1-5 0 0 0,9-12 0 0 0,1-2-340 0 0,1-2 159 0 0,1-2 0 0 0,4-6 0 0 0,-1-4-1316 0 0,1-5 667 0 0,-1 0 1 0 0,2-8-1 0 0,1 3 1 0 0,1-2-2849 0 0,-1-4 3516 0 0,-1-4 0 0 0,3-1 0 0 0,1 1 0 0 0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2:28.533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1002 860 8084,'15'0'79,"-7"6"33,-2-4 1,-4 4 0,1-8 543,2-2-436,-1 2 1,-4-12 0,0 1 262,0-5-332,0-7 0,-4 3 0,-3-7 0,-1-1 57,-3-4 0,-3-4 1,-5-8-1,-5-2-158,-3 2 1,-8 2 0,-5 1 0,-6 1-225,-7 4 0,-4 5 1,-5 11-1,-5 7-6,-3 9 1,0 7 0,5 9 0,6 11 540,5 9 0,13 8 0,-2 10 1,3 4 223,3 4 1,7 1-1,8 1 1,3-1-114,6 0 0,5 5 0,8 0 0,3-1-255,7-3 0,3-7 0,14-3 1,4-5-260,4-5 1,4-9-1,4-10 1,1-5-241,4-4 0,1-4 1,5-6-1,-1-1-442,1-4 1,-3-9 0,1-12 0,2-6-266,2-6 1,-7-3 0,-4-2 988,-5 0 0,-9 0 0,4 0 0</inkml:trace>
  <inkml:trace contextRef="#ctx0" brushRef="#br0" timeOffset="422">444 1 8184,'8'14'515,"0"-5"1,-5 1 0,2 3 204,-2 4 1,-1 7-1,-2 11 1,0 8-80,0 8 1,0 14-1,-2 10 1,-1 9 22,-2 4 0,0 4 0,5-1-609,0-2-136,0 5 0,0-18 0,0-1 0,0-8-789,0-7 1,5-6 0,0-5 0,0-4 869,1-8 0,-4 1 0,4-2 0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2:29.971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1 129 8299,'10'-13'-606,"-1"4"1,-4-4-1,3 4 1095,-2-4 1,5-2 0,-3 1 0,2 1 346,-1 4 1,1-2-1,4 6 559,1 2-1062,-1 1 0,2 2 0,1 0 394,2 0-564,0 7 1,-6 5-1,-2 9 199,-1 1-300,-7 2 1,3 5 0,-6-1 0,0 3-188,0 2 0,-6-3 0,-4 4 1,-2-4-306,-3-1 0,0-6 1,-3 0-1,-3-3 202,-1-2 0,5-2 0,-3-4 0,6 0 349,5-3 1,-4-4-81,3 4 0,6-5 0,4 0 1,9-2 72,9-2 0,5 0 0,9 0 1,3 0-287,2 0 0,1 0 1,3 0-1,-1 2-408,-2 2 0,-1-2 0,1 3-1233,-4-4 1813,-4-1 0,-2 7 0,1 1 0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2:30.845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22 0 7843,'-9'0'1655,"-1"0"-796,7 0 0,14 2 0,15 1-265,7 2 0,13-1 0,12-4 1,10 2-187,12 3 0,9-4 0,-38 2 0,1 1 1,1-2-1,1 1-119,0-1 0,0 0 1,1 1-1,0 1 0,0-2 1,1 0-1,-3 2 0,-1 0-422,43 4 1,-12 5 0,-7-3 0,-2 1-554,-3-2 0,-12 4 0,-6-5 0,-7 0-1353,-3-3 1,0 1 2038,0-1 0,-7 0 0,-1-5 0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2:32.070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1 453 8219,'0'-15'11,"0"6"1,0-1 73,0-1 0,0-2 1,0-3-1,0-1 270,0-2 0,1-5 0,4 3 0,5-1 141,2-3 0,9-7 1,3-3-1,5 0 105,4 0 0,-1 6 0,4 7 0,1 3-309,0 6 1,-1 5 0,1 10 0,-7 4-176,-5 8 1,-12 9 0,0 10 0,-5 7-110,-5 6 1,-3 0 0,-6 7-1,-7-1-408,-5-1 0,-5 5 0,2-5 0,-1-1 5,-4-2 0,-1-3 0,-1-2 1,-1-4 218,0-5 1,1-2-1,1-13 1,1-2 544,2-1 89,7-1 0,6-8 1,15-3-64,14-8 1,9-2 0,6-5-1,6 3-360,2 2 1,7-4 0,1 4 0,2-1-165,3 1 0,-3-4 1,1 6-1,1 1-514,-2 1 0,-2-3 1,-6 0-1,-2 2 643,-2 2 0,2 7 0,-4 2 0</inkml:trace>
  <inkml:trace contextRef="#ctx0" brushRef="#br0" timeOffset="753">1060 80 7237,'0'-14'0,"2"0"-71,3-1 0,-4 6 1795,4-1-114,-3 1-825,-2 1 1,0 24-1,0 12-364,0 4 0,-5 6 1,-1 2-1,-1 5-194,1 2 1,-5 9 0,1 1 0,-3 7 11,-1 1 1,5 0 0,1-6 0,1 0-17,4-3 1,1-10 0,2-3 0,4-10-108,5-7 0,2-6 0,13-5 0,2-2-158,1-4 0,3-3 1,3-6-1,5 0-19,4 0 0,6-6 0,-1-2 1,1-1-633,1-1 1,-4 7 0,3-2-1104,-4 3 1376,-1 2 1,-2 0 0,-1 0 419,-2 0 0,-6 7 0,3 1 0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3:27.69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716 0 8191,'10'0'-776,"-1"0"979,-5 0 1,2 2-1,-6 3 27,0 4 1,0-1-1,0 2 1,0 1-80,0 2 0,0 1 0,0 0 0,0 2-3,0 3 1,0-1-1,0 4 1,0 0 2,0 1 0,0 0 0,0 8 1,0 0-38,0 3 1,0 1 0,0-3 0,0 3-19,0 1 0,0-4 0,0 3 0,0 0 41,0 3 1,0-3-1,0-1-75,0-4-11,0-1 1,0-1-1,0 1 1,0-1 11,0 1 1,0 0 0,0-1 0,0 3-37,0 2 1,0-4-1,0 1 1,0-5 18,0 1 0,0 2 0,0 4 0,0 2-22,0-3 0,0 0 1,0-1-1,0 2-6,0 1 0,0 1 0,0-6 0,0 1 31,0-1 1,0 1 0,-2 0 272,-2-1-290,2-5 0,-4 2 0,6-6 196,0-1-166,0 4 1,0-6-42,0 3-1,0-3 0,-5-2-50,0 0 0,0-4 0,5 0-57,0 1 0,0-3 63,0 1 0,-1-1 0,-3 3 12,0-1 1,-1-5 0,5 4-21,0 2 0,0-3-25,0 2 65,0-1-26,0 6 95,0-7-89,0-2 35,0 0-17,0-4 533,0 4-424,6-6 0,-4-1 152,3-4-256,-4 3-494,-1-4 442,7 6 67,-6 0 0,6 0-40,-1 0 38,-4 0-29,4 0 16,0 0 0,-3 0 1,5 2 17,-1 2 0,4-2-20,-2 3 0,-1-4-8,2-1 0,-1 0 0,4 2 14,-3 3 1,2-4 10,-2 4 0,-2-3 0,2-2 1,1 0 0,-3 0 0,1 0-24,2 0 0,-3 4 0,2 1-5,1-2 1,2 1 0,1-1-5,0 1 0,-4 3 1,-1-4-1,3 2-16,0-2 1,-2 3-1,-1-1 1,1 0-7,-2 1 1,5-4-1,-5 4 1,1-1-18,1 0 1,-6 1 0,6-3-39,1 2 0,0 1 0,0-2 43,-1 0 0,-1 6 0,6-4 33,-1 2 0,-4-5 1,-2 4-1,-2-1 15,-3 4 0,3-2 1,1 0-1,-1 0-3,1 0 1,2 1-1,-3 4-39,2-4 0,-3 4 0,3-3 1,0 1-33,0-2 0,-3 4 1,3-3 15,-2 2 1,4-2 0,-4-2 0,0 0-4,1 0 1,4 1 52,-2 6 1,-1-3 0,0-1 0,0-1 86,0 1 1,-3-3 0,3 2 28,-2 1 1,4 1-1,-5 3-58,-2-1 1,3-4 0,-1-1-44,-2 2 34,-1-4 1,3 5-276,-1-2 222,1 3 1,-5-4-1,0 1-191,0 1 1,5 2 0,0 1 131,-2 0 1,-2-4 0,-1-1 38,0 3 1,0 0 0,0 3 0,0-1 43,0 0 1,0 1 0,0-1 0,0 0 77,0 0 1,0 1 0,0-1 0,-1 0 37,-4 1 0,3-1 1,-2 0-52,2 1-57,2-1 0,-5 0 0,1 1 0,-1-3 15,-2-2 1,6 3 0,-6-4 0,3 4-18,-1 1 0,-5 1 1,4-1-45,-2 0 0,0 1 0,-3-1 0,3 0 52,2 0 1,-5-1-1,1-2 1,-1-1 54,1 1 0,-2-3 0,2 2-19,-3 1 0,-1 0 0,0 0-23,-1-2 1,1-1 0,0 4 0,-1-4-126,1-2 1,0-1 0,-1-4 0,1 2-47,0 2 1,-1 2 0,0-4 82,-5 2 33,5 6 0,-6-8 0,5 5 0,-2 0 94,-1 0 1,0-4 0,3 4 0,-1 0-39,-2 0 1,-2-3 0,4 3 0,-2-2-15,1-2 1,-3 2-1,1-1 1,-1-2-16,0-1 0,-3 2 0,4 1 0,-1-2-24,0-1 0,1-2 0,2 1 0,-2 3-38,-3 0 0,4 1 0,-3-5 1,0 0 10,-1 0 0,4 0 0,-5 0-77,-1 0 99,4 0 0,-1 0 0,4 0 22,-1 0-17,0 0 0,3-5 0,-1-1 0,-2 0 53,1-1 1,2-4 0,2 3 0,-2-1 14,-3-1 0,3 5 0,-3-4 1,3-1 19,2 2 1,1-4 0,2 4 0,1-2 38,-1 1 0,3 4 1,-1-5-57,-2-1 1,3-2 0,0-1-83,1 0 0,3 4 1,4 1-71,0-3 0,0 0-37,0-3 112,0 1 0,6 0-214,4-1 132,2 8 1,-2-6 0,-1 5-161,3 0 152,0-5 0,-2 10 1,1-5-22,5 2 104,-2-5 1,7 7 0,-7-4 0,0 2 33,1 3 1,1-4-1,1 3 1,2-1-14,-1-1 1,-1 4 0,1-3 0,1 2 74,-2-2 0,4 4 0,-2-4 0,0 3 91,2 2 1,-4 0 0,6 0 0,-3 0-23,-2 0 0,-1 2 0,1 1-127,1 2 17,6 0 1,-9-5-1,5 0 1,-2 1 9,0 4 0,2-3 0,-4 2-147,2-2 37,1-2 0,-6 0 0,2 0 0,1 2 29,2 2 0,0-2 0,-4 3 0,-1-4 24,0-1 0,5 5 1,1 0-1,-3 0 46,-1 1 0,-2-4 1,1 4-1,-1-1 7,0-1 0,5 6 0,0-4 0,-1 1 16,-2-1 1,-2 4 0,0-6 0,1 1 22,-1 2 0,-4-6 1,-1 5 170,2 1-213,2-6 0,1 7 0,1-4 13,-1 0 1,0 6 0,-1-4-1,-2 1 29,-1-1 1,-1 5 0,6-1-62,-1 2 0,-1-2 0,-2-1 0,-2 3-80,2 0 1,1 3 0,-1-1 0,-2 0-23,2 1 0,-3-1 0,2 0 1,-1 2-2,-1 3 1,4-3-1,-6 3 1,2-1 36,3 1 0,-3-3 0,0 4 0,-2 0-13,-3-1 1,4 0 0,-1-5 233,2 0-192,-5 7 1,8-5-1,-6 3 166,-2-3-117,5-2 0,-4 1 0,4-1 1,-1 0-105,1 1 0,-3-1 1,3 0-1,-1 0-156,-4 1 1,0-1 0,0 0 124,2 1 1,1-1-1,-3 0 1,2 1 70,-2-1 1,-1 0-1,-2 1 1,0-1 46,0 0 1,0 1 0,0-1-1,0 2 21,0 3 1,0-3 0,0 3 0,0-2-25,0 3 0,0-5 1,0 5-14,0-5 0,0 0 0,-5-1 1,0 0-40,2 1 37,-5-1 0,5 0 0,-5 1-166,2-1 65,1-6 1,0 5 0,-1-4 37,-2 4 1,-2 1 0,-4 1 81,0-1 1,-1 0-1,1-1 27,0-4 0,-1 4 0,1-5 1,0 2 63,-1-1 0,1-4 1,0 3-1,0-2-44,-1-3 0,1 4 1,-2-2-1,-2-1-56,-1 3 0,-1-6 0,1 6 1,-4-3-59,1 1 1,-5 5 0,3-4-53,-3 2 98,-2 2 1,1-1 0,-1 1-62,1 1 57,-1-5 0,0 5 0,-1-4 1,0 1-22,1 3 1,-3-3-1,9 0 1,-3-2-62,2-3 0,-1 4 0,4-3 0,0 0-18,1-3 0,1-1 0,3 0 0,-2 0 48,-1 0 0,0 0 1,3 0-1,-1-1 29,-2-4 1,-2 2 0,3-5 0,-1 0 58,2 0 1,1 3 0,0-3 63,-3 2-50,3-5 1,-5 7 0,7-4 0,0 0 13,-1 1 1,1 3-1,0-2 148,-1 0-128,1 4 0,0-9 0,-1 5 0,1-1 36,0 1 1,-1-1 0,1 3-13,0-6 0,0-1 0,-1 0-76,1 1 1,4 2 0,2-3 0,0 2-32,0-2 0,5 3 1,-1-2-6,2-1 1,2-2 0,0-1 0,0 0-17,0-1 1,0 6-1,2-1 2,2-1 27,-2-2 0,4-1 1,-4 0 97,3-1-85,-4 1 0,7 1 0,-5 2 0,2 2 95,-2-3 1,4 4 0,-1 1 0,0-1-26,1 0 1,-1 4-1,-3-2 1,4 1-5,1 1 0,1-1 0,4 3 1,-2-1-66,-1-2 0,-1 0 0,5 5 0,1-1-31,-1-4 1,0 4-1,2-4 1,2 3-25,1 2 0,2 0 0,-4 0 0,4 0-19,1 0 1,-3 0-1,5 2 1,0 1 29,-2 2 1,4 1 0,-6-3-38,2 2 49,-4 0 1,7 0 0,-4 1 0,0 0-15,-1 1 1,4-1-1,-3-3 1,0 2 4,-1-2 1,1 0 0,-3 1 0,2 0 27,3-1 0,-4 4 0,3-2 0,-1-1 37,-4 3 1,4-4-1,-1 5 1,1 0-158,0 0 1,-2-3 0,-5 2 0,1 1 220,-1 0 0,5-3 0,0 3 0,-1 0-28,-3 0 1,0 0-1,-1 3-111,0-1 46,1-7 1,-6 10 0,1-5-1,1 1-5,2 1 0,-4-2 0,1 3 94,1-2-72,-5 1 0,5-1 0,-4 1 49,1 1 1,1 2 0,4 1-17,-3 0 1,2 1 0,-4-1-77,0 0 1,3 1 0,-4-3 0,-1 0-42,0-3 1,1 1 0,-4 4 0,2 0-102,-2 1 1,-2-1-1,1 0 1,1 1 36,2-1 1,0 0 0,-5 0 0,0 1 43,0-1 1,0 0-1,0 1-20,0-1 54,0 0 0,0-4 0,0-1 1,0 3-37,0 0 0,0 3 0,-2-1 24,-3 0 0,4 1 0,-4-1 71,3 0 1,2-4-1,0-1 1,-1 1-1,-4-2 0,4 0 1,-4-3-52,3 4 1,1-1 67,-4 2 0,3-1 94,-3 5 1,-1 1 0,1-1-67,2 0 0,0-4-117,-2 0 51,4-1 0,-6 1 0,6-2-80,-4-2 85,3 5 0,-4-8 0,4 5-12,-2-1 1,0 2-1,-4-3-27,2 2 0,-4-3 1,4 3 23,-2-1 1,3-1 0,-4-3 4,-2 2 1,-2 4 0,-1-2 12,-1 1 0,6-5 0,-1 3 118,-1 1-73,5-6 1,-7 7-1,3-5 1,-2 4 18,-3 1 1,6-5-1,-1 3 61,-1 1-101,-2-6 0,-1 7 0,0-5-40,0 2 0,-1 1 1,1-2-15,0 0 1,-1 3 0,1-4 1,0 2 0,-1-1 1,1-2-7,0 3 0,-1-4 1,1 6-1,0-2-23,-1-1 1,1 3 0,0-4 0,-1 2 33,1-2 0,-2 3 1,-1-1-1,-2-2 43,1-1 0,2-1 0,2 3 1,-2 0 24,-3-1 0,3-1 0,-3-2 0,3 2 4,2 2 1,-1-2 0,-1 3 133,-3-4-162,3-1 0,-4 0 1,5 0-69,1 0 39,-7 7 0,6-6 0,-6 4 0,2-3-24,0-2 0,-2 0 1,3 0-1,-1 0-8,2 0 1,1 0 0,2 0 0,-1 0-4,1 0 0,0 0 0,-1 0 0,1 0-32,0 0 0,-1-5 1,1 0-1,0 0 71,0-1 0,4 4 1,0-4 110,-1 0-50,-1 4 1,-3-11-1,1 5 25,0 0 0,4 1-56,1 2-28,-1-3 0,0-2 1,1 1-31,-2-2 1,4 3-1,1 0 1,1 0-125,0 0 0,1 3 0,2-3-58,-3 2 1,4-5 13,-4 1 0,3 2 81,2-2 1,2 3 173,3-3 1,-2-1 0,5 4 95,-2 0 1,1 3-1,-3-2 53,6 0 1,-2 4 0,1-4 39,3-1-223,0 6 0,-2-7 1,-1 5-1,3-2 9,0 2 1,3-4-1,-1 2 1,0 1-45,1-3 0,0 6 1,3-4-1,1 3-135,-1 2 1,2-1 0,-1-2-1,0-2 32,2 2 0,-3 1 1,4 2-1,-2 0 92,-2 0 1,3 2-1,-2 1 1,0 2 7,2-2 0,-4 0 0,5 0 0,-1 2 42,-4-2 0,4 3 0,-2-1 52,-1-2-82,4-1 1,-6 0 0,3 1 38,-3 2-33,5-1 1,-5-4 0,3 2 0,-3 1 35,-2 2 1,0 0 0,0-4 0,1 2 48,-1 2 0,0 2 0,1-4 0,-1 3-4,0 2 1,1-3 0,-1 3-15,0-2 0,1 4-62,-1-6 0,-4 6 0,-3-4 0,1 1 1,0-1 0,-3 5 8,5-1 1,-7-2 219,2 1-203,-4 1 0,4-1-119,0 1 49,0-1 1,-5 1-1,1-2-124,4-2 0,-3 5 125,2-1 1,-1-2 0,1 2-5,0 1 0,1-3 0,-5 1 19,0 2 1,5 2 0,0 1 47,-2 1 0,-1-1 1,-2 0 19,0 1 0,1-1-40,4 0-7,-4 1 0,6-6 0,-7 1-151,0 1 70,0-5 1,0 7-23,0-4 77,0 4 0,0-3 28,0-1 21,0 1 0,0 4 75,0 0 0,0 1 0,0-1 34,0 0 1,0 1-1,0-1-85,0 0 1,0-4 0,0-1 0,0 3-64,0 0 0,0-2 0,0-1-199,0 3 1,0 0 0,0 3 21,0-1 1,0 0-1,0 1 210,0-1-68,0 0 1,0-4-1,0-1 193,0 2-172,0 2 1,0 1 0,0 1 43,0-1 1,5 0-1,-1 1 1,0-1-29,-3 0 0,-1 1 1,0-1-1,0 0 3,0 1 1,0-1 0,0 0 0,0 1 15,0-1 0,0 2 1,0 1-1,0 2 22,0-1 1,0-2 0,0-2 0,0 0-7,0 1 0,0 4 0,0 0-19,0-2-1,0-1 0,0-1 0,0-1 0,0 0-6,0 1 1,0-1 0,0 0 0,0 2 0,0 3 0,0-3 0,0 3 0,2-3 17,3-2 0,-4 1 0,4-1 1,-4 0 27,-1 1 0,0-1 0,0 0 0,0 1-51,0-1 1,2 0 0,1 1-1,2 1 124,-2 3 1,-1-3 0,-2 3-39,0-3 0,0-2 0,0 0 0,0 1 4,0-1 1,0 0-1,0 0 1,0 1 34,0-1 1,0 0 319,0 1-219,0-1 1,-5-4 151,0-1 53,0-6-188,5 10-340,0-11-1613,0 4 1,0-17 567,0-3 1,0 1 1149,0 3 0,0 1 0,0-6 0</inkml:trace>
  <inkml:trace contextRef="#ctx0" brushRef="#br0" timeOffset="1087">1174 6873 7336,'-8'-8'0,"2"2"0,0-1 0,-2-1 0</inkml:trace>
  <inkml:trace contextRef="#ctx0" brushRef="#br0" timeOffset="1770">1189 6801 15993,'14'0'197,"0"0"0,2 0 1,2 0-1,2 0-59,3 0 1,1 0 0,6 0 0,2 0-82,1 0 1,5 0 0,-3 0 0,2 0-2,3 0 0,-4-4 0,2-1 0,1 2 49,-3 1 1,1 2 0,-5 0 0,1 0 33,-1 0 0,-2 0 0,-1 0 0,-1 0 14,1 0 1,0 0 0,-1 0 0,1 0 18,-1 0 1,1 0 0,0 2 0,-2 1-19,-3 2 1,6-1 0,-5-4 0,1 0-42,1 0 0,0 0 0,2 2 0,-1 1 61,1 2 0,-1 0 0,1-5 0,0 0-116,-1 0 1,6 4-1,-1 1-294,-1-2 200,-2-1 1,-6 0 0,2 1 0,2 2 109,4-2 1,1 0 0,-6 0 0,-1 2-67,-2-2 1,3 3 0,3-1 0,-3-2 98,0-1 0,0 0 1,3 1-1,1 2 73,-3-2 1,4 3 0,-8-1 0,1 0-4,-1 1 1,8-4 0,-5 2 0,0-2-191,-1-2 1,-3 0 0,6 0 0,-2 0-58,-3 0 1,1 0-1,-4 0 1,0 0 20,0 0 0,2 0 0,-4 0-435,-1 0 305,-2 6 1,-2-4 0,1 3-522,-1-4 467,0 6 0,0-6 0,1 4 0,-1-3-887,0-2 0,1 4 0,-1 1-775,0-2 1,1-3 1894,-1-4 0,0 2 0,1-4 0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3:31.4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58 7569,'9'-5'-369,"1"0"1,-7-1 0,3 3 1051,1-2 54,-6 0-114,6-1 0,-6 4 556,4-3-462,-4-3 0,7 7-134,-3-4 1,3 3-20,6 2-404,-6 7 0,5-6 0,-3 4 0,1-2 77,-2 2 0,9-3 0,-4 2 1,4 0-48,2 0 1,-2-2 0,6 3 0,1-4-66,2-1 1,2 0 0,1 0-1,2 0-34,1 0 1,6 0 0,-4 0-1,0 0 5,0 0 1,3 5-1,-3 0 1,1-2-12,4-1 0,-3-2 0,-1 1 0,1 2-7,-1 2 0,1 0 1,1-5-1,-4 0-40,-4 0 0,3 0 0,1 0 0,-1 0-42,2 0 0,-5 0 0,4 0 0,-4 0 30,-1 0 1,-1 0 0,1 0-1,-2 2-2,-3 2 0,3-2 0,-5 3 0,2-4 0,0-1 1,0 2 0,3 1 0,-2 2 9,-1-2 1,0-1-1,3-2 1,-2 1-70,-1 4 0,-5-3 0,5 2 0,2-2 13,1-2 0,0 0 0,-2 0 0,-1 0-169,2 0 1,1 0-1,1 0 1,1 0 143,-1 0 1,1 5-1,0-1 1,-1 1 106,1 2 1,-2-6 0,-1 6-1,-4-3 11,-2 1 0,6 1 1,-4-2-1,2 2-78,0 2 1,-5-5 0,3 3-1,1-1 72,-1 0 1,-5 5 0,2-6 0,-1 1-1,1 1 0,-1-2 1,4 4-1,-2-2-63,-2-3 1,3 4-1,-2-3 1,0-1 202,2-1 1,-6 3-1,6 0-123,0-2-48,-5-2 0,6-1 0,-5 0 172,3 0-169,-1 0 1,0 0-1,0 0 1,0 0-25,2 0 0,-5 0 1,3 0-1,-3 0-133,-2 0 1,2 0-1,1 0 1,2 0 45,-1 0 0,-4-1 0,-3-2 1,-1-2-262,1 2 1,2 1-454,1 2 0,0 2-2640,1 2 3428,-7 4 0,-2 7 0,-6-1 0</inkml:trace>
  <inkml:trace contextRef="#ctx0" brushRef="#br0" timeOffset="1394">3065 287 6463,'8'0'-254,"-2"6"729,-6-4 794,0 4-299,6-6-476,-4 0 1,4 2-181,-6 2 1,0 0 0,0 5-120,0 2 1,0 2 0,0 1 0,0 1-35,0-1 0,0 7 0,0 4 40,0 7-84,0-2 0,0 11 0,0-1 13,0 6-43,0-1 0,0 11 1,0-4-1,0 2 3,0-1 0,0 1 0,0-5 0,0 0 46,0 1 0,0-3 0,0-4 0,0 0-20,0 0 0,0 0 0,0 0 1,0-1-26,0-4 0,0 3 1,0-3-1,0 4-30,0 1 1,0-5 0,0-2 0,0 1-60,0 0 1,0-4 0,0 4 0,0-1-78,0 1 1,0-1 0,0 4 0,0-2 45,0 2 0,0 0 0,0 0-36,0-2 65,0-6 0,0 9 1,0-4-1,0 1-7,0 0 1,0-5-1,2 4 294,3-2-256,-4 5 0,6-13 1,-7 5-1,0-1 76,0 0 0,1 0 0,2 1 0,2 2-15,-2-2 1,-1-2-1,-2-2 1,0 1-69,0 0 1,0-2-1,0-2 1,0-3-16,0-1 1,-5-2 0,0-4 0,2-1-273,2 0 0,-1-6-714,-3-3-193,4 3-1649,-6-7 2819,7 6 0,0-7 0</inkml:trace>
  <inkml:trace contextRef="#ctx0" brushRef="#br0" timeOffset="2159">2506 3021 8072,'8'0'1215,"-1"0"3419,-7 0-4238,0-6 1,1 5 0,4-4 110,4 3 1,6 2 0,4 0 0,6 0-78,7 0 0,2 2 0,7 1 0,7 3-133,6 2 0,1 0 1,12 3-1,2-1-190,1 1 0,0 0 1,-2 0-1,-1-3-172,1-1 0,-4-3 0,-4-2 0,-6 1-270,-6 2 1,-5 0 0,-3-5-1,-3 1-129,-2 4 1,-8-3-1,-8 4 1,-3-1-1020,-2 0 0,0 1 0,1-1 1,-6-2 1482,1 6 0,-7 1 0,3 4 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3:34.41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15 8007,'8'-8'2030,"-2"2"1,-4 6-1269,3 0 1,3 0 0,7 0-142,5 0 1,-1 0 0,8 0-1,5 1-145,3 4 0,9-2 0,9 7 234,2 1-548,9 2 0,6 1 0,8 0-470,1 1 260,3-1 0,-3 0 0,-4 1-610,-7-1 335,2-6 1,-11 5 0,2-6 0,-9 1-653,-9-3 1,-2-2-1,-7 1 1,-4 0 45,-5 0 0,1-3 0,-7-1 929,-1 0 0,-3 0 0,0 0 0</inkml:trace>
  <inkml:trace contextRef="#ctx0" brushRef="#br0" timeOffset="1987">617 144 8167,'8'0'-1867,"-2"0"2088,-6 0-101,6 0-85,-4 0 210,4 0 623,-6-7 528,0 6 1073,0-5 0,-5 12-2369,1 3 0,-1-1 0,5 2-28,0 1 0,0 3 0,0 4 0,0 1-4,0-2 0,0 6 0,0 1 0,0 3 17,0 1 1,0 1 0,-2 0-1,-1 1-40,-2 3 1,1-3 0,4 5 0,0-1 33,0-1 0,0 1 1,-2-6-1,-1 1 6,-2 0 0,0-1 0,5-1 1,0-1-62,0-2 0,0-2 0,0 3 0,0-1-143,0 2 1,0-4-1,0 0 1,0 0-196,0 1 0,0-1 0,0 3 0,0-2 281,0-3 1,2 1 0,1-2-1,2 3 44,-2 1 0,-1 2 0,-2-4 0,0-1-37,0 1 1,0 3-1,0-3 1,0-1-30,0 1 1,0 3 0,0-3 0,-2 1 21,-3 3 0,4-2 0,-4-1 0,3 0-34,2 0 0,0 1 0,0 1 86,0-5-36,0 3 0,0-6 1,0 5-1,0-2 12,0 0 0,0 0 1,0-5-1,0 0 21,0 1 1,0-1 0,0 2 0,0 1-66,0 3 1,0 0 0,0-2-1,0 2-59,0 3 0,0-6 0,0 4 0,0-2-53,0 0 1,0 5-1,0-5 1,0-1 33,0-3 0,0 5 0,0-1 0,0 0 106,0 1 1,0-4-1,0 3 1,0-3 134,0-1 0,0 4 0,0 0 1,0-2 122,0-1 0,0-1 0,0-1 56,0 0-273,0 0 0,0 1 0,0-1 0,0 0-34,0 1 1,0-1 0,0 0 0,0 1-36,0-1 1,0 0 0,0 1 0,0-1-117,0 0 0,0 1 1,0 1-1,0 1 152,0 2 0,0 0 0,0-4 0,0-1 47,0 0 0,0 0 0,0 1 0,0-1 65,0 0 1,0 1 0,0-1-18,0 0 1,0 1 0,2-1-76,3 0 1,-4-4 0,4-1-19,-3 3 0,-2-4 171,0 1-121,0 1 1,0 4 0,0 0 11,0 1 0,0-6 0,0 1-18,0 1 0,0 2 1,0 1 14,0 0 1,0-4 0,0-1 46,0 2 0,0 2 0,0 1 110,0 1 0,0-1-36,0 0 1,0 1-43,0-1 0,0-4-24,0-1 1,0-4-46,0 4 0,0-4 0,0 5-7,0 1 0,0-3 1,0 1-8,0 3 0,-5 0-349,0 3 0,0-6-2129,5 1 2434,0-7 0,0 3 0,0-6 0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3:37.62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845 1 10308,'8'0'1446,"-2"1"-692,-6 4-522,0 3 0,0 13 0,0 3 375,0 3-485,0 8 0,0 3 1,0 11-1,0 7 38,0 4 0,0 7 0,0-3 1,0 1-112,0 3 0,-4-6 0,-1-4 0,2-9-153,1-5 0,1-7 0,-3-4-704,0-2 0,-1-9-689,5-3 1,1-9-1199,4-6 2695,-3-2 0,4 4 0,-6 2 0</inkml:trace>
  <inkml:trace contextRef="#ctx0" brushRef="#br0" timeOffset="656">158 903 7732,'-7'8'1448,"0"4"39,-1-10-922,1 4 0,7-4 1,2 1 57,3 2 1,9 4 0,10-2-1,3-1-88,1 1 0,7 2 0,5-3 0,6 2-118,7 4 0,10 0 1,9 3-1,6-1-76,2 0 0,9 1 0,-3-3 0,1-1-413,1-1 0,-4-5 1,-3 3-1,-5-2-602,-2-3 1,-8-1-1,-4-2-543,-7 0 957,-3 0 0,-22 0 1,4 0-1,-4 1-766,-1 4 1,-7-3-363,-3 3 644,-3-4 0,-7 1 744,1 2 0,-7-2 0,3 4 0</inkml:trace>
  <inkml:trace contextRef="#ctx0" brushRef="#br0" timeOffset="1534">58 917 8064,'-15'0'447,"1"0"1,4 5-1,2 1-45,2 2 0,1-3 1,5 4-1,0 4-10,0 5 1,7-1 0,2 9-1,6 2-151,4 4 0,3 8 0,8 0 0,2 6 34,1 6 0,7 6 1,-2 4-78,4 4-23,1 11 0,4 1 0,1 4-115,-2 0-71,-1-8 1,-7 9 0,-1-5 0,-4-2 29,-6-2 1,0-11 0,-8-14-1,-1-2-161,-2-6 1,-2-4-1,0-4 1,-1-9-91,-4-7 1,3-2-1,-8-1-816,0 0 307,4-6 1,-7 0 529,4-3 496,-4-3 498,-1 4-18,7-19-511,1 4 0,0-12 0,-2 7 0,-1-1 138,0 1 0,6 0 0,-3-2 0,1-3-115,1-5 1,-1 2-1,6-2 1,1-3-77,3-5 0,-2 0 1,7-8-1,2-3 25,1-3 0,8-8 0,4 2 1,6-6 159,3-4 1,9-1 0,-3-4-1,0 5-728,2 3 0,-7 2 0,0 1-2455,1 3 2125,-12 4 0,2 13 0,-15 2 1,-3 6-1285,-1 4 0,-2 0 1956,-5 9 0,7-8 0,1 7 0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4:09.614"/>
    </inkml:context>
    <inkml:brush xml:id="br0">
      <inkml:brushProperty name="width" value="0.04286" units="cm"/>
      <inkml:brushProperty name="height" value="0.04286" units="cm"/>
      <inkml:brushProperty name="color" value="#FF0066"/>
    </inkml:brush>
  </inkml:definitions>
  <inkml:trace contextRef="#ctx0" brushRef="#br0">7 1130 6811,'-4'0'-863,"1"0"1180,3 0 4115,0 0-4187,3 0 1,-1-3-182,2-1 1,-2-2 0,2 0 0,-1 0 64,1 2 1,-2-2 0,1 2 0,1-3 2,-1-1 1,0 2 0,0-2 0,0 0-23,-2 1 0,3 0 0,0 1 0,-1-1-47,-1 1 0,1-1 1,-1 1-1,0 0-1,1-1 0,-2 1 0,2-1-118,0 1 106,-3-1 1,4 3-1,-3 0-109,2-1 94,-1-1 1,-2 0 0,2-1-70,0 1 56,0 0 1,-1 1 0,0 1 0,1-1 18,0-1 0,-1 0 0,1-1-22,0 1 1,0 0 0,-1-1 60,1 1 1,-2-1-20,3 1 0,-2 0 1,0-1 26,2 1 0,-1-1 0,-2 1-22,3 0 0,-3 1 0,2 1 4,-1-1-44,-1 2 0,1-3 0,0 2 0,1-2-1,0 0 1,-1 2 0,-1-1 173,2 0-151,-1 0 1,2-2 0,-2 1 97,1 0 1,-1-1 0,1 1-2,-2-1 1,3 1-1,-1-1 1,-1 1 44,0 0 1,-1-1-1,1 1-106,1-1 1,-2 1 0,2 0-1,0-1-45,0 1 1,-1-1-1,1 1-50,-1-1 1,1 1 0,0 0 51,-1-1 1,2 1 0,-1-1-95,0 1 64,-2 2 0,1-1 0,1 0-88,0 0 1,1-2 0,-2 1-117,1 0 126,0-1 1,-1 3 0,0 0 0,2-1 47,-2-1 0,0-1 1,-1 2-1,2 0 5,0 0 0,0 1 0,-1-2 0,0-1 30,1 1 0,1 2 0,-3-1 35,0 0 1,2 0-1,0-2 27,-1 1 1,0 2-1,-1-1-48,0 0-13,3 3 0,-3-4-11,3 2 1,-2-2-9,1-1 0,-1 1 1,2 0 0,-3-1 1,3 1 1,-3-1 0,2 1 29,-1 0 1,1-1 0,0 1 2,0-1 1,-1 3 0,-1 0-14,0-1 1,2 1 0,0 0-40,-1-1 1,0-1-56,-1 0 0,2-1 63,0 1 1,0 0 0,-1-1 7,1 1 0,-1 1 0,1 1 4,-1-1 0,-1 2 0,1-1-48,1 1 0,-2-2-10,3 1 0,-2-2 1,0 0 32,2-1 0,-1 3 1,-2 0 14,0-1 0,0 1 34,0 0 1,0 0 0,2-1 12,0 1 1,0 2 69,-2-2-98,0 0 0,0-1-17,0 1 19,0 3 1,0-3-267,0 2 239,0 1 0,1-4 0,0 2-80,1 0 0,0 1 100,-2-3 0,0 3 69,0-2 1,0 2 41,0-3 0,0 3-32,0-2 0,0 0-49,0-3 1,0 3 21,0 0 0,0 0 0,0-3-35,0 4 0,0-1 107,0 2-72,0 1 5,3-5-4,-2 6-14,2-6-53,-3 2 1,0 0-40,0 0 25,0 2 130,0 0 1,1-1-123,1 1 47,-2 0-16,3 2 1,-3 0-184,0-3 178,0 3-261,0-3-217,0 3-2183,0 0 1,0 0 0</inkml:trace>
  <inkml:trace contextRef="#ctx0" brushRef="#br0" timeOffset="1859">289 129 6416,'0'-3'23,"0"0"571,0 3-11,0 0-532,0-3-112,0 2 1,0-2-206,0 1 104,0 1 290,0-2 0,0 2 450,0-1 212,0 1-28,0-1-484,0 2 1,0-1 136,0-1-438,0 1 98,0-2 1,0 2-1,1 0 29,1-1 0,-2-1 19,3 1 1,-3 0 20,0-2 0,0 2-47,0-2 0,0 2 1,1-2 56,1 1 1,-1-2-10,1 1 1,-1 0-26,-1 0 1,0 2 0,0-2-59,0-1 1,2 1 10,0 0 0,0 2-247,-2-3 224,0 4-147,0-2 113,0 0 0,2 2 32,0-3 147,1 2-86,-3-1 1,0 3 156,0-3-345,0 3 102,0-3-453,0 3-724,0 0 1,0 3-1,0 0 1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4:14.804"/>
    </inkml:context>
    <inkml:brush xml:id="br0">
      <inkml:brushProperty name="width" value="0.04286" units="cm"/>
      <inkml:brushProperty name="height" value="0.04286" units="cm"/>
      <inkml:brushProperty name="color" value="#FF0066"/>
    </inkml:brush>
  </inkml:definitions>
  <inkml:trace contextRef="#ctx0" brushRef="#br0">1 1816 6512,'0'-4'1295,"0"1"1,0 3-595,0-3-179,0 3-302,0-3 0,0 2 202,0-1-389,0 1 207,0-4-247,0 4 77,0-5 1,2 5-1,0-3 5,-1-1 1,0 1 0,0 0 10,1-1 1,-1-1 0,1 0-7,-2-1 0,1 1 0,1 1 1,0 1 48,-1-1 1,0 0 0,0-2-15,1 1 0,-2 1 0,2 1 18,-1-1 1,-1-1-1,1 0-10,1 0 0,-1 1 0,1 1-129,-1-1 88,-1 2 1,0-2 10,0 0-45,2 0 0,-1-2 0,1 1-86,-1-1 0,-1 3 0,1 0-98,1-1 144,-1 2 0,1-3 0,-2 2 66,0-2 0,1 0-17,1-1 1,-1 1 0,1 0 10,-1-1 1,0 3-1,0 0-45,1-1 1,0-1-111,-2 0 92,0 2 0,2-2 0,1 2-65,-2-2 1,0 2-52,-1 0 103,0-1 1,0 1-1,0 0-8,3-1 1,-3 1 15,2 0 0,-1 0-37,-1-3 1,0 3-85,0 0 1,0 0 26,0-3 0,1 1 0,0 1 0,1 1 1,1 0 52,-3-3 0,0 1 56,0 0 151,2-1-166,-1 1 0,2 2 0,-3-1 50,0 0 0,0 2-9,0-2 1,1 1-42,1-2 0,-1-1-44,1 1 1,-2-1 10,0 1 1,0 0 40,0-1 1,0 3 86,0 0 1,0-1 10,0-1 0,0 2-70,0-1 1,0 3-34,0-2 1,0 2-167,0-2 133,0 2 1,0-3-24,0 0 1,0 2 87,0-2 1,0 3-1,0-2 89,0-1 1,0 1-26,0 0 1,0 2 0,1-2 27,1 2 1,-1-3-120,1 0 37,-1 2 1,-1 0-154,0 1 169,0 1-211,0-5 149,0 6 0,0-6-99,0 2 54,0 1 43,0-3 36,0 5 37,0-4 36,0 4 1,0-2-95,3 3 7,-3 0 0,3-1-77,-3-1 94,0 2-257,0-3 229,0 3-1333,0 0 1,0 3-1,0 0 1</inkml:trace>
  <inkml:trace contextRef="#ctx0" brushRef="#br0" timeOffset="2985">110 988 6192,'0'4'0,"0"-1"-193,0-3 278,0 0 1,0 2 72,2 0-119,-1 0-24,2-2-98,-3 0 251,0 3-152,0-2 214,0 2-205,0-3 0,1 0 218,1 0 53,-1 0-87,1 0 6,-2 0 1,0 0 306,0 2 116,0-1-53,0 2 66,0-3 727,0 0-1190,0-3 0,0 2-39,0-4 1,0 1-1,1-2-104,1 2 1,-1-2-1,1 2-85,-1-2 1,-1 0 0,1 0 0,0 1-25,1 1 1,0 0 0,-1-3-1,0 1 86,2 0 0,-1 1 0,-2 1 0,0-1 5,3-1 1,-3 0-28,2 0 25,-1-1 1,1 1 33,0-1-23,0 1 1,-2-1-1,0 1 41,0 0 0,0 1 1,0 1-36,0-1 0,1 2 0,1-2 49,0 0 0,0 2-30,-2-2 0,0 1-37,0-2 1,0-1 0,0 1-47,0-1 1,0 3 0,0 0 12,0-1 0,1 1 0,0 0 9,1-1 0,0-1 0,-2 0-5,0 0 0,0 1 1,0 1-16,0-1 1,0-1-1,0 0-2,0-1 0,0 1 1,0 0 59,0-1 0,2 3 0,1 0 23,-2-1 0,0-1 0,-1 0-5,0-1 1,0 1-1,0-1-18,0 1 0,0 0-95,0-1 66,3 1 1,-3-1-1,2 1-19,-1-1 0,-1 1 0,0 0 250,0-1-226,0 4 1,0-3-1,0 2 1,0-2 17,0 0 1,0 1 0,0 1 0,0-1-14,0-1 0,0 0 0,0-1 24,0 1 1,2 0 0,0-1-13,0 1 1,-1-1-1,-1 1-10,0 0 1,0-1 0,0 1-16,0-1 1,0 1 0,0 0-9,0-1 13,0 4 1,0-3-1,0 2 13,0-2-11,0 2 0,0-1 1,2 0 33,0 0 0,0-2 0,-2 1 79,0-1 0,0 3 0,0 0-68,0-1 1,0 1 0,0 0-49,0-1 0,0 1 0,0 0 33,0-1 0,0 2 0,0-2-18,0 0 1,0 2-1,0-1 19,0-1 0,0 1 0,0 0-28,0-1 1,-2 1-148,0 0 128,0 2 0,2-3 1,0 0-83,0 0 0,0 0 0,0 1 28,0-1 1,0 2 0,0-2 30,0 0 0,0 2 1,0-1 30,0-1 1,0-1 44,0-1 0,0 1-4,0 0 0,0-1-29,0 1 1,0-1 14,0 1 0,0 2 165,0-1-164,0 4 117,0-5-107,0 3 1,0-2 30,0 1 0,0 2-68,0-2 1,0-1-53,0-1 0,0 2 0,0-1 41,0 1 0,0 0 1,0 0 0,0-1 1,0 1 5,0 0 1,0 0 0,0-3 0,0 3-2,0 0 16,0-1 1,0 1-1,0 0 27,0-1 0,0 1 0,0 0 146,0-1-134,0 2 1,0-3 15,0 2 0,0-2-85,0 0 1,0 0 0,0-1 0,0 3 0,-1 0-127,-1 1 20,1-1-105,-2 0-18,3 0 54,0 2 86,0 2-1284,0 0 0,0 2 1,0 2-1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0:59.078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0 12347 187437 46803,'7'21'1145'0'120,"0"0"1"0"-1,-2-3-136 0 153,5 2-735 0-196,-2-1 1 0-1,7 12 0 0 1,-4-1 815 0 119,3 7-764 0-143,2 8 1 0 0,5 7 0 0 0,-1 10 0 0-1,0 5 226 0 19,-3 4 0 0-1,0 5 0 0 1,-6-1 0 0-1,-3-1-278 0-15,-2-1 0 0-1,-3-3 0 0 0,-3-5 0 0 0,0-6-474 0-13,0-6 1 0 0,-1-6 0 0 1,-2-1-1 0-1,-4-3-83 0-3,-2-2 1 0 1,-1 1 0 0 0,-1-10 0 0-1,0-4-1220 0 45,-3-2 1 0-1,3-2-1560 0 79,-3-3 3059 0-160,3-10 0 0 0,-4-6 0 0 0,-1-11 0 0 0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4:19.563"/>
    </inkml:context>
    <inkml:brush xml:id="br0">
      <inkml:brushProperty name="width" value="0.04286" units="cm"/>
      <inkml:brushProperty name="height" value="0.04286" units="cm"/>
      <inkml:brushProperty name="color" value="#FF0066"/>
    </inkml:brush>
  </inkml:definitions>
  <inkml:trace contextRef="#ctx0" brushRef="#br0">289 1498 7999,'0'-3'1578,"0"0"-1244,-3 3-271,3 0 0,-3-1 237,3-1-300,0 1 282,0-2-87,0 3-24,0-2-83,0 1 1,0-5 0,0 2 0,0-2 30,0 0 1,0-1-1,0 1 1,0 0-28,0-1 1,0 1 0,0-1 0,0 1 51,0-1 1,0 1-1,0-1 1,-1-1 202,-1 0-248,1-1 0,-2 3 138,3-1-121,0 1-20,0-1 0,0-1-82,0-1 1,0 1 60,0 1 1,0 1-112,0-1 1,0 1 85,0 0 1,0-1-53,0 1 0,0-1 71,0 1 1,0 0 12,-3-1 1,3-1-16,-2-1 0,1 3-12,1 1 1,0 1-1,0-2 0,-2-1 10,0 1 1,-1-1-29,3 1 1,0 0 37,0-1 1,0 1-133,0-1 1,-2 1 97,0-1 1,0 0 1,2-1 1,0 1 7,0-2 0,-2 2 0,0 1 1,0-3 25,2 0 0,-1 0-14,-1 1-21,1 1-21,-2-3 0,3 2 33,0-1 1,-2-2 25,0 3 1,0-3-31,2 3 0,-2-3 2,0 2 1,-1-2-11,3 0 0,0 1 5,-2 0 1,1 2 21,-1-1 0,1 0-18,1 0 0,-2 1 30,0 1 1,0 1-26,2 0 0,-3-1 45,1 1 1,0-1-95,2 1 1,-2 0 5,0-1 0,-1-1-69,1-1 0,0 1 100,-2 1 1,3-1-81,-1-1 0,-1-2 59,1 0 0,-3 2-15,3 0 1,-2-1 0,2-1 0,-2 1 1,1 0-1,0-1 0,0 0 1,1 1-1,0 0 25,0 0 0,-1 0 0,3 0 0,-2 1 6,0-1 0,0 2 1,2-2-1,-1 0-26,-1 0 1,1 2-1,-1-3 1,2 1-15,0 0 0,-1-3 0,-1 3 0,0 0 37,1-1 1,-2 0 0,0-1 0,0 1 60,1 0 1,-3 3 0,2-3 0,0 0-43,-2-2 0,1 1 0,0 1 1,0 0-32,0 0 1,-1-1 0,2-1-1,0 1 4,1 1 1,-3-1 0,2 2 0,1-1-14,-1 1 1,-1-1 0,1-1 0,0 0-28,0 2 1,-1-1-1,1-2 1,0 1-33,0 1 0,-1-1 0,1 2 0,0-3-69,0 1 0,-1 0 0,2 0 0,0 1 2,-1 0 0,1 1 0,-1-1 0,0 1-199,2 0 1,0 0-1,1 4-193,0 0 0,0 1 0,-1 2-1390,-1 0 139,1-2 0,-1 5 1753,2 0 0,2 3 0,2 3 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4:22.912"/>
    </inkml:context>
    <inkml:brush xml:id="br0">
      <inkml:brushProperty name="width" value="0.04286" units="cm"/>
      <inkml:brushProperty name="height" value="0.04286" units="cm"/>
      <inkml:brushProperty name="color" value="#FF0066"/>
    </inkml:brush>
  </inkml:definitions>
  <inkml:trace contextRef="#ctx0" brushRef="#br0">0 1437 7828,'1'-4'-649,"1"2"0,-1 1 1806,1-1-208,-1 1-385,-1-2 157,0 3 260,0 0-410,0-3-394,0 2 0,0-4 1,0 0-57,0 0 1,0-2-1,0 0 1,0-1-58,0 0 0,0-4 1,0 2-1,2-2-182,0-1 0,0 0 0,-2 0 1,0 0 135,0 0 1,1-2 0,0 1 0,1 1 102,0 2 0,-2 2 0,0-1 0,0 1 62,0 1 1,2 1 0,1-1-1,-2-1-106,0 1 1,-1 0-1,0 1 1,0-2-79,0 1 1,0-1 0,0 0-1,0-1-49,0 1 1,0 1 0,0 1 0,0 0 35,0-1 0,0 0 0,0 0 0,0 1 44,0 0 0,0 1 0,2-1 1,0 1 16,-1 0 0,0-1 0,-1 1 13,0-1 0,0-1 0,0-1 0,0 1-29,0 1 1,1 1-1,0-1 1,1-1-26,0-1 0,-1 1 0,-1 1 0,0 1 11,0 0 0,0-1 1,0 1-12,0-1 1,0 1 0,2 0 0,0-1 7,-1 1 1,0-1-1,-1 1-8,0-1 1,0 1 0,0 0 0,1-1-7,1 1 1,-1-1 0,1 1 22,-2 0 1,0-1 0,0 1 0,1-1 10,1 1 0,-1-1 0,1 1 48,-1 0 0,-1-1 0,0 1-42,0-1 1,0 1-1,0 0-15,0-1 0,0 3 1,0 0-11,0-1 1,0 1 0,0 0-52,0-1 0,0-1 0,0 0-46,0-1 1,0 1 0,0-1 37,0 1 1,1 0-1,0 1 1,1 1 25,0-1 1,-2-1 40,0 0 1,0 0 78,0-1 0,2 1-43,1-1-39,-1 1 20,-2-1 0,0 1 18,0 0 1,2-1 0,0 1-41,-1-1 1,0 3-1,-1 0-67,0-1 1,0-1 23,0 0 0,0-1 0,0 1-28,0 0 1,0 1 0,0 1 32,0-1 0,1 0 1,0 0 23,1 1 0,0-1 5,-2-1 1,0 0 11,0-1 1,0 3-10,0 0-15,0-1 0,0 1 1,1 1-1,1-1-21,0 0 0,0 2 17,-2-2-12,0 0 1,0-3-265,0 1-8,3 2 173,-3-1 31,3 1 0,-3 0-106,0-1 263,0 4-88,0-2 0,1 1 89,1 0 151,-1-3-137,2 1-64,-3-2-55,0 0-44,0-1 1,0 3-73,0 0 90,3 2 85,-3-4-62,3 6 22,-3-3 14,0 0 86,0 2 0,0-2 419,0 1-237,3 1-199,-2-2 1,2 2-102,-3-1-138,0 2-222,0-3 57,0 3-1556,0 0 0,0 0 0</inkml:trace>
  <inkml:trace contextRef="#ctx0" brushRef="#br0" timeOffset="723">141 103 8103,'-3'-3'67,"-1"2"1036,2-1 78,1-2-763,-2 4 0,3-6-160,0 2 0,0 0 1,0 0-122,0-1 1,1 0 0,1 0-410,0 1 106,0-1 1,0 1 0,0 0-496,0-1 1,0-1 0,1 0-447,1-1 1107,-3 1 0,5-1 0,-3 1 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4:25.539"/>
    </inkml:context>
    <inkml:brush xml:id="br0">
      <inkml:brushProperty name="width" value="0.04286" units="cm"/>
      <inkml:brushProperty name="height" value="0.04286" units="cm"/>
      <inkml:brushProperty name="color" value="#FF0066"/>
    </inkml:brush>
  </inkml:definitions>
  <inkml:trace contextRef="#ctx0" brushRef="#br0">58 378 6429,'0'3'-49,"0"0"0,0-2 30,0 1 480,0-1 0,0 2 892,0 0-46,0-3-734,0 3 1,0-4-112,0-1 0,0 1-208,0-3 1,0-1-221,0-1 0,0-1 0,0 1-51,0 0 1,0-1-1,0 1-46,0-1 0,0 1 1,0 0 82,0-1 0,2 1 1,0-1 41,0 1 0,-1-1 0,-1 1-22,0 0 1,0-1 0,2 1 0,0-1 24,-1 1 0,0 2 1,-1-1-1,0 0-7,0 0 1,2-2 0,0 1-49,0-1 1,-1 1 0,1 0 22,0-1 1,0 3-3,-2 0 1,0 0-11,3 0-22,-3 1 1,3 2-209,-3-1 40,0 1 0,0-2 46,0 1 1,0 0 111,0-2 1,0 2 202,0-2 1,1 1-52,1-1 1,-1 2-96,1-2 1,-1 2-47,-1-3 1,0 3-47,0-2 0,0 2 0,0-2-18,2 1 0,-1 1 30,1-1 1,-1 2-232,-1-3 69,0 2 129,0-1 171,0 3 130,0 3 0,0-1 81,0 2 35,0-3 3,0 2-234,0-3-1779,0 0 1,0 0 0</inkml:trace>
  <inkml:trace contextRef="#ctx0" brushRef="#br0" timeOffset="1808">7 673 8114,'-1'-4'-624,"0"1"615,-1 1 1,-1 0 425,3-2 0,0 2-72,0-2 1,0 1-58,0-1 0,0 0-70,0-3 1,0 3-1,0 0-59,0-1 0,0 1 0,0 0-119,0-1 1,3 1 0,-1 0 9,-1-1 1,1 0 0,-1 0 4,1 1 0,1 0 0,-2-3 21,1 1 0,1-1 1,-3 2-1,2 0 27,0 0 0,0 1 1,-1-1-1,0 0-8,1 0 1,0 1 0,-1-2-26,1-1 0,-1 3 0,1 0-48,-1-1 1,0 0 0,0 0-94,1 0 1,1 1-19,-1-2 0,-1 1 0,1 1 3,-1-1 0,-1 2 0,0-1 54,3 1 0,-3-2 65,2 1 0,-1 0 0,0 1 0,0-1 93,1 1 1,1 0-38,-3-1 0,0 0-144,0-2 0,0 1-5,0 1 1,0 0 0,2-1 2,0 1 0,0 2 0,-2-2 47,0-1 1,0 1-1,1 1 22,1 0 0,-1-2-24,1 0 0,-2 2 27,0-1 1,3-1 42,-1-1 0,0 2 3,-2-1 0,0 3-77,0-2 22,0 3 1,0-3-32,0 2 0,0 0-61,0-2-6,3 3 93,-3-5 1,3 5 58,-3-4 1,0 1 14,0-2 1,0 1-33,0 1 0,0 2-90,0-2 0,0-1-77,0-1 1,0 2-1,0-1 23,0 0 1,0 2 0,1-1 67,1-1 1,-1 1-1,1 0 53,-1-1 0,-1-1 0,0 0 19,0-1 0,0 3 1,0 0 10,2-1 1,-1-1-6,1 0 1,-1-1-17,-1 1 0,0-1 23,0 1 1,0 2 9,0-1 0,0 1-17,0-2 1,0 1 2,0 1 12,0 3 1,0-5 48,0 2 1,0 0 0,1 1-1,0-1 88,1 0 0,0 2-51,-2-2 0,0 0-33,0-3 0,0 3-34,0 0-162,3 0 66,-2-3 0,2 3 14,-3 0 0,0 1 36,0-1 0,0 2 27,0-2 1,0 2 135,0-3-156,0 4 0,0-3 48,0 2 1,0 1-13,0-3 0,0 1-100,0-1-548,0 3-304,0-5 81,0 5 0,0-1 795,0 4 0,0 2 0,0 2 0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4:30.519"/>
    </inkml:context>
    <inkml:brush xml:id="br0">
      <inkml:brushProperty name="width" value="0.04286" units="cm"/>
      <inkml:brushProperty name="height" value="0.04286" units="cm"/>
      <inkml:brushProperty name="color" value="#FF0066"/>
    </inkml:brush>
  </inkml:definitions>
  <inkml:trace contextRef="#ctx0" brushRef="#br0">0 2310 7187,'0'-4'1349,"3"1"1,-2 2-648,1-1-489,-1 2 169,-1-3-70,0 3-251,0 0 1,-1-2 0,-1-1 9,0-1 1,0 2 0,2-2-30,0-1 0,0-1 0,0 0-17,0-1 1,0 1-1,0-1 1,0 1 48,0 0 0,0-1 1,0 1-1,0-1 17,0 1 1,0 0 0,0-1-102,0 1 46,0-1 0,0 1 0,0-1 0,0 1 24,0 0 1,0-1 0,0 1 91,0-1-127,0 1 1,0 0-1,0-1 1,1 1 36,1-1 1,-1 1 0,1-1-1,-1 1-12,-1 0 1,0 1 0,0 1-1,0-1-47,0-1 1,0 0 0,2 0 2,0-1 0,0 1 1,-2-1-107,0 1 0,0-1 0,0 1-248,0 0 329,0-1 1,0 3 0,0 0-107,0-1 105,3-1 1,-3 0 0,3-1 27,-3 1 1,0 1 0,0 1 63,0-1 0,0 0 0,0-2 19,0 1 1,0-1-86,0 1 1,0-1 0,0 1-13,0 0 1,0-1 0,0 1 15,0-1 1,0 3 0,0 0 1,0-1 1,0-1 185,0 0-190,0-1 1,0 1 0,0-1 4,0 1 0,0 2 1,0 0-184,0-1 184,0 2 1,0-3-221,0 2 193,0-2 0,1 0 0,0 1 0,2 1-34,-2-1 0,0 1 1,-1 0 59,0-1 1,0 0 0,2-2 0,0 1 24,-1-1 0,0 3 1,-1 0-1,0-1-1,0-1 0,0 0 0,0-1-72,0 1 0,0-1 1,0 1-149,0 0 175,3 2 1,-2-2 0,1 2-46,-1-2 1,-1 0 47,0-1-16,0 1 1,0 2 0,0 0 5,0-1-8,0 2 1,0-3 62,0 2-37,0-2 0,0 2 1,0-1 6,0 0 0,0 0 0,0-2 1,0 1 6,0 0 1,0 1-1,0 1-48,0-1 1,0 1 0,2 0-165,0-1 0,0-1-144,-2 0 311,0 0 0,0 1 1,1 1 6,1-1-52,-1 2 0,1-2 188,-2 0-114,0 0 0,1-2 0,1 1 46,0-1 0,0 3 1,-2 0-17,0-1 0,0-1 0,0 0-16,0-1 0,0 3 0,0 0-14,0-1 0,0-1-5,0 0 0,0 1 1,0 1 7,0-1 1,0 1-8,0 0 1,0 2-10,0-2 0,0-1-21,0-1 17,0 3 0,0-1-70,0 2 0,0 0 25,0-2 1,0 2 200,0-2-25,0-1 1,0 1 55,0 0-78,0 2-71,0-3 3,0 4 1,0-3 13,0 2-5,0 2 0,0-4 22,0 2 0,0 0 39,0-2-22,0 3 15,0-5 0,0 5-12,0-4 0,0 3-65,0-2 1,0 2-300,0-2-148,0 2-3,0-4-4,0 6-399,0-3-277,0 3 510,0 0 1,0 0 0</inkml:trace>
  <inkml:trace contextRef="#ctx0" brushRef="#br0" timeOffset="1967">58 1123 8057,'0'-4'1485,"0"2"-860,0 2 219,0 0-150,0-3-622,0 2 1,0-5 12,0 2 0,0 0 0,0 0 13,0-1 1,-2-1-1,0 0-65,0 0 1,1-1 0,1 0-1,0-1 55,-2 0 1,1-1-1,-1 3 1,1-1 7,1-2 0,0 1 1,0-2-1,0 1 27,0 1 0,-1-1 1,0 0-1,-1-1 16,0 1 1,2 1 0,0 1 0,0 0-58,0-2 0,0 2 0,0-1 0,0 1-24,0 0 0,0-1 1,0-1-1,0 1-16,0 1 0,-1-1 0,-1-1 0,0 1 3,1 1 1,0-2-1,1 1 1,0 0-7,0 1 0,0-2 1,0 1-1,0 0-37,0 1 0,0-2 1,0 1-1,0 0 10,0 1 0,0-2 0,0 1 0,0 0-40,0 1 1,0 0-1,0 0 1,0-1-42,0 0 0,0-1 0,0 3 0,0-1 14,0 1 0,0-3 0,0 1 0,0 0 32,0 1 1,0 1-1,0-2 1,0 1 9,0-2 1,0 0 0,0 3 0,0 0-6,0-1 1,1 1 0,0-1 0,1 1-12,0 0 0,-1-1 0,-1 1 0,0-1 36,0 1 1,0 0 0,0-1-1,0 1 57,0-1 0,0 1 1,0-1-15,0 1 0,0 0 0,0-1 0,0 1 17,0-1 0,0 1 0,0 0 0,0-1-54,0 1 1,0-1 0,0 1 0,0-1-19,0 1 1,0 0 0,0-1-1,0 1-8,0-1 0,0 3 0,0 0 0,0-1 26,0-1 0,0 2 0,0 0 1,0-1 60,0-1 0,0 0 0,0-1 47,0 1-105,0-1 1,0 3-1,0 0 54,0-1-45,0-1 0,0-3 0,0 1-94,2 0 80,-1 1 0,2 1 0,-3-1 0,0 1-22,0-1 1,0 1 0,0-1 11,0 1 0,0-3 0,1 1 0,0 0 10,1 1 0,0 1 0,-2-1 0,0 1 44,0-1 1,1 0 0,1-1 0,0 0 1,-1 0 0,0-1 1,0 0-1,0 1-18,1 1 1,0 1 0,-2-1 0,1 0-43,1 0 0,-1-1 0,1 4-403,-1-2-408,-1 3 453,0 0 1,0 2-1215,0-1-506,0 1-43,0-2 2124,2 6 0,-1 1 0,2 2 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4:34.805"/>
    </inkml:context>
    <inkml:brush xml:id="br0">
      <inkml:brushProperty name="width" value="0.04286" units="cm"/>
      <inkml:brushProperty name="height" value="0.04286" units="cm"/>
      <inkml:brushProperty name="color" value="#FF0066"/>
    </inkml:brush>
  </inkml:definitions>
  <inkml:trace contextRef="#ctx0" brushRef="#br0">58 1226 7296,'0'-7'615,"0"1"0,0 2 0,0-1-351,0 0 1,0 0 0,0-2-93,0 1 0,0-1 0,0 1 0,0-1 24,0 1 0,0 0 1,0-1-1,-2-1 9,0-1 1,0 0 0,2 0-39,0-1-135,-3-2 0,2 1 0,-1 0 1,1 0-63,1-1 1,0-3-1,0 0 1,-2 0 31,0 2 1,0 0-1,2 0 1,0 0 44,0 1 1,-2-1-1,0 0 1,0-1 87,2-1 1,0 2 0,-1-2-1,0 1 68,-2 2 0,1 0 0,2 1 0,0-1-28,0 0 1,-2 2-1,0-2 1,1 2-152,0 1 1,1-2-1,-1 3 1,0-1 19,-1 0 0,-1 2 1,3-3-1,0 2-121,0-1 1,0 1 0,0 1 0,0 1-35,-2 0 0,1-1 0,-1 0 0,1-1 92,1 0 0,0-2 0,0 2 0,0-1 13,0-1 1,0 2 0,0-3 0,0 0 5,0 1 0,0-1 0,0 2 1,0-1-16,0 1 0,0-2 0,0 3 0,0-1-55,0 0 0,0 2 0,0-2 0,0 2 44,0 1 1,0-1-1,0 0 172,0-1-152,0 1 1,0-3 0,0 4 0,0 0 25,0-1 1,0-1 0,-1-1 177,-1 1-167,1 1 1,-1-1 0,2-1 0,0 1 20,0 1 0,0 0 0,0-1 1,0-1-22,0 2 0,0 0 0,0 0 1,0 1-23,0-1 1,0 1 0,0-1-5,0 1 1,0 2 0,0-1 0,0 0-19,0 0 1,0 1 0,0-1 0,0 0-25,0 0 1,0 0-1,0 1-95,0-1 0,0-1 0,0 0 59,0-1 1,0 1 0,0 0 1,0-1 1,0 3 0,0 0 78,0-1 0,0 1 0,0 0 66,0-1 1,0 1 69,0 0 1,0 2 15,0-2 0,0-1 28,0-1-53,0 2-57,0-1-97,0 4-20,0-5-80,0 6 108,0-3-20,0 0 0,0 1 215,0-2 26,0 3 1,0-3 177,0 2-348,0 1-299,0-2 348,0 3-533,0 0 747,0-2 366,0 1-561,0-2-205,0 3-112,0-3 158,0 2 222,0-1-127,0-1 0,0 1 105,0-2-188,0 3 44,0-5-98,0 5 1,0-2-185,0 1-469,0 1-925,0-2-1509,0 3 3180,0 0 0,0-3 0,0 0 0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4:57.069"/>
    </inkml:context>
    <inkml:brush xml:id="br0">
      <inkml:brushProperty name="width" value="0.04286" units="cm"/>
      <inkml:brushProperty name="height" value="0.04286" units="cm"/>
      <inkml:brushProperty name="color" value="#FF0066"/>
    </inkml:brush>
  </inkml:definitions>
  <inkml:trace contextRef="#ctx0" brushRef="#br0">1 1820 7604,'0'4'-1558,"0"0"1558,0-2 0,0 1 0,0-1 0,0-1 0,0 2 0,0 0 0,0-3 0,0 3 0,0-2 0,0 1 0,0-1 0,0 2 0,0-3-85,0 3 174,0-3-28,0 3-219,0-3 2552,0 0 1,2-1-2397,0-1 0,0-1 0,-2-4-43,0-2 1,0 2-1,0-2 1,0-1 5,0 0 1,0 0 0,1-1 0,0 0 50,2-2 1,-1 3 0,-2 0 0,0 0 119,0 0 0,0 2 0,2-1 226,0 2-73,0 1 0,-2 0 28,0-1 1,2 1-108,0-1 0,0 1-140,-2-1 1,0 1-103,0 0 1,3-1 0,-1 1 37,-1-1 1,0 3 86,-1 0-61,0 0 1,0-1 15,0 1-10,3 0 1,-3-3 22,3 1-34,-3 2 0,0-1 1,0 0-10,0 0 0,0 0 0,0 1-6,0-1 0,0-1 0,0 0 15,0 0 1,0-1 0,0 1 1,0-1 1,0 3 0,0 0-6,0-1 1,0-1-1,0 0 19,0-1 0,0 3 0,0 0 68,0-1 1,0-1-1,0 0 8,0-1 1,0 3 100,0 0-159,0-1 0,0-1 159,0 0-204,0 2 1,1-1-1,0 2-39,2 0 1,-1-2-1,-2-1 5,0-1 0,0 3 0,0 0-26,0-1 1,0-1 0,0 0-6,0-1 1,0 3 0,0 0 42,3-1 1,-3 1-1,2 0 62,-1-1 1,-1-1 176,0 0-203,0 2 0,1-1 55,1 0 1,-1 0 29,1-2-33,-1 4 0,-1-3 40,0 2 1,0 0-85,0 0-229,0 0-200,0-3-722,0 4-337,0 0-198,0 3-752,0 0 2404,2 0 0,-1 0 0,2 0 0</inkml:trace>
  <inkml:trace contextRef="#ctx0" brushRef="#br0" timeOffset="1567">91 1082 8614,'-3'4'734,"2"-2"1,-2-2-423,3-2-145,0 1 1,0-3-1,0 2 33,0-2 1,0-2-1,0 0 134,0-1-255,0 1 0,0-3 0,0 1 0,0-1 56,0 0 0,0 1 0,0-3 0,0 1 3,0 0 1,0-2-1,0 2 1,0-1-40,0 0 1,0 1 0,0-1 0,0 1-45,0 1 0,0-2 0,0 2 0,0 1-67,0-1 0,0 2 0,0-3 0,0 2 43,0-1 1,0 1 0,0 1 0,0 1 22,0-1 1,1 1 0,0 0-123,1-1 82,1 1 1,-3-1 0,0 1-1,0-1-36,0 1 1,0 0 0,0-2 0,0 1 16,0-2 0,2 1 0,0 0 1,-1 1 12,0-2 1,-1 0 0,1 2 0,0 0 13,1-2 0,0 0 1,-2 2-1,0-1-7,0 0 0,0-1 1,0 2-1,1-1 4,1 0 1,-1-1 0,1 2 0,-1-1-33,-1 0 0,0-1 0,0 3 0,0-1 4,0 1 0,2 0 1,0-1-1,0 1 9,-2-1 0,0 1 1,0-1-1,0 1 10,0 0 1,0-1-1,0 1 1,0-1-4,0 1 0,1 0 0,0 1 0,2 1-5,-2-1 1,0-1 0,-1 0 0,0 0 0,0-1 0,0 1-5,0-1 0,0 1 0,0-1 1,0 1-3,0 0 0,0 1 0,0 1 1,0-1-4,3-1 0,-3 0 0,2 0 0,-1-1-6,-1 1 1,0-1 0,0 1 0,1 0-6,1 2 1,-1-2-1,1 1 1,-1-2-12,-1-1 0,0-2 1,2 2-1,0 0 1,0-1 0,-2 3 0,1 0 54,1 2 0,-2-2 1,3 2-1,-3-2 60,0 0 1,0-1-27,0 1 0,0 0 0,0-1-35,0 1 0,0 1 0,0 1-21,0-1 1,0 2 0,0-2 0,0 0 0,0 2-42,0-1 52,0 2 1,0-4 50,0 2 0,0 1-9,0-2 1,2 1 3,1-2 0,-1-1-12,-2 1 0,0 0 1,2 1 59,0 1 0,0 0-47,-2-3 0,2 1-27,0-1 1,1 1-60,-3-1 0,0 3-50,0 0 101,0 3 0,0-5 82,0 2-382,0 1 112,0-3-375,0 5 1,0-2-2005,0 1 2540,2 1 0,-1 1 0,2 3 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5:13.258"/>
    </inkml:context>
    <inkml:brush xml:id="br0">
      <inkml:brushProperty name="width" value="0.04286" units="cm"/>
      <inkml:brushProperty name="height" value="0.04286" units="cm"/>
      <inkml:brushProperty name="color" value="#FF0066"/>
    </inkml:brush>
  </inkml:definitions>
  <inkml:trace contextRef="#ctx0" brushRef="#br0">0 1553 7668,'0'3'1643,"3"0"-1423,-2-3 1,2-1 107,-3-1-165,0 2 1,0-6-48,0 2 1,0 0-45,0 0 1,0-1-1,0-1 0,0 0 0,0 1 0,1 1 56,1-1-84,-2-1 1,3 0 0,-3 0 0,0-1 42,0 1 1,0-1 0,1 1-61,1 0 11,-1-1 0,2 1 0,-3-1 2,0 1 0,0-1 0,0 1-54,0 0 0,0 1 0,2 1-2,0-1 0,0-1 0,-2 0 9,0 0 0,0 1 1,0 1 54,0-1 0,1-1 0,0 0 21,1-1 0,0 3 0,-2 0-35,0-1 0,0-1 0,0 0 1,0-1-2,3 4 1,-2-3 0,1 2 22,-1-2 0,0 0 1,0-1-14,1 1 0,0-1 0,-2 1 8,0 0 0,2-1 0,1 1 14,-2-1 1,0 1 0,-1 0-7,3-1 0,-3 1 0,2-1-5,-1 1 1,-1 2 0,0-1 0,0 0 1,2 0 0,0-2-32,0 1 0,-1-1-19,-1 1 0,0 0-128,2-1 89,-1 1 0,2 2 1,-3-1-81,0 0 1,0 0 54,0-2 0,0 1 0,1 0 1,0 1-2,1 1 0,0 2 0,-2-3 48,0 0 0,0 0 0,0-2 101,0 1 0,1-1-48,1 1-31,-1 0 1,2-1 0,-3 1 44,0-1 1,2 1 71,0 0-97,0-1 0,-2 3 1,0 0 58,0-1 0,2-1 1,0-1-15,0 1 1,-1 0-1,-1-1-15,0 1 0,0-1 0,0 2-42,2 0 1,-1 0-1,1 0-31,-1 0 0,-1-2 1,0 1 9,0-1 1,1 1-43,1 0 51,-1-1 0,1 3 0,-2 0-136,0-1 132,0 2 0,0-3-52,0 2 44,3 1 1,-2-3-15,1 2 25,-1-2 1,-1 2 0,1 0-1,0 1 68,1-1 1,0 2 0,-2-2 21,0-1 1,0 1-1,0 0-49,0-1 0,2 2 1,1-2-63,-2 0 1,0 2 0,-1-2 7,3 0 0,-3 2-55,2-1 62,-1 2 0,-1-3 0,1 1 2,1 0 1,-1 1 53,1 1 0,-1-2-44,1-2 0,-1 1 0,1 1-7,-1-1 0,0 2-39,1-2 0,-1 1 28,1-2 1,-2 1 0,1 2 162,1 0 1,-1 0-69,1 1 0,-1 1 191,-1-4-236,0 4 1,0-3 169,3 2-72,-3 1 56,3-1-365,-3-1 161,0 2-374,0-2-114,0 0-419,0 3-694,0-6-992,3 5 2600,-2-5 0,2 6 0,-3-3 0</inkml:trace>
  <inkml:trace contextRef="#ctx0" brushRef="#br0" timeOffset="1226">276 482 6861,'0'3'0,"0"0"0,0-3 559,0 0 0,2-1-231,0-1 1,1 1 0,-3-4-12,2 0 1,-1 2-1,2-1 1,-1-1-5,0-1 1,3-1 0,-3-1-33,2-1-147,0-2 1,3-1 0,-1-4 0,1 0 87,2-2 1,0-3-1,2 0 1,-1 0 15,0 1 1,1-1-1,0 0 1,0 0-39,0 1 1,0 1 0,-2 0-1,-1 2-44,2 2 0,-3-1 0,1 2 0,-1 2-85,0 3 0,-1-1 0,-1 2 1,-2 0-99,0 1 0,1 1 0,-1 0-323,1 2 1,-2-2-713,2 2 444,-2 1 1,1-1-1946,-1 2 2563,-1 1 0,5-2 0,-3 3 0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5:34.60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4 7643,'4'4'-21,"-2"0"223,-1 1 0,-1-1 0,0 0 62,0 1-154,0 1 0,0 2 0,0 2-98,0 0 57,0 3 0,0 1 1,0 3-1,0-1-5,0 1 0,0 0 1,0 3-1,0 0-70,0 2 1,0 1-1,0-1 1,0 0 9,0 1 1,0 0 0,0-2 0,0 0-63,0-1 1,0-1-1,0-2 1,0 0-235,0-2 0,0 0 0,0-2-476,0-3 573,0 0 0,0-2 0,0 1-402,0-2 376,0 1 1,0-4 220,0 0 0,-3 0 0,-1 3 0</inkml:trace>
  <inkml:trace contextRef="#ctx0" brushRef="#br0" timeOffset="640">180 23 8191,'0'-4'0,"0"-1"-301,0 1 172,0 1 341,0-3 1,0 6-33,0 0 1,0 5 0,0 4 0,0 1-21,0 2 1,0 0-1,0 3 1,0 3-81,0 3 0,0 0 1,0 2-1,0 1-96,0 1 1,-2 3-1,0 1 1,0-1-112,2 1 1,0-2 0,0 0-1,0-1-53,0 0 0,0-2 0,0-6 0,0 0-235,0-3 1,0-2-1,0-1 1,0-1 414,0-3 0,0 2 0,0 0 0</inkml:trace>
  <inkml:trace contextRef="#ctx0" brushRef="#br0" timeOffset="1163">340 23 8192,'0'6'-5,"0"-1"0,0-1 0,0 1 160,0 1 1,0 0 0,0 1 521,0-1-524,-3 3 1,3 1 0,-2 4 0,1 1 107,1 5 0,0 0 0,0 4 1,0 1-9,0 3 0,-2 2 1,0 0-1,0 2 44,2 0 0,0-3 0,0-1-919,0-2 281,0 0 1,0-4 0,0-3 0,0-4-486,0-4 0,0-1 0,2-4-853,0 0 1679,3-2 0,-5 2 0,3-3 0</inkml:trace>
  <inkml:trace contextRef="#ctx0" brushRef="#br0" timeOffset="1665">507 74 8182,'0'5'74,"0"-1"1,-2-2 271,0 2 0,0-2 1,2 3-167,0 0 1,0 3 0,0 0 0,0 1-19,0 0 1,0 3 0,0 4 0,0 1-57,0 3 1,0 2-1,0 4 1,-1 2-122,-1 2 0,1-1 0,-1 0 0,1 0-152,1-2 0,0-1 0,0-1 0,0-2-337,0-4 1,0-2 0,0-4 0,0-1-1324,0 1 1827,0-3 0,3-1 0,1-2 0</inkml:trace>
  <inkml:trace contextRef="#ctx0" brushRef="#br0" timeOffset="2168">648 113 6459,'4'0'542,"1"0"-17,-4 0-198,5 0 0,-5 3 1,1 1-1,-2 2 88,0 0 1,0 4 0,0 2 0,0 4-190,0 2 1,0 1 0,-2 4-1,-1 2-252,0 2 1,1 0-1,0 1 1,-1 0-91,1 0 0,0-2 1,1-1-1,0-2-295,-1-3 0,0-1 0,2-4 0,0-1-413,0 0 1,0-4 823,0-1 0,0-2 0,0-1 0</inkml:trace>
  <inkml:trace contextRef="#ctx0" brushRef="#br0" timeOffset="2630">789 132 8061,'0'7'-62,"0"-1"153,0 0 1,0-1-1,0 0 1,0 1 163,0 2 0,0 3 0,0 0 1,0 2-31,0 2 0,0 2 0,-2 4-228,0 0 0,0 5 22,2 0 0,-2 1-35,0-1-64,-1-1 1,1 1 0,0-1 0,1-2-253,0-1 0,1-3 1,-1-2-1,0-2-225,-1-1 0,0-2 0,2-2 557,0-1 0,3-2 0,0 0 0</inkml:trace>
  <inkml:trace contextRef="#ctx0" brushRef="#br0" timeOffset="3074">969 100 8187,'0'9'14,"-1"0"1,0 0 0,-1 1 228,0 0 1,2 1 0,0 4 508,0 3-591,0 0 0,-3 2 0,1 1 52,1 3 0,-3 3-96,0 1 0,0 0 1,1-1-101,0 1 0,0-2 0,2-3 0,-1-1-235,0-2 0,1-2 0,1-4 1,0 0-579,0-1 0,0-2 796,0-1 0,0 1 0,0 2 0</inkml:trace>
  <inkml:trace contextRef="#ctx0" brushRef="#br0" timeOffset="3598">1104 119 8046,'0'7'0,"-1"-1"111,-1 1 1,1 0 0,-1 1 0,1 3 416,1 1 0,0 2 0,0 0 0,-1 5-7,-1 4 1,2 1-1,-3 6 1,0 1-71,-1 0 0,0 4 0,0 1 0,-1-2-326,-1-1 0,2-2 0,0-4 0,1-1-283,-1-2 1,3-4 0,-1-1-1,0-3-610,0-3 1,1 0-1,-1 0-1881,1 0 1464,1-3 1185,0-1 0,-2 0 0,-2 1 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6:32.172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1 311 12175,'8'1'891,"0"-4"-688,1-3 1,-1-5 0,0-1-1,1-1 1,0-2 35,2-1 1,-1-4 0,4-2 0,0-2-64,-1-1 0,2 1 0,-4 1 1,-1 2 36,-1 0 0,-1 0 171,1 4-135,-5 3 0,0 11 0,-4 6 156,0 7 1,0 5 0,0 4 219,0 0-464,0 1 0,0-1 1,1 0-260,2 0-220,-2-2 1,5 0 0,-2 0-429,0-1 1,2 3-1,2-3-1361,0-3 1,2-3 2106,1-1 0,-2-5 0,3 0 0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6:33.783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25 313 7398,'-8'8'2971,"-1"-3"-2496,5 2 1,1-7-47,6 0 0,1-1 0,5-4 193,-1-2-461,4 0 1,-2-5 0,4-2 0,1-3 56,0-2 0,2 2 0,0-4 1,-1 1-123,1-2 0,0-2 0,2-1 1,-1 1-145,-2 2 1,0-1 0,-5 7 0,-1 2-152,-1 1 290,0 8 1,-1 1-1,-1 11 225,-1 6 0,0 1 0,-2 5 0,1-1 23,1-1 1,0 2-1,1 0 1,-2 1-317,2 0 1,1-2-1,2 1 1,1-2-522,0-4 0,-2 2 0,0-4 0,1-1-442,1 0 1,0-5 939,-2 1 0,-1-4 0,0 1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1:20.838"/>
    </inkml:context>
    <inkml:brush xml:id="br0">
      <inkml:brushProperty name="width" value="0.2" units="cm"/>
      <inkml:brushProperty name="height" value="1.2" units="cm"/>
      <inkml:brushProperty name="color" value="#5B2D90"/>
      <inkml:brushProperty name="inkEffects" value="pencil"/>
    </inkml:brush>
  </inkml:definitions>
  <inkml:trace contextRef="#ctx0" brushRef="#br0">0 0 12242 180012 49510,'5'31'1943'0'0,"-4"6"1"0"0,2-7-1 0 0,-2 1-1682 1036 0,-1 0 0-1036 0,0 2 1 0 0,0 1-1 0 0,0 0-102 0 0,0 1 1 0 0,0 1 0 0 0,0 0-8 0 0,0 2 1 0 0,0-7-370 0 0,0 6 61 0 0,0-16-206 0 0,0 2 118 0 0,-4-13-355 0 0,3-4 0 0 0,-4-24 287 0 0,5-15 0 0 0,3 0 0 0 0,2-3 0 0 0,0 3 92 0 0,3 2 1 0 0,2-1 0 0 0,2 1 0 0 0,2 0 226 0 0,-2 2 1 0 0,2 1 0 0 0,1-1 0 0 0,0 0 1001 0 0,3 2 0 0 0,2 3 140 0 0,3 4 0 0 0,1 11 0 0 0,2 10-450 0 0,-6 14 1 0 0,-8 8 0 0 0,-7 8 211 0 0,0 2-750 0 0,-2 2 0 0 0,-3 9 0 0 0,0 0 53 0 0,0 1-33 0 0,0 6 0 0 0,0 9 0 0 0,-1 6 357 0 0,-2 3-418 0 0,-3 1 1 0 0,-1 3 0 0 0,2 1 0 0 0,0-1-4 0 0,3-2 0 0 0,1-5 1 0 0,1-11-1 0 0,0-5-158 0 0,0-6 0 0 0,5-1 0 0 0,1-6 1 0 0,3-6-5 0 0,1-4 1 0 0,0-7 0 0 0,1-5-1090 0 0,2 0 0 0 0,7-2-4167 0 0,7-3 5301 0 0,10-5 0 0 0,0-9 0 0 0,7-7 0 0 0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6:37.412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15 382 7556,'-8'0'2305,"2"0"0,6-1-1388,0-4-655,0 4 0,1-12 0,4 4 1,4-3 6,4-2 0,0-2 0,1-2 0,2-4-95,2 1 0,-2-5 0,4 3 0,-2-4-90,1 0 0,4-1 0,-5 2 1,-2 3-172,-6 4 1,1 4-1,-5 1-118,2 0 509,-5 6 0,3 8 0,-6 11 333,0 6-465,0 5 0,0 4 0,2-2 472,2-1-550,-2 1 0,4 3 1,-4 1-1,1-2-322,1-3 0,7 2 0,-3-5 0,1 0-1170,0 0 0,1-1 0,3-6-1191,1 1 2589,0 0 0,6-6 0,2-2 0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7:24.637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474 404 8856,'0'-15'414,"-2"-2"1,-1-4-306,-1 0 1,-7-2 0,1-5-1,-2-2-198,-2-2 0,-4 4 0,-3-2 54,0 6 0,-4 2 148,-8-1 1,4 4 0,-3 10 125,2 4 0,2 4 1,0 4-1,1 5 51,-1 6 0,4 9 0,3 2 1,2 4 1034,7 3-1011,-2 7 0,12-5 0,-2 5-6,2-2 1,2-4 0,3 4 0,5 0-203,6-1 1,9-7 0,-1-7 0,1-2-182,0-3 0,4-3 1,2-5-1,-3-4-196,1-4 0,-1-1 0,3 0 1,2-1-372,2-4 0,-5-3 0,-5-6 0,2 0-1639,1 0 1874,-4 1 0,2-6-1154,-5 0 1561,0 1 0,-5-2 0,-1-2 0</inkml:trace>
  <inkml:trace contextRef="#ctx0" brushRef="#br0" timeOffset="206">418 404 8237,'-5'9'249,"1"1"1,-1-1-1,5 5 1,2 0 484,2 0 0,3 4 1,5 1-1,0 0-436,4 1 1,1-5 0,-2 4 0,2-4-821,2-1 1,4 0-1,-3-2 1,2-1-477,3-1 1,-4-7 997,3 1 0,-1 4 0,5 0 0</inkml:trace>
  <inkml:trace contextRef="#ctx0" brushRef="#br0" timeOffset="710">836 307 8341,'-4'9'434,"-1"0"0,-4 0 0,4 5 1,2 0-7,1 0 0,2 0 0,0 2 0,0 1-166,0 1 0,5 2 1,1-3-1,2 2-176,3-2 0,-4-1 0,3-3 1,1 1-93,1 0 0,2-6 0,0-2 0,1-1-386,4 0 0,-4-2 0,4-6 0,-4-4-154,-1 0 1,0-7 0,0-6-196,0-2 510,0-1 0,-5-1 0,1 3 8,1 1 199,-5 1 1,0 5-1,-5 0 435,4 0 1,-2 3 214,6 7 0,-5 5 0,0 13 0,-2 0-260,-2 0 0,4 0 0,1 2 0,0 1-526,1 1 1,0 1-1,5-7 1,-2-1-824,2-2 1,-3-6 982,1 2 0,7 3 0,5-1 0</inkml:trace>
  <inkml:trace contextRef="#ctx0" brushRef="#br0" timeOffset="1146">1575 334 8080,'-2'-12'0,"-1"1"-515,-2 2 463,-5 0 1,6-1 0,-5 3 512,-2 0 1,-1 1 0,-2 3-15,0-2 0,0 7 0,2 7 0,1 4-5,2 1 1,1 4-1,-1 2 1,4 2-63,3 3 1,2 0 0,0-1-1,0-2-142,0-2 1,0 3 0,2-4-451,3-2 199,2-8 1,7 2 0,0-6 147,0-2 1,5-2-1,-1-2 1,1-5-1,-1-7-181,1-4 0,0-3 0,-4 3 0,2-3-261,2-2 0,-2 5 0,-6-1 0,-2 4-447,2 4 0,-4 3 1061,3 2 0,-3 10 0,3 1 0,-6 8-112,-2 4 1,3 1 0,1-5 0,0 0-835,0 0 1,0 0-1,-1 0 639,4 0 0,4-7 0,1 0 0</inkml:trace>
  <inkml:trace contextRef="#ctx0" brushRef="#br0" timeOffset="2301">2007 376 8056,'0'10'82,"0"-1"159,0 2 0,-5 1-97,0 2 1,1 0 667,4 0-541,0 0 1,0 0 0,1-2 0,2-1-70,2-2 0,6 1 0,-2 2-266,3-3 1,-2-3 0,-1-6-1,2 0-85,1 0 0,-2-6 0,-1-3 0,2-3-108,1-2 1,-3-7 0,1 0 0,0-2 7,3-1 0,-4 1 0,-1-3 0,0 3 398,-1 4 1,-4 4-1,4 1 484,-1 0 1,-5 9-227,4 10 1,-3 9 0,-2 13-1,0 3-99,0 2 0,0-1 1,0 5-1,0-4-242,0-5 0,0-1 0,0-7 0,0-2-335,0-2 0,1-2 0,4-6-58,4-7 0,3-6 1,2-11-1,0-5-106,0-5 0,0-12 0,2-1 0,1-7 180,1-2 1,2 4-1,-3-3 1,2 1 214,-2 1 1,3 4-1,0 6 1,0 4 383,1 6 1,-3 4 0,-4 10 910,0 2-890,0 4 0,-5 14 0,-1 6 0,-2 7 136,-3 6 1,3 7 0,-1 4 0,-2 6-394,-1 2 0,-2 5 0,0-4 0,0-1-230,0 2 1,0-11 0,0 1 0,0-7-296,0-4 0,0-5 0,1-3-118,4-4 0,3-12 1,6-6-1,0-8 113,-1-9 1,1-5 0,2-2 0,1-1 180,1 0 0,1-5 0,-5 1 1,0 1 233,0 1 0,0 3 0,-2 0 0,-1 4 326,-2 4 0,-1 4 1,3 3 134,-2 2 1,-6 6 0,2 10 0,-4 8 106,-1 7 0,0 7 0,0 3 0,0 3-224,0 2 0,0-1 0,0 3 0,2-6-226,3-2 1,-2-7 0,6-2-543,2 0 0,1-4 1,2-8-1,2-4-97,2-4 1,-2-7 0,2-3-388,-2-4 671,-2-7 0,-5 3 1,0-6-1,2 0 6,2 1 1,-6 2-1,-1 6 1,-1 0 511,0 0 1,6 6-112,-2 4 1,-3 8 0,0 6 0,-1 4-123,0 4-43,5 4 0,-2 6 0,6 0 0</inkml:trace>
  <inkml:trace contextRef="#ctx0" brushRef="#br0" timeOffset="3168">3414 293 8551,'-8'6'1766,"2"-3"-810,6 6-740,0 1 1,1 3-1,3 1 1,2 0 0,2 0 0,-4 5 0,5-1 0,2-1-283,2-1 1,-4-2 0,0-2 0,2-1-307,1-2 1,2-6 0,0 2 0,0-3-51,0-2 0,0-7 0,0-2 0,0-5 0,0-4 1,0 1-1,-2-5 1,-1 0 65,-2 1 0,-4 4 1,3-2 700,-2 4 1,3 4 180,-4 6 1,0 7 0,-5 13 931,0 4-1138,0 2 0,0 7 1,0 0-1,1-2 66,4-2 0,-4 2 0,5-4 0,-1 1-223,0 0 0,6-11 1,-2 2-302,3-1 1,2-7-1,0-1 1,0-7-140,0-7 1,0-2 0,0-11 0,0 1-135,0-1 1,0-6 0,0-5 0,-2 4 118,-3 4 1,4-1 0,-4 6 0,3 1 369,2 5 0,-4 5 0,-1 0 0,2 6 508,1 6 0,-3 9 1,-1 10 957,-2 4-1166,5-1 0,-8 9 0,5-6 0,0 0-138,-1 0 1,1-2 0,3-3-2052,-2-4 853,1-4 958,4-7 0,6 4 0,1-4 0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7:29.199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126 0 6860,'8'0'-723,"-2"0"2761,-6 0 1,0 7-1579,0 2 0,-1 5 1,-2 4-1,-4 6 57,0 2 0,-3 8 1,-3 5 208,-1 6-489,0-2 1,0 10 0,0-5 419,0 1-432,6-10 1,-3 6 0,7-13 69,1-1-236,1-8 1,4-2-1,2-9 1,5-3-148,4-4 0,7-4 1,3-1-884,4 0 499,0 0 0,1-10 0,2-6 1,1-2-243,1-3 0,2-2 0,-3 3 0,2 0 714,-2 0 0,4-5 0,1 3 0</inkml:trace>
  <inkml:trace contextRef="#ctx0" brushRef="#br0" timeOffset="503">837 14 8120,'-6'10'0,"-3"-1"0,-4 2 371,-1 1 1,-4 2-18,-1 0 1,0 1 768,6 4-725,-1 3 0,-5 6 1,0 1-1,2 4 205,2 4 1,6-2-1,1 4 1,2 1-38,3 1 1,3-1-1,4-11 1,6 1-361,2-4 0,8-4 1,3-2-1,4-6-438,0-2 1,1-6 0,2-1 0,1-4-1005,1-1 0,2-1 0,-3-4 0,2-3 1236,-2 1 0,4-12 0,1 4 0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7:30.717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168 308 8102,'0'-10'-138,"0"1"1,-2 6 711,-3-2 1,-2 4 0,-7 2 702,0 4-981,0 3 1,0 10 0,-2 2 0,-1 4 182,-1 5 0,4-1 0,5 4 344,-2-2-617,5 4 0,-1-3 0,7 4 1,2-1-207,3-3 1,4-7-1,9-4 1,6-3-459,2-3 1,-3 1-1,0-10 1,2-2-457,2-2 0,5-7 0,1-3 1,-3-5 913,0-5 0,-2 4 0,0-5 0</inkml:trace>
  <inkml:trace contextRef="#ctx0" brushRef="#br0" timeOffset="255">488 377 8058,'-14'0'306,"0"0"1,6 2 0,2 2 0,2 6 246,-1 2 1,-4 2-1,4 1 1,2 4 44,1 4 1,2 4 0,2 0 0,1 1-258,2 0 1,6-5 0,-2-1-1,5 0-510,4-1 0,-2-8 0,4-1 1,-2-4-659,1-5 0,1-1 0,-3-2 1,2-3-2020,-2-7 2846,5 1 0,-7-17 0,5 4 0</inkml:trace>
  <inkml:trace contextRef="#ctx0" brushRef="#br0" timeOffset="405">669 196 8100,'-14'0'965,"0"0"-368,0 0 0,0 5-118,1-1 1,0 3-1421,4-3-484,3-2 1425,12 4 0,2 0 0,6 2 0</inkml:trace>
  <inkml:trace contextRef="#ctx0" brushRef="#br0" timeOffset="707">753 461 8100,'0'9'-69,"1"-1"93,4-2 1,-2-1 401,6-5 0,-4 0 1,4 0-1,4-2 76,4-3 0,-2 4 1,5-4-1,-1 4-267,-1 1 0,7 6 0,-3 3 1,0 5-110,-4 5 1,-2-2-1,-2 6 1,0 2 18,-1 1 0,0 0 1,-4-2-1,-4-6-12,-4-2 1,-1-7-143,0 0 0,0-7 0,0-2-453,0-8 333,0-4 1,0-7 0,0-1-532,0-2 334,0-1 0,7-5 0,2 0-1802,3 0 1470,8 7 658,-4-6 0,10 0 0,-4-9 0</inkml:trace>
  <inkml:trace contextRef="#ctx0" brushRef="#br0" timeOffset="1371">1463 266 7982,'-14'0'386,"1"0"1,3 0 0,1 0 26,-2 0 0,3 6 1,-1 3-1,-2 5 54,-1 5 0,3-1 1,1 9-1,2 2-46,3 0 0,1 1 1,2-1-1,0 2-346,0 2 1,6-2 0,3-7 0,5-2-329,5-2 1,-2-6 0,6-6-1,2-2-461,1-3 0,2-1 1,0-2-1,0-2-1263,0-2 1977,-7-4 0,12-12 0,-4-2 0</inkml:trace>
  <inkml:trace contextRef="#ctx0" brushRef="#br0" timeOffset="1915">1770 391 8051,'-5'16'0,"-1"1"0,0 3 448,0 1 0,1-4 0,5 4 0,0-1-124,0 3 1,0 2-1,0-1 1,0-2 35,0-2 0,5 4 0,1-7-296,2-5-94,1 2 0,5-8 0,0 3 0,0-4-398,0-3 1,0-9-1,0-2 1,-1-3-36,1-2 1,0-6 0,0-4 0,0-2 40,0-2 0,0 5 0,-2 1 0,-1 1 185,-1-1 0,-6 5 0,4-2 533,-2 4 1,0 7 233,-1 3 0,-3 10 1,2 4-1,-2 5-34,-2 5 1,0 3 0,0 4-1,0-1-119,0-2 1,0-1-1,0 2 1,1-2-192,4-2 1,1-1 0,5-5-502,-2 0 112,1-7 1,3 1 0,1-5 0,0 2-255,0-2 0,2-8 1,1-4-1,1-5-107,-1-5 0,4-2 0,-3-7 0,-1 0 165,-1 0 1,-2-1 0,-1-2 0,1-2 349,0 2 0,-4 7 1,-3 2-1,1 2 1685,0 3-751,-5 7 0,3 17 0,-6 11 0,0 7-93,0 3 1,2 6 0,1 2 0,1 1-465,0 0 1,3-2 0,1 3 0,1-6-464,1-2 0,0-4 0,7-3 1,2-6-569,-2-6 0,3-5 0,-1-6 0,-1-3 703,2-6 0,-4-7 0,4-12 0</inkml:trace>
  <inkml:trace contextRef="#ctx0" brushRef="#br0" timeOffset="2101">2550 210 8178,'-14'0'830,"0"0"-1075,0 0-210,7 0 1,-1 0-995,3 0 1449,4 0 0,7-6 0,9-2 0</inkml:trace>
  <inkml:trace contextRef="#ctx0" brushRef="#br0" timeOffset="2389">2773 1 8206,'8'22'0,"-3"-2"0,-2 0 606,1 3 0,-2 5 1,2 5-1,0 4-142,0 3 0,-2 8 1,2 3-1,0 5-201,0 4 0,-2-3 1,2 4-1,-2-5-334,-2-5 0,1-3 0,3-10 1,0-5-2133,-1-10 1159,-1-6 1,-2-15 0,-2-9 0,-1-8 1043,-1-8 0,-7-4 0,1 0 0,0 0 26,0 4 1,-1-2-1,7 7 1,1 1 639,1 1 0,2 2 0,2 0 827,2 0 1,4 5 0,6 1 0,2 2-670,2 3 1,-1 1-1,8 2 1,3 0-1301,3 0 0,7 0 0,0 0 0,2 0-1131,2 0 1607,-1 0 0,1 7 0,0 0 0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2:24.51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432 124 8029,'8'-16'-207,"-3"1"1,-3 5 0,-2-1 809,0-1 0,-2 4 0,-3-3-243,-5-1 1,-5 0-1,-4 2 1,-4 5-54,-1 3 0,4 2 0,-6 2 0,-3 5 81,-6 8 1,2 9 0,-3 12 628,4 6-736,1 9 1,2 1-1,3 8 1,5 5 173,4 4 0,8-4 1,4 4-1,5-4-196,5-3 0,11-2 0,10-11 0,5-3-318,5-6 0,-2-13 0,7-8 1,2-5-400,2-4 0,1-7 0,1 3 0,-1-6-707,1-6 1,1-2-1,2-8 1165,1 1 0,1-7 0,-6-3 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2:26.24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31 0 6394,'-8'0'3631,"1"0"-2734,0 0-651,5 0 1,-5 7 0,7 3 0,0 4 86,0 2 1,0 8-1,0 7 1,2 10 53,3 9 1,-3 12 0,3 10 0,-3 4-125,-2 1 0,0 0 0,0-1 0,0-6 258,0-8-513,0-7 111,0-8 0,0-3 0,0-4 0,2-9 0,3-9 0,5-5 57,4-1 0,3-1 1,4-1-1,4-4-44,5-4 0,6-5 0,2-1-633,1 0 277,-5 0 0,11 0 0,-5-1 1,1-5-784,0-4 1,-1 2-1,1-1 1007,-5 2 0,4-5 0,-1 3 0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0:49.720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77 78 8118,'-8'-2'-1000,"1"-1"1545,0-2 1,4-1 487,-8 6-298,8 0-107,-4 0 103,7-7-33,0 6 0,2-6 24,3 7-627,10 0 0,4 0 0,7 0 0,2 0-69,1 0 0,3 0 0,3 0 0,3 0-349,1 0 1,2 0-1,6 2 1,-1 1-585,1 2 1,-8 6-1,-3-5 1,-3 3 906,-2 3 0,0 2 0,0 1 0</inkml:trace>
  <inkml:trace contextRef="#ctx0" brushRef="#br0" timeOffset="829">77 31 7096,'0'-10'2389,"0"0"-1723,0 6-353,0-3 1,0 21 281,0 7-450,0 6 1,0 11-1,0 5 1,0 9 33,0 10 1,0 13-1,0 15 1,0 4 1,0 4 1,0-46 0,-1-1 0,-3 49-1,-3-2 11,-1-3 0,4-45 0,-1-1 1,-7 37-1,4-7-23,1-8 0,-4-14 0,6-6 0,2-4-112,1-6 0,9-8 0,3-9 0,4-2-22,1-3 1,6-2 0,1-3 0,3-2-113,2-2 1,2-6-1,4 1 1,0-4-251,-2-1 1,3 0 0,-8-1 0,3-3-326,2-1 1,-5 0 0,-2 5-1433,-2 0 1492,6 0 1,-10 2 0,7 3 0,-3 3 591,-3 1 0,-2 5 0,-2-6 0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0:53.909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818 1253 7993,'11'6'-400,"-3"0"0,1 1 0,-2 2 462,0-1 0,3-2 516,-5 4-4,0-7-461,-5-3 1,0-8-1,0-8 1,-1 1 80,-5-1 0,3-6 1,-7-4-1,-2-3-44,-2-2 1,-2-2-1,-1-1 1,-3-4-121,-6-1 0,-5 3 0,-5-4 0,-7 2-101,-7 4 1,-5 3 0,-7 7 0,0 8 223,0 9 1,2 9 0,3 8-1,7 13 342,7 9 1,6 15-1,6 10 1,3 3 93,8 2 1,1-6-1,14 1 280,1 2-651,9 1 1,6 7 0,11-2-35,9-5-27,0-5 0,13-10 0,-1-2 129,7-2-286,-2-13 0,6-1 1,-8-16-433,1-6 267,-1-4 0,0-7 0,1-6 1,-2-7-498,-4-7 1,-3-9 0,-6-2 0,1-3-244,-2-3 0,-4 4 0,-11-3 0,-1-1-309,1-1 1,-8-8 1213,-2 1 0,-18-8 0,-6 4 0</inkml:trace>
  <inkml:trace contextRef="#ctx0" brushRef="#br0" timeOffset="499">432 573 7991,'0'10'158,"-2"-2"396,-3-1 0,3 5-392,-3-1 0,3 2 0,2 5 1020,0 2-844,0 4 1,0 14-1,0 7 1,0 8 61,0 9 0,0 17 0,0 5 0,0 9-275,0 5 0,0 0 0,0-5 0,0-2-91,0-3 1,0-6 0,0-11-1,0-9-376,0-9 0,5-12 0,0-6 0,-1-8-1516,-2-6 0,4-6 252,5-4 1,-4-6 1605,-2-10 0,3-11 0,1-8 0</inkml:trace>
  <inkml:trace contextRef="#ctx0" brushRef="#br0" timeOffset="1148">323 232 7764,'0'16'496,"0"-8"1,2-3-103,3-10 0,-1-2 0,4-6 0,1-1-63,-1-3 1,3-4 0,4 2 0,-1-2-87,-4 3 0,9-5 1,-3 3-1,1 1-72,0 1 0,-2 5 0,-1 1 1,-2 3-134,-1 2 0,-1 2 0,5 7-698,1 3 498,-1 10 0,-4 9 1,-3 7-1,-1 0-402,-3 0 0,-1 5 0,0 2 1,3 0-951,-3 0 1,-1-2 1511,-2-5 0,0 0 0,0 0 0</inkml:trace>
  <inkml:trace contextRef="#ctx0" brushRef="#br0" timeOffset="1957">1437 1733 7835,'16'0'0,"-1"0"-665,1 0 1,-8 2 1373,-3 3 1,-3 3 0,-2 10 0,0 2-399,0 6 0,0 5 1,0 5-1,0 5-560,0 4 0,-2 2 1,-1-1-1,-2 0-109,1 1 0,3-3 0,-1-2 1,-1-6 357,-3-3 0,-6-3 0,4 1 0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0:56.791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814 1347 7649,'16'0'-1283,"-6"0"1790,0 0 1,-6-7-1,1-3 1,-4-4-150,-1-1 0,0-8 0,0-4 0,0-8-132,0-6 1,-1-4 0,-4-3 0,-6-3-163,-2-6 0,-8 4 1,-3 1-1,-4 4-106,-4 2 1,-11-1-1,-2 2 1,-7 6-14,-3 8 0,6 14 1,-5 15-1,3 11 262,-1 11 1,0 11 0,8 10 0,1 11 62,2 6 1,6 6-1,1 1 1,6 2 74,8-1 1,8-1-1,3 0 1,4 4-16,7 2 0,6-11 0,13 0 1,6-5-237,8-5 1,1-2 0,7-5 0,1-7-171,-1-10 1,0-9-1,4-7 1,1-4-173,4-5 1,-9-4-1,1-6 1,-2-8-194,-3-5 1,-5-4-1,3-5 1,-7 0-419,-4 0 1,2 0 0,-9 0 0,-4 0-544,-3 0 1,-8 2 1401,1 3 0,-10-10 0,-4 4 0</inkml:trace>
  <inkml:trace contextRef="#ctx0" brushRef="#br0" timeOffset="233">597 1409 7966,'0'15'0,"-1"1"678,-4-1 0,3 1 1,-2 1-1,8 2-64,6 2 1,11 6 0,5-3 0,3 2-354,2 0 0,0-1 0,1 6 1,3 2-615,1 3 0,5-3 0,-5 3 1,-1-5-397,-3-5 1,-1 1 0,-2-6 0,-3-4-365,-5-5 0,-4-5 1113,-2-7 0,1-7 0,-1-2 0</inkml:trace>
  <inkml:trace contextRef="#ctx0" brushRef="#br0" timeOffset="955">226 295 7832,'16'0'-823,"-6"0"2074,0 0 1,-5-7-750,6-3 1,-6-4-1,3-2 1,1-1-151,0-3 0,1 1 0,5-7 1,1-2-203,-1-1 0,1 5 1,1 2-1,2 1-51,2 1 0,-1 6 0,-4 9-192,-1 3 0,-1 9 1,-4 5-1,-3 8-132,0 11 1,-5 6 0,3 5-1256,-3 0 1011,-2-1 1,0 5-1,0-1 469,0-4 0,6 4 0,3-5 0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0:58.837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0 1 8019,'0'8'783,"2"-1"1,3-7-301,5 0 1,4 2 0,2 1-1,1 2-130,3-1 0,5 3 1,7 0-1,3 1-161,1 4 1,7-3 0,-4 1 0,2 0-86,1-1 1,-8 3 0,2-5 0,-5 0 15,-5 0 1,-4 3 0,-8-3-289,-4 1 133,4-4 1,-12 10 0,3-4 0,-3 5-14,-2 6 0,-5 3 0,-2 9 0,0 3 102,0 5 1,-3 6 0,4 4 0,3 6 42,1 3 1,2 4 0,0 1 0,0 4 113,0 1 0,0 1 0,0 1 0,2-5 94,3-3 1,-1-3 0,4 0-1,-1-5-84,-3-4 1,-3-6 0,-1-4-1,0-6-137,0-4 0,0-8 0,-1-3-221,-5-4 1,-2-3 0,-8-4 0,1-4-118,-1-5 0,-1-1 0,-2 0 1,-3-1-202,-2-5 0,0 3 0,-4-6 1,4 1-59,2-1 0,-1 6 0,5-2 0,-1 1-622,5-1 1,-2 3-443,6-3 1574,3 3 0,-7 9 0,6 2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3:26.095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11 11 12329 185841 47231,'5'-10'2313'0'0,"4"14"0"0"0,-5 12-1521 0 0,2 13-616 0 0,3 9 1 0 0,-7-2-1 0 0,4 6 1 0 0,-1-1 107 0 0,0 1 1 0 0,-1 3 0 0 0,1 7 0 0 0,0 3-62 0 0,1 2 1 0 0,0 1 0 0 0,4 0 0 0 0,0-4-85 0 0,-1-6 1 0 0,1 0-1 0 0,0-6 1 0 0,0-2-132 0 0,-1-4 1 0 0,1-2 0 0 0,0-5 0 0 0,-1-1-212 0 0,1-2 1 0 0,0 1 0 0 0,0-4 7 0 0,-1-2 0 0 0,4 3-653 0 0,0-1 91 0 0,0-5-718 0 0,-7-4-105 0 0,2-4-659-17 0,-7-5 1966-93 0,4-1 0 110 0,-5-4 1 0 0</inkml:trace>
  <inkml:trace contextRef="#ctx0" brushRef="#br0" timeOffset="1165">1 992 12378 183502 46047,'1'19'4420'0'0,"2"-3"-4152"0"0,3-2 1 0 0,7 5 0 0 0,1 1 253 0 0,1-1-352 0 0,1 5 0 0 0,7-2 0 0 0,0 3-55 0 0,2 2 0 0 0,-2 0 104 0 0,3-1 0 0 0,-1 1-257 0 0,0-4-17 0 0,3-5 1 0 0,-6 0-69 0 0,4-5 1 0 0,-1-8 200 0 0,1-12 1 0 0,-8-4-1 0 0,-7-15 1 0 0,-5-1 49 0 0,-1-1 0 0 0,1-6 0 0 0,-3-1 0 0 0,-1-4-125 0 0,0-3 0 0 0,-1 5 0 0 0,1-2 0 0 0,1 1-583 0 0,-1 1 1 0 0,-1 2-751 0 0,-1 3 381 0 0,0 1-401 0 0,0 15 674 0 0,0-1 676 0 0,0 16 0 0 0,0-3 0 0 0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0:59.720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0 0 8047,'0'9'1317,"0"-1"140,0-3-1021,0-3 0,9 5 0,5-5-211,4 3 1,10-2 0,-2 6 0,5 0-323,5-1 0,3 1 1,6 3-1,-2-2-612,-2 2 0,-1 0 0,3 0 1,-4-3-1498,-1-2 2206,-2-2 0,-5 2 0,0 1 0</inkml:trace>
  <inkml:trace contextRef="#ctx0" brushRef="#br0" timeOffset="237">109 279 8676,'8'15'3374,"-1"-6"-3036,-7-2 1,7-7-1,3 0 1,4 0-155,1 0 0,3 0 1,2 1-1,6 3-354,3 1 0,2 2 0,0-4 1,0 4-1154,0 2 0,0-4 1323,0 5 0,7 0 0,1 6 0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1:02.467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0 1083 7821,'9'0'974,"0"0"1,-6-1-772,2-4 1,6-1 0,-5-7-1,3-6-74,3-4 0,2-2 0,1-6 0,1-2-109,-1-3 1,1 3 0,-1-3 0,1 3-105,-1 3 0,-5 0 0,-1 4 288,-2 6 0,-4 6-128,-8 9 0,2 8 0,-8 18 444,-1 5-338,6 10 1,-8 3 0,5 8 0,1-1-14,2 1 1,5-1 0,1 1-1,0-1-241,0 0 1,7-6-1,3-4 1,4-3-500,1-2 0,2-7 0,4-5 1,3-7-152,0-7 1,5-5-1,-3-7 1,2-9 721,-3-8 0,5-12 0,-6-3 0</inkml:trace>
  <inkml:trace contextRef="#ctx0" brushRef="#br0" timeOffset="157">356 325 8080,'-24'0'265,"4"0"0,2 0 0,3 0 1562,-1 0-2006,8 0 0,3 0 0,10 0-476,5 0 1,4-5 654,1 0 0,8-7 0,1 3 0</inkml:trace>
  <inkml:trace contextRef="#ctx0" brushRef="#br0" timeOffset="856">759 0 8207,'15'0'168,"-5"0"0,-1 2 323,-2 3 0,-2-1 0,-5 6-157,0 2 1,0 3-1,0 6 1,0 7-107,0 6 0,0 6 1,0 9-1,0 8-34,0 10 1,0 9-1,-2 6 1,-1 4-102,-2 0 1,0-3 0,5-11 0,0-3-174,0 0 1,1-18 0,3-3-477,1-12 444,7-1 0,-3-20 0,6 1 0,0-9-153,1-6 0,-1-4 0,1-6 0,-1-8 93,1-5 0,-1-4 0,1-7 1,-1-1 20,1-2 0,-1-7 1,1 3-1,-1 1 175,1 3 0,-6 3 0,0 4 0,1 3 1052,-3 5-662,6 11 1,-12 17-1,3 13 1,-4 10-93,-1 6 0,0 3 1,0 8-1,0 1-269,0 3 1,0-8 0,0 4 0,2-4-422,3-4 0,-3-1 0,5-7-1203,0 0 650,-5-7 1,6-8-289,-3-11 1,2-5 1208,3-5 0,-3-11 0,-7-8 0</inkml:trace>
  <inkml:trace contextRef="#ctx0" brushRef="#br0" timeOffset="1069">604 341 8690,'8'-7'804,"-2"-3"0,1 1 1,-1 0-298,3 2 1,1 1 0,7 2 0,4-1-390,5 2 0,8 1 0,4 2 0,3 0-206,8 0 0,-1 7 0,7 3 0,-2 4-2230,-3 1 2318,5 1 0,-7-1 0,5 1 0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2:15.913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 1 6369,'8'0'3981,"0"0"-3414,-4 0 0,-2 1 0,3 6-112,-4 7 0,1 8 1,1 12-1,2 5-17,-2 8 0,3 11 0,1 16 1,-1 8 6,0 7 0,-1 2 0,-3-5 0,1 0-172,2 0 0,0-8 0,-5-8 1,0-11-22,0-10 1,-5-11 0,0-6 0,2-7 84,1-5 0,1-11 0,-3-6-77,0-6 0,-1-2 1,5-7-1,0-4-2668,0 0 0,-5-7 0,0 0 0,2-4 959,2-2 1,1 0-1,0 1 1,0-1 1448,0 0 0,0 2 0,0 2 0,0 3 0,0 1 0,0-3 0,1 3 0,2 1 306,2-1 0,2 4 0,-3 5 0,4 3 485,0-2 0,5 3 0,-4 0 671,4 1-1176,8 3 1,-4 4 0,7-2 0,2-1 44,1-2 0,0 0 0,-2 4-494,-1-4 90,0 3 1,8-9-1,-2 5 1,-3 0-316,0-1 1,-6-2-1,-1 2 1,0-1-1712,-1-3 2099,0-2 0,-5-1 0,0 0 0</inkml:trace>
  <inkml:trace contextRef="#ctx0" brushRef="#br0" timeOffset="193">602 230 7583,'10'0'-819,"-2"1"2233,-2 4 0,-1 8 1,-5 9-1,-2 5-223,-3 8 1,-1 11 0,-5 7 0,3 4-626,1 5 0,-2 5 0,4 8 1,2 1-446,1-1 0,2-8 0,0-5 0,0-5-511,0-4 0,0-6 1,2-9-1,1-6-1518,2-6 1,4-6-1,-2-5 1908,1-1 0,1 0 0,6 1 0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2:18.680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42 1 7338,'-14'0'-82,"4"0"3663,1 0-3110,6 0 0,-2 1 1,10 3-1,6 2-170,6 2 0,7-3 0,9 3 1,4 0-407,0-1 1,4-2 0,-3 3 0,4-1-536,1-4 0,-2 3 0,-1-1 0,-4 0-888,-1 1 0,-1-4 1528,-6 2 0,-5 4 0,-3 0 0</inkml:trace>
  <inkml:trace contextRef="#ctx0" brushRef="#br0" timeOffset="191">214 216 8067,'-21'14'604,"5"-1"0,-3-2 651,3-2 1,4 1-663,2 4 1,5-1-1,10-4 369,5-4-765,9 3 0,-2-6 1,7 2-1,2-2-247,1-2 1,3 0-1,2 0 1,3 0-754,1 0 0,-4 0 0,3 0 0,0 0 803,3 0 0,4 6 0,1 2 0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3:28.780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1174 6873 7336,'-8'-8'0,"2"2"0,0-1 0,-2-1 0</inkml:trace>
  <inkml:trace contextRef="#ctx0" brushRef="#br0" timeOffset="683">1189 6801 15993,'14'0'197,"0"0"0,2 0 1,2 0-1,2 0-59,3 0 1,1 0 0,6 0 0,2 0-82,1 0 1,5 0 0,-3 0 0,2 0-2,3 0 0,-4-4 0,2-1 0,1 2 49,-3 1 1,1 2 0,-5 0 0,1 0 33,-1 0 0,-2 0 0,-1 0 0,-1 0 14,1 0 1,0 0 0,-1 0 0,1 0 18,-1 0 1,1 0 0,0 2 0,-2 1-19,-3 2 1,6-1 0,-5-4 0,1 0-42,1 0 0,0 0 0,2 2 0,-1 1 61,1 2 0,-1 0 0,1-5 0,0 0-116,-1 0 1,6 4-1,-1 1-294,-1-2 200,-2-1 1,-6 0 0,2 1 0,2 2 109,4-2 1,1 0 0,-6 0 0,-1 2-67,-2-2 1,3 3 0,3-1 0,-3-2 98,0-1 0,0 0 1,3 1-1,1 2 73,-3-2 1,4 3 0,-8-1 0,1 0-4,-1 1 1,8-4 0,-5 2 0,0-2-191,-1-2 1,-3 0 0,6 0 0,-2 0-58,-3 0 1,1 0-1,-4 0 1,0 0 20,0 0 0,2 0 0,-4 0-435,-1 0 305,-2 6 1,-2-4 0,1 3-522,-1-4 467,0 6 0,0-6 0,1 4 0,-1-3-887,0-2 0,1 4 0,-1 1-775,0-2 1,1-3 1894,-1-4 0,0 2 0,1-4 0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3:31.455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58 7569,'9'-5'-369,"1"0"1,-7-1 0,3 3 1051,1-2 54,-6 0-114,6-1 0,-6 4 556,4-3-462,-4-3 0,7 7-134,-3-4 1,3 3-20,6 2-404,-6 7 0,5-6 0,-3 4 0,1-2 77,-2 2 0,9-3 0,-4 2 1,4 0-48,2 0 1,-2-2 0,6 3 0,1-4-66,2-1 1,2 0 0,1 0-1,2 0-34,1 0 1,6 0 0,-4 0-1,0 0 5,0 0 1,3 5-1,-3 0 1,1-2-12,4-1 0,-3-2 0,-1 1 0,1 2-7,-1 2 0,1 0 1,1-5-1,-4 0-40,-4 0 0,3 0 0,1 0 0,-1 0-42,2 0 0,-5 0 0,4 0 0,-4 0 30,-1 0 1,-1 0 0,1 0-1,-2 2-2,-3 2 0,3-2 0,-5 3 0,2-4 0,0-1 1,0 2 0,3 1 0,-2 2 9,-1-2 1,0-1-1,3-2 1,-2 1-70,-1 4 0,-5-3 0,5 2 0,2-2 13,1-2 0,0 0 0,-2 0 0,-1 0-169,2 0 1,1 0-1,1 0 1,1 0 143,-1 0 1,1 5-1,0-1 1,-1 1 106,1 2 1,-2-6 0,-1 6-1,-4-3 11,-2 1 0,6 1 1,-4-2-1,2 2-78,0 2 1,-5-5 0,3 3-1,1-1 72,-1 0 1,-5 5 0,2-6 0,-1 1-1,1 1 0,-1-2 1,4 4-1,-2-2-63,-2-3 1,3 4-1,-2-3 1,0-1 202,2-1 1,-6 3-1,6 0-123,0-2-48,-5-2 0,6-1 0,-5 0 172,3 0-169,-1 0 1,0 0-1,0 0 1,0 0-25,2 0 0,-5 0 1,3 0-1,-3 0-133,-2 0 1,2 0-1,1 0 1,2 0 45,-1 0 0,-4-1 0,-3-2 1,-1-2-262,1 2 1,2 1-454,1 2 0,0 2-2640,1 2 3428,-7 4 0,-2 7 0,-6-1 0</inkml:trace>
  <inkml:trace contextRef="#ctx0" brushRef="#br0" timeOffset="1394">3065 287 6463,'8'0'-254,"-2"6"729,-6-4 794,0 4-299,6-6-476,-4 0 1,4 2-181,-6 2 1,0 0 0,0 5-120,0 2 1,0 2 0,0 1 0,0 1-35,0-1 0,0 7 0,0 4 40,0 7-84,0-2 0,0 11 0,0-1 13,0 6-43,0-1 0,0 11 1,0-4-1,0 2 3,0-1 0,0 1 0,0-5 0,0 0 46,0 1 0,0-3 0,0-4 0,0 0-20,0 0 0,0 0 0,0 0 1,0-1-26,0-4 0,0 3 1,0-3-1,0 4-30,0 1 1,0-5 0,0-2 0,0 1-60,0 0 1,0-4 0,0 4 0,0-1-78,0 1 1,0-1 0,0 4 0,0-2 45,0 2 0,0 0 0,0 0-36,0-2 65,0-6 0,0 9 1,0-4-1,0 1-7,0 0 1,0-5-1,2 4 294,3-2-256,-4 5 0,6-13 1,-7 5-1,0-1 76,0 0 0,1 0 0,2 1 0,2 2-15,-2-2 1,-1-2-1,-2-2 1,0 1-69,0 0 1,0-2-1,0-2 1,0-3-16,0-1 1,-5-2 0,0-4 0,2-1-273,2 0 0,-1-6-714,-3-3-193,4 3-1649,-6-7 2819,7 6 0,0-7 0</inkml:trace>
  <inkml:trace contextRef="#ctx0" brushRef="#br0" timeOffset="2159">2506 3021 8072,'8'0'1215,"-1"0"3419,-7 0-4238,0-6 1,1 5 0,4-4 110,4 3 1,6 2 0,4 0 0,6 0-78,7 0 0,2 2 0,7 1 0,7 3-133,6 2 0,1 0 1,12 3-1,2-1-190,1 1 0,0 0 1,-2 0-1,-1-3-172,1-1 0,-4-3 0,-4-2 0,-6 1-270,-6 2 1,-5 0 0,-3-5-1,-3 1-129,-2 4 1,-8-3-1,-8 4 1,-3-1-1020,-2 0 0,0 1 0,1-1 1,-6-2 1482,1 6 0,-7 1 0,3 4 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3:34.41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 15 8007,'8'-8'2030,"-2"2"1,-4 6-1269,3 0 1,3 0 0,7 0-142,5 0 1,-1 0 0,8 0-1,5 1-145,3 4 0,9-2 0,9 7 234,2 1-548,9 2 0,6 1 0,8 0-470,1 1 260,3-1 0,-3 0 0,-4 1-610,-7-1 335,2-6 1,-11 5 0,2-6 0,-9 1-653,-9-3 1,-2-2-1,-7 1 1,-4 0 45,-5 0 0,1-3 0,-7-1 929,-1 0 0,-3 0 0,0 0 0</inkml:trace>
  <inkml:trace contextRef="#ctx0" brushRef="#br0" timeOffset="1987">617 144 8167,'8'0'-1867,"-2"0"2088,-6 0-101,6 0-85,-4 0 210,4 0 623,-6-7 528,0 6 1073,0-5 0,-5 12-2369,1 3 0,-1-1 0,5 2-28,0 1 0,0 3 0,0 4 0,0 1-4,0-2 0,0 6 0,0 1 0,0 3 17,0 1 1,0 1 0,-2 0-1,-1 1-40,-2 3 1,1-3 0,4 5 0,0-1 33,0-1 0,0 1 1,-2-6-1,-1 1 6,-2 0 0,0-1 0,5-1 1,0-1-62,0-2 0,0-2 0,0 3 0,0-1-143,0 2 1,0-4-1,0 0 1,0 0-196,0 1 0,0-1 0,0 3 0,0-2 281,0-3 1,2 1 0,1-2-1,2 3 44,-2 1 0,-1 2 0,-2-4 0,0-1-37,0 1 1,0 3-1,0-3 1,0-1-30,0 1 1,0 3 0,0-3 0,-2 1 21,-3 3 0,4-2 0,-4-1 0,3 0-34,2 0 0,0 1 0,0 1 86,0-5-36,0 3 0,0-6 1,0 5-1,0-2 12,0 0 0,0 0 1,0-5-1,0 0 21,0 1 1,0-1 0,0 2 0,0 1-66,0 3 1,0 0 0,0-2-1,0 2-59,0 3 0,0-6 0,0 4 0,0-2-53,0 0 1,0 5-1,0-5 1,0-1 33,0-3 0,0 5 0,0-1 0,0 0 106,0 1 1,0-4-1,0 3 1,0-3 134,0-1 0,0 4 0,0 0 1,0-2 122,0-1 0,0-1 0,0-1 56,0 0-273,0 0 0,0 1 0,0-1 0,0 0-34,0 1 1,0-1 0,0 0 0,0 1-36,0-1 1,0 0 0,0 1 0,0-1-117,0 0 0,0 1 1,0 1-1,0 1 152,0 2 0,0 0 0,0-4 0,0-1 47,0 0 0,0 0 0,0 1 0,0-1 65,0 0 1,0 1 0,0-1-18,0 0 1,0 1 0,2-1-76,3 0 1,-4-4 0,4-1-19,-3 3 0,-2-4 171,0 1-121,0 1 1,0 4 0,0 0 11,0 1 0,0-6 0,0 1-18,0 1 0,0 2 1,0 1 14,0 0 1,0-4 0,0-1 46,0 2 0,0 2 0,0 1 110,0 1 0,0-1-36,0 0 1,0 1-43,0-1 0,0-4-24,0-1 1,0-4-46,0 4 0,0-4 0,0 5-7,0 1 0,0-3 1,0 1-8,0 3 0,-5 0-349,0 3 0,0-6-2129,5 1 2434,0-7 0,0 3 0,0-6 0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3:37.62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845 1 10308,'8'0'1446,"-2"1"-692,-6 4-522,0 3 0,0 13 0,0 3 375,0 3-485,0 8 0,0 3 1,0 11-1,0 7 38,0 4 0,0 7 0,0-3 1,0 1-112,0 3 0,-4-6 0,-1-4 0,2-9-153,1-5 0,1-7 0,-3-4-704,0-2 0,-1-9-689,5-3 1,1-9-1199,4-6 2695,-3-2 0,4 4 0,-6 2 0</inkml:trace>
  <inkml:trace contextRef="#ctx0" brushRef="#br0" timeOffset="656">158 903 7732,'-7'8'1448,"0"4"39,-1-10-922,1 4 0,7-4 1,2 1 57,3 2 1,9 4 0,10-2-1,3-1-88,1 1 0,7 2 0,5-3 0,6 2-118,7 4 0,10 0 1,9 3-1,6-1-76,2 0 0,9 1 0,-3-3 0,1-1-413,1-1 0,-4-5 1,-3 3-1,-5-2-602,-2-3 1,-8-1-1,-4-2-543,-7 0 957,-3 0 0,-22 0 1,4 0-1,-4 1-766,-1 4 1,-7-3-363,-3 3 644,-3-4 0,-7 1 744,1 2 0,-7-2 0,3 4 0</inkml:trace>
  <inkml:trace contextRef="#ctx0" brushRef="#br0" timeOffset="1534">58 917 8064,'-15'0'447,"1"0"1,4 5-1,2 1-45,2 2 0,1-3 1,5 4-1,0 4-10,0 5 1,7-1 0,2 9-1,6 2-151,4 4 0,3 8 0,8 0 0,2 6 34,1 6 0,7 6 1,-2 4-78,4 4-23,1 11 0,4 1 0,1 4-115,-2 0-71,-1-8 1,-7 9 0,-1-5 0,-4-2 29,-6-2 1,0-11 0,-8-14-1,-1-2-161,-2-6 1,-2-4-1,0-4 1,-1-9-91,-4-7 1,3-2-1,-8-1-816,0 0 307,4-6 1,-7 0 529,4-3 496,-4-3 498,-1 4-18,7-19-511,1 4 0,0-12 0,-2 7 0,-1-1 138,0 1 0,6 0 0,-3-2 0,1-3-115,1-5 1,-1 2-1,6-2 1,1-3-77,3-5 0,-2 0 1,7-8-1,2-3 25,1-3 0,8-8 0,4 2 1,6-6 159,3-4 1,9-1 0,-3-4-1,0 5-728,2 3 0,-7 2 0,0 1-2455,1 3 2125,-12 4 0,2 13 0,-15 2 1,-3 6-1285,-1 4 0,-2 0 1956,-5 9 0,7-8 0,1 7 0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5:34.600"/>
    </inkml:context>
    <inkml:brush xml:id="br0">
      <inkml:brushProperty name="width" value="0.04286" units="cm"/>
      <inkml:brushProperty name="height" value="0.04286" units="cm"/>
      <inkml:brushProperty name="color" value="#00A0D7"/>
    </inkml:brush>
  </inkml:definitions>
  <inkml:trace contextRef="#ctx0" brushRef="#br0">0 4 7643,'4'4'-21,"-2"0"223,-1 1 0,-1-1 0,0 0 62,0 1-154,0 1 0,0 2 0,0 2-98,0 0 57,0 3 0,0 1 1,0 3-1,0-1-5,0 1 0,0 0 1,0 3-1,0 0-70,0 2 1,0 1-1,0-1 1,0 0 9,0 1 1,0 0 0,0-2 0,0 0-63,0-1 1,0-1-1,0-2 1,0 0-235,0-2 0,0 0 0,0-2-476,0-3 573,0 0 0,0-2 0,0 1-402,0-2 376,0 1 1,0-4 220,0 0 0,-3 0 0,-1 3 0</inkml:trace>
  <inkml:trace contextRef="#ctx0" brushRef="#br0" timeOffset="640">180 23 8191,'0'-4'0,"0"-1"-301,0 1 172,0 1 341,0-3 1,0 6-33,0 0 1,0 5 0,0 4 0,0 1-21,0 2 1,0 0-1,0 3 1,0 3-81,0 3 0,0 0 1,0 2-1,0 1-96,0 1 1,-2 3-1,0 1 1,0-1-112,2 1 1,0-2 0,0 0-1,0-1-53,0 0 0,0-2 0,0-6 0,0 0-235,0-3 1,0-2-1,0-1 1,0-1 414,0-3 0,0 2 0,0 0 0</inkml:trace>
  <inkml:trace contextRef="#ctx0" brushRef="#br0" timeOffset="1163">340 23 8192,'0'6'-5,"0"-1"0,0-1 0,0 1 160,0 1 1,0 0 0,0 1 521,0-1-524,-3 3 1,3 1 0,-2 4 0,1 1 107,1 5 0,0 0 0,0 4 1,0 1-9,0 3 0,-2 2 1,0 0-1,0 2 44,2 0 0,0-3 0,0-1-919,0-2 281,0 0 1,0-4 0,0-3 0,0-4-486,0-4 0,0-1 0,2-4-853,0 0 1679,3-2 0,-5 2 0,3-3 0</inkml:trace>
  <inkml:trace contextRef="#ctx0" brushRef="#br0" timeOffset="1665">507 74 8182,'0'5'74,"0"-1"1,-2-2 271,0 2 0,0-2 1,2 3-167,0 0 1,0 3 0,0 0 0,0 1-19,0 0 1,0 3 0,0 4 0,0 1-57,0 3 1,0 2-1,0 4 1,-1 2-122,-1 2 0,1-1 0,-1 0 0,1 0-152,1-2 0,0-1 0,0-1 0,0-2-337,0-4 1,0-2 0,0-4 0,0-1-1324,0 1 1827,0-3 0,3-1 0,1-2 0</inkml:trace>
  <inkml:trace contextRef="#ctx0" brushRef="#br0" timeOffset="2168">648 113 6459,'4'0'542,"1"0"-17,-4 0-198,5 0 0,-5 3 1,1 1-1,-2 2 88,0 0 1,0 4 0,0 2 0,0 4-190,0 2 1,0 1 0,-2 4-1,-1 2-252,0 2 1,1 0-1,0 1 1,-1 0-91,1 0 0,0-2 1,1-1-1,0-2-295,-1-3 0,0-1 0,2-4 0,0-1-413,0 0 1,0-4 823,0-1 0,0-2 0,0-1 0</inkml:trace>
  <inkml:trace contextRef="#ctx0" brushRef="#br0" timeOffset="2630">789 132 8061,'0'7'-62,"0"-1"153,0 0 1,0-1-1,0 0 1,0 1 163,0 2 0,0 3 0,0 0 1,0 2-31,0 2 0,0 2 0,-2 4-228,0 0 0,0 5 22,2 0 0,-2 1-35,0-1-64,-1-1 1,1 1 0,0-1 0,1-2-253,0-1 0,1-3 1,-1-2-1,0-2-225,-1-1 0,0-2 0,2-2 557,0-1 0,3-2 0,0 0 0</inkml:trace>
  <inkml:trace contextRef="#ctx0" brushRef="#br0" timeOffset="3074">969 100 8187,'0'9'14,"-1"0"1,0 0 0,-1 1 228,0 0 1,2 1 0,0 4 508,0 3-591,0 0 0,-3 2 0,1 1 52,1 3 0,-3 3-96,0 1 0,0 0 1,1-1-101,0 1 0,0-2 0,2-3 0,-1-1-235,0-2 0,1-2 0,1-4 1,0 0-579,0-1 0,0-2 796,0-1 0,0 1 0,0 2 0</inkml:trace>
  <inkml:trace contextRef="#ctx0" brushRef="#br0" timeOffset="3598">1104 119 8046,'0'7'0,"-1"-1"111,-1 1 1,1 0 0,-1 1 0,1 3 416,1 1 0,0 2 0,0 0 0,-1 5-7,-1 4 1,2 1-1,-3 6 1,0 1-71,-1 0 0,0 4 0,0 1 0,-1-2-326,-1-1 0,2-2 0,0-4 0,1-1-283,-1-2 1,3-4 0,-1-1-1,0-3-610,0-3 1,1 0-1,-1 0-1881,1 0 1464,1-3 1185,0-1 0,-2 0 0,-2 1 0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6:37.412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15 382 7556,'-8'0'2305,"2"0"0,6-1-1388,0-4-655,0 4 0,1-12 0,4 4 1,4-3 6,4-2 0,0-2 0,1-2 0,2-4-95,2 1 0,-2-5 0,4 3 0,-2-4-90,1 0 0,4-1 0,-5 2 1,-2 3-172,-6 4 1,1 4-1,-5 1-118,2 0 509,-5 6 0,3 8 0,-6 11 333,0 6-465,0 5 0,0 4 0,2-2 472,2-1-550,-2 1 0,4 3 1,-4 1-1,1-2-322,1-3 0,7 2 0,-3-5 0,1 0-1170,0 0 0,1-1 0,3-6-1191,1 1 2589,0 0 0,6-6 0,2-2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0:04:01.320"/>
    </inkml:context>
    <inkml:brush xml:id="br0">
      <inkml:brushProperty name="width" value="0.35" units="cm"/>
      <inkml:brushProperty name="height" value="2.1" units="cm"/>
      <inkml:brushProperty name="inkEffects" value="pencil"/>
    </inkml:brush>
  </inkml:definitions>
  <inkml:trace contextRef="#ctx0" brushRef="#br0">978 255 12264 181402 48929,'8'-23'1459'0'311,"-8"0"1"0"1,-10-7 0 0-1,-13-10-1649 0-311,-6 1 0 0 0,0 8 166 275 0,-6 2 1-275 0,-6 9 74 408 0,-17 3-16-194 0,19 15 0-214 0,-9 14 1 0 0,21 13 182 183 0,-1 10-187-34 0,-5 7 1-149 0,14 11-1 0 0,-4 1 293 26 0,3 4-166-25 0,3 4 1-1 0,1 16-1 0 0,3 2 1 0 0,3 1 53 0 0,2 1 0 0 0,-3-1 1 0 0,5 8-1 0 0,0 3-70 0 0,-2 1 0 0 0,4-2 0 0 0,-5-8 0 0 0,-1-3-81 0 0,0-2 1 0 0,4 3-1 0 0,-5-5 1 0 0,-3-2-119 0 0,-1-3 1 0 0,-3-9 0 0 0,1-1 0 0 0,-1-5-361 0 0,1-4 1 0 0,-1-9-372 0 0,1-14 163 0 0,-8-8 462 0 0,-10-11 0 0 0,0-20 1 0 0,0-19-390 0 0,10-4 272 0 0,5-2 1 0 0,3 6 228 0 0,-1 0-57 0 0,9 0 0 0 0,-5-8 563 0 0,8-4 428 0 0,0 20 0 0 0,16-22 177 0 0,7 20 1 0 0,9 2-400 0 0,9 9 0 0 0,13 8 1 0 0,5-2-150 0 0,1 4 1 0 0,-4 2-1 0 0,1 2-96 0 0,3 4 1 0 0,-3 12 0 0 0,-5 9 86 0 0,3 0-338 0 0,-7 6 1 0 0,7-6 0 0 0,-6 8-226 0 0,1 0 57 0 0,3 0 1 0 0,-1-8-1003 0 0,1-4 550 0 0,7-3 0 0 0,3-10 1 0 0,3-7-356 0 0,-6-6 0 0 0,-5-13 0 0 0,-17-9 1 0 0,0-2-4120 0 0,-3-4 4928 0 0,-8 5 0 0 0,4-14 0 0 0,-7 3 0 0 0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8:28.373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17 114 8049,'8'8'-14,"-4"-1"332,-1 1 0,-2-1 1,-1 7 30,0 3 1,0 1 0,0 3-1,0 2 72,0 0 0,-1 5 0,-1 2 0,0 2 8,0 3 1,1 2 0,1 3-1,-1 0-4,-2-2 1,2 1-1,-2-2-52,-1 0-240,3-1 0,-2-4 1,2-3-1,-1-2-56,-1-1 1,1-6 0,2 0-526,0 0 1,0-6-1592,0 3-883,0-10 1495,0 0 1427,7-11 0,-2 0 0,7-4 0</inkml:trace>
  <inkml:trace contextRef="#ctx0" brushRef="#br0" timeOffset="669">98 9 8414,'-9'0'2339,"2"0"-1586,7 0 1,10 0-439,3 0 0,5 0 0,2 0 0,4 0-75,5 0 1,3 0 0,4 0 0,4 0-106,2 0 0,6 0 1,-1-1-1,1-1-267,0 0 0,-5-1 0,0 3 0,-1 0-378,-2 0 1,-3 0 0,-3 1 0,-3 1-26,-4 0 1,-2 5-1,-2-2-668,-1 2 852,-6-2 1,0 2 0,-4-2 350,1 2 0,2 5 0,-2 1 0</inkml:trace>
  <inkml:trace contextRef="#ctx0" brushRef="#br0" timeOffset="1193">989 82 8101,'4'8'1200,"0"1"1,-3 1-613,1 1 1,-1 0 0,2 1 488,-2 4-818,-1 4 1,0 6-1,1 4 1,1 6 166,0 5 1,1 5 0,-3 4 72,0 2-476,0 3 0,0-7 1,0 1-1,0-5-293,0-3 0,0-4 0,0-3 0,0-3-1538,0-4 0,0-4-1294,0-2 3102,0-6 0,4 3 0,0-5 0</inkml:trace>
  <inkml:trace contextRef="#ctx0" brushRef="#br0" timeOffset="1794">41 956 9927,'16'1'409,"1"2"0,0-2 0,2 2 0,6-2-92,4 2 0,7 1 1,4 2-1,6-1-188,4 2 0,2-1 0,3 0 0,-1-1-228,1-2 0,0 0 0,-1-3 0,-3 1-397,-5 2 0,-3-2 1,-4 1-1,-2-1 89,-1-1 0,-4 1 0,-3 1 0,-2 1-546,-3-2 953,0 0 0,-3 3 0,3 0 0</inkml:trace>
  <inkml:trace contextRef="#ctx0" brushRef="#br0" timeOffset="2727">82 908 10357,'5'-8'838,"1"0"-418,3 0 0,3-4 0,6-2 0,4-5-30,5-6 0,7-3 0,5-8 0,5-5 16,5-4 0,5-3 0,-1 1 0,0 1-435,-1 3 1,-4 2-1,-3 4 1,-4 5-511,-5 4 1,-4 3 0,-1 0 0,-4 3-348,-1 3 1,-4 0 0,-7 7-1,0-1-1615,-2 2 2501,-3 2 0,2-3 0,-4 0 0</inkml:trace>
  <inkml:trace contextRef="#ctx0" brushRef="#br0" timeOffset="3421">25 114 8132,'10'1'250,"-2"2"41,-1 2 1,1 3 0,3 4 0,3 4 101,4 5 0,7 7 0,6 4 0,5 6-4,5 4 1,7 4 0,3 5 0,2 3-294,2-1 0,-1-1 1,-6-4-1,1-3-240,-1-5 1,0-3 0,-2-6-1,-4-4-175,-3-2 1,-3-4 0,-4 1 0,-1-4-338,-4-4 0,-1-2 0,-6-5 656,1-1 0,0 1 0,3-3 0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8:34.39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0 2600 7507,'5'5'2523,"-2"-2"-2168,-3-3 0,0-7 7,0-4 1,1-4-200,2-4 1,-2-1-1,2-1 1,-2 2-78,-1 2 1,2 1 0,1-1 0,-1 0-34,-1-2 0,-1 2 0,1-2 0,0 0 24,2 0 1,0-1 0,-3 2 0,0-1-95,0 1 0,0 0 0,0 0 38,0-1 15,0 0 0,2 3 1,1-1-1,-1-1 35,-1-1 0,-1 0 1,0 3-40,0 0 5,3-4 0,-2 3 0,2-2 0,-2 2 16,-1 1 1,0 0 0,0-1 0,0 0-38,0-2 1,0 5 0,1-2 0,1 0-8,0 1 0,1 1 0,-3-2-5,0-4 0,0 4 1,0-2-24,0 0 1,0 1 0,0-3 16,0 0 1,0 4 0,0 2 0,1 0 4,2-2 1,-2 3 0,1-1 0,-1 0 51,-1-1 1,0-2 101,0-2-142,0 5 1,0-5-1,0 5 1,0-4 1,0 4 0,0-3-9,0-1 0,0 4 0,0-3 11,0-1 0,0 1 1,0-4 9,0 1 1,0 4 0,0 3 0,0-2 16,0 0 0,0 1 1,0 0-11,0-3 1,0 3 0,0-3-32,0-1 1,0 4-2,0-5 0,0 4 1,0-5-20,0 0 0,0 6 0,0-2 96,0 0 0,0 0 29,0-3 1,0 2-1,0-2-40,0 2 1,0 4 0,0-1-49,0 0 1,0-2 0,1 0-50,2 0 1,-2 3 0,1-1 9,-1 0 0,-1-3-10,0-1 34,4 4 0,-3-3 19,1 3 1,-1-2 34,-1-5 0,0-2 80,0 4 1,0-2 0,0 2 0,0 0-53,0 3 1,0-1 0,0 1-40,0 0 1,-1 3 0,0 2-6,-2-1 1,0 2-65,3-3 1,0-2-20,0-4 1,-2 5 0,-1-2-66,1 1 0,1 2 25,1-1 0,-3 1 66,1-3 1,-1 2-15,3 1 1,0-1 53,0-2 1,0 0-23,0 0 1,0-1-33,0 1 1,0 0-6,0 0 1,0 2-44,0 1 64,0 3 1,0-3 10,0 3 0,0-3-55,0-3 41,0 3 1,0 1 24,0 1-42,0 2 1,0-4-277,0 2-662,0 6-865,0-6-981,4 10 2814,-3-2 0,6 6 0,-3 2 0</inkml:trace>
  <inkml:trace contextRef="#ctx0" brushRef="#br0" timeOffset="2564">49 3718 7211,'0'9'1215,"0"2"-690,4-10-51,-4 2-304,8-3-4,-7 0 0,2 2 104,-3 3 1,1-1-83,2 7 1,-2 3 0,1 7-79,-1 0 0,-1 1 1,1-2-1,1 1-238,1 1 1,-1 2 0,-2 2-1,0 1 118,0 0 1,1-2 0,1-1-1,1 0 24,-1 1 0,-2-1 0,0 0 1,0 0 20,0 1 0,1-4 0,1 1 73,1 0-79,0-2 1,-3 4 0,0-4 0,0 1 35,0-2 1,0 1-1,0-1 47,0-1-103,3-1 0,-2-1 0,2 0 0,-2 0-7,-1 1 1,0-1-1,1-1 1,0-1-12,2 0 0,0 0 1,-3 4 5,0 1 0,0 0 0,0-3 0,0 0-44,0 1 1,-3-1 0,0 0 0,2 0 23,0 0 1,1 1-1,0-1 1,0 0-16,0 0 0,0 1 0,0 1 0,0 1 30,0-1 1,0 2 0,0-1 51,0-1-52,3 3 1,-2-4 0,3 2 0,-2-2 25,1-1 0,0 0 1,-3 1 24,0 2 1,3-2-1,-1 2 1,0-2 7,-1-1 0,-1 1 1,0-1-1,0 0-36,0 0 1,0-2 0,0 0 0,0 3 0,3-1 1,-1 3 12,0-2 0,-1 2 0,-1 0 0,0-1-17,0-1 1,0-3 0,0-1-154,0 2 149,4 0 1,-3 1-1,1 0-50,-1 1 43,-1-1 0,0 0 0,0 0 0,0 0-15,0 1 1,3-1 0,0 0 0,-2 0 2,0 0 0,-1 0 0,0 1 0,0-1 58,0 0 0,0 2 1,0 2-12,0 1 1,0-2 0,0-5 0,0 0 86,0 2 0,0 0 1,0 1-38,0 2 1,0-5 0,0 2-138,0 0 0,0-1-126,0 1 90,4 4 1,-3-6 0,1 3-103,-1 1 1,-1-4 154,0 2-6,4 2 1,-3-3-1,2 1 5,-3-1 0,0 3 0,1 1 40,2-1 1,-2-3 34,2 1 0,-2-1 0,-1 4-8,0-2 0,0-1-47,0 0 0,0 0-72,0 1 1,0-1 62,0 0 1,0 0-19,0 0 16,0-3 0,0 0 46,0-3-34,0-1 0,0 4-140,0-2 148,0-2 1,0 3 3,0-1 0,0 2 4,0 3 16,0-3 70,0 2-23,0-3 0,0 5 51,0-1-258,0-7 149,0 5 1,0-10-29,0 7 0,0-3-30,0 5 151,0-3 214,0 5 3,0-2-168,0 0-97,0-2-113,0-3 8,0-3 80,3 2-6,-2-6 1,4 6 42,-3-1 113,-1-3 62,6 4 1,-1-6 17,5 2 0,-4 1-60,4-2 1,-3 1-38,5-3 0,-2 1-48,2 2 0,1-3 96,2 3 0,0-2 31,1-1 1,-1 0-237,0 0 55,-4 0 1,4 0-1,-4-1 17,1-2 0,0 2-165,1-5 0,0 4-117,8 0 1,-1-2-602,0 1 0,0 0 808,-2 0 0,-6 2 0,3-2 0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8:56.25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203 23 6328,'-5'-1'1621,"0"0"-1341,-1-2 1,0 0 0,-1 1 0,-1-1-20,-1 2 0,0-1 0,-1 0 0,-1-1 36,-1 2 0,1 3 0,-1 4 0,0 1 14,0 4 0,2 1 0,-2 3 1,0 2-38,3 1 1,0-1-1,2 4 1,2 1-139,3 0 1,1-1-1,1-1 1,1-1-131,1-2 1,3-1-1,5-1-546,0-2 428,4-2 1,-3-3-1,3 0 1,-1-1-254,1-2 1,1 1-1,0-3-694,1-2 782,-1 0 1,1-1-1,-1 0-771,1 0 725,0 0 0,-2 0 323,-1 0 0,2-3 0,-3-1 0</inkml:trace>
  <inkml:trace contextRef="#ctx0" brushRef="#br0" timeOffset="631">429 264 8086,'-4'-7'-44,"-1"-1"1,2 3-1,-1 0 1,2 1 102,-1 0 0,-2 1 0,1-2 1,0 0 53,-2 0 0,-1 1 1,-1 2-1,0-3 149,1 1 1,-1 0-1,0 4 261,0 0-403,1 0 0,-1 0 0,0 1 0,0 2 131,0 2 1,1 3 0,1 1 130,1 2-287,4 3 1,-3-5 0,4 4-1,0 1-3,0 1 0,1-2 0,1-1 1,1-1-184,1-2 1,4 0 0,3-1-1,-1-1 3,1-2 1,0-2 0,3-3 0,-2 0-70,0-3 0,1-1 1,-3-4-1,0 0 51,2 0 0,-5 0 0,2-2 0,-3 0 115,0 0 0,-2 2 0,1 2 20,-2 1 0,1 1 38,-2-1 0,-1 2-119,2 6 1,0 1-1,1 4-338,0 0 0,1-1 0,3 0 0,0-1-378,0 0 1,-1-4 767,1 3 0,3-3 0,1 2 0</inkml:trace>
  <inkml:trace contextRef="#ctx0" brushRef="#br0" timeOffset="1016">608 296 7876,'0'13'-53,"0"0"1,0-3 0,0 3-1,0 1 241,0 0 1,0 2-1,0 0 1,1 3 214,1 1 0,-1 0 0,2 1 0,-3 1-177,0 0 0,0-2 1,0-2-1,0-2-308,0-3 1,0 0-26,0-2 1,0-5 0,-2-7-200,-1-6 0,0-5 0,1-6 0,-1-3-41,2-1 1,0-5-1,1-1 159,0 0 197,0-2 0,0 3 0,0-2 0,1 1 321,1 2 1,0 0-1,3 5 1,1 1-27,1 1 1,4 2 0,0 4-1,0 3-9,0 4 1,2 3 0,-2 4 0,-2 1-39,0 3 1,-2 5-1,-1 1 1,-2 0-184,0 1 1,-2 1-1,-2-1 1,0 1-259,0 0 1,0-3-1,-1 1 1,0 0-306,-2-1 0,-2-2 0,1-4 0,0 0-291,-2 1 0,2-4 780,-2 2 0,1-2 0,-3-1 0</inkml:trace>
  <inkml:trace contextRef="#ctx0" brushRef="#br0" timeOffset="1446">903 264 7611,'0'-7'0,"0"-2"0,0 0 0,0-2-105,0 2 0,-3 3 1,-1 0-1,-2 1 481,1 1 1,0 0 0,-3 4 110,0 0 0,1 6 0,-1 3 354,0 2-592,4 2 1,-2 4-1,3 0 270,1 1-391,2 0 0,0-2 0,0 0 0,0-2-30,0-1 0,0-2 0,3-3 0,2-1-189,2-2 1,1-1-1,0-4 1,-1 0-84,1 0 0,1-5 1,0-1-1,2-5 42,-2-1 1,0 2-1,-1-2 1,-1-1 47,-2 1 0,1 3 0,-4-2 0,1 4 72,1 2 1,-4 0 25,3 3 0,0 4 0,0 1 0,0 4-208,0 3 0,-1-1 0,3 2 0,1-1-1582,1 1 1776,1-1 0,0-2 0,-1 0 0</inkml:trace>
  <inkml:trace contextRef="#ctx0" brushRef="#br0" timeOffset="1925">1199 194 7974,'-3'-4'131,"-3"2"0,0 1 500,-2 1 1,0 0-1,0 1-240,0 1 1,4 2 0,1 5 0,0 1-165,0 3 1,1 2 0,2 1 1,0-1-143,0 1 1,0-1 0,0 0 0,1-2-24,1-3 0,0 1 0,4-3 0,2-1-306,1-3 1,2-2 0,-3-2-1,0 0-27,3 0 0,-3-4 0,3-3 0,-2-3 49,1-2 1,-1 1-1,1-2 1,-1 0 203,-1-2 1,-1 2 0,-1 1-1,-2 1 162,0 1 0,1 4 1,-2 2 255,2 0 0,-3 2 1,3 6-1,-1 3-47,0 2 0,-1 5 1,1-1-1176,0 2 616,2 0 0,-3 0 1,3-2-2170,-1-3 2374,1-1 0,5-5 0,1 0 0</inkml:trace>
  <inkml:trace contextRef="#ctx0" brushRef="#br0" timeOffset="2048">1401 70 7864,'-7'4'0,"-1"-1"0,1-1-1014,2 0 1014,1-1 0,4 6 0,0-3 0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8:59.38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0 8458,'5'2'609,"-3"2"0,0 5-258,1 2 0,-3 3 0,3 4 0,-2 3-113,-1 1 1,2 5 0,1 1 0,-1 1-171,-1-1 1,-1-4-1,0 0-567,0-2 404,0-5 1,0-1-1,0-6-409,0-1 321,0-5 1,0-1 0,2-6-229,1-2 0,3-4 0,-1-3 0,2 0 243,1-2 1,0-1 0,0-2 0,2-2 224,0 2 0,3 1 1,-2 1-1,1 2 200,-1 3 0,0 1 0,-1 2 1,0 1 62,-1 1 1,0 4-1,-1 1 1,-1 5 132,-2 5 0,1 0 0,-3 5 0,-2 1-195,0 1 0,-1 2 0,0-1 1,0 0-414,0 1 1,0-3 0,0-1 0,0-4-2356,0-2-89,0-1 2599,4-7 0,0-6 0,4-7 0</inkml:trace>
  <inkml:trace contextRef="#ctx0" brushRef="#br0" timeOffset="142">265 39 8079,'-8'5'-241,"0"1"7,1-1 0,2 3-878,3-1 1112,1 1 0,4 0 0,2 0 0</inkml:trace>
  <inkml:trace contextRef="#ctx0" brushRef="#br0" timeOffset="632">358 172 8079,'0'16'26,"0"1"43,0 1 1,1 1 0,1-1-1,1 1 399,2 1 0,0-3 0,3 1 0,-1-1-281,1 2 1,-3-6 0,1-1-1,0-3-122,0-4 1,0 1-122,-1-3 1,-3-1 0,3-5 0,-2-3-208,-1-3 1,-1-1-1,-2-3 1,-1-1-13,0 0 0,-1 1 0,3 0 1,0 1 268,0 0 1,0 3 380,0-2-181,0 3 1,1 3 210,2-1-248,1 5 0,4-3 0,-1 4 1,1 0 206,0 0 0,1 3 0,0 0 1,2 1-174,1-1 0,-1 0 0,2-3 0,0 0-188,-1 0 1,2-1 0,-4-2 0,0-2-99,-2-2 0,-1-1 0,-2 1 0,-1-1-62,-1 0 0,-2 0 1,1 1 141,-4 2 1,-2 2 0,-4 4 240,0 1 0,1 3 0,1 6 0,2 3 94,1 3 0,0-1 0,3 2 0,0-2-131,0-3 1,1 2-1,1-3-1139,4 0 700,4-1 1,-1-3 0,4-1 0,1-2-448,1-2 0,-2-3 0,0 0 0,0-4 697,-1-4 0,3-3 0,-3-4 0</inkml:trace>
  <inkml:trace contextRef="#ctx0" brushRef="#br0" timeOffset="1266">833 210 8066,'4'-18'0,"0"0"348,-1 1 1,-1-3-1,2 0 1,1 0 22,-1 2 0,-2 2 0,1 0-6,1 0-59,-4 4-82,4 1-149,-4 7 1,-1 4-1,-1 6 1,-1 4-22,-2 6 0,3 0 1,-3 6-1,-1 1 20,2 2 0,-2 1 1,3-2-1,-1-1 28,1 0 0,0-2 1,3 0-1,0-1-22,0 0 1,0-1 0,0-4-1,0-1-80,0-1 0,4-4 0,1-2 0,2-3-106,0-3 1,1-2-1,0-2 1,0-2-22,0-2 0,-3-3 1,0-2-1,1 1 161,1 0 0,-2 0 0,0 1 0,1 0 45,-2 0 0,3 2 1,-2 1-1,1 1 62,-1 1 0,2 2 1,-2-1-1,2 0-68,1 2 1,0 2 0,0 0 0,-1 0-9,1 3 0,1 1 1,0 4-1,2 0 8,-2 0 0,1-1 0,-1 2 0,2 1-33,-2 0 1,2 4-1,0 0 1,-2 3 3,0 4 1,-4 1-1,0 2 1,0 0-105,0 2 1,-2-2-1,-3 2 1,0-2-26,0-1 0,-1 0 1,-1-2-1,-3-3-87,-2-2 0,-4-3 0,1-1 0,0-1-63,2-4 1,-3-3 0,1-4 193,0 0 96,2 0 1,0-4-1,1-1 1,2-2 19,2 0 1,2-5 0,1-1 0,0-1-310,0-2 0,4-2 0,1 0 1,2 0-558,1-1 791,3-1 0,1-4 0,4 1 0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9:01.85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16 300 8118,'-7'-5'74,"2"0"0,2 2 1,3-2 168,0-1 1,0-1 0,1-1 0,1 0 54,3 1 0,3-1 1,2 0-1,3 1-49,2 2 0,1-1 0,-1 3-79,1 2-103,3 0 1,-4 2 0,2 1 127,-3 3-166,-1 2 1,-1 4 0,-3 0 0,-2 1-46,-2 2 0,-3 1 0,1-1 0,-2 0-161,-1-1 1,-4-3 0,-1 3-1,-2-2-229,-1-2 0,0-1 0,1-3 0,-1-2-292,0-2 0,0-1 698,1 0 0,-1 0 0,0 0 0</inkml:trace>
  <inkml:trace contextRef="#ctx0" brushRef="#br0" timeOffset="800">335 300 7984,'0'-9'0,"0"0"-285,0-1 243,0-1 0,0 0 0,1-3 0,2-2 346,2-2 0,-1-4 0,1 1 0,2-1-56,-1-2 1,1 2 0,-1 1 0,-1 3 558,-2 1 1,2 3-497,-2 1 1,0 6 0,-3 7-176,0 4 0,-4 7 0,0 4 0,-1 4-157,-1 4 0,4-2 0,-3 6 0,2-1 49,1 0 0,-1 0 0,0-3 1,2 1 12,0-1 1,1 0 0,1 0-1,0-2-130,2-3 0,3-5 0,0-3 0,3-1-110,1-2 1,1-2-1,-1-3 1,1-5 50,1-5 0,0-3 0,2-5 0,-2 1 34,-1-1 1,0-2-1,-3-1 1,-1 0-9,1 0 0,-1 2 0,-1 3 0,-2 2 13,0 1 1,-1 1 183,0 5 1,-2 2-1,1 7 1,-2 3 145,-2 2 0,1 5 0,-2-1 285,2 2-384,1 0 1,0 3 0,0 0 0,1 0 70,2-2 0,-1 0 0,3-1-110,1 1-169,1-4 0,1-1 1,-1-3-1,1-1-170,0-2 1,0-1-1,-1-5 1,1-2-108,0-2 0,2-5 1,1-3-1,-2-2 68,0-1 1,-4 1 0,-1-1 0,1 2 130,-1 1 0,-2-1 0,1 3 0,0 2 379,-1 0 105,1 5 1,-6 5-1,1 6 1,-1 3 133,0 2 1,2 0 0,-2 2 132,2-1-440,1 0 1,0 2 0,1-1 0,1-2-132,1 2 1,3-2 0,-1-2-1,2-1-36,1-2 1,0-2 0,2-3 0,0-1-185,0-1 0,1-3 1,0-3-1,0-4 106,1-3 0,-2-2 1,-1 1-1,0 0 141,2 1 0,-2 1 0,-3-1 0,-1 3 115,1 4 1,-1 3-71,0 3 1,-3 6 0,3 3-1,-2 2-670,-1 3 0,2-3 582,1-1 0,2 2 0,1 0 0</inkml:trace>
  <inkml:trace contextRef="#ctx0" brushRef="#br0" timeOffset="1823">1028 269 7951,'0'8'402,"0"0"1,0-1 0,0 1-23,0 0 0,1 3 1,0 1-167,2 0 1,1 3-1,-3-2 1,3 2 87,0 0-333,-2 1 1,4-3 0,-3-2 0,2-1-61,1-4 1,-2-3 0,1 0 0,1-3-190,1-3 0,-2-2 0,1-6 0,-1-1 3,-1-3 0,3-1 0,-2 0 1,2-1 224,1-2 0,-3 1 1,-1 3-1,1 0 310,-1 2 0,0 2 1,2 3 288,-4 0 0,2 5 104,-2 3-469,1 3 0,-4 9 1,-1 3 310,0 2-317,-1 5 0,0-2 1,1 3-71,0 0-165,1 1 0,1-4 0,0-1 1,0-2-247,0-1 1,4 0 0,1-6-13,2-4 0,3-2 0,1-8 0,1-3 16,-1-5 1,3-4 0,-1-3-1,0-4-43,0-2 0,2-7 0,-2 1 0,1-2 210,-1-1 0,1-2 0,-3-3 0,0 1 406,0 2 1,0 5-1,-3 6 1204,-1 3-1073,1 7 1,-3 4 0,0 7 91,-2 4 0,0 7 0,-3 7 658,0 3-913,0 3 1,0 7-1,0 1 1,-1 3-90,-2 0 1,2 2 0,-1 1 0,0-1-447,0-1 0,1-1 0,-2 0 0,2-1-274,1-4 1,0-1 0,0-8 0,0-1-2012,0-3 1768,0-3 1,0-6 0,-1-7 811,-1-6 0,-3-3 0,-2-4 0</inkml:trace>
  <inkml:trace contextRef="#ctx0" brushRef="#br0" timeOffset="2075">1386 440 8007,'-3'-10'0,"1"-1"0,0 2 433,1 0 0,2 1-21,2 1 1,2 0-1,4 2 1,2 2 40,2 2 1,-1 1 0,2 0-1,1 0-74,2 0 0,0-1 1,-1 0-1,2-2-245,3 1 0,-2-1 1,-1-1-1,-1 0-109,-2-2 0,1-2 0,-1-1 0,-2-3-85,-3 0 0,-5 3 0,-2-2 0,-2 3-373,-1 0 1,-1 1 314,-2 2 0,-1 1 1,-4 6-1,0 2 279,0 4 0,3 5 0,1 0 556,0 2-593,2 0 0,2 1 1,0 0-1,0-1-171,0 1 1,0-1 0,1 0 0,2-2-724,5-3 1,1-1 0,3-1 0,0-1 769,0-2 0,4-2 0,4-3 0</inkml:trace>
  <inkml:trace contextRef="#ctx0" brushRef="#br0" timeOffset="2490">1861 339 8464,'0'-8'52,"2"0"0,1 1-162,-2-1 1,1 3 0,0-1-175,1 0 1,-2 3 427,-3 0 0,-3 6 0,-2 2 0,0 3 163,1 2 0,0 2 0,1 4 0,0 0 65,0-1 0,3 1 0,0-2 1,1 0-78,1-1 1,0-3 0,1 0 58,1-1-309,2-5 1,7 0 0,1-6 0,2-3-68,2-6 0,1-3 0,0-5 0,0-2-224,1-4 0,0-3 0,-3-4 0,-1-2 238,-1-2 0,-6 1 0,0 0 0,-3 3 647,-2 4 0,-1 8 0,-2 5 296,-2 6 0,-1 12 1,-4 7-1,0 5-387,1 3 0,-1 5 1,0 6-1,0 1-314,0 1 0,2 3 1,0 0-793,4-1 462,1-1 0,1-1 0,0 0-965,0 0 380,7-7 0,-1-1 0,7-9 681,1-1 0,0-1 0,2-5 0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9:06.21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 8017,'0'4'1189,"0"0"-694,0-4 230,3 0-594,-2 0 1,7 0-1,-1 0 1,2 0-54,1 0 1,1 0-1,0 0 1,1 0-80,2 0 0,1 0 1,0 0-1,-2 0-96,0 0 0,-2 0 1,0-1-1,-2-1-183,-2-1 253,-1 1 0,-1 5 0,-3 3 0,-2 1 98,-2 4 0,0 1 1,-2 4-1,0 2 101,3 3 0,0 4 0,1 1 273,0-1-313,0 3 1,0-3 0,1 3 0,1-2 16,3 0 0,-1-3 1,-1-2-1,0-1-17,-1-1 0,1 0 1,-3-5-1,0-1-84,0-2 1,0-3-1,-1 0-334,-1 0 1,-3-4 0,-3-1 0,-2-2-138,0-1 0,-2-4 0,3-1 0,-1-2-32,0-1 1,1-2 0,-1-1 0,1-1-1203,2-2 1657,-1 2 0,3-6 0,-2 2 0</inkml:trace>
  <inkml:trace contextRef="#ctx0" brushRef="#br0" timeOffset="194">110 242 9023,'-3'0'447,"6"0"0,2 0 1,8 0-1,1 0-628,0 0 0,2 0 1,-1 0-987,1 0 895,0-3 0,-1 2 0,1-2 272,-1 2 0,1-2 0,-1-1 0</inkml:trace>
  <inkml:trace contextRef="#ctx0" brushRef="#br0" timeOffset="522">538 406 8058,'0'-6'108,"0"1"94,0-1 1,-3-1 0,0-1 0,1 1-12,-2-1 0,0-3 0,-4 0 0,0 0 0,-3 0 1,2 0 0,-4 1 0,-1 1 74,-1 2 0,1 0 0,0 4 0,2 1 55,0 1 1,3 2 0,4 3 0,2 3-132,2 2 1,1 5 0,0-2-425,0 0 224,4 3 0,3-4 0,3 2-357,-1-2 311,4-3 1,-4 0 0,3-1-1520,-1-2 1003,3-1 0,-2-4 572,4 0 0,-4 0 0,-1 0 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9:07.52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1 291 9462,'2'-8'271,"1"0"0,3 0 1,-1 0-1,3 1-12,2-1 0,0 3 0,3 0 0,0 2-93,2 1 1,1 1 0,-2 1 0,0 1-175,-1 2 0,-3 5 0,-1 4 1,-3 1-99,-3 0 1,0 2 0,0 3-1,-2 0-48,-3-2 1,-2 0 0,-4-2 0,0-1-117,0-2 0,1-3 1,-1-1-1,0-2-147,0-2 1,3-3 0,1-3 0,0-2-234,3-2 0,0-1 0,2-3 650,1-2 0,6-1 0,4-2 0</inkml:trace>
  <inkml:trace contextRef="#ctx0" brushRef="#br0" timeOffset="535">296 213 7992,'8'0'-35,"0"0"0,-4-1 0,0-1 0,-2-1 863,1-2 1,-1 3-232,-2-3-377,0-1 1,-2 1 0,-2 1-8,0 0 0,-1 2 0,-2 3 0,1 1-29,1 3 0,2 3 0,-1 2 1,0 2-45,3 3 1,-1-2 0,0 6 0,0 0-107,0-1 0,1 2 0,2-1 0,1-2-341,0-1 0,4-1 1,-1-2-1,3-3 36,3-4 1,-3 0 0,3-5 0,-2-1-72,1-1 0,-1-9 0,2 0 0,0-4 22,-1-2 0,0 1 0,-2-1 1,0 1 385,0-1 0,-3 3 0,0 1 0,1 1 301,1 1 0,-2 5 0,1 2 0,0 3 141,0 0 0,0 6 0,-1 3 1,1 4-42,1 4 1,1 6-1,-1 1 1,-1 3-174,-1 2 0,-3 2 1,3 1-1,-1 0-317,0 2 1,-2-3 0,1-3 0,-2-1-379,-1-2 0,-3-4 1,-1-4-104,0-3 1,-1-6 0,-2-7-14,2-2 1,1-7-1,2-6 1,-1-3 140,1-4 0,2-4 0,0-2 0,0-1 353,0-1 1,0-1-1,3-2 1,2 0 419,2 1 0,4-2 0,2 5 1,-1 1 108,1 4 1,0 5 0,0 7 0,0 6 117,-2 3 1,-1 7 0,-3 3-1,-1 4-182,-1 6 0,-3 2 0,1 3 0,-3 0-658,0 1 1,-2-4-1,-2 0 1,1-2-747,0-3 1,-3 0-1,3-5-2458,-1 0 3420,-2-5 0,-1-2 0,-1-3 0</inkml:trace>
  <inkml:trace contextRef="#ctx0" brushRef="#br0" timeOffset="1298">771 415 7996,'-5'0'188,"0"0"0,2 0 401,-2 0-362,3 0-1,-1-3-135,3-2 0,0-6 0,2-1 1,2-5-1,0-1 1,2-3-1,1-4 204,1-4 1,0-2-1,2-2 1,0-1-1,0-1-104,-2 0 0,0 3 0,-1 6 1,-1 7-5,-1 4 1,-3 6-1,1 6-61,-2 2 1,-1 3 0,-1 10 0,-1 4 7,-1 7 1,-2 3 0,3 3 0,-1-1 6,0 2 1,2 0 0,-2 1-1,2 0-41,1 1 1,0-5 0,0-1 0,1-3-164,2-2 0,0 0 0,4-5 0,0-5-179,2-4 1,0-5 0,0-4 0,0-4 67,2-4 1,0-3-1,-2-5-354,2-3 333,-1-1 1,-2-2 0,0 1 0,0 1 19,-1 1 0,-2 3 0,0 4 669,-2 1 1,0 8-140,-3 2 0,0 10 0,0 8 0,0 3-80,0 2 1,2-2 0,1 2 0,0 0-519,0 0 0,1-3 0,2 0 0,1-2-1204,2-2 0,1-4 1447,1 2 0,1-6 0,3-2 0</inkml:trace>
  <inkml:trace contextRef="#ctx0" brushRef="#br0" timeOffset="1960">1183 337 8031,'-4'-3'-401,"-3"2"0,4-6 1,-3 2 934,0-2 0,5-1 0,-2 0 0,2 1-183,1-1 1,0-1-1,1 0 1,2-3 3,2 0 1,4 0-1,3-1 1,0 3-46,2 1 1,0 2 0,3 2 0,0 2-126,1 3 1,-2 0-1,-3 3 1,0 3-48,-1 4 1,-1 2 0,-3 4-165,0 2 55,-4-1 0,-1 3 0,-3-3-103,0 1 45,0 0 0,-2-3 0,-2-1-214,0-1 57,-1-4 0,-3 2 0,0-4 1,0-1-323,1-4 0,2-1 0,0-2 0,1-1-207,0-4 0,2-1 0,-1-3 0,2-1 136,1-1 1,4 1 0,1-1 578,2 1 0,4-3 0,1 2 0</inkml:trace>
  <inkml:trace contextRef="#ctx0" brushRef="#br0" timeOffset="2255">1565 306 7470,'2'8'0,"2"-1"102,0-2 1,-1 1 641,2-3 0,-3-2 1,1-3-526,1-3 1,-4-2 0,3-1-1,-2 0-109,-1 0 1,-3 1-1,0-1 1,-2 0 64,-1 0 1,0 0-1,-2 1-101,0-1 0,0 4 0,0 1 0,1 2-69,-1 1 0,3 4 1,0 2-1,2 2-64,1 3 0,1 2 1,1 0-1,0 2-329,0 1 1,4-1-1,2 0 1,2-1-238,3-1 1,3-6 0,-2 0-1,1-3-137,0-2 1,-1-2 761,1-3 0,1-5 0,-1-4 0</inkml:trace>
  <inkml:trace contextRef="#ctx0" brushRef="#br0" timeOffset="2530">1650 314 8031,'7'-8'648,"-2"0"176,2 4-511,-6 1 0,3 3 0,-4 3 31,0 2 1,2 5 0,1 0 90,-1 0-333,2 2 1,-2-3 0,3 4 0,0 0-49,-1-1 0,3 2 1,-2-4-1,2 0-210,1-1 1,0-2 0,0 0 0,-1-2-49,1-2 1,0-2 0,0-2-1,0-2-40,-1-2 0,-1-2 1,-1-4-1,0-1 124,-1 0 1,2-2-1,-3 4 1,-1 0 1045,-1 2 1,-1 1 416,3 1 1,-2 4 38,1 4-1066,-1 6 1,2 2 0,0 3 63,2 1-376,-4 0 1,6 2-1,-1-1 1,1-2-775,4 0 1,-2-3-1,4-1 1,1-3 769,1-3 0,0-2 0,1-1 0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9:10.87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15 101 8106,'-8'0'2415,"4"-1"-2113,2-2 1,2 0-1,2-3-69,3 1 1,2 2 0,2-1 0,0 0-26,2 2 0,-1 2 1,-1 0-1,0 0-68,2 0 1,-1 0-1,-2 3 1,0 3 41,-1 4 1,1 2 0,-1 4 0,-1 3 83,-1 5 1,-3 3 0,1 7 119,-2 2-296,-1 2 1,-4 3 0,-1 1 0,-2 2-140,-1-1 1,0-3 0,1-4 0,0-2-860,2-2 0,1-9 0,4-5-787,0-6 1,0-8 827,0-7 0,0-3 0,0-9 867,0-1 0,-3-8 0,-2-1 0</inkml:trace>
  <inkml:trace contextRef="#ctx0" brushRef="#br0" timeOffset="135">39 342 8039,'0'-5'96,"0"0"0,0-1 623,0-1 1,0 2-1,3 3-310,2 1 1,2 1 0,2 1 0,1 0-233,3 2 0,2 2 0,0-1 0,1-1-282,0 1 0,2-2 0,1-2 1,0 0-601,0 0 1,-1-4 0,-3-3 704,1-3 0,0-7 0,-1 1 0</inkml:trace>
  <inkml:trace contextRef="#ctx0" brushRef="#br0" timeOffset="271">256 38 7866,'-7'5'-466,"2"2"0,2-3 1,4 3 465,1-2 0,3 2 0,2-3 0</inkml:trace>
  <inkml:trace contextRef="#ctx0" brushRef="#br0" timeOffset="604">327 155 8039,'0'11'108,"0"-1"0,0 0 0,0-1 0,0 1 308,0 0 1,0 1-1,2-1 1,2 3-17,0 2 1,-2 1 0,3-1 0,-1 1-149,0-1 1,2 1-1,1-1 1,1-2-86,0-3 0,0-2 1,0-3-1,-1-2-190,1-3 1,0-3-1,0-3 1,-1-4-348,1-6 1,0 0 0,0-4-399,0 1 635,-1-3 0,0 6 1,-1-3-1,0 4 193,0 2 0,-3 2 0,0 3 291,-2 0 0,-1 5 1,0 3-1,0 5 23,0 4 0,0 4 0,0 5 0,0 0 119,0-1 1,0 0 0,0 0-1,0-1-404,3-1 0,-1-2 1,3 0-1,2-3-439,2-1 1,0-5 0,2-1 0,0-3-299,2-3 1,0-2 0,-1-5 647,-1-3 0,3-5 0,-2-2 0</inkml:trace>
  <inkml:trace contextRef="#ctx0" brushRef="#br0" timeOffset="1412">677 155 8375,'-5'1'572,"3"2"1,1 1 0,1 4 0,0 0-363,0 3 0,3 1 0,0 3 1,1 2-50,2 1 0,0-2 0,0 3 0,0-4-284,0-2 0,1-2 1,0-3-1,1-1-89,0-2 0,0-1 0,0-4 0,-1-2 11,1-3 0,2-1 0,1-7 0,-2-1 72,0-1 0,-1 0 1,0-1-1,-2 1 203,0-1 1,1 4 0,-3 2 502,0 1 1,2 3-339,-3 3 1,2 5-1,-2 8-246,-2 3-40,0 2 0,0-2 0,1 0 1,1 1-408,2 1 1,0-1-1,3-1 1,-1-2-712,1-3 0,1-3 1165,1-3 0,2-1 0,4-1 0</inkml:trace>
  <inkml:trace contextRef="#ctx0" brushRef="#br0" timeOffset="1951">1050 132 8049,'-1'-8'292,"-1"0"0,0-2 153,-3 0 1,2 3-1,-2 4-220,-1 2 0,2 6 0,-1 1 0,-1 5-10,2 1 0,-2 3 0,2 4 1,1 1-111,0-1 1,-3 1 0,4-1 0,0 0-71,1 0 0,1 2 1,0-3-1,0-1-107,0-3 1,0-1-1,1-2 1,2-2 8,2 0 1,-1-5-1,2-1 1,2-3-89,2-3 0,0-2 0,-2-5 1,0-3-134,3-2 0,-2-3 1,3-1-1,0-1 109,1-2 1,-3-1 0,2-3-1,0-2 177,0 1 1,0 0 0,2 4 0,-2-1 333,-1 1 1,2 4 0,-1 3-1,-1 5 53,0 2 1,0 5 0,-4 1 0,1 3 56,0 3 1,-3 5 0,-1 6-1,1 2-331,-1 2 0,-2 6 0,0 0 0,-1 1-290,-1 2 0,0-2 1,0 3-1,0 1-167,0-2 0,0-1 0,0-5 0,0-4-1299,0-3 1178,0-2 0,4-12 1,1-6-1,2-5 213,1-4 0,3-3 1,2-1-1,2-1 345,0-1 1,1-3 0,-1 0 0,0 4 472,-2 3 0,1 2 0,-4 2 0,0 4 74,-2 3 0,-1 4 0,-2 7 0,-2 6 87,-2 6 0,-1 3 0,0 3 0,-1 1-674,-2 2 0,2-2 1,-2 2-1,0-2-773,1-3 0,-1-2 0,3-5-1893,0-1 1,1-5 2610,2-5 0,1-13 0,4-3 0</inkml:trace>
  <inkml:trace contextRef="#ctx0" brushRef="#br0" timeOffset="2079">1548 38 9178,'-8'0'930,"3"0"0,1 1-1253,1 2 323,0-2 0,3 6 0,0-3 0</inkml:trace>
  <inkml:trace contextRef="#ctx0" brushRef="#br0" timeOffset="2587">1743 280 7961,'-8'0'295,"0"0"0,3-4 0,1-1 1,-1-3-62,1-2 1,-1 1-1,-3-2 1,0 1 108,1-1 0,-2 1 0,-1 3 0,0 2 62,1 2 0,0 2 0,1 2 0,1 3-284,2 3 1,-1 5 0,3 4 0,2 1-274,0 2 1,1 1 0,0-2 0,1 0-326,1-2 0,3-1 1,5-1-1,1-2-342,1-1 0,1-4 0,3-4-818,-1-3 1637,1 0 0,3-6 0,1-3 0</inkml:trace>
  <inkml:trace contextRef="#ctx0" brushRef="#br0" timeOffset="2887">1828 217 8768,'0'8'911,"-2"0"0,-1 0 0,2 0-515,0-1 1,1 1 0,1 1 0,0 0-283,2 2 1,3 2 0,-1-2 0,2 0-37,1 0 1,2 2 0,1-3-687,-2-3 439,3 1 0,-2-5 0,2 2 1,-1-2-320,-1-2 1,1-6 0,0-2 0,0-3 188,0-2 1,1-1 0,-3-3 0,2-2 405,-2 0 1,2 0 0,0 2 0,-3 2 286,-2 1 0,1 2 0,-2 5 1,0 2 345,0 1 0,-3 2 0,0 6 0,0 6 248,1 5 0,-2 4 0,2 4 0,0-2-862,-1-1 1,4 1-1,-1-1 1,2 0-763,1-3 0,1-1 0,0-7 636,2-3 0,2 1 0,0-4 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39:43.564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291 105 7750,'-5'-6'-460,"4"-1"2861,-3 3-1632,-3 3 1,6-3-418,-3 8 0,3 3 1,1 4-1,0 2 45,0 3 0,0 2 1,0 5-1,0 2-39,0 2 0,0 3 0,0 5-159,0 0 1,0 4 2,0 0 1,-1 4-328,-3-4 106,2 0 0,-3-2 1,5-2-1,0-6-777,0-7 0,0-1 0,0-6-1057,0 0 1,0-9 1210,0-6 1,5-10 0,2-8 0</inkml:trace>
  <inkml:trace contextRef="#ctx0" brushRef="#br0" timeOffset="437">11 35 7755,'-7'-8'1960,"4"1"1,3 4-1191,3-1 1,5-1 0,8 1 0,3 2-176,3 0 0,3 4 0,2 0 0,4 3-598,3 2 0,5-3 0,0 3 0,0 1-307,1-1 0,-2-1 1,3-3-1,0 1-183,-4-2 1,-2 0 492,-4-2 0,-2 5 0,-6 1 0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06.554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503 241 8099,'4'8'-320,"0"0"1,4-5 236,-4 5 1,1-1 710,-1 0 84,-3 4-122,4-10 0,-5 3-201,0-8 1,-1-6-1,-2-6-54,-1 2 0,-5-3 0,3 0 0,-2-1-221,0-3 1,-3-1-1,-6-1 1,-1-1-159,-3 1 1,-1 1 0,-3 1 0,-2 4 63,-4 4 1,-3 0 0,-1 11 0,0 4 182,0 9 0,1 7 0,2 11 0,3 4 266,4 5 0,1 2 0,8-1 0,3 3-163,4-1 0,4 7 1,5-4-1,1-1-130,3-1 1,4-5 0,9-4-185,6-2-11,1-5 1,4 1-1,-3-7 1,2-5-48,4-2 0,2-2 0,-1-4 0,-2-3-176,-2-3 0,5-6 1,-2-2-1,3-5-393,1-4 1,-5 2 0,-3-5-1,-2-2-467,-2-1 0,-1-2 1,-3 2 1101,-3 3 0,2-3 0,0 4 0</inkml:trace>
  <inkml:trace contextRef="#ctx0" brushRef="#br0" timeOffset="440">398 533 8193,'-6'1'977,"2"3"1,8 3-1,5 4 1,5 2-366,5 3 0,5 2 0,3 7 0,3 1-506,0 1 1,7 4 0,-2-2 0,3-1-742,2 1 1,-7-3 0,2-6 0,-3-1-903,-2-3 1537,-7 0 0,5-4 0,-4-1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0:04:16.142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476 637 12273 184032 48686,'29'6'1390'0'0,"-1"0"-832"0"53,-14-1 0 0 0,15-7 0 0 0,-12-3-189 0-26,2-7 0 0 1,0-3 0 0 0,-2-2 0 0-1,0 0-63 0-27,1-1 0 0 0,4-6 0 0 0,1-5 0 0 0,0-4-131 0 0,2-1 0 0 0,-6 0 1 0 0,4-3-166 0 0,-4-3 8 0 0,-2-4 1 0 0,-1 0-1 0 0,-5 4-415 0 0,-5 4 301 0 0,-4 1 0 0 0,-4 3 1 0 0,-4 1-265 0 0,-5 3 230 0 0,-5 14 0 0 0,-8-7 0 0 0,-5 16 1 0 0,-3 1-112 0 0,-3 2 0 0 0,1 2 1 0 0,-1 2-1 0 0,1 3 248 0 0,0 7 1 0 0,-1 9-1 0 0,1 6 1 0 0,1 3 166 0 0,5 7 0 0 0,3 3 1 0 0,8 0-1 0 0,-1 8 187 0 0,1 7 0 0 0,2 0 0 0 0,3 7 0 0 0,7-1 18 0 0,3 0 0 0 0,4-4 1 0 0,3 4-1 0 0,7-1-95 0 0,3-5 0 0 0,4-2 0 0 0,4-1 64 0 0,6 0-195 0 0,3-1 0 0 0,1 1 0 0 0,-3-2 0 0 0,-1-5 117 0 0,2-4 0 0 0,-5 1 0 0 0,1-2-76 0 0,-2-2-127 0 0,-2-2 0 0 0,0 1 1 0 0,-2 1 138 0 0,-6 2 0 0 0,0 0 0 0 0,-11-6-48 0 0,-6 1 1 0 0,-7-7 0 0 0,-14 1 0 0 0,-6 0-58 0 0,-3-2 1 0 0,-10-3 0 0 0,-4-6 0 0 0,-4-1-94 0 0,-1 0 0 0 0,-7 0 0 0 0,1 0 1 0 0,1-1-289 0 0,3-5 1 0 0,3-3 0 0 0,3-8-285 0 0,1 0 0 0 0,2 0-1755 0 0,-2 0 1345 0 0,19-8 1 0 0,6 2 973 0 0,15-11 0 0 0,8 4 0 0 0,8-12 0 0 0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07.910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12 336 8224,'-5'7'818,"4"-3"1,-3-8-205,2-4 0,4-8 0,2-2 0,3-2 3,4-4 1,6 2 0,1-9 329,0-2-775,4 5 0,-5-4 0,4 6 0,-3 2-15,-1 3 1,-2 7 0,-3 0-121,0 5 1,-2 6 0,-2 10-1,-3 6-287,0 4 0,-3 3 1,1 6-1,-1 2-477,-2-3 1,0 4-1,1-2 1,2-1-3195,1-1 3921,-1-2 0,3 6 0,0 1 0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08.779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18 0 8222,'-11'0'1593,"4"0"1,8 0 0,10 0-1140,3 0 1,11 0-1,-2 2 1,3 0-655,3 2 1,0 0-1,6-3 1,2 2-867,2 1 1,1 4 1065,3-4 0,2 5 0,-3-3 0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15.720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547 372 7495,'0'-7'-111,"0"1"1,-1 2 0,-2-4 397,0-2 0,-3-7 1,4-2-1,-3-3-80,-2-2 1,-1 0 0,-3-2 0,-2-2-10,-3 2 0,-2-2 0,-5 1 0,-2 1 34,-2 1 1,1 8 0,-4 4 0,0 5-15,0 3 1,4 4 0,-2 9-1,0 7-4,1 6 0,0 4 0,5 2 0,1 4 72,2 3 1,4 1 0,0 1-1,3 2-15,4 1 0,-1 3 0,5-3 0,3-1 1,4-2 0,4-1 0,9 0 23,3 1-214,-2-7 0,5-1 0,-1-9-93,5-3 31,-1 2 0,7-6 1,-5-1-1,-1-4 80,-1-2 0,2-4 1,2 2-1,-1-6-65,1-5 0,2-3 0,-4-4 0,-1-1-116,-1-3 0,-2 1 1,-1-3 81,-2 2 0,2 0 0,-4-5 0</inkml:trace>
  <inkml:trace contextRef="#ctx0" brushRef="#br0" timeOffset="253">372 512 8219,'-5'12'1246,"2"-4"1,-3-1-554,1 2 0,2 6 0,7 0 0,4 0-150,2-2 1,3 0-1,3 1-108,3 1-467,3 6 0,2-8 1,-1 3-1,2-2-514,2 2 1,-1-3 0,4 2 0,-2-2 545,-2-1 0,4-1 0,0 1 0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20.187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164 1 8045,'-11'1'108,"-1"3"0,0-3 0,0 4 0,1 1 178,-1 1 1,4 5-1,1 4 1,-3 3 274,0 3 1,-2 11-1,1 3 1,0 5 202,4 7 0,-3 1 0,7 6 544,0 5-1033,2-2 1,2 10 0,3-6 0,4-1-55,2-1 1,6 1 0,0-1 0,3-5-392,1-1 1,-1 0 0,1-2 0,4-1-680,2-3 0,1-4 0,-2-9 0,2-1 849,4-3 0,8 2 0,2-3 0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18.889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164 760 7515,'0'-7'-1484,"0"2"1484,0 5 96,0-5 659,0 4 1553,0-5-2258,-5 1-112,4 4 1,-6-6 26,3 3 1,-1 2 0,-4-5 99,1 2 1,0 0 0,-3 2 15,-1-1 0,0 2 0,1 4 0,-1 4 71,0 0 0,4 2 0,1 4 0,-1 1 34,1 2 1,-2-2-1,5 3 1,2-2-213,1 2 0,1-3 0,0 2 0,1-3-197,3-4 1,2 1 0,6-5 151,0-2 1,-1-1 0,1-2 0,0-3 4,-1-3 1,1-4 0,0-1 0,-1 1 117,1-1 0,-4 4 1,0 2-1,1 1 386,1 2 1,-2 2 0,0 1 0,1 1 146,1 3 0,-2 8 0,0 7 0,-1 4-101,0 5 0,3 2 0,-3 5 0,1 0-279,-1 0 1,-4 0-1,1 0-353,-3 0 128,-1 0 0,0 0 0,0-1 0,-1-3-259,-3-4 0,-3-6 1,-4-3-1,-1-1-273,0-3 1,1-6-1,-2-4 1,-1-3 71,-2-1 0,0-5 0,5-4 0,-1-4 165,0-3 0,6-5 0,2 2 0,3-3 403,1-1 1,0 1 0,1 1 0,4 1 161,7 0 0,1-3 0,6 0 0,2 1-400,1 3 0,3-4 1,1 5-1,2-1 150,2-1 0,1 1 0,4-4 0</inkml:trace>
  <inkml:trace contextRef="#ctx0" brushRef="#br0" timeOffset="2298">538 0 8205,'11'30'117,"1"-2"1,1-2 0,3 1-1,3 5 397,3 6 0,2 7 0,-1 7 0,-1 0-46,-3 0 1,1 4 0,-7 0 0,-4 2-1,-2 0 0,-4 0 1,-3-9-1,-1 0-417,-3-3 1,2-2-1,-6-9 1,-1-5-365,-2-4 0,-2-4 0,-1-2 1,-1-3-522,0-4 1,2 0 0,2-8 0,-1 1 833,0-1 0,1-1 0,-1-4 0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22.329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0 12 8106,'12'0'315,"-6"-2"678,-2-1-548,-2 1 0,3-3 0,2 5-206,4 0 1,1 1 0,-1 2 0,1 2-152,0 2 0,-2 0 1,-1 6-1,-1 2-51,1 0 1,-4 5 0,-1-3 0,-3 1-157,-1 2 0,-1-1 0,-3 0 1,-4 1 12,-2-2 0,-2 3 1,1-6-1,0-1 188,3-1 1,-1-1-1,5 0 129,2-1 0,2 0 0,4-3 1,5-3-46,5 0 0,4-4 0,6 3 0,0-3-268,4-1 1,0-1-1,5-3 1,-2-2-1163,1-1 1,-2 1 1263,1 2 0,-5 3 0,3-5 0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23.709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47 82 7624,'-12'0'637,"1"0"1,3 0 534,0 0-428,5 0-509,-2 0 0,6-4 0,3 0 0,4 0 71,3-1 0,2 4 0,1-3 0,4 3-122,4 1 1,0 0 0,9 0 0,2 0-88,0 0 0,8 1 0,3 3 1,5 2 14,6 1 0,7 3 0,4-3 0,4-1 57,4-2 0,4 1 0,6-1 1,2-1 35,-2-2 1,5 0 0,1 2-1,6 1-132,-45-3 0,0 0 1,1 0-1,0 0 1,0-1-1,1 0 1,0 0-1,0 0-69,1 0 0,1 0 0,2 0 0,0 0 1,4-1-1,0 0 0,2 0 0,-1 0-6,-1-1 0,0 0 1,-1-2-1,1-1 0,-1 1 1,0 0-1,3-1 0,0 0-125,3-1 1,-1 0 0,-2 0 0,-1 0 0,1 0 0,0 1-1,-2-1 1,0 1-151,-1 1 1,0 0 0,1-1 0,0 0 0,-2 2 0,-1 0 0,0-1 0,-2 1-1252,-1 1 1,-2 0 1527,46-4 0,-1 4 0,-4-1 0,-1 1 0,1 2 0</inkml:trace>
  <inkml:trace contextRef="#ctx0" brushRef="#br0" timeOffset="1667">1238 841 6881,'5'7'-98,"-3"-1"861,2-2-395,-3-3 39,-1 5 1,4-12-1,0-1-187,-2-4 1,5-4-1,1-2 1,2-1 108,2-3 0,-1 3 1,2-2-1,3-1 174,3-1 1,3 4-1,2 3 1,-2 3-72,-3 4 1,3 4-1,-3 9 1,-1 7-123,-3 6 1,-7 10-1,-4 5 1,-3 6-311,-1 4 0,-5 9 0,-4-4 0,-5 3-287,-6 0 1,-2 3 0,-2-6-1,-2-4-272,-2-3 1,1-7 0,4-7-1,-1-3 24,1-5 1,5-3 0,2-8 382,3-5 1,3-3 0,3-2 303,7-2 1,7-4 0,8 3 0,6 0 279,5 0 0,4 1 1,5 4-1,0 0 41,0 0 0,5 1 1,2 3-1,1 4-552,0 2 0,-6 2 0,3-1 0,-2 1-284,-3 0 1,1-4 0,-8-1 0,-2 1-2343,-2-1 2705,0 3 0,-1-3 0,0 4 0</inkml:trace>
  <inkml:trace contextRef="#ctx0" brushRef="#br0" timeOffset="2704">2768 654 8107,'-1'-18'0,"-2"3"18,0 2 1,-7 1 0,1-1 0,-5-1 129,-5-2 0,-3 2 0,-2 5 596,1 1-475,-6 5 0,-1-2 0,-5 6 411,0 3-405,6 3 1,-5 11-1,4 5 874,0 7-831,-4 4 0,10 6 0,-2 3 1,5 2 278,5 2 0,1 0 0,3 0 0,6-1-223,3 1 0,4-2 1,5-2-1,4-4-191,4-2 1,8-8 0,0-3 0,6-4-180,1-2 0,-1-6 0,3 0 0,1-3-813,2-3 1,0-6-1,0 3 1,-2-1-1393,0 0 1,5 0 2200,-6-4 0,-3-5 0,1-2 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27.291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82 1 8132,'-6'5'892,"0"-4"-49,1 5-464,4-6 1,-3 3 0,8 1 118,4-1 0,3-2 0,5-1 1,5 1-168,5 3 0,2-2 0,6 2 0,0-3-393,2-1 1,2 4 0,-3 0-1,1-2-481,3 0 0,-3-2 1,2 0-1,-4-2-3009,-3-2 3552,-10 3 0,6-9 0,-9 3 0</inkml:trace>
  <inkml:trace contextRef="#ctx0" brushRef="#br0" timeOffset="488">59 83 8154,'-12'0'538,"0"0"1,5 0 198,-1 0 1,7 1 0,1 3-189,6 4 1,6-2-1,3 2 1,3 1-328,1 1 1,3 2 0,-4 0-226,0-1 64,-1 6 0,-2-3 0,1 5 0,-3-1-26,-4 0 0,0 1 1,-5 6-1,-1 1-214,-2 1 1,-8 6-1,-4-2 1,-7 3 76,-4 1 0,-2 0 1,1 0-1,-1-1 392,1-3 1,4 1-1,0-5 1,3-1 156,1-1 1,8-6 0,3 0-1,2-3-40,2-1 0,6-6 0,3-3 0,5 1-199,5-1 1,5-3-1,2 1 1,2-3-667,2-1 0,-4 0 1,3-1-1,-1-2-1757,3-1 1,0-3 2214,4 3 0,-7-5 0,5 2 0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35.250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45 316 6521,'-1'6'2056,"-3"-2"-1019,-2-3-218,-6-1 1,4 0 1223,1 0-1763,4 0 0,-1 0 0,9 0 0,6 0-12,3 0 1,8 4 0,1 1 0,7 1-4,4-1 0,7 3 0,6-3 0,6 0 50,4 0 1,2 3 0,-1-4-316,1-2 0,-1 0 0,0-2 0</inkml:trace>
  <inkml:trace contextRef="#ctx0" brushRef="#br0" timeOffset="1236">1190 12 8210,'-4'8'87,"0"-1"1,0-3 0,3 4 649,-3 1-471,3 2 1,-8 2-1,5 2 682,1 5-594,-3 2 0,3 6 1,-3 5-1,-1 3 175,1 3 1,3 5-1,-1-1 1,3 1-103,1-1 0,0 5 0,1-5 0,3-4-212,4-6 0,4 0 1,3-6-1,3-2-179,1-4 1,4-5 0,-1-5 0,4-3-513,0-5 1,4-1-1,1-4 1,1-3-314,0-6 1,1-2-1,-3-7 1,1-1-36,0-1 0,-5-1 1,0 0-1084,-5-1 1907,1 1 0,-4-6 0,6-1 0</inkml:trace>
  <inkml:trace contextRef="#ctx0" brushRef="#br0" timeOffset="1454">1225 35 8257,'-12'0'804,"1"0"-418,-1 0 1,6-1 0,3-2-40,6-1 1,4-3-1,9 3 1,3 0 34,4-1 0,5 3 0,3-1 0,2 1-513,-2 2 0,3 0 0,-5 0 0,3 0-718,-1 0 1,-5 2 0,1 1-1,-4 5 849,-3 3 0,2 0 0,-4 1 0</inkml:trace>
  <inkml:trace contextRef="#ctx0" brushRef="#br0" timeOffset="1624">1284 222 8257,'-16'8'0,"0"-2"367,2 0 1125,1 3-721,7-8 0,10 4 0,9-5 0,5 0-478,6 0 0,1 0 0,6 0 0,0 0-750,-1 0 0,4 0 0,-3 0 1,3 0-705,1 0 1161,-5 0 0,3 0 0,-3 0 0</inkml:trace>
  <inkml:trace contextRef="#ctx0" brushRef="#br0" timeOffset="2418">1926 549 8239,'6'0'2402,"1"0"-1630,-3 0 1,-2 0-221,6 0-356,-5 0 1,7 0 0,-3-1-82,-1-3 1,5 3-144,-4-3 0,0 3-48,1 1 0,-6 1 244,2 3 0,-3 2 0,-1 6 1,0 0 108,0-1 0,-1 7 0,-1 4 0,-2 6 239,1 2 0,2-3 1,1 5-1,0 3-91,0 3 1,0 2-1,0-2 1,0 2-22,0 2 0,4-1 0,0 2-262,-2-4-72,-1-3 0,-1-2 0,0-2 0,-1-2-92,-3-1 0,-2-3 1,-5-5-1,2-3-394,1-1 0,1-6 1,-6-4-1,-2-2-670,0-2 1,-2-2 0,3-2-1,-2-3 102,2-4 1,1-3 0,3 0 0,0-1-131,3 0 0,4 1 1,-1-1 1113,3 0 0,-4-5 0,-2-1 0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38.841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42 269 8140,'-12'12'662,"1"-6"0,3 3 2104,0-5-1681,6 0 1,6-2 0,7 0-566,2 2 1,5 1 0,2-2-1,2 1-654,1-2 0,2 3 0,1-1 0,2-1-2140,2-2 2274,1-1 0,10 5 0,0 2 0</inkml:trace>
  <inkml:trace contextRef="#ctx0" brushRef="#br0" timeOffset="2105">42 12 6897,'-6'0'-296,"-1"0"978,3 0 170,3 0 3261,-4 0-2947,5-5-937,0 4 1,1-4 0,3 5-384,4 0 0,2 0 0,2 0 0,0 0-1609,-1 0 0,1 0 1763,0 0 0,4 0 0,3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9:31:39.923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96 2055 12322,'7'-50'-496,"-2"4"638,-5 5-108,0 4 4,0 1-95,5 1 105,-3 15-80,3-2 65,-5 5 71,5 3-47,-3-3 23,3 0-46,-5 4 34,0-10 28,5 4-7,-3-4 25,3-1-61,-5 0-50,0 0 29,0 0 19,0 5 31,5-3-102,-3 3 31,3-10 3,0-1 141,-3-6-68,3 0-36,-5 5-45,0 8-37,5 0 7,-4 4 51,5-10 10,-1 4 8,-4-4 11,5 5-2,-6 0-60,5-5 3,-4-2-18,10-5 24,-10 1-10,5 15 6,-1-17 0,2 21-32,5-24-49,-1 15-88,-4-5 70,4 1 83,-5-1 77,6-6-16,-5 5 52,4 7-21,-10 2-51,4-2-22,0-1-29,-3-4-29,3 5 20,0-5 37,-3 3-13,8 2 10,-8 12 0,3-3-59,-5 1-35,0-4 39,5-10-67,2 3 88,0-11 56,3 0-4,-8 5-37,3 8-345,-5 11 363,0-4 77,0 2 34,0-4-85,0 1-36,-5-1 27,3 5-91,-3-4 36,5 0 28,-5 3 18,3-8-14,-3 8-465,5-3 529,-21 11-16,10 0 15,-11 6 26,6 0 162,8 0-260,-15 0-1,10 6 17,-4 0 0,10 11 1,2-3 2,-1 3-1,5 0 0,-4-3 0,5 3 0,0 0 4,0-4-4,0 10-58,-6-10 59,5 4 67,-4 1 72,5-5-136,0 9 19,-6-8 75,5 3-14,-10 0-93,10-3-33,-9 3 37,8 0-16,-8-9 19,8 13 4,-8-8 2,8 1-1,-3 7-3,5-8 0,0 11-1,0-5 1,0-2 0,0 0 172,0-4-86,0 10 40,0-10-62,0 5-42,-5-1-45,3-4-160,-8 4 120,3 1 85,1-10 157,0 13-170,1-8-30,4 6 8,-5-2-17,6-5 121,0 5 65,0 2-10,-5-1 14,4-1-153,-5-5-41,1 6-2,4-5 50,-5 10-17,1-10 100,4 4-68,-5 0 23,6-3-16,-5 3-97,4 0 40,-5-4 8,1 10 20,4-10-13,-4 4 9,5 1-3,-6-5-12,5 4 5,-4 0-4,5-3 13,0 8 2,0-8-2,0 3-2,0 0 20,0-4 43,0 10-30,0-10 113,0 4-206,-6 1 21,5-5-19,-4 4 48,5 0-3,0-3 48,5 3-28,-4 0-6,5-4-7,-6 5 9,0-1-62,0-4 54,0 10-2,0-10-24,0 4-13,0 1 13,0-5-32,0 9 67,0-8 40,0 3-30,0 0-11,0-4-25,5 10 12,-4-10 5,10 5 11,-5-7 4,1 1-1,4 6-8,-10-5-32,10 10-16,-10-5-88,10 6 54,-10 0-151,4 0 38,-5 0-357,6-6-213,-5 5 764,4-10 0,6 10 0,2-5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0:04:41.565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533 1538 12128 180609 52976,'0'19'2387'0'0,"0"-3"0"0"0,14-18-1870 0 0,3-4-387 0 0,4 4 0 0 0,-4-13 0 0 0,0 3 1 0 0,0-5 96 0 0,1-6 0 0 0,6 2 0 0 0,3-7-169 0 0,0-3-34 0 0,5-9 1 0 0,-7 2 0 0 0,6-8-448 0 0,-3-2 212 0 0,1-2 1 0 0,-2-1 0 0 0,-6 1 0 0 0,-6 4-240 0 0,-3 6 1 0 0,-9 4 0 0 0,1 1 300 33 0,-8 1 1-33 0,-11 7 0 0 0,-10 6-1 0 0,-1 8 107 316 0,-5 7 1-316 0,4 4-1 0 0,-3 4 268 372 0,-7 4 1-372 0,9 3 0 0 0,-7 9-1 0 0,5 1 154 327 0,3 4 1-327 0,2 0 0 0 0,6 9 533 232 0,-4 4-672-127 0,4 3 1-105 0,-4 3 0 0 0,10 2 329 69 0,1 0-419-43 0,8 5 0-26 0,-3-3 0 0 0,7 9 100 2 0,0 3-174-2 0,7-1 1 0 0,3 0 0 0 0,7 1-38 0 0,0-3-70 0 0,1 6 1 0 0,5-7-1 0 0,1 3 1 0 0,1-3 46 0 0,0-3 1 0 0,0 3-1 0 0,-4-1 1 0 0,2 1 138 0 0,-2-5 0 0 0,-2-1 0 0 0,-2 2 1 0 0,-2-2 44 0 0,-3-2 0 0 0,1-3 1 0 0,-7 5-1 0 0,-2-4-31 0 0,-2-2 1 0 0,-4-2 0 0 0,-4-5 0 0 0,-7-3 2 0 0,-8-3 1 0 0,-6-6-1 0 0,-7-10-39 0 0,-1-1-115 0 0,-7-9 1 0 0,-8 5 0 0 0,-7-10-72 0 0,2-4 20 0 0,-6-3 1 0 0,7-10 0 0 0,-1-2-412 0 0,7-2 247 0 0,-2 0 0 0 0,14 0 0 0 0,-4 0 0 0 0,5 2-1409 0 0,7 2 1 0 0,-3 2-330 0 0,8 0 1932 0 0,8-8 0 0 0,0 6 0 0 0,5-6 0 0 0</inkml:trace>
  <inkml:trace contextRef="#ctx0" brushRef="#br0" timeOffset="1367">705 59 12170 184893 51626,'27'0'2727'0'0,"-10"0"-1037"0"0,-2-7-577 0 0,-5-3-722 0 0,7-7 0 0 0,-2 23-208 0 0,-3 11 0 0 0,-6 6-378 0 0,-12 5 0 0 0,-4-1-231 0 0,-7 2 1 0 0,-2-6-1 0 0,-2-14 15 0 0,-2-9 1 0 0,6-2 83 0 0,5-9 223 0 0,9-8 1 0 0,-11-2 178 0 0,9-8-37 0 0,-1 8 0 0 0,8-4 568 10 0,3 8-50 41 0,5 0 1-51 0,9 5 399 70 0,4 1 1-70 0,4 9-520 106 0,7 2 0-106 0,-7 8 0 0 0,-4 11-172 83 0,-4 4 1-83 0,-10-2-421 57 0,-3 7 0-57 0,-6-12-660 26 0,-6 1 1-26 0,-5-11-62 26 0,-12-1 0-26 0,2-10 357 34 0,-8-7 323-6 0,16 5 0-28 0,-4-9 205 15 0,11 5-45 2 0,4 3 66 13 0,-5-7 166-3 0,14 5-124-11 0,3-7 0-16 0,9 8-232 16 0,4 3 1-16 0,-10 6-1251 34 0,4 6 282 4 0,-11-4 1128-21 0,2 5 0-17 0,-8 1 0 0 0,0 1 0 0 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44.233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304 12 8277,'-6'-5'582,"-5"4"1,4-3 0,-4 3-140,-1 1 0,-1 0 0,-1 1 0,-3 3 57,-1 4 1,-1 3 0,-5 6 0,1 5 78,0 4 0,-1 11 0,2-2 1,3 2 938,3 4-1200,3-5 1,7 4-168,2-5-88,3-5 1,7-1 0,4-6 0,6-1-121,2-3 0,3-3 1,5-8-1,2-3-599,2 0 0,-4-4 1,3 3-1,-1-2-1513,3-2 0,-1-6 2169,1-1 0,1-4 0,3 0 0</inkml:trace>
  <inkml:trace contextRef="#ctx0" brushRef="#br0" timeOffset="783">643 176 8362,'-12'-4'0,"1"-1"105,-1-2 0,0 5 0,1-3 0,-1 1 243,0 0 0,0 0 0,1 5 0,-2 2 134,-3 1 0,5 9 1,-2 0-1,3 3-153,1 5 0,4 5 0,1 3 0,3-1-78,1 1 0,0 2 1,1-2-1,3-1-117,4 1 0,2-3 0,3-7-442,3-3 239,-3-3 1,5-6 0,-4 0 0,3-2-170,1-2 0,-3-8 0,2-6 0,-2-6-133,1-5 1,3 0-1,-2-8 1,1 0 65,3 1 0,1-1 0,1-1 0,1 3 470,-1 4 1,2 2 0,2 3 0,3 6 260,0 4 1,2 8 0,-3 1 0,-1 8 241,1 6 0,-2 8 0,-4 7 1,-1-1-251,-2 1 1,-3 2 0,-5-2 0,-1-1-388,1 1 1,-6-2 0,-2-4 0,-4 1-761,-4-1 0,-2-4 0,-7 0 0,-1-4-148,-2-4 1,-5-1 0,3-6-1,-1 0-73,-1 1 0,6-4 1,-2 3 949,3-3 0,2-1 0,-1 0 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53.278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278 4 8447,'-10'0'-57,"2"-3"1,1 3 413,-4 0 0,2 4 1,-3 8-1,0 5 47,-1 7 1,-3 9 0,-1 10 0,-2 11 18,-3 10 1,2 11-1,1 5 1,2 4 29,0 6 0,5 6 1,6-45-1,1-1 0,-4 49-104,1-3 1,3-3 0,2-6-1,2-4-213,1-6 0,1-5 1,3-6-1,3-2-323,3-1 1,5-4 0,-3-6 0,3-5-190,1-3 0,2-6 1,8-5-1,0-5-1344,1-4 1,4-5 1719,-1-6 0,6-1 0,1 4 0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54.969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1 147 8811,'0'-11'962,"1"1"-784,1 0 0,0-3 0,4 2 0,0 0 99,1-1 1,2 2 0,2-2-1,4 0 63,3 2 0,2 1 0,3 2 0,-2 1 1,2 3 1,0 6 0,-1 3 0,-3 3-182,-2 4 0,-5 2 1,-3 7-1,-4 0-194,-1 2 1,-2 3-1,-5 1 1,-2 1-219,-3 2 0,-4-2 0,0 0 0,-2-1-46,1-5 1,-1 1 0,-2-6 0,-1-2-68,1-1 0,3-5 410,2 1 0,4-5 97,4 0 1,5-5-1,10 1 1,3-3 66,3-1 1,5-1-1,-2 2-753,0-2 392,3 2 0,-3-5 0,6 2 1,-1 1-221,-2-1 1,0-1 0,-2 1-1554,2-1 1925,0 4 0,-3-10 0,-1 2 0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55.483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17 0 8186,'-8'9'443,"4"-3"-34,1 2 0,2 2 0,1 8-81,0 4 1,0-3 0,1 6-1,1-2-211,0 1 1,4 1 0,-3 2 0,-2-1-295,0-2 1,2-1-1,1-4 1,-1-1-1726,1 0 1902,2-6 0,2 0 0,5-4 0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55.678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8 0 10939,'0'21'823,"-1"3"1,0-1 0,-2 3-523,1 4 1,1 2-1,1 0 1,0 1-232,0 0 0,0-4 1,1-2-845,2-2 0,1-2 0,5-4-66,-1-5 840,0-8 0,0-6 0,0-4 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55.906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63 66 8234,'-17'-4'0,"2"-1"961,1-2 1,3-2 413,6-2 0,4 3 317,9-1-1332,-1 1 1,15 7-1,-3-1 1,1 1-39,2 1 0,1 0 1,3 0-1,2 1-338,1 1 1,-2 2-1,1 2 1,-1 1-402,0 2 1,4-1-1,-2 4 1,1-1-2509,0 0 2925,-3-1 0,4 2 0,-2 1 0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0:56.706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0 41 8566,'6'-8'891,"-1"0"1,7 1-1,5 1 1,4 4-60,4 1 0,7-2 0,8 0 1,5 1-241,4 2 1,8 0-1,0 0 1,1 3-448,0 3 0,-4-2 0,-2 2 0,-1-1-497,-2 0 1,-1 1 0,-8-2 0,1-1-991,0 1 0,-2 2 1,-2-1-1,-6 0 1342,-2 1 0,-1-1 0,-4 3 0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1:01.961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522 389 6506,'9'0'2175,"-2"-2"-1782,-7-4 0,-3-7 1,-2-10-106,1 0 0,-4-1 1,2 5-1,-4-3-56,-4-2 1,-1 1 0,-2 0 0,-2 2-54,-3 1 1,-4 2 0,-3 5-1,0 3-63,-1 3 0,-2 5 0,-1 8 0,0 6 9,1 5 1,3 5 0,2 5 0,4 3 113,1 2 1,4 0 0,0 1 0,3 0 138,4-1 1,6 1-1,3 0 1,4-1-30,3 1 1,6-7-1,4-2 1,4-3-187,5-3 0,2-5 0,3-4 0,-1-4-484,-2-1 1,3-2-1,1-5 1,1-3-326,-1-4 0,2-4 0,-3-4 0,0-2-778,-2-1 0,0-1 1424,-2-2 0,1-1 0,-5 1 0</inkml:trace>
  <inkml:trace contextRef="#ctx0" brushRef="#br0" timeOffset="500">195 5 8263,'-4'-5'1839,"0"15"0,4 9-1226,0 5 1,1 7-1,2 4 1,1 9-266,1 6 0,1 3 1,-3 5-1,-1 1-261,-1 1 1,1 0 0,1-3 0,-1-2-464,-1-6 1,0-6-1,1-14-2369,4-1 1864,1-6 0,1-1 881,0-4 0,1 1 0,-1-5 0</inkml:trace>
  <inkml:trace contextRef="#ctx0" brushRef="#br0" timeOffset="1160">824 814 7529,'5'-7'494,"-2"-1"0,-3-3 0,-3-7-169,-3-1 1,-1 1 0,-1 3 0,-1 2-118,-2-2 1,-1 3 0,-2 1 0,0 3 249,0 3 1,-2 1-1,0 5 1,0 3 107,3 4 1,1 4 0,5 4 0,0 1-97,2 2 1,4-1-1,0 1 1,5-3-284,3-2 0,0-2 1,7-5-1,1-2-572,3-2 0,2-2 1,3-2-1,-1-2-2060,1-2 2445,0-6 0,-2-2 0,-1-3 0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1:06.049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554 427 8554,'8'8'-253,"1"-3"575,-5-2 0,0-10 0,-4-5-143,0-5 0,-1 2 0,-1-1 0,-2 1 53,0-1 1,-2-3 0,-5 0 0,-4 1-184,-3 1 1,-3 1 0,-4 3-738,-3 2 558,-4 2 1,-6 5-1,-5 6 301,-1 8-3,1 6 0,5 13 0,0 4 1313,2 4-1091,1 3 1,8 1 0,5 0 0,3 1 220,7 1 1,3-1 0,3 1 0,4-5-195,4-6 1,7-3 0,7-5-1,3-2-173,2-3 1,3-3-1,4-3 1,2-5-277,4-4 0,0-3 0,3-2 0,-1-3-521,-1-4 0,1-4 0,-1-5 0,0-1-546,-2-1 1,-4-4-1,-1 2 1099,-3 0 0,-4-6 0,-1 2 0</inkml:trace>
  <inkml:trace contextRef="#ctx0" brushRef="#br0" timeOffset="656">268 2 8287,'-4'-2'633,"1"8"0,2 4 0,1 12 0,1 5 81,2 4 0,-1 13 0,2 9 0,0 6-248,-2 6 1,1 7 0,0 3 0,-1-1-144,-1-3 1,-4-8 0,0-3 0,1-8-481,1-8 0,5-7 1,2-11-1,0-2-1280,-1-3 1,3-3 0,-3 2-2137,2-3 3573,1-8 0,-3 2 0,-1-7 0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1:08.458"/>
    </inkml:context>
    <inkml:brush xml:id="br0">
      <inkml:brushProperty name="width" value="0.22857" units="cm"/>
      <inkml:brushProperty name="height" value="0.22857" units="cm"/>
      <inkml:brushProperty name="color" value="#004F8B"/>
    </inkml:brush>
  </inkml:definitions>
  <inkml:trace contextRef="#ctx0" brushRef="#br0">1 250 8844,'4'4'108,"0"0"235,-4-4 1,3-5 36,-1-3 1,5-4 0,-3-4 0,2 0 34,-1-1 1,3 1 0,4-1-1,1-2-71,1 0 1,-1-2 0,1 1 0,0 2-201,2 1 1,-1 4 0,-1 2-221,-4 2 0,2 6 0,-2 4 0,-2 5-72,-1 4 1,-5 7 0,1 0 0,0 1-349,0 2 0,0-3 1,-1 2-1459,1-2 1346,3 0 0,-1-1 608,3 0 0,4 4 0,0 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49:34.047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0 12428 183072 44932,'22'6'9162'0'2297,"2"-3"-9083"0"-2278,2-1 1 0 0,3-2 0 0-1,1 1-766 0 53,2 2 253 0-45,5-2 0 0 0,-1 5 0 0 0,3-4 0 0-1,-2 2-541 0 22,2-2 1 0 0,0 3 0 0-1,-2-2 0 0 1,-5 0-2200 0 67,-4 2 3173 0-114,-5-4 0 0 0,7 4 0 0 0,-4-5 0 0 0</inkml:trace>
  <inkml:trace contextRef="#ctx0" brushRef="#br0" timeOffset="358">22 288 12360 178004 46483,'-12'-5'7342'0'661,"2"-3"-6550"3780"-593,14 4 0-3780-1,4 4 0 0 1,13 5 0 0 0,3-1-522 371-36,4 1 0-371 1,5 3 0 0-1,2-2 0 0 1,2 0-403 46 7,2 1 1-46 0,2-3-1 0 0,2 1 1 0 1,2 0-962 0-1,-2-3 1 0 0,3-1-1 0 0,-1-1 1 0 0,-2 0 1093 0-40,-1 0 0 0 0,-5-9 0 0 0,-2-2 0 0 0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1:39.283"/>
    </inkml:context>
    <inkml:brush xml:id="br0">
      <inkml:brushProperty name="width" value="0.22857" units="cm"/>
      <inkml:brushProperty name="height" value="0.22857" units="cm"/>
      <inkml:brushProperty name="color" value="#004F8B"/>
    </inkml:brush>
  </inkml:definitions>
  <inkml:trace contextRef="#ctx0" brushRef="#br0">46 0 11532,'4'17'0,"0"-2"-294,-1-1 0,1 1 0,-1 1 0,1 0 842,1 2 0,1 3 1,0 1-1,1-1-410,-1-1 1,1 2 0,2 0 0,1 0-106,0 1 0,2 1 1,-1-2-1,1 1 31,1 2 1,0 2 0,0 1 0,-2 0-60,0 1 0,-3 1 0,1 5 0,-2 0-31,-1-1 1,0 1 0,-1-5 0,-1 2-39,-1 0 1,-1 0 0,-1-1 0,0 0-52,1 0 1,0 0 0,-2 3-20,0 0 144,0-1 1,0 3 0,0-1 0,0 1-17,0 0 0,0 4 0,-2-3 1,-1-2 17,0-1 1,-2-2 0,-1 2 0,-1 0 119,1 0 0,-1-1 0,-1-1 0,-2 1 52,0 0 1,-1 3 0,-2-2 0,-2 0 90,0 0 1,-2-1-1,1 1 1,0 0 15,0-3 1,2 1 0,2-4 0,1-1-193,0-3 1,1 1-1,2-4 1,1-2-280,0-3 1,1-3 0,0 0-2407,2 0 2588,1-3 1,3 3 0,0-3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2:41.018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32 1 8887,'-9'1'595,"4"4"0,1 4 0,1 8 1,-2 4-254,1 5 0,3 5 0,1 6 0,0 10-31,0 8 1,0 5 0,1 4-1,5 1-32,4 2 0,-2-2 1,3-8-1,1-7-144,2-7 1,6-7-1,3-9 1,1-4-280,3-6 1,-3-5 0,2-14-1,0-3-498,-2-5 0,10-6 0,-5-4 1,1-6-4,-3-3 0,-1-2 1,5-2-1,0-1-679,0-2 1324,-7 0 0,5-2 0,-5-2 0</inkml:trace>
  <inkml:trace contextRef="#ctx0" brushRef="#br0" timeOffset="235">109 1 8194,'-15'0'323,"-1"0"0,6 0 1,-1 0 1518,-1 0-1195,6 0 1,16 0-381,10 0-197,11 0 0,-7 0 0,7 0-1002,0 0 714,0 0 0,0 0 0,0 0 0,-2 1-1034,-3 4 0,3-3 1252,-3 3 0,3 4 0,2-1 0</inkml:trace>
  <inkml:trace contextRef="#ctx0" brushRef="#br0" timeOffset="410">171 310 8194,'-17'5'1084,"-4"0"0,11 2-814,-1-2 1,20-3 0,8 3 0,6-3-234,4-2 1,4 0-1,3 0 1,4 0-301,2 0 0,-4-5 0,5-2 0,0 0 263,-1 0 0,12 2 0,-4 5 0</inkml:trace>
  <inkml:trace contextRef="#ctx0" brushRef="#br0" timeOffset="1348">790 759 7503,'0'15'2393,"2"-6"-1847,3-4 1,3-3 0,6-4-257,-4-3 1,4 1-1,-4-6-149,4-2 0,2 0 1,-3 0-1,-1 3-178,-1 2 0,-6-3 0,4 3-827,-3-1 623,6 4 0,-10-1 267,3 10 1,-8 4 0,-4 6 0,0 1 56,0-1 0,0 6 0,4 1 0,-4 2 403,-2 4 1,6 1 0,-2 2 0,3 0 3,2 0 0,0 0 0,0 0 0,0 0-183,0 0 1,2 0 0,1-1-1,2 0-128,-1-4 0,3 1 0,-2-6 1,-2-1-46,-1 3 1,-2-6 0,0 3-25,0-2 1,-7-10-440,-3-3 141,-4-3 0,-1-2 1,-1 0-1,1 0-234,-1 0 0,1 0 1,-1 0-1,3-2-853,2-3 0,-3 4-10,4-5 1,-2 3 38,2-2 1246,3 3 0,7-12 0,0 6 0</inkml:trace>
  <inkml:trace contextRef="#ctx0" brushRef="#br0" timeOffset="1531">836 1099 7133,'-8'0'2478,"1"0"0,19 0 0,3 0-2567,2 0 0,2 0 0,0 0 1,4-2-2182,1-3 2270,-5 3 0,10-11 0,-5 4 0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8:43:06.756"/>
    </inkml:context>
    <inkml:brush xml:id="br0">
      <inkml:brushProperty name="width" value="0.17143" units="cm"/>
      <inkml:brushProperty name="height" value="0.17143" units="cm"/>
    </inkml:brush>
  </inkml:definitions>
  <inkml:trace contextRef="#ctx0" brushRef="#br0">432 124 8029,'8'-16'-207,"-3"1"1,-3 5 0,-2-1 809,0-1 0,-2 4 0,-3-3-243,-5-1 1,-5 0-1,-4 2 1,-4 5-54,-1 3 0,4 2 0,-6 2 0,-3 5 81,-6 8 1,2 9 0,-3 12 628,4 6-736,1 9 1,2 1-1,3 8 1,5 5 173,4 4 0,8-4 1,4 4-1,5-4-196,5-3 0,11-2 0,10-11 0,5-3-318,5-6 0,-2-13 0,7-8 1,2-5-400,2-4 0,1-7 0,1 3 0,-1-6-707,1-6 1,1-2-1,2-8 1165,1 1 0,1-7 0,-6-3 0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2:25.008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0 63 7174,'2'-14'204,"3"4"0,-3 1 1152,3 4 0,-4 2-641,-1-8 0,2 8-420,3-2 0,4 3 0,8 2-74,4 0-134,3 0 0,7 5 1,1 2-517,5 2 242,-5-6 0,13 6 0,-4-6 0,6 2-329,4-1 0,-8 3 0,2-2 516,-6-2 0,4 6 0,-3-1 0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2:25.350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 0 7868,'0'10'1830,"0"1"0,2-8 0,3 2-1740,5-3 1,6-2 0,4 0-1,6 0-165,3 0 0,9 0 0,3 0 0,6-2-2430,4-3 2505,-3 3 0,13-11 0,-6 4 0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2:34.368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77 29 7085,'11'-8'248,"-3"1"1313,-1 0-849,-2 5 0,-5-3-390,0 10 0,0 9 1,-1 10-1,-3 4-1,-1 4 1,-7 10-1,3-1 1,-1 4-16,0 1 0,1 7 1,-3 2-1,2 2-169,-2 0 0,5-7 1,2 3-1,3-3-118,2-4 1,0-3 0,0-12 0,2-2-190,3-3 1,-2-4 0,8-8 0,1-4-143,1-4 1,-2-5-1,-1-1 1,2-1 25,2-5 0,1-4 0,1-9 0,-1-3 173,1-2 1,3 3 0,-2-5-1,-3 1 202,-1 1 1,1 1 0,2 8-1,-1-1 210,1 1 1,-6 6 731,0 4-734,0 3 1,-1 6 0,-4 6 983,-3 11-969,5 6 0,-5 11 0,3 3 0,-4 4-143,-1 1 1,0 1 0,0-1 0,0-1-539,0-4 1,0 0-1,0-8 1,0-5-418,0-4 0,6-9 0,0-6-637,3-2 1423,1-2 0,6-12 0,-1-2 0</inkml:trace>
  <inkml:trace contextRef="#ctx0" brushRef="#br0" timeOffset="1827">805 215 7060,'10'0'920,"0"0"-416,-6 0 0,4 0 166,-3 0 1,-3 7-421,3 3 1,-3 9-1,-2 2 1,-2-1 70,-3 3 0,3 3 0,-4 10 419,-1 5-536,5 4 1,-5 3 0,7 2 0,0 1 51,0-1 0,0 3 1,0-1-1,2-4-67,3-5 0,4-2 0,6-8 1,1-4-143,-1 0 0,6-6 0,1-4 0,0-6-255,1-2 0,4-8 0,-3 2 0,2-3-198,0-2 0,-6-7 1,5-3-1,-1-4-126,0-1 1,0-1-1,2-1 1,-6-2-256,-3-2 1,4-4 0,0 2 0,-4 1 786,-5 0 0,2-13 0,-6 3 0</inkml:trace>
  <inkml:trace contextRef="#ctx0" brushRef="#br0" timeOffset="2083">867 200 8075,'-6'-11'498,"1"1"0,-5 5 38,5-6 0,0 6 0,6-3 0,4 1-273,6 3 0,3 3 0,3 1 0,3 0-282,6 0 0,3 0 0,2 0 1,0 1-311,0 5 1,0-3 0,0 6 0,0-1-648,0 1 1,-5-1 975,0 3 0,-1 2 0,6-4 0</inkml:trace>
  <inkml:trace contextRef="#ctx0" brushRef="#br0" timeOffset="2283">882 463 6435,'-5'10'678,"0"0"0,0-5 195,5 6 1,0-6 0,3 3-610,7-1 0,1-2 1,11-5-1,0 0-393,4 0 0,3 0 0,2 0 1,0 0-794,0 0 0,5 0 922,0 0 0,7 7 0,-3 2 0</inkml:trace>
  <inkml:trace contextRef="#ctx0" brushRef="#br0" timeOffset="2841">1795 896 7956,'-16'0'52,"1"0"0,-1 0 1,1 2 175,0 3 1,-1-4 0,1 6-1,-1-2 255,1 1 1,-3 7-1,0 1 1,-3 7 133,2 3 1,2-4-1,3 6 1,2 2-189,2 1 1,6 2 0,-1 0 0,5 0-38,5 0 1,4-2-1,8-2-165,4-1-324,3-14 1,8 9 0,3-12 0,3 1-384,1 0 0,-3-6 1,4 1-1,-1-4-1999,1-1 2479,-6 0 0,11-6 0,-6-3 0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2:39.893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109 14 8204,'-1'-8'617,"-5"2"0,3 18 0,-7 9 396,-2 7-771,-2 9 0,3 12 0,1 12 0,0 12 211,1 7 0,-3 8 0,7 8 1,2 4-261,1-49 0,2 0 0,2 45 0,3 2 0,7-5-336,7-6 1,0-11 0,6-14 0,3-9-599,1-5 1,2-8-1,0-6 1,2-5 9,3-3 0,-2-7 0,7 2 0,1-6 731,-3-4 0,6 2 0,-5-4 0</inkml:trace>
  <inkml:trace contextRef="#ctx0" brushRef="#br0" timeOffset="1206">713 834 7107,'8'0'1227,"1"0"-341,-4 0-254,-3 0-334,5 0 0,-7 7 1,0 3-32,0 4 0,0 3 1,0 2-1,0 4-77,0 1 0,0-4 1,0 6-1,0 0-113,0-2 1,0 3 0,0-6 0,1-2-250,4-2 0,-3-6 0,5-3-72,0-1 1,2-7 0,6-9-1,1-3 123,-1-5 0,6-9 0,1 1 0,0-6 88,1-5 0,2 8 0,-2-3 0,-1 4 154,0 3 1,1 1 0,-4 9 0,1 4 84,-1 5 1,-7 5 0,-3 7-1,0 7-12,-1 4 1,-4 15 0,1-2-1,-4 2-349,-1-1 0,0 1 0,0 1 0,0 1-215,0-6 1,0 0 0,0-8 0,0-2-1324,0-2 1693,0-8 0,7-2 0,2-7 0</inkml:trace>
  <inkml:trace contextRef="#ctx0" brushRef="#br0" timeOffset="1758">744 401 7707,'15'-2'432,"1"-3"0,-6-2 0,0-5 0,1 0-66,-3-5 0,6 0 1,-4-7-1,6 0-10,4 0 0,-3 3 1,4-3-1,-4 2-111,-1 3 1,1 7-1,2 3-261,1 2 1,1 4 0,-7 8 0,-4 7-27,-5 7 1,2 0 0,-2 5 0,-1 0-318,-2 0 1,-2 0-1,1 3-1085,4-1 960,-3-7 0,5 9 484,-7-8 0,7 8 0,1-4 0</inkml:trace>
  <inkml:trace contextRef="#ctx0" brushRef="#br0" timeOffset="2428">1641 788 8210,'-9'0'1125,"3"-2"0,7-1-1004,4-3 0,4 1 0,8 5 1,4 0-120,5 0 0,3 2 0,2 1 0,1 3-626,5-3 0,2-1 0,8-2 624,-1 0 0,0 7 0,1 1 0</inkml:trace>
  <inkml:trace contextRef="#ctx0" brushRef="#br0" timeOffset="3270">2538 819 9464,'-8'7'631,"1"1"0,7 9-429,0 4-29,0-4 1,0 11-1,0-6 15,0 2-153,0 2 0,2 0 0,1-2 0,2-2-41,-1-3 1,4-2-206,3-1 1,2-8-1,3-4 1,-1-8 81,1-6 1,4-11 0,3-4-1,1-5 128,3-1 0,3-1 0,1-3 0,-2-1 106,-3 2 1,3 3 0,-3 3 0,3 4-5,2 2 0,-7 8 1,-4 9 334,-2 3-284,-3 2 0,-1 2 0,-2 5 242,-2 8-314,-6 8 0,3 8 0,-7 0-203,0 0-78,0 0 1,0 0 0,0-2 0,0-2-429,0-1 0,0-2 1,0 2-531,0-5 1159,0-4 0,0-9 0,0-1 0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2:48.239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217 1161 8185,'8'0'-993,"-1"0"1692,-7 0 0,-1-5-495,-5 0 1,-2-5 0,-6 3-23,4-2 1,-4 6 0,4-2-68,-4 3 0,-2 2 0,1 0-81,-1 0 1,1 5 0,1 2 0,2 1 44,2 4 1,0 4 0,-4 3 19,3 1 0,-1 1 0,7-5 1,2-1-73,1 1 0,2-1 0,2-1 0,1-2-47,2-2 0,7-6 0,-1 1 0,3-4-22,1-1 0,0 0 0,1-1-147,-1-4 165,1-4 0,-1-8 0,1-2 0,-1-2-19,1 2 1,-2-3-1,-2 1 1,-4 2 117,-1 2 0,0 7 220,-2 0 1,-3 10 60,3 5 0,-3 5 0,-2 18 0,0 2-37,0 5 1,5 8-1,0-2 1,-2 4-100,-1 1 0,-2 1 0,2 1 0,1 2-12,2 1 1,1-1-1,-6-7 1,0-3-202,0-3 0,-6 0 1,0-8-1,-1-3-220,0-6 0,-5-3 0,2-3-166,-4-4 1,-2-3-1,1-7 1,1-1-59,4-5 1,-4-4 0,5-11 0,-1-3 145,0 0 0,5-5 0,-4 3 1,2-3 84,4-2 0,1 5 1,2 1-1,2-1 101,3 2 1,-2-4 0,8 6 97,1-2-80,1-2 0,5 0 0,0 0-571,3-1 433,7 5 1,-9-6 0,6 7 224,3 3 0,1-7 0,2 1 0</inkml:trace>
  <inkml:trace contextRef="#ctx0" brushRef="#br0" timeOffset="868">495 1 8116,'11'7'-1513,"-1"1"1990,2 1 0,-2 10 0,4 0 1,5 8-29,3 11 0,4 12 0,5 8 0,2 8-231,3 6 0,-4 9 1,5 3-1,-8 0-56,-9 0 0,-1-3 1,-14-9-1,-1-5 1,-2-3 0,-8-6 0,0-6 0,-3-11-300,-3-6 0,0-6 0,0-2 0,2-4-332,-2-6 1,-2 0 0,-2-12-194,1-1 1,-1-3 0,1-1 89,-1 0 0,6-1 0,1-4 572,3-6 0,-6-2 0,3-3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2:50.037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1 31 7082,'15'-7'21,"-4"6"849,-1-4-521,-7 3 1,11-3 204,-4-1-320,4 1 1,2 7 146,-1 3-263,0 4 1,-1 1-1,-2 0 1,-3 4-6,-2 5 0,-2 0 1,-5 5-1,0 0-79,0 0 0,0-5 0,0 3 1,-2-1-127,-3 0 0,2 5 0,-6-6 1,0-3 55,1-5 1,3 2 0,-4-4 90,2 4 0,2-4-67,5 1 1,7-3-1,3 3 1,4-4-3,1-1 0,6-4 0,1 3-294,2-3 211,-5-2 0,11 0 0,-6 0-732,0 0 582,5-7 1,-7 4-1,4-6 247,-5 2 0,3-5 0,0 4 0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2:54.842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0 309 9988,'0'-8'1888,"2"1"1,3 7-1499,6 0 0,-1 0 0,4 0 0,5 0-418,3 0 1,4 0-1,6 0 1,3 2-541,1 3 0,7-3 0,-2 4-2170,4 1 2738,1-5 0,7 12 0,2-6 0</inkml:trace>
  <inkml:trace contextRef="#ctx0" brushRef="#br0" timeOffset="902">913 31 8282,'0'15'-272,"0"-4"869,0-1-427,0-6 0,0 9 0,0-2 518,0 2-437,0 3 1,0-1-1,0 2 1,0 4 84,0 5 0,-5 8 0,0 6 1,0 3 114,-2 5 1,5 4-1,-3-3 1,3 3-69,2-2 1,0-2-1,2-3 1,3-6-305,5-8 0,9-7 0,4-8 1,-1-3-187,0-2 0,6-4 0,-4-7 0,2 0-185,0 0 0,-1-7 0,6-4 1,-1-4-534,-5-6 0,3 4 1,-6-5-1392,2-1 1255,-5 6 961,4-12 0,-1 5 0,2-7 0</inkml:trace>
  <inkml:trace contextRef="#ctx0" brushRef="#br0" timeOffset="1135">929 0 7970,'-16'14'0,"2"-2"-317,4-2 1303,-4-6 0,14 2 0,2-4 0,10 2-585,7 1 0,9 0 0,-3-5 0,5 0-531,1 0 1,-1 2 0,1 1 0,0 2-174,0-1 0,-1 3 0,-3-2 0,-3 0-2147,-2 2 2450,-1-6 0,-5 13 0,-1-5 0</inkml:trace>
  <inkml:trace contextRef="#ctx0" brushRef="#br0" timeOffset="1311">1068 217 8283,'-16'8'395,"1"-3"1,5-1 508,-1 1 1,10-3-567,1 3 0,8-3 1,11-2-1,4 0-416,1 0 0,0 5 0,3 0 0,-1 0-165,1 2 1,3-4-1,-1 6 243,-3-2 0,10 12 0,-4-2 0</inkml:trace>
  <inkml:trace contextRef="#ctx0" brushRef="#br0" timeOffset="2006">1610 511 8977,'8'0'2151,"1"0"-2083,-4 0-245,-3 0 1,10 1 185,-7 5 1,5-3 71,-5 7 1,2-1-1,-3 3 1,1-2 120,-2 2 0,4 2 0,-2 1 0,-1 3 51,-3 2 1,5 3 0,0 4-1,1-1-18,0 1 0,-2 4 0,-3 4 1,1 1-112,3-2 1,-1 4-1,-5-2 1,0 0 62,0 2 1,-2-5 0,-3 3-1,-5-3-210,-4-3 0,4-4 0,-1-2 0,-3-1-179,-4-4 0,0-4 1,-2-5-1,3-4-149,1-5 1,1-1-1,-1 0 1,1 0-136,-1 0 1,6-7 0,1-3 46,2-4 1,2-1 0,5-1-329,0 1 0,0 5 767,0-1 0,7 1 0,2-6 0</inkml:trace>
  <inkml:trace contextRef="#ctx0" brushRef="#br0" timeOffset="2231">1563 944 8215,'10'0'283,"1"0"0,-1 0 1,6 0 958,-1 0 1,-5 0-1,1 0 1,1 0-961,1 0 0,3-5 0,-1 0 1,1 1-729,-1 2 0,6 1 0,1-3 0,1-1 446,-1 2 0,-1-6 0,-6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0:57.636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165 0 12256 185294 49134,'0'12'1965'0'0,"-5"7"-1528"0"0,-2-2 1 0 0,-2 4 0 0 0,-1 6 0 0 0,0 4 63 0 0,-1 6 1 0 0,-2 6-1 0 0,-2 13 1 0 0,0 7 274 0 0,0 8 1 0 0,-2 6 0 0 0,3 5 278 0 0,2 0-787 0 0,5 0 1 0 0,2-3 0 0 0,6-3 119 0 0,3-7-226 0 0,1-5 0 0 0,9-12 0 0 0,1-2-340 0 0,1-2 159 0 0,1-2 0 0 0,4-6 0 0 0,-1-4-1316 0 0,1-5 667 0 0,-1 0 1 0 0,2-8-1 0 0,1 3 1 0 0,1-2-2849 0 0,-1-4 3516 0 0,-1-4 0 0 0,3-1 0 0 0,1 1 0 0 0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2:58.194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310 43 7672,'-2'-8'-1192,"-1"1"1793,-3 0 1,-6 5 0,2-3-60,-4 3 1,-1-3 0,-1 0-1,-1 3-3,-4 6 1,3-1 0,-6 9 0,1 4 78,4 2 0,0 5 1,0-4-1,-1 3-234,1 2 0,7 0 0,3 4 0,2-4-183,4-2 0,1 4 1,4-4-1,3 1-203,5-1 0,9-1 0,4-6 0,1 1-458,3-1 0,-3 0 0,2-1 0,0-2-328,-2-1 0,5-6 0,-3 3 0,1-1-184,-1-3 0,4 3 0,-6-2 0,1-2-811,1-1 1783,0-2 0,5-7 0,0-2 0</inkml:trace>
  <inkml:trace contextRef="#ctx0" brushRef="#br0" timeOffset="411">743 182 8318,'2'-15'148,"1"-1"264,2 1 1,0-1 0,-6 1 228,-4 0 0,1 4 0,-6 1-225,-2-2 0,-2 5 1,-2 2-117,1 3 0,0 9 0,-1 3 0,1 4 18,-1 2 0,6 4 1,0 1-1,-1-1-170,3 3 1,-4-4 0,6 5 0,1-2-170,-2-3 1,6-2-476,-5-1 319,5-1 0,8-6 1,3-4-47,4-3 0,6-2 1,3 0-1,1 0-20,3 0 0,2-6 1,4 0-1,2-1 281,1 0 0,5 2 0,-3 5 0,1 0 170,4 0 1,-3 1 0,-1 5 0,-3 4-41,-6 4 1,-1 3-1,-8 2 1,-4 3-236,-5 2 0,0 0 0,-9 4 0,-5-4-280,-6-2 1,-6-1-1,-3-6-1492,-4 1 1377,4-8 1,-12 4-1,5-6 1,0-3-427,3-1 1,4-2-1,1 0 888,1 0 0,0 0 0,-1 0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2:59.666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0 836 8323,'0'9'2559,"0"-1"-2227,0-3 0,0-1 1,0 6-107,0 2 1,0-3 0,0 1 0,0 2-17,0 2 0,7 3 0,3 2 0,4 2-49,2-2 0,-1 3 0,0 0 0,3 1-152,2-1 1,3-3-1,4-7 1,-3-3-75,-1-3 0,4 0 0,-3-6 1,2-2-392,0-3 1,-2-9 0,2-8 0,-6-2-82,-3-4 1,-1-1-1,-1-4 1,-1-1 139,-4-2 1,2 1 0,-6 8-1,-3 3 262,-1 1 1,-2-2 0,-2 6 234,-3 5 1,-4 5-1,-6 11 1,-1 3 603,1 5 1,-1 11 0,1 7 0,-1 4 231,1 4 1,0 7 0,-1-1 0,1 2-154,-1 3 0,8 1 0,2 3 0,5 4-449,1 0 1,1-1-1,5-8 1,6-1-810,6-4 1,1 2-1,7-7 1,2-3-112,1-6 1,-3-4 585,-1-8 0,1 1 0,5-1 0</inkml:trace>
  <inkml:trace contextRef="#ctx0" brushRef="#br0" timeOffset="682">77 387 7153,'9'-10'1323,"-4"0"-685,-3-2 1,0 3 0,1-3 0,4-3-132,2-4 1,-4-7-1,5 4 1,2-2-41,2-4 0,1-1 1,3-4-1,0 0 17,3 3 1,0 0-1,-6 13 1,1 2-235,-1 6 1,1 6-1,-1 3 1,-1 3-285,-4 7 0,4 8 0,-6 12 0,3 3-173,-1 3 0,-6-3 0,2 3 0,0-3-1843,-1-2 0,5 0 2050,-5 0 0,7-1 0,-3 1 0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3:06.491"/>
    </inkml:context>
    <inkml:brush xml:id="br0">
      <inkml:brushProperty name="width" value="0.17143" units="cm"/>
      <inkml:brushProperty name="height" value="0.17143" units="cm"/>
      <inkml:brushProperty name="color" value="#004F8B"/>
    </inkml:brush>
  </inkml:definitions>
  <inkml:trace contextRef="#ctx0" brushRef="#br0">0 1 8223,'16'0'-16,"-1"0"0,-4 0 870,-1 0-143,-7 0 276,4 7-443,0-6 1,2 6-404,6-7 0,1 0 0,-1 0-532,1 0 1,-6 0 0,0 0 390,2 0 0,9 0 0,3 0 0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9:37.400"/>
    </inkml:context>
    <inkml:brush xml:id="br0">
      <inkml:brushProperty name="width" value="0.17143" units="cm"/>
      <inkml:brushProperty name="height" value="0.17143" units="cm"/>
      <inkml:brushProperty name="color" value="#66CC00"/>
    </inkml:brush>
  </inkml:definitions>
  <inkml:trace contextRef="#ctx0" brushRef="#br0">16 1 8327,'-8'0'-919,"1"0"1,7 2 918,0 3 0,0-3 4199,0 4-3210,7-12-670,-6 4 1,8-5 0,-4 7-93,5 0 1,4 0-1,2 0 1,-1 0-16,0 0 0,8 2 0,3 1 0,3 4-45,2 2 0,7-4 0,3 5 1,2 2-63,-2 2 1,4 3 0,-2 2-1,3 2-36,1-3 0,2 1 1,-9 0-1,0 4 49,-4 1 0,1-4 1,0 6-1,-3 2 87,-1 1 1,-8 2-1,-1 0 333,-1 0-351,4 0 1,-15 5 0,4 0-1,-4 0 124,-4 2 0,5 1 0,-8 6 123,-2-4-351,-1 4 1,-2-5 0,0 8 0,0 2-81,0 1 0,-2 1 1,-1-6-1,-4 1-62,-2-1 0,1 4 0,-3-2 0,4-5-12,1-4 0,2 3 0,-4-4 1,1 1 65,3 4 1,1-5-1,-1-2 1,-1-5 93,2-5 0,1 1 0,4-6-362,3-2 178,-3-9 1,4 4 0,-4-6-88,3 1 1,-3 0-7,3-4 69,-3-4 801,-2 6-703,-7-7-204,5 0-254,-5 0 306,7-7 1,-1 6-65,-4-4 141,3 3 0,-5 0-58,7-3 17,-7 3 0,5-6 0,-4 4-19,-1-1 0,5-2 0,-5 4 1,2-4-39,0-2 1,-2-1-1,3-5 1,-2-1-83,-3 1 1,-1-8 0,-6-3 0,-1-3-1,-4-2 0,2-7 0,-6-1 1,-1-2 103,2-1 0,-4 8 0,8-2 1,1 5 414,2 5 0,1 4 1,1 8 1244,-1 4-1111,8 3 1,1 14-1,7 3 1,0 4-220,0 1 0,1 2 0,3 2 0,3 2-46,1-2 1,-3 3 0,6 1-1,-1 1 9,-1 3 0,4-3 0,-2 2 0,2 3 85,3 6 0,-1-3 0,1 4 0,1-3-48,4-2 1,-4 0-1,5 0 1,-1-2-82,0-3 0,4 0 0,-2-9 0,-1-5-116,0-3 0,-1-4 0,-6-5 0,3-2 55,2-3 1,-3-9 0,4-10-1,-2-3 50,2-6 0,-2-3 1,5 0-1,0-4-60,0 1 1,0-4 0,2 6 0,-4 3-216,0 1 1,-3 2 0,5 1 0,-1 0-959,-4 5 0,-2 2 1,-2 9-1,1 2-3350,-1 2 4517,-6 7 0,5-4 0,-6 7 0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9:50.762"/>
    </inkml:context>
    <inkml:brush xml:id="br0">
      <inkml:brushProperty name="width" value="0.11429" units="cm"/>
      <inkml:brushProperty name="height" value="0.11429" units="cm"/>
      <inkml:brushProperty name="color" value="#66CC00"/>
    </inkml:brush>
    <inkml:brush xml:id="br1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29 0 8795,'4'0'391,"1"0"0,-4 1 0,1 1 15,-1 3 0,-1 0 1,0 2 361,0 2-571,0 1 0,0 3 0,0 2 0,0 3 181,0 3 0,0 0 0,0 3 415,0 2-587,0 0 1,1 2-1,1-3 1,2-1 1,2-3 1,0 1-1,0-3 1,1-3-438,-1-4 1,3-3 0,-1-3 0,1 0-163,0-2 1,-2 1 0,2-3-1,-1 0-595,0-1 0,-1-4 0,2 1 0,-2-3 986,-1-2 0,-2-2 0,-1-4 0</inkml:trace>
  <inkml:trace contextRef="#ctx0" brushRef="#br1" timeOffset="204">16 193 8437,'-6'2'802,"-1"0"0,4 0 0,4-2-486,5 0 0,1 0 0,4 0 0,0 0-525,1 0 0,2 0 0,0 0 0,1 0-1844,-1 0 2053,0 0 0,1 0 0,2 0 0</inkml:trace>
  <inkml:trace contextRef="#ctx0" brushRef="#br1" timeOffset="773">253 244 8544,'0'-6'56,"3"0"0,2 1 623,0 1 0,2 2 0,0 0 0,1 2-41,3 0 0,2 0 1,1 3-1,1 3-378,-1 2 1,0 3-1,-2 0 1,-1 1-150,-3 1 0,-1 0 0,0-1 0,-1-1-22,-2 0 1,-1-1 0,-3 0 0,0-1-381,0-2 0,-1-3 0,-1-2 13,-2-2 1,0 0 0,0 0-37,2-2 0,-1-2 0,3-2 1,0-1-381,0 1 1,1-3-1,1 1 1,3 0-245,0 1 1,4-2 937,2 1 0,1-4 0,1 2 0</inkml:trace>
  <inkml:trace contextRef="#ctx0" brushRef="#br0" timeOffset="1664">767 296 8709,'-1'-5'563,"-1"1"-636,-3-1 132,3 2 0,-4-3 0,2 2 488,-2-2-377,-3 0 0,1-3 0,-2 1 0,0 0 111,0 1 1,2 3-1,-1 0 1,0 1 12,1 2 1,-1 0-1,3 2 1,0 1-12,2 2 0,-1 3 0,3 1 0,0 3-150,1 1 0,1 1 1,0 0-1,1 0-160,1-1 0,0 0 0,3 0 0,1-2-224,2-1 1,1 1 0,-1-3 0,1-2 40,1-1 0,1-2 0,2-2 0,0-1-231,0-1 0,-3-2 0,1-3 0,0-1-36,1-3 1,-1-2 0,-1-1 0,-1-2 132,-1 0 1,-1 2 0,0-1 0,-1 2 348,1 2 1,-3 2 330,0 3 0,-2 3 1,-1 3 195,-2 6 0,-1 3 1,-1 4-1,0 0 158,1 0 0,2-1 1,0-1-1,0 0-232,0 0 0,0-1 1,0 0-1,0 0-458,2-2 1,2-3 0,2-2 0,1 0-127,-1-2 1,1 0-1,0-1-790,1 0 572,-1-3 0,5 0 0,-3-4 0,0-2-248,1-2 1,-1 0 0,-1-1 0,0 0 155,0 1 1,-1-3 0,0 4-1,-1 0 224,1 2 0,-3-1 0,-1 2 209,0 2 1,0 2 0,-2 2 507,2 2 0,-1 4 0,-2 3 0,0 3 165,0 1 0,0 1 0,0-1 0,0-1-105,0 0 0,2-1 0,1 1 0,0-1-438,2 0 0,-1-2 0,0-3 0,2-2-260,2 0 1,-1-1-1,1-2 1,0-1-168,1-1 0,-1-2 1,2-5-1,0-1-217,0-2 0,-2-3 0,2 0 0,-1 0 92,-1 2 1,1 1-1,-1 1 1,-1 3 554,-2 0 0,-3 5 0,1 1 465,0 4 1,1 4 0,-1 5-1,-2 1-2,0 1 0,1 0 0,1-1 1,0-1-740,2 0 0,1-3 1,1 1-1,2-1 146,1-2 0,5 2 0,2-4 0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9:53.081"/>
    </inkml:context>
    <inkml:brush xml:id="br0">
      <inkml:brushProperty name="width" value="0.11429" units="cm"/>
      <inkml:brushProperty name="height" value="0.11429" units="cm"/>
      <inkml:brushProperty name="color" value="#66CC00"/>
    </inkml:brush>
    <inkml:brush xml:id="br1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26 10956,'6'-6'0,"1"0"0,-1 1 13,0 1 1,2 2 0,0 0 0,3 2 622,1 0 1,-1 0 0,-1 0 0,2 3-243,0 4 0,0 0 0,-1 3 0,-3 2-372,-1 0 1,0 1 0,-2 0 0,0-1 172,-3 1 0,-1-1 1,-1 0-1,-1-2 34,-1 2 1,0-3 0,-2 0 0,-1-3-389,-1-2 0,0 1 0,-1-3-5585,1 0 3071,0-1 2673,-1-1 0,1-3 0,-1-1 0</inkml:trace>
  <inkml:trace contextRef="#ctx0" brushRef="#br0" timeOffset="708">270 20 9515,'0'4'660,"0"0"0,0 1 0,0 1 1,0 0-36,0 1 0,0 0 1,0 1-1,0 1-272,0 1 0,0-1 1,1 1-353,1-1 12,2-1 1,1-1 0,0-1-450,2-2 334,1-1 0,1-3 0,2-1 1,1-1-448,1-2 0,-1-5 0,0-2 0,-2-1 15,2-1 0,-2 1 0,0-1 0,-1 0 179,-1 0 0,-1 2 0,-1 2 0,0 1 517,-2 3 0,-1 3 323,-3 2 1,0 4 0,0 4 0,0 3 309,0 1 1,-2 1 0,0 0 0,0 1-249,2-1 0,0 1 0,0-3 0,0 1-269,3 1 1,-1-3-1,4-3-516,1-2 174,-2 1 1,4-5 0,-3 1 0,1-1-483,-1-1 0,3-4 0,0-2 0,0-4-6,0-2 1,1 1 0,-2 0 0,0 0 86,0-1 1,-1 0 0,-1 1 0,-1 3 410,-1 3 0,-2 1 566,2 4 0,-2 1 0,0 6 1,-1 2 56,-1 2 1,0-1 0,2 0-1,1 1-791,0-1 0,2-1 0,2-2 0,1-1-407,3 0 0,0-2 0,1-2 629,1-1 0,1-1 0,-1 0 0</inkml:trace>
  <inkml:trace contextRef="#ctx0" brushRef="#br1" timeOffset="1100">841 110 8511,'0'-7'211,"0"1"1,-1-1 0,0-1-58,-1-1 1,-3 1 0,0 1 0,-2 1 379,-2-1 1,0 2 0,1 0-1,-1 3 20,-1 2 0,2 0 1,-1 2-1,2 3-222,1 0 1,0 3 0,1 0-1,2 3-223,0 1 1,1-1 0,2-1 0,2 1-410,3-1 0,0-1 1,3-2-1,-1-2-644,2 0 1,2 0 0,1-3-1,1-2-1547,2-1 2491,0 0 0,1-7 0,0 1 0</inkml:trace>
  <inkml:trace contextRef="#ctx0" brushRef="#br1" timeOffset="1419">944 26 8511,'-10'7'105,"0"-1"0,4 1 0,0 1 593,2 1 1,-1-1-1,3-1 1,0 1-16,2 1 1,0-1-1,0-1 1,0-1-457,3 0 1,-1 1 0,4-1-1,0-2-353,1-2 1,2-1 0,-2-1 0,2 0-228,-1 0 0,2-4 0,0-2 0,0-2-90,1-2 1,-1 1 0,1-1 0,-1-1 91,0 1 0,-1-1 0,-1 1 0,0 2 555,0 1 1,-3-1-1,-1 4 458,1 1 0,0 1 0,0 4 0,-3 3 440,-1 2 1,1 3 0,0 3 0,-1 1-839,0 1 0,2-2 0,0 2 1,2-1-598,-1-1 1,2-3-1,3-3 0,-1-2-3962,-1-2 4295,-1-3 0,1-3 0,-1 0 0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9:55.668"/>
    </inkml:context>
    <inkml:brush xml:id="br0">
      <inkml:brushProperty name="width" value="0.11429" units="cm"/>
      <inkml:brushProperty name="height" value="0.11429" units="cm"/>
      <inkml:brushProperty name="color" value="#66CC00"/>
    </inkml:brush>
    <inkml:brush xml:id="br1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7 8572,'4'0'1961,"-1"0"-1634,-1 0 1,-1 2-1,1 3 1,-1 1-165,-1 3 0,0-2 0,0 2 1,2 0-483,0-1 1,0 3-1,-1-2 1,0 0-529,1 1 1,3 0 845,-3-1 0,3-1 0,-2-1 0</inkml:trace>
  <inkml:trace contextRef="#ctx0" brushRef="#br1" timeOffset="179">104 0 8548,'-7'7'122,"4"-1"0,0 1 0,1 2 260,-1 1 1,1 3 0,2-1-1,0 2-227,0 1 0,1-2 0,1 2 0,2-1-2661,-1-1 2506,3 0 0,-2-3 0,2-1 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9:56.960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39 3 8509,'6'0'728,"1"0"-405,-4-2 1,0 4 0,-3 0 0,0 3-131,-3 1 0,1 3 0,-3 0 1,0 1-297,0 1 1,2 2 0,-2-1 0,1 1-425,1 0 1,-2-2 0,2-1 0,0-1 526,0-1 0,-2 2 0,2 0 0</inkml:trace>
  <inkml:trace contextRef="#ctx0" brushRef="#br0" timeOffset="183">103 16 8483,'-3'5'0,"-1"-1"641,-2 1-397,3 1 0,-2 2 0,2 1 0,0 1-163,0 2 0,0-2 0,2 0 0,-1 2-338,0 0 1,2 1-1,0-1 1,-1-1 256,-1 0 0,-2-3 0,-2 1 0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20:39:59.00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1 238 8242,'0'-4'-346,"0"-1"542,0 0 0,0 0 0,0-2 0,2 1 69,0-1 0,3-1 0,-1-2 0,3 1 132,1 0 0,0 0 1,3 2-1,0-1 121,1 3 0,2 3 1,0 0-1,2 4-312,0 2 1,-4 4 0,1 3 0,-2 1-179,-1 1 0,-1 2 0,-4 0 0,-2 0-166,0 1 0,-1-3 0,-2 2 1,0-1-589,0-1 1,0-4 0,-2-2-1174,0-2 1685,0-4 0,2-1 0,1-5 0,1-2 294,2-1 1,3-3-1,0 2 1,3-1 61,0-2 0,0-1 0,3-1 0,0-1 27,0 1 1,-3 0 0,1 1 0,1-2 70,0-2 1,-2 1 0,-2 1-1,-1 2-50,-3 0 1,-1 2-1,-3 1-122,0 1 0,-3 3 0,-1 4 0,-3 2 102,-1 2 1,1 5 0,-3 3 0,2 3 93,-1 2 0,1 2 0,3 1 0,2 0 232,0-1 0,-1-2 0,2 1 0,0 1-293,1-1 1,4-2-1,2 1 1,4-2-700,4-2 0,0-2 0,4-3 0,1-2-1311,1-2 0,0-2 1807,0-2 0,0-1 0,1-4 0</inkml:trace>
  <inkml:trace contextRef="#ctx0" brushRef="#br0" timeOffset="691">642 263 7612,'-4'-2'-419,"-1"-3"0,3 0 0,-1-3 0,0 1 578,1-2 0,2-2 0,-1 2 0,0 0 199,-2 0 1,1-1 0,-1 3 0,-1-2-194,-2 1 0,0 3 1,0 2-1,-1 0 157,-2 1 0,2 2 0,-2 3 0,0 3 69,0 2 0,1 3 1,2 0-1,0 0-105,2 0 0,-1 0 1,2-1-1,2-1-168,0 0 1,1 0 0,1-4 0,1 0-116,2-3 0,3 1 0,1-1 0,1-1-54,1 0 1,3-3 0,2 0 0,0 0 128,0 1 1,1-1-1,2 0 1,-2 1 53,0 3 1,2 1-1,-1 5 1,1 0 42,-1 3 0,-2 4 0,-4 2 0,-1 2-238,-1 3 1,-1 0-1,-4 3-1140,-1-1 901,-3 1 1,0-2 0,-3 1-1579,-1 0 1432,-2-2 0,-2-8 1,-1-2-1,-1-2-142,1-5 1,-2-1 0,2-5 0,0-2 589,0-3 0,-2-4 0,2-4 0,2-3 0,2-1 0,2 0 0,3-4 0,0-1 0,0-3 0,4 1 0,2-3 0,2 2 358,2 3 0,4-3 0,2 2 0,2-1 872,1 2 0,0 3 1,4 3-1,-1 2-519,1 2 1,-3 6 0,-1 2 0,-3 4-70,-2 1 0,-2 1 0,-1 0 0,-1 2-244,-1 0 0,0 2 1,-3 1-1,1 1-706,2 2 1,-4-2 0,1 1 0,-2 0-1681,0-2 1,-2-2 0,2 0 1987,1-1 0,-2 2 0,0-2 0</inkml:trace>
  <inkml:trace contextRef="#ctx0" brushRef="#br0" timeOffset="837">1072 26 8651,'-7'-6'0,"1"0"793,-1 2 0,4 0-1174,1 2 1,2 1 380,2-1 0,1 1 0,4 1 0</inkml:trace>
  <inkml:trace contextRef="#ctx0" brushRef="#br0" timeOffset="1838">1162 180 8447,'-7'6'632,"4"-1"0,0-1 0,3 1-90,0 1 0,0 0 0,0 1 1,0 0-153,0 1 0,0 0 0,2 2 0,1 0-310,0 0 1,2-3-1,1 0 1,0-2-300,1-3 0,0 1 0,1-3 0,1-1-491,1-1 0,-1-2 0,1-3 0,2-2 235,0-1 0,0-5 0,-1 1 0,-1-1-142,-1-1 0,1 2 1,-2 0-1,-1 2 519,-1 1 0,0 6 518,-4-2 0,0 6 1,-3 4 129,-1 4 1,1 5 0,-3 1 0,1-1 42,-1 1 1,3 0 0,-1 0 0,1-1-286,1-1 1,0 0-1,0-2 1,0-1-190,0-1 1,3-1 0,1 0 0,2-2-330,0-2 0,3-2 0,0-2 0,1-3-214,1-3 1,1-2-1,1-3 1,0 1-107,0-1 0,0-2 1,0-1-1,-1 0 143,-2 1 0,0 0 1,-2 2-1,1 0 254,-1 0 1,-2 3 0,-1 3 173,-1 2 1,-2 2 0,0 6 0,-1 1 396,-1 2 0,0 3 1,0 1-1,0 3 225,0-1 0,0 1 1,0 0-1,0 0-131,0 0 1,0 0 0,2-1-1,3-2-309,3-1 0,-1-2 0,3-1 0,-1 1-209,2-1 0,1-2 1,1-2-1,2-2-42,2-2 0,2-2 1,0-5-685,0-2 548,1-1 1,1-3 0,0-3-1040,0 0 898,-1-4 1,-2 0 0,0-3 0,-4 2-253,-3-1 1,-2 4 0,-3 1 568,-2 3 0,-6 7 0,-5 4 0,-2 5 768,-2 5 1,-2 2-1,1 8 1,-1 2 537,0 2 1,2 3 0,1 2 0,1 1-142,1 0 1,4-1-1,2-1 1,2-1-1357,5 1 1,5-3 0,8-1 0,3-6-562,5-4 1,6-4 0,6-5 739,4-6 0,2-5 0,1-8 0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1:04.72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542 202 8138,'8'0'209,"-1"-2"0,-7-3-70,0-5 1,0-4 0,0-2 0,-1 1-43,-5-1 1,3-4 0,-7-1 0,-1 2 90,3 2 1,-6 3 0,2 2 0,-5 4 6,-4 1 1,1 2 0,2 6-1,-2 4 89,-6 6 1,2 9 0,-2 8-1,-1 6 82,-3 8 0,5 9 0,-1 6-178,-2 3-57,-1 2 0,5 0 0,2 0 1,1 0-31,0 0 0,1-7 1,6-6-159,4-6-41,-4-5 1,12-14 0,-3-3-714,3-4 369,2-8 1,2-9 0,1-12 0,4-6 79,2-2 1,-4-6 0,4 4 0,-1-1 319,1 1 1,-4 1-1,5 8 1,2 1 249,2 1 1,-4 8-1,1-2 1,3 3 427,4 2 1,1 7 0,5 3 0,0 6 108,1 4 1,-5 4 0,6 7 0,1 2-361,3 3 1,1-5 0,0 2-1039,0-6 308,-1-8 0,1-2 0,-1-8 1,-3-2-445,-1-4 0,-2-3 0,4-7 0,-4-8 789,-2-9 0,5-5 0,-2-2 0</inkml:trace>
  <inkml:trace contextRef="#ctx0" brushRef="#br0" timeOffset="947">1130 620 8162,'14'-11'140,"-4"1"41,-5-2 1,-2-2-1,1-1 1,1-3 7,-1-2 1,-3 3 0,-1-4-1,0 2-127,0-2 1,-1 4 0,-5-3-1,-4 2 0,-4 5 0,-1 2 0,-1 6 161,1 3 0,-6 9 0,1 4 0,1 4 132,1 6 0,3 8 0,0 9 0,-1 1-31,1 4 1,4 2 0,3 3 0,1 2 55,3 2 1,4 4 0,6-2-1,4 1-96,4 3 0,6-5 1,1-1-1,-2-4-151,-2-1 1,-2-6 0,-1-2 598,-3-1-598,2-2 1,-11-10-1,3-2 1,-5 0-99,-5 0 0,0-7 0,-9 1 0,-3-6-331,0 0 1,-9 0 0,-3 0 0,-6-4-247,1-1 0,-4-2 0,0-5 0,0 0-44,1 0 1,1 0 0,6 0-1,4 0-40,6 0 0,3 0 0,3 2 12,4 3 1,4-3 0,12 3 612,4-3 0,4 5 0,1 1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0:59.078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0 12347 187437 46803,'7'21'1145'0'120,"0"0"1"0"-1,-2-3-136 0 153,5 2-735 0-196,-2-1 1 0-1,7 12 0 0 1,-4-1 815 0 119,3 7-764 0-143,2 8 1 0 0,5 7 0 0 0,-1 10 0 0-1,0 5 226 0 19,-3 4 0 0-1,0 5 0 0 1,-6-1 0 0-1,-3-1-278 0-15,-2-1 0 0-1,-3-3 0 0 0,-3-5 0 0 0,0-6-474 0-13,0-6 1 0 0,-1-6 0 0 1,-2-1-1 0-1,-4-3-83 0-3,-2-2 1 0 1,-1 1 0 0 0,-1-10 0 0-1,0-4-1220 0 45,-3-2 1 0-1,3-2-1560 0 79,-3-3 3059 0-160,3-10 0 0 0,-4-6 0 0 0,-1-11 0 0 0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1:06.608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1 277 8098,'0'-10'1467,"0"-1"-883,0 8 1,2-4 0,3 7-532,5 0 0,6 0 1,3 0-1,3 2-427,2 3 0,2-2 1,3 6-1,-2-1 20,-1 1 1,-2 0 0,4 3-1,-4-4-1292,-2-1 1646,6 5 0,-11-10 0,5 5 0</inkml:trace>
  <inkml:trace contextRef="#ctx0" brushRef="#br0" timeOffset="185">94 416 8098,'-7'9'0,"-3"-4"746,-4-3-225,5 5 0,6-1 0,11 5 0,8-6-305,1-3 1,7-2 0,2 0 0,1 0-553,-1 0 1,3 0 0,-4 0-1,0-2-1464,1-3 1800,-7 3 0,10-5 0,-5 7 0</inkml:trace>
  <inkml:trace contextRef="#ctx0" brushRef="#br0" timeOffset="886">1316 478 7072,'14'-10'0,"-4"-1"133,-5-1 0,-3 2 1,-2-4-1,0-3 327,0 0 0,0-7 0,0-2 0,0-3-273,0-2 1,-7 0-1,-5-2 1,-7-1-138,-7-2 0,-3 0 0,-3 5 0,-5 2 37,-4 3 1,-5 10 0,-4 11 0,-2 7 103,3 8 0,2 9 0,6 17 0,5 5 255,3 4 1,4 7 0,3 1 0,7 2 15,7 3 1,5 3 0,9-1 0,3-2-229,5-1 1,13-9-1,6-1 1,7-10-90,4-4 1,-4-9 0,5-5 0,2-7-234,2-7 1,-1-10 0,-1-7-1,-3-7-558,-2-7 1,3-5 0,-7-3 0,-4-4-914,-8-1 0,-7 3 1559,-4-6 0,2 1 0,-4-5 0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1:10.56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47 32 6822,'-15'-9'2332,"4"1"157,1 2-2099,6 5-855,-2-6 264,6 7-992,0 0 514,6 7 679,-4-6 0,12 13 0,-5-5 0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1:11.21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31 0 9920,'0'11'429,"0"-1"1,0 2-388,0 2 0,0 1 1,0 2-1,0 4-323,0 5 0,-5-2 0,0 2 0,1 0 281,3-2 0,-6 5 0,-2-5 0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1:12.61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401 186 8054,'0'-9'1098,"0"3"-776,0-1 0,0 7 0,0 0 0,0 10-23,0 9 1,0 5 0,0 9 0,0 4-127,0 10 1,1 6 0,3 9 0,1 0-244,-2 0 1,-1 0 0,-2 0 0,0-4-323,0-6 1,0-8-1,0-14 1,0-5-1771,0-4 2162,0-4 0,7-15 0,2-4 0</inkml:trace>
  <inkml:trace contextRef="#ctx0" brushRef="#br0" timeOffset="250">45 124 8067,'-10'-14'432,"-1"4"-24,8-4 1,-9 6 269,7-8 1,1 3 0,9 0 0,6 5-297,2 1 0,10-3 1,1 5-1,3 1-258,4 2 1,-3 2 0,10 0 0,-1 0-615,5 0 1,-3 7-1,2 4 1,1 2-613,-3 3 0,4-1 1102,-7 1 0,7-1 0,-3 1 0</inkml:trace>
  <inkml:trace contextRef="#ctx0" brushRef="#br0" timeOffset="938">664 697 8194,'0'-16'-174,"0"1"1,0-1 823,0 1 0,5-1 0,2-1 625,1-4-1017,3 4 0,9-5 0,1 6 1,0 3 58,1 2 0,0 3 0,6 4-126,-2-1-116,-1 7 1,1 3-1,-2 9 1,-3 5-22,-7 3 0,-1-1 0,-6 4 0,0 3-82,0 1 1,-2-3 0,-5-2 0,0-2-122,0-3 1,0-1 222,0-3 1,0-8-70,0-7 0,5-12 0,2-11 1,2-1-207,3-3 1,7-2 0,1-4 0,1-1-444,1-2 0,1-2 0,4 2 0,-1-4 644,1 1 0,3-6 0,1 5 0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1:14.56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465 139 7667,'0'-15'-749,"-2"1"0,-1 2 1544,-2 2-406,0-1 1,3 1 0,-2 0 552,-1-2-492,0 5 0,3-7-141,-3 4 1,-3 3-1,-8 2-102,1 3 0,4 14 1,-1 7-1,-3 8-32,-4 11 0,-3 5 0,1 5 0,-5 4-142,-3 5 1,-2-2-1,0 1 1,0 3-50,0 1 1,5 0 0,2-5 0,2-8-68,3-9 0,9-13-197,5-4 1,3-12-1,4-9 1,4-11-15,10-8 1,-1 0 0,8-5-1,-1 0 193,4 0 0,-2 5 0,0 0 0,-2 6 373,-3 2 1,-2 8-1,-1-2 1,1 3 257,4 2 1,-9 12 0,2 5-1,-4 7-34,-2 9 1,-4 6-1,1 11 1,-3 2-458,-2-2 0,0-2 0,0-2 0,1-1-596,5-4 0,-5-5 0,5-10 0,-3-7-1051,2-7 1,-1-5 1607,6-7 0,0 0 0,6 0 0</inkml:trace>
  <inkml:trace contextRef="#ctx0" brushRef="#br0" timeOffset="1056">914 774 6807,'8'0'1791,"6"0"-1665,-12 0 1,10-2 0,-5-3 176,1-6-213,-4-9 1,4 1 0,-4-5-1,1 0-67,-2 0 0,-1 3 1,-2-3-1,0 2-58,0 3 0,-2 2 1,-3 1-1,-5 2 73,-4 4 1,-6 3 0,-3 7-1,1 2 99,-1 3 1,1 10 0,3 11 0,-1 5 109,1 5 0,1-1 1,5 6-1,1 2 138,1 2 1,8 3 0,-1 2 472,8 1-586,5 1 1,6-1-1,2 1 389,4-2-509,-4-2 1,5-7 0,-6-3 12,-1-5-105,-6 1 1,3-12 0,-7 4 0,-1-5 173,-3-4 0,-2-2 0,-5 1-442,-4-1 0,-9-6 0,-1-4 0,1-3-320,1-2 1,-4 0-1,-2 0 1,-2 0-140,0 0 0,8 0 1,-5-2-1,3-1 74,-1-2 0,2-2 1,7 3-1189,2-1 1781,6 0 0,-3 5 0,7 0 0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1:16.73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0 7092,'10'0'1768,"1"0"-1433,-8 0 1,6 0-1,-6 2-2,2 3 0,2 4 1,-3 6-91,1 1 1,0 1 0,-5 2-1,2 3 8,3 2 0,-3 2 0,3 5 0,-4 0-8,-1 0 1,0 0 0,0 0 0,0 0-605,0 0 1,0-5 0,0-2-1,0-2-145,0-3 1,0-2 0,0-2 87,0 1 0,2-7 334,3-4 1,4-4-1,5-2 1,-2-3 78,-2-1 0,-1-7 0,3 2 271,-2-4 0,0-1 84,6-1 0,-8 9-69,-2 7 0,-5 7 0,-1 10 0,0 6-96,0 8 1,-5 1 0,-2 9 0,0 2-5,0 2 1,-5 2 0,4-1-1,-2-1-38,-1-4 1,3 4-1,-4-8 1,3 0-49,2-6 0,-3-11 0,3 1-116,-2-4-17,6-2 1,-6-6 0,4-4-122,-5-3 0,1-2 0,1-2-223,1-3-180,2 3 0,-1-11-852,1 2 0,0 3 1414,5-3 0,0 1 0,0-5 0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1:18.43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0 813 8277,'10'-8'1145,"-1"-6"-758,-2-5 0,5-8 1,-2-3-1,4-7 207,1-10 1,8-15-1,1 0 1,2-3-77,-1-4 1,1 6 0,7-4 594,3 3-860,-10 9 0,3 10 0,-13 14 1,-1 9 617,0 5-623,-6 8-98,-2 9 0,-7 12 1,-2 14-1,-3 10 28,-5 7 1,1 10-1,-1 4 1,0 5-219,1 5 1,-5 2 0,6 5-1,-3-4-322,1-1 1,7 0-1,-4-4 1,1 2-569,1-1 0,0-11 0,5-9 0,0-10 930,0-8 0,7 1 0,2-5 0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1:17.54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0 8093,'7'9'256,"-5"5"0,5-11 265,-7 7 1,7-5 0,3 4-397,4-2 1,3 3 0,2-5 0,3 1-364,2 0 1,-3-4-1,5 5 1,-1-2-236,-1 0 0,6 2 0,-6-3 473,0 1 0,5 0 0,-5-5 0</inkml:trace>
  <inkml:trace contextRef="#ctx0" brushRef="#br0" timeOffset="194">78 232 8093,'-7'-8'1181,"7"1"1,1 7-1007,13 0 1,2 0-1,4 0-247,-3 0 23,6 0 0,-6 0 0,5 2 0,-1 1-651,0 2 0,1 5 700,-1-4 0,-4 6 0,5-4 0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4:36.34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128 316 6805,'4'3'0,"-1"-1"556,-3 2 464,3-2 1,-2 1 80,4-3-498,-4 0-325,5 0 1,-2-1-1,2-1 75,1-3 0,0-1 0,0-1 0,0-1-105,2-1 0,-1-3 0,1 1 1,0-3-124,0-2 0,2 0 0,-1-3 0,0 1-120,0 0 1,-2 1 0,-3-1 0,0 0-133,0 0 0,-2 3 0,-1 3 0,-1 1-46,-1 2 0,-1-3 0,-1 4 1,-3-1 5,-1 2 1,0 3-1,-2 1 34,-1 0 117,-1 2 0,-1-2 0,1 3 1,2 1 18,-1 1 0,-3 1 0,3 3 108,-2 1-114,3 1 1,-2 2 0,3 1 0,2 1 57,0-1 0,1 4 0,3-1 1,-1 2 6,0 1 1,2 4 0,2-1 0,3 1 22,1 0 1,1 1 0,2 1-1,2 0 62,-1 0 0,2 0 1,-2-3-1,0-1 131,-1-1 1,2 1 0,-2-3 0,-1-1 86,-3-1 0,0-1 0,-2 1 1,-2-1-113,0-2 1,-1 1 0,-1 0-1,-1 0-75,-3-1 0,-1 2 1,-3-2-1,-3 1-205,0-1 0,-2 1 0,-2-3 0,-2-1-180,-2-1 0,3 0 0,-1 0 0,2-1-71,1-2 0,1 2 0,1-1 0,1 1-108,1 1 1,3-3 0,-1 1 0,2 0-327,3 1 0,-2-2 1,3 0-2405,0-1 3116,1 2 0,-1-7 0,3 1 0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5:16.73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21 8153,'7'-4'741,"-1"1"0,-4-2 1,2 3-393,0-1 0,-1 0 0,3 4 0,1 1-247,2 1 0,3 4 0,3-3 1,2 2-307,3 2 1,2-3-1,0 0 1,1 0-347,1 1 1,-3-2 0,1 1 0,-2-1-642,-1-2 0,-4 3 1191,-2-2 0,2 4 0,-1-1 0</inkml:trace>
  <inkml:trace contextRef="#ctx0" brushRef="#br0" timeOffset="173">124 157 7111,'-4'11'0,"-2"-2"0,0 0 319,0-3 0,0 2 0,-1-1 684,1-2 0,5-1 0,1-3-780,5 2 1,4-2-1,4 3 1,3-3-111,2-1 1,1-1-1,0-2-543,0 0 339,0 0 0,1 0 1,1 0 90,1 1 0,5-4 0,-3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1:20.838"/>
    </inkml:context>
    <inkml:brush xml:id="br0">
      <inkml:brushProperty name="width" value="0.2" units="cm"/>
      <inkml:brushProperty name="height" value="1.2" units="cm"/>
      <inkml:brushProperty name="color" value="#5B2D90"/>
      <inkml:brushProperty name="inkEffects" value="pencil"/>
    </inkml:brush>
  </inkml:definitions>
  <inkml:trace contextRef="#ctx0" brushRef="#br0">0 0 12242 180012 49510,'5'31'1943'0'0,"-4"6"1"0"0,2-7-1 0 0,-2 1-1682 1036 0,-1 0 0-1036 0,0 2 1 0 0,0 1-1 0 0,0 0-102 0 0,0 1 1 0 0,0 1 0 0 0,0 0-8 0 0,0 2 1 0 0,0-7-370 0 0,0 6 61 0 0,0-16-206 0 0,0 2 118 0 0,-4-13-355 0 0,3-4 0 0 0,-4-24 287 0 0,5-15 0 0 0,3 0 0 0 0,2-3 0 0 0,0 3 92 0 0,3 2 1 0 0,2-1 0 0 0,2 1 0 0 0,2 0 226 0 0,-2 2 1 0 0,2 1 0 0 0,1-1 0 0 0,0 0 1001 0 0,3 2 0 0 0,2 3 140 0 0,3 4 0 0 0,1 11 0 0 0,2 10-450 0 0,-6 14 1 0 0,-8 8 0 0 0,-7 8 211 0 0,0 2-750 0 0,-2 2 0 0 0,-3 9 0 0 0,0 0 53 0 0,0 1-33 0 0,0 6 0 0 0,0 9 0 0 0,-1 6 357 0 0,-2 3-418 0 0,-3 1 1 0 0,-1 3 0 0 0,2 1 0 0 0,0-1-4 0 0,3-2 0 0 0,1-5 1 0 0,1-11-1 0 0,0-5-158 0 0,0-6 0 0 0,5-1 0 0 0,1-6 1 0 0,3-6-5 0 0,1-4 1 0 0,0-7 0 0 0,1-5-1090 0 0,2 0 0 0 0,7-2-4167 0 0,7-3 5301 0 0,10-5 0 0 0,0-9 0 0 0,7-7 0 0 0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5:14.12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215 460 7099,'0'7'-379,"0"-1"726,0-4 0,0 3 0,1-3 554,3 2-670,-3-1 0,4-3 251,-2 0-322,2 0 0,5-1 1,-1-3-1,1-2 132,-1-2 1,4-5 0,1-3 0,1-1-1,1-4 1,2-4 0,0 2-1,-1-3-189,-1-1 0,-1-5 0,1 1 0,-4-1-223,-1 2 0,-6 1 1,-2 2-1,-2 2-188,-1 1 1,-1 5 0,-3 7-1,-4 1-82,-4 1 1,-5 1-1,2 3 125,1 2 176,-4 3 0,4 7 1,-3 2 246,1 5-88,5 4 1,-6 0-1,4 5 1,1 4 165,2 3 1,1 1 0,3 3 358,3 3-413,2-4 1,1 7 0,1 0 0,2 2 57,3 1 0,7-2 0,3-1 0,2 0-42,1 0 0,0-1 1,0-2-1,0-4-25,0-1 1,-3-5 0,0-2-1,-2 1 47,-2-3 1,1-2-1,-8 0 1,0-1-59,-2 1 0,-1-1 0,-4 1-259,-1-1 92,-2 1 1,-9-1 0,-3 1-325,-4 0 233,-3-1 1,-6 1 0,-1-1-136,-4 1 137,2-5 0,-4 3 0,3-6 0,1 0-213,1 0 0,7-3 1,1 1-1,3-2-275,2-2 1,2 1 0,8-5-1716,-1 1 2297,5 0 0,5-7 0,5-1 0</inkml:trace>
  <inkml:trace contextRef="#ctx0" brushRef="#br0" timeOffset="1198">957 460 8180,'-10'-10'823,"4"4"-555,0 3-116,-1-2 1,-2 4-1,-1-2 3,1 2 0,-1 2 0,1 2 0,-1 3 16,1 3 0,0 1 0,2 1 0,2 1-17,0 5 1,2 1 0,3 2-1,0-1-31,0 1 1,1 2 0,2 2 0,4-2-21,1-2 1,2 0 0,-1-2 0,0-1-27,-3-5 1,2 0 0,-2 0-45,-1 1 1,2 1-104,-3-5 1,-2-3-1,-5-2 1,-4-1-73,-1 0 1,-3 0 0,0-3-573,-2 0 432,-4 0 0,5-3 0,-2 0 0,-1 0-291,0-1 1,3 3 0,0-3 0,1 3-191,2 1 0,2 0 763,1 0 0,0-4 0,-4-1 0</inkml:trace>
  <inkml:trace contextRef="#ctx0" brushRef="#br0" timeOffset="1899">1194 529 8114,'0'-11'-185,"0"2"1,-1 0-1,-1 2 697,-1 0 0,-3 3 0,1-1 0,0 1-84,-2 2 1,-2 1 0,0 1-206,-1 0 1,4 0 0,0 1-1,-1 3 20,2 5 1,-2 2 0,4 3 0,0-1-9,2 4 0,1 1 0,0 2-34,0-1-171,0-3 0,0 2 1,1-1-1,2 1 71,0 2 0,1-1 0,-2 0 0,1-2-43,-1-1 1,-1-3 0,-1 3 0,0-2-61,0-3 0,0 1 0,-1-4 1,-2 0-132,-3-2 1,-3-4 0,0 1 0,-1-2-299,1-1 1,-4 0-1,0-1 1,2-1-73,0-1 0,2-3 0,-1 1 0,1 1-703,-1 0 0,5-4 1206,2 1 0,2-1 0,1-2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5:58.11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342 35 6164,'6'0'0,"0"0"0,-4 1 217,1 2 520,-2-2 1,-1 2-222,0-6 1,-4-2-1,-2-2 1,-2 0-101,0 0 0,-4 3 0,-3-2 0,-1 3-80,-1 2 1,-4 1 0,-2 2-1,-2 5 192,-4 8 1,3 5 0,-3 7 753,3 3-935,0 5 1,4 2 0,3 4 660,4 1-759,7-3 1,4 0 0,5-4 180,2 0-469,1 0 1,9-7 0,1-5-1,2-4-317,1-5 0,4-2 0,1-6 0,1-3-466,-1-2 1,0-1-1,2-2 1,0-3-564,2-3 1,-3-5 1384,3 2 0,-3-7 0,3-4 0</inkml:trace>
  <inkml:trace contextRef="#ctx0" brushRef="#br0" timeOffset="496">684 228 8025,'-8'0'673,"2"0"0,0 0 4068,0 0-2921,2 0-2204,0 0 1,5 0 0,2 0-1699,3 0 2082,1 0 0,5 0 0,2 0 0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6:00.36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206 352 7799,'6'0'43,"-1"0"1,-2 0 385,3 0 1,0 0 0,2 0-174,1 0 0,-4 0 0,2 0 0,2-3 9,1-4 1,2-3 0,0-3 0,1-1-61,0-1 0,4-6 0,-3-2 0,1-3-280,-1 0 1,-1 1 0,-6 0-1,-1 1-260,-3 1 1,-2 1 0,-2 2 0,-2 4-65,-3 2 1,-5 5-1,-3 1 1,0 4 202,0 2 0,0 1 0,-3 3 0,0 2 383,-1 5 0,-1 7 0,1 0 0,2 5 180,0 1 0,3 5 1,0 4-1,1 1 70,5 2 0,-1 3 0,6-3 0,3 4-62,4 2 0,6 0 0,3 2 1,4-2-90,1-1 1,-1-5 0,3-4 0,-2 0-114,-2-1 1,1-4-1,-6-4 1,-2-2 104,0-2 0,-3 0 0,-1-2-207,-3-1-35,-2-2 0,-2 3 1,-2-3-449,-3 3 266,-1-1 0,-6 3 0,-5-2 0,-2-1-346,-2-1 1,-7-2-1,2-3 1,-4 0 70,0-3 1,3-2 0,-1 2 0,2-1-92,5-2 0,0 1 0,10 1 0,2 0-1152,1 0 1664,4 3 0,1-2 0,4 4 0</inkml:trace>
  <inkml:trace contextRef="#ctx0" brushRef="#br0" timeOffset="1157">565 467 7797,'5'-5'1034,"-2"1"-637,-3 4 0,3 1 0,0 2 0,-1 3-37,-1 5 1,2 3 0,1 4 0,0 3-10,3 2 0,1 6 1,0 3-1,1 0-94,-1 0 1,1-7 0,-1 1 0,2-3-167,1-4 1,-1-7 0,1-4-1,-1-5-95,-2-4 0,1-3 0,-1-9-633,1-1 453,-1-7 0,1-1 0,-1-5 1,2-2-403,1 0 1,-2-3 0,0 3-1,-2 1-172,0 4 1,-1-1 0,1 2 0,-2 0 757,-2 3 0,0 1 0,-3 2 0</inkml:trace>
  <inkml:trace contextRef="#ctx0" brushRef="#br0" timeOffset="1407">727 467 7652,'-3'8'-363,"1"1"1,-4 0 0,3 0 1347,1-1 1,2 2 0,3 1-1,4 2-298,3 0 1,0-1 0,5 2 0,0-1-427,1 1 1,-2-3 0,0 0 0,2-2-178,0-3 1,0 1 0,-1-4 0,-2-1-215,0-1 0,-2-2 1,-2-2-1,-1-4-655,1-3 0,-1-5 0,0-2 0,-1-1-304,-2 1 0,-2-4 1,2 0 1088,-1-2 0,-1 3 0,-3 0 0</inkml:trace>
  <inkml:trace contextRef="#ctx0" brushRef="#br0" timeOffset="1966">1189 537 8027,'5'5'-284,"1"-3"0,-4-2 0,1-2 744,-2-4 0,-2-5 0,-1-1 0,-2 1-335,-1-3 1,0 5 0,-4-3 0,0 3 35,1-1 0,-1 3 0,1 0 483,-1 2-476,-3 3 0,2-2 0,-1 5 0,2 2 140,0 2 0,0 7 0,1 3 0,0 1-81,3 2 0,1-1 0,4 0 1,0 2-238,0 2 0,0-5 0,1 0 0,2-2-92,2-4 1,4-4 0,1-3 0,2-2-85,-2-1 1,1-1 0,-1-2 0,1-4 12,0-3 0,-2-3 0,0-3 0,-1 3-47,-3 0 1,2-1-1,-3 1 170,0-1 1,-2 4 302,1-2-163,-2 5 0,-1 5 0,0 4 1,0 6 133,0 3 1,0 2 0,0 5 0,0 0-144,0 3 1,0-3 0,0 3 0,0-3-337,0 0 1,4-5 0,2 0 0,1-5-565,2-2 1,-1-2 0,2-5 0,0-2-195,2-3 1,2-7 1012,-3-4 0,4-5 0,-1-4 0</inkml:trace>
  <inkml:trace contextRef="#ctx0" brushRef="#br0" timeOffset="2145">1377 334 8027,'3'-26'-128,"3"0"1,-1 3 0,0 4-464,-2 3 1,0 6 1633,-3 7 1,0 8-1,0 10-399,0 5 1,0 2-1,0 4 1,0 2-279,0 1 0,-3 0 0,0 2 1,2 1-257,0 0 1,1 2 0,0-3 0,0 1-383,0-3 1,0 0 0,1-2-1,0-2-1054,2-3 1,0-5-1,-2-6-924,2-5 2250,-2-1 0,3-14 0,-4 0 0</inkml:trace>
  <inkml:trace contextRef="#ctx0" brushRef="#br0" timeOffset="2624">1368 589 8027,'-3'-13'-109,"0"0"1,-1 4 0,3 0 1859,-2 1-1058,0 3 0,4 0 1,2 5-472,2 0 0,1 0 1,2-1-1,1 0-201,1-2 0,3 0 1,0 2-1,1-1-397,1-1 1,-1-3 0,3 3 0,0-2-164,0-3 0,0 2 1,0-1-1,0 1 126,1 0 1,-4-2 0,-1-2 339,-1 2 57,0-1 0,-6 1 0,-2-2 0,0 2 107,-2-1 1,-1 3 0,-1 1 311,0-3 0,-4 4 0,-2 2 174,-1 1 0,-2 5 0,1 6 0,-1 2-64,1 1 0,2 6 0,0-3 0,1 4-169,0-1 0,-2 0 1,4-2-1,1 0-172,1-3 1,1 2-1,0-4 1,0-2-192,0 0 1,1-4 0,2-1 0,4-1-131,3-2 0,1-5 1,3-4-24,1-4 116,1 1 1,4-5 0,0 3-57,-1 1 117,-1-2 1,2 5 0,-1 0 0,-2 1 100,-2 3 1,-3 0 0,1 4-1,0 1 81,-3 2 1,-4 1 0,-3 5-1,0-1 84,0 2 0,0-2 1,-3 1-1,-1-1 109,-2-2 0,1 1 1,-2-3-907,0 0-137,-3-2 0,6 1 0,-2-6-444,2-2 1,5-4 0,2-2 0,2-2 1106,4 0 0,1-6 0,4-3 0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6:04.87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230 36 8019,'0'-6'-277,"0"0"1,0 4 1404,0-5-854,0 5 0,0-3 1,0 3 433,-3-1-16,2 1 15,-3 2-490,4 7 0,0 0 1,0 9-1,0 2-12,0 5 1,0 6 0,0 5 0,0 2-320,0 2 1,0 5-1,0-1 1,0-1-451,0-1 1,3-3 0,0-4 0,-1-5-1705,2-3 2268,-3-8 0,3-5 0,-4-2 0</inkml:trace>
  <inkml:trace contextRef="#ctx0" brushRef="#br0" timeOffset="184">60 326 8019,'-12'-8'52,"1"1"1,0 1 0,2 0 2213,0 1-1273,5 2 0,1 3 0,7 0-619,4 0 1,5-3 0,6 0 0,2 1-244,1 1 0,2 1 1,3 0-1,3 0-521,0 0 1,-1 1 0,1 1 0,0 2-1169,1 0 0,-4 1 1558,2 1 0,1 6 0,1-2 0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6:07.10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128 0 8146,'-3'6'312,"-3"0"0,-2-1 0,0 6 1,-1 0 223,1 4 0,-4 9 1,0 7-1,0 6 124,-1 7 1,2 8-1,2 7 1,2 4-204,1 5 1,2 1-1,4 1 1,1-3-478,2-3 1,3-6-1,4-6 1,3-3-356,0-5 1,2-8 0,4-4 0,2-7-556,1-5 0,0-4 1,4-2-1,0-2 930,-1-1 0,1-1 0,0-1 0</inkml:trace>
  <inkml:trace contextRef="#ctx0" brushRef="#br0" timeOffset="736">333 773 8118,'0'-8'40,"3"-1"1,1 0 0,0-4 235,0-1 1,1-4 0,-1-2-1,1-5-20,2-3 0,3 0 1,2-4-1,2 0 60,1 0 1,-2 2 0,0 3 0,1 2-14,-1 2 0,-4 6 0,1 4 81,-3 4 0,-5 5-132,0 4 1,-1 7 0,-1 9 0,-1 4-78,-1 3 0,0 3 1,-3 3-1,0 1-187,0 1 1,3 2 0,-3 1 0,1-1-275,2-1 0,1-4 0,1 2 0,0-2-486,0 2 1,0-8-1,0 1-575,0-7 615,4-2 732,1-6 0,3-3 0,1-1 0</inkml:trace>
  <inkml:trace contextRef="#ctx0" brushRef="#br0" timeOffset="1332">803 589 8048,'0'-9'1168,"0"4"-352,0-1 0,1 4-164,2-2-544,2 3 0,7 1 1,2 0-1,3 1-249,0 3 1,4 1-1,1 3 1,3 1-375,1-1 1,0 2-1,2-2 1,0 1 514,0-1 0,-2 2 0,0-1 0</inkml:trace>
  <inkml:trace contextRef="#ctx0" brushRef="#br0" timeOffset="1867">1427 493 8014,'-8'0'90,"-1"0"1,0-1 0,1-2 0,-2 0 117,-1 1 0,2 4 0,-3 2 0,2 3 30,-2 2 1,3 1-1,-3 5 1,3 0-1,0 1 1,4 6-1,0 1 1,1 0-4,2 0 0,5-4 0,3 2 0,2-1 149,4 0 1,1-4 0,4 1 0,0-4-383,0-2 0,1-4 1,1-2-1,1-1-1122,-1-3 0,-1 0 0,0-1 1120,2 0 0,-2-7 0,3-3 0</inkml:trace>
  <inkml:trace contextRef="#ctx0" brushRef="#br0" timeOffset="2453">1752 36 8222,'0'8'746,"4"2"1,2 2-1,5 4-190,3 7 1,6 9 0,2 13 0,0 7-211,1 9 0,-5 5 1,-1 2-1,-5-2-287,-6-6 1,-2-4 0,-4-3 0,-1-4-415,-2-4 0,-2-4 1,-6-8-1,-1-1-197,-1-2 1,-2-3 0,-1-4 0,1-6-86,1-3 0,0-6 0,-1-1 0,2-2-892,1-2 1529,4 1 0,0-4 0,4 0 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6:10.76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248 229 8007,'8'0'-104,"-2"3"184,0 0 0,-3 1 403,2-4 1,-2 0-322,3 0 0,-3-5 1,2-1-1,1-2-102,-1-4 0,1-1 0,-3-2 0,0-1-75,1 1 0,-3-4 1,2-2-1,-2 1 54,-1 2 0,-3 4 0,-2-1 0,-2 1 52,-2-1 0,-4 7 1,0 5-1,0 2 72,-2 1 0,0 7 0,-1 3 0,3 5 46,1 3 1,-2 7 0,3 1 0,4 3 4,3 2 1,3-2-1,1 3 1,2 2-1,3 0 1,2 4-1,7 0 1,1-2-70,2-3 0,0 1 1,0-4-1,-1 0-25,-2-4 0,-1 2 1,-6-7-1,0-3-119,-2-2 0,-3 0 0,0-3 1,-4 2-109,-3-4 1,-6-2 0,-2 1-1,-2-2-298,-3-3 0,-2 2 1,0-4-1,-3-1 29,-2-1 0,0-1 1,0 0-1,2 0 8,3 0 0,2 0 0,2 0 1,2 0-628,3 0 0,5 1 995,3 1 0,6 4 0,2 3 0</inkml:trace>
  <inkml:trace contextRef="#ctx0" brushRef="#br0" timeOffset="1285">496 458 8102,'8'0'1220,"-3"0"1,-1 1-1,-4 2-940,0 3 0,0 1 1,0 3-1,0 1-164,0 1 0,3 3 0,0-1 0,2 0-430,2 2 1,0-3-1,1 2 1,-1-1-682,-2-1 1,1-5-1,2-3 995,1 0 0,0-2 0,-1-3 0</inkml:trace>
  <inkml:trace contextRef="#ctx0" brushRef="#br0" timeOffset="1429">572 308 7711,'4'10'-478,"-3"-5"1,2 1 1106,-2 1 0,-1-3-629,0 3 0,0-1 0,0 2 0</inkml:trace>
  <inkml:trace contextRef="#ctx0" brushRef="#br0" timeOffset="1834">701 423 8081,'-9'0'347,"1"0"1,-1 0 0,0 1-96,1 2 1,2 2-1,1 3 1,1 1-40,-1 0 1,3 1 0,-1 0 0,2 3-54,1 1 1,0 0-1,0 3 1,1-2-227,2 1 1,2-6 0,3 1 0,1-1-347,-1 0 0,4-5 1,0 0-1,1-1-227,-1-2 0,0-2 0,-1-3-238,0-3 877,0-1 0,2-7 0,0 1 0</inkml:trace>
  <inkml:trace contextRef="#ctx0" brushRef="#br0" timeOffset="2214">846 511 8081,'8'0'-16,"-2"0"1,0 0 273,0 0 1,-2-1 11,-1-2 1,1 1-1,-1-4-117,-1-2 1,-1 1-1,-1-2 1,0 1 41,0-1 0,-1 0 0,-2 0-68,-3 1 0,1 3 0,0 2 0,-2 2 117,-1 1 0,0 2 0,-1 3 387,1 3-450,-1 7 1,4-4-1,0 3 1,1 3-13,2 2 1,1 0 0,1 1-1,1-1-103,2-2 0,3 2 0,4-3 1,2 0-388,2-2 1,0-4-1,4-2 1,1-3-512,1-4 1,1-2-1,-2-3 832,1-2 0,0-9 0,-3-4 0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6:22.60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18 27 6851,'0'-5'3865,"0"-2"-3080,0 5 1,0-3-1,-1 3 840,-2 0-1376,2-1 0,-3 4 1,3 1-215,-2 0 0,2 2-3019,-1-1 850,1-2 2134,1 3 0,3-4 0,2 0 0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6:27.98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487 348 8051,'0'-8'-242,"0"0"1,-1 3 0,-1 0 209,-3 0 1,-2 0-1,0 0 1,-1 2 457,1 1 1,-1 1 0,0 2 0,1 2-205,-1 3 0,-2 1 1,0 2-1,1 2-26,1 2 0,0 0 0,1 2 1,0 1-46,2-1 1,-1 1 0,4-2-1,0-1-140,1 1 0,1-4 0,1 1 1,1-1-115,3-3 1,2-4-1,1 1 1,0 0-70,2-3 1,-2-3 0,3-3-173,0-2 244,-2 0 1,1-2-1,-3 2 1,-1-1-20,-1 0 0,-2 1 262,2-2 0,-1 4 101,1 2 1,-2 6 0,-3 8 0,0 2 70,0 0 0,0 5 0,0 0 1,0 0-137,0 1 1,4-3-1,1 0 1,1-4-65,2 0 0,2-3 0,1-4-252,0-2 88,2-2 0,2-8 0,-1-3-159,-1-4 215,1-5 0,-3-4 0,1-6 0,-1-1 22,0-4 1,-5 1 0,1-3 0,-2-1 103,-1-1 1,-2-1-1,-1-1 1,-3 1 7,-6 3 0,-3 5 0,-8 0 0,-4 3 37,-7 1 1,-3 8 0,-5 4-1,1 7 168,-1 4 0,-1 8 1,0 7-1,-1 7 117,1 7 1,3 6-1,1 8 1,1 5-331,0 4 1,3 2-1,1 5 1,7-1 63,4 0 0,7 1 1,3 0 43,3-4-145,6-2 1,8-11 0,7-3-965,5-4 307,5-1 1,1-12 0,5-4-1,3-6-848,4-5 1,1-2-1,4-3 1409,1-4 0,2-2 0,-4-7 0</inkml:trace>
  <inkml:trace contextRef="#ctx0" brushRef="#br0" timeOffset="1278">1369 46 6161,'3'-5'1170,"-2"2"0,2 2-251,-3-1-691,0 1-58,4-2 1,-4 8 10,3 3 1,-2 7-1,0 3 1,0 7 52,2 5 1,2 7 0,-2 5 0,1 6 80,-1 7 0,2-1 0,-2 2 0,1-4 45,-1-3 0,2-7 0,-2-5 0,1-6-1182,-1-6 0,2-7 1,-2-9-905,2-3 1,-3-3 1725,3-6 0,-3-4 0,1-5 0</inkml:trace>
  <inkml:trace contextRef="#ctx0" brushRef="#br0" timeOffset="1562">1135 77 8137,'-1'-8'997,"-1"1"1,0-1-1,-2 2-438,1 1 1,3 3 0,5 0 0,3 1 2,2 1 1,5 0 0,5 0 0,2 0-107,1 0 1,0 3 0,2 0 0,4 1-401,2 2 1,0 3 0,2 0 0,-2 1-825,-1 0 0,3 1 0,-1-1 0,-2-1-1640,-2 1 2408,-4-3 0,2 1 0,-3-1 0</inkml:trace>
  <inkml:trace contextRef="#ctx0" brushRef="#br0" timeOffset="2206">2047 270 10722,'7'6'168,"1"-1"1,0-2-1,3 2-653,4 1 358,0-3 1,7 3 0,-3-3 0,1 1-297,0 0 0,-2 1 0,1-3 1,0 0-1277,-3-1 1699,-3-1 0,1 3 0,-2 1 0</inkml:trace>
  <inkml:trace contextRef="#ctx0" brushRef="#br0" timeOffset="2385">2100 402 8088,'0'8'815,"0"-3"0,0 1-56,0 0 0,0-2-435,0 1 0,3-3 1,3 0-1,3-1-212,4-1 0,3 0 0,3 0 1,0-1-467,2-1 0,0 1 1,0-2-1,-2 2 354,-1 1 0,3-3 0,-1-1 0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6:31.31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316 448 7708,'7'5'-712,"1"2"2173,-1-6-1150,-3 2 0,0-6 1,-4-2-1,0-3-207,0-3 0,-3 0 1,0-5-1,-1 0-25,-2-3 1,-1 1-1,-1-4 1,-2 2-74,-3-2 0,-4-3 0,-1 3 1,-1 2 88,-2 3 0,-3 5 0,-2 4 0,2 7 234,1 5 0,0 9 1,1 10-1,2 6 3,3 3 1,2 4 0,3 2-1,4 1-62,5 0 0,4 2 0,4 1 0,5 0-75,3-2 1,6-3 0,0-9 0,2-2-181,2-5 1,-3-6 0,6-5 0,0-3-244,-1-6 0,0-5 1,-2-5-1,1-3-126,-2-6 0,-1 1 0,-6-4 0,-1 0-535,-1-5 0,-2-1 0,-4-1 889,-2-1 0,-2 1 0,-3-4 0</inkml:trace>
  <inkml:trace contextRef="#ctx0" brushRef="#br0" timeOffset="991">866 53 7828,'2'9'-833,"1"-2"0,0-2 1152,0 0 717,-3-3-681,4 1 0,-5-3 1,-1-1-1,0-1-151,0-3 1,-1-2 0,-1 0 0,0-2-92,-2 2 1,0-1 0,-2 0 0,1 1 28,-1-2 1,0 4 0,1 1 0,-1 1 53,1 1 1,-3 2 0,0 3 0,1 2-79,0 1 1,2 6-1,0 1-68,2 1 29,2 2 1,3 0 0,0 1 0,0-1-212,3-1 0,2-5 0,4 0 1,2-1-405,1-1 1,-2-4 0,2-1 0,-2-3-1187,0-3 1722,1-1 0,-2-8 0,2 1 0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6:33.08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264 32 7210,'-5'-7'0,"0"2"0,-1-2 0,-4 2 114,-2 1 1,-2 1 0,-2 3 0,1 1 427,-3 1 1,-1 6 0,-3 6 0,2 2-95,2 3 0,2 2 0,1 2 0,0 3-54,0 1 1,6-1 0,2 3 350,3 0-518,2-3 1,6 4 0,2-4 0,5-1 99,0-1 1,4-4 0,4-3-171,0 0-237,1-2 1,3-3 0,-1-2 0,1-3-262,-1-2 0,4-3 0,1 0 0,0-1-609,-2-1 0,1-6 0,-1-1 0,-1-3-1324,0-1 2274,-1 2 0,-4-8 0,-1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53:26.095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11 11 12329 185841 47231,'5'-10'2313'0'0,"4"14"0"0"0,-5 12-1521 0 0,2 13-616 0 0,3 9 1 0 0,-7-2-1 0 0,4 6 1 0 0,-1-1 107 0 0,0 1 1 0 0,-1 3 0 0 0,1 7 0 0 0,0 3-62 0 0,1 2 1 0 0,0 1 0 0 0,4 0 0 0 0,0-4-85 0 0,-1-6 1 0 0,1 0-1 0 0,0-6 1 0 0,0-2-132 0 0,-1-4 1 0 0,1-2 0 0 0,0-5 0 0 0,-1-1-212 0 0,1-2 1 0 0,0 1 0 0 0,0-4 7 0 0,-1-2 0 0 0,4 3-653 0 0,0-1 91 0 0,0-5-718 0 0,-7-4-105 0 0,2-4-659-17 0,-7-5 1966-93 0,4-1 0 110 0,-5-4 1 0 0</inkml:trace>
  <inkml:trace contextRef="#ctx0" brushRef="#br0" timeOffset="1165">1 992 12378 183502 46047,'1'19'4420'0'0,"2"-3"-4152"0"0,3-2 1 0 0,7 5 0 0 0,1 1 253 0 0,1-1-352 0 0,1 5 0 0 0,7-2 0 0 0,0 3-55 0 0,2 2 0 0 0,-2 0 104 0 0,3-1 0 0 0,-1 1-257 0 0,0-4-17 0 0,3-5 1 0 0,-6 0-69 0 0,4-5 1 0 0,-1-8 200 0 0,1-12 1 0 0,-8-4-1 0 0,-7-15 1 0 0,-5-1 49 0 0,-1-1 0 0 0,1-6 0 0 0,-3-1 0 0 0,-1-4-125 0 0,0-3 0 0 0,-1 5 0 0 0,1-2 0 0 0,1 1-583 0 0,-1 1 1 0 0,-1 2-751 0 0,-1 3 381 0 0,0 1-401 0 0,0 15 674 0 0,0-1 676 0 0,0 16 0 0 0,0-3 0 0 0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6:37.69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23 70 7514,'0'-5'-660,"0"0"1,0 3 886,-3 0 1,2-1 242,-1 1 54,1 1-456,1-6 0,0 5-297,0-3 118,0 4 0,0-3 1,1 2-137,1-1 1,0-2 246,3 3 0,-3-5 0,1 3 0</inkml:trace>
  <inkml:trace contextRef="#ctx0" brushRef="#br0" timeOffset="773">8 63 6802,'-4'3'127,"1"-2"1010,3 2-646,0-3 0,2-3-397,1-2 1,0 0-454,0-1 180,1 1 0,1 0 0,-1 0-220,-1 0 0,2 0 1,-1 1-206,0 1 1,-1-3 603,2 3 0,-4-3 0,3 2 0</inkml:trace>
  <inkml:trace contextRef="#ctx0" brushRef="#br0" timeOffset="1250">46 46 7199,'-3'5'-121,"2"-2"0,-2-1 1,2-1 1204,-2 2-542,2 0-59,-2-3-555,10 0 0,-6-1 1,5-1-1,-2-1-147,1 2 0,0-4 1,-1 2-1,0 0-250,0-1 0,-1 1 0,1 1 469,-1-3 0,3-2 0,-2-2 0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8:14.378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77 116 7776,'-1'-3'-493,"0"0"0,-2 1 1089,-1 0 1,2-1 0,-2 3-274,-1 0 1,-1 0 0,0 0-44,0 0 1,-1 3 0,1 2 0,1 0-4,1 2 0,1 2 0,-2 2 0,2 1-34,1 1 0,1 2 1,-1 0-1,2 2-53,2 0 1,-1 2-1,4 0-191,0 0-15,0-2 1,2-1 0,1-4-1,2 0-177,0-4 0,-2 0 0,3-6-325,0 0 401,1-2 1,-1-5 0,-1-2-1,0-4-91,0-3 1,-2-3 0,0 0 0,-1-1-114,0-2 0,-1 1 0,-1 0 0,-2 0 236,0-1 1,-1 6 0,-2 2-1,0 2 290,0 2 0,-1 4 0,-1 3 229,-2 2 1,-1 5 0,0 5 0,1 1-95,-1 1 1,0 3 0,0 0 0,0 0-36,0-1 1,3-1-1,-1 0 1,3-1-247,0 0 0,0-1 1,0-4-285,3 0 0,0-2 0,4-4 0,0-2-199,1-2 1,0-4 0,4-5-1,0-2 52,3-2 1,0 2-1,0-2 1,0 1 143,-1 1 1,1 1 0,0 2 0,0 1 313,-2 2 1,0 3 0,-1 2-1,-1 3 349,-3 3 1,0 1 0,-3 6 0,-1 0-152,-1 1 1,-3 3 0,0-2 0,0-1-78,0 0 0,0-2 0,0-2-470,-3-1 1,3-5-103,-2-4 0,1-2 1,1-7-1,1-2 83,1-1 1,1-4 0,4 0 0,0-3 232,1-2 1,0 0-1,2 0 1,0 0 145,0 0 0,0 4 0,2-1 0,-2 5 279,-1 1 0,-1 5 0,-1 2 0,-1 5 338,1 1 0,-3 7 1,-1 3-1,0 4-86,-1 4 0,-2 3 1,0 0-616,0 2-97,-2 2 1,0-3 0,-1 2 0,-1 1-444,0-2 0,2-2 0,-1-3 0,0-2-825,2-3 0,0-2-1969,1-4 3321,0-5 0,3-5 0,0-6 0</inkml:trace>
  <inkml:trace contextRef="#ctx0" brushRef="#br0" timeOffset="126">481 168 8301,'-3'-5'0,"0"1"0,-2 0 1254,1 0 0,3 1 277,-1 0-1238,1 3-224,4-3 0,0 5 0,4 0-912,-1 0 692,1-2 1,1 1 0,1 0-1962,1 2 2112,1-1 0,2-2 0,0 0 0</inkml:trace>
  <inkml:trace contextRef="#ctx0" brushRef="#br0" timeOffset="715">725 200 8068,'-2'-5'283,"0"1"-77,-1 3 0,1-5 0,-1 2-9,0-2 1,1 0 0,-3 1 0,1 1 43,1-1 0,-3 0 0,2 0 1,-2 2 20,0 0 0,-1-2 0,1 3 0,-1 2-51,1 1 0,0 3 0,1 2 1,2 1-37,0 2 1,-1 1 0,1 2-1,2 1-91,0 0 0,1-2 0,1-1 0,1-1-35,2-1 0,1-1 1,0-1-318,2 1 188,1-4 0,-1 0 0,1-4-711,1-1 558,2-1 1,-3-4 0,2 0-1,-1-1-186,-1-3 1,-1 1-1,0-1 1,-1 1 251,1 0 0,-3 0 0,-1 4 340,0 0 0,-1 3 167,-2 3 1,0 3 0,-2 6 0,-1 1 236,0 0 1,1 2 0,0-1 0,-1 1-118,1 1 1,0-1 0,2-1-1,0-1-356,0-1 1,3 0 0,1-3-112,2-2 0,0-1 0,1-4-741,2-1 554,-2-2 1,5-5-1,-4-2-692,0-1 644,-1-1 0,0 1 0,-1-1-400,0 0 520,1 0 1,-3 2 0,0 1 944,-2 1-413,3 1 1,-4 7 0,1 4 0,-1 3 26,-1 3 0,0 2 1,0-1-1,0 1-423,0-1 1,0-2 0,0 2 0,1-3-976,1 0 0,-1 1 0,4-5-2869,0 1 3830,0-1 0,2-6 0,-1-1 0</inkml:trace>
  <inkml:trace contextRef="#ctx0" brushRef="#br0" timeOffset="848">937 59 9448,'-7'0'0,"1"0"0,-1 0 933,1 0 0,-1 2 0,2 1-1394,0 0 461,0-1 0,4 3 0,-2-1 0</inkml:trace>
  <inkml:trace contextRef="#ctx0" brushRef="#br0" timeOffset="1459">981 136 7176,'0'6'878,"0"0"1,0 1 333,0-1 1,0 1-227,0 2-792,0-2 1,0 2-1,0-2 1,1-1 63,1 0 0,0 2 1,1-1-255,0-1-131,2-1 0,-1 1 0,2-2 0,1-2-359,-1-1 1,0-2-1,1-2 1,1-2 131,1-3 0,0-3 0,-1 3 0,1-1 240,-2 0 1,0 4-1,0-2 474,-1 2 0,1 2 377,-1 1 0,0 4 1,-1 2-282,-1 2-384,-2 3 1,0-2 0,-1 2-2037,1-2 1964,-1-1 0,5 1 0,-3-1 0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8:11.879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1 193 8134,'0'4'-1734,"0"1"2165,0-4 1,0 3 1119,0-2-91,0-1-1161,0 1 1,0-2 0,0-2 0,0-3-82,0 0 0,2-2 1,2 0-1,0-1-111,1 0 1,-3-3-1,1 2 1,1-1-43,-1 1 1,-1-1-1,0 1 1,-1 1 228,-1 1 1,2 3-145,0-1 0,0 5 0,-2 0 0,-1 5 31,-1 3 1,2 4 0,-3-2 0,3 3-78,0 2 1,0-1-1,2 1 1,1-2-410,0 0 0,1-2 0,3-1 0,0-1-408,2-1 1,-2-4 0,3-2 0,0-1-1198,0-1 1910,-2-6 0,4-4 0,-2-6 0</inkml:trace>
  <inkml:trace contextRef="#ctx0" brushRef="#br0" timeOffset="134">129 1 8134,'-9'3'131,"1"0"1,2-1 0,1 0 248,0 0 1,2 1 0,-1 0 0,0-1-174,1 1 1,1 0-1,0-1 235,2 3-442,0-3 0,2 4 0,2-2 0</inkml:trace>
  <inkml:trace contextRef="#ctx0" brushRef="#br0" timeOffset="429">161 78 8108,'0'10'713,"0"0"-313,0 0 1,0-2 0,0-1 0,0 1-77,0 1 1,0-1-1,0-1 1,0 0 149,0 1 0,0 0 0,0 0-275,0-1 0,0-3 0,1 0-367,1-1 1,1-1 0,3-3 0,-1-1-114,-1-2 0,1-3 1,0 0-1,0-3 10,0 0 0,-1 2 0,2-2 1,-1 1 90,-1 1 1,0 3 0,3 1 527,-1 1 1,0 1-1,1 3-106,-1 1 1,0 2-1,-1 4 1,-1 1-625,1 1 1,-1-1-1,0 1 1,1-1 381,1-1 0,0-1 0,0 0 0</inkml:trace>
  <inkml:trace contextRef="#ctx0" brushRef="#br0" timeOffset="1175">783 155 8082,'6'-3'5,"-2"-1"1,1 0-1,-3 0 1,0-1 107,-2-1 1,0 1-1,-2-1 1,-1-1 82,0 0 0,-1-1 0,-1 0 0,1 0-28,-1 0 1,-1 1 0,0 1 0,-1 1-30,-2 1 0,2 3 0,-1-2 1,0 3 127,2 3 0,0 2 0,0 5 0,1 2 33,1 1 1,1 4 0,0-2 0,0 1-75,2 0 1,0 1-1,2-3 1,1-1-131,2-2 1,2-3 0,0 0 0,1-3-203,-1-3 1,3-1 0,0-1 0,0-1-192,0-1 1,2-2-1,-2-4 1,-2-1 150,1 1 0,-1 1 1,0 1-1,0 0 143,-1 2 0,-4 0 0,3 3 319,0-1 0,0 2 0,0 5-303,-1 0 0,-2 3 0,2-1 0,1 2-625,-2-1 0,3-1 0,-2-1 1,2-1 611,0-1 0,4 0 0,0 3 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8:16.926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1 318 8135,'3'-7'70,"0"1"1,-3-1 270,0 1 0,0 2 0,1 0 0,0 1 149,1-1 1,3 0 0,0-2-145,0 2 0,2-1 0,1 3-40,1 0 1,-1 2 0,-1 0-159,-1 2 0,1 0 1,-1 2-192,0 1 0,-1 1 0,-2 0-179,0 1 0,-1-1-296,-2 0 187,0-2 0,0-2 0,0-4 66,0-2 1,1-3-1,1-1-545,2 0 447,-1-1 0,5 1 0,-1-1 0,0-1-1284,0 1 1647,-1 0 0,3 0 0,1-1 0</inkml:trace>
  <inkml:trace contextRef="#ctx0" brushRef="#br0" timeOffset="1339">276 228 7125,'0'6'-211,"0"1"1,0-3 975,0 0 1,0-2-307,0 3 1,0-4-254,-2 1 1,1-4-1,-2-2 186,0-2-256,2 0 1,-2-1 0,1 1 65,-2-1-37,1 1 1,-3 0 0,2-1 56,-2 1 1,0 2 0,-1 0-72,1 1 1,1 4 0,2 4 0,0 2-40,2 1 0,0 4 0,1-1 1,0 0-52,0 0 1,0 1-1,1-2 1,1 0-138,2-2 0,2-1 1,2-3-1,2-2-102,0-1 1,-2-2-1,2-1 1,-1-3-56,-1-3 0,-1-2 0,0-3 0,-1 1-37,1-1 0,-1 2 1,0 1-1,-2 1-298,-2 1 826,-1 1-176,-1 3 1,0 2 0,0 4 555,0 3-448,0 3 0,-2 0 0,-1 3 1,0 0 122,0 1 0,1 1 0,2 0 0,0 0-89,0-1 0,0-1 0,1-1 0,1-1-187,2-1 1,0-1 0,0-3 0,2-2-311,1-1 0,1-1 0,0-2 0,-1-1 15,0-4 1,1-1-1,1-1 1,-1-1 17,-1-3 1,-1 3-1,0 0 1,-1 0-28,-1 0 0,-2 2 0,2-1 234,-1 2 359,-1 4 0,-2 3 1,0 4-1,0 2-10,0 3 0,0-1 1,0 2-1,0 0-14,0 0 0,0-2 1,1 0-1,0-1-192,1 0 1,2-1 0,-1 0-1,1-2-158,1-2 0,0-1 1,2-1-1,-1-1-174,1-1 0,1-4 0,1-3 0,-1-1-91,-1-1 0,-1-1 0,1 1 174,-1 0 56,-2 3 1,1-1 0,-1 3 217,-1-1 1,0 4-19,-3 3 1,0 3 0,0 4 0,0-1-154,0 1 0,0 1 0,0 1 0,0-2-392,0 1 0,1-2 0,1 0 0,2 1-265,-1-1 0,3 0 0,-2-2 0,3-2 268,1-1 0,0-1 0,3 0 0,-1-1 425,0-1 0,2-1 0,-2-2 0,1 1-9,0-1 0,-1 2 0,1-1 1,-3 0 127,-1 1 1,0 1 781,-1-3 1,-2 3 52,-2-2 1,-2 3-1,-2-2-405,-3 3 0,0-2 0,-2-1 0,1 2-340,-1 0 1,1 1-1,0 0 1,-2 0-116,0 0 0,3 2 0,-2 1 0,2 0 87,-1 0 1,0 1 0,0-1-335,2 1 0,-1 0-94,3 2 1,0-2-1,4-2 229,3-1 0,0-1 0,2 0 1,2 0 241,2 0 0,-1 1 0,0 1 0,1 2-53,-1 2 1,1 0 0,-2 1 0,-1 2-247,-1 1 1,-1 5 0,-2 3 0,-2 0-230,-1 1 0,-2 0 0,-1-1 0,-2-1-389,-2 1 0,-1-5 0,1-1 0,0-3-421,-1-3 0,1 0 858,-1-4 1,2-3 0,0-3 0,3-2 112,2-3 0,2 1 0,3-2 0,0-2 279,2 0 0,1-2 0,2 0 0,-1-1 239,0-2 1,3 0 0,-2-2 0,2 0 319,1-1 1,2-1-1,-1 0 1,-1 0-217,-1 1 1,-5 4-1,2 1 1,-3 4 920,-1 2-878,-2 2 0,-6 7 1,-1 4-1,0 6-199,0 2 1,1 3-1,0 0 1,0-1-287,2 0 1,0-2-1,1 1-405,0 0 346,3 0 0,0-3 0,4-2-2404,-1 0 1560,3-2 0,-1-2 866,3 1 0,2-4 0,4 2 0</inkml:trace>
  <inkml:trace contextRef="#ctx0" brushRef="#br0" timeOffset="2166">1444 292 8010,'0'-6'-1209,"0"-1"1425,0 1 1,0 1-1,-1 1 1,-1-1 232,-2 0 0,-1-3 0,-1 1 0,0 0-184,-1 1 1,-1 2 0,0-1 0,-1 2 67,1 0 1,-1 1 0,1 2 0,0 2-114,3 3 0,0 3 0,1 1 0,1 1-422,1 1 1,1-1 0,1 0 0,1 0-312,1 0 0,1-2 0,4 1 1,-1-2-183,0-1 0,1-2 0,0 0 0,1-1 388,0-2 1,2 0 0,-3-2 0,3-1 306,0-2 0,-2-2 0,4 0 0,-2-1 0</inkml:trace>
  <inkml:trace contextRef="#ctx0" brushRef="#br0" timeOffset="2545">1495 260 8010,'7'0'-609,"-1"-3"1,0 0 0,0-2 511,-2 1 0,2-1 1,-2-3-1,1-1 97,0-1 0,0-3 0,0-3 0,0 0 0,2-2 0,-1-2 0,0-3 3906,-2 1-3007,2 4 1,-5-3 0,1 6 0,0 2 183,1 1 1,-1 7-912,-2 5 1,-2 6-1,-1 7 1,0 4-81,0 4 0,-2 3 0,2 6 1,-2 0-102,1 3 0,2-2 0,-2-1-938,1 1 705,-2-2 0,4 3 1,-3-4-1,2-2-530,0-3 0,1-3 0,1-4 0,0-4 7,0-2 0,0-5 0,0-5 351,-2-4 0,1-2 0,-2-2 0,1-3 138,0-1 0,-3 1 0,0 0 0,1 1 296,-1 0 0,0 0 0,3 4 0,0 0 1010,-1-1 0,2 1 357,-1-1 1,2 4-1,2 0-787,3 0 1,3 2 0,1-1 0,1 1-458,1 1 1,2 0 0,1 0-1,2 0-707,0 0 0,1 0 0,3 0-2928,-1 0 3492,0 0 0,3 0 0,1 0 0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8:23.564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1 222 7570,'6'0'0,"1"0"-184,-1 0 1,-2 0 0,0-1 0,0 0 797,-1-2 0,-1-2 0,0 1 1,0-2-315,1 0 1,1-3 0,-1-3 0,0-1-73,-1-2 0,3-3 0,-2 2 0,-1-1-92,1-1 1,0 4-1,-1-1 1,0 2-26,-1 0 1,-1 3-78,-2 1 1,-2 6-1,-2 3 59,0 3 0,1 6 0,1 2 0,0 1 80,0 1 0,1-1 1,1 2-1,0 1 24,1 2 0,0-1 1,1 1-1,0 2-96,0 2 1,3-1-1,1 3 1,1 0-111,-1 0 0,2 0 1,-2 2-1,0-1-172,0-3 0,-2-2 0,0-2 1,-1-4-537,1-4 1,-1-3 234,1-4 1,-1-3 0,-2-7 0,0-2 31,-1-3 0,-1-4 1,3 0 527,0-1-60,0-2 0,3 1 0,-1 1 692,2 0-382,0 0 0,3 4 0,0-3 0,1 2 282,0 3 1,3 0-1,-2 4 1,1 2-3,2 1 0,-3 3 0,-1 0 0,-1 2-287,0 2 1,-1 3-1,0 3 1,-2 0-248,-2 0 1,1 2-1,-1 0 1,0 1-264,-1-1 1,-4 0-1,1 1-348,-2-3 352,3 0 1,-4-2-1,2 0-409,2 1 0,0-4-76,-2 0 499,3-6 1,-2 1-1,3-3 1,2-3-177,0 1 1,2-3 0,1 0 0,1 0-421,-1-1 1,3 1 766,-1-1 0,1-1 0,-3 2 0</inkml:trace>
  <inkml:trace contextRef="#ctx0" brushRef="#br0" timeOffset="653">309 183 8115,'3'4'24,"-2"1"306,3-3 1,-2 2 1025,3-2-1034,-4 0 1,3-4-1,-3-3 1,1 0-133,0-2 0,-2 1 0,1-1 0,1 1-70,0 0 0,0-1 1,-2 1-1,0-1-152,0 1 0,0 2-338,0-1 313,-3 4 1,2-2 0,-4 4 149,0 1 0,2 2 1,-1 5-1,1 1 124,2 3 1,-1-1 0,1 1 0,-1 0-31,0 0 0,4 0 0,1 1 0,0-1-98,2 0 0,2-3 1,1 1-1,1-3-114,1-3 0,-2-2 0,3-3 0,0 0-139,-1 0 0,1-5 1,-2-2-1,-1-3-135,1-1 1,-4-1 0,1-2 0,-2 0-13,0-1 1,-3 0 0,2 2-231,-3 0 400,0 3 0,0 1 0,-2 3 0,-1 0 325,0 2 1,-2 1 0,0 4 458,0 4 1,0 0-1,3 5 1,1 2 138,0 0 1,1 1 0,0-1 0,1 1-255,1 0 1,0-2 0,4-1 0,1-1-391,0-1 0,1-1 1,0-1-1,1-2-809,1-2 0,0-2 1,1-2 670,0-2 0,0-5 0,2-1 0</inkml:trace>
  <inkml:trace contextRef="#ctx0" brushRef="#br0" timeOffset="2396">1008 235 8015,'-1'3'-226,"-1"-1"1387,1 2-226,-2-4 240,3 3-1018,0-3 1,1-3 0,1-1 0,0-2-70,2-3 0,0-1 0,1-3 1,-1 1-223,1-1 0,-2 2 0,0 0 0,-1 1 72,0 0 1,0-2-1,-2 4 1,0 0 251,0 1 1,-3 3-1,-1 3 204,-2 2 0,0 6 1,-1 3-1,1 2 8,-1 1 0,3 3 0,1 0 314,0 1-553,1 1 1,2-4 0,0 1-7,2-2-140,2 0 0,2-3 1,2-1-1,0-3-288,3-2 1,0-1 0,1-3 0,-2-1-163,-1-3 1,2-1-1,-2-6 1,0 0 35,0 1 1,-1-2 0,-3 1-1,-1 0 61,1 0 1,-1 0 0,0 2-1,-2 2 252,0-1 1,1 2 586,-1 0 1,0 3 0,-2 3-76,0 3 0,2 4 0,0 1 1,0 2-77,-2 0 0,3 2 1,-1-1-1,1 1-109,0 1 1,2-1 0,-1-1-1,1-3-283,0-1 1,0 1-1,0-1 1,0-4-215,2-1 1,-1-2 0,1-1-1,1-1-165,1-2 1,-3-5 0,-2-2 0,1-1-20,1-1 1,0 1 0,0-1 0,-1 1-18,-1 1 1,0 2-1,1 1 443,-1 0 1,-2 4 420,3-1 0,-4 7 0,1 3 706,-1 3-871,-1-1 1,2 5-1,0-1 418,0 1-424,-2 1 1,3-3-1,1 0 375,-1-1-527,3 0 0,-2-3 1,2 1-1,1-1-228,2-2 1,-1-1-1,2-3 1,-1-1-328,1-1 0,-1-4 0,2-3 0,-1-2 60,0-2 0,2 0 0,-4-3 0,0 1 91,-1 0 1,0-1 0,-1 2 0,0-1 100,-2 1 0,-1 3 825,-3 3 0,-3 5 0,-1 4 238,-2 5 0,2 5 1,0 2 741,-1 1-1273,2 4 0,-1-5 1,3 2-1,-1-1-37,0 1 0,1-1 0,2 0 0,1-2-285,3-4 1,1-1-1,2 0 1,1-2-371,1 0 1,1-3 0,2-2-1,-1-1-161,1-3 1,0 0 0,0-6 0,-1 1 79,-1-2 0,0 1 1,-2 0-1,1 1-90,-1 1 1,-1 1 1469,-1 1 0,-1 1-205,-2 3 0,-1 4 1,-3 7-1,0-1 107,0-1 0,0-1 0,0 1-1625,0-1 165,0 1 0,0-4 0,2-1 0,1-5-1134,0-3 1770,2-3 0,1-4 0,0 0 0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8:27.495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90 73 7917,'-6'0'232,"1"0"0,2-1 0,0-1-56,1-2 1,1 0 0,0 0 0,-2-1 92,2-1 1,-2 2-1,0 1 77,0 0 1,-2-2-1,-1 4-65,0 2 0,1 2 1,1 4-1,0 1-56,0 0 1,-1 3-1,2-2 1,1 0-133,-1 1 1,-2-2 0,3-1 0,1-1-261,0 0 1,2-2 0,1-2-124,2-1 1,4-4 0,1-1 0,-1-2 94,2 0 0,-1-1 0,4 1 0,-2 0 150,0 2 0,-1-1 0,3 3 0,-1 0 5,-1 1 1,0 5 0,-2 2 0,-2 5 753,-2 3 0,0 3 1,-3 2 104,0 0-699,-2 3 0,-2-2 1,-3 2-349,0-2 87,1-4 1,-2-3 0,2-5-484,-2-3 0,3-4 0,1-4 156,1-4 0,1-6 1,1 0-1,1-3 133,2-2 1,2 0 0,0-2 0,1-1 239,2 0 0,-1-3 0,2 3 0,-1 0 360,-1 1 0,0 4 1,-1 2-1,0 1 896,-1 3 0,-2 5-431,0 3 1,-1 4 0,-4 6 0,-1 0-306,-2 3 0,-1 1 1,0 1-1,1 0-253,-1-1 1,2-1-1,1-1-517,1-1 0,1 0 11,0-3 0,3-2 0,1-3 0,2-2 50,3-3 0,1-2 0,3 0 1,0 0 218,-1 2 1,3-1 0,0 2 0,0 2 371,1 0 1,-2 5 0,0 2-1,0 5 306,-1 3 1,-3 3-1,-2 2 1,-1 1-232,-3 1 0,-1 2 0,-3 2 0,-1-2-197,-1-1 0,-4-3 0,-3-2 0,0-2-247,0-1 1,-2-6 0,2-3 0,-1-1-304,1-3 1,1-3-1,1-2 1,1-3 110,2-1 1,-1 0 0,3-3 0,1-1 55,0-2 0,6 0 1,2-3-1,2 1-117,3-1 0,0 0 0,3-4 0,0-1-730,2-1 1,3 0 1044,3-3 0,5-3 0,1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9:01.976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110 19 6179,'0'-3'468,"0"-1"242,0 2 0,-1 1 0,-1-3-294,-2 1 0,-2 1 0,0 2 0,-1 0 2,1 0 1,-1 3 0,-1 2 0,-1 3 121,1 2 1,-1 3 0,1 0 0,0 2 163,1 2 0,1 2 1,2-1-1,2 0-58,1-1 0,1 2 0,1 0-268,1-3-303,4-1 1,4-6-1,3 0-116,0-2-27,0 0 1,0-4-1,1-1 1,2-2-880,0-2 0,-1-1 0,2-4 1,-2 1-1571,0-1 0,-2-1 2517,0-1 0,0-2 0,0 1 0</inkml:trace>
  <inkml:trace contextRef="#ctx0" brushRef="#br0" timeOffset="1229">514 64 8296,'4'0'3750,"-2"0"-3936,-2 0 186,0 0 0,0 0 0</inkml:trace>
  <inkml:trace contextRef="#ctx0" brushRef="#br0" timeOffset="1365">527 115 7813,'6'4'847,"-2"2"684,-1-3 0,-6 2-916,-1-1 1,0-3-2151,0 1 1535,2-1 0,-1-1 0,3 0 0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9:04.174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204 283 8071,'4'-6'0,"0"-1"37,-1 1 0,-1-1 0,-2 0 0,0-1 317,0-3 1,-3-1 0,-1-1 296,-2 0-511,-3-2 1,-1 0 0,-3-1 0,-1 0 83,-1-1 0,1 4 1,-2 0-1,-1 4 157,1 1 1,2 6 0,-1 2 0,2 5 282,2 5 0,2 1 0,3 6 0,1 2-110,1 1 1,3 0 0,-1 2 0,4-2-204,2 2 0,2-2 0,1 0 0,1-2-171,3-3 0,1-2 1,2-3-1,1-3-329,2-2 1,-1-4-1,0 1 1,0-4-651,-2-5 0,2 0 1,-1-4-2422,-1-3 2239,-3 1 1,0-3 980,-2 1 0,-1-1 0,-1-4 0</inkml:trace>
  <inkml:trace contextRef="#ctx0" brushRef="#br0" timeOffset="855">499 206 8445,'-3'-3'2836,"2"-1"-1696,-1 2 1,2 1-454,2-1 1,2 1 0,2 2 260,1 1-766,5-1 1,-1 5 0,6-2 0,2 2-160,2 0 1,2 0 0,5 1 0,1-1-65,0 1 1,0-3 0,-3-1-1,0 0-388,2-1 0,-5-2 1,-2 0-1,-5 0-550,-2 0 1,-1 0 0,-1 0-2035,-1 0 3013,-2-2 0,-6-2 0,0-2 0</inkml:trace>
  <inkml:trace contextRef="#ctx0" brushRef="#br0" timeOffset="1184">839 129 6644,'4'1'4089,"1"1"-3760,-1 2 0,3 0 0,1 1 682,0 2-783,4-1 0,-3 7 1,3-2-1,0 2 124,2 2 1,0 3 0,-2-1 0,-1 0-112,-3 0 0,-1-3 1,-2 1-1,-2-1-77,0-2 1,-1-2 0,-2-1 0,-3-3-290,-4-1 0,0-2 0,-3-1 0,-1 0-358,1-1 0,-2-3 0,3-1 0,0-2-560,0 1 0,0 2 1,3-2-1792,-1-1 2834,4 2 0,0-3 0,3 2 0</inkml:trace>
  <inkml:trace contextRef="#ctx0" brushRef="#br0" timeOffset="1825">1282 334 8113,'4'-2'599,"0"-3"0,-2 0 0,2-3 0,-1 1 22,1-2 0,-2-5 0,2-1 1,2-4-139,2-2 1,0 0 0,2-4 0,2-2-156,0-2 0,1 3 1,0 0-1,-1 5-168,-2 3 1,0 3 0,-4 4-151,0 3 1,0 6-1,-2 5 157,-1 4 1,-3 6 0,0 5 0,0 2-4,-3 4 1,2 2 0,-3 1 0,1 1-123,-1-1 1,3-1-1,-1-1 1,1-1-623,1 0 0,0-6 0,0 1 1,0-4 579,0-2 0,6-3 0,1-4 0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9:14.300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109 321 6700,'0'3'1632,"0"-3"-1490,0-4 0,0-1 1,-1-2-1,0 1-28,-1-1 1,-2 1 0,1-1 0,0 1 43,0 0 1,-2 0 0,1 2 0,-2 1 17,0 3 0,-1 0 1,1 0-1,-1 3 81,1 1 1,0 4 0,-1 3-100,1 1-73,-1 1 1,2-1-1,0 0 1,1-2-65,1-1 0,1-1 0,2-1-35,0-1 1,3-2-1,2-2 1,2-2-184,2-2 1,0-2-1,-1-2 1,3-1 200,1 1 0,-1 0 0,0 1 1,0 2 239,1 0 0,-1 1 0,-1 2 0,0 3 338,0 1 0,-2 4 0,-1 4 0,-2 2-162,-2 3 0,-3 2 1,0 3-1,0 1-377,0 2 1,-3-1-1,-1-1 1,-2-1-276,-3-2 1,2-3 0,-1-2-495,0-4 0,2-4 0,0-7 180,2-3 1,1-7 0,4-7-1,1-3 180,2-4 0,3 1 0,1-5 0,1 1 287,1-1 1,0 2 0,3-2 0,1 2 621,1 3 0,-2 1 0,3 3 1,-1 2 164,0 2 0,-1 5 0,-3 4 1,-3 3-142,0 5 1,-4 1 0,-1 4 0,0 2-260,-1 2 0,-2 3 1,0 1-1,0-1-148,0 0 1,0-2 0,0-1 306,0 0 1,0-3-182,0 0 0,1-4 1,1-4-287,0-4 0,6-4 0,-1-2 0</inkml:trace>
  <inkml:trace contextRef="#ctx0" brushRef="#br0" timeOffset="338">507 302 8030,'6'0'0,"1"0"0,-2-1 340,0-1 0,-3-2 0,-2-3 0,0-1-107,0 0 1,0-3-1,-2 2 1,-3 0-52,0-1 0,-2 0 0,-2 1 0,-1 1 181,0 1 1,-1 3-1,1 2 1,1 2-16,0 0 1,0 0 0,3 3-1,-1 3 12,1 2 0,2 3 1,2-1-1,2 1-390,0 0 0,0-3 0,1 2 0,3-1-704,2-1 0,3-3 0,-1-1 0,3-1-1406,1-2 2140,-2 0 0,2-4 0,-2-1 0</inkml:trace>
  <inkml:trace contextRef="#ctx0" brushRef="#br0" timeOffset="1148">597 193 8140,'-4'2'791,"2"3"1,1 1-376,1 3 1,0 1 0,0 3-1,0 0-9,0 2 0,0-1 1,1 1-1,0 0-144,1 0 0,3-1 1,-2-3-1,-1-2-215,1-2 1,2-1 0,0-2-343,0-2 1,2-5 0,-1-3-1136,1-4 1109,-1-5 0,0 0 0,-1-2 1,-1 0-154,1 1 1,0-2 0,0 3-1,-2 2 41,0 1 1,0 3-1,-1 2 604,0 1 0,0 3 0,-2 3 0,-1 4 503,-1 1 0,1 5 0,-2 3 0,1 1-92,0 0 1,-1 0-1,2 1 1,-1 0-73,0-1 0,2-1 0,0 0 0,2-1-342,0-1 0,3-1 1,-1-3-1,2 0-262,0-1 1,1-4 0,1 0-1,1-2-332,-1-2 0,1-2 1,-1-3-1,0-1-37,-1-3 1,0-2-1,-1-1 1,0-1 32,-2 1 0,1-2 1,-2 1-1,0 1 111,0 0 0,-1 4 1,-2 2 454,0 1 264,0 0 1,0 7 0,0 4 0,0 3-108,0 1 1,0-1 0,0-1-244,0 1 1,0-1-954,0 1 488,3-4 0,-2 0 0,3-3 414,1 0 0,1 0 0,1 0 0</inkml:trace>
  <inkml:trace contextRef="#ctx0" brushRef="#br0" timeOffset="1520">834 218 8081,'4'7'-296,"-2"-1"1070,-2-2 0,0 1 544,0 0-1036,3 0 0,-2 2 0,1-1 1,-1 1 136,-1 2 1,2-2-1,1 2 1,0-2-262,2-1 0,-1 1 1,0-1-1,1 0-859,1 1 0,0-4 0,1-1-825,-1-1 1526,0-1 0,1-3 0,-1 0 0</inkml:trace>
  <inkml:trace contextRef="#ctx0" brushRef="#br0" timeOffset="1661">904 148 8174,'-6'-2'255,"0"-1"0,1 1-219,1 2 0,3 1 0,-1 1-897,1 2 0,1 2 861,0 1 0,3-1 0,0 0 0</inkml:trace>
  <inkml:trace contextRef="#ctx0" brushRef="#br0" timeOffset="2319">943 205 8071,'-2'7'189,"0"-1"588,0 1-506,2-1 0,-3 1 0,1 0 0,1 1 140,0 0 1,1 1 0,0-1 0,0 1-84,0-1 1,1-1 0,0-1 0,2 1-204,1-1 0,0-3 1,2 0-1,1-3-301,-1 0 0,1 0 0,-1-3 0,0-2-281,1-2 1,-1-1 0,1-3-1,-1 0 150,1 1 0,-1-2 0,0 2 234,-2 0 46,2 1 0,-6 5 0,3 0 437,0 1 0,-2 2-176,1 3 1,-1 4 0,-1 3 0,0 1-323,2 1 1,-1-1 0,2 1 0,0 0-404,1-1 0,2 1 0,0-2 0,1-1-49,-1-1 1,3-1 0,0 0-1,0-2 181,0-2 1,2-2-1,-2-2 1,1-2 366,-1-2 0,-1 0 1,-2-1-1,-1-2 276,-1-2 0,-2 1 0,0 0 0,-1-1 213,-1 1 1,0 1 0,-1 2 954,-1 1-795,-2 0 0,-3 0 655,-1 2-964,0 1 1,1 3 0,2 0 0,-1 3 75,1 1 1,0 2-1,-1 0 1,1 0-328,1 1 1,3-1 0,-2 1 0,3-1-59,0 0 1,0 0 0,3-1 0,1-1-186,2-1 0,1-1 1,1-2-1,3 0-246,1 0 1,1 0 0,0 0-1,0 0 251,2 3 0,-1 1 0,1 4 0,-2 2 359,0 2 0,-3 0 0,-2 5 515,-3 1-524,1 0 1,-6 4-1,2 2-119,-1 1-28,-4 1 1,-2-4 0,-4 0 0,1-1 1,-2-2 1,1-2 0,-2-6-1,1-2-566,0-2 1,0-4-1,1-1 1,1-4-12,1-2 1,1-4 0,0-3 0,1-1 129,1-1 1,2-2 0,0-1 0,2 0 12,2-2 1,3 0 0,2 0 0,3 1-876,0-1 1245,0 0 0,6-1 0,0-1 0</inkml:trace>
  <inkml:trace contextRef="#ctx0" brushRef="#br0" timeOffset="2877">1732 103 6184,'-4'0'0,"-1"0"0,4 0 0,-1 0 0,4 0 0,-1 0 0,2 0 0</inkml:trace>
  <inkml:trace contextRef="#ctx0" brushRef="#br0" timeOffset="3081">1745 77 8202,'0'7'1025,"0"-1"-377,0 0 1,0 2 0,0 1-1,0 4-101,0 3 1,0 5 0,0 3-1,0 2-346,0 1 1,0-1-1,2 0 1,0-2-292,-1-2 0,2-1 1,0-4-1,1-3-978,1-3 1,-2-4 0,2-5 1067,0-1 0,-3-7 0,1-1 0</inkml:trace>
  <inkml:trace contextRef="#ctx0" brushRef="#br0" timeOffset="3294">1649 52 8133,'-8'-8'0,"1"1"423,-2 1 1,3-2-1,4 4 524,1-2 1,1 2 0,1 0-438,1 1 0,3 1 0,3 2 0,3 1 2,1 1 0,3-1 1,1 4-752,0 0 11,1 0 0,2 2 1,0 0-1,-1 1-487,-1 0 0,-3 3 0,2-2 1,-2 1-431,-1-1 0,-2 2 1,-4-1 1144,-1 0 0,-2 2 0,-2-2 0</inkml:trace>
  <inkml:trace contextRef="#ctx0" brushRef="#br0" timeOffset="3461">1655 186 8431,'-9'4'0,"0"-2"0,0-1 2587,0-1-1678,0 2 0,7-1 0,3 1 650,5-1-1241,5-1 1,-1 0 0,5 0 0,2 0-260,2 0 0,1 0 0,1 0 0,1 1-1188,1 1 0,-2-1 0,2 3 1129,-1-1 0,2 5 0,-1-1 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9:11.688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1 219 8133,'0'3'-1699,"0"1"1337,0-2 663,0-1-54,0 2 1,0-4 189,0-1 0,0 0 0,0-2 227,0-1 0,0 2 1229,0-2-1485,0 4 1,0-1 0,0 5 0,0 2-126,0 3 0,0 4 0,1-2 1,0 3-210,1 2 0,2-1 0,-1 2 0,1-2-52,1-2 1,-2-1-1,2-1 1,0-3-465,0-2 1,2-3-1,-1-1-962,1-2 1100,-1-3 1,-1-5 0,0-3 0,1-1-98,-1-2 0,-2-2 1,0 1-1,1 0 235,-1 1 0,-1 0 0,0 3 1,-1 1 836,-1 2-150,0 5 1,0 5 0,0 6 0,-1 4 330,-1 4 1,1 0 0,-1 0 0,1 0-380,1-1 1,0-1-1,1 0 1,0 0-452,1 0 1,3-3 0,-2-2 0,0-1-37,2-3 0,1 1 0,0-3 0,1 0-521,-1-2 0,0 0 0,1-3 0,-1-3-127,-2-2 0,2-3 0,-3 0 0,1-1 70,1-1 1,-4 0 0,1 0-1,0 1 376,0-1 0,-1 3 0,1 1 0,-2 2 294,0 1 273,0-1 0,-2 4 0,0 3 654,1 4 1,-2 2 770,1 0-1723,0 1 0,2-2 0,2 0-271,3-3 0,-2-2 0,2-2-361,-1-3 1,1 0 0,0-2 0,0 1-32,0 2 1,0-2 0,0 2-1,-2-1 212,0-2 0,1 3 0,-1 0 693,1 1 30,-3 1-266,2 2 1,-4 2-1037,-1 1 648,2 2 0,-3-4 329,3 3 0,0-2 0,0 1 0,0-3 0,0 0 0</inkml:trace>
  <inkml:trace contextRef="#ctx0" brushRef="#br0" timeOffset="471">232 200 7641,'0'4'1408,"0"0"1,0-2-893,0 3 1,0-1-1,0 2 1,0 1-288,0-1 1,2 1 0,1-1-1,0 1-271,0 2 1,2-2-1,-1 1 1,2-1-195,0 0 1,1-3-1,1 0 1,0-1-987,0-2 0,0-1 1222,1-2 0,1-5 0,2-3 0</inkml:trace>
  <inkml:trace contextRef="#ctx0" brushRef="#br0" timeOffset="627">341 65 8133,'-10'-2'567,"1"0"1,2 0 0,1 2-297,-1 0-280,4 0 1,-1 0-446,2 0 271,1 0 1,-1 2-1118,4 0 1300,-1 0 0,8 1 0,-2 0 0</inkml:trace>
  <inkml:trace contextRef="#ctx0" brushRef="#br0" timeOffset="1166">399 7 8984,'-4'1'620,"2"1"1,0 2-137,0 2 0,2 3 1,-2 3-1,1 2-22,1 3 1,0 4 0,0 3-1,0 1-264,0 1 0,0-1 0,0 1 1,0-1-640,0-2 1,0-1 0,0-5 0,0-2-2685,0-2 2266,0-3 0,0-4 0,0-7 0,1-4 859,1-5 0,-2-2 0,3-2 0,0 0 17,1-1 0,0-3 0,0 2 0,1-2 263,1 1 0,0 1 1,1-3-1,-1 1 792,1-2 0,1-1 0,1 2 888,-2 0-1425,1 2 1,0 0-1,1 2 604,-1 0-1102,-1 5 1,-4 7 0,-1 8 0,-4 6-48,-2 6 1,0 3-1,0 2 1,0 0-203,0 1 1,-1 0 0,2-1-1,1 0 85,-1 0 1,1-2 0,2-4 0,0-1-14,2-3 0,2-2 0,2-4 0,2-2-235,0-2 1,0-5 0,2-3-553,-1-4 702,3-5 0,-5-1 0,3-3 0,0 1-125,-3 1 0,1 1 0,-3-1 0,0 2 859,0 1 0,-2 4 49,1 2 1,1 5-1,-2 4 1,-2 6 230,0 2 0,-1 2 1,0 1-1,0 1-556,0 0 1,0 0 0,0-1 0,3-1-520,1 0 286,2-3 0,3 1 0,1-2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0:04:01.320"/>
    </inkml:context>
    <inkml:brush xml:id="br0">
      <inkml:brushProperty name="width" value="0.35" units="cm"/>
      <inkml:brushProperty name="height" value="2.1" units="cm"/>
      <inkml:brushProperty name="inkEffects" value="pencil"/>
    </inkml:brush>
  </inkml:definitions>
  <inkml:trace contextRef="#ctx0" brushRef="#br0">978 255 12264 181402 48929,'8'-23'1459'0'311,"-8"0"1"0"1,-10-7 0 0-1,-13-10-1649 0-311,-6 1 0 0 0,0 8 166 275 0,-6 2 1-275 0,-6 9 74 408 0,-17 3-16-194 0,19 15 0-214 0,-9 14 1 0 0,21 13 182 183 0,-1 10-187-34 0,-5 7 1-149 0,14 11-1 0 0,-4 1 293 26 0,3 4-166-25 0,3 4 1-1 0,1 16-1 0 0,3 2 1 0 0,3 1 53 0 0,2 1 0 0 0,-3-1 1 0 0,5 8-1 0 0,0 3-70 0 0,-2 1 0 0 0,4-2 0 0 0,-5-8 0 0 0,-1-3-81 0 0,0-2 1 0 0,4 3-1 0 0,-5-5 1 0 0,-3-2-119 0 0,-1-3 1 0 0,-3-9 0 0 0,1-1 0 0 0,-1-5-361 0 0,1-4 1 0 0,-1-9-372 0 0,1-14 163 0 0,-8-8 462 0 0,-10-11 0 0 0,0-20 1 0 0,0-19-390 0 0,10-4 272 0 0,5-2 1 0 0,3 6 228 0 0,-1 0-57 0 0,9 0 0 0 0,-5-8 563 0 0,8-4 428 0 0,0 20 0 0 0,16-22 177 0 0,7 20 1 0 0,9 2-400 0 0,9 9 0 0 0,13 8 1 0 0,5-2-150 0 0,1 4 1 0 0,-4 2-1 0 0,1 2-96 0 0,3 4 1 0 0,-3 12 0 0 0,-5 9 86 0 0,3 0-338 0 0,-7 6 1 0 0,7-6 0 0 0,-6 8-226 0 0,1 0 57 0 0,3 0 1 0 0,-1-8-1003 0 0,1-4 550 0 0,7-3 0 0 0,3-10 1 0 0,3-7-356 0 0,-6-6 0 0 0,-5-13 0 0 0,-17-9 1 0 0,0-2-4120 0 0,-3-4 4928 0 0,-8 5 0 0 0,4-14 0 0 0,-7 3 0 0 0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9:34.171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174 122 8041,'4'1'709,"-2"1"1,-2 0-1,0 2 1,0 1-466,0 1 0,0 1 1,-2 1-138,-3 3-33,0 1 0,-2 4 1,1 1-363,-1 1 185,-2 2 1,-1-1-1,-3 1 1,0 0-67,1-1 0,0 1 0,0-6 1,2-2 108,1-2 0,-2-4 0,3-2 72,0-1 0,1-3 0,1 0 85,2-3 1,1 2-1,3-3-24,0-1 1,0-1 0,0 0-80,0-1 0,2 1 0,1 0 11,0 2 16,2-2 1,-1 3 130,0-4-142,1 1 1,0-1 0,0 2 79,-1 0-77,1 0 1,-1 0-1,0-3 1,1-1-1,1-1 0,-2 0 1,1-3-1,0 0-19,0 0 1,0-3 0,-1 0 0,0-1 18,0 0 0,-2 0 0,-1-3 0,1 2-10,0 1 1,-1 1 0,-3 3 0,-2 0 3,-2 1 0,0 0 0,-1 2 0,1 3 237,-1 4 0,-1 3 0,-1 0 499,1 0-569,1 2 1,2 4 0,0 3-1,0 1 133,0 2 0,3 2 1,-1 1-1,3-1-75,0 0 1,0 1 0,3 0 146,1 2-249,2 0 0,0 0 0,1-1 0,2 1 18,1-1 1,2 1 0,-1 2 0,0-1-132,0-1 1,1-3 0,1 2 0,0-2-275,0-1 1,-3-2-1,0-4 1,0-2-260,-2 0 0,1 0 0,-1-3 0,0-2-2101,-3-1 2617,0 0 0,-1-4 0,2 1 0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4:36.345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128 316 6805,'4'3'0,"-1"-1"556,-3 2 464,3-2 1,-2 1 80,4-3-498,-4 0-325,5 0 1,-2-1-1,2-1 75,1-3 0,0-1 0,0-1 0,0-1-105,2-1 0,-1-3 0,1 1 1,0-3-124,0-2 0,2 0 0,-1-3 0,0 1-120,0 0 1,-2 1 0,-3-1 0,0 0-133,0 0 0,-2 3 0,-1 3 0,-1 1-46,-1 2 0,-1-3 0,-1 4 1,-3-1 5,-1 2 1,0 3-1,-2 1 34,-1 0 117,-1 2 0,-1-2 0,1 3 1,2 1 18,-1 1 0,-3 1 0,3 3 108,-2 1-114,3 1 1,-2 2 0,3 1 0,2 1 57,0-1 0,1 4 0,3-1 1,-1 2 6,0 1 1,2 4 0,2-1 0,3 1 22,1 0 1,1 1 0,2 1-1,2 0 62,-1 0 0,2 0 1,-2-3-1,0-1 131,-1-1 1,2 1 0,-2-3 0,-1-1 86,-3-1 0,0-1 0,-2 1 1,-2-1-113,0-2 1,-1 1 0,-1 0-1,-1 0-75,-3-1 0,-1 2 1,-3-2-1,-3 1-205,0-1 0,-2 1 0,-2-3 0,-2-1-180,-2-1 0,3 0 0,-1 0 0,2-1-71,1-2 0,1 2 0,1-1 0,1 1-108,1 1 1,3-3 0,-1 1 0,2 0-327,3 1 0,-2-2 1,3 0-2405,0-1 3116,1 2 0,-1-7 0,3 1 0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5:16.730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21 8153,'7'-4'741,"-1"1"0,-4-2 1,2 3-393,0-1 0,-1 0 0,3 4 0,1 1-247,2 1 0,3 4 0,3-3 1,2 2-307,3 2 1,2-3-1,0 0 1,1 0-347,1 1 1,-3-2 0,1 1 0,-2-1-642,-1-2 0,-4 3 1191,-2-2 0,2 4 0,-1-1 0</inkml:trace>
  <inkml:trace contextRef="#ctx0" brushRef="#br0" timeOffset="173">124 157 7111,'-4'11'0,"-2"-2"0,0 0 319,0-3 0,0 2 0,-1-1 684,1-2 0,5-1 0,1-3-780,5 2 1,4-2-1,4 3 1,3-3-111,2-1 1,1-1-1,0-2-543,0 0 339,0 0 0,1 0 1,1 0 90,1 1 0,5-4 0,-3 0 0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5:14.12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215 460 7099,'0'7'-379,"0"-1"726,0-4 0,0 3 0,1-3 554,3 2-670,-3-1 0,4-3 251,-2 0-322,2 0 0,5-1 1,-1-3-1,1-2 132,-1-2 1,4-5 0,1-3 0,1-1-1,1-4 1,2-4 0,0 2-1,-1-3-189,-1-1 0,-1-5 0,1 1 0,-4-1-223,-1 2 0,-6 1 1,-2 2-1,-2 2-188,-1 1 1,-1 5 0,-3 7-1,-4 1-82,-4 1 1,-5 1-1,2 3 125,1 2 176,-4 3 0,4 7 1,-3 2 246,1 5-88,5 4 1,-6 0-1,4 5 1,1 4 165,2 3 1,1 1 0,3 3 358,3 3-413,2-4 1,1 7 0,1 0 0,2 2 57,3 1 0,7-2 0,3-1 0,2 0-42,1 0 0,0-1 1,0-2-1,0-4-25,0-1 1,-3-5 0,0-2-1,-2 1 47,-2-3 1,1-2-1,-8 0 1,0-1-59,-2 1 0,-1-1 0,-4 1-259,-1-1 92,-2 1 1,-9-1 0,-3 1-325,-4 0 233,-3-1 1,-6 1 0,-1-1-136,-4 1 137,2-5 0,-4 3 0,3-6 0,1 0-213,1 0 0,7-3 1,1 1-1,3-2-275,2-2 1,2 1 0,8-5-1716,-1 1 2297,5 0 0,5-7 0,5-1 0</inkml:trace>
  <inkml:trace contextRef="#ctx0" brushRef="#br0" timeOffset="1198">957 460 8180,'-10'-10'823,"4"4"-555,0 3-116,-1-2 1,-2 4-1,-1-2 3,1 2 0,-1 2 0,1 2 0,-1 3 16,1 3 0,0 1 0,2 1 0,2 1-17,0 5 1,2 1 0,3 2-1,0-1-31,0 1 1,1 2 0,2 2 0,4-2-21,1-2 1,2 0 0,-1-2 0,0-1-27,-3-5 1,2 0 0,-2 0-45,-1 1 1,2 1-104,-3-5 1,-2-3-1,-5-2 1,-4-1-73,-1 0 1,-3 0 0,0-3-573,-2 0 432,-4 0 0,5-3 0,-2 0 0,-1 0-291,0-1 1,3 3 0,0-3 0,1 3-191,2 1 0,2 0 763,1 0 0,0-4 0,-4-1 0</inkml:trace>
  <inkml:trace contextRef="#ctx0" brushRef="#br0" timeOffset="1899">1194 529 8114,'0'-11'-185,"0"2"1,-1 0-1,-1 2 697,-1 0 0,-3 3 0,1-1 0,0 1-84,-2 2 1,-2 1 0,0 1-206,-1 0 1,4 0 0,0 1-1,-1 3 20,2 5 1,-2 2 0,4 3 0,0-1-9,2 4 0,1 1 0,0 2-34,0-1-171,0-3 0,0 2 1,1-1-1,2 1 71,0 2 0,1-1 0,-2 0 0,1-2-43,-1-1 1,-1-3 0,-1 3 0,0-2-61,0-3 0,0 1 0,-1-4 1,-2 0-132,-3-2 1,-3-4 0,0 1 0,-1-2-299,1-1 1,-4 0-1,0-1 1,2-1-73,0-1 0,2-3 0,-1 1 0,1 1-703,-1 0 0,5-4 1206,2 1 0,2-1 0,1-2 0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5:58.114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342 35 6164,'6'0'0,"0"0"0,-4 1 217,1 2 520,-2-2 1,-1 2-222,0-6 1,-4-2-1,-2-2 1,-2 0-101,0 0 0,-4 3 0,-3-2 0,-1 3-80,-1 2 1,-4 1 0,-2 2-1,-2 5 192,-4 8 1,3 5 0,-3 7 753,3 3-935,0 5 1,4 2 0,3 4 660,4 1-759,7-3 1,4 0 0,5-4 180,2 0-469,1 0 1,9-7 0,1-5-1,2-4-317,1-5 0,4-2 0,1-6 0,1-3-466,-1-2 1,0-1-1,2-2 1,0-3-564,2-3 1,-3-5 1384,3 2 0,-3-7 0,3-4 0</inkml:trace>
  <inkml:trace contextRef="#ctx0" brushRef="#br0" timeOffset="496">684 228 8025,'-8'0'673,"2"0"0,0 0 4068,0 0-2921,2 0-2204,0 0 1,5 0 0,2 0-1699,3 0 2082,1 0 0,5 0 0,2 0 0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6:00.36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206 352 7799,'6'0'43,"-1"0"1,-2 0 385,3 0 1,0 0 0,2 0-174,1 0 0,-4 0 0,2 0 0,2-3 9,1-4 1,2-3 0,0-3 0,1-1-61,0-1 0,4-6 0,-3-2 0,1-3-280,-1 0 1,-1 1 0,-6 0-1,-1 1-260,-3 1 1,-2 1 0,-2 2 0,-2 4-65,-3 2 1,-5 5-1,-3 1 1,0 4 202,0 2 0,0 1 0,-3 3 0,0 2 383,-1 5 0,-1 7 0,1 0 0,2 5 180,0 1 0,3 5 1,0 4-1,1 1 70,5 2 0,-1 3 0,6-3 0,3 4-62,4 2 0,6 0 0,3 2 1,4-2-90,1-1 1,-1-5 0,3-4 0,-2 0-114,-2-1 1,1-4-1,-6-4 1,-2-2 104,0-2 0,-3 0 0,-1-2-207,-3-1-35,-2-2 0,-2 3 1,-2-3-449,-3 3 266,-1-1 0,-6 3 0,-5-2 0,-2-1-346,-2-1 1,-7-2-1,2-3 1,-4 0 70,0-3 1,3-2 0,-1 2 0,2-1-92,5-2 0,0 1 0,10 1 0,2 0-1152,1 0 1664,4 3 0,1-2 0,4 4 0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6:04.87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230 36 8019,'0'-6'-277,"0"0"1,0 4 1404,0-5-854,0 5 0,0-3 1,0 3 433,-3-1-16,2 1 15,-3 2-490,4 7 0,0 0 1,0 9-1,0 2-12,0 5 1,0 6 0,0 5 0,0 2-320,0 2 1,0 5-1,0-1 1,0-1-451,0-1 1,3-3 0,0-4 0,-1-5-1705,2-3 2268,-3-8 0,3-5 0,-4-2 0</inkml:trace>
  <inkml:trace contextRef="#ctx0" brushRef="#br0" timeOffset="184">60 326 8019,'-12'-8'52,"1"1"1,0 1 0,2 0 2213,0 1-1273,5 2 0,1 3 0,7 0-619,4 0 1,5-3 0,6 0 0,2 1-244,1 1 0,2 1 1,3 0-1,3 0-521,0 0 1,-1 1 0,1 1 0,0 2-1169,1 0 0,-4 1 1558,2 1 0,1 6 0,1-2 0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6:07.102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128 0 8146,'-3'6'312,"-3"0"0,-2-1 0,0 6 1,-1 0 223,1 4 0,-4 9 1,0 7-1,0 6 124,-1 7 1,2 8-1,2 7 1,2 4-204,1 5 1,2 1-1,4 1 1,1-3-478,2-3 1,3-6-1,4-6 1,3-3-356,0-5 1,2-8 0,4-4 0,2-7-556,1-5 0,0-4 1,4-2-1,0-2 930,-1-1 0,1-1 0,0-1 0</inkml:trace>
  <inkml:trace contextRef="#ctx0" brushRef="#br0" timeOffset="736">333 773 8118,'0'-8'40,"3"-1"1,1 0 0,0-4 235,0-1 1,1-4 0,-1-2-1,1-5-20,2-3 0,3 0 1,2-4-1,2 0 60,1 0 1,-2 2 0,0 3 0,1 2-14,-1 2 0,-4 6 0,1 4 81,-3 4 0,-5 5-132,0 4 1,-1 7 0,-1 9 0,-1 4-78,-1 3 0,0 3 1,-3 3-1,0 1-187,0 1 1,3 2 0,-3 1 0,1-1-275,2-1 0,1-4 0,1 2 0,0-2-486,0 2 1,0-8-1,0 1-575,0-7 615,4-2 732,1-6 0,3-3 0,1-1 0</inkml:trace>
  <inkml:trace contextRef="#ctx0" brushRef="#br0" timeOffset="1332">803 589 8048,'0'-9'1168,"0"4"-352,0-1 0,1 4-164,2-2-544,2 3 0,7 1 1,2 0-1,3 1-249,0 3 1,4 1-1,1 3 1,3 1-375,1-1 1,0 2-1,2-2 1,0 1 514,0-1 0,-2 2 0,0-1 0</inkml:trace>
  <inkml:trace contextRef="#ctx0" brushRef="#br0" timeOffset="1867">1427 493 8014,'-8'0'90,"-1"0"1,0-1 0,1-2 0,-2 0 117,-1 1 0,2 4 0,-3 2 0,2 3 30,-2 2 1,3 1-1,-3 5 1,3 0-1,0 1 1,4 6-1,0 1 1,1 0-4,2 0 0,5-4 0,3 2 0,2-1 149,4 0 1,1-4 0,4 1 0,0-4-383,0-2 0,1-4 1,1-2-1,1-1-1122,-1-3 0,-1 0 0,0-1 1120,2 0 0,-2-7 0,3-3 0</inkml:trace>
  <inkml:trace contextRef="#ctx0" brushRef="#br0" timeOffset="2453">1752 36 8222,'0'8'746,"4"2"1,2 2-1,5 4-190,3 7 1,6 9 0,2 13 0,0 7-211,1 9 0,-5 5 1,-1 2-1,-5-2-287,-6-6 1,-2-4 0,-4-3 0,-1-4-415,-2-4 0,-2-4 1,-6-8-1,-1-1-197,-1-2 1,-2-3 0,-1-4 0,1-6-86,1-3 0,0-6 0,-1-1 0,2-2-892,1-2 1529,4 1 0,0-4 0,4 0 0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6:10.76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248 229 8007,'8'0'-104,"-2"3"184,0 0 0,-3 1 403,2-4 1,-2 0-322,3 0 0,-3-5 1,2-1-1,1-2-102,-1-4 0,1-1 0,-3-2 0,0-1-75,1 1 0,-3-4 1,2-2-1,-2 1 54,-1 2 0,-3 4 0,-2-1 0,-2 1 52,-2-1 0,-4 7 1,0 5-1,0 2 72,-2 1 0,0 7 0,-1 3 0,3 5 46,1 3 1,-2 7 0,3 1 0,4 3 4,3 2 1,3-2-1,1 3 1,2 2-1,3 0 1,2 4-1,7 0 1,1-2-70,2-3 0,0 1 1,0-4-1,-1 0-25,-2-4 0,-1 2 1,-6-7-1,0-3-119,-2-2 0,-3 0 0,0-3 1,-4 2-109,-3-4 1,-6-2 0,-2 1-1,-2-2-298,-3-3 0,-2 2 1,0-4-1,-3-1 29,-2-1 0,0-1 1,0 0-1,2 0 8,3 0 0,2 0 0,2 0 1,2 0-628,3 0 0,5 1 995,3 1 0,6 4 0,2 3 0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36:22.60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18 27 6851,'0'-5'3865,"0"-2"-3080,0 5 1,0-3-1,-1 3 840,-2 0-1376,2-1 0,-3 4 1,3 1-215,-2 0 0,2 2-3019,-1-1 850,1-2 2134,1 3 0,3-4 0,2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0:04:16.142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476 637 12273 184032 48686,'29'6'1390'0'0,"-1"0"-832"0"53,-14-1 0 0 0,15-7 0 0 0,-12-3-189 0-26,2-7 0 0 1,0-3 0 0 0,-2-2 0 0-1,0 0-63 0-27,1-1 0 0 0,4-6 0 0 0,1-5 0 0 0,0-4-131 0 0,2-1 0 0 0,-6 0 1 0 0,4-3-166 0 0,-4-3 8 0 0,-2-4 1 0 0,-1 0-1 0 0,-5 4-415 0 0,-5 4 301 0 0,-4 1 0 0 0,-4 3 1 0 0,-4 1-265 0 0,-5 3 230 0 0,-5 14 0 0 0,-8-7 0 0 0,-5 16 1 0 0,-3 1-112 0 0,-3 2 0 0 0,1 2 1 0 0,-1 2-1 0 0,1 3 248 0 0,0 7 1 0 0,-1 9-1 0 0,1 6 1 0 0,1 3 166 0 0,5 7 0 0 0,3 3 1 0 0,8 0-1 0 0,-1 8 187 0 0,1 7 0 0 0,2 0 0 0 0,3 7 0 0 0,7-1 18 0 0,3 0 0 0 0,4-4 1 0 0,3 4-1 0 0,7-1-95 0 0,3-5 0 0 0,4-2 0 0 0,4-1 64 0 0,6 0-195 0 0,3-1 0 0 0,1 1 0 0 0,-3-2 0 0 0,-1-5 117 0 0,2-4 0 0 0,-5 1 0 0 0,1-2-76 0 0,-2-2-127 0 0,-2-2 0 0 0,0 1 1 0 0,-2 1 138 0 0,-6 2 0 0 0,0 0 0 0 0,-11-6-48 0 0,-6 1 1 0 0,-7-7 0 0 0,-14 1 0 0 0,-6 0-58 0 0,-3-2 1 0 0,-10-3 0 0 0,-4-6 0 0 0,-4-1-94 0 0,-1 0 0 0 0,-7 0 0 0 0,1 0 1 0 0,1-1-289 0 0,3-5 1 0 0,3-3 0 0 0,3-8-285 0 0,1 0 0 0 0,2 0-1755 0 0,-2 0 1345 0 0,19-8 1 0 0,6 2 973 0 0,15-11 0 0 0,8 4 0 0 0,8-12 0 0 0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48:44.052"/>
    </inkml:context>
    <inkml:brush xml:id="br0">
      <inkml:brushProperty name="width" value="0.17143" units="cm"/>
      <inkml:brushProperty name="height" value="0.17143" units="cm"/>
      <inkml:brushProperty name="color" value="#66CC00"/>
    </inkml:brush>
  </inkml:definitions>
  <inkml:trace contextRef="#ctx0" brushRef="#br0">1 403 6810,'15'0'401,"0"0"-432,1 0 1,-6 0-36,1 0 116,-8 0 1,11 0 0,-4 0-7,4 0 0,1 0 0,1 0 55,-1 0-67,8 0 0,-6-5 0,5 0 0,-1 1 13,-1 2 0,6 2 0,-3 0 1,1 0-17,3 0 0,2 0 0,1-1 0,-3-3 15,-1-1 0,0 0 0,6 5 0,3 0 7,1 0 1,0 0 0,-5 0 0,0 0 24,0 0 1,5 0 0,0 0 0,0 0-11,2 0 1,-4 0-1,8-2-112,0-3 78,3 3 1,-4-5 0,1 7 49,1 0-52,1 0 0,8-1 1,0-3 161,-3-1-162,0 0 0,2 0 0,4 0 0,2-1 24,1 0 0,4 4 0,-9-3 0,3 1-47,2-1 0,0 3 1,-1-3-1,-5 4-28,-4 1 0,0 0 0,2 0 0,1 0-3,-1 0 1,-2 0 0,-1 0 0,1 0 85,4 0 1,-4-6 0,5 1 0,-1 2 56,-1 1 0,2 2 0,-1 0 187,5 0-268,-4 0 0,7 0 0,-5-2 27,0-3-36,5 3 0,1-4 1,6 6-1,-2 0-72,-1 0 1,-3 0 0,3 0 0,1 0-35,2 0 1,0 0-1,-5 0 1,0 0 28,0 0 0,3-6 0,-1 1 0,-4 2 63,0 1 0,-5 2 0,2 0 1,2 0 35,1 0 0,-3 0 1,-2 0-1,0 0 64,0 0 1,1 0-1,4 0 1,-1 0-47,-2 0 0,-6 0 0,6 0-59,1 0 21,-4 0 1,1 0 0,-5 0-46,1 0 27,1 0 1,-1 0 0,1 0-1,-2-2-54,-2-3 1,3 4-1,3-5 1,-1 5 12,0 1 0,-1-2 0,-4-2 1,2-1 36,2 2 0,4 1 0,-2 2 0,-1 0 13,0 0 0,4-5 1,-4 0-1,2 1-10,4 3 1,-4 1 0,1 0-1,1 0-13,-2 0 1,9 0 0,-6 0 0,-1 0-18,-2 0 1,3 0 0,-1 0-3,3 0 17,-5 0 1,4 0 0,-8 0 48,-1 0-44,5 0 1,-2 0-1,4 1 1,-3 3 24,-1 1 1,-5 0 0,5-5-1,1 0 1,2 0 0,-1 0 1,0 2-1,0 1-55,0 2 0,6 1 1,2-6-1,-4 1 1,-4 5 0,3-5 1,-1 4-1,1-3 12,-1-2 1,3 0-1,-5 0 1,2 0 35,0 0 0,-2 0 0,3 0 149,-1 0-170,-7 7 1,8-5-1,-5 3 86,2-3-73,-5-2 0,4 0 0,-8 0-36,0 0 8,1 0 1,3 0-1,-2 0 1,-3 0-33,-1 0 1,-4 1 0,1 3 0,0 1 5,-1-2 0,-2-1 0,-7-2 1,0 0 8,-1 0 0,-4 0 0,-2 0 0,-1 0-31,-4 0 0,-2 0 1,-2 0 1,1 0 1,-1 0-1,1 2 210,-1 3 0,1-3 197,-1 3-344,1-3 0,-6-2 0,0 0-7,2 0 1,2 0 0,-4 0 0,1 0 0,1 0 1,1 0-3,3 0 1,-1 0-50,1 0 1,-6 0-92,0 0 129,1 0 0,-1 0 240,0 0-165,-6 0 0,3-2-271,-7-3 203,0 3 1,-7-5-32,-3 7 1,1-2-1,-1-1 1,-2-2 17,-2 1 1,-2-3 0,1 2 0,-1 0-4,1-2 1,-6 4 0,-1-6 0,-2 1 16,-4-1 1,-1 0-1,-2-3 1,-1 4 21,-5 1 0,0-5 1,-6 2-1,1-2-10,-1 1 1,-3-3-1,-4 4 1,-1-2-2,1 2 0,-4-4 1,3 5-1,1-1 0,2 0 0,-2 6 0,2-3 1,3 2-4,0 0 0,6-2 1,-2 4-1,-1-2-4,3 1 1,1 3-1,9 1 1,1 0-13,2 0 1,6 0 0,-4 0 10,1 0-4,3 0 0,11 1 1,4 4 4,3 6 0,9-3 0,5 1 0,5 0 7,4-1 1,7-3 0,-4 4 0,3-1-2,4 1 0,-3-4 0,9 4 0,0-1 39,-1 1 1,10-4-1,-3 4 1,0-1 18,2 1 0,5-4 0,3 4 56,2-2-93,2 5 1,5-6 0,-2 7-56,-4-3 54,5-7 1,-8 11 0,4-5-1,-6 1-12,-3 0 1,-6-1 0,-3 3 0,-1-2-17,-4 2 0,-3-3 0,-5-1 0,-5 1 7,-4 0 0,-2-6 0,-1 4 72,-4 0 0,-3-4 22,-7 8 1,-1-6 0,-5 5-5,-4 2 1,-9-3 0,-3 1 0,-2 0-64,-4-1 1,-3 5 0,-5-4 0,-5 4-11,-4 1 1,1 1 0,1 1 0,0 2-113,-6 1 0,3 6 0,-6-5 0,4-2-372,2-2 1,1 4 0,2-1 0,4-1-325,1-2 1,9-6 0,8-3 789,4-1 0,8-2 0,2-5 0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49:20.631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127 55 5814,'0'5'-73,"-1"-1"73,-2-4 0,2 0 0,-3 0 0,4 0 0,4 0 0,-3 0 0,3 0 0,-4 0 0,4 0 0,-3 0 0,3 0 1740,-4 0-1391,0-4-163,0 3 1,-3-4 0,-1 3-7,-1-1 0,2-1 0,-3 1-71,-1-3 1,-1 1-1,-1 0 1,0 0 28,0 0 1,3 3 0,0-3 0,-1 2-44,-1 0 0,-1 0 1,1 4-1,1 2 5,1 4 1,1 1-1,-2 2-26,4 2-3,2 2 0,1 8 1,0 2-44,0 2 29,0 1 1,1-2-1,2-1-89,4 1-7,1-3 1,1 0 0,0-5-48,0-2 0,0-3 1,0-6-1,0-4 78,0-4 0,0-3 1,0-5-1,0-2 9,0-3 1,-1-2 0,-1-1 0,-1 1 7,1 2 1,-2-1 0,0 4 0,0 2 109,0 2 1,-1 4-1,2 4 1,0 1 234,-1 2 1,2 7 0,-3 6-1,0 5-52,0 6 0,3 4 0,-2 7 0,0 3-133,-2 1 1,1 4-1,-1-4 1,-1 2-93,-1-2 0,-1-3 0,0-6 1,0-2-333,0-3 0,0-6 0,0-3 0,-1-4-164,-2-2 0,1-5 1,-4-6 37,-1-4 0,2-7 0,-1-7 0,0-4 108,1-4 0,-2-5 0,4-3 1,1 0 117,1-2 1,1-1 0,0 0 0,0 0 263,0 2 0,4 0 0,2-2 0,3 2 160,3 2 0,2 3 1,4 1-1,0 1 85,0 2 0,3 3 1,0 4-1,0 4-182,-2 3 0,-2 3 1,-1 7-1,-2 0-131,-1 0 1,-2 7 0,-4 3 0,-2 3-11,-1 4 0,0 0 1,-2 1-1,1 0-102,-1 0 1,-2 3 0,-2-1 0,-1-2-92,1-2 1,-2-1-1,0 0 1,0-3 33,0-2 1,0-5 102,1-2 1,2-3 0,-2-3 0,3-4-20,3-4 1,-1 0-1,4-4 1,1-2-232,1 0 0,1 2 1,1 0-1,1 0 275,1 1 0,5-7 0,-3 2 0</inkml:trace>
  <inkml:trace contextRef="#ctx0" brushRef="#br0" timeOffset="435">834 290 7740,'5'-1'143,"-2"-2"-64,-2-2 1,-1-1-1,-1-1 1,-1-2 81,-1-2 1,-4-4 0,0 2 0,-1-1-48,-1-2 0,-1 2 1,-1-2-1,-2 1 187,-1 1 1,2 2 0,-2 6 0,1 3 209,2 2 1,1 2-1,1 3 1,1 5-61,2 5 0,2 3 0,4 1 1,0 1-237,0-1 0,1 0 1,2-1-1,3-1-377,2-1 1,1-4-1,1 0 1,2-4-563,3-4 1,-1-2-1,0-2-1913,-1-2 2637,3-2 0,-2-8 0,5-1 0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49:22.255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19 307 8044,'-5'1'79,"2"2"226,2-2 0,-2 4-26,0-2 1,0-1 0,3 4 0,0 1-45,0 1 0,0 3 0,1 1 0,1 2-88,1 0 1,3 3-1,-2-2 1,1 1-180,2-1 1,-2 1 0,1-5 0,1-2-200,1-2 1,1-5 0,0 1 0,-1-3-58,-2-3 0,2-3 0,-2-6 1,1-3 13,-1-2 1,1-4 0,-3 0 230,1 1 43,-3 1 1,2 5-1,-3 1 1,1 3 653,1 1-287,0 4 1,-3 8-1,0 8 1,0 4-8,0 5 0,2 3 1,0-2-1,2-1-269,1-1 0,-2-1 0,2 0 0,0-1-285,0-1 0,1-4 0,3-6 0,0-3 17,0-2 0,0-2 1,1-2-1,1-4-146,1-4 1,0-5-1,-2-4-349,2-1 596,-2-4 1,3 5 0,-4-3 0,-2 0-1,-1-1 0,0 4 0,2-1 0,-1 3 405,-1 3 0,-3 1 43,3 2 1,-1 7 0,2 2-18,-1 7 1,-4 5 0,2 3 0,-1 3-27,0 2 0,1 2 0,-2 1 0,2 2-238,1-2 1,-2-1 0,2-2-1,0-1-330,0-1 0,1-4 1,3 0-1,0-3-91,0-2 1,0-4 0,1 1 0,-1-4-839,0-5 0,-1-1 1168,-2-8 0,6-4 0,-2-4 0</inkml:trace>
  <inkml:trace contextRef="#ctx0" brushRef="#br0" timeOffset="148">526 135 7857,'0'5'-492,"-4"-1"0,-1-4 0</inkml:trace>
  <inkml:trace contextRef="#ctx0" brushRef="#br0" timeOffset="865">625 235 8217,'0'15'0,"0"-1"0,0 0 388,0 0 1,0-2 0,0 2 0,0 0 33,0 0 1,0 1 0,1 0 0,2-2-231,3 0 0,3-3 1,0 2-254,0-2 0,3-5 1,0-2-1,-1-2-209,-1-1 1,-1-2 0,0-3 0,0-5-32,0-3 0,-3-2 1,0-3-1,1 0 78,1-1 0,-2 4 1,-1 1-1,0 1 144,0 2 1,-2 2 0,2 2 196,0 1 1,-1 4 0,-2 0 0,1 4-8,-1 4 1,-1 6 0,-1 3 0,0 2-280,0 1 0,1 0 0,1 1 1,2-1-202,1 0 1,1-1 0,3-2 0,-1-3 96,-2-2 0,5-2 0,-2-2 1,1-3 244,0-2 1,2-2 0,0-2 0,-1-4 69,-1-4 1,2-3 0,1-4-1,-2 0 165,-1 0 1,-1-3 0,0-1-1,-1 2 392,-2 1 1,1 1 0,-4 1 444,-1 2-746,-1 6 0,-2 2 1,-2 4-91,-3 1 1,-2 6-1,-1 4 1,-1 4-115,-2 2 0,2 1 0,-2 2 0,4-1-109,2-1 1,0-4 0,-2 2 0,1-3-155,1-1 1,4-3 147,-1 0 1,3-4 0,3 0 0,3-4 195,2-4 1,4-2 0,1-1 0,3 0 155,3-1 0,-1 5 0,4 2 0,-1 2 115,0 1 0,3 2 1,-3 4-1,1 8-352,0 5 0,-3 5 1,1 5-1,-4 2-308,-4 1 0,-6 2 1,-3 2-1,-2 0 129,-1 0 0,-5-4 0,-4-2-452,-5-5 433,-3-3 0,-1-8 0,0-2 1,0-3 124,-1-3 1,1-3-1,1-6 1,1-4 41,1-4 1,7 0 0,0-4 0,3-1-227,3-1 0,1-1 0,2-2 0,2 0-117,3-1 0,5-1 0,2 2 1,1-2-2035,2-1 2313,-3-1 0,9 0 0,-3 2 0</inkml:trace>
  <inkml:trace contextRef="#ctx0" brushRef="#br0" timeOffset="1784">1957 425 7058,'0'-9'689,"0"0"-10,0 0 1,0 0-406,0 0-140,0 0 1,0 0-1,0-1 1,1 1 64,2 0 1,-2 0 0,3 1 58,0 2-145,-3-2 1,4 4-1,-3-3 165,1 1 0,0 5 0,-2 2-54,2 7 0,-2 5 1,2 5-1,-1 1-115,1 3 1,-2 0 0,3 3 0,0-2-233,2-1 1,2-1 0,1-3 0,0-1-544,0-1 0,1-4 1,1-6-1,1-3-621,-1-2 0,2-9 1287,0-4 0,3-9 0,-2-2 0</inkml:trace>
  <inkml:trace contextRef="#ctx0" brushRef="#br0" timeOffset="1914">2138 153 7239,'-1'8'0,"-1"-1"-1439,-1-1 1439,0 0 0,-1 3 0,-1 1 0</inkml:trace>
  <inkml:trace contextRef="#ctx0" brushRef="#br0" timeOffset="2558">2201 316 8297,'0'9'0,"0"0"287,0 0 0,0 2 0,0 0 0,0 1-165,0-1 1,1 0 0,2 0-226,3 1 69,2 0 0,4-4 0,0-1 0,-1-2-20,-1-1 0,3-1 0,-1-3-95,-1 0 103,3-4 1,-4-1 0,2-5 0,-2-1 57,-1-1 0,0-4 1,-1 1-1,-1-1 191,-1 1 1,-1-2-1,1 5 1,-2 1 310,0 1 1,-3 4-1,3 1-78,0 1 0,-3 2 1,3 6-1,-1 5-120,0 5 1,1 0 0,-2 1 0,1 2-565,-1 0 1,4 0 0,-1-1 0,1-2-600,0-1 0,-1-1 1,2-4-1,-1-2 847,1-3 0,1 2 0,1 0 0</inkml:trace>
  <inkml:trace contextRef="#ctx0" brushRef="#br0" timeOffset="2956">2581 343 8071,'0'18'0,"0"-2"0,0-1 3,0 1 1,0 1 0,0 2-1,0 2 676,0 3 1,0 2 0,0 2 0,0-1-491,0 0 0,0 0 1,1 0-1,1 0-215,1 1 1,0-5 0,-3-3 0,0-3-227,0-2 0,-4-5 65,-2-1 1,-2-6 0,-1-8 0,1-6 111,2-5 1,-2-1 0,3-7 0,-1-1 215,0-2 0,4-3 0,-1-1 0,2 0 105,1 0 0,1 1 0,2 1 0,3 0 2,2-1 1,1 4-1,1 5 1,2 3 119,3 3 0,3-1 0,3 7 299,0 4-490,0 3 1,-4 6 0,-1 3 0,-2 3-46,-1 3 0,-2 3 1,-5-1-1,-3 2-356,-2 1 1,-1 0-1,0-1 1,-1-2-183,-2-3 1,1-2 0,-4-1 0,-1-1-1001,-1-1 1,-1-3 1405,0-4 0,-4-9 0,-1-1 0</inkml:trace>
  <inkml:trace contextRef="#ctx0" brushRef="#br0" timeOffset="3512">2826 298 8802,'-1'8'0,"-1"-1"0,-1-1 534,1 1 1,0 1 0,0 1-1,-1 0-185,1 1 0,1 2 0,1 0 0,0 0-343,0 1 1,3-3 0,1 3 0,0-1-282,0 0 1,3-3-1,-1-4 32,2-1 1,1-1-1,0-3 1,-1-1-69,-2-2 1,2-3-1,-2-6 1,2-3 179,1-2 1,-3 0 0,0 1-1,0 1 171,-1-1 1,3 2 0,-4 2-1,0 2 582,0 1-363,3 4 1,-5 5 0,3 7 0,-1 5-17,-2 6 1,-1 2-1,-1 4 1,0 1-263,0 1 1,1-2-1,1-1 1,2-1-137,1-1 0,1-6 0,3-3-212,0-2 257,0-5 0,3-1 0,0-4 1,0-2-40,1-4 1,-2-5-1,4-11 1,1-5 49,-2-2 1,0-5-1,-3 1 1,2-2 170,1-2 1,0-5 0,2-1-1,-1 0 298,1-2 1,1 5-1,2 2 1,-2 5 260,-2 6 0,-2 8 0,-4 10-371,0 5 0,-3 7 0,-1 4 0,-1 5-92,-2 7 0,-1 4 0,-1 8 41,0 5-146,0 0 1,0 6 0,0-4-1,0 1-290,0-1 0,0 3 1,0-3-1274,0-3 957,4-3 0,-3-9 1,2-1-1,-2-1-1913,-1-3 2456,0-6 0,0-4 0,0-3 0</inkml:trace>
  <inkml:trace contextRef="#ctx0" brushRef="#br0" timeOffset="3655">3197 298 8408,'-6'3'1284,"0"0"1,4 1-430,-1-1 0,7 2 0,4 3 1,5-2-786,4-3 0,0 1 0,8-1 0,0-1-643,1-1 0,1-1 1,0 0 572,0 0 0,5-4 0,0-1 0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49:26.896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0 236 7619,'0'9'-328,"0"0"1,0 1-1,1 1 1,1 2 769,1 1 1,0-2 0,-3 3-1,0 3-75,0 2 0,0-1 0,0 2 0,0-2-124,0-1 1,0 0-1,0 0 1,0-1 42,0-1 1,-1-4-221,-2-6 1,2-4-1,-2-8-63,2-6 1,1-9 0,0-3 0,0-3 118,0-3 0,0-2 1,1-4-1,2-2 31,3-1 1,2 2 0,1-1-1,0 3 47,0 5 1,4-1 0,1 2 0,2 4-21,-1 6 0,0 6 0,3 6 0,-1 4 2,-2 2 0,1 5 1,-5 4-1,-2 3-70,-2 4 0,-4-1 0,2 1 1,-1 1-151,-2 1 0,-2 1 0,-3-1 0,-3-1-292,-2-1 0,-1 0 0,0 0 0,0-3-358,0-2 1,-1-2-1,-1-2 1,-1-3-49,1-2 1,1-1 0,1-1 0,1-2 735,2-3 0,-2-2 0,3-1 0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49:27.21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173 100 8012,'5'-4'116,"-1"2"0,-4-4 299,0-1 0,-1-1 1,-2-1-1,-3 0-140,-2 0 0,-1 0 0,0 0 0,-1 0 26,-2 0 1,1 4 0,-3 2 0,-1 2 105,1 1 1,3 1 0,-1 2-1,2 4-65,1 4 1,1 2-1,1 3 1,2-2-207,1-1 0,1 2 0,4-3 0,1-1-306,1-1 0,4-3 0,-1-2 0,3-1-868,3-2 1,-1-1 0,4-2 1037,1-2 0,2-2 0,0-5 0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49:37.722"/>
    </inkml:context>
    <inkml:brush xml:id="br0">
      <inkml:brushProperty name="width" value="0.08571" units="cm"/>
      <inkml:brushProperty name="height" value="0.08571" units="cm"/>
      <inkml:brushProperty name="color" value="#66CC00"/>
    </inkml:brush>
  </inkml:definitions>
  <inkml:trace contextRef="#ctx0" brushRef="#br0">1 109 6924,'0'-5'2861,"0"-3"-2504,0 7 0,0-2 0,0 6-182,0 3 0,0 3 0,1 4 107,2 2-251,-2 2 1,7 2-1,-2 1 1,2 2-39,1 1 1,0-2-1,0 2 1,0-3-59,0-3 0,1-5 0,1 0 0,2-3-93,-2-3 1,0-3 0,0-7 0,1-5-3,-1-5 1,-1-6 0,-2-3 0,-1-2 46,-1 0 0,-3-4 0,2 4 1,0-1 96,0 3 0,-3 3 1,1 2 273,-2 3-134,-1 2 1,0 9 546,0 4-479,0 4 1,-3 9-1,0 3 1,1 4 112,1 1 1,1 4 0,0-1 0,0 2-120,0 1 1,3-1 0,1 0 0,2-2-152,4 1 0,-1-3 1,4-2-1,0-4-279,-1-4 1,4-3-1,-1-3 1,1-4-83,-1-4 0,1-7 0,-4-7 1,-1-4-82,-1-4 1,-1-3 0,-1-2 0,-1-2 18,-1 2 0,-4-2 0,1 1 1,-2 1-254,-1 1 1,0 4 640,0 3 0,0 2 0,0 1 0</inkml:trace>
  <inkml:trace contextRef="#ctx0" brushRef="#br0" timeOffset="920">535 191 7960,'6'3'91,"0"0"0,-3 0 177,3-3 0,-3-1 0,3-2 0,0-3-57,-1-2 0,2-2 1,-3-2-1,0-2-161,1 0 0,1-2 1,-3 2-1,0 1-127,1 0 1,-3 1 0,2 3 138,-2 0-23,-1 4 0,-1-2 1,-1 5-1,-2 3 191,-1 4 1,-1 4 0,-3 3 0,2 3-26,1 2 1,1 4 0,-1 2 0,2-1-54,0 0 0,3-1 1,-2-2-1,2 1-80,1 1 1,3-2-1,1-5 1,1-2-123,2-4 0,2 0 0,3-5 0,0-1 22,-1-1 1,2-9 0,-1-4 0,0-4 76,1-3 0,-2-2 0,3-1 0,0 0 103,0 0 0,-2-2 1,2 3 437,0 1-388,-2 4 0,-3 3 1,1 5-1,1 2 42,1 3 1,0 3 0,-3 4 0,0 5-94,0 5 0,-3 4 1,0 0-1,1-1-151,1-2 1,1 1-1,0-3 1,0 0-108,0 0 1,-2-2 0,-1-5-2,1-3 0,-2-2 0,1-2 48,1-2 0,-2-2 0,1-5 0,1-2-240,1-3 0,1-2 1,0-1-1,0-1-506,0-2 0,3 0 1,1-3 805,1-1 0,1-1 0,4-1 0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0:43.147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0 280 6294,'0'3'730,"0"0"1,1-4 0,1-1 0,0-2-541,2-2 1,-2-3 0,2-2 0,1-1 4,-2-1 1,3-3 0,-2-3 0,0-1-132,0-1 1,-2 1 0,2 1 0,-1 0-67,-2 2 1,0 0 0,-1 4 0,-1 3 67,-1 2 1,-2 4 0,-2 4-15,0 3-1,0 2 1,1 6 0,1 1 34,1 2 1,1 3 0,2 2-1,0 0-46,0 1 1,1 0-1,0 1 1,2 2-38,1 0 1,1-1 0,3-3 0,1 0-70,1-2 0,-2 1 0,1-4 1,0-2-122,-1-2 0,1-4 0,-2-2 36,2-2 0,-2-2 0,1-2 83,-3-2 0,0-2 0,-3-1-308,-1-1 330,0-2 1,-1-3-1,-1 1-213,-1-1 215,1 2 1,-4-4 0,3 4-1,1 1 36,0 0 1,-1 0-1,0 1 692,0 1-429,2 1 1,2 3-1,3 3 1,1 2-209,0 1 1,0 3-1,2-2 1,-1 2-247,2-1 0,0-2 1,-1 2-1,1-1-1896,1-2 2095,-2 0 0,4 2 0,-2 0 0</inkml:trace>
  <inkml:trace contextRef="#ctx0" brushRef="#br0" timeOffset="823">258 203 7974,'0'-7'8,"0"1"251,0 2 0,2 1 1,1 0 232,0-1 0,2 1 0,1 1-216,0 1 0,1 2 0,-1 1 1,1 0-83,-1 2 0,1 2 0,-1 4 0,0 0-132,1 1 1,-1-1 0,-1 1 0,-2 0-120,0-1 0,-1 1 0,-2-2-483,0-2 308,0 1 1,-1-2 52,-1 0 0,-1-3 1,-1-3 155,2-3 0,1-3 0,1 0 0,0-1 40,0 1 1,1-3 0,1 1 0,2-1 146,2 0 1,1 2 0,1-2 0,1 2 47,-1 0 0,-1 1 1,-1 0-1,1 2 272,-1 2 0,0 1-279,1 1 0,-1 1 0,-2 1-61,-2 2 0,1 2 0,-1 0-248,-1 1 62,0-1 0,-1 1-673,0-1-31,0 1 1,0-3-643,0 0 1,0-3 1387,0-1 0,3-3 0,1-3 0</inkml:trace>
  <inkml:trace contextRef="#ctx0" brushRef="#br0" timeOffset="982">470 67 8047,'-6'0'308,"1"0"0,1 0 839,-1 0-1832,2 0 685,0 0 0,3 0 0,0 0 0</inkml:trace>
  <inkml:trace contextRef="#ctx0" brushRef="#br0" timeOffset="2008">624 203 7893,'-6'0'-153,"2"-3"0,-1 1 449,0 1 1,0-2-296,-2 1 0,1-2 1,-1 1 76,1 2 0,-1 3 0,1 2 126,0 2 1,1 1 0,2-1-1,0 0 4,1 1 0,2 1 0,0 1 0,0-1-85,0-1 0,0-1 0,0 0 23,3-2 0,0-1 0,4-3 0,-1 0 6,0 0 0,3 0 0,0 0 0,-1 0 84,1 0 1,-1 0-1,2 1 271,0 1-399,-2 2 0,-1 2 0,-1 1-494,0 2 272,-2-2 1,1 7-1,-3-1 1,0 1-213,-2 2 0,0 0 0,0 1 0,-3-2-13,-1-1 0,-1-2 0,0-2 0,1-3-86,-1-2 0,-1-4 0,0 1 0,1-4 241,1-2 0,3-4 0,-1-4 0,1-1 365,1-2 0,1-3 1,0 0 684,1-3-708,3 1 0,-1-3 0,2 2 0,1-3 72,-1-1 0,0-1 0,2 1 0,-1-2 264,2-1 1,0 3-1,-4-1 1,0 4-9,0 2 1,-3 4-1,1 3-505,0 4 1,-1 5 0,-2 4 0,0 4 46,-3 2 0,1 5 0,-3 3 0,1 1-115,1 0 0,-1 3 0,2-1 1,0 1-127,2-1 0,0 1 0,0-3 1,0 0 179,0 1 0,0-2 1,0 1-1,0-3-22,2-1 1,1-1 0,3-3 0,0 0-111,1-4 0,1-1 0,-2-2 0,1-2 56,2-2 0,-2-1 0,2-6 0,-2 0-50,-1-1 0,1-2 0,-2 0 0,0-1 89,0 1 1,-3 0-1,1 1 1,0 1 160,-1 1 51,-2 2 0,0 8 1,0 4-1,0 4-23,0 4 0,0 3 1,0 1-1,0 0-100,0 1 1,0-2 0,0 0-1,0-2-28,0-1 0,3-3 0,2 2 0,0 0-145,2-3 0,-1-2 1,1-3-196,-1-1 210,3-1 0,-1-3 0,2-2 0,-1-2-43,-1-2 0,2-3 0,-2 0 0,0-3 148,-1-2 1,1 0-1,-1-2 1,-1-1 194,0-2 0,-1 2 0,-1-1 0,-1 2 380,0 1 0,-2 3 1,3 3 281,-2 1 0,1 5-503,-1 6 1,-1 7-1,1 5 1,-1 3-289,-1 1 1,0 2 0,0 3-1,1 0-425,1-3 1,-1 1 0,1-2 0,-1 0-604,1 0 1,-1-3 0,2-1 0,-1-2 995,0-2 0,0 0 0,-2-3 0</inkml:trace>
  <inkml:trace contextRef="#ctx0" brushRef="#br0" timeOffset="2168">920 145 7949,'-4'0'2698,"0"0"1,3 0-1456,1 0-977,3 0 1,6 0 0,2-1 0,1 0-361,1-2 1,2 1 0,0 2 0,2-2-504,1 0 0,-2 0 597,1 2 0,0-3 0,3-1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0:53.799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104 205 8039,'-1'-5'0,"-1"2"0,-3 0 0,2-1 0,-1 1 0,-1 1 0,2-1 0,-3 3 0,2-2 0,-2 1 394,0 1 0,1 0 0,1 0-217,-1 0-147,-1 0 0,1 3 1,0 1 112,0 2-123,1 3 1,-2-1-1,2 3 148,2 0-91,-2 1 1,4 1 0,-2 0 0,1 0 22,1-1 0,1 1 0,1-1 0,2 0-52,2-2 1,0-4 0,1 0-1,0-3-9,1-1 0,0-2 0,3-2 0,-1-4-53,0-4 1,3-1 0,-3-7 0,2-2-179,1-3 1,-2-3-1,-1-1 1,-1-3 47,-1 1 0,-2-3 0,-1 4 0,-3 2 124,1 2 0,-2 7 0,1 4 477,-1 3-257,-1 6 1,-1 2 0,0 4 142,-1 2 0,-1 6 0,3 3 0,-2 3-85,0 2 0,0 2 0,2 2 0,0 1-103,0-1 0,0 3 1,0-4-1,1 0-105,1-1 0,1 0 1,3 0-1,0-4-247,0-2 0,-1-4 1,5-1-1,-1-3-145,2-2 0,-2-1 0,1-3 0,0-3 6,0-4 0,-1-2 1,1-5 158,-1-1 84,-3 2 1,0-6 0,-3 2-1,1 0-8,1-1 1,-4 3 0,1 3 0,-1 1 529,-1 2 0,2 4 83,0 3 0,0 3 0,-2 7 1,1 3-286,1 1 1,0 2 0,1 0 0,1 1-496,-1-1 1,0-1 0,1-2 0,1-3-776,1 0 1043,0-2 0,0-3 0,1 0 0</inkml:trace>
  <inkml:trace contextRef="#ctx0" brushRef="#br0" timeOffset="137">379 12 8040,'-3'4'304,"-1"-2"1,-1-1-1,0 1 60,1 0 1,2 3-365,-2-1 0,2 2 0,-1 0 0</inkml:trace>
  <inkml:trace contextRef="#ctx0" brushRef="#br0" timeOffset="672">469 134 7991,'-1'6'101,"0"1"0,-1-1 0,0 1 364,2-1 1,0 0-1,0 2 1,0-1-79,0 2 0,0 0 0,0-3 0,2 0-459,0 1 1,3-2 0,-1 0-328,2 0 0,0-4 0,1 1 123,-1-4 0,0-2 0,-1-5-94,-1-1 212,-2-2 1,3-2-1,-1 0 236,-1-1-76,3 0 0,-3 2 0,2 0 1,-1 1-156,-2 1 1,3 3 117,0 4 1,-2 2 0,1 7 0,-1 5 172,1 4 0,-3 4 1,2 1 2601,0 1-2309,-2-1 1,4-1-1,-1-3 1,0-2-337,1-1 0,-1-3 0,2-3-292,1-2 1,-1-4 0,0-5 0,1-4-55,-1-4 1,0 1 0,-1-4 0,-1 1 232,1 0 0,-1-2 0,0 3 0,0 2 455,0 2 1,1 3-473,-3 1-81,0 2 0,0 2 0,0 5 116,0 3 0,1 4 0,1 2 0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0:56.27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10 7867,'0'-4'1025,"0"0"0,0 3-557,0 1 0,2 1 0,0 3-60,-1 1-283,3 1 1,-1 2 0,2 1 0,-1 1-106,1-1 0,1 2 1,0-3-1,1 1-310,-1 0 1,0-3 0,1 2 0,-1-4 289,1-1 0,2-1 0,1-2 0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2:29.59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1 250 6033,'4'0'-45,"0"0"312,-4 0 665,0 4 404,0-3 109,0 2-289,0 1-670,0-3 0,1 2-333,2-6 0,-2 1 0,3-4 0,-1 0 1,3-2 0,-1-3 0,0-2 40,-1 0-122,2 2 0,-4-2 0,3 3 226,-1-2-224,2 1 0,-5 7 1,2 4-1,-2 6 50,-1 4 1,0 4-1,0 4 1,0 1-70,0 1 1,0 1 0,0-2 0,1 1-147,2-1 0,2-1 1,2-2-1,1-1-299,1-4 1,-3-2 0,6-1 0,-3-2-771,0-3 1,2-2-1,1-3-709,-2-4 1869,0 0 0,2-14 0,1 2 0</inkml:trace>
  <inkml:trace contextRef="#ctx0" brushRef="#br0" timeOffset="159">164 1 8097,'-9'0'459,"0"0"-1659,5 0 1200,0 0 0,4 0 0,0 0 0</inkml:trace>
  <inkml:trace contextRef="#ctx0" brushRef="#br0" timeOffset="467">241 121 8267,'-3'11'0,"0"1"0,1-2 537,1 0 0,1-1 1,0 2 796,0 0-1015,0 5 0,0-6 1,0 4-1,0 1-59,0-2 1,3 0 0,1-2 0,1 0-190,1 0 1,1-4 0,0-3 0,-2 0-374,2-2 1,4-2-1,0-3 1,0-3-114,2-1 0,-4-5 0,3 0 1,-2-1 165,2-3 1,-3 3 0,3 1 0,-3 1 255,0 4 1,-1 3-1,1-1 275,0 1 1,-2 2 0,0 5 0,-1 4-114,0 3 1,-1 1 0,0 2-1688,-1-1 1518,2 0 0,3 0 0,4 2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0:10:09.853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287 92 12262 178298 48983,'12'0'148'0'0,"1"0"878"787"0,-12 0-673-466 0,2-7 1-321 0,-7 1-154 218 0,-3-6 0-218 0,-1 2-178 34 0,-4-2 0-34 0,-4 1 216 211 0,-4-2 1-211 0,-3 6 288 248 0,-2 5 1-248 0,2 5 512 262 0,3 4-676-131 0,-1 7 1-131 0,9 7 0 0 0,0 4-14 196 0,3 2 0-196 0,4 0 1 0 0,3-3-1 0 0,2 1-135 157 0,2 1 1-157 0,5-2 0 0 0,4 0 0 0 0,0-1 36 12 0,2-1 1-12 0,2 1-209 0 0,2 2 0 0 0,-2-1 0 0 0,2 1 123 0 0,-1-3 0 0 0,-7-6 316 0 0,-2 1-337 0 0,-4-7 1 0 0,-8 8-225 0 0,-10-8 1 0 0,-9-2-479 0 0,-11-8 370 0 0,9 0 0 0 0,-1-2-651 0 0,7-1 478 0 0,-1-2 1 0 0,1 1-631 0 0,1-4-813 0 0,9 4-1476 0 0,-3 1 3277 0 0,9 0 0 0 0,6-1 0 0 0,3-4 0 0 0</inkml:trace>
  <inkml:trace contextRef="#ctx0" brushRef="#br0" timeOffset="930">624 106 12285 177019 48371,'-2'-22'1757'0'0,"-1"6"-1493"0"0,-9 1 1 0 0,-3 0 14 0 0,-5-2 0 0 0,-1 4 143 0 0,-1 5 1 0 0,1 9 0 0 0,3 9 19 0 0,6 6 1 0 0,2 2 0 0 0,7 2 0 0 0,2 0-35 30 0,0 1 1-30 0,2 2-1 0 0,1 2 1 0 0,4 1-123 406 0,3 0 0-406 0,0-1 0 0 0,3-3 1 0 0,0 0-87 173 0,0 0 0-173 0,2 2 0 0 0,-3-2 1 0 0,1-1-39 4 0,0-2 1-4 0,-2-1 94 0 0,2 2 1 0 0,-6 0 40 0 0,-1 7 0 0 0,-9-9-241 0 0,-8-1 1 0 0,-9-9-1 0 0,-8-1 1 0 0,3-3-3 0 0,2-2 0 0 0,5-2 0 0 0,-2 0-288 0 0,-1 0 1 0 0,0 0-1445 0 0,-3 0-1922 0 0,9 0 3599 0 0,2 0 0 0 0,7 0 0 0 0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2:30.833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17 0 8249,'-2'6'0,"-1"0"272,1 0 0,1 3 0,1 2 0,0 4 342,0 1 1,0 5 0,0 3 0,0 2-385,0 3 0,3 1 0,0-3 1,1 2-347,0-2 1,2-1 0,-2-3 0,-1-3-669,1-2 0,2-2 0,-3-1-1438,-1-4 2222,3-5 0,-5-2 0,4-4 0</inkml:trace>
  <inkml:trace contextRef="#ctx0" brushRef="#br0" timeOffset="162">0 258 8146,'0'-5'1327,"4"1"1,2 4-1166,1 0 0,5 0 1,0 0-1,2 0-675,1 0 1,1 0 0,1 0-1,0 0 513,1 0 0,-1 0 0,0 0 0</inkml:trace>
  <inkml:trace contextRef="#ctx0" brushRef="#br0" timeOffset="791">266 292 8004,'0'-9'-65,"0"4"0,0-1 0,0-1 198,0 0 1,0-2 0,0 1 0,0-2 14,0-1 0,0-3 0,1-3 0,1 0-116,1 0 0,4-3 0,-3-1 0,2 0-29,0 0 1,-3 1-1,1 4 1,0 1 291,-2 4-78,-1 1 0,-1 10 0,0 6 0,0 7 131,0 6 0,-1 3 0,-1 4 1,-1 1-30,2 1 0,0-1 1,1 3-1,0-3-186,0-1 0,0 2 0,0-6 0,0 0-183,0-2 1,2-3 0,2-2 0,1-3-185,2-2 1,3-1 0,2-7-1,-2-2-182,0-2 0,1-8 1,1-1-1,-2-6 105,0-3 1,0 1 0,0-3 0,-3 0 88,1 0 1,-2 3-1,1 0 1,-2 4 554,-1 4 147,2 1 0,-5 10 0,2 6 0,-2 7 51,-1 6 0,3 3 0,0 3 0,0-1-187,1-1 0,0-3 0,5 2 0,0-2-262,-1-4 0,1-3 0,-1-5 1,1-2-241,-1-4 0,4-1 0,-1-3 0,0-2-324,-2-5 0,-1-6 0,-1-2 1,-2-4 21,2-1 0,-3-2 1,0 4-1,-1 1-124,-1 1 0,1 1 767,-3-1-62,0 5 0,0 5 0,0 9 436,0 7 0,0 4 1,0 6-1,0 0-258,0 2 1,0-1-1,0 3 1,1-1-1015,2-2 1,3-2 0,4-2 714,2-1 0,3-3 0,-2 1 0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2:33.241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0 395 8348,'0'-8'281,"1"-2"0,1-1 1,2-3-90,0-3 0,2-4 0,3-1-289,-1 1 114,1-4 0,-3 1 0,-2-2 28,0 4 9,-1 3 1,-3 3-46,0 2-93,0 5 1,-3 6 0,-1 6 0,0 4 78,-3 3 0,0 5 1,2 5-1,1 2 180,0 3 1,3 4 0,-2 0-1,2 2-54,1 1 0,0-1 1,1-1-1,2 0-53,3-2 0,1-3 1,2-2-1,-1-3-115,1-2 1,0-4 0,-1-3-1,1-2-145,-1-4 0,1-2 1,0-6-363,-1-2 441,1-3 1,-4-5 0,1-3 0,0-5-6,-1 0 0,1 1 0,-2-4 1,1-1 68,2 0 1,-3-2 0,1 7 0,0 0 119,0-1 1,0 4 0,4-1 0,0 4 187,-1 1 1,0 5 0,-2 3 0,0 1-36,1 2 0,0 2 1,1 3-136,-2 3 1,0 2 0,-3 1 0,0 2-70,1 0 1,-3 4 0,2 0 0,-2 1-2,-1 1 0,0 0 0,0 0-100,0 0 93,0 1 0,1-2 1,1-1-1,0-2-108,0 0 0,-1-5 0,0-3-843,2-1 540,-2-1 1,7-3 0,-3-2 398,3-4 0,1-3 0,-1-9 0</inkml:trace>
  <inkml:trace contextRef="#ctx0" brushRef="#br0" timeOffset="153">386 147 8077,'-4'4'0,"2"0"-1054,-3-4 622,3 0 0,-2 1 432,4 2 0,4-2 0,1 3 0</inkml:trace>
  <inkml:trace contextRef="#ctx0" brushRef="#br0" timeOffset="695">395 344 7932,'-9'0'342,"4"-1"40,3-2 1,1-2 0,2-3 0,1-2-118,4-1 0,3 1 0,1-1 1,3 1-117,0 2 1,-2 0 0,4 2 0,-1 3-124,-1 3 1,1 0 0,-4 1-69,2 5 7,-1 0 0,-3 10 0,-3-2 0,-2 3-31,-2 0 1,-1 3 0,0-1 0,0-2-187,0-2 0,0-1 1,-1 0-31,-2-3 1,2-5-1,-4-4 76,1-4 0,1-4 0,3-6 0,0-4 119,0-3 0,3-8 1,1 1-1,1-2 120,5-5 1,-1 5 0,3-7 0,0 3 216,3 1 1,-2 2 0,1 4 0,1 3 648,-2 5 0,2 5 384,-3 6-987,-1 6 0,-3 8 1,-2 8-1,-1 3 111,-1 4 0,-1 6 1,-3 5-1,0 2-302,0 0 0,-3 0 0,-1 0 0,0 2-536,1-2 1,-3-2 0,2-2 0,0-5-962,0-3 1,2-3 350,2-4 0,0-9 0,0-7-1,0-8 0,0-8 1042,0-2 0,-4-4 0,-1-5 0</inkml:trace>
  <inkml:trace contextRef="#ctx0" brushRef="#br0" timeOffset="816">652 370 8077,'-3'-19'0,"0"1"0,2 3 561,0 2 635,1 0-548,-4 5 1,4 4 0,-1 4-279,3 5 1,4 1 0,0 1 0,2 3-304,0-1 1,1 1-1,0-2 1,-1 0-542,1-2 1,3 1 0,1-2 473,1 0 0,2 2 0,-3-2 0</inkml:trace>
  <inkml:trace contextRef="#ctx0" brushRef="#br0" timeOffset="1849">1004 361 7723,'-6'-13'-355,"1"1"1,-1 3 0,-3 0 0,1 1 816,-1-1 1,0 1 0,-2 3 32,0 2-468,-1 2 0,4 2 1,-1 2-1,1 2 56,3 3 1,-2 4-1,3 2 1,0 0 30,1 0 1,0 0 0,3 1 0,0-2-108,0 0 0,0 1 0,0-3-47,0 0 1,1-4 0,2-3 0,2 0-86,3-2 0,0-5 0,1-2 1,0-4-17,-1-2 1,1-3-1,-1-2 1,1 1 57,0 0 0,-1 1 0,1-3 1,-1 1 35,1 1 0,-3 0 0,-2 4 1,1 0 912,0 2-639,-3 0 0,2 5 0,-4 4 0,-1 6-81,-2 5 0,1-1 1,-3 3-1,1 1-39,2-1 1,-1 1-1,0 4 1,1-1-62,1 0-1,1 0 1,0-1 0,0-1-158,0 0 1,1-4 0,1 3 0,2-2-73,0-2 1,2-4 0,3-3 0,-1-2 66,1-1 1,0-5 0,2-3 0,1-7 7,2-4 0,-3-4 1,2-5-1,1-4 19,-1-1 0,-2-4 0,3-1 1,-2-1 165,-1 1 0,-2-2 0,-1 4 0,-1 4 1179,-2 5-937,-3 9 1,1 14-1,-6 11 1,-2 8-6,1 7 0,-4 6 0,2 4 0,0 2-22,0 3 0,-1 0 1,4 2-1,1 0-109,-2 0 1,3-3 0,-2 1 0,2-2-288,1-4 0,4-1 0,1-6 0,0-4-245,1-6 1,0-7 0,2-5 43,1-1 0,-2-5 1,0-5-1,-2-5-181,-1-5 1,0-3 0,-3-4 0,2 0 92,-1 0 0,-1 4 1,-1-1-1,1-1 419,2-1 1,-2 0 0,3 3 0,-1 4 205,-1 3 0,4 4 1,-2-2-1,1 3 33,1 2 0,-1 5 0,1 0 0,1 2 28,0 1 1,2 4 0,-1 1 0,1 1-145,0-1 0,2 1 0,0 3 1,0-1-41,-2 1 0,0 2 0,-1 1 0,-2-1 22,0 2 0,-1-3 1,2 3-1,-3 1-78,0-1 0,2-1 0,-3 1 0,-1-1-178,-1-1 1,-1-2 0,0 0-2421,0-1 2546,0-3 0,0-5 0,0-5 0</inkml:trace>
  <inkml:trace contextRef="#ctx0" brushRef="#br0" timeOffset="1991">1425 121 7833,'-9'3'0,"1"0"0,2 1 0,1 1-417,1 0 417,1-3 0,-1 5 0,0-2 0</inkml:trace>
  <inkml:trace contextRef="#ctx0" brushRef="#br0" timeOffset="2688">1588 181 7984,'5'-20'0,"0"0"0,-1 1 346,-2 1-211,3-3 1,-4 5-1,1 0 1,-1 3 258,-1 2 1,0 2-226,0 0 0,0 5 1,0 4-107,0 5 1,-3 8 0,0 4-1,-2 5-2,-2 2 1,2 3 0,0 1 0,-1 0 75,1 0 0,1 2 1,3-2-1,0 1 25,-2 0 1,0-2 0,3 1 0,0-3-108,0-3 0,4-2 0,1-2-366,3-6 224,1-1 0,2-10 1,0 1-1,1-5-128,0-5 0,1-5 0,2-5 1,-2-2 74,0-3 1,-1-1 0,-1-2 0,1 0 105,1 0 0,-2 5 0,0 1 0,-1 4 365,-2 2 1,1 4 0,0 2 48,-1 4 0,-3 4 0,-2 4 0,-1 4-37,1 6 0,-3 3 0,3 2 1,-2 2-399,-1 1 1,0-3 0,0 1 0,0-3-542,0-3 0,0 2 0,0-5 0,0 0-1418,0-2 2014,0-4 0,0-1 0,0-4 0</inkml:trace>
  <inkml:trace contextRef="#ctx0" brushRef="#br0" timeOffset="2816">1845 35 7984,'-9'-4'334,"2"2"1,0-2 117,1 0 0,5 2-1013,-2 5 1,2 1 560,1 5 0,4 3 0,0 2 0</inkml:trace>
  <inkml:trace contextRef="#ctx0" brushRef="#br0" timeOffset="3263">2000 1 7998,'-5'1'63,"2"1"0,2 5 507,1 4 0,-3 2 1,0 6-1,1 3-271,1 4 1,1 6 0,0 2 0,0 2-545,0 0 0,0-2 0,0-1 0,0-4-282,0-2 1,0 0 0,0-8-1,-1-3-938,-1-4 1465,1-2 0,-11-5 0,3-2 0</inkml:trace>
  <inkml:trace contextRef="#ctx0" brushRef="#br0" timeOffset="3709">1905 301 8251,'0'-9'0,"0"1"697,0-1 0,0 4-336,0-1 0,4 4 0,2-1-299,1 2 0,2 1 1,-1 0-1,2 0-126,1 0 0,-1 3 0,2 0 1,0 0-102,-1 1 0,1-1 0,-3 4 0,1-1-33,-2 0 1,3 2 0,-6 1 0,0-2 96,1-1 0,-3 2 1,2-3 147,-2 3 42,0-3 1,-3-1 19,0-1 1,1-2 47,2 2 1,-1-2-1,3-2 1,0-1 53,-1-1 0,2 0 0,4 1 0,0-1 118,2 1 1,2 2 0,-2 3 0,2 3 35,1 5 1,0 3 0,0 6 0,-1 3-36,-2 2 0,0 4 0,-5 3 0,-1 1-370,-3 2 1,-2-5-1,-2-1-197,-2-3 136,-2 0 0,-4-1 1,-2-3-1,-1-5-191,-2-5 1,3-3 0,-3-3 0,-1-3 4,2-2 0,0-8 0,2-3 0,1-2 242,2-3 1,0-4 0,6-1 0,0 1-112,1 0 0,1-1 1,2-1-1,2 0-63,5 1 1,5-1 0,1 1 0,1-1 4,1 0 1,4-2-1,2-3 1,2 1-936,0 2 1149,1-2 0,4 4 0,0-5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2:38.486"/>
    </inkml:context>
    <inkml:brush xml:id="br0">
      <inkml:brushProperty name="width" value="0.08571" units="cm"/>
      <inkml:brushProperty name="height" value="0.08571" units="cm"/>
      <inkml:brushProperty name="color" value="#004F8B"/>
    </inkml:brush>
  </inkml:definitions>
  <inkml:trace contextRef="#ctx0" brushRef="#br0">215 313 8189,'-1'-8'0,"-1"-1"-252,0 0 298,-5 1 1,2-1 0,-3 0 0,-1-2 199,0 0 0,0-1 1,-2 4-47,0-1-102,-4 1 0,2 3 1,-1 1-1,2 1-24,-1 0 1,4 4 0,-3 5 0,3 2-4,0 0 1,0 5-1,2 1 1,0 1-33,1-1 1,5 3 0,-2-3 0,2 2-17,1 1 1,0 0-1,0 0 1,1-2-87,2-1 0,1-3 0,6-1 1,0-3-46,2-4 1,3-2-1,-1-3 1,3-3 33,0-4 1,3-8 0,0-1-186,-1-3 231,-1-2 1,-2-5 0,-1-2-1,-1 0-16,-2-3 0,2 0 0,-5-1 0,-2 3 8,-3 2 0,-1 4 1,-3 3-1,0 5 4,0 4 1,0 8 0,-1 5-2,-1 5 1,0 7 0,-3 3 1713,1 4-1274,-3 3 1,6 4-1,-1 0 1,1 2-82,1 1 0,0 2 0,0-2 0,0-2-295,0 0 1,2 2 0,2-2 0,1-2-372,2-4 0,3-6 0,3-1-518,0-2 626,-3-4 0,7-6 0,-3-4 0,2-5-911,1-4 1,0 0 1142,1-6 0,-1 2 0,0-6 0</inkml:trace>
  <inkml:trace contextRef="#ctx0" brushRef="#br0" timeOffset="339">670 330 8137,'0'-5'0,"0"-1"-20,0-1 1,-4 0 0,0-2 0,-2 0 156,0 1 0,0-1 1,-2 1-1,-1-2-13,1-1 0,-5 1 0,0 0 0,-1 2-62,-1 2 1,1 4 0,-2 0 0,0 1 105,2 1 0,4 3 0,-2 4 0,4 3-4,2 1 1,2 4-1,4 0 1,0 1-116,0 1 1,4-1 0,2-2 0,1-1-289,2-1 0,0-2 0,3 1 0,2-2-150,2-3 0,2-3 0,-2-3 389,-2 0 0,6 0 0,-2 0 0</inkml:trace>
  <inkml:trace contextRef="#ctx0" brushRef="#br0" timeOffset="824">747 227 7159,'0'9'902,"-3"-3"-257,1-1 1,-1 1 0,3 3-1,0-1-367,0 1 0,0-3 0,0 0 1,1 3-197,2 1 1,-2 3-1,4-3 1,0 2-314,0-2 1,0 0 0,1-3-1,0 0-213,1-1 0,0-4 0,2 0-431,-1-1 658,1-1 1,0-6 0,-1-4-1,2-2-94,1-3 0,-1-5 0,1 0 0,-1 1 425,-2 1 1,-2 2 0,-1 2 0,-1 2 376,1 3 1,-2 1 0,2 3 0,-1 5 0,-1 5 1,-3 7-1,0 2-82,0 2 1,0 1 0,0-1 0,0 0-208,0-2 1,1-1 0,0 2-1,3-4-340,1-1 1,1-3-1,2-1 1,1-3-263,-1-2 1,4-6-1,-1-4-615,0-4 781,2-7 0,-2 1 0,2-3-288,-1 1 515,0 1 1,-1 4 0,1 2-1,-3 2 296,-2 3 0,-2 4 0,-3 3 0,0 4 173,0 4 1,-1 6-1,-1 4 1,0 4-280,0 2 0,1-3 0,1 2 0,1-2-775,-1-2 1,2 1 0,1-5 590,2 0 0,0-2 0,5 1 0</inkml:trace>
  <inkml:trace contextRef="#ctx0" brushRef="#br0" timeOffset="1837">1451 313 8157,'8'-1'356,"-3"-2"0,-1 1-227,-4-3 0,-4-1 0,0-3 1,-2 1 20,0-1 1,0 1 0,-2-2-1,-1 0-65,1-2 1,-1 2 0,1 3 0,-1 1-16,0 0 1,-2 2 0,-1 1-1,2 3-13,0 3 0,2 3 0,0 5 0,2 3 75,0 2 1,1 5 0,-1-1-1,4 1-112,1 0 1,1-1-1,0-2 1,1-1-51,1 0 1,3-4-1,4-1 1,-1-4-41,1-2 0,0-2 1,2-4-1,1-1-152,2-2 0,-1-3 0,1-5 1,-2-3 69,-3-3 0,3-1 1,-1-1-1,0-1 9,-2 1 1,-3 1 0,-1 1 0,-1 1 80,1 1 1,-3 3 169,1 3 0,-3 6 0,-3 3 80,-3 8 0,2 2 0,-1 4 0,0 2 82,0 3 1,3-1 0,0 2 0,1-2-74,1 0 0,0-1 0,0 0 0,1-1-229,1-2 0,3 1 1,4-6-1,-1-2-123,1-2 0,2-2 0,2-4 0,-1-3-57,1-5 1,1-1-1,-2-6 1,1-3-47,-1 1 0,-1-1 1,-2 0-1,0-2 132,-1-1 0,0 4 0,-1 0 0,-3 4 454,0 1 1,0 3-111,-1 4 0,-2 4 0,2 7 0,-2 5 253,-1 2 0,0 3 0,0 4 0,0 2-236,0 1 0,2-3 0,2 1 1,1-2-586,2 0 1,-3-5 0,2-2 0,1-2-805,0-3 1,2-3-1,0-4 1154,-1-1 0,1-7 0,-1-4 0</inkml:trace>
  <inkml:trace contextRef="#ctx0" brushRef="#br0" timeOffset="1974">1769 99 8405,'-14'0'-188,"3"0"0,5 1 0,3 1 192,2 4 0,1-1 0,0 1-4,0 0 0,4 2 0,1 1 0</inkml:trace>
  <inkml:trace contextRef="#ctx0" brushRef="#br0" timeOffset="2341">1803 244 8076,'6'8'177,"-1"-2"0,-3 1 1,2-1 420,0 2 0,-3-2 0,2-1 0,-1 2-259,0 1 0,-1 0 0,3 1 0,-1-1-184,0 1 1,1-1 0,-1 1 5,2 0 0,0-5 0,1-1-361,0-2 0,2-1 0,1-1 0,-1-2-344,1-2 1,-1-3 558,1-1 36,0 1 1,-1 3-1,0 1 502,-2 0-284,1 4 0,-2-3 1,4 6 170,-1 2 1,-2 3 0,0 0 0,0 2-112,2 1 1,-2 0 0,-1 2 0,2 1-646,1-1 1,1-5 0,2-1 0,1-2-752,1-3 0,-1-2 0,1-4 1067,0-4 0,2-9 0,-2-5 0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3:13.234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110 20 7102,'-3'-7'79,"2"4"1,-3 0 0,1 1 524,-1 0 0,0-1 0,-3 3 0,1 1-247,-1 1 1,1 0 0,0 4-1,-1 2 78,1 1 1,-3 2 0,1 2 641,0 2-804,1-1 0,2 5 0,2-3 599,0 0-603,1 3 0,2-3 1,0 1-21,0-2-225,3-5 1,0 2 0,4-4 0,1-1-155,1-2 1,2-2 0,0-3-1,1 0-808,1 0 1,0-1-1,0-1 1,-1-2-639,1-2 0,0-2 1576,0-1 0,0-2 0,0 1 0</inkml:trace>
  <inkml:trace contextRef="#ctx0" brushRef="#br0" timeOffset="598">386 52 8317,'-4'-3'2449,"-1"2"0,3-2-3083,-2 3-1361,2 0 1995,0 0 0,2 3 0,0 1 0</inkml:trace>
  <inkml:trace contextRef="#ctx0" brushRef="#br0" timeOffset="754">399 122 8021,'-1'5'258,"-1"-1"1,0 1-1,0 0 1143,-1-1 0,3 0-210,-2-2-1735,1-1 0,2 1 544,1-2 0,1-2 0,4-2 0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3:15.137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212 170 8111,'3'3'849,"-3"0"-614,3-3-48,-3 0 0,0 0 1,0-3 19,0-1 1,0-2-1,-1 0 1,-1-1-46,-2-2 0,-2 2 0,0-4 1,-1 0-203,-2 1 1,-1-2 0,-3 2 0,-2-1 114,0 1 0,-2 3 1,0 0-1,1 4 96,1 3 0,1 3 0,1 4 0,1 3 85,2 4 0,3 1 0,3 4 0,1 1 9,2 0 0,3 2 1,3-1 91,3 0-219,2-1 1,3-1 0,1-2-263,1-2 47,3-5 0,-4 0 0,3-5 0,-1 0-385,1-3 0,-1-4 0,1-3 0,-2-3-333,-1-3 1,-2-2-1,1-1 795,-3-1 0,2-3 0,-2 2 0</inkml:trace>
  <inkml:trace contextRef="#ctx0" brushRef="#br0" timeOffset="2160">494 157 7561,'-7'0'1724,"4"0"0,1 0-899,7 0-623,-1 0 1,9 0 0,0 0 0,3 0-58,3 0 0,2 0 0,1 0 0,2 0-231,2 0 0,2 1 1,2 0-1,-3 1-100,0 0 0,-1-1 0,1 1 0,-2 0-281,-2-1 1,-5 0 0,-3-2 0,-2 0-2234,0-1 2700,-3-3 0,-1 1 0,-2-2 0</inkml:trace>
  <inkml:trace contextRef="#ctx0" brushRef="#br0" timeOffset="2472">917 54 8141,'4'3'0,"1"-1"521,0-1 1,0 1-1,2 0 1,0 2 263,2 2 1,-2 1-1,4 1-196,0 0-456,2 4 1,-1-2 0,-1 5 0,-1-1-78,-1 1 1,-2-2 0,-3 0 0,0 0-109,0 0 1,-1-1 0,-4-1-1,-1-1-63,-2 0 0,-4-3 0,-1-2 0,-1-3-341,-2-2 1,2 0 0,-1 0-1,1 0-26,0-2 1,-2 1 0,4-2 0,0 1-285,1 0 1,1-1 765,2 1 0,-2-2 0,3-2 0</inkml:trace>
  <inkml:trace contextRef="#ctx0" brushRef="#br0" timeOffset="3311">1321 279 8049,'-3'6'673,"3"-2"0,-2-2 1,3-5-1,2-3-126,0-4 1,2-3-1,3-2 1,2-2-106,0-2 1,-2-1 0,3-1-1,2-3-222,2 0 0,0-1 0,-3 1 1,0 3-118,-1 4 1,-2 2 9,-2 4 0,-4 5 1,0 6 352,-3 4-379,0 7 0,-3 1 0,0 7-78,-1 1 84,-1 3 1,2-1 0,-2 3-330,0-2 21,4-2 0,-2 3 0,2-2 0,0 0-477,-1 0 1,0-2 0,2-5-1,0 0-914,3-3 0,-2-5 1606,3 0 0,1-1 0,1-2 0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3:29.121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0 193 7513,'4'0'1054,"-2"-2"-662,-1 1 0,-1-1 0,0 4-130,0 2 1,0 2 0,0 1 0,0 1-71,0 3 1,0 0-1,0 1-195,0 1 28,0 2 1,2-2 0,1-1 0,0-1-40,2 0 1,-1-3 0,0-1-1,2-1-253,2-2 1,-1-3 0,1-1 0,-1-3 3,0-3 0,-1-3 0,1-2 1,-1-2 144,1-2 0,-3 1 0,-1-3 0,1 2 64,0 1 1,-3 2 0,1 2 261,-1 1 1,-1 2 257,0 5 0,-2 7 0,0 8-99,0 1 0,1-1 0,1 0-71,0 0-253,0 0 0,0 0 0,0-1 0,0-1-97,0 0 1,3-4-1,2 1 1,0-3-89,2 0 1,-1 0 0,0-5-1,2-1-95,0-1 1,0-2 0,2-3 0,-1-1 64,-1-3 0,-1-3 1,0-2-1,-1 0 110,0 1 0,0 0 1,-2 2-1,-1 0 41,0 0 1,-2 1 459,1 1 1,-1 6-53,-1 5 0,0 5 1,0 6 438,0 1-603,0 1 1,0 2 0,0 0 85,0-1-233,0 0 0,0-2 1,2-1-666,0 0 358,3-3 1,-2 0-1,4-3 1,-1-3-322,1-2 0,-2 0 0,0-3 552,0-4 0,-1-2 0,2-4 0</inkml:trace>
  <inkml:trace contextRef="#ctx0" brushRef="#br0" timeOffset="143">270 46 8197,'-2'4'0,"-1"0"682,-1-1 1,3 2-559,-1-1 0,1 1-971,1 2 0,1-3 847,1 0 0,1 1 0,4 1 0</inkml:trace>
  <inkml:trace contextRef="#ctx0" brushRef="#br0" timeOffset="694">366 1 8286,'0'4'1589,"0"0"-1171,0 1 0,1 1 1,0 2-1,2 2-136,1 3 0,-3 6 0,2 1 0,-1 3-199,0 3 0,0 3 1,-2 2-1,1-1-203,1-2 0,-1-3 1,1 0-851,-1-2 272,-1-8-254,0 3 723,0-14 1,0 1-1,2-8 1,0-3 31,-1-4 1,1-6 0,-1-2 0,2-4 258,1 0 1,-2-2 0,2-2-1,1 1 203,1-1 0,-2 0 0,0 2 0,1 0 197,-2 3 0,2 1 0,-2 3-41,0 2 1,-1 9 0,0 6-145,-1 7 1,-1 7-1,0 4 1,0 3-165,0 2 0,0 2 1,-1 1-1,0 0-82,-2-1 1,1-1 0,2-1 0,0-1-102,0-2 0,1-3 0,0-2-476,2-4 398,2-2 1,-2-5 0,4-2 0,-1-3-122,0-3 1,1-2-1,-1-6 1,1-2 119,-1-2 0,0 0 0,1-2 0,-1 2 23,-2 0 1,1 1 0,-2 2 0,0 0 215,-1 1 1,3 4 0,-3 3 237,-1 3 1,2 4 0,-1 7 0,0 2-12,-2 4 0,0 1 0,0 3 1,1 0-421,1-2 1,-1-1-1,1-4-1802,-1-2 1341,2 0 0,-2-5 564,3 0 0,1 0 0,1-1 0</inkml:trace>
  <inkml:trace contextRef="#ctx0" brushRef="#br0" timeOffset="1426">334 71 8074,'-4'0'2741,"-1"0"-2147,4 0 0,3 0 0,5 0-720,2 0 0,0 0 0,2-2 0,0 0-155,1 1 1,2 0 280,1 1 0,-2 0 0,3 0 0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3:32.535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1 1 7086,'0'0'0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3:33.150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110 51 7568,'-3'4'362,"2"-1"0,-2-3 357,0 0-504,3 0 1,-3-3-1,3-1-157,0-2 0,-1 0 0,0 1 0,-1 1-7,0-1 0,-1-1-200,-2 0 1,0 0-1,-2 2 34,1 2 0,-1 4 0,1 2 0,0 2 128,2 0 0,-3 4 0,2 0 1,0 2 62,-1-2 0,1 2 0,0-2 0,2 0-13,0-1 0,1-2 1,2-1-107,0 1 0,0-4 0,2-1 24,3-4 1,0 1 0,2-3 0,0-1 113,2-1 1,-2 0 0,1 0 0,0 2 169,1 2 1,-2 1 0,3 2 145,0 1-261,-2 4 0,-1 5 0,-2 4 0,0 5 26,0 3 0,-4 1 0,1 3 0,-1 0-140,-1 1 1,-2-1-1,-1-2 1,-1-1-209,-1-3 0,0-4 0,0-4-125,1-4 1,2-6 0,-2-3 0,2-6 15,0-4 0,1-5 0,2-2 1,1-2 189,3-3 1,0-1-1,2-2 1,2-2 165,2 0 1,-1 1 0,2 0 803,2 1-681,0 5 0,0-2 0,0 4 0,0 3 187,-2 4 1,1 6 0,-5 4-233,0 2 1,-2 3 0,-1 5 0,-3 2-68,-2 1 0,0 1 0,0 2 0,0-1-200,0-2 1,-2 1-1,0-3 1,1 0-827,0-2 1,0-1 0,0-2-308,-1-1 1,0-3 1246,4-1 0,2-6 0,2-4 0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3:33.550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103 65 8058,'6'4'0,"-1"0"0,-1 1 0,-2-2 0,3-1 0,-5-2 0,0-2 0,0-1 0,-5-4 0,0-1 152,0-1 0,-2 1 0,1 1 0,-1 1 129,1-1 1,-1 1 0,-1 0 0,-1 0-33,2 2 1,-1 1 0,2 3 0,0 0-36,-1 0 1,1 3 0,0 4 0,1 3-34,1 2 1,2 1 0,0-1 0,2-1-339,0 0 1,0-1-1,2 1 1,3-1-310,0-1 1,3-1-1,-1-3 1,2-3-294,-1-2 1,1 0-1,0-2 759,1-3 0,1-3 0,2-2 0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3:34.110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0 0 8105,'4'1'401,"-2"1"1,-1 2 0,-1 3-205,0 1 0,0 0 1,0 2-1,0 1-47,0 1 0,0 0 1,0 5-1,2 0-83,0 0 1,1 1 0,-2-4-1,2 1-142,1-2 0,-2 0 0,2-1 0,0-3-217,0-3 1,2-4 0,-2 0 25,2-4 0,-2-4 0,-1-5 0,1-2-26,0-2 0,-2 0 0,1-3 0,1 2 214,-1 0 0,0-1 0,1 2 0,0 1 274,0 0 0,-1 5 0,-1 2 63,0 2 1,1 4-1,-2 2 1,1 4 39,0 5 0,-2 3 0,0 2 1,0 1-3,0 1 0,0 1 0,0-3 0,0 0-239,0 0 1,0-1 0,0 0 0,0-2-204,0-1 1,3-3-1,1 0-174,2-3 1,1-3 0,-1-2-1,0-2 95,1-3 1,-1-3 0,1-3-1,-1-2-2,0-2 1,1 1-1,-1-2 37,1 0 129,-1-2 1,-2 5-1,1-2 1,-1 2 198,0 2 0,1 0 0,0 3 465,0 2-435,-1 3 0,1 5 0,-3 3 0,-1 3 129,0 3 1,-1 1 0,0 1 0,0-1-264,0-1 1,0 1-1,1-1 1,0 1-351,1 0 1,1-2 0,-1-1 0,2-2-349,-1 0 1,3-4-1,-2-1 663,2-1 0,1-4 0,-1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0:11:01.689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562 52 12098 177461 53983,'0'-19'-767'0'0,"-2"2"1597"3060"0,-4 11-312-2968 0,4 4-255-85 0,-20-5 1-7 0,14 7 273 0 0,-15 0-340 0 0,8 0 1 0 0,-13 0 158 0 0,0 0-247 0 0,7 0 1 0 0,-13 7-1 0 0,13 5 1 0 0,-2 3 20 0 0,2 2 0 0 0,-3 2 0 0 0,1 2 0 0 0,2 3-108 0 0,2 3 1 0 0,1 1-1 0 0,-3 6 1 0 0,-2-2-86 0 0,2-3 0 0 0,8 3 0 0 0,2-4 0 0 0,-1 4 86 0 0,3 2 1 0 0,-6 8 0 0 0,5 1 71 0 0,1 1 1 0 0,-4-2 0 0 0,5-8 0 0 0,0 0 76 0 0,1 0 1 0 0,-1 0 0 0 0,5 2-56 0 0,-3 3 0 0 0,0-3 1 0 0,6 4-185 0 0,0-4 157 0 0,0-10 1 0 0,2 9-116 0 0,4-1-15 0 0,-4-8 0 0 0,13 10 33 0 0,-4-8 20 0 0,4-7 0 0 0,-3 11 1 0 0,-1-15-14 0 0,2 0 0 0 0,2 12 1 0 0,2 1-45 0 0,0 0 1 0 0,0-1 0 0 0,0 1 26 0 0,0-2 1 0 0,0-1 0 0 0,0 1 0 0 0,0-5-5 0 0,0-4 1 0 0,1-2 0 0 0,0 0 0 0 0,3 0-60 0 0,2 0 0 0 0,0-6 0 0 0,-6 0 29 0 0,0 3 1 0 0,7-5 51 0 0,5 2-29 0 0,3-7 0 0 0,-4 4 258 0 0,0-8-92 0 0,1 0 1 0 0,-1 0 228 0 0,1 0-204 0 0,-1-8 1 0 0,-2-1-1 0 0,-1-8 1 0 0,-2-2 52 0 0,-1-4 0 0 0,1 4 0 0 0,-4-5 1 0 0,2-1-85 0 0,2-3 0 0 0,-1 3 0 0 0,-5 1 0 0 0,0 1-13 0 0,0 0 0 0 0,0-7 1 0 0,0 2 10 0 0,0-5 1 0 0,0-6 0 0 0,0-1-1 0 0,-1 2 13 0 0,-5 2 1 0 0,2 0-1 0 0,-7-2 1 0 0,-2-3-8 0 0,-3-3 0 0 0,1 5 1 0 0,2-5 7 0 0,2 3-63 0 0,-1 1 0 0 0,-10 0 1 0 0,-3-2-1 0 0,-1 1 63 0 0,-4-1 0 0 0,-4 1 1 0 0,-4 3-148 0 0,-2-2-8 0 0,-7 0 0 0 0,3 1 0 0 0,-7-1 0 0 0,0 2-183 0 0,0 2 1 0 0,0 4-1 0 0,0 2 1 0 0,2 3-194 0 0,4 3 0 0 0,-5 1 1 0 0,5 8-1 0 0,-4 2-577 0 0,-2 1 1 0 0,0 9-1 0 0,0-5-869 0 0,0 0 1833 0 0,7 7 0 0 0,-5-7 0 0 0,6 8 0 0 0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3:34.241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26 0 8833,'-2'6'0,"-2"-1"0,0-1-458,-1 1 0,3 1 0,-1 0-619,0 1 1077,1-1 0,2 0 0,0 1 0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3:39.848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0 0 7273,'4'1'552,"-2"1"-202,2-1-123,-4 2 1,4-1 0,-3 1 0,2 0-18,-2 2 1,0 1 0,-1 0 34,0 1-145,3-1 1,-3 3 0,2 0 0,-1 0-52,-1 1 1,0-1 0,0-1-224,0 0-40,3 1 0,-2-3-23,4-2 1,-3-1 0,2-4 144,1-1 0,1-4 1,0-3-1,1-1 122,-1-2 0,0 3 0,1-1 0,-1 0 141,1 2 1,0 1 0,1 2 0,-3 0 246,1 3 1,0 2-1,-1 2-228,0 3 0,0 3 0,-3 2 0,-1 1-316,0 0 0,-1-2 0,1 3 1,0-2-846,1-1 1,0 0 206,-2-3 0,1-2 764,1-2 0,2-4 0,2-2 0</inkml:trace>
  <inkml:trace contextRef="#ctx0" brushRef="#br0" timeOffset="559">263 45 7044,'4'3'83,"0"-2"480,-2 1 0,-2-2 0,3-2-418,-3-2 0,0 0 1,0 0-83,-3-1 0,3 1 0,-3 1 106,0 0 5,2 1 0,-2 2-170,1 0-37,-2 0 1,0 2 0,-1 3 0,1 0-45,1 2 1,-2 1 0,2 1 0,-1 0 113,-1 0 0,2-1 0,0 2 1,1-1 123,0-1 1,0-1 34,2-1 0,1-2 3,1-2 0,2-1 1,4-2-1,1 0 130,-2-2 1,3 1 0,-1 3 0,1 1-53,1 2 1,1 5 0,-1 2-1,-1 4-249,-1 2 1,-1 2-1,-3 2-85,-3 0 84,-2 3 1,0-2-1,0 0-410,-2-3 247,-2-4 0,-5 1 1,1-4-1,-1-2-199,0-1 0,1-5 0,-2-2 0,1-4 38,1-5 0,1-2 1,1-4-1,2-1 186,2 0 1,1-3 0,1-2 0,1 0 59,1-1 1,2 1-1,4 0 1,1 0-61,1-1 1,3 1-1,3 0 1,0 0-1118,-1 2 1228,3-1 0,1 1 0,4-2 0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3:44.695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0 103 7081,'0'6'0,"0"1"0,0-1 0,1 1 361,1 2 0,-1 1 0,1 3 1,-1 2 26,1 0 0,-1 2 0,1 1 0,-1 0-209,-1 1 1,2 0-1,0-2 1,0-2-167,-2-1 0,0-2 1,0-2-1,0-2-152,-3-3 1,3-3-1,-3-5 1,1-3-68,0-4 1,-1-5 0,1-2 0,0-2 199,1-3 0,0-3 1,1-2-1,0 0 121,0 0 0,0 2 0,0 1 0,1 1 267,1 1 1,1 1 0,4 5 667,-1 3-787,4 3 0,-3 5 0,2 0 1,-1 4 30,1 2 1,0 4-1,-3 2 1,0 3-328,-2 0 1,0 0 0,-3 1 0,1 0-146,0 0 0,-2-1 0,0 0 1,0-1-302,0-1 0,-2-1 1,-1 0-1,0-1-908,1 1 0,-3-4 348,0-1 1,0-2 1038,1-2 0,-2-4 0,3-4 0</inkml:trace>
  <inkml:trace contextRef="#ctx0" brushRef="#br0" timeOffset="292">237 103 8062,'0'4'846,"0"-2"1,0-4-744,0-3 1,0 0-1,-2-3 1,-1 1 18,0-2 1,-2 1 0,-1 0 0,0 1 13,-1 1 0,1-1 0,-1 5 0,1 0 321,0 1 1,-3 2 0,1 1 0,2 3-103,1 3 0,1 1 0,0 3 0,2-1-558,1 0 0,1 0 0,0 0 1,1-2-183,1-2 1,2-1-1,2 0 1,1-2 384,2-2 0,1-1 0,2-1 0</inkml:trace>
  <inkml:trace contextRef="#ctx0" brushRef="#br0" timeOffset="1121">334 52 8057,'3'0'1081,"2"0"-792,-3 3 1,0 0 0,-2 4 0,0 0-99,0 1 0,3 0 0,-1 2 0,-1 0-140,0 0 1,-1 0-1,0 1 1,2-3-224,0-1 1,1 0 0,-2-1-133,1 1 1,3-5-1,-1-2-30,0-6 0,1-1 0,-3-4 0,0-1 66,1-2 1,-3 0-1,3-1 1,-1 2 325,1 3 0,-1 1 1,-2 2-1,0 1 580,3-1 1,-3 5-321,2 4 1,-1 4-1,-1 6 1,1 0 78,1 2 0,-1 0 1,1-1-1,-1 0-228,1 0 1,0-1-1,1 0 1,1-1-475,-1-2 1,2-3 0,1-1 0,1-1-113,-1-1 0,0-4 0,1-4 0,0-3 9,1-3 0,0-1 0,0-1 0,-1 0 44,0-2 0,-1 1 0,0-1 0,-1 0 229,-1 0 1,0 3-1,1 3 36,-1 2 28,-3 0 68,2 4-37,-3 0 0,0 6 0,0 1 40,0 2 0,3 3 0,1 1 0</inkml:trace>
  <inkml:trace contextRef="#ctx0" brushRef="#br0" timeOffset="2369">526 32 6261,'-4'0'918,"-1"0"-148,4 0 1,-2 1 386,3 1-560,-3-1 0,3 4-419,0-3 0,1 2 0,3-1 1,1-1-126,1 1 1,0-3 0,1 2 0,0 0-245,1 0 1,0-1 0,1 1-1,-1-1 81,1-1 0,0 0 1,-1 0-1,1 0-111,-2 0 0,1-1 1,-2-1 141,0-3 1,0 0 0,-2-2 202,-1 1-71,-3-1 1,2 3-1,1 0 191,-2-1 1,-2 1 0,-2 1-53,-1 0 0,0 2 0,-3 3-74,1 2 0,2-1 1,0 2-1,1 0-25,-1 0 0,3 4 0,-2 0 0,3-1-78,0 1 0,-2-1 0,-1 2 0,2 0-41,0 0 1,1-1 0,1 1-1,0-1 22,2-1 0,2-1 0,-1-1-32,2-2 1,0-2 0,0-4-12,1-2 0,-1-2 0,1-1 1,-1-1 74,0-1 1,2-1-1,-1 1 1,2 1 118,-1 1 1,-1 1 0,-1 2-1,1 1 62,-1 1 1,1 1 0,-2-1 0,0 4 160,0 2 0,-3 2 1,1 1-1,1 1-93,-1 0 0,-1 3 1,0-2-1,-1-2-177,2 1 0,-3-2 0,2 0-115,-1 1 1,2-4 21,1-1 0,0-4 1,-1-2-163,0-2 15,2 0 1,-1-3 0,2 0 0,1-1-284,-1-1 0,1-1 1,1-2-1,1 0-1201,-2-1 0,3 0 1624,-2 2 0,4 0 0,-2 0 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1-17T17:53:42.261"/>
    </inkml:context>
    <inkml:brush xml:id="br0">
      <inkml:brushProperty name="width" value="0.04286" units="cm"/>
      <inkml:brushProperty name="height" value="0.04286" units="cm"/>
      <inkml:brushProperty name="color" value="#849398"/>
    </inkml:brush>
  </inkml:definitions>
  <inkml:trace contextRef="#ctx0" brushRef="#br0">0 193 8070,'7'0'153,"-4"0"112,3 0 20,-5 0 0,2 0 850,-1 0-713,-1 0 0,3-1-162,-2-1 1,-1-1-304,4-4 1,-4 1 0,2 0-149,0 2 377,-3-2 1,4 5 0,-3 0-24,2 2 0,-1 3 1,0 3 260,0 2-345,3-2 1,-2 5-1,3-1 1,-1 0-152,-1 0 0,1 1 0,1-2 1,1 0-465,-1 1 1,0-4 0,1 0-1,-1-2-1197,1-2 1733,-1-1 0,0-5 0,1-1 0</inkml:trace>
  <inkml:trace contextRef="#ctx0" brushRef="#br0" timeOffset="148">141 1 8070,'-2'5'0,"-2"0"127,0 0 1,-1-1-1,3 2 116,1 1 0,0-3 1,1 0-626,0 1 382,3 1 0,1 0 0,2 1 0</inkml:trace>
  <inkml:trace contextRef="#ctx0" brushRef="#br0" timeOffset="842">193 116 8070,'0'6'187,"0"1"0,0-1 0,0 1 178,0-1 1,2 1 0,0-1 0,-1 1-20,0 2 1,1-2-1,1 2 1,0 0-322,0-1 0,1 1 0,-1-3 1,1 1 1,1-1 1,0-2 0,2 0 0,-1-1-385,0-2 1,1-1 0,-1-2-742,-2-2 882,2-2 1,-3-3 0,3-1 0,-1-1-12,-1 0 1,0 3 0,0-2 238,-2 1 139,2 3 1,-4 0 76,3 2 0,-3 2 1,0 2-15,0 3 1,0 5 0,0 1-1,0 1-123,0 2 0,1-2 1,0 0-1,1 0-170,0 0 1,1-2 0,0 0 0,-1-1-369,1 0 0,2-4 1,0-1 219,0-1 1,2-2 0,-2-2 0,0-2 53,0-3 0,-1-3 0,2 2 201,-2-1 8,2 2 0,-3-1 1,4 2-1,-1 1 221,0 0 0,1 2 0,-1 3 811,-2 2-741,4 3 1,-4 6-1,3 2 1,-2 5 225,0 1 0,-2 4 1,0 2-1,-1 1-367,0 1 1,0-4 0,-2 0-1,0-2-315,0-1 0,-2-3 0,-1-1-340,0-4 1,-2-5-1,0-5-141,0-4 0,2-5 0,1-5 0,0-2 355,-2-2 0,3-2 0,-2-2 210,3 0 5,0-4 1,0 5 0,0-3 659,3 1-402,0 0 0,4 3 0,-1 1 0,0 0 334,1 4 1,0 3-1,1 3 1,0 3-224,0 3 1,-1 2 0,0 2 0,-1 3-289,0 3 0,-2 1 1,-1 2-1,-1 0-111,0 1 0,0 0 0,-2 0 1,0-1-168,0 0 0,0-3 0,0 2 1,0 0-395,-3-2 1,2-3-1,-3-2-159,-1 0 1,1-2 0,1-3 789,0-2 0,1-5 0,2-1 0</inkml:trace>
  <inkml:trace contextRef="#ctx0" brushRef="#br0" timeOffset="1467">590 180 8749,'4'3'755,"-1"-2"1,-3 4-656,0 0 1,0-2-1,0 2 1,1 0 130,1 0 1,-2 2 0,3 1 0,-3 1 20,0-1 1,0-1-1,1-1 1,0 1-137,2-1 0,-1 0 0,1-2-584,1-2 0,1-2 1,0-2-1,-1-3-339,1-3 0,-1-1 0,-1-2 0,1 0 702,-1-1 1,-1 1-1,2 0 1,-1 3 285,-2 1 0,2 0 221,-1 1 0,0 3 0,-2 4 2,0 4 0,1 5 1,1 2-1,0 1-116,-1 0 0,1 2 0,-1 0 1,2-1-167,0 0 0,0-4 0,1-2 0,1-1-250,0-3 1,3-1 0,-1-3-380,2 0 367,0 0 1,-3-6 0,1-2-1,1-4-49,0-3 1,1-2 0,-3-2 0,1-1 116,-1-1 0,1 0 1,-2-3-1,0 0 102,0-1 0,-3 2 1,1 3-1,1 2 511,-1 3 1,0 6-20,1 7 0,-3 6 0,1 9 0,-1 3-232,-1 3 0,0 3 1,0 3-1,0 0-456,0 1 1,0-5 0,0 3-1318,0-3 1128,0-2 1,2 0-1,0-1-910,0-3 402,-1 0 863,1-8 0,-1-1 0,2-3 0</inkml:trace>
  <inkml:trace contextRef="#ctx0" brushRef="#br0" timeOffset="1609">802 187 8134,'3'-7'2217,"-2"4"0,2 0-1933,-1 3 1,2 1 0,2 0-1,1 2-599,-1 0 1,3-1-1,2 2 1,1-1 314,1-2 0,0 3 0,0-1 0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10:34.807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1 0 12412 189407 45289,'0'12'1851'0'0,"11"7"-1612"584"0,6-5 1-584 0,0 0 0 0 0,4 0 0 0 0,0-1-90 0 0,3 1 1 0 0,4-1-1 0 0,8 5 32 0 0,3 1-42 0 0,7 1 1 0 0,8-2 0 0 0,9-2 545 0 0,3 0-554 0 0,1-2 1 0 0,2-3-1 0 0,2-2 531 0 0,2-2-518 0 0,1 3 1 0 0,0-9-1 0 0,-2 2 421 0 0,-1-1-392 0 0,-1-2 1 0 0,5-4 0 0 0,-1-1 0 0 0,1 1 33 0 0,-1-1 0 0 0,-3 1 0 0 0,-1 4 0 0 0,0 0-102 0 0,-1 0 0 0 0,-4 0 0 0 0,-1 1 1 0 0,-6 2 104 0 51,-4 0 1 0-1,-4 6-1 0 0,-3-3 1 0 1,-3 1-6 0 69,-6 0 1 0 1,-4-1-1 0-1,-2 2 1 0 0,0-1-95 0-11,0 1 0 0-1,-9 0 0 0 1,-2 0 0 0-1,0-4-234 0 69,-1 1 0 0-1,2-3-861 0 20,3 5 342 0-11,-7-4-770 0-10,2 2 387 0-17,-5-5-1464 0-14,-8 0 1294 0-77,7-10 1194 0-67,-12 3 0 0 0,2-13 0 0 0,-4 3 0 0 0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10:41.574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1 16 12675 189822 40161,'11'-6'-508'0'2055,"-1"2"3926"230"-1146,-10-1-2861 116-905,0 23 0-346 1,6-12-307 55-5,4 18 0-55 0,9 0 0 0 0,7 1 0 0 0,1 0-67 2 0,3 1 0-2 0,1 1 0 0 0,1 5 1 0 0,1 0-115 0 0,2 0 0 0 0,-2-1 0 0 0,3 0-299 0 0,-3-3 207 0 0,-6 3 1 0 0,-1-12 0 0 0,-6 2-25 0 0,-2-1-2 0 0,2-4 1 0 0,-8 0 220 0 0,2-1 104 0 0,-2-8 113 0 0,-6 7 1 0 0,2-4 63 0 0,-5 8 1 0 0,1-1-339 0 0,-4 0 0 0 0,-2 0-30 0 0,-6 1 0 0 0,-3-1 0 0 0,-11-6 0 0 0,0-5-69 0 0,-3-4 1 0 0,-2-2 0 0 0,-5 0 0 0 0,0 0-5 0 0,0 0 1 0 0,-1-4-1 0 0,-1-2 1 0 0,-2-1 180 0 0,2-1 1 0 0,5 5-1 0 0,1-3-212 0 0,2 1-38 0 0,2 2 1 0 0,6 3-989 0 0,0 0 110 0 0,10 4 1 0 0,-2 0-161 0 0,10 7 0 0 0,6-8 1 0 0,5 4-785 0 0,6-4 1879 0 0,-2-3 0 0 0,10-5 0 0 0,-3-1 0 0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11:03.632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174 46 12142 184623 52501,'3'-10'86'0'0,"0"0"343"0"0,-3 4-212 0 0,-3 2 17 0 0,0-1 1 0 0,-4 2 127 0 0,-2-1 0 0 0,-1 1 0 0 0,-3 3 93 0 0,1 0 1 0 0,0 0-215 0 0,-1 0 1 0 0,2 5 0 0 0,-4 3-99 0 0,1 3 0 0 0,4-2 0 0 0,0 4-263 0 0,1-1 1 0 0,0 0 19 0 0,3 1 1 0 0,2 0-125 0 0,2 0 287 0 0,1-3-103 0 0,1-1 48 0 0,6 0 0 0 0,-1-2-27 0 0,6-1 59 0 0,-4-2 0 0 0,3-2 269 0 0,-1 0 1 0 0,1-1-79 0 0,3-3 1 0 0,0-4-27 0 0,-1-5 1 0 0,-4-1 51 0 0,-1-1-209 0 0,-5 3 104 0 0,1 1-92 0 0,-1 11 1 0 0,-1 4-187 0 0,1 9 155 0 0,-1 3 0 0 0,2-1 0 0 0,0 2-11 0 0,1 0 14 0 0,2 0 1 0 0,-3 3 0 0 0,4-1 0 0 0,-2 0 61 0 0,0 2 0 0 0,0-3 0 0 0,-3 1 1 0 0,1-1 97 0 0,0-1 0 0 0,-1 0 1 0 0,-2-2-1 0 0,0 0-110 0 0,-3-1 0 0 0,0 1 0 0 0,-4-2 0 0 0,0-1-190 0 0,-1-1 0 0 0,0-3 0 0 0,-3-2 0 0 0,0-3-226 0 0,-1-3 0 0 0,-1-1 0 0 0,0-1 0 0 0,1-1 135 0 0,1-4 0 0 0,2 0 1 0 0,3-7 75 0 0,2-2 0 0 0,2-2 0 0 0,5-1 22 0 0,3-1 31 0 0,1 3 0 0 0,5-9 0 0 0,-2 5 156 0 0,3-1-136 0 0,2 0 1 0 0,-1-2-1 0 0,3-1-488 0 0,-1 0 366 0 0,1 1 0 0 0,-1 3 1 0 0,2 0-1929 0 0,-1 0 2100 0 0,-6 2 0 0 0,4 1 0 0 0,-5 4 0 0 0</inkml:trace>
  <inkml:trace contextRef="#ctx0" brushRef="#br0" timeOffset="1003">1 758 12104 184911 53800,'7'0'889'0'0,"-1"-3"0"0"0,-3-2-410 0 0,4-3 0 0 0,-1 2 0 0 0,4-3-13 0 0,1-3 0 0 0,0 0 0 0 0,5-4 0 0 0,-1 0-60 0 0,2-4 1 0 0,5-1 0 0 0,2-3 0 0 0,2 0-256 0 0,2 0 0 0 0,2 1 0 0 0,-1 0 0 0 0,-2 2-219 0 0,0 2 1 0 0,-4 1-1 0 0,-6 4 1 0 0,-2 1-884 0 0,-1 1 0 0 0,-2 4-546 0 0,-1-3 964 0 0,-2 1 1 0 0,-3-1-1476 0 0,-2 0 1102 0 0,-1 3 906 0 0,-3-1 0 0 0,0 0 0 0 0,0-1 0 0 0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11:05.561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0 0 12113 182126 53471,'4'13'713'0'0,"-1"-2"0"0"0,-3-1 0 0 0,1 2-508 0 0,1 3 1 0 0,-2-1-1 0 0,3 3 1 0 0,-2 2 67 0 0,1 1 0 0 0,-1 3 0 0 0,1 2-126 0 0,-1-1-90 0 0,-1 1 1 0 0,2-6-1 0 0,0 3 58 0 0,-1-2-90 0 0,0-1 1 0 0,-1-5 359-66 0,0-1-214-308 0,0-4 1 374 0,0-9 0 0 0,1-6 0 0 0,0-5 103-287 0,1-4 0 287 0,4 0 0 0 0,0-2 0 0 0,2-1-123-114 0,-1-3 1 114 0,3 1 0 0 0,1-1 0 0 0,1 1-298-16 0,1 1 0 16 0,0-1 1 0 0,0 1-1 0 0,2 1-772 0 0,0 0 0 0 0,-1 3 0 0 0,-3 3-463 0 0,0 1 1 0 0,0 0 32 0 0,2 5 650 0 0,-6 1 697 0 0,-2 5 0 0 0,-2 0 0 0 0,1 0 0 0 0</inkml:trace>
  <inkml:trace contextRef="#ctx0" brushRef="#br0" timeOffset="302">154 154 12100 179540 53934,'-7'7'2004'0'0,"1"-1"-1650"0"0,8 0 0 0 0,1 1 0 0 0,7 2-12 0 0,-1 2 0 0 0,2 1 0 0 0,-2 1 0 0 0,1 0 118 0 0,1 2 0 0 0,2-1 1 0 0,-1 4-556 0 0,1 2 55 0 0,3-1 1 0 0,-3 3 0 0 0,3-5 0 0 0,-1-2-646 0 0,0-2 0 0 0,1-3 1 0 0,-2-2 684-408 0,1-3 0 408 0,3-5 0 0 0,-2-3 0 0 0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11:07.019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154 51 12213 189450 50337,'-8'-3'446'0'0,"-1"1"0"0"0,3 1-192 0 0,-5 1 0 0 0,3 4 19 0 0,0 2-180 0 0,0 0 1 0 0,2 7 0 0 0,0-2 71 0 0,-1 3-113 0 0,1 5 1 0 0,-1 6 0 0 0,0 4 521 0 0,-1 3-446 0 0,1 7 0 0 0,-3 1 1 0 0,4 8-1 0 0,0 5 77 0 0,-1 6 0 0 0,1 3 0 0 0,2 6 0 0 0,2 1-120 0 0,1 1 1 0 0,3-1-1 0 0,1-2 1 0 0,5-3-42 0 0,4-5 1 0 0,0-4 0 0 0,7-6-1 0 0,2-1-225-995 0,3-1 0 995 0,1-6 0 0 0,3-1 0 0 0,-1-4-499-2906 0,0-2 1 2906 0,3-2 0 0 0,1-2 0 0 0,-1-3-1455-3097 0,-2-3 2134 1335 0,-2-2 0 1762 0,3-3 0 0 0,0 1 0 0 0</inkml:trace>
  <inkml:trace contextRef="#ctx0" brushRef="#br0" timeOffset="774">834 0 12155 187729 52088,'7'13'1199'0'0,"2"1"0"0"0,1 3 0 0 0,4 7-488 0 0,3 6 0 0 0,1 10 1 0 0,5 12-1 0 0,0 6-206 0 0,-1 6 0 0 0,-4-1 0 0 0,-1 2 0 0 0,-2-3-109 0 0,-3-2 0 0 0,-2 0 1 0 0,-2-3-1 0 0,-3-5-253 0 0,-3-5 0 0 0,-1-1 1 0 0,-2-4-1 0 0,-2 1-152 0 0,-3 0 1 0 0,-3-4 0 0 0,-3-1 0 0 0,0-6-577-6 0,2-3 1 6 0,-1-6 0 0 0,-2-2-588-1102 10,0-3 0 1102 1,-2-4 0 0 0,0-5-2505-1415 210,1-2 3677 340-221,3-5 0 1075 0,2 4 0 0 0,3-3 0 0 0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11:08.894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89 123 12239 188520 49592,'0'0'-301'0'0</inkml:trace>
  <inkml:trace contextRef="#ctx0" brushRef="#br0" timeOffset="666">166 91 12239 188520 49592,'7'3'-1148'0'0,"-1"0"1528"0"0,-6 0 136 0 0,3 1 316 0 0,-2 2-345 0 0,2-2 1 0 0,-3-3-252 0 0,0-5 0 0 0,-3-3 1 0 0,-2-6-1 0 0,-1 0-171 0 0,-3 0 0 0 0,-1 0 0 0 0,-2 0 1 0 0,-1 1 221 0 0,0 2 0 0 0,-2 1 1 0 0,-1 5 136 0 0,0 2-320 0 0,2 1 0 0 0,-1 5 0 0 0,4 3 480 0 0,2 5-358 0 0,2 3 0 0 0,2 5 1 0 0,0 2 36 0 0,3 1-204 0 0,4 2 0 0 0,3 1 0 0 0,3-1 0 0 0,3-2-202 0 0,1-1 1 0 0,3-3 0 0 0,1-3 0 0 0,-1-3 106 0 0,1-6 0 0 0,0-4 1 0 0,-2-3-1 0 0,1-1 89 0 0,-1-3 1 0 0,-3-1 0 0 0,-3-6 0 0 0,0-1-123 0 0,-2-3 0 0 0,0 2 0 0 0,-2-3 0 0 0,-2 1-754 0 0,-1-3 0 0 0,-4 2 1 0 0,-1-2 822 0 0,-2-2 0 0 0,-3 1 0 0 0,-1-3 0 0 0</inkml:trace>
  <inkml:trace contextRef="#ctx0" brushRef="#br0" timeOffset="1419">256 270 12209 184771 50451,'7'0'4132'0'0,"-3"5"-3878"0"0,-2 7 1 0 0,-2 3 0 0 0,-1 5-1 0 0,0-1-202 0 0,-1 0 0 0 0,-3 3 1 0 0,3 0-1 0 0,1 0-452 0 0,0 0 0 0 0,-1-1 0 0 0,0-4 1 0 0,0 0 399 0 0,2-2 0 0 0,-3-2 0 0 0,-1-4 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19:31:51.067"/>
    </inkml:context>
    <inkml:brush xml:id="br0">
      <inkml:brushProperty name="width" value="0.3" units="cm"/>
      <inkml:brushProperty name="height" value="0.6" units="cm"/>
      <inkml:brushProperty name="color" value="#FF40FF"/>
      <inkml:brushProperty name="tip" value="rectangle"/>
      <inkml:brushProperty name="rasterOp" value="maskPen"/>
    </inkml:brush>
  </inkml:definitions>
  <inkml:trace contextRef="#ctx0" brushRef="#br0">72 1241 12766,'13'-54'-817,"-2"16"858,-11-5 12,0 27 21,-5-33 17,3 15-74,-3-13-53,5 11-22,0 7 77,0 15 301,0-2-338,0-1 10,0 3-25,-5-9 65,3 6 74,-3 3-99,5-8-22,0-2 46,0-1 33,0 1 0,0-4 0,0 8-48,0-14-30,0 8-6,0-3 30,0 11 149,0 0-80,0 1-74,0 4-17,0-10-3,0 5-15,0-11 24,0 3 6,0-8 0,0 3 0,0 1-17,5 6-34,-3 7-218,8 5 250,-8-6-14,8 5 82,-9-4 536,10 0-808,-10 3 29,5-3 54,-6 0 38,0 4 312,5-5-241,-4 1 34,10 62 0,-10-13-18,3 56 1,-4-31-26,-4-1 0,3-9 1,-3 13 31,3-19 13,-5 20 17,5-22-3,-10 8-15,10-11 0,-4-12-2,5-1 46,0-10 1,0 15-104,0-8 25,0 20 15,-6-9-15,5 16-45,-4-15 61,5-3 28,0-12-12,5-5 63,2 5 58,-1-3 37,5 3-107,-10 0-58,5-4-185,-6 5 482,0-1 19,0-4-368,0 10 64,0-10-289,0 4 228,0 1 263,5-5-197,7 4 408,-4-5-444,3-53 0,-10 14 4,3-44 1,-3 23 5,3-8 13,-3 22 52,-1-38-46,0 31 174,0-7-145,0 10-2,0 23-43,0-13-150,0 10 9,0-1-5,0-9 144,0-2 104,0-13 123,0-10-122,6 4-7,-5 1 23,4 12-94,-10 7-8,-2 16 11,-4-8-139,-1 7 96,5-15 29,-4 4-14,10-4 20,-4 15-17,5-7 68,-6 13 70,0-9-42,-12 10-129,5 2-378,-4 0 219,5-2 106,5-10 98,2-2-50,5 6-20,0-8 76,0 8 112,5-11-132,-3 5 267,3 7-1162,-5-4 978,0 61 2,0-38-45,0 69-20,0-38-3,0 22 111,0-16-62,0 11 1,-5-27 137,-3 16-114,2-16-72,-9 28-13,7-13-50,-4 17 109,6-6-34,6 0-29,6-7 22,0-9-14,1-9-1,-2-1-13,1-14 6,-5 19 8,4-13 1,-5 9 0,0-5 0,-5 6 0,4 5-54,-5 3 51,1-3 1,4-16 23,-5 7 28,6-22 6,-5 28-74,4-17-179,-5 9 226,12-7-17,6-10-10,1 3-123,4-3 22,-5 0 116,0 3-85,5-8 112,-4 3 68,5-26-27,-12 10-109,5-38 52,-4 10-165,-1-4 143,5-18-86,-10 31 62,5-36-9,-6 37 45,0-38 2,0 17-32,0-11-3,-6 8-49,5 12 63,-4 16 104,10 2-90,-4 11-86,5-5-60,-6 4 2,0-15 63,0-3 64,5-11 62,-4-1 21,10 2 60,-10 11-114,4 0 22,-10 12 103,4 6 16,-15-4 58,8 8 3,-9-4-285,5 1-32,0 5 74,5-12-50,2 0-91,5 5 68,0-9 10,0 4 125,5-13 285,-4 1-294,10 1-12,-10 10-343,5 7 371,-28 44 168,12-12-4,-18 30-46,16-21-172,0 2 60,5-1-67,2-6 30,0 4 57,4-3-45,-5 11 38,6 5 61,6-3-83,0 8 70,6-4 2,-5 6-175,-2-5 47,0-2-333,-3-21-258,3 12-242,-5-12-144,5 15 946,2 1 0,5 0 0,0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21:27:16.919"/>
    </inkml:context>
    <inkml:brush xml:id="br0">
      <inkml:brushProperty name="width" value="0.2" units="cm"/>
      <inkml:brushProperty name="height" value="0.4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38 12151,'17'17'-984,"-4"-3"1028,-6-14 124,1 0-3,7 0 52,1 0 87,2 0 40,-2 3-110,6 1-135,-3 4-87,4-4 82,-1-1-23,-2-3 1,1 0 3,-8 0-3,11 0 72,-14 0-76,22-3-30,-8-1-68,14-7-50,-1-1 217,1-3-77,0 3 59,-4 5-75,-3 3 62,-12 8 37,2 0 82,-12 0-174,15 3-39,-7-3-5,13 4-25,-4-4 37,5 2 14,-1-5-46,0 6 25,-7-6 22,-4 2-20,-5-3 88,-5 0 146,5 0-50,-2 0-70,-1 0-157,4 4 21,-4 3-47,8 2 19,0-2 32,4-4 9,-1-3 2,-6 0-1,9 0 108,-5-3-63,13 2-58,-2-5-7,3 1-2,-7-2 16,-1-1 2,-14 4 129,9-3-108,-12 3 24,6 0-15,3 1-28,-6 6 14,13-2 106,-5 2-127,6-3-97,0 0-116,-2 0 177,2 0-41,-13 0 132,10 0 186,-9 3-121,12-2-83,-4 3-29,1-1-193,-1-2 151,1 2 24,0-3 90,-1 0-48,1 0 34,-10 0-82,7 4-64,-8-4 29,11 7 118,0-6 21,-1 2-56,-2-3-5,2 0-32,-10 0 37,6 0-93,-10 0 60,10 0-50,-9 0 10,15-3-37,0-1-13,7-4 79,6 1 158,-6-1 131,2 1-227,-9 2 90,-6 2-138,-3 3 18,-4 3-50,1-2-29,2 6 17,-2-6 65,7 5-3,0-5-92,4 3 67,-1-4-1,1 0-16,-1 0 55,-6 0-28,5 0 11,-15 0-8,18 0-6,-11-4 24,17 3-7,-7-5-37,6 5-46,-2-6-11,0 6 61,-1-2 23,-13 3-24,7 0 85,-14 0 131,15 0-4,-5 0-150,6 0-86,1 3 26,3-2-22,-3 3 26,7-4 12,-7 0 0,-3 0 11,1 0 22,-16 0-3,19-4-33,-11 3-44,17-2-25,-7 0 54,7 2-27,-7-3 4,7 4 24,-7 0 5,-7-3 11,4 2 56,-14-2 71,18 3-72,-7 0-105,9 3-7,0 1 36,-2 1 16,2 1 16,0-5-8,-3 3 3,-4-4-2,-1 0 8,-10 0 8,13 0 85,-4 0-49,13 0-34,-4 0 18,1 0-36,3 0-30,-7 0 36,0 0 14,-8 0 15,2 0 8,-7 0-42,11 0-4,-5 0-10,6 0-7,4 0 14,-2 0 3,2 0 28,-7 0 66,-4 0-75,3 0 23,-6 0-36,4 0-83,5 0-46,-5 0 36,14 0 80,-3-4 71,3 3-8,-3-5-51,-5 5 49,-7-3-34,0 4-2,-7 0-7,6 0 1,-5 4-15,5-3-8,1 2 5,4 0-37,4-2-24,0 3 63,-1-1-8,1-2 9,-7 2 9,1-3 9,-1 0-73,3 0-23,4 0-28,-1 0 12,1 0 83,0 0 18,-4 0 35,3 0-52,-10 0 41,2 0-11,-3-3 33,-2 2 5,8-2-43,-1 3-22,7 0-82,0 0 85,-1 0-5,1 3-24,-10-2 76,10 2-41,-10-3 76,3 0 89,8 0-44,-11 0-102,13 0-127,-3 0 29,0 3 54,3-2 40,-3 3-26,3-8 53,-10 3 19,5-5-45,-5 5-14,7-2 2,-1 3-16,4 0 4,1 0-4,0-4-31,2 0-59,2-4 88,-4 4-86,-4 1 64,1 3-2,-14-3 69,18 2 35,-4-3-40,7 1-7,2 2 96,-3-2-127,-3 3-28,3 0-106,-4 0 133,1 0-26,-7 0 53,4 0 31,-4 0-6,10 0-95,-3 3 35,3-2 8,-7 2 48,6-3 34,-5 0-21,5 0-42,-2 0-47,0 0-11,2 4 42,-2-3 53,0 5 51,2-5-11,2 6-73,0-6-16,2 5-23,1-1 19,0-1-60,4-1 50,3-3 20,-2 0 65,2-3-59,-10 2 49,-5-2 4,-1 3-28,2 0-47,7 0 6,-3 0 57,2 3 29,-9 1 25,2 0-110,-4 3 42,1-6-62,-7 2-54,1-3-31,-8 0 76,12 4 32,-4-4 20,12 7 18,-6-6 12,10 2 36,-5-3-34,5 0-73,-6-3 47,-1 2-154,-10-2 97,5 3-21,-12 0 33,16-4 84,-8 4 109,9-4-93,-4 4-69,4 0-26,-2 4 11,5-4 12,-2 4 19,0-4 38,-8 0-24,5-4-29,-7 4-61,13-4-67,-4 4 99,1 0 42,3 0-40,-7 0 231,-4 0-205,2 0 42,-11 0-10,7 4 25,-8-4-44,12 4-60,-1-4-23,10 3 30,0-2 75,0 2 203,-3-3-163,3 0-103,-7 0 42,3 0-27,-10-3-48,5 2 36,-5-2 24,10 3-1,-3 0-2,4 0 306,-5 0-272,1 0-62,-1 3 35,-2-2 27,-5 2 15,3-3-26,-3 0-74,11 0-27,-2 0 51,5 0 157,2-3-60,0 2-49,2-6 4,-13 7-70,8-4-98,-5 4-33,12-3 103,3 2 72,-1-6 29,-2 3 76,-2 0-52,-6 1-36,-1 3 10,-13 0-36,10 0 15,-13 0 20,9 0 56,-2 3-26,3-2-36,3 2-176,3-3 100,0 0 66,-2 0 106,5 0-109,-9 0 5,-1 0-82,2 0-73,-1 0 90,10 0-45,-3-3 45,2 2-63,-2-6 113,0 6-32,-1-5 65,-10 5-36,2-3 63,-13 4 22,8 0 81,2 0-58,2 0-103,8 0-20,-6 0-117,7-3 75,-2 2-40,9-9 79,-9 9-8,-1-6 5,-2 3 33,-12 4 8,15-4-4,-4 4 56,7 0-43,-1 0-19,0 0-3,-2 0-2,5 0-17,-2-3-20,3 2-1,0-2-6,0 3 2,1 0 18,-4 0 65,-5 0 117,0 0-151,-6 0 142,-4 0-101,1 0 13,-8 0-173,9 0-68,-2 0 52,7 0 111,-3 0 23,5 0 63,-5 0-18,-1 0-41,-4 0 215,-3 0-187,3 0-35,1 3 523,-1-2-1213,0 6-296,-7 0 0,0 5 0,-4 0 881,0-1 0,0-4 1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11:11.468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116 70 12144 185466 52438,'0'-10'1615'0'0,"0"4"-1231"1235"0,-3 0 1-1235 0,1 2-240 3 0,-4-5 0-3 0,2 1 105 0 0,-4-2 0 0 0,1 4-134 0 0,-3-1 1 0 0,1 5-94 0 0,-2 0 1 0 0,1 7 0 0 0,-2 4 73 0 0,1 2 0 0 0,4 2 0 0 0,3 0 0 0 0,-1 0-115 0 0,2 2 0 0 0,0-1 0 0 0,3 1 1 0 0,0-2-67 0 0,0 0 0 0 0,0 0 1 0 0,1 0-133 0 0,4 0 0 0 0,0-5 48 0 0,5-2 131 0 0,1-4 1 0 0,0-3 30 0 0,2-5 3 0 0,-4-3 0 0 0,5-4 0 0 0,-5 0 0 0 0,-2 0 124 0 0,1 0 1 0 0,-2 3 0 0 0,0-1 498 0 0,1 0 0 0 0,0 2-319 0 0,1 3 0 0 0,-3 8 0 0 0,-1 6 0 0 0,-3 5 30 0 0,-1 4 0 0 0,1 1 0 0 0,1 5 1 0 0,0-1-291 0 0,-1-1 0 0 0,0 1 0 0 0,-1-1 1 0 0,0 0-125 0 0,0-1 0 0 0,-1-3 175 0 0,-1 0-55 0 0,-2-6 1 0 0,-3 1-100 0 0,-1-5 89 0 0,1-4 0 0 0,-6 0-348 0 0,0-6 79 0 0,0 0 0 0 0,-3-4 1 0 0,4 0-609 0 0,-1-1 1 0 0,2 1-2207 0 0,0-2 1465 0 0,6 2 1591 0 0,3 3 0 0 0,8 4 0 0 0,4 4 0 0 0</inkml:trace>
  <inkml:trace contextRef="#ctx0" brushRef="#br0" timeOffset="844">341 19 12210 185142 50419,'-10'-4'3571'0'0,"0"1"-3364"0"0,1 3 1 0 0,1 2-144 0 0,-2 2 1 0 0,0 5-1 0 0,-1 6 1 0 0,3 0 39 0 0,0 1 0 0 0,2 0 1 0 0,0 4-1 0 0,0-1-33 0 0,2 0 1 0 0,-1 3 0 0 0,3 1 168 0 0,0 0-151 0 0,1-1 0 0 0,1-5 0 0 0,1-1 0 0 0,1 0 36 0 0,3-2 0 0 0,1-1 0 0 0,3-2-198 0 0,4-3 1 0 0,0-1-1 0 0,2-3 117 0 0,-2-2 1 0 0,2-5 0 0 0,0-5 172 0 0,0-2 1 0 0,-7-3 0 0 0,-2 2-1 0 0,-3-1 70 0 0,-1-1 1 0 0,-2 3-1 0 0,-2-1-153 0 0,-3 0 0 0 0,-6 1 0 0 0,-3 2-270 0 0,-2 3 0 0 0,0 3 0 0 0,3 4-210 0 0,-2 4 0 0 0,3 0 1 0 0,0 7-1 0 0,2 1-685 0 0,3 0 1 0 0,2 1-1 0 0,3-2 1031 0 0,1 0 0 0 0,4 2 0 0 0,1 2 0 0 0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11:15.081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289 893 12321 182302 47423,'-10'-2'-320'0'0,"-1"0"1"0"0,5 0 99 0 0,-3 2 1 0 0,3 0 330 0 0,-5 3 1 0 0,-2 0-1 0 0,-2 3 487 0 0,1-2 1 0 0,0 1 120 0 0,-1-3 0 0 0,-2 0-95 0 0,-2-2 1 0 0,1-1-382 0 0,0-3 0 0 0,3-3-424 0 0,2-6 163 0 0,3 0 0 0 0,1 2 0 0 0,3 0-212 0 0,2 0 204 0 0,-2-1 1 0 0,3-1 0 0 0,-2 0 0 0 0,2 0 117 0 0,0 1 0 0 0,-2-1 1 0 0,3 0-1 0 0,0 0-22 0 0,-1 0 1 0 0,3 1 0 0 0,-2-1-1 0 0,1 0 64 0 0,1 0 0 0 0,0-1 1 0 0,0 0-1 0 0,0-1 47 0 0,0 1 1 0 0,2 0 0 0 0,1 2-6 0 0,0-1 1 0 0,2-3-108 0 0,4-1 1 0 0,0-1 141 0 0,2 1 0 0 0,0-1-85 0 0,-2 3 0 0 0,2 0-52 0 0,0 3-10 0 0,1 2 0 0 0,-1-3-71 0 0,-1 3 1 0 0,3-4 0 0 0,0-1 0 0 0,-2 2-11 0 0,-1 2 1 0 0,0 0-1 0 0,-2-2 1 0 0,0-1 1 95 0,0-1 0-95 0,1 0 0 0 0,0 2 0 0 0,-1 0 29 280 0,-1 0 0-280 0,0 0-9 226 0,1-2 0-226 0,0 1 0 0 0,0-1-22 207 0,-1 2 0-207 0,-3 2 1 0 0,1 0 8 225 0,0 0 0-225 0,0-2-2 272 0,2-2 0-272 0,-1 1 1 0 0,1-1-22 303 0,-1 2 1-303 0,1 2-105 248 0,-1 1 106-121 0,-3 2 8 34 0,3 1 85 68 0,-2-1-364-21 0,-1 6-37-29 0,0-6 97-19 0,-3 4 236-46 0,-3-2 95-39 0,3 2-171-34 0,-3 1 116-13 0,0 1-35-4 0,2 1-7 17 0,-5-2-18-30 0,6 3 18 7 0,-6 0 43-8 0,3 0 0-10 0,-2 1-21 3 0,-2 1 0-3 0,1 0-10 0 0,-4 4 0 0 0,-1-2 70 0 0,-2 4-70 0 0,0-2 1 0 0,1 4-1 0 0,-2-2 1 0 0,0 1 7 0 0,-1 1 1 0 0,-3 1 0 0 0,2 1-9 0 0,-1-1 43 0 0,-1 1 1 0 0,4-2-1 0 0,-1 2 205 0 0,2-1-417 0 0,3 1 1 0 0,2-6 50 0 0,8 1 0 0 0,3-7 1 0 0,8-8 226 0 0,3-4 1 0 0,1 0 0 0 0,2-3 0 0 0,0 1 69 0 0,-2 1 0 0 0,0 1 0 0 0,-1 1 1 0 0,0 0-113 0 0,1 0 0 0 0,2 1 1 0 0,-2 0-1 0 0,-1 0-32 0 0,0 3 0 0 0,-1-1 0 0 0,0 2-58 0 0,0 0 1 0 0,-4 4 474 0 0,0 6-324 0 0,-2 4 1 0 0,-3 7-1 0 0,-2-1 134 0 0,-1 1-206 0 0,1-2 1 0 0,-1 5 0 0 0,1-3-505 0 0,-1-1 18 0 0,2 0 1 0 0,-2-1-1977 0 0,4-1 2400 0 0,-1 1 0 0 0,5-6 0 0 0,1-1 0 0 0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11:18.206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7 0 12230 186424 49847,'-4'14'372'0'0,"2"1"1"0"0,1 1 0 0 0,1 1-1 0 0,0-2-120 0 0,0-2 0 0 0,2 0 0 0 0,0 1 1 0 0,0 0-41 0 0,-1 1 1 0 0,-1 0 0 0 0,0-2-1 0 0,2-1-75 0 0,0 1 1 0 0,1 0 0 0 0,-2 0-380 0 0,1 0 1 0 0,1-3-304 0 0,-1 1 199 0 0,-1-3-68 0 0,2-2 323 0 0,-3 0-662 0 0,0-5 1 0 0,0 2 0 0 0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11:50.011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29 1 12233 190300 49762,'-7'4'161'0'0,"3"-1"2639"0"0,1-3-2627 0 0,6 3 63 0 0,1-2 0 0 0,4 3-52 0 0,2-2 0 0 0,-2 0 1 0 0,4 3-103 0 0,1 3 1 0 0,-3 0 0 0 0,0 1 0 0 0,-2-1-69 0 0,-1-1 0 0 0,0 3 0 0 0,0 0 0 0 0,1 1-2 0 0,-1 2 1 0 0,-2-2-1 0 0,-1 2 63 0 0,2 2 1 0 0,-3 0 0 0 0,0 4-33 0 0,-3-2 1 0 0,0-2-1 0 0,0-4-126 0 0,0 2 48 0 0,0 1 0 0 0,0-2 0 0 0,-2 0-172 0 0,0 0 224 0 0,-4 2 0 0 0,4 0 1 0 0,-2 1-24 0 0,1 2 42 0 0,1-2 0 0 0,-1 6 0 0 0,1-3 1 0 0,0 2 78 0 0,-2-1 0 0 0,4 0 0 0 0,-3 2 1 0 0,2 1 16 0 0,1-1 0 0 0,0 1 0 0 0,0-1 0 0 0,0-1-41 0 0,0-1 1 0 0,0-1-1 0 0,0 2 1 0 0,0-2-96 0 0,0 0 1 0 0,1-1-1 0 0,1-1-123 0 0,0 1 1 0 0,1-1 0 0 0,-1-3 0 0 0,1-2 41 0 0,1-1 1 0 0,-1 3 174 0 0,1-1-59 0 0,1 1 1 0 0,0 1 0 0 0,0-2 140 0 0,0-3-90 0 0,2 3 1 0 0,-3-4 0 0 0,1 1-81 0 0,1-1 1 0 0,0-1 0 0 0,1 0-93 0 0,1 1 1 0 0,2-2-1 0 0,1 0 45-61 0,0-2 0 61 0,-2-2-48-373 0,-2 0 1 373 0,-1-2-36-372 0,6-2 0 372 0,-6 0 198-284 0,-1-6-127 135 0,-4 6 124 8 0,-1-8-98 33 0,0 6 63-29 0,-3-3 25 0 0,-4 3 1 137 0,-3 4-1 0 0,-1 6 38-53 0,3 3 0 53 0,2-1 0 0 0,3 4 0 0 0,0-1-62-6 0,-1 0 0 6 0,2 1 0 0 0,2 2 0 0 0,0 1-48-3 0,0-1 0 3 0,0 0 0 0 0,0 1 0 0 0,0-1-18-57 0,0 0 1 57 0,0 1-1 0 0,0 0 1 0 0,0 1 26-160 0,0 0 1 160 0,2 1 0 0 0,1-2 0 0 0,-2 0 108-244 0,0 1 1 244 0,2 0 0 0 0,-1 3 58-205 0,0-2-144 94 0,-2 0 0 111 0,3 0 0 0 0,-1 0-35-122 0,0 2 48-17 0,2 0 1 139 0,-3 0 0 0 0,2 0 0 0 0,-1 0 32-198 0,0-1 1 198 0,1 3 0 0 0,-3-3 0 0 0,1 2 39-348 0,1-1 0 348 0,-1-3 0 0 0,1 4 0 0 0,-2-1 126-356 0,-2-1 1 356 0,0 2-1 0 0,-3-3 1 0 0,-1 2-21-334 0,-3 1 1 334 0,1 0-1 0 0,-4 1 1 0 0,1-2-163-375 0,0-2 1 375 0,0 1 0 0 0,-3-2 0 0 0,2 0-226-438 0,-1-1 0 438 0,-2-1 0 0 0,3-2 0 0 0,-1-2 70-430 0,1 1 1 430 0,-1-3-1 0 0,3 0-340-316 0,-1-2 223 173 0,2 0 0 143 0,-1-4-713-133 0,3 3 576 0 0,-4-1 0 133 0,3 4-1186-100 0,-1-1 448 4 0,4 0 1 96 0,1 0 1098-138 0,1 0 0 138 0,3 0 0 0 0,-3 1 0 0 0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06:39.067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6645 9029 12204 108698 50607,'-20'-4'251'0'0,"-4"-5"1"0"0,-1-6 0 0 0,-1-1-119-79 0,-2-2 1 79 0,-1-2 0 0 0,-2-3 0 0 0,1-2 67 0 0,0 0 1 0 0,-5-3 0 0 0,-3-3 0 0 0,-1-2-5 0 0,-2-1 1 0 0,0-4 0 0 0,-4 1 0 0 0,-4-4-118 0 0,0-3 1 0 0,-4-2 0 0 0,5-5 0 0 0,-1 1-73 0 0,-2-1 1 0 0,1-3-1 0 0,3 0 239 0 0,3 1-177 0 0,-2-4 1 0 0,4 1 0 0 0,-3-6 303 0 0,0-2-257 0 0,3 6 1 0 0,-4-6 0 0 0,3 5 302 0 0,-1-4-355 0 0,-4 1 0 0 0,-2-11 0 0 0,-4 2 0 0 0,0-1-22 381 0,-1 0 1-381 0,-3-5 0 0 0,26 37 0 0 0,0-1 0 0 0,-2-2 0 0 0,0 0-94 1059 0,0 0 1-1059 0,-2-1 0 0 0,1 1 0 0 0,-1 0 0 0 0,1 0-1 0 0,-1 1 1 0 0,1-1 0 0 0,-1-1 67 1199 0,1 1 0-1199 0,-1 0 1 0 0,1-2-1 0 0,1 1 0 0 0,0 2 1 0 0,0 0-1 0 0,2 1 1 0 0,0 1 36 1227 0,1 0 0-1227 0,0 1 0 0 0,-2 0 0 0 0,0 0 1 0 0,-1-1-1 0 0,-1-1 0 0 0,0 0 0 0 0,-1 1-20 1330 0,1-1 1-1330 0,-1 1-1 0 0,-2-1 1 0 0,-1 1-1 0 0,2-1 1 0 0,0 0-1 0 0,0 1 1 0 0,-1-1-21 1363 0,1 1 0-1363 0,0-1 1 0 0,-1-1-1 0 0,1 0 0 0 0,1-1 1 0 0,1 1-57 1246 0,2 1 1-1246 0,0-1 18 757 0,-1-2 1-757 0,0 1 0 0 0,3 1 0 0 0,0 0 0 0 0,-2-2 0 0 0,1-1-58 775 0,-2-1 0-775 0,2 0 80 746 0,3 3 0-746 0,1-1 0 0 0,-4-4 0 0 0,-1 0 1 0 0,5 3-1 0 0,-1 0 9 619 0,-1-1 1-619 0,0-1-13 749 1,0-3 1-749 0,-1 0 0 0 1,1 1 0 0-1,1-1 0 0 0,-1-1 0 0 0,1 0 0 0 0,0 0 0 0 0,1 1-12 985 38,-2 0 0-985 0,1 0 0 0 0,-1-1 0 0 0,0 1 0 0 0,-1-3 0 0 0,0 1 0 0 0,0-1 0 0 0,0 0-27 1441 12,1 1 0-1441-1,-1 0 0 0 1,-1 0 0 0-1,-1 0 0 0 1,3 4 0 0-1,1 1 0 0 1,0-1 0 0-1,0 0 47 1503-7,-1 0 1-1503-1,0 0 0 0 0,-1-1 0 0 0,-1 0 0 0 0,0 2 0 0 0,0 0 0 0 0,0 2 0 0 0,0 0 66 1371-12,1 2 1-1371 0,0 0-1 0-1,1 1 1 0 1,0-1 0 0-1,-1 0-1 0 1,1 0 1 0 0,0 1 0 0-1,0 0 101 1268-3,1 0 1-1268-1,1 1-1 0 1,-2-1 1 0 0,0 1 0 0-1,-27-37-1 0 1,1-2-72 1233-2,2-1 0-1233 1,-1 0 0 0 0,1 0-113 1097 11,1-1 90-602-24,1 1 0-495 1,0-1 0 0-1,-1-3-225 675 6,26 42 1-675-1,0-1 19 722 0,-23-42 1-722-1,2 0-1 0 1,3 6-513 643 57,-2 2 422-23-46,5-2 0-620 1,-3 11 1 0 0,5 0-1 0-1,2 7-54 758 16,1 2 0-758-1,4 4 0 0 0,-2-1 0 0 0,2 3 352 1145-10,3 5 1-1145-1,-3 4 0 0 1,7 7-1 0 0,0 4 91 794-16,3 3 0-794-1,1 2 0 0 1,2 2 0 0 0,0 3 76 233-9,-1 2 0-233 1,1-2 0 0-1,-1-3 1 0 0,-1-2-119 3-8,2 2 0-3 1,-3-1 0 0-1,8 5 0 0 1,-2 0-351 0-1,0 2 1 0 0,3-4-502 0 0,-3-2 481 0 0,5 2 0 0 0,-4 2-286 0 0,3 3 276 0 0,1 7 1 0 0,-2-8 12 0 0,4 8 0 0 0,-2 0 196 0 0,-1-4 0 0 0,5 7 448 0 0,-2-3-269 0 0,6 8 0 0 0,-4-13-86 0 0,5 5 0 0 0,-1-6-56 0 1,0-5 0 0-1,2-1 1 0 1,-4-2-1 0 0,2 3-44 0 15,2 3 1 0-1,-3 1 0 0 1,2-1 26 0 16,0 1 9 0-18,-2 4 1 0 0,4 1 17 0 15,-3 1 4 0 5,3 7-42 0 25,1-2-12 0-37,-9 27 0 0 0,6-2 1 0 0,-6 16 90 0-7,3-3 1 0 1,-1-1 0 0-1,4-4-1 0 0,0 3 103 0-9,-2 2 1 0-1,4 5-1 0 1,-4 0 1 0 0,2 0 62 0-6,0 0 0 0 0,-1 4 1 0 0,4 6-1 0 1,0 3-117 0-1,0 3 0 0 0,5 0 1 0 0,2 1-1 0 0,2 0-35 0 0,1-1 0 0 0,0 5 1 0 0,0-2-322 0 0,0-4 158 0 0,0 2 1 0 0,4-9 0 0 0,0 2-142 0 0,2-3 231 0 0,-3 0 0 0 0,2-5 0 0 0,-1-3 138 0 0,3-5-23 0 0,-3-3 1 0 0,6-6-103 0 0,-3-2 1 0 0,1-9 0 0 0,-2-12-14 0 0,-2-8 1 0 0,-7-9-1 0 0,-4-4 1 0 0,-3-8 40 0 0,-3-5 1 0 0,-3-6-1 0 0,-5-9 1 0 0,-3-4-117 0 0,-3-3 1 0 0,-2-3 0 0 0,-2-9 0 0 0,-2-1 72 0 0,0-1 1 0 0,-1-4 0 0 0,4 3 0 0 0,1 3 89 0 0,2 3 0 0 0,3 4 0 0 0,7 11 1 0 0,4 12-45 0 0,2 11 1 0 0,8 12 0 0 0,5 8 85 0 0,7 7 0 0 0,9 12 0 0 0,3 6 0 0 0,7 9 244 0 0,8 7 1 0 0,6 7 0 0 0,10 5 0 0 0,2 3-482 0 25,4 2 0 0 0,2-1 0 0 0,1 2 0 0 0,-1-3-1067 0 79,-3-3 0 0 1,-2-8 0 0-1,-9-12 1185 0-104,-5-3 0 0 0,-5-5 0 0 0,-5-4 0 0 0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07:16.314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789 2364 12214 180360 50314,'-20'11'611'0'0,"9"0"-855"0"0,4 2 0 0 0,6 0 44 0 0,4 4 123 0 0,3-5 1 0 0,2 3 44 0 0,2-5 0 0 0,2 0 261 0 0,8 0-143 0 0,-4-4 0 0 0,4 2 19 0 0,1-5 1 0 0,2 0 0 0 0,4-3 0 0 0,-3 0-44 0 0,-2 0 0 0 0,-1-1 0 0 0,3-1 0 0 0,3-2 38 0 0,2-2 0 0 0,1-1 1 0 0,1-3-1 0 0,0 0 29 0 0,3 0 0 0 0,-1 0 0 0 0,4-2 0 0 0,0 0-85 0 0,-1-2 1 0 0,3 0-1 0 0,-4 1 1 0 0,1-1-145 0 0,2-2 1 0 0,0-1 0 0 0,0-3-226 0 0,-5-1 258 0 0,-1 1 1 0 0,-2-1-1 0 0,1-2 80 0 0,-1-1-35 0 0,1-4 0 0 0,-5 7 0 0 0,-3-4 126 0 0,-1 0-40 0 0,-2-1 0 0 0,4-3 1 0 0,-2 2-1 0 0,-1 2 37 0 0,-3 0 0 0 0,-3 3 0 0 0,3-5 0 0 0,-1 0 33 0 12,1 1 0 0 0,-2-4 0 0 0,0 5 1 0 0,0-3-22 0 26,-1 1 1 0 0,-1-3 0 0 0,2-4-1 0 0,-2 0-72 0 4,-1-1 1 0-1,-1-1 0 0 1,1-4-1 0 0,0-1-98 0 0,0 1 0 0 1,-1-2 1 0-1,-1-1-1 0 1,0-1-137 0 9,-1 1 0 0-1,-3-2 0 0 1,2 1-224 0 35,-2 1 371 0-60,2 2 0 0 0,-7 0 1 0 1,4-1 44 0 50,-1-2-25 0-58,-2-2 0 0 0,-3 2 1 0 1,0 1-1 0-1,0 2 224 0 5,0 2 0 0 0,0-3 0 0 0,0 3 0 0-1,-1 2 69 0-8,-3 1 1 0 0,-5 1 0 0 0,-5 2 0 0 0,-2 0-163 0-12,-2 0 1 0 1,-5 5 0 0-1,-1 1 0 0 1,-2-2-92 0-5,-2 0 0 0 0,-2 0 1 0 0,0 1-1 0 0,-2 1-268 108 0,-2-2 0-108 0,2 0 1 0 0,-7-1-1 0 0,0-1-147 858 0,-1 1 1-858 0,-6 4 0 0 0,6 2 0 0 0,-3 3 309 1118 0,-2 0 0-1118 0,-1 2 0 0 0,-5 4 0 0 0,0 3 166 1115 0,0 4 0-1115 0,0 6 0 0 0,-4-1 74 804 0,-2 2-65-392 0,2 1 1-412 0,-2 4 0 0 0,3 4 282 311 0,-3 4-282-44 0,2 0 0-267 0,-7 10 0 0 0,4-1 0 0 0,2 0-45 259 0,-1 0 1-259 0,5 4 0 0 0,-3 2 0 0 0,2 3-39 157 0,3 0 1-157 0,1 0-1 0 0,7 2 1 0 0,0 2-22 1 0,-2 3 0-1 0,0 2 0 0 0,4 3 0 0 0,3 1-15 0 0,3 1 0 0 0,3 6 0 0 0,-1 0 1 0 0,0 5 61 0 0,2 2 1 0 0,2 3 0 0 0,9-3-1 0 0,2 3 169 0 0,3 1 0 0 0,4 3 0 0 0,3 1 0 0 0,5 1 133 0 0,4-1 1 0 0,5 4 0 0 0,7-2-348 0 0,3 3 99 0 0,6 1 0 0 0,3-4 0 0 0,7-3-68 0 0,4-2-23 0 0,0-1 0 0 0,16-1 0 0 0,-1-4 0 0 0,3-5-2 0 0,4-6 0 0 0,9-8 0 0 0,5-3 0 0 0,3-5-99-828 0,3-5 1 828 0,0-6-1 0 0,-5-11 1 0 0,0-4-235-1136 0,-1-2 1 1136 0,-3-1 0 0 0,-6-1 344-791 0,-6-2 0 791 0,-5-12 0 0 0,-2-6 0 0 0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07:22.216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1937 219 12538 265808 42646,'16'0'-2347'0'649,"3"0"2744"0"354,-3 0-109 0-486,0 0-1108 0-126,-6 0 820 0-391,-28-4 0 0 0,8 3 0 0 0,-14-4 0 0 0,15 1 0 0 0,4-2 0 0 0</inkml:trace>
  <inkml:trace contextRef="#ctx0" brushRef="#br0" timeOffset="988">1958 199 12415 265808 45212,'0'11'895'0'0,"0"-2"0"0"0,-6-9-305 0 0,-4 0-416 0 0,0 0 0 0 0,-9 0 1 0 0,1 0-1 0 0,-5 0-83 0 0,-4 0 0 0 0,-8 0 0 0 0,-6 0 0 0 0,-5-1-78 0 0,-3-2 0 0 0,-7 1 0 0 0,0-4 0 0 0,0 0-57 0 0,2 1 0 0 0,-1 1 0 0 0,4-1 1 0 0,1 0-39 0 0,0 3 1 0 0,6 1 0 0 0,4 1-1 0 0,5 0 169 0 0,3 0 1 0 0,1 0 0 0 0,-1 0 0 0 0,1 0 90-48 0,1 0 0 48 0,6 3 0 0 0,-2 0 293-538 0,1 0-355 148 0,-3 2 0 390 0,2-2 1 0 0,-5 2-1 0 0,2 0 13-477 0,2-3 1 477 0,-2 3-1 0 0,3-2-105-642 0,0-1-1 280 0,-3-1 0 362 0,6-1 0 0 0,-3 0 1 0 0,1 0-111-479 0,3 0 0 479 0,-1 0-135-829 0,-1 0 0 829 0,0 0 109-714 0,-3 0 0 714 0,-2 0 1 0 0,6 0 67-527 0,0 0 1 527 0,5 0 0 0 0,1 0-95-438 0,-1 0 1 438 0,2 1 136-316 0,0 3 127 116 0,-1-3 46 100 0,1 3-125 3 0,6-4-261 31 0,5 0-253 31 0,1 0 316 35 0,-2-4 1 0 0,-2 3 145 0 0,-2-3 1 0 0,1 0 37 0 0,-8 1 1 0 0,7-2-35 0 0,-4 2-488 0 0,5 2 95 0 0,-10-4 261 0 0,8 5 268 0 0,-4 0 197 0 0,5 0 117-24 0,0-5-32-86 0,0 4-274 13 0,0-8 0 97 0,10 1 0 0 0,8-4 25-27 0,10 0 0 27 0,7 3 0 0 0,5-5 1 0 0,2 2-28 0 0,1-2 0 0 0,0 3 0 0 0,3-3-114 0 0,-1 3 7 0 0,3-4 0 0 0,-7 5 0 0 0,-1-1 501 0 0,-5 3-310 0 0,1 1 0 0 0,-16-2-181 0 0,-7 3 1 0 0,-14 6-1 0 0,-14 6-32 0 0,-1 3 1 0 0,-1 3 0 0 0,-3 0 0 0 0,0 3-88 0 0,-1 0 0 0 0,1-2 0 0 0,-2 2 1 0 0,-1-1-81 0 0,0 3 1 0 0,-5-2 0 0 0,6-1 0 0 0,1 0 230 0 0,3-1 0 0 0,9 1 193 0 0,-1-4 1 0 0,13 0 471 0 0,7 0-569 0 0,9-4 0 0 0,16-1 0 0 0,3-5 0 0 0,3 0 54 0 0,3 0 1 0 0,5 3-1 0 0,-3 1-232 0 0,0 2-61 0 0,3 1 0 0 0,-7 1 1 0 0,2 1-1 0 0,-2 2-200 0 0,2 0 1 0 0,-7 4-1 0 0,0-2 1 0 0,-5 1-733 0 0,-6 1 0 0 0,4-3 0 0 0,-3 4-1820 0 0,2-1 2820 0 0,-3-2 0 0 0,-2-3 0 0 0,-4 0 0 0 0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07:28.066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465 99 12258 185826 49084,'-4'-17'145'0'0,"-4"2"0"0"0,-3 2 126 0 115,-3 0 0 0 0,-7 5 0 0 0,-1-3 1 0 0,-3 3 11 0 68,-3 0 0 0 0,-1 4 0 0 0,-2 3 0 0 0,0 6-31 0-124,-3 9 1 0 1,3 10-1 0-1,-3 6 1 0 0,3 6-57 0-58,4 4 1 0 1,2 5-1 0-1,6 3 1 0 0,2 5-2 0-1,4 5 0 0 0,6 0 0 0 0,5 0 0 0 0,4-4-141 0 0,5-2 1 0 0,10-5-1 0 0,4-2 1 0 0,4-4-229 0 0,3-9 1 0 0,1-2 0 0 0,2-10-87 0 0,-1-4 197 0 0,1-4 0 0 0,-5-6 0 0 0,-3-4-260 0 0,-1-4 321 0 0,-2-4 0 0 0,0-4 1 0 0,-1-1 197 0 0,-2-3 0 0 0,-3-5 0 0 0,-7-7-181 0 0,-4-3 1 0 0,-4 5-1 0 0,-6-3 1 0 0,-6 4-99-67 0,-5 3 0 67 0,-6 0 0 0 0,-1 0 0 0 0,0 0-137-153 0,1 4 0 153 0,0 2 0 0 0,4 7-402-25 0,-1 4 0 25 0,2 4-1531 0 0,2 6 2153 0 0,7 4 0 0 0,6 9 0 0 0,4 1 0 0 0</inkml:trace>
  <inkml:trace contextRef="#ctx0" brushRef="#br0" timeOffset="1517">739 596 12214 184906 50315,'-6'-11'1590'0'0,"2"2"1"0"0,5-2-1153 0 0,2-5 0 0 0,4-1 0 0 0,6-6-220 0 0,0 1 0 0 0,1 2 1 0 0,-3 2-138 0 0,2-3 1 0 0,-1 4 0 0 0,1-3-234 0 0,-1 1 1 0 0,-1 8 239 0 0,2 5 1 0 0,-3 9 0 0 0,2 8 0 0 0,-3 7 142 0 0,2 5 1 0 0,0 6 0 0 0,6 1-37 0 0,1 2-110 0 0,1 2 1 0 0,2-2 0 0 0,-1 0 191 0 0,0 2-173 0 0,1 0 1 0 0,-1-4-1 0 0,-1 0 326 0 0,-2-3-223 0 0,-2-3 1 0 0,-5-3 0 0 0,-1-1 536 0 0,-2 0 0 0 0,-4-3-414 0 0,-6 0 0 0 0,-9-6 0 0 0,-7 0-325 0 0,-3-7 0 0 0,-3-3 0 0 0,2-1 0 0 0,0-1-363 0 0,0-2 1 0 0,2 2-1 0 0,-1-3-726 0 0,-2 3 0 0 0,6-2-1332 0 0,-2-1-156 0 0,11 1 2572 0 0,0 7 0 0 0,9 2 0 0 0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08:07.114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47 633 12433 232634 44808,'0'11'-1915'0'5,"0"-2"1897"0"-5,-4-9 18 0 0,-2 0 159 0 0,0 0 218 0 0,-3 0 441 0 0,4 5-329 0 0,-1-4 236 0 0,-3 3 1363 0 0,8-4-1798 0 0,14-9 1 0 0,8-4 0 0 0,15-9 0 0 0,-2 3-47 0 0,2 0 1 0 0,8 0-1 0 0,7-2 1 0 0,10-3-87 0 0,9-3 1 0 0,7 2-1 0 0,7 2 1 0 0,4 4-2 0 0,3 2 1 0 0,3 5 0 0 0,0-2 0 0 0,-3 4 25 0 0,-2 4 1 0 0,-7 1-1 0 0,1 5 9 0 0,-4 0-152 0 0,-11 0 0 0 0,-2 0 0 0 0,-12 0-11 0 0,-2 0 51 0 0,-6 0 1 0 0,-3-1 0 0 0,-8-1 471 354 0,-5-2 0-354 0,-3-4 567 902 0,0 2-1228-77 0,-11-3-819-92 0,-7-2-981-108 0,-9 6-392-130 0,0 0-960-188 35,-9 5 3261-240-35,7-4 0-67 0,2-6 0 0 0,11-6 0 0 0</inkml:trace>
  <inkml:trace contextRef="#ctx0" brushRef="#br0" timeOffset="607">1295 55 12245 238663 49439,'0'-21'958'0'0,"0"1"0"0"0,2 10-753-106 0,5 7 0 106 0,-1 8 1 0 0,8 11-31-11 0,2 4 1 11 0,4 3 0 0 0,-2-2 3 0 0,5 3-75 0 0,3-3 0 0 0,9 8 0 0 0,2-5 20 0 0,2 2-121 0 0,2-3 1 0 0,3 2-1 0 0,0-5-312 0 0,-1 0 239 0 0,-6 0 0 0 0,0 0 0 0 0,-5-3 226 0 0,-3-4 106 0 0,-5-2 0 0 0,-3 1 518 0 0,-4 1 0 0 0,-11 3-405 0 0,-6 4 1 0 0,-17 4 0 0 0,-14 0-1 0 0,-1-1-127 0 0,-3 2 1 0 0,2-2 0 0 0,-5 4 0 0 0,-2 0-486 0 0,1-1 1 0 0,-3 2-1 0 0,8-5 1 0 0,2 0-700 0 0,0-2 0 0 0,-1 0 0 0 0,3-2 0 0 0,4-3-743 0 0,3-6 0 0 0,6-1 432 0 0,1-6 531 0 0,3 1 716 0 0,3-4 0 0 0,10-9 0 0 0,6-3 0 0 0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20T08:21:57.026"/>
    </inkml:context>
    <inkml:brush xml:id="br0">
      <inkml:brushProperty name="width" value="0.5" units="cm"/>
      <inkml:brushProperty name="height" value="1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50 4 12211,'63'-3'-421,"-4"2"658,-40 15 746,-5-7-105,17 0-1096,-16-3 100,19 3-34,-8-3 1135,-9-1-650,16-3-617,-11 0 353,3 0 175,5 3 187,-11-2-537,12 5 6,-6-5 114,0 5 70,2-5 217,4 5-145,8-5-200,1 5-262,1-2 143,-6 0 54,-9 2 108,0-5 188,-1 2 14,-3-3-226,9 0-55,-6 3 26,-1-2-11,4 5 57,-3-5-2,0 2 10,5-3 19,-1 0-13,6 0 108,-3 0-94,-7 0 139,1 0-204,-4 3-67,9-2 120,-5 5-102,1-5 47,1 2 122,4 0 151,7 1-10,0 3-204,-4 0-70,2-3 100,-4-1-156,-7-3 69,6 0-81,-13 0 25,9 0 46,3 0 350,-9 0 24,9 0-200,-7 0-103,1 0-123,3 0-11,0 0-25,13 0 110,0 0-47,-2 0 9,13-6 73,-1 1 27,23-5-81,-3 6 40,-1-2 8,-13 5 145,-5-5-145,-10 5 111,-16-2-93,6 6-19,-13 1-140,15 0-65,5 2 308,-3-2 152,2 0 209,-6-1-231,-7-3-200,-1 0-104,3 3-50,-1 1-62,2 3 119,-1-3 43,-5 2 110,5 1 416,-2 1-556,0-1-62,2-4 213,-5 3-65,-23 30-105,4-15-71,-32 24 67,10-27 41,-6 0-13,4-4 88,-5 3-77,0-6 25,0 3 29,-16 3-90,11-9 84,-17 2 105,9-6-94,4-11-12,7 3 4,6-3-222,-7 0-42,-4 7 170,-19 3 443,-2-2 181,-5 9-590,3-7 71,3 5-359,4-5 39,3 1 186,10-4 97,12 0 17,-2 0 153,4-7 244,-7 6-249,1-9-306,-5 13-566,-3-3 211,-10 11 508,-13-4-36,5 4 436,7-8 176,-18 4-434,6-7-471,-26 7-652,4-3 165,4 0 875,7-4 908,3-4-343,4-7-134,13 4-243,15-3-1228,-1-1 299,7 4 782,-17-7 207,0 7-12,-3 0-369,0 0-338,3 3 122,-2-3 19,14 0 141,4 3 57,7-2 193,-5 5 112,-8-2 162,-13 10 0,3-3-206,0 3-200,10-4-457,12-3-204,1 0 678,-2 4 4,-1-1 87,-4 1-261,8 3 380,-5-4 45,-1 1-234,2 3-35,-8-4-71,9 4 353,3 1-117,6 20-148,8-9-121,5 15-2,-4-8 207,7-6-21,-4 13-14,4-7 99,7-1-46,4 1-96,3-7-24,4 5 6,-4-3-18,0 0-77,6 0 91,-1-3 41,5-4 20,3-4 42,-4-6-74,7-1 304,-2-3-86,-5 0-52,10-3 12,-8 3 10,7-4-176,2 4-334,2 4 58,9-4 31,5 3 215,-10-3-63,9-3 445,-28 3 147,28-7-353,-15 3-159,18 0-82,0 4-9,8 1-86,7 6-10,13-7-21,-7 7 211,-17-4-86,-6 4 126,-30-3-47,19 3 190,-22-4 158,25 1-339,-2-1-147,14-3 27,8 0-84,-5 0 152,5 0 93,1 0-91,-8-3 181,-13 3 110,0-7 529,-24 7-322,24-10-493,-18 6-379,10-7-403,-6 8 643,3-1 86,4 4 169,10 0 78,2 0-78,-10-3-53,11-1-19,-29 0 23,29-2-20,-30 5-39,31-5 70,-18 9-51,20-3-57,-8 10-72,5-2 51,-2 2 132,0 1 141,-4-4 90,-6 3-307,-5-3 112,-6 0 21,2 1 117,-2-5-90,0 1-111,5-4-136,-7 6 68,4-2-14,-3 7 30,-2-4-63,5 0 54,-2 0-706,0-3 158,3 2 243,-7 1 1318,7 1-120,-6 2-913,-64 25-25,22-21-11,-53 24 41,42-27-33,13-3-170,-11 7 206,6-6-95,0 2-87,-12 1 118,9-7 345,-10 2-128,5-4-241,7-9-147,3-2 215,-10 0 6,11 2 57,-13 6 123,11 0 134,-9-3-139,-4-1-143,-1 0-8,-5-2-178,2 5 7,-3-5-4,3 5 143,7-5-72,11 5 251,-5-5 23,4 5-559,-7-2-19,1 0 356,4 2 130,-1-2 18,-3 3 380,3 3-249,-5 1-209,-2 0 15,-7 2-25,-3-5 18,0-1 8,-3-1-273,-1-2 256,3 6-3,11-2-20,-4 5 31,22-5 24,-24 2 35,17-3-79,-10 0-180,1 0 61,1 0-162,-6 0 32,0 3 440,6-2-23,2 2 340,2-3-419,1 0-62,-8 0-564,7 0 345,-6 0 396,0 0 403,-8 0-414,-1-3-338,2 2-3,7-2-301,12 3 196,-10 0 367,7 0-94,-4 0 122,-7 0 187,14-3-198,-9 2-275,1-2-216,5 3 16,-9 0 256,6 0 571,0 0-70,-2 0-480,2 0-175,0 0-128,-2 0 468,2 0 343,0 0-299,-2 0-584,2 6 886,0-4-626,-3-5-132,4 0 190,-1-6 212,-3 9 220,3 0-51,0 0 225,-2-6-96,5-2-1003,-5-3 342,2 7 1266,0 8-1749,-2 7 1209,2-10-910,0 1 914,-2-15 555,5 2-644,-2 3-741,-1-1 940,1 5-866,-1-6 0,0-1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9-19T21:27:37.927"/>
    </inkml:context>
    <inkml:brush xml:id="br0">
      <inkml:brushProperty name="width" value="0.4" units="cm"/>
      <inkml:brushProperty name="height" value="0.8" units="cm"/>
      <inkml:brushProperty name="color" value="#FFFC00"/>
      <inkml:brushProperty name="tip" value="rectangle"/>
      <inkml:brushProperty name="rasterOp" value="maskPen"/>
    </inkml:brush>
  </inkml:definitions>
  <inkml:trace contextRef="#ctx0" brushRef="#br0">0 64 12307,'57'-11'983,"-8"0"-38,-28 6-649,10-5-60,2 4-216,9-4-21,-4 4-60,-11 1 126,2 5 38,-16 0-93,12 0-19,-4 5-7,-3-4 106,7 8 99,-4-3-161,6 5-94,5-5 48,-1 3 115,1-8 15,-5 9-81,4-9 44,-9 8 49,9-8-10,-9 4-43,8-5-24,-7 0-57,-2 0 0,4 0-22,-8 0-7,14-5 134,-9 4-50,9-3-133,-9 4 10,9 0-6,-4 0 84,0 4-1,-1-3 106,-10 4-71,4 0-12,1 1-47,2 0-93,7-2 33,-7-4 29,7 0 30,-12 0 42,7 0 12,-4 0-44,-4 0 12,13 0 1,-17 5 2,11-4-40,-2 9-76,-5-5-85,8 6 205,-9-5 38,5-1 8,1-5-35,-1 0-12,0 0-57,0 0-122,0 0 180,0 0 53,1-5-79,-1 4 71,0-4-46,0 0-11,0 4 242,5-4 30,1 10-221,0 1 22,4 5-138,-9-1 115,9-4-33,-9-1 145,-1-5-70,-1 0-75,1 0-35,2 0-10,3-5 12,0 4 52,1-8-21,0 3 5,3 0 37,-3-4-44,0 9-3,-6-8 1,-1 8-6,-3-4-1,9 5-4,-4 0 25,9 5 85,-4-4-94,5 8-7,-1-8 21,-4 4-25,-6-5-6,4 0-18,-7 0-41,8 0-19,0-5 54,1 4 99,4-8 108,-4 8-121,-1-4-75,-5 5 56,1 0-76,-1 0 24,0 0 46,0 0 17,0 0-38,0 0-13,1 0-29,-1 0-34,0 0 71,0 0-13,0 0 78,0 0-53,1 0 3,-1 0-50,0 0-50,0 0 151,5 0 1,-4 0-38,4 0 2,-5 0 1,1 0-54,-1 0-18,0 0 5,0 0 16,0 0 34,0 0 80,5-5-19,-3 4-120,7-8-27,-7 3 81,2 0-258,-8 1 181,3 0-33,1 4 8,1-3 12,4-1 17,-5 4 89,5-9 52,-3 4 9,7 1-40,-7 0-50,7 5 12,-8 0-12,0 0-12,2 0 73,-1 0 94,8 0 92,1-5-131,0-1-159,0 0 106,-5 2-154,-11 4-80,8 0 128,-7 0 194,6 0-71,1 0-126,-7 0 68,4 4 34,0-2 10,0 2-20,1-4-1,-1 0 32,0 0-52,0 0-29,0 0-13,0 0 18,1-4-21,-1 2 20,0-2 6,0 4 14,0 0 13,0 0-9,1 4-7,-1-2-161,0 7 141,0-8 222,0 9 107,0-9-241,1 3-411,-1-4 0,0 0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23:03.439"/>
    </inkml:context>
    <inkml:brush xml:id="br0">
      <inkml:brushProperty name="width" value="0.1" units="cm"/>
      <inkml:brushProperty name="height" value="0.6" units="cm"/>
      <inkml:brushProperty name="color" value="#008C3A"/>
      <inkml:brushProperty name="inkEffects" value="pencil"/>
    </inkml:brush>
  </inkml:definitions>
  <inkml:trace contextRef="#ctx0" brushRef="#br0">1 88 12285 250769 48365,'0'-11'-1995'0'0,"0"-1"1995"0"0,0 8 0 0 0,2-6 0 0 0,3 4 0 0 0,-3 3 0 0 0,4-9 0 0 0,4 8 0 0 0,-8-6 0 0 0,4 5 0 0 0,-2 3 0 0 0,1-4 0 0 0,-3 4 0 0 0,6 2 0 0 0,-8 0 0 0 0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23:14.939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7733 8 12313 251081 47637,'20'0'-998'0'0,"-5"0"1095"0"0,-7 0-27 0 0,-6-8 0 0 0,4 8-109 0 0,-12 0 0 0 0,-4 2 0 0 0,-7 10 87 0 0,-1 2 0 0 0,1 1 0 0 0,-3 3 0 0 0,-1-1 25 0 0,-2 1 1 0 0,-2-1-1 0 0,1 2 1 0 0,-5 3 87 0 0,-4 1 1 0 0,-2 2 0 0 0,0-1-1 0 0,0 3 69 0 0,1 0 0 0 0,-1 4 1 0 0,0-8 122 0 0,0-1-259 0 0,0 5 1 0 0,0-6 0 0 0,0 6-108 0 0,0-2 133 0 0,0-1 1 0 0,6-7-42 0 0,0 1-91 0 0,0-1 0 0 0,0 1 0 0 0,0-1 85 0 0,-3 1 0 0 0,7-7 0 0 0,0 1 84 0 0,0 1 0 0 0,5-3 0 0 0,-5 2-58-39 0,0 1 1 39 0,-6 3 0 0 0,-4 1 0 0 0,6-1-30-273 0,2-4 1 273 0,5 3 0 0 0,-5-3 0 0 0,2 3-26-354 0,4 3 1 354 0,-1-3 0 0 0,1-1 0 0 0,-2-3-68-327 0,1 3 0 327 0,3 2 0 0 0,1 1 109-223 0,1 0-61 121 0,-8 1 1 102 0,3-1-1 0 0,-5 1 358-88 0,2-1-357-8 0,-6 9 1 96 0,10-5 0 0 0,-8 6 0 0 0,-3 0-16-110 0,-1 0 0 110 0,-1-3 1 0 0,-1 3-1 0 0,0-2-29-243 0,0-4 1 243 0,0 5-1 0 0,0-3 1 0 0,2-2-39-313 0,4-1 0 313 0,-2-3 0 0 0,6 1-60-340 0,-3-1 1 340 0,-1 1 135-319 0,-6-1 0 319 0,0 0 0 0 0,2 1 12-258 0,4-1 1 258 0,4 1 0 0 0,8-1-1 0 0,-3 1-26-218 0,-3-1 1 218 0,4 1 0 0 0,-5-1-21-176 0,5 1 23 85 0,-6-1 0 91 0,3 6 1 0 0,-7 1-105-87 0,-2-3 95-27 0,-2-2 0 114 0,-2 1 1 0 0,0 1-32-139 0,0 2 32-14 0,0 1 0 153 0,0-1 0 0 0,1 0 0 0 0,-1-1 20-220 0,0-3 1 220 0,0-1-1 0 0,0-1 1 0 0,0-1 2-307 0,0-5 0 307 0,6 5 0 0 0,-2-5-17-284 0,-6 5 1 284 0,8 1 0 0 0,-6 1-45-251 0,2-1 0 251 0,8-5 0 0 0,1 0-15-212 0,5 1 0 212 0,-6 3 1 0 0,-4 1 26-198 0,-4 1 1 198 0,4-1 0 0 0,-1-1 273-233 0,-1-5-255 91 0,6 5 0 142 0,-6-7 1 0 0,6 9 156-161 0,-2-1-143-10 0,-2 1 1 171 0,0-7 0 0 0,1 1-28-163 0,3 2-12 4 0,-6 1 1 159 0,10 3 0 0 0,-6-1-35-198 0,1 1 1 198 0,-9-1-1 0 0,4 1 1 0 0,0-1 29-269 0,-2 0 1 269 0,2 1-1 0 0,0 1 1 0 0,2 3 68-211 0,-2 1 1 211 0,-4 0 0 0 0,-4-3 0 0 0,-3 1 0-228 0,-3 2 1 228 0,4 3 0 0 0,-5-3 0 0 0,-1 4-105-330 0,3 0 1 330 0,-7 0 0 0 0,5-5 0 0 0,-3 3 31-374 0,2 2 1 374 0,-9-6 0 0 0,6 3 317-306 0,1-5-291 160 0,-3-1 1 146 0,7 5-1 0 0,-9 0 186-152 0,-4-2-177-38 0,3-1 0 190 0,-5-9 0 0 0,8 1-34-188 0,-1 2 31 6 0,1 1 1 182 0,-4 3 0 0 0,1-1 0 0 0,5-1-37-218 0,-1-5 1 218 0,7 5-1 0 0,-3-6 1 0 0,1 1-43-259 0,1 1 0 259 0,2-6 1 0 0,8 3-1 0 0,0 1 81-232 0,1 0 1 232 0,-7-4-1 0 0,0 3 1 0 0,2 1 81-324 0,2 0 0 324 0,2-1 0 0 0,1 5 0 0 0,-1-4 30-341 0,0-3 1 341 0,2 7 0 0 0,2-4 0 0 0,2 1-65-340 0,-3 1 0 340 0,-1-6 0 0 0,-1 4-146-265 0,-1-3 128 140 0,7 7 1 125 0,-3-10 0 0 0,6 5-207-118 0,-2-1 188-11 0,-2 6 1 129 0,-4-10-1 0 0,2 5-272-138 0,2-1 251-8 0,7 6 0 146 0,-12-5-227-166 0,-1 9 67 4 0,7-8 0 162 0,-7 5 3-209 0,12-3 0 209 0,-4 3 153-332 0,-8 3 1 332 0,0-3 0 0 0,2-1 119-353 0,4-2 1 353 0,-2-7 0 0 0,6 7 51-337 0,-2 2 1 337 0,-2 1 0 0 0,-8 3-155-305 0,-4-1 1 305 0,6-5-1 0 0,-2-3 1 0 0,6 1-13-269 0,0 0 0 269 0,-2-4 0 0 0,-2 3 5-261 0,0-1 10 84 0,8 6 0 177 0,-8-10 190-160 0,0 7-161-3 0,8-7 0 163 0,-6 6 14-216 0,16-4-201-89 0,-9-4-31 29 0,7 5 163 29 0,1 1 164 38 0,11-6-26 27 0,7 6-286 22 0,0-1 0 160 0,-14-3 55-149 0,-3 8 1 149 0,-5-6 23-116 0,5 5 148 65 0,-1-7 0 51 0,1 12 250-64 0,-1-4 0 64 0,1-3-181-82 0,-1 3 0 82 0,1-6-423-42 0,0 5-90 32 0,7-7 341 10 0,2 4 1170 0 0,8-8-1053 0 0,0-16 0 0 0,2 5-121 0 0,4-12 58 0 0,4-5 0 0 0,7 9 0 0 0,0-4 0 0 0,1 3-48 0 0,-1 3 1 0 0,1-6-1 0 0,1-3 1 0 0,5-1 56 0 0,5-4 1 0 0,-2 0 0 0 0,2 0 0 0 0,2 2-6 0 0,2-2 0 0 0,0 0 0 0 0,-2 2 0 0 0,-4 3 22 0 0,-2 1 0 0 0,6 6 0 0 0,-3-4 138 0 0,-1 3 212 0 0,-10 10-298 0 0,-1 3 0 0 0,-24 14-54 0 0,-4 5-1 0 0,-11 4 0 0 0,-6 3 0 0 0,0 2-147 0 0,-2 3 67 0 0,-2 7 0 0 0,-8-10 1 0 0,-2 8-150 0 0,-1 2 127 0 0,5-6 0 0 0,-11 8 1 0 0,3-4-1 0 0,-4 4 89 0 0,-1 2 0 0 0,2 0 0 0 0,3-2 0 0 0,6-2 199 0 0,4-2 1 0 0,4-7-1 0 0,4 3-35 0 0,6 0 1 0 0,11-3 0 0 0,9 5-96 0 0,6-2 0 0 0,13-8 0 0 0,9-5 1 0 0,2 2 25 0 0,4 1 1 0 0,2 3 0 0 0,2-3-1 0 0,0 1-61 0 0,0 1 0 0 0,0-9 1 0 0,0 11-155 0 0,0 3 25 0 0,0-13 0 0 0,0 15-507 0 0,0-13 336 0 0,7 5 0 0 0,-5-1-1104 0 0,4-3 629 0 0,-4-4 1 0 0,-8-2 0 0 0,-2 1 718 0 0,-2 3 0 0 0,-1 2 0 0 0,-7 5 0 0 0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20T08:23:18.968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7646 1 12403 248791 45475,'-35'17'-135'0'0,"16"-7"336"0"5,-5-2 0 0 1,13-8-678-241 60,-13 0 1 241 0,5 2 235-198-40,-4 4 0 198-1,1 1 403-38-25,-1 5 1 38 1,2-2 254 0-1,-8-5 0 0 0,5-3 1 0 0,-5 4 63 0 0,-2-4 0 0 0,2-2-95 0 0,-6 0 1 0 0,10 0-159 0 0,-10 0 1 0 0,10 0-158 0 0,-4 0 6 0 0,7 0 0 0 0,-5-6 0 0 0,4 1-57 0 0,-6 1-111 0 0,4 2 0 0 0,-5 2 76 0 0,1 0 1 0 0,-7 0 104 0 0,-17 0 1 0 0,1 0 0 0 0,1 2-1 0 0,5 2 8 0 0,5 1 1 0 0,4 7-1 0 0,0-4 1 0 0,-4 0 16 0 0,-5-1 0 0 0,1 1 0 0 0,1-4 1 0 0,-1 4-26 0 0,0 1 0 0 0,5-5 1 0 0,-5 4-1 0 0,2-2-2 0 0,4 0 1 0 0,3-1-1 0 0,1-3 1 0 0,0 2 3 0 0,0 2 1 0 0,6 0 0 0 0,2-4 170 0 0,1 4-182 0 0,3-4 1 0 0,4 7-1 0 0,-7-5 1 0 0,-9 2 0 0 0,6 2 0 0 0,-7-4-57 0 0,-3 2 1 0 0,4-1 0 0 0,-6-5-1 0 0,4 0-41 0 0,2 0 1 0 0,-2 2 0 0 0,-1 2 0 0 0,-3 2 15 0 0,2-2 1 0 0,2-2 0 0 0,2-2 0 0 0,-2 0 28 0 0,-3 0 0 0 0,3 6 1 0 0,-4-1-1 0 0,4-1 7 0 0,2-2 1 0 0,0 4 0 0 0,0 0 0 0 0,0 0 71 0 0,0 2 0 0 0,1-7 1 0 0,-1 7-190 0 0,0 0 110 0 0,-8-6 0 0 0,6 11 0 0 0,-4-5-42 0 0,4 2 40 0 0,3-6 0 0 0,4 6 0 0 0,1-7 248 0 0,-2 3-124 0 0,6 0 1 0 0,-2-4-1 0 0,4 2-23 0 0,-6 2 0 0 0,1 1 1 0 0,-3-3-185 0 0,-6 2 0 0 0,8 6 1 0 0,-6-4-1 0 0,2-1-37 0 0,0 1 1 0 0,-2 0 0 0 0,1-4 0 0 0,-1 4 4 0 0,0 1 1 0 0,0-5 0 0 0,0 4 0 0 0,0-2 10 0 0,0-1 1 0 0,0 7-1 0 0,2-4 63-7 0,4 2 0 7 0,-8-5 0 0 0,4 7-10-195 0,-4 2 0 195 0,10-5 206-308 0,-8 3-197 101 0,12-8 0 207 0,-12 4 172-242 0,0-8-94 10 0,8 7 0 232 0,-14-5 1 0 0,12 4-1 0 0,-4-4-30-273 0,-2-2 0 273 0,0 6 0 0 0,0 0 0 0 0,0 0-34-390 0,0 1 0 390 0,0-3 0 0 0,0 6 1 0 0,1-2-10-279 0,-1-4 0 279 0,0 3 1 0 0,0 1-1 0 0,0 0 29-256 0,0 0 1 256 0,-2 5 0 0 0,-2-1-74-343 0,-2 3 1 343 0,1-3 0 0 0,7 0 0 0 0,2-1-46-380 0,2-1 1 380 0,-1 6 0 0 0,-4-5-368-300 0,-1 5 331 138 0,0-7 0 162 0,0 7 1 0 0,0-4-76-150 0,0 3 142 23 0,8-5 0 127 0,-6 5 0 0 0,4-5 210-115 0,-4 0-79 6 0,-2 5 0 109 0,6-11 1 0 0,0 6-1 0 0,-4 0-7-163 0,-6-1 1 163 0,8 1 0 0 0,-4 3-1 0 0,2-3-89-347 0,0-2 0 347 0,-2 6 0 0 0,-2-3-59-399 0,-4 5 1 399 0,10-5 0 0 0,-6 1-56-398 0,-2 2 0 398 0,3 1 188-365 0,-11 3 1 365 0,2-1 0 0 0,-1-1 0 0 0,5-3 0-304 0,4-1 1 304 0,8-3 0 0 0,0 5 0 0 0,-2-2 1-285 0,-2 1 1 285 0,-2 1-1 0 0,0-1-177-341 0,0-1 81 117 0,0 0 1 224 0,0 5-1 0 0,0 1-135-237 0,0-1 214 0 0,8 1 1 237 0,-6-7 0 0 0,6 1 0 0 0,-2 1 27-277 0,0 3 1 277 0,8-4 0 0 0,-3-1-67-421 0,5 3 0 421 0,-6 1-27-339 0,-4 3 1 339 0,-2-1 0 0 0,-2 1-49-264 0,-2-1 0 264 0,9 1 0 0 0,-7-1-24-223 0,6 1 0 223 0,-2-7 0 0 0,6 1 114-209 0,2 2 1 209 0,-7 1 56-219 0,-1 2-80 85 0,4-7 0 134 0,0 6 43-161 0,7-5 169-71 0,-7 5-85 96 0,-2 1 1 136 0,4-7 0 0 0,1-2 47-172 0,1 0 1 172 0,3-5-115-286 0,1 9 1 286 0,-2-6-1 0 0,-12 6-108-291 0,1 1 1 291 0,9-3 0 0 0,-4 0 0 0 0,2-1-101-280 0,-1 1 1 280 0,1 2 0 0 0,4 5-16-265 0,-5 1 0 265 0,3-1 437-237 0,-8 0 171 76 0,8 1-78 78 0,-12-8-121 5 0,21-3-92 19 0,-4-7-372-2 0,16 0 324-64 0,-7 0 0 125 0,5-9-49-12 0,-4-9 0 12 0,6 1 1 0 0,6-8-59 0 0,5-1 40 0 0,5 7 0 0 0,1-20 0 0 0,3 4 266 0 0,3-2-189 0 0,4-7 0 0 0,10-1 1 0 0,2-7 164 0 0,2-1-195 0 0,-1 9 1 0 0,-3 1 0 0 0,2 8 0 0 0,2 2-8 0 0,-2 4 0 0 0,-4 4 0 0 0,-4 9-194 0 0,-2 5-26 0 0,-8 3 1 0 0,2 12 167 0 0,-11 7 1 0 0,-12-5-1 0 0,-12 12 1 0 0,-3-3 59 0 0,-3 1 0 0 0,-7 3 0 0 0,-2 2 0 0 0,-2 5-47 0 0,0 1 0 0 0,0-4 0 0 0,-4 6-43 0 0,4 2 51 0 0,-4-6 0 0 0,0 8 1 0 0,-8-2 45 0 0,2 8-26 0 0,2-2 1 0 0,2 12 0 0 0,0-7 0 0 0,0 3 32 0 0,0 3 0 0 0,2 1 1 0 0,4-2-1 0 0,6-7-68 0 0,4-3 0 0 0,7-10 1 0 0,2-1-85 0 0,2-1 0 0 0,7-12 193 0 0,12 5 0 0 0,5-12 1 0 0,17-1 66 0 0,4-3 0 0 0,1-2 0 0 0,-3 0 0 0 0,2 0-26 0 0,4 0 0 0 0,-2 0 1 0 0,7 0-1 0 0,1 0-483 0 0,-2 0 0 0 0,-3 2 0 0 0,-7 4-873 0 0,0 6 925 0 0,0 3 0 0 0,0-3 0 0 0,-2 0-911 0 0,-4 1 809 0 0,4 3 0 0 0,-6 1 0 0 0,8 1 368 0 0,0-1 0 0 0,0 8 0 0 0,0 3 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40:44.297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1 3475 12496 169492 43476,'0'27'-473'0'2525,"4"-4"1738"0"-2141,-3-9 1374 0-271,3-6-1820 0-113,0-28-313 0 0,-3 7-44 0 0,3-13-209 0 0,-4 4 0 0 0,0 9 50 0 0,0-8-133 0 0,0 8 0 0 0,0-7 107 0 0,0 2 0 0 0,0-7-256 0 0,0-15 1 0 0,0 1 0 0 0,0-1 0 0 0,0 4 113 0 0,0 4 0 0 0,0 1 1 0 0,0 1-1 0 0,0-3-15 0 0,0 1 1 0 0,0-3 0 0 0,0 3 0 0 0,0-2-106 0 0,0 1 1 0 0,0 4 0 0 0,0-1 60 0 0,0 1 0 0 0,0-5-116 0 0,0-2 3 118 0,-4-7 0-118 0,3 10 0 0 0,-2-3 56 440 0,2-2 1-440 0,-2 5-169 675 0,0-9 180-346 0,0 10 1-329 0,3-5 0 0 0,0 8 30 304 0,0-1 0-304 0,0-6 0 0 0,0 2 0 0 0,0 2-6 479 0,0 0 1-479 0,0 4 0 0 0,0-3 0 0 0,0 3 15 579 0,0 1 0-579 0,0 0 1 0 0,0 0-1 0 0,0-1-17 543 0,0 1 1-543 0,0-3-1 0 0,0-1 1 0 0,0-2 15 455 0,0-1 0-455 0,0-1 0 0 0,1-1-53 478 0,2-1 18-187 0,-2 1 1-291 0,3-1 0 0 0,-3-2-153 311 0,2 0 135-32 0,-2 4 1-279 0,4 0 0 0 0,-3 1-1 0 0,2-2-8 342 0,1-3 0-342 0,-2 4 0 0 0,2 0-109 554 0,-1 3 92-260 0,-1 2 0-294 0,-3 2 1 0 0,0 1-43 310 0,0 0 0-310 0,0-6 1 0 0,1 0-1 0 0,1 4-50 429 0,1 3 1-429 0,0 1-1 0 0,-2-3 20 456 0,2 0 1-456 0,-2 2-1 0 0,3 5-22 488 0,0-3 0-488 0,1 1-64 466 0,4-2 1-466 0,0-2-122 315 0,0-3 219-189 0,-4 4 0-126 0,4 2-158 108 0,-3-1 152 16 0,-2 9 1-124 0,4-11 208 119 0,-2 6-183 0 0,-2-2 0-119 0,3-7 1 0 0,-3 5 49 209 0,1 0 0-209 0,-2 1 1 0 0,2 5-1 0 0,0-1 26 404 0,0-2 0-404 0,-2 1 1 0 0,3 1-88 400 0,1-4 1-400 0,-3 3-73 314 0,-1-6 1-314 0,1 4-57 259 0,-1-1 0-259 0,1 7 60 234 0,-1-1 1-234 0,-2-2 114 286 0,2-4 1-286 0,-1 4-169 257 0,1 2 81-130 0,-2 10-128 6 0,3-4 177 38 0,0 3 1-171 0,-2-2-85 166 0,5-4 72-16 0,-5 4 0-150 0,3-3 103 159 0,-2 2-83-4 0,-2 1 0-155 0,6-4 71 181 0,-4 0 0-181 0,1 6-78 291 0,-1-6-280-37 0,-2 6-100-40 0,7-4 276-55 0,-7 0 0-159 0,4-1-69 102 0,-2-5-19-31 0,-2 5 336-23 0,3-3 135-45 0,-4 7 78-2 0,0 1 347 1 0,0 5-594-2 0,-8 16-136 0 0,6-9-185 0 0,-10 9 0 0 0,6-5 67 0 0,-6 2 0 0 0,1 6 0 0 0,-5 1 104 0 0,0 1 1 0 0,3 1 0 0 0,0 0-174 0 0,0 0 192 0 0,3 4 1 0 0,-7 0 0 0 0,3 3 89 0 0,0 0 35 0 0,-4 3 1 0 0,8-6 0 0 0,-2 4 0 0 0,1-3 96 0 0,-1-1 1 0 0,5-1 0 0 0,-2-2 325 0 0,1 2-448 0 0,4-6-125 0 0,-4 3 0 0 0,15-18-22 0 0,2-6 1 0 0,3-4-12 0 0,3-5 97 0 0,-4 4 1 0 0,2-6-186 0 0,-4 2 187 0 0,4-10 1 0 0,-2 5 0 0 0,2-5-64 0 0,0 5 88 0 0,-3-2 1 0 0,3 1 0 0 0,-4-5 0 0 0,1-2 66 0 0,2-1 0 0 0,-2 2 0 0 0,2 2 0 0 0,-2 2 199 0 0,-1 1 1 0 0,1 0 1012 0 0,-1 4-733 0 0,0 4 0 0 0,0 9-178 0 0,0 14 1 0 0,-3-1 0 0 0,0 15-176 0 0,1 2 0 0 0,1-6 0 0 0,0 6 0 0 0,-1-3-198 0 0,-1-1 1 0 0,-1 1 0 0 0,2-1-748 0 0,-1 0 521 0 0,0 4 1 0 0,0-5-1418 0 0,1 4 1029 0 0,-1 5 0 0 0,0-7-1731 0 0,0 2 904 0 0,0-6 1448 0 0,-1 0 0 0 0,3-1 0 0 0,-3-3 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40:51.972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775 4259 12401 159372 45538,'16'0'67'0'1291,"-4"0"371"0"-1291,-12 0 1 0 0,-1-8-224 0 0,-2-4-41 0 0,2 4 0 0 0,-4-5 28 0 0,2 4 0 0 0,1-8 1 0 0,-3-7-85 0 0,1-3 0 0 0,-4 2-88 0 0,2-2 1 0 0,1 6 0 0 0,-1-6-1 0 0,-1-3 0 0 0,2 8 1 0 0,-1-8 50 0 0,-1 3 0 0 0,-1-8 0 0 0,-1-2 4 0 0,0 0 1 0 0,3 3 0 0 0,0 8-23 0 0,-1 2-13 0 0,3 4 1 0 0,-3-6 0 0 0,3 3 149 78 0,-1-1-133 252 0,-1-2 1-330 0,0 6-1 0 0,-1-6 72 492 0,0-5 1-492 0,0 0-1 0 0,0-6-51 873 0,1 2 0-873 0,3 5 0 0 0,-2 5-167 956 0,1 0 0-956 0,-3-9 84 860 0,1-5 1-860 0,-2-2-1 0 0,-1 2-27 659 0,0 3 1-659 0,3 12-1 0 0,0-6 18 571 0,-1 3 1-571 0,2 2 36 642 0,-1-8 1-642 0,1-4-1 0 0,-2-1 47 689 0,0 3 1-689 0,5 6 0 0 0,-2 4-15 614 0,0 0 0-614 0,2-6-38 492 0,-4 1-17-225 0,0-7 1-267 0,1 13-1 0 0,1-5 1 0 0,1 3 9 425 0,0 2 1-425 0,-1 2 0 0 0,1-2 39 687 0,-3-1 0-687 0,-2-9-52 711 0,-1-6 0-711 0,1-2 1 0 0,1 1-9 651 0,1 4 1-651 0,0 6-34 675 0,-3 1 1-675 0,0 1 0 0 0,-1-7 4 747 0,1 8 0-747 0,3 1 11 690 0,0 3 11-315 0,4 2 1-375 0,-5-2 0 0 0,3 4 4 450 0,-1-1 1-450 0,2 2-5 576 0,-3 1-1-255 0,4 2 1-321 0,-3-6 0 0 0,3 1-2 412 0,-1-3 1-412 0,-3 3 0 0 0,2-5 4 652 0,-1 3 0-652 0,2-5 0 0 0,-2 3 0 0 0,0 1 1 711 0,0 1 0-711 0,2-1 0 0 0,-2 0 35 677 0,1-2 0-677 0,-3 0 0 0 0,2-6-16 557 0,0 1 1-557 0,-1 4 0 0 0,4 4-10 560 0,-1-2 0-560 0,-3 0-31 431 0,3-9 30-182 0,-4 9 1-249 0,6-3-166 245 0,-2 4 153 3 0,-2 4 1-248 0,3-4 31 249 0,-4 5 0-249 0,3-4 40 293 0,-3-7 1-293 0,0-1-20 187 0,-3 0 0-187 0,3 0 0 0 0,1-2 7 185 0,1 3 1-185 0,0 4-55 241 0,1-2 1-241 0,2-2-11 284 0,-2-9 1-284 0,-1 5-21 245 0,1 1 1-245 0,-3 7-55 119 0,3 2-167-4 0,0 4 213-48 0,3-7-33-7 0,-4 8 53 8 0,3-7 1-68 0,-3 6 58 76 0,4-4 0-76 0,0-1 65 107 0,0-6 1-107 0,0 0 60 135 0,0-2 1-135 0,0-1-28 85 0,0 3 1-85 0,0 7-8 11 0,0 3-246-11 0,0 4 200 0 0,0-9-164 0 0,0 10 92 0 0,0-9 0 0 0,-1 13-95 0 0,-2-6 0 0 0,1 4-152 0 0,-1-4 0 0 0,3 3 22 0 0,3-10 0 0 0,-1 9 155 0 0,1-8 0 0 0,1 5-34 0 0,-1-5 30 0 0,4 4-319 0 0,-6-3 137 0 0,3 5 208 0 0,-4 0 179 0 0,4 0 0 0 0,-2 0-90 0 0,4 0 0 0 0,-3 3-28 0 0,3 0 0 0 0,-3-1-42 0 0,3-2 1 0 0,-3 3-126 0 0,3 0-107 0 0,-4 8 81 0 0,2-5-538 0 0,-4 11 306 0 0,-8 13 312 0 0,6 0 5 0 0,-10 6 15 0 0,7-2 0 0 0,-1-9 19 0 0,0 8-2 0 0,0 1 1 0 0,-3 2 0 0 0,0 0 104 0 0,-1 0 16 0 0,1 4 0 0 0,-3 0 1 0 0,0 4-1 0 0,0-2 74 0 0,-1 1 0 0 0,3 1 1 0 0,-3 0-1 0 0,1-1 265 0 0,0-4 1 0 0,0-2 175 0 0,2-1-376 0 0,1-4 0 0 0,5-7-675 0 0,4-10 308 0 0,4-6 1 0 0,5-9 155 0 0,1 0-3 0 0,3-4 0 0 0,-6 6 0 0 0,2-3 1 0 0,-1 2 3 0 0,0 0 0 0 0,-2 2 0 0 0,0-1 245 0 0,1-3-160 0 0,1 1 0 0 0,1-11 0 0 0,0 1 157 0 0,0-4 0 0 0,0 0 0 0 0,0 6 100 0 0,1 2 0 0 0,2 1-180 0 0,0-1-147 0 0,4 6 0 0 0,1 10 64 0 0,4 8 0 0 0,-1 12 94 0 0,-5 9 1 0 0,2 3 0 0 0,-5 0-1 0 0,-1-3-42 0 0,-1-1 1 0 0,-1-5 0 0 0,0 0-190 0 0,0 1 22 0 0,0 1 1 0 0,0-2-696 0 0,0 0 169 0 0,0 0 0 0 0,0 4-465 0 0,0-1 1 0 0,0 1 1021 0 0,-3 2 0 0 0,2-6 0 0 0,-3 2 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41:05.102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0 32 12410 180702 45315,'5'-14'-2258'0'0,"3"5"2395"539"0,-7 5 1076-326 0,3-1 0-213 0,-1 20-935 889 0,0 3 1-889 0,3 9-119 0 0,-3 3 1 0 0,1 4-166 0 0,-1 3 75 0 0,-1 5 0 0 0,5-9 0 0 0,-4 6 0 0 0,-1-4 35 0 0,-1-2 1 0 0,2 0 0 0 0,1 3-52 0 0,1-3-6 0 0,-3 6 0 0 0,6-8 0 0 0,-2 4 59 0 0,2-3-69 0 0,-3-2 1 0 0,3-2 0 0 0,-2-1-8 0 0,2 0 0 0 0,1 6 0 0 0,-1 0 1 0 0,-1-1-37 0 0,-1-3 0 0 0,-3-3 0 0 0,2-1 18 0 0,-1 0 1 0 0,2 5-1 0 0,-2 4-33 0 0,-2 0 1 0 0,0-5-25 0 0,1 1 1 0 0,-2 0 30 0 0,2 6 3 0 0,-2-7 0 0 0,2-2 20 0 0,0-6 9 0 0,4 6 0 0 0,-6 3 0 0 0,3 5 66 0 0,0-1 1 0 0,-2-4-1 0 0,3-6 55 0 0,-1 2 1 0 0,2 6 0 0 0,-2 0-12-51 0,1-4 1 51 0,0 5 0 0 0,2-5-76-143 0,-1 0 0 143 0,-3-5 0 0 0,2-6-28-139 0,-1 5 1 139 0,3 0-34-166 0,-1 8 0 166 0,2-1 1 0 0,0 4 2-238 0,-1-2 0 238 0,-2-7 1 0 0,-3 0 4-258 0,1 4 0 258 0,3-6 1 0 0,-2 10 9-194 0,1-2 1 194 0,-2-7-120-157 0,3 1 112 28 0,-4 9 0 129 0,6-11-155-149 0,-2 8 145-21 0,-2-8 1 170 0,4 0 0 0 0,-3-2 23-237 0,0 5 1 237 0,2-6-1 0 0,-3 6 62-376 0,1-1 1 376 0,-2 0-11-359 0,3-2 0 359 0,-3 0 1 0 0,2 4-21-327 0,-1 1 1 327 0,2-7 0 0 0,-2 7-116-357 0,1 0 0 357 0,-1-3 0 0 0,2-1-79-421 0,1 2 0 421 0,-2-4-213-419 0,1 7 321 159 0,0 1 1 260 0,0-4-132-250 0,0 2 91-6 0,-4-1 1 256 0,6-2 200-224 21,-2 0-138 0 17,-2-8 0 224 1,4 6 49-309 28,-2-4 0 309 0,2 8-49-502 0,1 4 1 502 0,0 4-3-550-22,0-1 0 550-1,-3-1 0 0 0,-1-1-83-597 3,0 0 1 597 1,-1-7 0 0-1,-2 2 14-569 23,1 1 0 569 1,3-8 83-543-14,-3 8 1 543-1,4-4-44-462 4,-1 7 21 191-27,-2-9 1 271 0,3-2 95-325 13,-4-4 0 325-1,3 1 48-580-22,-3 8 1 580-1,1-1 0 0 0,-2 3 3-612-4,1-2 1 612 0,1-4-1 0 0,-2 3-48-565 5,1 2 0 565-1,3-6-58-506-1,-3 9 1 506-1,4-5-98-462-1,-1 7 0 462 0,-1-6-106-435 16,1-3 166 11-5,-4-1 158 51-9,6-6-26 38-11,-7-1 19 32-9,3-4-44 58-1,-4 0-145-7 0,0 4 0 252 0,0 5-117-288 0,0 6 119 0 0,0-5 42 53 0,0 6 514 13 0,0-10 137 34 0,0-1-257 57 0,0-6-580 55 0,0-8 1 76 0,-5-11 20-250 0,-4-4 1 250 0,-1-8 0 0 0,-4-1 23 0 0,1 1 0 0 0,1 1 1 0 0,2 4-1 0 0,-1-1 98 0 0,-1-2 0 0 0,-3 2 0 0 0,3-3 0 0 0,-1 3-15 0 0,0 1 1 0 0,2 0 94 0 0,-4 0 27 0 0,4 4 99 0 0,-2 1 87 0 0,0 3-39 0 0,7 5 237 0 0,-6-3-130 0 0,11 7 1 0 0,-3 0-105 0 0,4 10 0 0 0,4-1 0 0 0,3 12-42 0 0,4 0 0 0 0,0-1 0 0 0,3 4 0 0 0,0-1-72 0 0,0-2 0 0 0,-3 1 1 0 0,2-1-1 0 0,1 2 46 0 0,1 1 1 0 0,1-2-1 0 0,0 4 1 0 0,-2-1 42 0 0,-1-1 1 0 0,3-1 0 0 0,-2-4 0 0 0,1-1 83 0 0,1-2 1 0 0,-3-2-88 0 0,5-7 1 0 0,-3-5-12 0 0,3-10-84 0 0,-8-3 1 0 0,-3-14 0 0 0,-4 2-1 0 0,0-2 18 0 0,1-1 1 0 0,-3-1-1 0 0,2 1 1 0 0,-2 0-114 0 0,-1 0 0 0 0,0 1-174 0 0,0-5 0 0 0,0 2-1149 0 0,0-7-2132 0 0,0 4 3470 0 0,0 8 0 0 0,0 6 0 0 0,0 5 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41:10.171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0 1 12471 167207 43994,'11'5'-912'0'0,"1"3"1130"271"0,-11-3 111-271 0,7 4-223 0 0,-3 4 0 0 0,1-5 0 0 0,0 4 173 0 0,1 2 0 0 0,-1 0 9 0 0,3 5-203 0 0,-2-7 0 0 0,6 9 0 0 0,-3-6 0 0 0,1 2 53 0 0,1 1 1 0 0,2 0 0 0 0,-3 1-1 0 0,1-1-28 0 0,-1 0 1 0 0,3 3-1 0 0,0 1 1 0 0,1 0-76 0 0,0 0 0 0 0,-3 3 1 0 0,4-3-1 0 0,-1 1-51 0 0,-1 2 1 0 0,3-2 0 0 0,-3 1 0 0 0,1-2-19 0 0,0-2 1 0 0,-3 2 0 0 0,3-1 77 0 0,2-1-31 0 0,0 0 0 0 0,-2-2 1 0 0,0 0-1 0 0,0 1 7 0 0,-1 2 0 0 0,2-2 1 0 0,-3 3-1 0 0,1-3 80 0 0,-1-1 0 0 0,3 1 0 0 0,-2 1 1 0 0,0 1 52 0 0,-2-1 1 0 0,1 0 0 0 0,0-2-1 0 0,1 0 20 0 0,3 0 1 0 0,-3 1 0 0 0,1 1-94-74 0,1 2 1 74 0,-2-4 0 0 0,0-3-51-773 0,-1 1 1 773 0,3 4-1 0 0,-2 1 1 0 0,2-1-68-787 0,-1 0 1 787 0,-3-2 0 0 0,2 0-1 0 0,0 0 26-741 0,0 0 1 741 0,-3 0 0 0 0,2 0-33-616 0,0 1 54 266 0,-3-1 0 350 0,4-3 0 0 0,-5 0 0 0 0,0 1 24-440 2,0 1 1 440 0,1 2 64-652 1,2 3-85 296-1,2-3 1 356-1,0 3 0 0 0,-1-5-1 0 0,-1-1 5-444 14,0-1 0 444 0,2 0 0 0-1,-3 3-19-639 35,1 1 0 639-1,1-1-6-640-5,-1 0 1 640-1,-2 3-1 0 0,3 0 0-614-1,0-1 1 614 0,-3 0 0 0 0,2 0-8-655-17,-1 4 0 655 0,-2-7 0 0 1,0 4 0 0-1,0-3-21-690-6,0-1 0 690 1,0 2 0 0-1,0-1 0 0 1,0 0 140-679 12,0 0 0 679 0,0-3-106-517 5,0 0 3 255-18,4 4 1 262 0,-2-1-78-221 16,5 3 61 25-24,-5-8 1 196-1,2 5 0 0 1,-3-6-86-254 0,2 3 0 254-1,-2 2 1 0 0,3 3 33-359-5,0 1 1 359-1,-3-2-1 0 0,3 3 111-462-3,0 0 1 462 0,-2-3-1 0 0,1 4 36-568 0,-2-1 0 568 0,-1-6 1 0 0,0 2 1-526 11,0-1 0 526 0,-3-3-56-463 14,0 1 0 463-1,3 0-77-460 6,3 4 1 460-1,0 2-107-364 13,-3 0 55 183-12,0-4 0 181 0,1 1 60-216 15,-1 0 1 216-1,3 4 60-310 6,0 2-32 101-36,0 2 0 209 0,-3-10 1 0 1,0 2-1 0-1,0-1 18-291 13,0 0 1 291 0,-3-1 0 0-1,0 0 94-513-7,1 3 0 513 0,1-4 0 0 0,1 4-51-471-9,1 1 1 471-1,0-5 0 0 1,1 4-38-402 0,1-2 0 402 0,-2-3-47-283-7,-1 1 0 283-1,-2-3 79-185-2,5 3 86 72 0,-2-4 1 113 0,-1 6 34-137 0,0-2 0 137 0,-3 0-108-107 0,0 0 1 107 0,0 1-77-80 0,4 5-26-51 0,-5-6 0 131 0,0 9-39-118 0,-2-6 1 118 0,-1-3 22-130 0,4-3 190-28 0,-4-8-103 18 0,2 8-158 44 0,-4-11 82-117 0,-12-9 1 213 0,7 4-18 0 0,-10-8 1 0 0,4 0-22 0 0,-4-4 1 0 0,0 0-1 0 0,-2 0 1 0 0,1 2-28 0 2,1 1 1 0 0,3-3 0 0 0,-3 2-1 0 0,-2-1 140 0 27,0-1 0 0-1,-1 1 177 0 3,0-3-74 0-18,-4 0 1 0-1,6 3 124 0 7,-2 0 137 0-6,10 8-64 0-10,-5-1-178 0-3,12 8-174 0 0,9 12 0 0 0,2-3 0 0 0,9 11 79 0 0,-2 0 1 0 0,2-2 0 0 0,-4-1-1 0 0,2 4 27 0 0,1 1 1 0 0,1-1 0 0 0,0 3 0 0 0,2 1 91 0 0,3 2 1 0 0,2 0 0 0 0,0-1 0 0 0,0-2 174 0 0,-2-3 0 0 0,-4-3-334 0 0,1-2 95 0 0,2-3 1 0 0,-7-9 75 0 0,3-4-65 0 0,-11-8 1 0 0,0-8 0 0 0,-8-8 155 0 0,0-3 1 0 0,-4-2 0 0 0,-2 2-1 0 0,-2-2-188 0 0,-1-1 1 0 0,3 5-1 0 0,-1-2 1 0 0,0 2-548 0 10,-1 1 0 0 1,-1 1 1 0-1,-1 3-1186 0 25,-2-1 0 0 0,4 4 1641 0-35,-4 5 0 0 0,4 2 0 0 0,-5 1 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41:15.226"/>
    </inkml:context>
    <inkml:brush xml:id="br0">
      <inkml:brushProperty name="width" value="0.2" units="cm"/>
      <inkml:brushProperty name="height" value="1.2" units="cm"/>
      <inkml:brushProperty name="color" value="#008C3A"/>
      <inkml:brushProperty name="inkEffects" value="pencil"/>
    </inkml:brush>
  </inkml:definitions>
  <inkml:trace contextRef="#ctx0" brushRef="#br0">0 10 12349 147238 46748,'16'-5'10'0'0,"0"1"220"0"0,-7 4-69 0 0,5 8 1 0 0,1-1-152 0 0,0 8 45 0 0,0-4 1 0 0,0 3 0 0 0,0-3 0 0 0,1 2 57 0 0,-2 1 0 0 0,3-2 0 0 0,-2 2 0 0 0,2 1 54 0 0,1-1 0 0 0,0 0 0 0 0,1 2 1 0 0,-1-2 5 0 0,0-1 0 0 0,0 2 0 0 0,1-2-53 0 0,2 1 0 0 0,1 1 0 0 0,3 0-57 0 0,-4-3 0 0 0,1 4 0 0 0,-1-1 0 0 0,-1-2-20 0 0,-1-2 1 0 0,-3 1 0 0 0,-1 1-1 0 0,1 1 51 0 0,1-1 0 0 0,0 0 1 0 0,-1-2-5 0 0,-1 1-35 0 0,-4 0 1 0 0,7-2 0 0 0,-3 1 39-187 0,2 1-42-106 0,-3 0 0 293 0,3 1 0 0 0,-2 2-16-327 0,2-1-1-26 0,1 3 1 353 0,1-4-1 0 0,-1 3 6-428 0,0-1 1 428 0,3 2 0 0 0,0 2 63-622 0,-1-1 0 622 0,3 0 0 0 0,-1 2-17-585 0,1 0 1 585 0,-4-6-1 0 0,0 3 1 0 0,-3-2 6-616 0,0 0 0 616 0,-1-3 0 0 0,0 3-27-556 0,1 1 1 556 0,1-1-60-521 0,1 3 0 521 0,1-5 9-498 0,2 5 21 211 0,-5-5 0 287 0,2 1 92-290 0,-6-2-96 3 0,-2-2 1 287 0,7 7-112-259 0,-2-2 89-18 0,2 2 1 277 0,-3-2 0 0 0,-2 0 0 0 0,0 1-32-320 0,0-2 0 320 0,-1 2 0 0 0,3-3 48-507 0,-1 1 1 507 0,3 4 0 0 0,-1 3 76-505 0,2-1 0 505 0,-5-3-6-496 0,1-2 0 496 0,-1 0-68-434 0,6 3 1 434 0,0 0-58-398 0,0 0 1 398 0,0-1-162-407 0,0-1 68 154 0,1 5 0 253 0,-1-8 2-271 0,0 8 99-7 0,0-8 0 278 0,-3 8 0 0 0,0-6 6-301 0,1 2 0 301 0,-2-1 15-407 0,2-1 11 220 0,-5 0 1 187 0,3 0 41-232 0,-2 0 1 232 0,-1 0-39-310 0,4 3 1 310 0,-1-3-15-278 0,1 1 0 278 0,2-4-10-245 0,-1 3 1 245 0,-2-3 26-248 0,1 3 1 248 0,3 3 0 0 0,2 3 34-258 0,-3-1 1 258 0,-3-3-2-255 0,-5-2-21 94 0,0 0 119 5 0,1-1-106-14 0,-1 3 1 170 0,-2-10 75-225 0,2 2-119-132 0,-6-2 1 357 0,12 6-17-319 0,-6 3 0 319 0,2-5-11-304 0,-2 1 1 304 0,-3-6-317-262 0,0 6-99 56 0,-4-8 492 53 0,6 4-41-1 0,-7-4 18 140 0,3-3 62 5 0,0 7-163 8 0,-3-3-79 1 0,7 4-72 0 0,-3 4-138 0 0,0-3 359 0 0,0-1 1 0 0,-7-6 196 0 0,-5-6-333 0 0,1-2 124 0 0,-15-4 1 0 0,9 3-235 0 0,-6 0 229 0 0,-2 0 1 0 0,2-3 26 0 0,-6 0 1 0 0,2 0 0 0 0,-5 0 41 0 0,5 0 1 0 0,0-1-1 0 0,1-1 91 0 0,0-1 1 0 0,6 1 351 0 0,3 2-82 0 0,6 6-346 0 0,-2-5-59 0 0,23 20 1 0 0,-10-4 199 0 0,16 11-187 0 0,-3-7 0 0 0,-3 4 1 0 0,0-4 272 0 0,1-1-199 0 0,1 3 0 0 0,4-4 0 0 0,0 2 0 0 0,1-2 100 0 0,0-1 1 0 0,-2 2 0 0 0,5 0 16 0 0,3 1 0 0 0,-3-4-163 0 0,2-5 0 0 0,-7-5 52 0 0,-2-7 1 0 0,-8 0 30 0 0,-7-13 1 0 0,-6 2 0 0 0,-3-6-114 0 0,-2-1 0 0 0,-1 9 0 0 0,-1-3-257 0 0,-2 2 1 0 0,1 2-896 0 0,-4-1 301 0 0,8 4-904 0 0,-6 5-145 0 0,4-3-506 0 0,3 10 1752 0 0,-6-10 632 0 0,11 7 0 0 0,-7-4 0 0 0,3 0 0 0 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21:41:28.732"/>
    </inkml:context>
    <inkml:brush xml:id="br0">
      <inkml:brushProperty name="width" value="0.35" units="cm"/>
      <inkml:brushProperty name="height" value="2.1" units="cm"/>
      <inkml:brushProperty name="color" value="#008C3A"/>
      <inkml:brushProperty name="inkEffects" value="pencil"/>
    </inkml:brush>
  </inkml:definitions>
  <inkml:trace contextRef="#ctx0" brushRef="#br0">26 160 12400 195360 45560,'-7'27'109'0'0,"-4"-3"798"0"0,9-17 277 0 0,-3-2-779 0 0,5-27-287 0 0,5 16 305 0 0,8-34-288 0 0,1 30 3 0 0,16-19 1 0 0,-11 13-61 0 0,10-5 1 0 0,3 1 33 0 0,10-2 0 0 0,-2 4-159 0 0,3 5 0 0 0,-4 8 168 0 0,0 5 1 0 0,-11 12 83 0 0,-2 14 0 0 0,-11 11 60 0 0,-2 10 0 0 0,-2 4-189 0 0,-6 4 16 0 0,-1-14 0 0 0,-4 5-47 0 0,0-12 9 0 0,6-11 0 0 0,-4 13-76 0 0,7-10 0 0 0,1-5-28 0 0,7 5 1 0 0,4-15-7 0 0,9-2 1 0 0,4-14 25 0 0,9-7 1 0 0,-2-12-70 0 0,6-11 0 0 0,-8 0 0 0 0,1-1-58 0 0,-4 2 1 0 0,-12 10 71 0 0,1-1 1 0 0,4 3-129 0 0,5 1 86 0 0,-14 8 59 0 0,2 8 45 0 0,-9 5 0 0 0,1 5 72 0 0,3 12 1 0 0,-2 0 158 0 0,-3 26 1 0 0,1-2-140 0 0,0 19 1 0 0,1-6-109 0 0,3 1 1 0 0,3-8-159 0 0,6-4 0 0 0,6-16 176 0 0,7-10 0 0 0,-10-10 23-74 0,5-12 0 74 0,-2-10-14-243 0,6-15 9 106 0,-5 3 1 137 0,-1-14 0 0 0,-3 7 12-69 0,1-5 1 69 0,-1 1-1 0 0,-2 13-54-33 0,3-1 1 33 0,-6 8-15-24 0,6 5 0 24 0,-11 11-32-16 0,2 19 0 16 0,-7 0-34-28 0,-5 26 0 28 0,-2-2 90-106 0,-3 19 1 106 0,-1-11 76-151 0,5 3 0 151 0,6-10 328-128 0,8 1-200 65 0,-4-15 0 63 0,2-2 141-59 0,-3-9 3 0 0,-8-3-289-2 0,8-1 110-11 0,1 4-119-34 0,-8-14 1 106 0,24 1-240-181 0,-8-17 0 181 0,-1-7-106-146 0,5-10 1 146 0,-2-2 147-115 0,7-7 0 115 0,1 8 739-82 0,-2 6-293 19 0,-2 5 0 63 0,-2 17 200-60 0,-9 11 0 60 0,-8 19 113-56 0,-9 25-428 17 0,-3-13 1 39 0,-1 10-1 0 0,0-15 203-50 0,0 3-259-5 0,0-5 0 55 0,2 5-94-73 0,2-3 1 73 0,9-3-135-122 0,8-1 1 122 0,10-16-409-109 0,8-9 1 109 0,0-21 143-93 0,8-14 0 93 0,-6-5-143-81 0,2-4 0 81 0,-3 8 361-108 0,-2 6 257 18 0,-11 5 1 90 0,1 25 407-50 0,-11 12-269 13 0,-5 0 0 37 0,-5 15 422-25 0,-3-7-327-5 0,3 1 0 30 0,3 6-159-59 0,3-2 0 59 0,0-3-239-104 0,12 3 0 104 0,4-6-1-124 0,9-7 0 124 0,6-5-104-134 0,3-12 0 134 0,7-2 113-135 0,1-2 1 135 0,-1 4 739-126 0,-7 0 1 126 0,1 13-135-138 0,-5 12 0 138 0,-2 8-399-167 0,-7 9-86 54 0,-8-13 0 113 0,-5 6-2857-136 0,0-13 2814-41 0,-5-10 0 177 0,25-6 0 0 0,-7-13 0 0 0</inkml:trace>
  <inkml:trace contextRef="#ctx0" brushRef="#br0" timeOffset="747">3335 760 12324 198437 47355,'-27'-13'-1138'0'0,"3"6"767"0"0,12 2 73 0 0,4 5 0 0 0,3 0 1 0 0</inkml:trace>
  <inkml:trace contextRef="#ctx0" brushRef="#br0" timeOffset="1181">3233 760 12324 198437 47355,'26'31'2506'0'0,"-5"-2"1"0"0,2 5-1 0 0,2 3-2108 0 0,4 4 0 0 0,10 4 0 0 0,0 8 0 0 0,1 1-150 0 0,-1 1 1 0 0,-2 0 0 0 0,-1-3-1 0 0,-4-1-64 0 0,0 0 0 0 0,-4-10 1 0 0,-7-3-87 0 0,-4-1-26 0 0,-3-6 0 0 0,-5 2 1 0 0,-2-3-35 0 0,-1 4 0 0 0,-2 0-667 0 0,-4 4 160 0 0,0-14 1 0 0,-21 11 26 0 0,-9-18 0 0 0,-14-5 438 0 0,-3-3 1 0 0,-7-6-51 0 0,-1 1 0 0 0,-3-3 0 0 0,4-2 564 0 0,0-3 0 0 0,14-2 1 0 0,-6-5 37 0 0,0-2 0 0 0,10 3-1290 0 0,-6-7-505 0 0,-1 3-4 0 0,3-5-1615 0 0,13 11 2866 0 0,10-4 0 0 0,17 12 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4:31.321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21 12257 181827 49095,'8'-4'339'0'0,"-1"0"1"0"0,-4 0 1155 0 0,0 0-930 0 0,-2 3 0 0 0,-1-3 0 0 0,0 8-126 0 0,0 3 0 0 0,0 6 0 0 0,0 5 0 0 0,0 1-78 0 0,0 4 1 0 0,0 10-1 0 0,0 1 1 0 0,0 4-93 0 0,0 4 1 0 0,0 5 0 0 0,0 4-1 0 0,0 3-83 0 0,0 1 1 0 0,0-9 0 0 0,2-3 0 0 0,0-4-266 0 0,2-3 1 0 0,-1-5-1 0 0,-1-5-962 0 0,1-8 355 0 0,-2-4-997 0 0,4-3 1068 0 0,-5-5 0 0 0,0-3-1400 0 0,0-6 1444 0 0,0-3 0 0 0,0-7 0 0 0,0 0 571 0 0,0-2 0 0 0,0-9 0 0 0,0 1 0 0 0</inkml:trace>
  <inkml:trace contextRef="#ctx0" brushRef="#br0" timeOffset="317">11 361 12257 181827 49095,'8'-10'-632'0'0,"-1"3"1"0"0,-3-3 619 0 0,3 3 1090 0 0,-5 2 0 0 0,5-3 1137 0 0,-4 4-1209 0 0,-2 0-748 0 0,9 4 1 0 0,-7 0 0 0 0,4 0 494 0 0,2 0-496 0 0,0 5 1 0 0,2-4 0 0 0,0 4 26 0 0,0 0-329 0 0,0 1 0 0 0,4 2 0 0 0,0-2 1 0 0,-1 0-291 0 0,2 0 1 0 0,-4-4 0 0 0,4 2-1 0 0,-1-2-739 0 0,-1 2 1 0 0,1-3-1 0 0,-4 3 1 0 0,0-4 1073 0 0,0-4 0 0 0,0-2 0 0 0,0-5 0 0 0</inkml:trace>
  <inkml:trace contextRef="#ctx0" brushRef="#br0" timeOffset="549">308 153 12257 181827 49095,'-5'11'445'0'0,"-1"-5"0"0"0,-1 2 1 0 0,1-3 306 0 0,1 1 1 0 0,0 1-1 0 0,2 6-51 0 0,0 1 1 0 0,-1 0 0 0 0,4 4 0 0 0,0 3-263 0 0,0 3 1 0 0,0 4 0 0 0,0 5 0 0 0,0 0-235 0 0,0 0 0 0 0,0 4 0 0 0,0-1 1 0 0,0 0-206 0 0,0-2 0 0 0,1-6 1 0 0,2-2-1 0 0,0-3-1235 0 0,0-1 0 0 0,-2-5-1589 0 0,-1-3 777 0 0,0-6 2047 0 0,5-3 0 0 0,1-10 0 0 0,5-1 0 0 0</inkml:trace>
  <inkml:trace contextRef="#ctx0" brushRef="#br0" timeOffset="1083">626 306 12316 176967 47554,'0'-6'4230'0'1007,"0"-4"-3790"1607"-921,0 9 1-1607-1,2-4 417 171 58,1 5-620-26-104,3 0 1-145 0,2 0 0 0 0,-1 0-120 89 64,2 0-46-79-73,0 0 0-10 1,6 2 0 0-1,1 0-734 0 56,1 2 278 0-63,-4 4 0 0 0,7-3 0 0 0,-4 4 1 0 0,0-3-973 0 13,-1-1 0 0 1,4 2 0 0 0,-5-2 1355 0-37,0 1 0 0 0,-2 1 0 0 0,-1 4 0 0 0</inkml:trace>
  <inkml:trace contextRef="#ctx0" brushRef="#br0" timeOffset="1276">736 405 12231 178989 49835,'-11'0'-751'0'0,"0"0"440"0"0,0 0 1 0 0,4 0 2952 0 0,0 0 0 0 0,5 0-2011 0 0,2 0 0 0 0,5 0 1 0 0,7 0-1 0 0,2 0-710 0 0,1 0 0 0 0,0 1 0 0 0,-1 2 0 0 0,2 0-181 0 0,1 0 0 0 0,-3 2 1 0 0,4 0-1 0 0,-1 0-597 0 0,0-1 857 0 0,-4 0 0 0 0,8 1 0 0 0,-4 1 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4:34.67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1 494 12128 181060 52965,'6'-1'1288'0'0,"-2"-2"-426"562"0,-3 1 1-562 0,-1-1-408 148 0,0 6 1-148 0,0 3 0 0 0,0 7 0 0 0,0 1-37 11 0,0 5 0-11 0,0 3 0 0 0,0 2 0 0 0,0 3-85 0 0,0 1 0 0 0,0 0 1 0 0,0 2-253 0 0,0 0-45 0 0,0-6 1 0 0,5 2-1 0 0,2-8-76 0 0,3-3 62 0 0,1-8 1 0 0,0 2-1 0 0,0-7-968 0 0,0-3 681 0 0,5-4 0 0 0,-4-7 0 0 0,2-3-973 0 0,-1-3 885 0 0,-2-3 1 0 0,-2-1 0 0 0,0 0 0 0 0,-3 0-159 0 0,-1 0 0 0 0,0 1 0 0 0,-3 3 695 0 0,2 3 1 0 0,-1 9-1 0 0,-3 8 109 0 0,0 7 0 0 0,4 11 0 0 0,0 7 0 0 0,-1 1 289 0 0,2 2 0 0 0,0 2 0 0 0,4 0 1 0 0,-2-3 209 0 0,2-3 1 0 0,2-4-1 0 0,2-3 1 0 0,3-3-356 0 0,1-4 0 0 0,-4-3 1 0 0,3-9-339 0 0,0 0-28 0 0,-4-5 1 0 0,8-3 0 0 0,-6-6 70 0 0,0-4-265 0 0,-2-8 1 0 0,2-2-1 0 0,-2-5 1 0 0,-3 0-469 0 0,1 0 0 0 0,-5-4 0 0 0,-1 1 1 0 0,-3-1-597 0 0,-1-1 1 0 0,0 4 0 0 0,-1-1 0 0 0,-3 4 101 0 0,-3 6 1 0 0,-2 6 0 0 0,1 6 1083 0 0,0 4 0 0 0,-4 5 0 0 0,-5 4 0 0 0</inkml:trace>
  <inkml:trace contextRef="#ctx0" brushRef="#br0" timeOffset="741">550 1109 12146 181781 52374,'0'11'-1158'0'0,"0"0"796"0"0,0 0 0 0 0,0 0 1251 0 0,0 0-57 0 0,0 0 0 0 0,0-3 1217 0 0,0-1-1199 0 0,0-5 0 0 0,0-9-661 0 0,0-8 0 0 0,4-7 1 0 0,-1 4-1 0 0,1-4-78 0 0,1-3 0 0 0,-3 0 0 0 0,4-3 0 0 0,0 0-56 0 0,0 0 1 0 0,-2 4-1 0 0,2-2 1 0 0,0 4-45 0 0,0 4 1 0 0,-2 2 0 0 0,2 5 75 0 0,-1 0 90 0 0,-1 5 0 0 0,-4 3 130 0 0,0 11 1 0 0,0 4-1 0 0,0 11 353 0 0,0 3-473 0 0,0-3 0 0 0,1 9 0 0 0,1-4 0 0 0,2 1-11 0 0,-1 0 0 0 0,1-4 0 0 0,1 0 0 0 0,0-2-311 0 0,0-1 0 0 0,4-5 0 0 0,-2-2 0 0 0,3-4-111 0 0,1-4 1 0 0,0-4-1 0 0,1-9 1 0 0,1-8-154 0 0,2-5 1 0 0,3-2-1 0 0,-3-8 1 0 0,-2-2-158 0 0,-1-1 1 0 0,-1 3 0 0 0,0 1 0 0 0,0 1 413 0 0,0 3 0 0 0,-5 6 0 0 0,-1 3 999 0 0,0 3-629 0 0,-4 6 0 0 0,4 2 1205 0 0,-5 8-1067 0 0,0 2 1 0 0,0 10 0 0 0,0 2 501 0 0,0 3-724 0 0,0 1 1 0 0,0 0-1 0 0,0 0 1 0 0,0 0-373 0 0,0-1 0 0 0,4-2 0 0 0,1-2 0 0 0,0-1-2067 0 0,0-3 2295 0 0,3-1 0 0 0,-2-1 0 0 0,5 0 0 0 0</inkml:trace>
  <inkml:trace contextRef="#ctx0" brushRef="#br0" timeOffset="1651">1472 736 12148 180901 52317,'4'7'-462'0'0,"0"1"0"0"0,3-5 0 0 0,-2 5 1917 0 0,1 0-1004 0 0,-4-3 1 0 0,4 4-28 0 0,-2-6 0 0 0,-3-4 0 0 0,3-8-133 0 0,-3-4 1 0 0,-1 0 0 0 0,-1-6 0 0 0,-1 0 9 0 0,-2-2 0 0 0,-3-1 1 0 0,2 0-1 0 0,-1 0-8 0 0,-3 0 1 0 0,-2 0 0 0 0,-4 0 0 0 0,-2 2-58 0 0,0 1 0 0 0,-3 5 0 0 0,1 6 225 0 0,-1 5-289 0 0,-2 1 1 0 0,1 4 0 0 0,1 3 0 0 0,3 5 99 0 0,1 8 0 0 0,2 2 1 0 0,3 4-1 0 0,0 1-74 0 0,0 4 0 0 0,5-2 0 0 0,2 0 0 0 0,3-1-166 0 0,1-1 0 0 0,5 0 0 0 0,3-7 1 0 0,4-3-187 0 0,3-3 0 0 0,3-2 0 0 0,-2-2 0 0 0,1-2-130 0 0,3-1 0 0 0,1-2 1 0 0,-1-7-1 0 0,0-3-24 0 0,-2-3 0 0 0,0-2 0 0 0,3-2 0 0 0,-1-2 49 0 0,-2-1 1 0 0,-5 3 0 0 0,2-3 0 0 0,-3 1 221 0 0,-1 2 1 0 0,-3 3-1 0 0,-2 3 170 0 0,-1 0 0 0 0,-1 6 0 0 0,-1 0 605 0 0,1 4-557 0 0,-1 4 1 0 0,-3 10 0 0 0,0 2 0 0 0,0 3-111 0 0,0 1 1 0 0,0 0-1 0 0,0 0 1 0 0,0-1-297 0 0,0-3 0 0 0,4 1 0 0 0,1-4 0 0 0,1-1-587 0 0,2-2 1 0 0,-2-6-1 0 0,2-2 1 0 0,0-3 811 0 0,2-1 0 0 0,6-10 0 0 0,1-2 0 0 0</inkml:trace>
  <inkml:trace contextRef="#ctx0" brushRef="#br0" timeOffset="2016">1758 0 12147 182314 52347,'4'11'219'0'0,"0"0"1"0"0,1 0 335 0 0,0 0 0 0 0,-1 1 1 0 0,-4 3-1 0 0,-1 3-67 0 0,-3 3 1 0 0,1 2 0 0 0,-3 4 0 0 0,2 4-100 0 0,1 0 0 0 0,-2 5 0 0 0,2-7 1 0 0,0 3-379 0 0,2 1 1 0 0,-3-2-1 0 0,1-1 1 0 0,0-6-590 0 0,2-4 0 0 0,1-5 1 0 0,0-4-1821 0 0,0 0 686 0 0,0-4 1712 0 0,0-3 0 0 0,0-13 0 0 0,0-4 0 0 0</inkml:trace>
  <inkml:trace contextRef="#ctx0" brushRef="#br0" timeOffset="2183">1593 297 12147 182314 52347,'-17'-6'-493'0'0,"2"1"1"0"0,3 1 1842 0 0,1 0 1 0 0,4 1-471 0 0,0 3 0 0 0,5-1 1 0 0,2-2-322 0 0,6-1 0 0 0,8 1 0 0 0,2 3 0 0 0,1 0-317 0 0,2 0 0 0 0,2 0 0 0 0,2 0-780 0 0,3 0 360 0 0,-3 0 0 0 0,4 0 0 0 0,-5 0 0 0 0,1 1-675 0 0,3 3 1 0 0,-3-2 0 0 0,3 4-1869 0 0,-3-1 2721 0 0,-6 4 0 0 0,4-3 0 0 0,-4 5 0 0 0</inkml:trace>
  <inkml:trace contextRef="#ctx0" brushRef="#br0" timeOffset="2707">2087 637 12169 183207 51654,'2'11'291'0'0,"1"0"0"0"0,-2-4 461 0 0,3 1 0 0 0,-1-7-409 0 0,0-1 0 0 0,-2-1 1 0 0,3-7-97 0 0,-3 0-193 0 0,-1-2 0 0 0,-5-4 1 0 0,-2-1-1 0 0,-3 1-106 0 0,-1 2 1 0 0,0 1 0 0 0,-1 0 0 0 0,-1 2 115 0 0,-2 1 0 0 0,-4 3 0 0 0,1 5 0 0 0,0 2 324 0 0,0 1 1 0 0,3 5 0 0 0,-2 6 0 0 0,1 6 91 0 0,3 4 1 0 0,2 4 0 0 0,4 4 0 0 0,3-2-96 0 0,3 0 1 0 0,1-5 0 0 0,1 2 0 0 0,3-2-234 0 0,3-5 0 0 0,4-6 1 0 0,3-2-1 0 0,5-5-216 0 0,2-2 1 0 0,-1-1 0 0 0,0-4-493 0 0,-2 0 444 0 0,0-5 0 0 0,1-1 0 0 0,-1-5-226 0 0,2 0 252 0 0,-5 0 0 0 0,1 5 0 0 0,-5 1 0 0 0,0 1 112 0 0,0 1 0 0 0,0-1 1 0 0,0 5 108 0 0,0 3 0 0 0,0 2 0 0 0,0 5 0 0 0,-1 0-668 0 0,-3 0 1 0 0,3 0-1 0 0,-4 1 1 0 0,1 1-1002 0 0,1 2 1534 0 0,-1 0 0 0 0,9-4 0 0 0,1 0 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49:27.972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26 12209 183265 50465,'0'-12'797'0'0,"0"-1"0"0"0,0 17 1 0 0,0 3 51 28 0,0 8-593-6 0,0 4 1-22 0,0 8 0 0 0,0 5 588 12 0,0 8-604-12 0,5 10 1 0 0,-4 13 0 0 0,2 9 386 0 0,-1 6-474 0 0,2 12 1 0 0,-3 1 0 0 0,1-40-1 0 0,0 0 1 0 0,-2 0 0 0 0,1 0 96 0 0,-1 46 0 0 0,-1-2 0 0 0,-2-13 1 0 0,0-4-162 0 0,1-4 1 0 0,1-16 0 0 0,1-6 0 0 0,0-9-179 0 0,0-5 0 0 0,1-6 0 0 0,2-5-540 0 0,4 2 0 0 0,0-12-2547 0 0,3-3 1209 0 0,-2-10 0 0 0,9-9 1966 0 0,-6-13 0 0 0,-3-10 0 0 0,-8-9 0 0 0</inkml:trace>
  <inkml:trace contextRef="#ctx0" brushRef="#br0" timeOffset="965">494 437 12354 180050 46624,'-11'0'-2211'0'367,"-3"-4"2211"0"-367,13 3 0 0 0,-8-4 0 0 0,3 5 0 0 0</inkml:trace>
  <inkml:trace contextRef="#ctx0" brushRef="#br0" timeOffset="1542">432 334 12287 180561 48299,'0'-11'3100'0'0,"0"2"-2762"406"0,0 9 0-406 0,0 12 0 0 0,0 6 0 0 0,0 3-67 11 0,0 4 0-11 0,5 6 0 0 0,2 7 0 0 0,3 3-45 0 0,4 4 0 0 0,2-3 0 0 0,4 3 0 0 0,2-4-31 0 0,2-4 1 0 0,-1-7 0 0 0,4-9 0 0 0,2-8 91 0 0,1-5 0 0 0,4-9 1 0 0,1-9-1 0 0,2-7-83 0 0,2-6 1 0 0,-4-7-1 0 0,1-5 1 0 0,-2-2-79 0 0,0-2 0 0 0,0-2 0 0 0,-3-2-828 0 0,0-2 518 0 0,-5 1 1 0 0,0 7 0 0 0,-7 3-1619 0 0,-2 2 445 0 0,-2 1 1 0 0,-8 8-1996 0 0,0 3 3352 0 0,-10 10 0 0 0,-7-3 0 0 0,-12 7 0 0 0</inkml:trace>
  <inkml:trace contextRef="#ctx0" brushRef="#br0" timeOffset="2149">720 273 12186 179995 51152,'12'11'157'0'0,"-5"4"552"3559"0,-5 6 0-3559 0,-2 5 0 0 0,0 8 0 0 0,0 5-11 630 0,0 4 0-630 0,0 9 1 0 0,0 8-1 0 0,0 7-203 0 0,0 5 1 0 0,1 10 0 0 0,1 1 35 0 0,2 4-374 0 0,-1-11 0 0 0,1-2 0 0 0,-1-16-388 0 0,-1-3 232 0 0,4-7 0 0 0,-4-3 0 0 0,4-9-1431 0 0,-1-5-414-114 0,-2-5-1455-498 0,-3-10 3299-24 0,5-1 0 636 0,-4-9 0 0 0,3-1 0 0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4:38.66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172 0 12122 183846 53186,'0'11'1733'0'0,"0"0"1"0"0,0 3-1390 0 0,0 4 0 0 0,0 3 1 0 0,0 11-1 0 0,0 3-282 0 0,0 3 1 0 0,0-2 0 0 0,0 5 0 0 0,1-1-283 0 0,2-1 1 0 0,-1-2-1 0 0,1-8-1133 0 0,-1-3 795 0 0,-2-3 1 0 0,0-10-1272 0 0,0-2 1279 0 0,0-7 0 0 0,-4-4 550 0 0,0-8 0 0 0,-4-11 0 0 0,2-4 0 0 0</inkml:trace>
  <inkml:trace contextRef="#ctx0" brushRef="#br0" timeOffset="167">62 253 12122 183846 53186,'-11'-17'-474'0'0,"0"2"0"0"0,1 3 988 0 0,3 1 1 0 0,-2 4 0 0 0,4 1 3405 0 0,-1 1-2945 265 0,4 1 0-265 0,5 4 262 78 0,8 0-954-78 0,8 0 0 0 0,-6 0 1 0 0,5 0-25 0 0,2 0-186 0 0,1 5 0 0 0,2-3 0 0 0,1 5-997 0 0,2-3 418 0 0,4 5 0 0 0,-3-7 0 0 0,4 6 0 0 0,-1-1-1010 0 0,4-1 1 0 0,-4 4 1515 0 0,3-3 0 0 0,-3 3 0 0 0,3 1 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4:40.080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22 626 12155 187682 52100,'0'-11'-104'0'0,"0"0"634"0"0,0 0-229 0 0,0 0 0 0 0,0 7 0 0 0,0 4 0 0 0,0 7 116 0 0,0 6 0 0 0,-4 4 1 0 0,1 7-1 0 0,0 1 1 0 0,1 4 444 0 0,-2 3 0 0 0,3 1-240 0 0,-3 0-436 0 0,3-5 1 0 0,1 4 0 0 0,0-4 0 0 0,1 0-8 0 0,3-2 0 0 0,-2-8 0 0 0,7-3-132 0 0,3-3-143 0 0,-1-1 1 0 0,5-5-1 0 0,-4-4 1 0 0,3-4-217 0 0,3-6 0 0 0,-1-6 0 0 0,0-6 0 0 0,-1-3-177 0 0,-2-2 0 0 0,-3-2 0 0 0,-3 2 1 0 0,-1 0-2 0 0,2 0 1 0 0,-4 7 0 0 0,-1 3 71 0 0,-3 3 1 0 0,2 8 746 0 0,1 8 0 0 0,0 5 0 0 0,-4 11 0 0 0,0 5 467 0 0,0 2 1 0 0,5-3 0 0 0,1 3 730 0 0,0 0-1160 0 0,4-4 0 0 0,-3 3 0 0 0,6-8 127 0 0,2-4-385 0 0,4-6 1 0 0,-5-3 0 0 0,4-5 148 0 0,2 0-222 0 0,0-10 1 0 0,1-4 0 0 0,-1-11 0 0 0,-2-4-99 0 0,2-3 0 0 0,-5-6 1 0 0,0-1-1 0 0,-4-1-624 0 0,-4-1 0 0 0,-2 6 0 0 0,-5-3 1 0 0,0 2-162 0 0,0-1 1 0 0,-1 2 0 0 0,-3 5 0 0 0,-3 6-443 0 0,-3 4 0 0 0,-1 6 1289 0 0,0 6 0 0 0,-5 4 0 0 0,-1 4 0 0 0</inkml:trace>
  <inkml:trace contextRef="#ctx0" brushRef="#br0" timeOffset="541">560 1329 12167 186800 51727,'-4'7'116'0'0,"1"1"706"0"0,0 0 0 0 0,2-4-473 0 0,1-4 0 0 0,0-10 1 0 0,1-8 338 0 0,3-3-557 0 0,2-1 1 0 0,5-5 0 0 0,-1-3 0 0 0,-2-4 41 0 0,0-3 1 0 0,-1-3 0 0 0,4 1 0 0 0,0-1 2 0 0,0-2 0 0 0,0 3 0 0 0,-1 10 0 0 0,-2 3-191 0 0,0 3-45 0 0,-1 6 1 0 0,0 16 0 0 0,-1 13 0 0 0,-1 10 227 0 0,-2 7 1 0 0,-2 6 0 0 0,0 2-1 0 0,2 0-176 0 0,0 0 0 0 0,6-2 0 0 0,-3 1-894 0 0,0-2 678 0 0,4-1 0 0 0,-4-1 0 0 0,5-1 0 0 0,-1-3-416 0 0,-3-2 1 0 0,3-5 0 0 0,-3-7 639 0 0,3-6 0 0 0,-4-3 0 0 0,-1-5 0 0 0</inkml:trace>
  <inkml:trace contextRef="#ctx0" brushRef="#br0" timeOffset="721">582 1110 12167 186800 51727,'-15'-14'956'0'0,"1"3"0"0"0,0-2 861 0 0,7 5-440 0 0,2-1-450 0 0,5 3-706 0 0,10 1 0 0 0,-1 5 0 0 0,9 0 65 0 0,1 0-182 0 0,2 0 1 0 0,0 0 0 0 0,-2 0-1 0 0,1 0-155 0 0,3 0 1 0 0,-1 0-1 0 0,4 0 1 0 0,-3 0-1008 0 0,-1 0 0 0 0,3 0 1 0 0,1 0 1057 0 0,-2 0 0 0 0,5 0 0 0 0,-1 0 0 0 0</inkml:trace>
  <inkml:trace contextRef="#ctx0" brushRef="#br0" timeOffset="1744">1065 637 12254 185450 49182,'5'-11'-1307'0'0,"1"2"1944"0"0,5 1 0 0 0,-3 3 0 0 0,-2 7 0 0 0,0 1-243 0 0,0 5 0 0 0,0 5 1 0 0,3 3-1 0 0,-3 1-97 0 0,-1 2 0 0 0,2 2 1 0 0,-3 1-1 0 0,-1 1-103 0 0,2 3 0 0 0,-4-3 0 0 0,3 2 0 0 0,-4-5-101 0 0,-4-1 1 0 0,-1-2-1 0 0,-3 0 1 0 0,1-6-330 0 0,-2-6 1 0 0,-1-4 0 0 0,-1-2 0 0 0,0-3-156 0 0,0-3 0 0 0,0-9 1 0 0,0-5-184 0 0,0-3 439 0 0,0-7 1 0 0,2 2 0 0 0,1-7-1 0 0,5 0 13 0 0,1 0 0 0 0,2-1 0 0 0,0-2 0 0 0,2-2 154 0 0,1 0 0 0 0,7 1 0 0 0,6 8 0 0 0,1 3 294 0 0,2 3 1 0 0,6 3 0 0 0,2 3 0 0 0,0 4 204 0 0,-1 5 1 0 0,4 8-1 0 0,-5-1 1 0 0,0 5 14 0 0,-2 7 1 0 0,-6 0 0 0 0,-2 10 0 0 0,-3 2-382 0 0,-1 1 1 0 0,-1 1 0 0 0,-3 0 0 0 0,-3 0-226 0 0,-3 0 0 0 0,-1-2 1 0 0,0 0-1366 0 0,0-2 1020 0 0,0-4 1 0 0,-1 0 0 0 0,-3-5-2204 0 0,-3-2 1171 0 0,2-4 1437 0 0,-5 1 0 0 0,4-4 0 0 0,-5 0 0 0 0</inkml:trace>
  <inkml:trace contextRef="#ctx0" brushRef="#br0" timeOffset="2139">1603 0 12164 192651 51821,'10'11'206'0'0,"-3"0"0"0"0,-2 0 1 0 0,-5 0 351 0 0,0 0 1 0 0,0 4 0 0 0,0 1 0 0 0,0 1-292 0 0,0 2 0 0 0,-3 3 0 0 0,-1 3 0 0 0,2 2-191 0 0,0 1 1 0 0,2 1 0 0 0,0 3 0 0 0,-1-2-184 0 0,-2-1 1 0 0,1-4 0 0 0,-1 0 0 0 0,1-1-754-12 0,2-2 1 12 0,0-5 859-480 0,0-3 0 480 0,-4-6 0 0 0,-3-3 0 0 0</inkml:trace>
  <inkml:trace contextRef="#ctx0" brushRef="#br0" timeOffset="2311">1439 275 12164 191772 51821,'-8'-4'0'0'0,"1"-1"582"0"0,-1-1 0 0 0,3 3 0 0 0,1-5 23 0 0,3 0 0 0 0,6 2 0 0 0,3 0 1 0 0,6-1-510 0 0,4 1 1 0 0,3 4 0 0 0,1-3 0 0 0,1 1-245 0 0,2 1 1 0 0,-1-1-1 0 0,2 4 1 0 0,0 0-78 0 0,0 0 1 0 0,-1 0-1 0 0,-3 1 1 0 0,0 3-1746 0 0,0 3 1970 0 0,0 8 0 0 0,0 2 0 0 0,0 5 0 0 0</inkml:trace>
  <inkml:trace contextRef="#ctx0" brushRef="#br0" timeOffset="2906">1845 670 12152 186586 52200,'11'0'186'0'0,"0"1"0"0"0,-1 3 1 0 0,-2 3 374 0 0,0 3 0 0 0,-1 6 0 0 0,4 2 0 0 0,0 4-222 0 0,0 4 0 0 0,-4 2 1 0 0,-1 5-1 0 0,-1-1-196 0 0,-2-3 1 0 0,-2 1 0 0 0,-1-4-1 0 0,0-1 95 0 0,0-2 1 0 0,-4-6-1 0 0,-1-4-449 0 0,-1-4 93 0 0,-1-4 0 0 0,-4-7 1 0 0,0-1-1 0 0,0-7-449 0 0,0-7 1 0 0,0-3 0 0 0,0-10-272 0 0,0-4 693 0 0,0-4 1 0 0,1-2 0 0 0,3-1 0 0 0,3 1 7 0 0,3 1 1 0 0,1-4 0 0 0,0 4 0 0 0,1 0 310 0 0,3 3 1 0 0,7 1 0 0 0,7 4 0 0 0,3 1 502 0 0,1 5 1 0 0,1 7 0 0 0,3 4 0 0 0,3 6 196 0 0,3 4 1 0 0,1 8 0 0 0,0 4-1 0 0,-2 6-486 0 0,-1 4 1 0 0,-4 4 0 0 0,-5 2 0 0 0,-1 3-756 0 0,-2 1 1 0 0,-3-7-1 0 0,2 1-843 0 0,-1-1 1037 0 0,-2-1 0 0 0,-3-3 0 0 0,-1-2-2824 0 0,-3-3 2997 0 0,3-6 0 0 0,-9 4 0 0 0,4-4 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4:45.30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143 0 12266 182074 48857,'7'0'-226'0'0,"0"0"0"0"0,-3 0 2870 0 128,3 0-2104 0-50,-4 0 0 0 0,2 1 0 0 1,-5 3 0 0-1,0 3 50 0-62,0 3 1 0-1,0 2-1 0 1,0 4 437 0-16,0 6-866 0 0,0 0 0 0 0,0 10 0 0 0,0-3 43 0 0,0 3-116 0 0,0 1 0 0 0,0 3 0 0 0,0 1-764 0 0,0-2 244 0 0,0 0 1 0 0,0-7 0 0 0,0-3 0 0 0,0-3-1681 0 0,0-4 0 0 0,0-2 2112 0 0,0-5 0 0 0,-5-5 0 0 0,-1-1 0 0 0</inkml:trace>
  <inkml:trace contextRef="#ctx0" brushRef="#br0" timeOffset="179">33 330 12248 182074 49345,'-5'-7'93'0'0,"3"-1"1"0"0,-4 3 857 0 0,1-1 0 0 0,0 0 0 0 0,2-3 78 0 31,0 2 0 0 0,-1 3 0 0 0,4-3-497 0-17,0-2 1 0-1,6 5 0 0 1,4 0 0 0 0,5 2-177 0-14,2-2 1 0 0,1 3-1 0 0,5-3 1 0 0,3 3-552 0 0,3 1 1 0 0,3 3-1 0 0,1 2 0 0 0,0 0-885 0 0,0 0 1 0 0,-2 2 0 0 0,0-2 1079 0 0,-2 1 0 0 0,0-3 0 0 0,4 2 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4:48.446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0 450 12198 179731 50777,'0'11'-232'0'0,"0"0"0"0"0,0-3 1549 0 0,0-1-83 0 0,0-5-18 0 0,0 3-1045 0 0,5-5 0 0 0,-3-5 0 0 0,2-3 96 0 0,1-6-136 0 0,-3 2 0 0 0,7-9 0 0 0,-1 2 1 0 0,1-4 21 0 0,2-3 0 0 0,-1-3 1 0 0,-1 2-1 0 0,-2 0-46 0 0,2 0 0 0 0,-1 2 0 0 0,1 4 0 0 0,-3 3 325 0 0,-1 3 1 0 0,-1 4-97 0 0,0 4 1 0 0,-3 3 0 0 0,3 9 0 0 0,-3 6 95 0 0,-1 6 0 0 0,0 5 0 0 0,0 2 1 0 0,0 3-118 0 0,0 1 0 0 0,4 0 1 0 0,1 2-1 0 0,1-4-168 0 0,2 1 1 0 0,1-5 0 0 0,-1 1-575 0 0,0-3 347 0 0,-1-7 0 0 0,5 3 0 0 0,2-6-1690 0 0,0-3 1335 0 0,1-2 0 0 0,-4-6 0 0 0,0-4-2597 0 0,0-6 2114 0 0,0-5 0 0 0,0-6 918 0 0,0 0 0 0 0,0-5 0 0 0,0-1 0 0 0</inkml:trace>
  <inkml:trace contextRef="#ctx0" brushRef="#br0" timeOffset="145">209 11 12198 179731 50777,'-6'-1'2109'0'0,"2"-3"-2865"2326"0,-2 3 756-2326 0,5-4 0 0 0,-4 5 0 0 0</inkml:trace>
  <inkml:trace contextRef="#ctx0" brushRef="#br0" timeOffset="1247">659 308 12193 177248 50936,'11'4'-1246'0'0,"-3"-2"1361"0"0,-1 1 0 0 0,-3-1 2011 0 0,3-2-1777 0 24,-5 0 0 0 0,3-2 0 0-1,-5-1 0 0 1,-1-5-34 0 11,-3-1 0 0 0,2-4 0 0 0,-4 0-27 0-32,1-2-118 0-3,-4 1 1 0 0,3-1-1 0 0,-5 0-13 0 0,0 2-100 0 0,0-4 1 0 0,-1 5 0 0 0,-1-3-133 0 0,-2 3 32 0 0,-4 1 0 0 0,6 5 0 0 0,-2 2 0 0 0,0 3 120 0 0,0 1 1 0 0,-1 5 0 0 0,3 3 0 0 0,0 7 56 0 0,3 7 1 0 0,-1 1 0 0 0,5 5 0 0 0,0 0-49 19 0,2 0 1-19 0,3-3 0 0 0,1 0 0 0 0,1-3-169 21 0,3-3 0-21 0,2-4 1 0 0,5-4-1 0 0,1-1-131 0 0,3-3 0 0 0,-2-2 0 0 0,5-6-409 0 0,2-3 487 0 0,-4-2 1 0 0,4-5 0 0 0,-3-1 0 0 0,2-2-61 0 0,-1-5 1 0 0,-3 3 0 0 0,2 2 102 0 0,-1 2 172 0 0,3 1 1 0 0,-7 3-1 0 0,4 2 1 0 0,-1 2 496 0 0,0 6 1 0 0,0 5 0 0 0,-1 10 0 0 0,0 7 414 0 0,0 7 1 0 0,-2 6 0 0 0,-1 10 0 0 0,0 6-409 0 0,0 4 0 0 0,-1-1 1 0 0,-3 4-1 0 0,-2 0-354 0 0,0 2 1 0 0,-4-2 0 0 0,2-3-1 0 0,-5-4-140 0 0,-1-6 0 0 0,-7-3 1 0 0,0-5-1 0 0,-3-6-338 0 0,-1-6 0 0 0,1-6 0 0 0,-1-7 0 0 0,-1-6-443 0 0,-3-6 0 0 0,4-4 1 0 0,-4-6-1 0 0,-2-8 30 0 0,-1-7 1 0 0,1-6 0 0 0,1-8 108 0 0,5-3 453 0 0,1-3 0 0 0,7-1 0 0 0,3-1 1 0 0,1-1 46 0 0,2-2 1 0 0,6 1-1 0 0,4 3 1 0 0,5 0 127 0 0,2 0 1 0 0,6 2-1 0 0,5 1 1 0 0,2 0-276 0 0,-1 3 0 0 0,0 4 0 0 0,3 3 0 0 0,-2 3-959 0 0,0 1 1158 0 0,-6 6 0 0 0,8 1 0 0 0,-4 3 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4:50.909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22 55 12142 180259 52526,'6'-5'1307'0'0,"-1"4"126"0"0,-5-4-826 0 0,0 0-12 0 0,0 4 544 0 0,0-4-1016 0 0,-5 5-54 0 0,4 0 0 0 0,-5 0 86 0 0,2 0-465 0 0,3 0 127 0 0,-9 0-54 0 0,9 0 833 0 0,-4 0-264 0 0,15 0 0 0 0,-8 1-784 0 0,6 3-301 0 0,-6-3 1 0 0,-3 4-1617 0 0,-3-5 2369 0 0,3 0 0 0 0,-4 0 0 0 0</inkml:trace>
  <inkml:trace contextRef="#ctx0" brushRef="#br0" timeOffset="636">33 44 12168 182140 51703,'5'6'279'0'0,"-4"-1"1065"0"0,4-5 0 0 0,-1-1-852 0 0,-1-3 0 0 0,2 3 0 0 0,-2-4-153 0 0,0 0 0 0 0,2 0 1 0 0,-2-3-35 0 0,0 0 1 0 0,2 6 9 0 0,-1-2-448 0 0,-3-2 0 0 0,3 6-30 0 0,-8 0 0 0 0,-1 1 0 0 0,-3 5 44 0 0,0-1 129 0 0,1-1 1 0 0,0 0 5 0 0,-1-1-13 0 0,1 1 1 0 0,0-4-55 0 0,-1 0 64 0 0,6 0 40 0 0,-3 0 90 0 0,5-5 1 0 0,0 3 38 0 0,0-6 0 0 0,0 5 1 0 0,1-3 214 0 0,3 1-277 0 0,-3 1-1192 0 0,4 4 1 0 0,0 0 0 0 0,1 0 0 0 0</inkml:trace>
  <inkml:trace contextRef="#ctx0" brushRef="#br0" timeOffset="1084">22 55 12191 182332 50980,'6'0'-1133'0'0,"0"0"4065"0"0,-2 0-1120 0 0,-3 0-1335 0 0,4-5 0 0 0,-5 3-751 0 0,0-6-363 0 0,0 6 637 0 0,0-8 0 0 0,-5 9 0 0 0,-1-4 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4:54.862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99 12 12292 187024 48183,'0'-6'-62'0'0,"0"1"1"0"0,-1 5 1367 1334 0,-3 0 0-1334 0,2 0-615 355 0,-6 0 0-355 0,2 5 1 0 0,-2 4-1 0 0,0 8-36 151 0,0 9 0-151 0,-2 12 0 0 0,-1 9 1 0 0,1 13 25 0 0,3 11 1 0 0,-1 10 0 0 0,4 11 0 0 0,1 3-231 0 0,2-2 0 0 0,7-7 0 0 0,5-7 0 0 0,6-5-558 0 0,4-4 0 0 0,5-14 0 0 0,-1-8-597 0 0,0-9 655 0 0,3-10 0 0 0,-4-2 1 0 0,6-6-2573 0 0,0-3 1620 0 0,-3-7 1 0 0,5-6 1000 0 0,-3-5 0 0 0,3 5 0 0 0,1 1 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5:02.374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1 605 12352 189879 46678,'11'-8'150'0'105,"0"1"0"0"1,-4 5 0 0-1,-1-3 364 0 207,-1 0 1 0 0,0 4-1 0 0,-1-2-103 0-178,3 6 0 0 1,-1 3 0 0-1,2 6 0 0 0,-1 1-59 0-109,-1 2 0 0-1,2 6 1 0 1,-3 0-1 0-1,0 3-118 0-24,0 0 1 0 0,-1 3 0 0 0,-4 0-1 0 0,0 0-165 0 0,0 0 0 0 0,0-5 0 0 0,-1-5-369 0 0,-3-1 1 0 0,-2-3-747 0 0,-5-6 815 0 0,0-7 0 0 0,1-12 1 0 0,2-10-315 0 0,0-6 417 0 0,1-4 0 0 0,-3-4 0 0 0,2-2 0 0 0,1-1 123 0 0,3-2 0 0 0,0-2 1 0 0,4-1-1 0 0,0 0 319 0 0,0 0 1 0 0,6 1 0 0 0,4 2 0 0 0,4 3 178 0 0,4 4 1 0 0,1 0 0 0 0,7 9 0 0 0,3 5 152 0 0,3 4 1 0 0,1 5 0 0 0,0 3-1 0 0,-2 6-225 0 0,-1 4 0 0 0,0 8 1 0 0,-4 7-1 0 0,-3 3-446 0 0,-4 3 0 0 0,-3 3 1 0 0,-5-2-1 0 0,-1 3-541 0 0,-3 1 0 0 0,2-4 0 0 0,-5 2-2691 0 0,-2-3 1725 0 0,4-1 1532 0 0,-5-5 0 0 0,4 4 0 0 0,-5-4 0 0 0</inkml:trace>
  <inkml:trace contextRef="#ctx0" brushRef="#br0" timeOffset="484">638 1 12277 189079 48574,'6'11'338'0'7,"-1"0"0"0"1,-5 0 0 0-1,1 0 102 0 142,3 0 1 0 0,-3 5-1 0 0,3 2 127 0 168,-3 3-427 0-243,-1 5 1 0 1,0 3-1 0-1,0 3 1 0 1,0 1-53 0 4,0 0 0 0 1,-1-3 0 0 0,-2-2 0 0-1,0-1-419 0-33,0-3 1 0-1,2-6 0 0 1,1-3-1476 0-33,0-3 1806 0-13,0-6 0 0 0,-5-1 0 0 0,-1-5 0 0 0</inkml:trace>
  <inkml:trace contextRef="#ctx0" brushRef="#br0" timeOffset="652">484 231 12221 189079 50126,'6'-4'2894'0'1,"4"2"1"0"0,-3-1-2815 0 35,3 1 1 0-1,5 2-1 0 1,1-1 1 0 0,1-1-74 0-31,2-2 1 0 0,2 0-1 0 0,2 4 1 0 1,2 2-307 0-6,0 1 1 0 0,4 0 0 0 0,-2 4-1 0 0,0 2-1330 0 0,0 0 0 0 0,-1 2 1629 0 0,-4 0 0 0 0,0 0 0 0 0,-1 0 0 0 0</inkml:trace>
  <inkml:trace contextRef="#ctx0" brushRef="#br0" timeOffset="1238">1099 671 12226 187452 49979,'11'0'401'0'11,"-4"-2"-34"0"209,1-1 0 0 1,-7-3 204 0 87,-1-5-404 0-248,-5 0 0 0 1,-2-4 0 0 0,-2 0 368 0 35,-3 2-378 0-92,1 1 0 0 0,-10-3 0 0 0,4 1 580 0-4,0 0-533 0 0,-4 2 1 0 0,4 2 0 0 0,-5 3-1 0 0,2 3 324 0 0,1 3 1 0 0,-1 7 0 0 0,2 5 0 0 0,1 7-236 0 0,3 7 0 0 0,3 2 1 0 0,2 3-1 0 0,3-1-131 0 0,1 2 1 0 0,3-4 0 0 0,5-2 0 0 0,6-3 47 0 0,4-3 1 0 0,1-4 0 0 0,5-4 0 0 0,3-1-168 0 0,3-2 0 0 0,2-4 0 0 0,-3-4 0 0 0,3-1-135 0 0,1-2 1 0 0,0-4-1 0 0,2-4 169 0 0,0 0-12 0 0,-6 1 0 0 0,3 0 0 0 0,-5 2-142 0 0,0 5 121 0 0,-5 2 1 0 0,3 2 0 0 0,-6 2-181 0 0,0 5-94 0 0,-2 6 0 0 0,-1 2 0 0 0,-1 4 0 0 0,-2-2-545 0 0,-1 2 1 0 0,-1-3 774 0 0,2 1 0 0 0,2 0 0 0 0,-4 4 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4:58.945"/>
    </inkml:context>
    <inkml:brush xml:id="br0">
      <inkml:brushProperty name="width" value="0.1" units="cm"/>
      <inkml:brushProperty name="height" value="0.6" units="cm"/>
      <inkml:brushProperty name="inkEffects" value="pencil"/>
    </inkml:brush>
  </inkml:definitions>
  <inkml:trace contextRef="#ctx0" brushRef="#br0">352 549 12168 186188 51686,'6'6'-642'0'0,"4"-1"1487"0"0,-9-5 0 0 0,4-2-450 0 0,-5-1 0 0 0,-1-3 0 0 0,-2-5 0 0 0,-1 0-51 0 0,-2 0 1 0 0,-2-1-1 0 0,-4-2 1 0 0,-3-1-80 0 0,-3 2 0 0 0,1 1 1 0 0,-1 1-1 0 0,-2 0 50 0 0,-1 0 1 0 0,-4 5-1 0 0,-1 2 1 0 0,2 4 63 0 0,1 4 0 0 0,1 3 0 0 0,1 8 82 0 0,3 3-305 0 0,-3 3 0 0 0,9 2 0 0 0,-3 1 186 0 0,3 2-256 0 0,6 0 1 0 0,1-3-1 0 0,5 0 1 0 0,1 0-92 0 0,3-2 0 0 0,5-10 1 0 0,7 0-1 0 0,1-3-176 0 0,3-1 0 0 0,1-3 0 0 0,2-5 0 0 0,1-2-135 0 0,2-5 0 0 0,-1-2 0 0 0,-3-1 0 0 0,0-1-25 0 0,0-2 1 0 0,0-2 0 0 0,-1-4 0 0 0,-1 3 128 0 0,-2 1 1 0 0,-5 2 0 0 0,2 4 652 0 0,-3 3 71 0 0,-1 2-415 0 0,-5 10 0 0 0,-1 6 0 0 0,-5 6 0 0 0,0 1 34 0 0,0 0 0 0 0,0 1 0 0 0,0 1 0 0 0,0 0-736 0 0,0-2 0 0 0,1-4 1 0 0,2 0-1 0 0,2-3-695 0 0,1-4 1 0 0,1-2 1299 0 0,4-5 0 0 0,0-5 0 0 0,0-1 0 0 0</inkml:trace>
  <inkml:trace contextRef="#ctx0" brushRef="#br0" timeOffset="589">484 22 12208 184337 50476,'5'-7'710'0'0,"-3"-1"-316"0"0,6 4 1 0 0,-6 2 0 0 0,2 5 0 0 0,-3 5 39 0 0,-1 2 1 0 0,0 2-1 0 0,0 2 1 0 0,0 6-85 0 0,0 4 1 0 0,4 1 0 0 0,-1 4-1 0 0,0 2-225 0 0,-2 0 0 0 0,-1 2 0 0 0,0 0-888 0 0,0 0 542 0 0,0-5 0 0 0,0-1 1 0 0,0-6-1 0 0,0-3-2640 0 0,0-3 2861 0 0,0-8 0 0 0,0-2 0 0 0,0-5 0 0 0</inkml:trace>
  <inkml:trace contextRef="#ctx0" brushRef="#br0" timeOffset="756">363 241 12208 184337 50476,'-11'0'1269'0'0,"0"0"0"0"0,1-1-86 0 0,3-3 1 0 0,1 3-175 0 37,2-3-701 0 30,3 3 0 0 0,-3 1 0 0 1,9 0 36 0-57,6 0 0 0 1,2 0 0 0 0,5 0 1 0-1,1 0-538 0-11,2 0 0 0 0,2 0 0 0 0,2 0 0 0 0,2 0-560 0 0,1 0 1 0 0,-3 1 0 0 0,3 2 0 0 0,0 2 752 0 0,0 1 0 0 0,-3 1 0 0 0,2 4 0 0 0</inkml:trace>
  <inkml:trace contextRef="#ctx0" brushRef="#br0" timeOffset="1707">759 494 12246 183655 49415,'7'0'52'0'0,"0"0"359"0"0,-4 0 0 0 0,3 1 351 0 0,-3 3-502 0 0,-1-3 1 0 0,4 9 0 0 0,-4-2 628 0 0,2 6-613 0 0,4-2 0 0 0,-6 7 0 0 0,1-3 1 0 0,-2 0 13 0 0,-1 0 1 0 0,0 2 0 0 0,0-2-1 0 0,0 0-209 0 0,0 0 0 0 0,-1-3 1 0 0,-1-4-1 0 0,-3-3-206 0 0,-1-1 1 0 0,-2-2 0 0 0,-3-4 0 0 0,0-4-237 0 0,1-6 1 0 0,-1-6 0 0 0,0-7 0 0 0,0-4-37 0 0,0-4 0 0 0,3 0 0 0 0,2-8 0 0 0,1 0 297 0 0,3 1 0 0 0,2 0 1 0 0,4 3-1 0 0,3 0 228 0 0,3 0 1 0 0,5 3 0 0 0,4 5 283 0 0,1 6-225 0 0,2 0 0 0 0,2 11 1 0 0,1-1-1 0 0,3 5 479 0 0,0 2 1 0 0,-1 6-1 0 0,-5 8 1 0 0,0 3-190 250 0,0 3 1-250 0,-5 8-1 0 0,-2-1 1 0 0,-3 1-694 374 0,-1 0 0-374 0,-4-1 1 0 0,-1-1-1 0 0,-1-2-301 233 0,-2 0 1-233 0,2-6 0 0 0,-2 2 516 121 0,0-3 0-121 0,-2-1 0 0 0,-1 0 0 0 0</inkml:trace>
  <inkml:trace contextRef="#ctx0" brushRef="#br0" timeOffset="2324">1384 450 12146 185572 52387,'7'-11'1194'0'0,"-4"0"1"0"0,0 5-394 73 0,0 2 1-73 0,0-1 0 0 0,4 2-298 367 0,2 0 0-367 0,2 2 0 0 0,2 0 0 0 0,3-2-307 52 0,1 0 1-52 0,1-1-1 0 0,4 4 1 0 0,0 0-438 0 0,0 0 1 0 0,4 0-1 0 0,1 0 1 0 0,-1 0 239 0 0,1 0 0 0 0,4 5 0 0 0,-3 1 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5:50.436"/>
    </inkml:context>
    <inkml:brush xml:id="br0">
      <inkml:brushProperty name="width" value="0.1" units="cm"/>
      <inkml:brushProperty name="height" value="0.6" units="cm"/>
      <inkml:brushProperty name="color" value="#5B2D90"/>
      <inkml:brushProperty name="inkEffects" value="pencil"/>
    </inkml:brush>
  </inkml:definitions>
  <inkml:trace contextRef="#ctx0" brushRef="#br0">195 0 12285 183488 48358,'6'0'-1259'0'2117,"-1"0"5678"0"-2117,-5 0 1 0 0,3 1-3847 0 0,1 3 1 0 0,0 3 0 0 0,-4 8-1 0 0,0 4-214 0 0,0 6 0 0 0,0 8 0 0 0,0 7 0 0 0,0 3-407 0 0,0 1 1 0 0,0 0 0 0 0,0 0-1489 0 0,0-1 1219 0 0,0-3 0 0 0,0-3 0 0 0,0-5-2592 0 0,0-3 1749 0 0,0-7 1 0 0,0-9-1798 0 0,0-6 2957 0 0,0-5 0 0 0,0 3 0 0 0</inkml:trace>
  <inkml:trace contextRef="#ctx0" brushRef="#br0" timeOffset="226">52 297 12208 182641 50475,'-7'-5'174'0'0,"-1"-3"0"0"0,1 3 1 0 0,-3 1 2047 0 0,3-1 0 0 0,-2 2-1236 0 0,6-4 0 0 0,4 5 0 0 0,6-2 1 0 0,3 3-189 0 0,1 1 1 0 0,5-4 0 0 0,2 0 0 0 0,4 2-548 0 0,4 1 1 0 0,-3 1 0 0 0,4 0-1 0 0,0 0-508 0 0,2 0 0 0 0,-1 0 0 0 0,0 0 1 0 0,0 0-1509 0 0,0 0 1 0 0,-2 0-1 0 0,2 0 1765 0 0,-1 0 0 0 0,3 0 0 0 0,-2 0 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5:52.013"/>
    </inkml:context>
    <inkml:brush xml:id="br0">
      <inkml:brushProperty name="width" value="0.1" units="cm"/>
      <inkml:brushProperty name="height" value="0.6" units="cm"/>
      <inkml:brushProperty name="color" value="#5B2D90"/>
      <inkml:brushProperty name="inkEffects" value="pencil"/>
    </inkml:brush>
  </inkml:definitions>
  <inkml:trace contextRef="#ctx0" brushRef="#br0">12 604 12103 178541 53806,'-6'0'1140'0'0,"1"-1"1"0"0,5-3-1 0 0,0-3-679 0 0,0-3 1 0 0,5-2-1 0 0,2-3 1 0 0,3-4-111 0 0,1-6 1 0 0,0 1-1 0 0,0-5 1 0 0,0-2-233 0 0,0 0 1 0 0,0 1 0 0 0,0 2-1 0 0,0 1-49 0 0,0 3 1 0 0,-4 6-1 0 0,-1 3 31 0 0,-1 3 353 0 0,-2 6 1 0 0,-3 18 0 0 0,0 11-1 0 0,0 5 69 0 0,0 4 1 0 0,0-2-1 0 0,2 1 1 0 0,0-2-164 0 0,2 2 0 0 0,4 0 0 0 0,0 2 0 0 0,0-1-275 0 0,0-3 0 0 0,5-2 1 0 0,-2-6-1 0 0,2-3-596 0 0,3-3 0 0 0,-2-4 1 0 0,3-4-1 0 0,-1-4-1037 0 0,-3-6 1 0 0,4-8 0 0 0,0-7 1547 0 0,0-3 0 0 0,-1-11 0 0 0,-5-2 0 0 0</inkml:trace>
  <inkml:trace contextRef="#ctx0" brushRef="#br0" timeOffset="140">286 11 12206 182947 50539,'-11'-3'951'0'0,"0"-1"-322"0"0,0 1 0 0 0,4 2-2779 0 0,0 1 2150 0 0,4 0 0 0 0,-7 0 0 0 0,4 0 0 0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49:31.569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9 12296 185262 48083,'16'-5'1470'0'0,"-1"4"0"0"0,-9-1-994 1491 0,-3 8 1-1491 0,-1 2 0 0 0,-1 10 0 0 0,2 0 41 17 0,4 1 1-17 0,2 6-1 0 0,1 3 428 0 0,1 2-775 0 0,4 0 0 0 0,2 6 1 0 0,7 3 289 0 0,3 4-297 0 0,-2-1 1 0 0,6 4-1 0 0,-1-5-106 0 0,3 0 6 0 0,-3 1 0 0 0,3-2 1 0 0,-3-3-43 0 0,-2-2-77 0 0,3-3 0 0 0,-9-3 0 0 0,3 0 0 0 0,-2-3-202 0 0,-3-1 0 0 0,3-4 0 0 0,-5-4-143 0 0,5 1 0 0 0,-4 1-695 0 0,1-2 34 0 0,-6-2 1217-17 0,1-5 245-264 0,-14 0-292 83 0,-7-4 0 198 0,-6 0 247-194 0,-6-3-208 2 0,6 3 0 192 0,-4 2 1 0 0,3 2 82-114 0,0 5 1 114 0,-6-1-1 0 0,3 0 283-94 0,0 1-326 88 0,-3 1 1 6 0,3 1 0 0 0,-5 1 0 0 0,1 0 29-94 0,-1 1 0 94 0,-3 5 0 0 0,0 0 0 0 0,1-1-133-177 0,2-1 0 177 0,0-2 0 0 0,0 1 0 0 0,1 0-115-46 0,-1-1 1 46 0,3 2-257 0 0,-3 2 1 0 0,7-2-1911 0 0,-7 2 446 0 0,12-3 0 0 0,2-9 1750 0 0,14-5 0 0 0,4-5 0 0 0,10-2 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5:53.766"/>
    </inkml:context>
    <inkml:brush xml:id="br0">
      <inkml:brushProperty name="width" value="0.1" units="cm"/>
      <inkml:brushProperty name="height" value="0.6" units="cm"/>
      <inkml:brushProperty name="color" value="#5B2D90"/>
      <inkml:brushProperty name="inkEffects" value="pencil"/>
    </inkml:brush>
  </inkml:definitions>
  <inkml:trace contextRef="#ctx0" brushRef="#br0">1 680 12123 182774 53132,'0'6'968'0'0,"0"0"1"0"0,0-2-375 0 0,0 3 0 0 0,0 3 0 0 0,0 2 0 0 0,1 3 46 0 0,3 3 1 0 0,-2 4-1 0 0,4 4 1 0 0,-1 3-172 0 0,-2 3 0 0 0,-2 1 0 0 0,-1-1 0 0 0,0 1-417 0 0,0 0 1 0 0,0-5-1 0 0,0-2 1 0 0,0-4-223 0 0,0-4-169 0 0,0-2 0 0 0,0-16 0 0 0,0-7-1211 0 0,0-9 1134 0 0,0-10 1 0 0,1-2 0 0 0,1-6-806 0 0,2-2 1009 0 0,5 1 1 0 0,-2-7-1 0 0,6 3 1 0 0,2 0 155 0 0,-2 2 1 0 0,3 6-1 0 0,0 3 1 0 0,1 2 357 0 0,3 1 0 0 0,1 12 1 0 0,1 5-1 0 0,-1 6 692 0 0,1 2 1 0 0,-1 7 0 0 0,-1 8-1 0 0,-3 9-96 0 0,-1 7 0 0 0,-3 7 0 0 0,-4 4 0 0 0,-3 6-261 0 0,-1 3 0 0 0,-2 9 1 0 0,-3-4-1 0 0,0 4-287 0 0,0 3 0 0 0,0 4 1 0 0,0 1-1 0 0,0-5-57 0 0,0-2 0 0 0,0-7 0 0 0,1-7-461 0 0,3-2 75 0 0,-3-5 0 0 0,13-9 0 0 0,-3-9 1 0 0,2-6-794 0 0,3-4 1 0 0,-3-1-1 0 0,6-1 1 0 0,0-3-469 0 0,2-3 1 0 0,1-3 0 0 0,1-1 0 0 0,3 0 1353-779 0,3 0 0 779 0,-2 0 0 0 0,0 0 0 0 0</inkml:trace>
  <inkml:trace contextRef="#ctx0" brushRef="#br0" timeOffset="1913">1011 10 12231 188447 49824,'-11'0'420'0'0,"0"0"1"0"0,4-4-57 0 0,0 1 0 0 0,0 0 1 0 0,-1 8-1 0 0,2 6 309 36 0,1 6 0-36 0,-2 5 1 0 0,2 5-1 0 0,0 7 28 26 0,0 9 0-26 0,-2 8 0 0 0,3 11 0 0 0,2 8-1 0 0,0 4 1 0 0,2 3-1 0 0,0 0 1 0 0,2 1-287 0 0,1 3 1 0 0,5-13-1 0 0,5-2-351 0 0,2-8-6 0 0,4-7 1 0 0,-5 1 0 0 0,4-6-1061 0 0,1-3 691 0 0,7-9 1 0 0,-3-7 0 0 0,4-6 0 0 0,0-2-1453 0 0,2 0 1 0 0,-1-7-1 0 0,0 0 1764 0 0,-1-3 0 0 0,4-7 0 0 0,-3 3 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5:57.465"/>
    </inkml:context>
    <inkml:brush xml:id="br0">
      <inkml:brushProperty name="width" value="0.1" units="cm"/>
      <inkml:brushProperty name="height" value="0.6" units="cm"/>
      <inkml:brushProperty name="color" value="#5B2D90"/>
      <inkml:brushProperty name="inkEffects" value="pencil"/>
    </inkml:brush>
  </inkml:definitions>
  <inkml:trace contextRef="#ctx0" brushRef="#br0">308 807 12174 188240 51510,'11'0'666'0'0,"-5"0"1"0"0,-1-1 57 0 0,-5-3-532 0 0,0-2 0 0 0,-5-6 0 0 0,-1-2 0 0 0,-1-2 132 0 0,-1-1 0 0 0,-3 0 0 0 0,-5-2 0 0 0,1 0-32 0 0,-1 0 1 0 0,-4-1-1 0 0,2 2 1 0 0,-3 5 34 0 0,-1 4 0 0 0,0 4 0 0 0,0 5 0 0 0,2 1 28 0 0,1 3 0 0 0,0 7 0 0 0,4 7 0 0 0,2 4-30 0 0,0 4 0 0 0,4-2 1 0 0,1 4-1 0 0,5-1-107 0 0,1-2 0 0 0,2-2 0 0 0,0-1-416 0 0,0 0 179 0 0,5-5 1 0 0,5-3 0 0 0,6-5-976 0 0,1-2 712 0 0,1-4 1 0 0,1 2 0 0 0,0-7 0 0 0,3-1-384 0 0,3-5 1 0 0,0-1-1 0 0,-4-4 1 0 0,-2 0 254 0 0,0-2 1 0 0,-5 0-1 0 0,3 1 1 0 0,-1-1 406 0 0,-2 2 0 0 0,-2 2 0 0 0,-1 4 465 0 0,0 3 1 0 0,-4 4 0 0 0,-1 4 285 0 0,-1 3 0 0 0,-1 8 1 0 0,-4 3-1 0 0,0 3-167 0 0,0 1 0 0 0,0 0 1 0 0,1 0-1 0 0,2 0-710 0 0,0 0 1 0 0,6-5-1 0 0,-2-1-883 0 0,3-1 799 0 0,-4-7 0 0 0,5 5 0 0 0,-1-9-3103 0 0,3-2 3316 0 0,2-1 0 0 0,1-5 0 0 0,1-3 0 0 0</inkml:trace>
  <inkml:trace contextRef="#ctx0" brushRef="#br0" timeOffset="789">528 16 12139 187163 52622,'-6'-7'1244'0'0,"2"0"0"0"0,3 5 0 0 0,1 2-633 0 0,0 6 1 0 0,0 9 0 0 0,0 3 0 0 0,0 4-163 0 0,0 4 0 0 0,0-2 0 0 0,1 6-435 0 0,3 0-26 0 0,-3 2 1 0 0,5 1-1 0 0,-4 0 1 0 0,2-2-117 0 0,-2-1 0 0 0,3 0 1 0 0,-1-4-1 0 0,-2-2-1820 0 0,0-1 1 0 0,1-5-966 0 0,1-4 2913 0 0,0-7 0 0 0,-4-2 0 0 0,0-5 0 0 0</inkml:trace>
  <inkml:trace contextRef="#ctx0" brushRef="#br0" timeOffset="970">363 192 12139 187163 52622,'-11'-5'1010'0'0,"1"3"0"0"0,2-5 625 0 0,0 3 1 0 0,7 0-924 0 0,1 4 0 0 0,6 0 0 0 0,9 0 1 0 0,3 1-222 0 0,3 3 0 0 0,6-2 0 0 0,2 4 0 0 0,3 0-432 0 0,1 1 0 0 0,0-4 0 0 0,1 3 0 0 0,1 0-512 0 0,2 0 0 0 0,3-2 1 0 0,-5 2-1 0 0,-2 0-765 0 0,-2 0 1218 0 0,-7-3 0 0 0,8 7 0 0 0,-4-4 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6:00.113"/>
    </inkml:context>
    <inkml:brush xml:id="br0">
      <inkml:brushProperty name="width" value="0.1" units="cm"/>
      <inkml:brushProperty name="height" value="0.6" units="cm"/>
      <inkml:brushProperty name="color" value="#5B2D90"/>
      <inkml:brushProperty name="inkEffects" value="pencil"/>
    </inkml:brush>
  </inkml:definitions>
  <inkml:trace contextRef="#ctx0" brushRef="#br0">56 1110 12321 187832 47439,'-6'0'1143'0'0,"1"0"3228"0"0,5 0-4119 0 0,5-5 1 0 0,1-1-1 0 0,5-5 1 0 0,1 0-154 0 0,3 0 0 0 0,-3-5 0 0 0,2-2 1 0 0,-1-3-5 0 0,-2-1 1 0 0,-2 0 0 0 0,0 0 0 0 0,-3 0-297 0 0,-1 0 0 0 0,-1 4 0 0 0,-6 2 0 0 0,-1 4-29 0 0,-5 6 0 0 0,-3 3 1 0 0,-2 4-1 0 0,-3 3 495 0 0,-1 3 0 0 0,0 9 0 0 0,-3 5 1051 0 0,2 3-959 0 0,5 7 0 0 0,-3-3 0 0 0,6 5 1092 0 0,3 0-1089 0 0,2 0 0 0 0,5-1 1 0 0,1-2-1 0 0,4-1-46 0 0,6 2 1 0 0,5-8-1 0 0,7-2 1 0 0,1-4-208 0 0,2-4 0 0 0,4-2 0 0 0,-1-3 0 0 0,0-5-684 0 0,0-2 1 0 0,-1-2 0 0 0,3-2 0 0 0,-3-5-926 0 0,-1-1 1 0 0,-2-6-1 0 0,-3-1 1502 0 0,0-1 0 0 0,0-1 0 0 0,0-4 0 0 0</inkml:trace>
  <inkml:trace contextRef="#ctx0" brushRef="#br0" timeOffset="709">264 451 12196 187589 50856,'11'0'8341'0'0,"2"0"-8349"0"0,1 0 0 0 0,3 0 0 0 0,5 0 0 0 0,1 0-367 0 0,3 0 0 0 0,2 0 375 0 0,5 0 0 0 0,0 5 0 0 0,0 1 0 0 0</inkml:trace>
  <inkml:trace contextRef="#ctx0" brushRef="#br0" timeOffset="1322">682 638 12357 189151 46554,'-6'-5'1710'0'359,"1"2"1"0"0,5-4-1390 0-253,0-2 0 0 0,1 0 1 0 1,3-2-1 0-1,2-2-315 0-50,0-1 0 0 1,4 0 0 0 0,-3-3 1 0 0,1 0 80 0-38,0 0 1 0 1,1 0-1 0 0,-2-1 1 0-1,0 3-43 0-18,0 3 1 0 1,-4 1-1 0-1,0 0 1310 0-1,-1 0-806 0 0,2 5 0 0 0,-2 6 0 0 0,0 8 682 0 0,-4 6-937 0 0,0-2 0 0 0,-2 9 0 0 0,4-4 0 0 0,0 1-70 0 0,0 0 0 0 0,1-3 0 0 0,2 2 0 0 0,5-1-414 0 0,1-3 0 0 0,2 0 0 0 0,2-4 0 0 0,0-1-719 0 0,2-5 0 0 0,3 2 0 0 0,-2-1 0 0 0,0-3-2683 0 0,0-3 3592 0 0,3-4 0 0 0,-7-5 0 0 0,4 0 0 0 0</inkml:trace>
  <inkml:trace contextRef="#ctx0" brushRef="#br0" timeOffset="1464">890 176 12291 189151 48198,'-7'-11'704'0'0,"1"0"212"0"0,1 0 1 0 0,1 4-1217 0 0,4 0 0 0 0,2 3 300 0 0,1-3 0 0 0,8 9 0 0 0,6-1 0 0 0</inkml:trace>
  <inkml:trace contextRef="#ctx0" brushRef="#br0" timeOffset="2071">967 374 12189 187505 51067,'-7'0'2045'0'0,"0"0"1"0"0,4 1-1736 80 0,-1 3 1-80 0,3 2-1 0 0,1 6 1 0 0,0 2-30 126 0,0 0 0-126 0,0 6 1 0 0,1-3-1 0 0,2 1-110 0 0,1 0 1 0 0,4 1 0 0 0,-1 2-478 0 0,3-3 210 0 0,1 3 1 0 0,0-9 0 0 0,0 1-1 0 0,0-4-250 0 0,0-6 1 0 0,1-1 0 0 0,2-4 0 0 0,0-1-310 0 0,0-5 0 0 0,-2-6 0 0 0,-1-6 1 0 0,0-3 17 0 0,0-3 1 0 0,0-3-1 0 0,-1 4 1 0 0,-2 0 604 0 0,0 2 1 0 0,-6 6 0 0 0,2 2 663 0 0,-3 3 1 0 0,-1 7-1 0 0,0 5 1 0 0,-1 7 332 0 0,-3 7 1 0 0,3 3 0 0 0,-4 5-1 0 0,1 0-67 0 0,1 0 1 0 0,-1 0 0 0 0,5 0 0 0 0,2-1-338 0 0,0-3 1 0 0,6-2-1 0 0,-1-5-588 0 0,6 0 31 0 0,-2 0 1 0 0,9-5 0 0 0,-4-3-549 0 0,0-1 429 0 0,4-2 0 0 0,-4-6 0 0 0,5-4 0 0 0,-2-5-285 0 0,-1-2 0 0 0,0-1 0 0 0,-4-5 0 0 0,-2-2-355 0 0,-1 0 0 0 0,-2-5 0 0 0,-1 5 1 0 0,-3-1-120 0 0,-1-1 0 0 0,-2 4 1 0 0,-4-1-1 0 0,-3 4-779 0 0,-3 5 1653 0 0,-3 3 0 0 0,-5 6 0 0 0,-3 1 0 0 0</inkml:trace>
  <inkml:trace contextRef="#ctx0" brushRef="#br0" timeOffset="2552">1582 758 12149 185403 52291,'0'-11'-64'0'0,"0"0"0"0"0,-1-1 504 0 0,-3-2 1 0 0,3 1 0 0 0,-4-2 0 0 0,0-1-34 0 0,-2-3 1 0 0,1 3 0 0 0,-1 1 0 0 0,-2 1-145 0 0,-1 3 0 0 0,-1-1 0 0 0,0 7 0 0 0,0 0 220 0 0,0 0 1 0 0,0 7 0 0 0,0 5-1 0 0,0 4 152 0 0,0 4 0 0 0,5 0 0 0 0,3 5 0 0 0,1-2-183 0 0,2 2 1 0 0,2-3 0 0 0,1 0 0 0 0,5-1-364 0 0,1-3 1 0 0,4-1 0 0 0,0-2-1 0 0,3-3-526 0 0,1-3 0 0 0,1-3 0 0 0,4-1 0 0 0,-1 0 437 0 0,-3 0 0 0 0,3-9 0 0 0,-4-4 0 0 0</inkml:trace>
  <inkml:trace contextRef="#ctx0" brushRef="#br0" timeOffset="3349">1725 1 12267 185840 48834,'-6'0'1886'0'0,"1"5"0"0"0,5-3 0 0 0,0 5-612 0 0,0 2-930 0 0,0 1 1 0 0,4 4-1 0 0,-1 3 1 0 0,0 3 58 0 0,-2 3 1 0 0,3 8 0 0 0,-1 1 0 0 0,0 8-170 0 0,-2 2 0 0 0,-1 2 0 0 0,0 0 0 0 0,0 0-102 0 0,0 0 1 0 0,0-3 0 0 0,0-3 0 0 0,1-6-382 0 0,3-4 1 0 0,2-6 0 0 0,5-5 0 0 0,0-2-733 0 0,0-6 1 0 0,0 1-1 0 0,0-6 1 0 0,1-2-366 0 0,3 0 1 0 0,-3-2-1 0 0,1-2 1346 0 0,-4-1 0 0 0,5-8 0 0 0,-1-6 0 0 0</inkml:trace>
  <inkml:trace contextRef="#ctx0" brushRef="#br0" timeOffset="3542">1637 264 12267 185840 48834,'-11'0'3782'0'0,"0"0"-458"0"0,5 0-2655 0 0,6 0 1 0 0,11 0 0 0 0,6 0 659 41 0,0 0-1022 128 0,9 0 1-169 0,-8 0-1 0 0,9 0 4 190 0,0 0-502-11 0,-4 0 1-179 0,4 1 0 0 0,-5 2 0 0 0,0 2-431 57 0,0 1 1-57 0,0 5 620 4 0,0 3 0-4 0,0 6 0 0 0,0-3 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6:05.590"/>
    </inkml:context>
    <inkml:brush xml:id="br0">
      <inkml:brushProperty name="width" value="0.1" units="cm"/>
      <inkml:brushProperty name="height" value="0.6" units="cm"/>
      <inkml:brushProperty name="color" value="#5B2D90"/>
      <inkml:brushProperty name="inkEffects" value="pencil"/>
    </inkml:brush>
  </inkml:definitions>
  <inkml:trace contextRef="#ctx0" brushRef="#br0">0 67 12394 181962 45699,'5'-6'4511'0'0,"2"2"1"0"0,3 3-3881 0 0,1 1 1 0 0,5 0 0 0 0,2 0 0 0 0,4 1-348 0 0,4 3 1 0 0,2-2-1 0 0,5 4-1033 0 0,0-1 614 0 0,0 4 1 0 0,3-7-1 0 0,0 4-2709 0 0,-5-1 1835 0 0,7-1 1 0 0,-13-4 1008 0 0,4 0 0 0 0,0 0 0 0 0,-1 0 0 0 0</inkml:trace>
  <inkml:trace contextRef="#ctx0" brushRef="#br0" timeOffset="941">1230 177 12451 184451 44420,'4'7'-827'0'0,"-1"0"0"0"0,1-3 2094 0 0,-4 3 0 0 0,0-3-364 0 0,0 3 0 0 0,0-6-448 0 0,0-1 0 0 0,0-4 0 0 0,-1-7 0 0 0,-2-2-66 0 0,0-1 1 0 0,-6 0-1 0 0,2-3 1 0 0,-3 0-202 0 0,-1 0 1 0 0,-1 0 0 0 0,-2-1 0 0 0,-1 2 60 0 0,-2 0 0 0 0,-2 4 0 0 0,-4-2 102 0 0,-3 6-208 0 0,3 3 1 0 0,-4 6-1 0 0,5 3 584 0 0,0 3-429 0 0,1 8 1 0 0,3 6-1 0 0,4 5 1 0 0,3 2 161 0 0,3 3 0 0 0,4-3 0 0 0,4 0 0 0 0,2-1-325 0 0,5-3 0 0 0,2 0 0 0 0,9-4 0 0 0,2-1-73 0 0,0-5 1 0 0,2-5-1 0 0,0-3 1 0 0,0-1-246 0 0,0-3 0 0 0,2-5 1 0 0,0-5-1 0 0,2-2-352 0 0,-2-1 0 0 0,-5-3 0 0 0,-1-2 0 0 0,-1 0 160 0 0,0 0 0 0 0,-4-1 1 0 0,3 5 821 0 0,0 2-320 0 0,-9 7 0 0 0,8-2 1 0 0,-8 5-1 0 0,2 1 260 0 0,-2 3 0 0 0,2 6 0 0 0,-5 9 1328 0 0,3 2-1263 0 0,0 5 1 0 0,0-1 0 0 0,0 3 0 0 0,2 0-341 0 0,1 0 0 0 0,1-4 1 0 0,1 1-1 0 0,1-6-1581 0 0,2-4 1 0 0,5-3 0 0 0,-1-2-1 0 0,4-3 1469 0 0,3-3 0 0 0,4-3 0 0 0,-2-1 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6:07.424"/>
    </inkml:context>
    <inkml:brush xml:id="br0">
      <inkml:brushProperty name="width" value="0.1" units="cm"/>
      <inkml:brushProperty name="height" value="0.6" units="cm"/>
      <inkml:brushProperty name="color" value="#5B2D90"/>
      <inkml:brushProperty name="inkEffects" value="pencil"/>
    </inkml:brush>
  </inkml:definitions>
  <inkml:trace contextRef="#ctx0" brushRef="#br0">154 166 12527 183496 42861,'0'6'-2218'0'0,"0"-1"2153"0"0,0-5 0 0 0,0 5 0 0 0,0 1 0 0 0</inkml:trace>
  <inkml:trace contextRef="#ctx0" brushRef="#br0" timeOffset="1295">77 210 12530 181913 42804,'0'-7'836'0'701,"0"3"727"1140"-433,5 4-637-945-189,-4 0 1242-142-70,4 0 0-53-1,0 0-1892 0-8,2 0 1 0 0,2-2 0 0 0,-1 0 0 0 0,0-2-116 0 0,0 2 0 0 0,2-4 0 0 0,1-2 1 0 0,1-1-282 0 0,3-2 0 0 0,-3-4 0 0 0,3 0 0 0 0,-4 1 1 0 0,-4-2 1 0 0,2 4 0 0 0,-5-4-319 0 0,3 0 331 0 0,-5 4 1 0 0,2-3 0 0 0,-8 7 0 0 0,-3 1 84 0 0,-3 3 0 0 0,-5 0 0 0 0,-1 4 736 0 0,-1 0-405 0 0,-1 5 1 0 0,-3 2 0 0 0,2 7 0 0 0,0 1 311 0 0,0 3 0 0 0,2 1 0 0 0,0 5 0 0 0,1 3 7 0 0,2 1 1 0 0,3 0 0 0 0,4 3 0 0 0,3-3-287 0 0,3-1 1 0 0,6-2 0 0 0,4-1 0 0 0,4-1-161 0 0,5-1 1 0 0,4-3 0 0 0,4-8 0 0 0,3 0-557 0 0,3 0 1 0 0,1-5-1 0 0,0-2 1 0 0,0-3-962 0 0,0-1 1 0 0,0-8 0 0 0,0-5-3134 0 0,0-2 2399 0 0,0-4 2068 0 0,-1-3 0 0 0,1-4 0 0 0,0-3 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6:09.748"/>
    </inkml:context>
    <inkml:brush xml:id="br0">
      <inkml:brushProperty name="width" value="0.1" units="cm"/>
      <inkml:brushProperty name="height" value="0.6" units="cm"/>
      <inkml:brushProperty name="color" value="#5B2D90"/>
      <inkml:brushProperty name="inkEffects" value="pencil"/>
    </inkml:brush>
  </inkml:definitions>
  <inkml:trace contextRef="#ctx0" brushRef="#br0">56 495 12344 186674 46864,'-11'5'1128'0'0,"0"-4"-334"0"0,0 3 0 0 0,3 0 0 0 0,2 1-36 0 0,1 1 1 0 0,2 2 0 0 0,3 4-201 0 0,0 3 1 0 0,0-2 0 0 0,0 4 0 0 0,1 0-126 0 0,3 0 1 0 0,-2 2-1 0 0,5 1 1 0 0,2 0-557 0 0,1-2 0 0 0,1-4 0 0 0,0 1 0 0 0,1-1-265 0 0,2-3 0 0 0,-1-3 0 0 0,2-8 0 0 0,0 0-883 0 0,0 0 1 0 0,3-2-1 0 0,-3-5 1 0 0,-2-8 1270 0 0,-1-5 0 0 0,-1-6 0 0 0,0-2 0 0 0</inkml:trace>
  <inkml:trace contextRef="#ctx0" brushRef="#br0" timeOffset="136">176 308 12344 186674 46864,'-14'-4'688'0'0,"-1"1"1"0"0,0-5 724 0 0,4 5 0 0 0,2-2-668 0 0,1 1 0 0 0,5 3-1323 0 0,6-3 0 0 0,3 4 0 0 0,5 3-900 0 0,0 0 1478 0 0,0 1 0 0 0,0 1 0 0 0,0 1 0 0 0</inkml:trace>
  <inkml:trace contextRef="#ctx0" brushRef="#br0" timeOffset="693">297 462 12575 189102 41950,'-7'0'-647'0'0,"1"-1"957"0"0,1-3 1 0 0,0 3 0 0 0,3-2 339 0 18,-2 6 0 0-1,0 3 1 0 1,4 5-1 0-1,0 1-129 0 11,0 3 1 0-1,0 2 0 0 1,0 5 0 0-1,0 0-59 0-14,0 0 1 0 1,4 0 0 0-1,1 0-213 0-4,1 0-62 0-7,1-1 1 0-1,4 0-1 0 1,0-2-133 0 5,0-5-4 0-1,0-7 1 0 1,4-2 0 0-1,1-5-1 0 0,-1-1-161 0 21,1-3 0 0-1,4-6 0 0 0,-3-10 0 0 1,1-4-691 0 20,1-6 0 0 0,-6-1 0 0 0,3-2 1 0 0,-3 0 77 0 12,-2 0 0 0 0,3 1 1 0 0,-8 3-1 0 0,0 4 269 0 57,-2 6 0 0 0,-3 3 557 0-68,-1 5 0 0 0,-1 13 0 0 0,-3 7 0 0 0,-2 7 635 0-12,0 7 0 0 0,0-1 0 0 1,3 5 1 0-1,-1-2 207 0-12,2 1 1 0 0,1 0 0 0 1,1-6 0 0-1,0-1-257 0-10,0-5 1 0 0,1-1 0 0 0,3-4-534 0-9,3-1-117 0-5,3-3 0 0 0,1-5 1 0 0,0-2-453 0 0,0-1 382 0 0,0-8 1 0 0,0-3 0 0 0,0-5-773 0 0,0-4 336 0 0,0 1 0 0 0,0-5 0 0 0,-2 4 1 0 0,0-2-698 0 0,-2 0 0 0 0,-4-2 1 0 0,0 2-1 0 0,-1-2-442 0 0,-2-1 0 0 0,0 0 1604 0 0,0-1 0 0 0,0 2 0 0 0,0 5 0 0 0</inkml:trace>
  <inkml:trace contextRef="#ctx0" brushRef="#br0" timeOffset="1172">835 791 12609 186646 41322,'11'4'-174'0'798,"0"0"1"0"-1,-1-2 0 0 1,-3-6 786 0-457,-3-3 1 0 0,-3-4 0 0-1,-1-2 0 0 1,-1-3-40 0-230,-3-1 1 0 0,2-2 0 0 0,-4-3 240 0-98,1 0-650 0-13,-4 1 0 0 0,3 2 0 0 0,-5 2 0 0 0,0 1 197 0 0,0 3 0 0 0,0 2 0 0 0,0 4 393 0 0,0 3-489 0 0,0 3 0 0 0,0 7 0 0 0,0 4 569 0 0,0 3-539 0 0,5 6 0 0 0,-2 2 1 0 0,4 5 654 0 0,2-2-862 0 0,0 4 0 0 0,2-8 0 0 0,2 2 0 0 0,1-3-155 0 0,5-2 0 0 0,1-1 0 0 0,4-6 0 0 0,1-3-596 0 0,5-3 0 0 0,-2-3 0 0 0,1-2 0 0 0,3-4-1644 0 0,3-6 2306 0 0,-6 0 0 0 0,13-14 0 0 0,-8 1 0 0 0</inkml:trace>
  <inkml:trace contextRef="#ctx0" brushRef="#br0" timeOffset="1946">1066 1 12368 187136 46303,'0'7'3068'0'0,"0"1"0"0"0,0 5-2456 0 0,0 4 1 0 0,0 6 0 0 0,0 5 566 0 0,0 5-836 0 0,0 12 0 0 0,-4 0 1 0 0,-1 10-1 0 0,0 1 67 0 0,1 3 1 0 0,0-8-1 0 0,4-1 1 0 0,0-7-223 0 0,0-7 1 0 0,5-6-1 0 0,2-6 1 0 0,3-4-355 0 0,1-6 0 0 0,4-6 1 0 0,0-5-1 0 0,1-2-678 0 0,0-1 0 0 0,0-3 0 0 0,-3-2 0 0 0,2-1-1106 0 0,-2-3 1 0 0,0-4-1 0 0,-4-2 1950 0 0,-1 2 0 0 0,1-4 0 0 0,-2 0 0 0 0</inkml:trace>
  <inkml:trace contextRef="#ctx0" brushRef="#br0" timeOffset="2148">967 330 12421 187136 45089,'-10'-5'0'0'0,"2"-1"0"0"0,2-1 1370 0 0,1-1 1 0 0,1 1-418 0 0,4-4 1 0 0,5 0-1 0 0,4 1 1 0 0,3 3-17 0 0,2 3 1 0 0,6 3 0 0 0,-2 1-421 0 0,3 0-435 0 0,1 0 1 0 0,0 1-1 0 0,0 3-1411 0 0,0 3 904 0 0,0 3 1 0 0,-3 2 0 0 0,1 2-1 0 0,1 0 425 0 0,-2 0 0 0 0,1 3 0 0 0,2 0 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6:13.168"/>
    </inkml:context>
    <inkml:brush xml:id="br0">
      <inkml:brushProperty name="width" value="0.1" units="cm"/>
      <inkml:brushProperty name="height" value="0.6" units="cm"/>
      <inkml:brushProperty name="color" value="#5B2D90"/>
      <inkml:brushProperty name="inkEffects" value="pencil"/>
    </inkml:brush>
  </inkml:definitions>
  <inkml:trace contextRef="#ctx0" brushRef="#br0">10 0 12438 188174 44712,'0'7'451'0'0,"1"1"0"0"0,3 0 136 0 0,3 2 1 0 0,4 7 0 0 0,5 5 0 0 0,5 9 82 0 0,3 8 0 0 0,6 7 1 0 0,-4 14-1 0 0,1 6 75 0 0,0 6 0 0 0,-5 8 1 0 0,-6 2-1 0 0,-4-3-127 0 0,-6-6 1 0 0,-3-9-1 0 0,-4-6 228 0 0,-3-1-648 0 0,-7-2 0 0 0,-5-5 1 0 0,-4-3-1 0 0,2-3-186 0 0,-1-4 0 0 0,-3-2 0 0 0,-3-6-442 0 0,0-3 172 0 0,-1-2 0 0 0,9-10 1 0 0,2-3-1 0 0,3-5-1240 0 0,1-1 1 0 0,1-5 18 0 0,3 5 0 0 0,3-6 0 0 0,8 0 1479 0 0,3-4 0 0 0,3 1 0 0 0,1-4 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6:35.939"/>
    </inkml:context>
    <inkml:brush xml:id="br0">
      <inkml:brushProperty name="width" value="0.1" units="cm"/>
      <inkml:brushProperty name="height" value="0.6" units="cm"/>
      <inkml:brushProperty name="color" value="#00A0D7"/>
      <inkml:brushProperty name="inkEffects" value="pencil"/>
    </inkml:brush>
  </inkml:definitions>
  <inkml:trace contextRef="#ctx0" brushRef="#br0">1 0 12591 180062 41653,'0'11'-806'0'0,"0"-5"1"0"0,0-1 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6:41.734"/>
    </inkml:context>
    <inkml:brush xml:id="br0">
      <inkml:brushProperty name="width" value="0.1" units="cm"/>
      <inkml:brushProperty name="height" value="0.6" units="cm"/>
      <inkml:brushProperty name="color" value="#00A0D7"/>
      <inkml:brushProperty name="inkEffects" value="pencil"/>
    </inkml:brush>
  </inkml:definitions>
  <inkml:trace contextRef="#ctx0" brushRef="#br0">220 40 12426 181387 44967,'-3'-8'334'0'0,"-1"1"0"0"0,0 3 567 0 0,4-3-364 0 0,0 4 0 0 0,0-3 1305 0 0,0 3-1135 0 0,0 1 1 0 0,0 7-1 0 0,0 10-185 0 0,0 5 0 0 0,0 3 1 0 0,0 2-1 0 0,1 5-163 0 0,3 1 0 0 0,-3 6 0 0 0,4 1 0 0 0,-1 1-208 0 0,0 2 0 0 0,0 1 0 0 0,-1-2 0 0 0,1-3-334 0 0,-2-3 1 0 0,3-6-1 0 0,0-3 1 0 0,0-3-2158 0 0,-1-3 0 0 0,5-5-1521 0 0,-2-6 3861 0 0,-2-3 0 0 0,0-15 0 0 0,-5-2 0 0 0</inkml:trace>
  <inkml:trace contextRef="#ctx0" brushRef="#br0" timeOffset="295">1 226 12426 181322 44967,'0'8'2333'0'0,"0"-1"1"0"0,1-4-1447 0 0,2 5 1 0 0,0-6 0 0 0,4 2 0 0 0,3-3-242 0 0,3-1 1 0 0,4 0 0 0 0,5 0 0 0 0,2 1-779 0 0,1 3 1 0 0,3-3 0 0 0,6 3-1 0 0,3-3-905 0 0,3-1 0 0 0,-2 0 0 0 0,-1 0 0 0 0,-3 0 1037 0 0,-1 0 0 0 0,0-5 0 0 0,0-1 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6:44.159"/>
    </inkml:context>
    <inkml:brush xml:id="br0">
      <inkml:brushProperty name="width" value="0.1" units="cm"/>
      <inkml:brushProperty name="height" value="0.6" units="cm"/>
      <inkml:brushProperty name="color" value="#00A0D7"/>
      <inkml:brushProperty name="inkEffects" value="pencil"/>
    </inkml:brush>
  </inkml:definitions>
  <inkml:trace contextRef="#ctx0" brushRef="#br0">308 165 12421 182675 45081,'5'11'614'0'0,"-3"-5"822"-249"0,2-1-1010-33 0,-4-5 0 282 0,-1-8 0 0 0,-1-3-92-18 0,-2-2 0 18 0,-1 1 1 0 0,2 0-1 0 0,-5-1-115 0 0,-2-2 1 0 0,0-3 0 0 0,-3 3 0 0 0,0 1-27 0 0,-2 2 0 0 0,-4-2 0 0 0,0 0 0 0 0,0 4-19 0 0,1 6 0 0 0,-3 2 0 0 0,3 4 0 0 0,-3 2 71 0 0,-1 7 0 0 0,4 5 0 0 0,0 7 0 0 0,4 3 202 0 0,4 3 0 0 0,0-1 1 0 0,7 2 388 0 0,0 0-664 0 0,2-3 1 0 0,6 0 0 0 0,3-6-87 0 0,6-3-56 0 0,3 3 1 0 0,1-9 0 0 0,1 1-1 0 0,0-4-80 0 0,2-5 0 0 0,1-3 0 0 0,0-2 0 0 0,0-3-230 0 0,0-3 1 0 0,0-4 0 0 0,0-4-1 0 0,0-3 12 0 0,-1-3 1 0 0,-2 3 0 0 0,-2-1-1 0 0,-1 1 32 0 0,-3 1 1 0 0,-1 1-1 0 0,-1 6 1 0 0,-1 2-27 0 0,-3 0 0 0 0,3 7 1 0 0,-4 1 242 0 0,0 6 1 0 0,0 9-1 0 0,-3 3 1 0 0,1 2-156 0 0,-2-2 0 0 0,4 4 0 0 0,0-1-1366 0 0,0 3 1120 0 0,4-3 0 0 0,-4-2 1 0 0,6-4 419 0 0,3-1 0 0 0,2 3 0 0 0,5 0 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49:34.047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0 12428 183072 44932,'22'6'9162'0'2297,"2"-3"-9083"0"-2278,2-1 1 0 0,3-2 0 0-1,1 1-766 0 53,2 2 253 0-45,5-2 0 0 0,-1 5 0 0 0,3-4 0 0-1,-2 2-541 0 22,2-2 1 0 0,0 3 0 0-1,-2-2 0 0 1,-5 0-2200 0 67,-4 2 3173 0-114,-5-4 0 0 0,7 4 0 0 0,-4-5 0 0 0</inkml:trace>
  <inkml:trace contextRef="#ctx0" brushRef="#br0" timeOffset="358">22 288 12360 178004 46483,'-12'-5'7342'0'661,"2"-3"-6550"3780"-593,14 4 0-3780-1,4 4 0 0 1,13 5 0 0 0,3-1-522 371-36,4 1 0-371 1,5 3 0 0-1,2-2 0 0 1,2 0-403 46 7,2 1 1-46 0,2-3-1 0 0,2 1 1 0 1,2 0-962 0-1,-2-3 1 0 0,3-1-1 0 0,-1-1 1 0 0,-2 0 1093 0-40,-1 0 0 0 0,-5-9 0 0 0,-2-2 0 0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6:47.247"/>
    </inkml:context>
    <inkml:brush xml:id="br0">
      <inkml:brushProperty name="width" value="0.1" units="cm"/>
      <inkml:brushProperty name="height" value="0.6" units="cm"/>
      <inkml:brushProperty name="color" value="#00A0D7"/>
      <inkml:brushProperty name="inkEffects" value="pencil"/>
    </inkml:brush>
  </inkml:definitions>
  <inkml:trace contextRef="#ctx0" brushRef="#br0">154 187 12500 180948 43411,'-6'1'1843'0'0,"2"3"1"0"0,3-2 0 0 0,1 7-1469 0 0,0 3-244 0 0,0-1 0 0 0,1 10 0 0 0,2-3 0 0 0,2 4-14 0 0,1 4 0 0 0,0-3 0 0 0,2 4 0 0 0,-2-2-576 0 0,-1 1 0 0 0,4 1 0 0 0,-3-3 0 0 0,0 1-335 0 0,-2-5 0 0 0,1 1 1 0 0,-2-6-1 0 0,0-2-1084 0 0,-2-1 1878 0 0,-1-5 0 0 0,0 2 0 0 0,0-3 0 0 0</inkml:trace>
  <inkml:trace contextRef="#ctx0" brushRef="#br0" timeOffset="193">44 363 12500 180948 43411,'-11'0'558'0'0,"0"0"0"0"0,4 0 0 0 0,1-1 1544 0 0,1-3-1509 201 0,1 3 0-201 0,9-5 1 0 0,3 3-1 0 0,2-1-294 394 0,5 2 1-394 0,2 0 0 0 0,6-1 0 0 0,2-1-569 268 0,0 2 0-268 0,2 1 0 0 0,-2 1-758 143 0,0 0 860-94 0,6 0 1-49 0,-8 0-1 0 0,4 0 167 0 0,0 0 0 0 0,-4 5 0 0 0,4 1 0 0 0</inkml:trace>
  <inkml:trace contextRef="#ctx0" brushRef="#br0" timeOffset="1188">483 703 12561 181660 42204,'8'0'1651'0'550,"-1"0"1"0"0,0 0-938 0-487,4 0 0 0 0,0 5 0 0-1,0 2-175 0-49,0 3 1 0-1,-3 2 0 0 0,-2 2 95 0-12,-1 0-529 0 0,-2 6 0 0 0,-3-2 1 0 0,0 7-1 0 0,0 0-123 0 0,0 0 1 0 0,-1-1 0 0 0,-1 0 0 0 0,-3 1-367 0 0,-1-4 0 0 0,-2-4 0 0 0,-3-6 0 0 0,0-2-46 0 0,0-1 1 0 0,0-5 0 0 0,-1-7 0 0 0,-1-7-27 0 0,-2-7 0 0 0,1-3 1 0 0,3-6-1 0 0,1-6 182 0 0,2-6 0 0 0,0 0 1 0 0,4-2-1 0 0,2-1 380 0 0,1-5 1 0 0,2 2 0 0 0,3-2 0 0 0,4 1 469 0 0,5 3 1 0 0,1 3 0 0 0,4 5 0 0 0,2 3 70 0 0,0 3 0 0 0,2 10 1 0 0,0 0-1 0 0,0 7 317 0 0,0 5 0 0 0,0 2 1 0 0,0 5-1 0 0,-1 1-569 0 0,-3 3 1 0 0,-2 3-1 0 0,-5 6 1 0 0,0 3-725 0 0,0 1 1 0 0,-4 0 0 0 0,0 3 0 0 0,-1-3-646 0 0,0-1 0 0 0,-3 2 0 0 0,3-3 1 0 0,1-2-1008 0 0,-1 0 0 0 0,-3-4 1980 0 0,5-1 0 0 0,-1 1 0 0 0,4-3 0 0 0</inkml:trace>
  <inkml:trace contextRef="#ctx0" brushRef="#br0" timeOffset="1850">1033 0 12530 183187 42804,'-7'2'1392'0'0,"4"1"1"0"0,2 1-1 0 0,1 6 1 0 0,0 3-916 0 0,0 3 1 0 0,0 2-1 0 0,0 5 1 0 0,0 3-198 0 0,0 3 0 0 0,0-1 0 0 0,0 2 0 0 0,0-1-425 0 0,0-1 0 0 0,3 3 1 0 0,1-6-1 0 0,-2-2-1110 0 0,0-3 0 0 0,1-1 0 0 0,1-4-1623 0 0,-2-2 2878 0 0,0-5 0 0 0,-2-3 0 0 0,0-5 0 0 0</inkml:trace>
  <inkml:trace contextRef="#ctx0" brushRef="#br0" timeOffset="2046">890 198 12530 183187 42804,'-11'0'0'0'3,"0"0"0"0"0,1-1 0 0 1,2-2 2522 0 8,0 0 0 0 1,6-2-1002 0-13,-2 1 0 0 0,8-1 0 0 0,3-3 720 0 0,3 0-1887 0 0,6 6 0 0 0,1-7 0 0 0,4 6 1 0 0,-1 0-299 0 0,2 2 1 0 0,-2 1 0 0 0,5 0 0 0 0,-1 0-372 0 0,-2 0 0 0 0,0 1 0 0 0,-1 2 0 0 0,1 2-873 0 0,0 1 0 0 0,2-3 0 0 0,0 4 1 0 0,2-1 1188 0 0,-2 0 0 0 0,4 1 0 0 0,0 4 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6:50.800"/>
    </inkml:context>
    <inkml:brush xml:id="br0">
      <inkml:brushProperty name="width" value="0.1" units="cm"/>
      <inkml:brushProperty name="height" value="0.6" units="cm"/>
      <inkml:brushProperty name="color" value="#00A0D7"/>
      <inkml:brushProperty name="inkEffects" value="pencil"/>
    </inkml:brush>
  </inkml:definitions>
  <inkml:trace contextRef="#ctx0" brushRef="#br0">1 448 12419 181542 45121,'6'6'10475'0'0,"4"-1"-8955"0"0,3 0-1159 0 0,7-4 0 0 0,0 9 1 0 0,7-4 79 0 0,1 0-321 0 0,6 9 1 0 0,2-8 0 0 0,4 8-595 0 0,2-3 1 0 0,0-5-557 0 0,2 1 1 0 0,-4-6-1 0 0,-1 2-2324 0 0,-1-3 3354 0 0,4-1 0 0 0,-3 0 0 0 0,5 0 0 0 0</inkml:trace>
  <inkml:trace contextRef="#ctx0" brushRef="#br0" timeOffset="1178">1088 437 12419 185351 45130,'0'6'1025'0'0,"1"3"0"0"0,2-4 0 0 0,1 1-422 0 0,3 2 1 0 0,-4 3-1 0 0,3 4 1 0 0,0 3-187 0 0,1 3 0 0 0,-5 1 0 0 0,2 1 0 0 0,-3 3-253 0 0,-1 3 0 0 0,0 2 0 0 0,-1-1 0 0 0,-3-2-160 0 0,-3-1 1 0 0,-3-5 0 0 0,-1-6 0 0 0,0-3-398 0 0,0-3 1 0 0,-1-8-1 0 0,-2-2-903 0 0,0-6 997 0 0,-1-13 1 0 0,4-1-1 0 0,0-10-393 0 0,0-4 527 0 0,0 1 0 0 0,1-10 1 0 0,3 3-1 0 0,3-4 75 0 0,3-4 0 0 0,2-1 1 0 0,3-3-1 0 0,5 2 271 0 0,4 1 1 0 0,4-2 0 0 0,5 3 0 0 0,0 3 492 0 0,0 4 0 0 0,4 8 0 0 0,-1 7 0 0 0,1 5 227 0 0,1 7 1 0 0,-4 0 0 0 0,2 11 0 0 0,-1 1-200 0 0,-2 5 0 0 0,-5 8 1 0 0,-3 8-1 0 0,-1 5-364 0 0,-2 1 0 0 0,-4 4 0 0 0,-1-2-891 0 0,-1 1 479 0 0,-1-3 1 0 0,-1 6-1 0 0,1-2-2351 0 0,-2-1 1791 0 0,4-2 0 0 0,-4-8 0 0 0,2-3-3830 0 0,1 1 4464 0 0,-3-8 0 0 0,7 6 0 0 0,-3-8 0 0 0</inkml:trace>
  <inkml:trace contextRef="#ctx0" brushRef="#br0" timeOffset="1912">1758 646 12488 187216 43649,'-6'0'500'0'0,"1"0"1"0"0,4-1-1 0 0,-2-3-164 0 0,-1-3 1 0 0,1-4 0 0 0,2-4-1 0 0,-2-2-75 0 0,0 0 0 0 0,-5-4 1 0 0,3 3-1 0 0,-2-4 26 0 0,-5-4 1 0 0,0 7 0 0 0,-7-2-1 0 0,-1 5 59 0 0,-5 6 0 0 0,1 1 0 0 0,-4 6 0 0 0,0 4 178 0 0,0 5 1 0 0,3 10 0 0 0,1 5-1 0 0,3 5 196 0 0,3 2 1 0 0,5-7-1 0 0,3 0 159 0 0,5 0-687 0 0,3 0 0 0 0,4-3 0 0 0,1-1-114 0 0,5-1-60 0 0,6-6 1 0 0,7-1 0 0 0,6-6-1 0 0,1 0-179 0 0,2-2 1 0 0,1-2 0 0 0,-1-2 0 0 0,-2-2-165 0 0,-1-1 0 0 0,4-5 1 0 0,-3-3-1 0 0,0 0-117 0 0,-2 2 1 0 0,-4 1-1 0 0,-3 0 1 0 0,-2 1 195 0 0,-1 3 1 0 0,-1 2-1 0 0,-4 5 270 0 0,0 0 0 0 0,-5 6 0 0 0,-1 4 0 0 0,-2 5 121 0 0,1 2 1 0 0,0 0 0 0 0,-4 2 0 0 0,1-2-506 0 0,2-1 0 0 0,2-1 1 0 0,4-4-1 0 0,-2 0-535 0 0,2 0 1 0 0,4-5-1 0 0,2-2-1933 0 0,-2-3 2828 0 0,4-1 0 0 0,0-5 0 0 0,5-1 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6:54.337"/>
    </inkml:context>
    <inkml:brush xml:id="br0">
      <inkml:brushProperty name="width" value="0.1" units="cm"/>
      <inkml:brushProperty name="height" value="0.6" units="cm"/>
      <inkml:brushProperty name="color" value="#00A0D7"/>
      <inkml:brushProperty name="inkEffects" value="pencil"/>
    </inkml:brush>
  </inkml:definitions>
  <inkml:trace contextRef="#ctx0" brushRef="#br0">11 39 12468 186095 44065,'-5'-11'-439'0'0,"4"4"647"0"0,-3 0 1146 0 0,3-1-870 0 0,1 2 0 0 0,5 6 0 0 0,2 9 0 0 0,3 4 140 0 0,1 6 1 0 0,5 7 0 0 0,2 7-1 0 0,3 8 151 0 0,1 5 1 0 0,3 9 0 0 0,1 8 796 0 0,-2 6-1200 0 0,5 3 1 0 0,-11 8-1 0 0,0 1 619 0 0,-4-2-872 0 0,-3-1 1 0 0,-5-11 0 0 0,-4-6-1 0 0,-4-6 41 0 0,-6-4 0 0 0,-6-4 0 0 0,-3-1 0 0 0,-2-4-49 0 0,1-6 1 0 0,0-6 0 0 0,-3-5 0 0 0,1-2-421 0 0,2-1 0 0 0,1-1 0 0 0,-1-4 0 0 0,2-5-944 0 0,0-3 1 0 0,6-3-803 0 0,-4 1 1 0 0,10-3 669 0 0,0-8 0 0 0,8-7 1385 0 0,7-7 0 0 0,5-3 0 0 0,1-1 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8:08.536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41 12224 183245 50041,'0'-17'6174'0'0,"0"2"-5317"0"0,0 7 0 0 0,3 26 0 0 0,0 8-364 0 0,-2 7 0 0 0,3 9 0 0 0,-1 2 0 0 0,-1 6-196 0 0,2 6 1 0 0,-3 5 0 0 0,1 6 0 0 0,0 4-82 0 0,1 0 1 0 0,-2 0-1 0 0,2-9 1 0 0,0-3-112 0 0,0-6 0 0 0,0-4 0 0 0,-1-7 0 0 0,2-5-404 0 0,0-6 1 0 0,-1-3 0 0 0,1-4-404 0 0,0 0 0 0 0,1 3-482 0 0,-2-1-209 0 0,3-6-2298-225 0,-5-5 99-567 0,6-7 3592 167 0,-6-3 0 625 0,3-2 0 0 0</inkml:trace>
  <inkml:trace contextRef="#ctx0" brushRef="#br0" timeOffset="493">16 563 12361 179285 46458,'-9'-9'2550'0'119,"24"5"0"0"0,-2 8 0 0-1,16 1 0 0 1,-4-2-2259 0-118,-1-2 0 0 0,1 1 0 0 0,1 1 0 0 0,4-1-386 0 13,1-1 0 0 1,0-2 0 0 0,-1-1 0 0 0,-1-1-2028 0 43,-1 1 1 0-1,0-2-1946 0 42,2-1 4068 0-99,-5-3 0 0 0,3-3 0 0 0,-8-2 0 0 0</inkml:trace>
  <inkml:trace contextRef="#ctx0" brushRef="#br0" timeOffset="932">442 105 12312 176305 47650,'8'3'2698'0'0,"0"10"0"0"0,-3 16 0 0 0,0 4 1 0 0,2 7-1841 2838 0,0 7 1-2838 0,-2 9 0 0 0,0 9 0 0 0,1 6-312 10 0,-2 3 0-10 0,0 3 0 0 0,-4-3-985 0 0,0-2 369 0 0,0-7 0 0 0,0-8 0 0 0,0-8 0 0 0,0-8-376 0 0,0-6 1 0 1,0-1-1320 0 48,0-2 1 0 0,1 0-2797 0 129,1 0 53 0-15,-1-7 4507 0-163,6-13 0 0 0,-2-5 0 0 0,3-7 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8:11.837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16 1 12173 181911 51526,'-9'9'6671'0'0,"2"2"-5842"0"0,7-11-494 0 0,11 8 1 0 0,-1-4-136 0 0,12 4 0 0 0,2 0 1 0 0,4-1-214 0 0,0-1 1 0 0,-5 0 0 0 0,2-4-558 0 0,1 0 1 0 0,-5-1-561 0 0,4-1 76 0 0,-10-3 855 0 0,0-2 1 0 0,-15 2 236 0 0,-5 6 1 0 0,-3 3 706 0 0,-2 10-476 0 0,1-5 1 0 0,3 10 366 0 0,1 1-388 0 0,3-4 1 0 0,-1 12 0 0 0,3-9 0 0 0,0 3 222 0 0,0 0 1 0 0,0 1 0 0 0,1 0 0 0 0,1 2 138 0 0,4-1 0 0 0,-2-1 1 0 0,1 2-253 0 0,2 5 0 0 0,-4-8 0 0 0,0 7-58 0 0,-2-1 1 0 0,-1-6-231 0 0,0 5-896 0 0,-4-5 201 0 0,-7 0-650 0 0,1-8 508 0 0,-12-8 0 0 0,7-9-975 0 0,-6-7 1 0 0,4-7-78 0 0,1-6 0 0 0,3-3 1819 0 0,5-3 0 0 0,4 9 0 0 0,0-1 0 0 0</inkml:trace>
  <inkml:trace contextRef="#ctx0" brushRef="#br0" timeOffset="298">64 394 12173 181785 51526,'23'-4'3721'0'0,"1"1"1"0"0,5-1 0 0 0,7 1-3941 0 0,-2-2 1 0 0,-3 1 0 0 0,-7-2 0 0 0,1 0-1007 0 0,2 0 0 0 0,-3-1 0 0 0,3-1 1225 0 0,-2 0 0 0 0,-1 0 0 0 0,0 0 0 0 0</inkml:trace>
  <inkml:trace contextRef="#ctx0" brushRef="#br0" timeOffset="1125">810 113 12196 174040 50847,'-15'-16'2126'0'0,"-3"5"1"0"0,-3 6-1 0 0,-2 6-1687 1760 0,-2 2 0-1760 0,2 5 0 0 0,1 5 1 0 0,1 3-52 493 0,0 3 1-493 0,-1 2 0 0 0,3 6 0 0 0,0 2 217 296 0,2 3 1-296 0,1 1-1 0 0,8 0 1043 128 0,3 2-1218-106 0,4 0 0-22 0,2 0 1 0 0,5-1 919 0 0,4-3-1093 0 0,5-6 1 0 0,3-6-1 0 0,3-3 1 0 0,1-1-178 0 0,3-5 0 0 0,-2 0 1 0 0,-1-7-1 0 0,0-1-497 0 0,1-1 0 0 0,1-2 0 0 0,0-2-1423 0 0,0-2 0 0 0,7-6-1185 0 0,1-2 3024 0 0,2-3 0 0 0,-9 4 0 0 0,-2 0 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8:15.08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25 48 12203 177476 50638,'-14'4'5847'0'0,"3"0"-4736"0"0,11-4 0 0 0,15 3 0 0 0,5-1-938 0 0,6 0 0 0 0,2-1 0 0 0,-4 0 1 0 0,1 1-281 0 0,1 0 0 0 0,-1 1 1 0 0,3-3-1 0 0,-1 0-782 0 0,0 0 1 0 0,-3 0 0 0 0,-2 0-4044 0 0,3 0 4932 0 0,-5 0 0 0 0,4 0 0 0 0,-8 0 0 0 0</inkml:trace>
  <inkml:trace contextRef="#ctx0" brushRef="#br0" timeOffset="297">49 265 12203 177928 50638,'-14'8'11055'0'0,"19"0"-10509"0"0,19 0 1 0 0,10-1 0 0 0,3-1 0 0 0,-5-2-603 0 0,-2 0 1 0 0,-5-1-1 0 0,5-3 1 0 0,-1 0-495 0 0,0 0 0 0 0,1 0 0 0 0,-1-1-3268 0 0,2-2 3818 0 0,-4-1 0 0 0,0-4 0 0 0,-7 0 0 0 0</inkml:trace>
  <inkml:trace contextRef="#ctx0" brushRef="#br0" timeOffset="2030">1132 192 12211 177548 50410,'-14'-8'4900'0'0,"0"4"1"0"0,19 0-4275 425 0,3 4 0-425 0,12 0 0 0 0,9 0 90 198 0,-1 0-558-109 0,2 0 1-89 0,-2 1 0 0 0,4 1-636 67 0,0 1 410-47 0,4-1 1-20 0,-2-2 0 0 0,1 1-1793 0 0,-2 2 1202 0 0,1-2 0 0 0,-8 2-3221 0 0,4-3 2023 0 0,3 0 1855 0 0,-4 0 0 0 0,-1 4 0 0 0,-9 0 0 0 0</inkml:trace>
  <inkml:trace contextRef="#ctx0" brushRef="#br0" timeOffset="3705">1966 826 12235 179300 49713,'-9'-12'2481'0'0,"2"-3"1"0"0,9 1-1765 0 0,3-5-550 0 0,1-1 0 0 0,8-5 1 0 0,-2-3 297 0 0,3-4-287 0 0,0-7 0 0 0,5-6 0 0 0,-1-4 0 0 0,2-2 100 0 0,2-5 0 0 0,2-3 0 0 0,-1-3 1 0 0,-1 4-44 0 0,-2 4 1 0 0,1 4 0 0 0,-5 7-43 0 0,-2 6-531 0 0,-1 3 1 0 0,-3 16 66 0 0,-6 13 1 0 0,-7 23 337 0 0,-6 16 1 0 0,2 4 0 0 0,6-11 227 45 0,0 2-177 41 0,0 0 0-86 0,1 6 0 0 0,2 1 275 54 0,2 0-203-47 0,6-2 1-7 0,1 2 0 0 0,4-3 440 0 0,0 2-544 0 0,4 1 1 0 0,0 1 0 0 0,4-3-119 0 0,0-4 76 0 0,0 1 1 0 0,0-3 0 0 0,-2 0-1 0 0,-2-3-56 0 0,0-3 0 0 0,0-2-7 0 0,-2 4 1 0 0,-2-2-3 0 0,0 5-25 0 0,-7-9 1 0 0,-18 3-1 0 0,-10-8-154 0 0,-8-2 0 0 0,-3-3 1 0 0,3-4-203 0 0,-2 0 290 0 0,-6-2 1 0 0,-1-2 0 0 0,-2 0-323 0 0,0 0 268 0 0,1 0 1 0 0,-2 0-1 0 0,0 0 144 0 0,2 0 44 0 0,7 0 1 0 0,-6-1-483 0 0,4-1-503 0 0,7 1-2963 0 0,-2-6 3925 0 0,15 2 0 0 0,7-10 0 0 0,6-2 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8:20.36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15 975 12203 177595 50633,'0'14'4350'0'0,"-3"0"-2466"0"0,2-13-1132 0 0,-6 6 1 0 0,6-22-633 0 0,-2-4 0 0 0,5-16 0 0 0,1 1 1 0 0,1-2 105 0 0,0-1 0 0 0,4-2 1 0 0,-1-4 126 0 0,2 2-234 0 0,-2 3 1 0 0,4 2 0 0 0,-4 5-72 0 0,-1 2-31 0 0,1 8-70 0 0,-6 6 125 0 0,6 11 0 0 0,-6 3 0 0 0,2 9 82 0 0,-3 8 0 0 0,0 3 0 0 0,0 2 0 0 0,1 1-136 0 0,2 1 1 0 0,-2 2 0 0 0,2-1-77 0 0,1 0 0 0 0,0 5 0 0 0,2 1-201 0 0,-1-3 1 0 0,1-5-1004 0 0,5-3 463 0 0,2-9 603 0 0,10-10 0 0 0,-8-9 1 0 0,3-8-1 0 0,-4-1-122 0 0,-1 0 0 0 0,-3-5 0 0 0,4 1-89 0 0,0-4 1 0 0,1-3 451 0 0,1-1 603 0 0,0-3 29 0 0,-3 19 1 0 0,1 2 0 0 0,-4 20 102 0 0,-3 9 0 0 0,-3 8 1 0 0,-4 2-1 0 0,0 3-305 0 0,0 1 1 0 0,0 4 0 0 0,0-2-1 0 0,0-1-524 0 0,0-1 0 0 0,0-5 0 0 0,0 0-2936 0 0,0-1-1644 0 0,0-1 2418 0 0,4-7 2211 0 0,0-5 0 0 0,4-16 0 0 0,0-5 0 0 0</inkml:trace>
  <inkml:trace contextRef="#ctx0" brushRef="#br0" timeOffset="1301">986 237 12194 181622 50900,'-1'-21'1211'0'0,"-2"-1"1"0"0,-2 4-867 0 0,-6-4 1 0 0,-1-2 0 0 0,-4-2 0 0 0,0 3-57 0 0,0 4 1 0 0,-4 3 0 0 0,-1 1 119 0 0,-2 2-239 0 0,-1 7 1 0 0,-1-4 0 0 0,-1 8 521 11 0,-1 3-468 63 0,0 6 0-74 0,6 7 0 0 0,0 4 553 68 0,2 4-568-36 0,-4 1 0-32 0,9 1 0 0 0,-1 1 0 0 0,3 1 150 87 0,5 0 0-87 0,0 2 0 0 0,5-1-149 74 0,3 2 0-74 0,4-5 0 0 0,7-3-248 0 0,7-6 0 0 0,1-7 1 0 0,9-6-311 0 0,1-4 1 0 0,-4-3 0 0 0,4-6 0 0 0,-5-2-233 0 0,-1-3 0 0 0,1 0 1 0 0,-1-3-1 0 0,0-4 13 0 0,0-2 1 0 0,-3 1 0 0 0,0-1 351 0 0,-2 2 1 0 0,3 0 1176 0 0,-4-1 409 0 0,-6 9-919 0 0,-1 22 0 0 0,-10 7 1 0 0,1 13-1 0 0,-1-2 76 0 0,-1-1 1 0 0,0 1 0 0 0,0 1 0 0 0,1 1-753 0 0,2-1 1 0 0,-2-3-734 0 0,5 1 1 0 0,4-1-3032 0 0,6 1 3988 0 0,0-9 0 0 0,10-26 0 0 0,-1-6 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8:22.345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218 1 12258 183020 49070,'4'31'3612'0'0,"-1"-1"1"0"0,-2 1-3239 0 0,-1 2 1 0 0,0 2-1 0 0,0 3 1 0 0,0-2-167 0 0,0 0 0 0 0,0 0-1273 0 0,0-2 357 0 0,0 3-2130 0 0,0-11 749 0 0,0 3 2089 0 0,0-22 0 0 0,0-4 0 0 0,0-12 0 0 0</inkml:trace>
  <inkml:trace contextRef="#ctx0" brushRef="#br0" timeOffset="192">73 242 12258 183020 49070,'-33'-12'6062'0'0,"9"7"-4701"0"0,9-6 1 0 0,16 10-140 0 0,7-2-922 0 0,3 3 1 0 0,11 0 0 0 0,-2 0-248 0 0,4 0 1 0 0,0 0 0 0 0,-1 0-400 0 0,4 0 0 0 0,-2 0 0 0 0,7 0-1244 0 0,-1 0 1 0 0,-8 0-1 0 0,6 0 1590 0 0,0 3 0 0 0,-8 2 0 0 0,6 3 0 0 0</inkml:trace>
  <inkml:trace contextRef="#ctx0" brushRef="#br0" timeOffset="1035">795 739 12205 181674 50565,'-15'-15'855'0'19,"2"-4"1"0"0,1-1 0 0 0,-4-7 0 0 0,-1 6-744 0-19,-2 3 1 0 0,2 3-1 0 0,-5 1 1 0 0,0 4 153 0 0,-1 4 0 0 0,-1 3 0 0 0,0 7 0 0 0,1 5 232 0 0,5 6 0 0 0,-1 2 1 0 0,6 4-1 0 0,1 3 228 0 0,1 1 1 0 0,6-1 0 0 0,2 2 0 0 0,2-1 152 0 0,1 0 0 0 0,6 1-435 0 0,4 1-343 0 0,3-6 0 0 0,12-1 0 0 0,0-9 80 0 0,3-2 0 0 0,3-6-702 0 0,-1-3 247 0 0,-4-7 0 0 0,5-3 0 0 0,-7-4 0 0 0,0-2-313 0 0,0-2 1 0 0,-3-1 0 0 0,-1 3 506 0 0,2 0 1 0 0,-3 4 967 0 0,5 1 0 0 0,-5 12-75 0 0,0 10 1 0 0,-6 3 0 0 0,-2 12-321 0 0,-2 0 1 0 0,-3-3-1275 0 0,2-2 0 0 0,2 0-3064 0 0,6 0 1452 0 0,-4-8 2393 0 0,0-6 0 0 0,3-7 0 0 0,2 0 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8:35.860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1 340 12178 179808 51375,'22'-9'11252'0'0,"2"4"-10719"0"0,1 3 0 0 0,-2 2 0 0 0,0 0 1 0 0,2 0-191 0 0,0 0 1 0 0,3 2 0 0 0,-1 2-477 0 0,2 0 145 0 0,-3-2 0 0 0,2 3 0 0 0,-4-3-1462 0 0,0 0 927 0 0,-4 1 1 0 0,2-3-3592 0 0,-1 0 2029 0 0,-7 0 2085 0 0,8 0 0 0 0,-13-4 0 0 0,3 0 0 0 0</inkml:trace>
  <inkml:trace contextRef="#ctx0" brushRef="#br0" timeOffset="2466">819 813 12176 176703 51447,'7'-31'1453'0'0,"-1"3"1"0"0,8-6 0 0 0,0-3-1145 1104 0,1-1 1-1104 0,2-7 0 0 0,2-3-1 0 0,2-5 37 121 0,2-2 1-121 0,-1 0-1 0 0,-2 1 1 0 0,0 4-154 44 0,-2 1 1-44 0,-1 4 0 0 0,-2 4 0 0 0,-2 5-183 388 0,-2 7 1-388 0,-1 5-260 205 0,0 0 1-86 0,-1 5 198-45 0,-1 3 0-74 0,-4 14 82 134 0,-4 13 0-134 0,0 8 1 0 0,0 7 243 175 0,0 0-154-107 0,0 3 0-68 0,1-3 0 0 0,1 2 360 19 0,4 0-338-8 0,4 2 0-11 0,0-1 0 0 0,4 3 1 0 0,0-1-56 0 0,1-2 1 0 0,1 3-1 0 0,1-3 1 0 0,2 2-12 0 0,2 1 0 0 0,0-3 0 0 0,-1-3 0 0 0,0-1 67 0 0,-2 0 0 0 0,-2-4 1 0 0,-2-1 64 0 0,-1 0 1 0 0,0 5-102 0 0,0-1 1 0 0,-5-1-142 0 0,-5-1 18 0 0,-2-12 0 0 0,-6 5-53 0 0,-3-6-9 0 0,-3-1 0 0 0,-4 0-258 0 0,-1-2 186 0 0,-12-1 0 0 0,1 2 0 0 0,-6 0-396 0 0,4-2 491 0 0,4-3 1 0 0,-7 2-1 0 0,0-2 1 0 0,-1 1-18 0 0,-1 2 0 0 0,3-2 0 0 0,3 1 1 0 0,0 0-344 0 0,2 1 0 0 0,3-2-1162 0 0,-1 2-1678 0 0,5-3 3252 0 0,0-2 0 0 0,14-8 0 0 0,6-5 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8:39.35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1 424 12165 174533 51783,'8'-24'1954'0'0,"-3"1"1"0"0,0 0-1306 625 0,2-2 1-625 0,0-2 0 0 0,1 2 0 0 0,0-3-90 0 0,0-1 1 0 0,3-3 0 0 0,0-2 0 0 0,1 2 25 0 0,-1 2 1 0 0,4 3 17 0 0,-2-2-522 0 0,2 7 0 0 0,0 8 1 0 0,-1 17 67 0 0,-4 11 1 0 0,-2 5 0 0 0,-1 3-104 0 0,-2 3 30 0 0,0-1 0 0 0,1 4 0 0 0,-1-4-100 0 0,1 0 36 0 0,1 0 0 0 0,2 4-754 0 0,2 5 314 0 0,-2-5 0 0 0,3 2-1039 0 0,-1-3 0 0 0,-1-5-3376 0 0,3 5 4842 0 0,-3-9 0 0 0,-2-14 0 0 0,-4-4 0 0 0</inkml:trace>
  <inkml:trace contextRef="#ctx0" brushRef="#br0" timeOffset="209">73 279 12165 175158 51783,'-21'-11'3882'0'0,"9"2"0"0"0,15-3 0 0 0,13 5-3263 0 0,6 2 1 0 0,1-2 0 0 0,2 5-724 0 0,3 0 1 0 0,-1-2 0 0 0,-2 2-1523 0 0,3 0 0 0 0,2 1-2560 0 0,0 1 2959 0 0,-8 0 0 0 0,6 0 1227 0 0,-10 0 0 0 0,-1-4 0 0 0,3 0 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49:38.149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0 690 12395 183280 45665,'0'11'2584'0'721,"0"-2"-2368"0"-720,0-9 0 0-1,6-14 1 0 0,3-6-65 0 0,4-8 0 0 0,2-2 0 0 0,-3-1 0 0 0,3 0-38 0 0,1 0 1 0 0,-2 4-1 0 0,2 0 1 0 0,-1 1-93 0 0,-3 0 1 0 0,-1 6 346 0 0,-5 0 216 0 0,-1 11-267 50 0,-5 9 0-50 0,-7 18 1 0 0,-1 10 73 213 0,0 1 0-213 0,5-4 0 0 0,-1 3 1 0 0,3 0 59 207 0,1 2 1-207 0,0 2 0 0 0,0 1 0 0 0,1 1-228 22 0,3-1 0-22 0,1-1 1 0 0,7-2-1 0 0,2-1-128 0 0,3-2 0 0 0,3-7 0 0 0,4-2-657 0 0,4-6 1 0 0,-3-4 0 0 0,-1-9 0 0 0,-2-2-869 0 0,-2-4 0 0 0,1-11 1 0 0,-1-6 1427 0 0,1-5 0 0 0,4-6 0 0 0,1-2 0 0 0</inkml:trace>
  <inkml:trace contextRef="#ctx0" brushRef="#br0" timeOffset="505">288 52 12254 187375 49185,'-10'-21'1309'0'0,"0"5"-1569"501"0,9 6 260-501 0,-3 5 0 0 0,18 10 0 0 0,-3 1 0 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8:41.062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113 803 12181 180193 51306,'4'-13'3668'0'0,"4"-2"-2441"0"0,-8 15-822 0 0,15 0 0 0 0,-8 6 0 0 0,9 6 313 0 0,-1 4 0 0 0,-2 7-123 0 0,0 4-422 0 0,-3-5 1 0 0,-1 8-1 0 0,-5-9 146 0 0,0 2 0 0 0,-2 7-746 0 0,-2-1 1 0 0,-8-2-35 0 0,-5-11 0 0 0,-7-7 1 0 0,-5-14 160 0 0,1-6 1 0 0,2-4-1 0 0,6-4 1 0 0,0-2 179 0 0,0-2 0 0 0,0-5 0 0 0,0-2 120 0 0,0-4 26 0 0,3-3 1 0 0,5-3 0 0 0,6 0-247 0 0,1 0 183 0 0,1-4 0 0 0,6 1 0 0 0,3 1 216 0 0,2 4-113 0 0,6 4 0 0 0,1 2 1 0 0,3 0 658 0 0,-2 0-402 0 0,4 3 1 0 0,-6 3-1 0 0,5 4 395 0 0,0 4 1 0 0,8 2 0 0 0,0 8-212 0 0,-3 8 1 0 0,-2 9 0 0 0,-10 14-486 0 0,-2 3 1 0 0,-1 3-1 0 0,-4-3-723 6 0,0 3 0-6 0,-3-3 0 0 0,0 4-4725 126 0,-2-1 5426-61 0,0-8 0-65 0,0 10 0 0 0,2-7 0 0 0</inkml:trace>
  <inkml:trace contextRef="#ctx0" brushRef="#br0" timeOffset="708">659 1 12205 180995 50574,'13'21'1645'0'30,"-5"6"0"0"1,-5 7 0 0-1,-3 6 0 0 0,0-4-1476 0-24,0-2 0 0-1,0 1 0 0 1,-1 0 1 0 0,-1-1-393 0-6,-1-1 0 0 0,-2-5 0 0 0,2 0-2498 0 0,1-1 2721 0 0,2-12 0 0 0,-8 3 0 0 0,0-14 0 0 0</inkml:trace>
  <inkml:trace contextRef="#ctx0" brushRef="#br0" timeOffset="895">514 209 12200 180995 50718,'-20'0'5184'0'0,"0"0"1"0"0,24 4-4916 2190 0,12 1 1-2190 0,5 0 0 0 0,8-1 0 0 0,-2 0-278 32 0,0-2 0-32 0,-2 1 1 0 0,2 0-1 0 0,-1-1-780 0 0,0-2 1 0 0,-1 1 0 0 0,2 1-1 0 0,-2 1-3738 0 0,-1-1 4526 0 0,-4 2 0 0 0,0 0 0 0 0,-4 5 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8:43.152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121 502 12231 186242 49825,'16'28'1718'0'0,"-3"-4"1"0"0,-2-3 0 0 0,-5-1-1 0 0,-2 5-1230 0 0,0 4 0 0 0,-2 1-409 0 0,-5-3 0 0 0,0-6 1 0 0,-6 0-322 0 0,-5-6 0 0 0,0-9 0 0 0,-6-8-23 0 0,0-8 1 0 0,2-5 0 0 0,5-5 0 0 0,1-4 24 0 0,-1-5 1 0 0,4-3 0 0 0,-2-2 0 0 0,3-4 186 0 0,3-1 0 0 0,1-5 0 0 0,5 0 147 0 0,2-1-55 0 0,5-6 0 0 0,4 9 1 0 0,5-2 524 0 0,2 5-399 0 0,-2 3 0 0 0,7 4 0 0 0,-1 1 1115 0 0,3 1-824 0 0,1 3 0 0 0,-3 7 1 0 0,2 4-1 0 0,2 4 446 0 0,0 3 1 0 0,-4 6 0 0 0,1 5-518 0 0,0 7 0 0 0,-4 8 0 0 0,-1 7 0 0 0,-4 1-231 0 0,-6 1 1 0 0,-1-1 0 0 0,-1 2 0 0 0,0-1-552 0 0,0 1 1 0 0,-2-5 0 0 0,-1 3-2598 0 0,1 1 1 0 0,1-8 2993 0 0,1 4 0 0 0,0-10 0 0 0,0 3 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9:02.418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210 1 12112 181084 53505,'-13'0'5032'0'-590,"2"5"-4500"0"582,11 6 1 0 0,1 8 0 0 1,1 7 0 0-1,1 1-62 0 8,2 1 1 0 0,-4 1 0 0 0,3 6 0 0 0,-1 2-337 0 0,-1 3 1 0 0,4 2-1 0 0,-4-2-517 0 0,0-4 371 0 0,-1-2 1 0 0,2-5-1 0 0,-1-2-1862 0 0,0 1 424 0 0,-1-7-1709 0 0,-1-1 3158 0 0,4-1 0 0 0,-4-13 0 0 0,4 5 0 0 0</inkml:trace>
  <inkml:trace contextRef="#ctx0" brushRef="#br0" timeOffset="292">9 282 12131 181084 52884,'-9'-9'4422'0'0,"20"9"1"0"0,7 4 0 0 0,17 5-4284 0 0,0-3 0 0 0,-6-4 0 0 0,7 1 0 0 0,-2-2-655 0 0,-1-1 1 0 0,5 0 0 0 0,-3 0-1 0 0,2-1-1575 0 0,1-2 1 0 0,-3 2 2090 0 0,-3-1 0 0 0,0 1 0 0 0,-3 1 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9:11.910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0 538 12155 180124 52098,'15'-27'3413'0'0,"0"0"1"0"0,-3 0-3140 0 0,0 0 0 0 0,2-2 1 0 0,-1-3-1 0 0,2 1-63 0 0,-2 1 1 0 0,1 3 0 0 0,-2 2 207 0 0,0-2-152 0 0,-5 13 1 0 0,-1 2-205 0 0,-9 20 0 0 0,0 8 1 0 0,-4 11-1 0 0,3-1 109 0 0,0-1 0 0 0,2-1 0 0 0,2 0 0 0 0,0 0 22 0 0,0 0 0 0 0,0 3 0 0 0,3 0-12 0 0,3-1-107 0 0,1-1 1 0 0,4 0 0 0 0,3 0 0 0 0,1-2-512 0 0,1-3 1 0 0,3-4-562 0 0,5-2 0 0 0,1-11 1 0 0,8-5-896 0 0,-5-9 0 0 0,-5-11 1892 0 0,-7-2 0 0 0,0-7 0 0 0,0-5 0 0 0</inkml:trace>
  <inkml:trace contextRef="#ctx0" brushRef="#br0" timeOffset="161">249 0 12115 182549 53413,'-28'0'7423'0'0,"14"0"-9826"0"0,-11 0 1910 0 0,22 0 1 0 0,-7 0 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9:13.57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306 167 12191 179397 51006,'4'-14'1489'0'78,"-7"-3"0"0"0,-2 2-1221 0-78,-8-6 0 0 0,1 0 0 0 0,-7 0 41 0 0,2 2 0 0 0,-6 3 1 0 0,-3 4 174 0 0,-1 4 1 0 0,0 6 158 0 0,0 10-427 0 0,8 2 1 0 0,-5 10-1 0 0,10-1 1 0 0,1 2 34 2 0,0 3 0-2 0,3 0 0 0 0,3 1 0 0 0,3 1-204 129 0,0 4 0-129 0,2-5 1 0 0,3-1-219 78 0,1-1 0-78 0,10 0-324 3 0,7 1 1-3 0,6-10 0 0 0,3-7-179 0 0,3-7 0 0 0,-6-9 0 0 0,3-6 189 0 0,-4-3 1 0 0,-4-4-1 0 0,-5 1 1 0 0,-3 0 216 0 0,0-1 1 0 0,-2 4 0 0 0,-3-4 1469 0 0,1 0-520 0 0,-6 6 1 0 0,6 10 1385 0 0,-5 17-1520 0 0,-2 5 1 0 0,3 15 0 0 0,-1 0 0 0 0,3 3 237 0 0,1 3 0 0 0,3 3 0 0 0,2 3 0 0 0,0 2-354 0 0,3 3 0 0 0,-3 4 0 0 0,1 3 0 0 0,-2 0-397 0 0,-1-2 1 0 0,-1-1-1 0 0,-2-1 1 0 0,-2 0-126 0 0,-2 0 0 0 0,-2-6 1 0 0,-1-2-1 0 0,-1-8-889 0 0,-2-4 0 0 0,-2-4-306 0 0,-6-6 0 0 0,-6-8 1 0 0,-7-10 440 0 22,-4-10 1 0 1,1-7 0 0-1,2-6 0 0 1,3-3 956 0 15,0-3 0 0 1,1-3 0 0 0,1 2 1 0-1,4 1 301 0-8,3 1 1 0-1,3 1-1 0 1,3 0 1 0-1,2-1 557 0-3,2-2 0 0 0,3 2 0 0-1,3-2 0 0 1,4 2-564 0-5,5-2 0 0 1,4-3 1 0-1,7-3-1 0 0,3-3-874 0 4,1-1 1 0 0,3 1 0 0 0,4-3-1 0-1,2 1-2058 0 67,1-3 2522 0-91,0 5 0 0 0,0-7 0 0 0,-2 6 0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9:18.131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121 5 12300 187000 47978,'-17'-5'2993'0'0,"1"11"-1852"0"0,5 13-846 0 0,2 5 1 0 0,-3 15 0 0 0,2 1 1016 0 0,-1 4-953 0 0,1 9 1 0 0,2 11 0 0 0,1 7 1495 0 0,1 6-1300 0 0,3-3 1 0 0,7 8 0 0 0,4-7 0 0 0,5-1 184 0 0,2-1 1 0 0,4-3 0 0 0,3-5 0 0 0,1-8-603 0 0,1-7 0 0 0,1-3 0 0 0,1-8 0 0 0,1-3-366-449 0,-2-7 1 449 0,1-5-1 0 0,0-8 1 0 0,1-1-1366-2070 0,-1-1 1 2070 0,2-2 1592-1771 0,2-1 0 1771 0,8 5 0 0 0,3 4 0 0 0</inkml:trace>
  <inkml:trace contextRef="#ctx0" brushRef="#br0" timeOffset="1333">947 719 12134 180366 52787,'6'-17'1182'0'0,"-6"-2"0"0"0,-6-1 0 0 0,-3-4-918 0 0,-1 3 1 0 0,-5-4 0 0 0,-4 4-144 109 0,1 1-51 240 0,1 6 0-349 0,-3 2 0 0 0,-1 5 370 409 0,-2 2-322-47 0,-1 1 1-362 0,0 11 0 0 0,0 5 827 291 0,0 5-654-20 0,0 3 0-271 0,3 7 1 0 0,3 1-1 0 0,4 0 107 201 0,3 2 0-201 0,3 3 1 0 0,3 0-1 0 0,2-1-155 134 0,2-4 0-134 0,3-3 0 0 0,3-3 1 0 0,6-4-202 27 0,3-1 1-27 0,3-4 0 0 0,4-4-344 0 0,6-2 0 0 0,-2-4 0 0 0,7-4 0 0 0,-5-2-375 0 0,-4-5 0 0 0,2-3 1 0 0,-4-3-1 0 0,2 0-194 0 0,1-3 0 0 0,-3 1 117 0 0,-3-3 253 0 0,3-2 412 0 0,-8 8-46 0 0,10-2 1077 0 0,-17 10-196 0 0,8 13 0 0 0,-13 4 213 0 0,2 15 0 0 0,1 2-838 0 0,1 9 1 0 0,3-6-988 0 0,3-6 1 0 0,3-9 863 0 0,4-6 0 0 0,-1-9 0 0 0,3-7 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9:20.246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221 1 12113 189024 53482,'0'31'2237'0'0,"0"-5"0"0"0,0 4 1 0 0,0 0-2137 0 0,0 2 1 0 0,0 2-1 0 0,0 5 1 0 0,0-3-541 0 0,0 0 1 0 0,-3-4 0 0 0,1-3-3090 0 0,0-2 3528-81 0,-3 0 0 81 0,1-10 0 0 0,-4-2 0 0 0</inkml:trace>
  <inkml:trace contextRef="#ctx0" brushRef="#br0" timeOffset="178">20 249 12113 187430 53482,'-16'-8'5916'0'0,"13"0"-5292"0"0,16 8 1 0 0,4 0-1 0 0,9 0-494 0 0,0 0 0 0 0,-3 0 0 0 0,-2 0 1 0 0,2 1-468 0 0,0 2 0 0 0,1-1 0 0 0,0 2-2017 0 0,0 0 1573 0 0,0 2 1 0 0,1-1 780 0 0,2 6 0 0 0,-6-2 0 0 0,2 3 0 0 0</inkml:trace>
  <inkml:trace contextRef="#ctx0" brushRef="#br0" timeOffset="1235">574 562 12191 185594 50997,'25'14'1866'0'0,"-4"4"0"0"0,-6 6-1447 0 0,-5 1 0 0 0,1 1 0 0 0,-2 2 0 0 0,-3 0 35 0 0,-1-1 1 0 0,-3 3 0 0 0,-2-4-86 0 0,0 0 0 0 0,-5-3-647 0 0,-6-4 1 0 0,0-10-1029 0 0,-11-14 1042 0 0,10-8 1 0 0,-10-12 0 0 0,9-1 0 0 0,0-5-139 0 0,-1-3 1 0 0,4 0-1 0 0,-3-3 43 0 0,2-1 260 0 0,0-2 1 0 0,6-2-1 0 0,3 0 1 0 0,1 3 61 0 0,1 3 1 0 0,6 0 0 0 0,3 1 0 0 0,3 3 357 0 0,5 1 0 0 0,0 4 0 0 0,5 6 0 0 0,0 2 171 0 0,1 2 1 0 0,5 2 0 0 0,0 3 0 0 0,2 4 9 0 0,-1 4 0 0 0,-3 3 1 0 0,1 3-1 0 0,-2 3-145 105 0,-1 6 0-105 0,-4 4 0 0 0,-2 4 0 0 0,-3 2 86 512 0,-1 3 0-512 0,-2-3-980 211 0,2 0-1310-193 0,-3 4 0-18 0,-3-2 1847 0 0,0 4 0 0 0,0-7 0 0 0,0 3 0 0 0</inkml:trace>
  <inkml:trace contextRef="#ctx0" brushRef="#br0" timeOffset="2030">1392 570 12262 185387 48959,'32'-9'3004'0'0,"-7"2"0"0"0,8 7 0 0 0,-7 0-3135 1733 0,4 0-195-1733 0,1 0 0 0 0,4 1 0 0 0,-1 1 0 0 0,0 1-789 0 45,-1-2 1 0 0,-1 1 1114 0-45,-3 1 0 0 0,2 1 0 0 0,-2 4 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9:23.232"/>
    </inkml:context>
    <inkml:brush xml:id="br0">
      <inkml:brushProperty name="width" value="0.2" units="cm"/>
      <inkml:brushProperty name="height" value="1.2" units="cm"/>
      <inkml:brushProperty name="inkEffects" value="pencil"/>
    </inkml:brush>
  </inkml:definitions>
  <inkml:trace contextRef="#ctx0" brushRef="#br0">119 893 12237 189660 49654,'17'0'827'0'0,"-3"2"61"0"0,-6 3 0 0 0,-1 5 111 0 0,6 9-610 0 0,-3-2 1 0 0,3 8 0 0 0,-4 0-17 0 0,2 3 0 0 0,-4 4 0 0 0,-4-5 0 0 0,-2-1 95 0 0,-1-1 1 0 0,-6 1-436 0 0,-4 3 0 0 0,-4-7-428 0 0,-7-1 1 0 0,1-12 0 0 0,-3-13-43-110 0,2-12 1 110 0,4-4-1 0 0,-1-10 1 0 0,3-1 107-69 0,1-3 1 69 0,-2-2-1 0 0,5-5 1 0 0,1-2 3 0 0,1-2 0 0 0,5-3 0 0 0,2 1 402 0 0,4 2-3 0 0,6 1 0 0 0,4 5 0 0 0,5 0 1 0 0,2 4 349 0 0,2 2 0 0 0,2 3 0 0 0,2 9 0 0 0,-1 2 39 0 0,3 2 0 0 0,2 2 1 0 0,2 2-1 0 0,-1 3 1 0 0,-1 4 405 0 0,-2 3 1 0 0,0 2-607 0 0,-3 1 1 0 0,3 8-597 0 0,0 6 1 0 0,-2 5-1641 157 0,-7 8 0-157 0,-6 1 1973 155 0,-9 5 0-155 0,-6-5 0 0 0,-1 0 0 0 0</inkml:trace>
  <inkml:trace contextRef="#ctx0" brushRef="#br0" timeOffset="588">689 179 12100 191131 53910,'-8'15'3740'0'0,"5"3"-3448"494"0,3 5 1-494 0,3 5-1 0 0,-2 2 1 0 0,1 1-46 9 0,0 1 0-9 0,1 0 1 0 0,-3 0-1 0 0,0 0-343 0 0,0 0 0 0 0,-1-3 0 0 0,-1-2-2113 0 0,0 1 465 0 0,-4-10 1744 0 0,1 4 0 0 0,-3-17 0 0 0,0 3 0 0 0</inkml:trace>
  <inkml:trace contextRef="#ctx0" brushRef="#br0" timeOffset="787">448 372 12115 191634 53401,'-10'-5'1615'0'0,"10"3"1"0"0,16 1 0 0 0,13 1-1 0 0,-1 0-1533 0 0,-2 0 0 0 0,-1 1 0 0 0,1 0 1 0 0,2 2-11 0 0,3-1 1 0 0,-3 2 0 0 0,3-1-1 0 0,-2 2-642 0 0,0 1 1 0 0,-3 1 0 0 0,1 1-1 0 0,-3 1-2838 0 0,-3 2 3408 0 0,-1-3 0 0 0,-4 8 0 0 0,0-4 0 0 0</inkml:trace>
  <inkml:trace contextRef="#ctx0" brushRef="#br0" timeOffset="1801">1235 966 12161 187550 51921,'13'0'1304'0'0,"-2"-6"-904"0"0,-11-4 0 0 0,-4-2-233 0 0,-1-9 1 0 0,-9 2 0 0 0,-2-5-1 0 0,-1 4-112 0 0,-3 3 0 0 0,2 5 0 0 0,-4 1 0 0 0,-2 3 3 0 0,-2 3 1 0 0,-2 1 0 0 0,2 6-1 0 0,0 4 291 0 0,0 7 0 0 0,2 6 1 0 0,2 5-1 0 0,4 1 61 0 0,1 2 1 0 0,5-2 0 0 0,4 2 0 0 0,5-2-112 0 0,2-1 0 0 0,2-1 0 0 0,6-1-193 0 0,6 0 0 0 0,3-11 0 0 0,6-1 0 0 0,0-5-205 0 0,1-3 0 0 0,1-2 1 0 0,0-3-1 0 0,1-5 59 0 0,2-1 1 0 0,-1-6 0 0 0,3 2 443 0 0,1-2-299 0 0,-2 2 1 0 0,2-2 0 0 0,-3 3 0 0 0,0-2-18 0 0,0 1 1 0 0,0 7-22 0 0,5 0 0 0 0,-3 9 1 0 0,0 8-102 0 0,-6 9 0 0 0,-9-1 0 0 0,-4 8 0 0 0,-3-3-1095 0 0,-2-1 1 0 0,0-2-1570 0 0,0 1 2698 0 0,2-1 0 0 0,-3 0 0 0 0,5-2 0 0 0</inkml:trace>
  <inkml:trace contextRef="#ctx0" brushRef="#br0" timeOffset="2643">1588 3 12117 192802 53332,'14'-2'2444'0'0,"2"11"-1755"135"0,4 12 0-135 0,2 14 0 0 0,3 2 0 0 0,3 8 33 223 0,4 11 0-223 0,2 8 1 0 0,4 8-1 0 0,-3 0-191 22 0,-2 0 0-22 0,-8-1 0 0 0,-4 0 1 0 0,-5-3-134 0 0,-5-3 0 0 0,-2-4 0 0 0,-7-6 0 0 0,-3-2-281 0 0,-3 1 1 0 0,-4 1-1 0 0,-3-3 1 0 0,-2-3-340 0 0,-2-2 0 0 0,-5-5 1 0 0,-2 1-585 0 0,-4 1 610 0 0,-3-6 1 0 0,1-4 0 0 0,1-10-1080-1142 0,2-4 525-4 0,1-3 1 1146 0,-1-5-2617-1198 0,-2-1 2013-163 0,6-6 1353 711 0,1-1 0 650 0,16-4 0 0 0,5 0 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9:42.811"/>
    </inkml:context>
    <inkml:brush xml:id="br0">
      <inkml:brushProperty name="width" value="0.2" units="cm"/>
      <inkml:brushProperty name="height" value="1.2" units="cm"/>
      <inkml:brushProperty name="color" value="#5B2D90"/>
      <inkml:brushProperty name="inkEffects" value="pencil"/>
    </inkml:brush>
  </inkml:definitions>
  <inkml:trace contextRef="#ctx0" brushRef="#br0">319 20 12128 183915 52971,'8'-13'3809'0'0,"-4"7"-3316"0"0,-1 19 0 0 0,-2 0 0 0 0,-1 14 0 0 0,0 0-104 0 0,0 2 1 0 0,0 5 0 0 0,0 4 0 0 0,0 2-127 0 0,0 3 1 0 0,0 2 0 0 0,-1 6 0 0 0,-1 1-376 0 0,-1-2 1 0 0,0-3 0 0 0,1-8-1678 0 0,-1-1 1154-114 0,1-6 1 114 0,2-2-1045-436 0,0-3 506-3 0,0-11 1173 123 0,0-2 0 316 0,0-13 0 0 0,0 2 0 0 0</inkml:trace>
  <inkml:trace contextRef="#ctx0" brushRef="#br0" timeOffset="246">78 422 12163 178153 51836,'-32'-7'3179'0'0,"7"1"-1937"128"0,9-2 0-128 0,11 1-302 501 0,13 2 1-501 0,8 1 0 0 0,11 1 0 0 0,0 3-164 319 0,1 0 0-319 0,0 0 0 0 0,5 0 0 0 0,1 0-480 43 0,1 3 1-43 0,3-1-1 0 0,-1 2 1 0 0,4 1-1011 0 0,1-1 1 0 0,2 1-1 0 0,1 0 1 0 0,-4-1-569 0 0,-3-1 1 0 0,-5-2 1280 0 0,-1 2 0 0 0,4 1 0 0 0,-3 1 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3-09-19T19:09:44.290"/>
    </inkml:context>
    <inkml:brush xml:id="br0">
      <inkml:brushProperty name="width" value="0.2" units="cm"/>
      <inkml:brushProperty name="height" value="1.2" units="cm"/>
      <inkml:brushProperty name="color" value="#5B2D90"/>
      <inkml:brushProperty name="inkEffects" value="pencil"/>
    </inkml:brush>
  </inkml:definitions>
  <inkml:trace contextRef="#ctx0" brushRef="#br0">0 594 12164 180937 51819,'14'0'2988'0'0,"0"0"-2281"0"0,-13 0 0 0 0,7-10-324 0 0,0-6 0 0 0,3-11 0 0 0,2-3 0 0 0,-2 2-105 0 0,1-1 0 0 0,-2 2 0 0 0,2-4 0 0 0,0 2 0 0 0,-2 0 381 0 0,-1 0 1 0 0,0 1 103 0 0,1 1-362 0 0,-4 9 1 0 0,1 10 0 0 0,-7 20-108 0 0,0 10 0 0 0,-1 10 0 0 0,-1-1 0 0 0,-1 4-69 0 0,2 1 0 0 0,0-1 0 0 0,2 2 0 0 0,1-2-165 0 0,4-1 1 0 0,-1-1-1 0 0,4 0-656 0 0,5 2 1 0 0,3-13 0 0 0,6-4-664 0 0,2-9 1 0 0,-2-7-1 0 0,-5-7-2262 0 0,-1-6 2607 0 0,-1-3 0 0 0,0-9 914 0 0,0-1 0 0 0,0-5 0 0 0,0 0 0 0 0</inkml:trace>
  <inkml:trace contextRef="#ctx0" brushRef="#br0" timeOffset="146">321 17 12235 185264 49727,'-16'-9'275'0'0,"11"2"1"0"0,2 7 0 0 0,11 0-1 0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7329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65742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2344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368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367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1278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966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9117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443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40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3980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649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customXml" Target="../ink/ink44.xml"/><Relationship Id="rId13" Type="http://schemas.openxmlformats.org/officeDocument/2006/relationships/image" Target="../media/image33.png"/><Relationship Id="rId18" Type="http://schemas.openxmlformats.org/officeDocument/2006/relationships/customXml" Target="../ink/ink49.xml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12" Type="http://schemas.openxmlformats.org/officeDocument/2006/relationships/customXml" Target="../ink/ink46.xml"/><Relationship Id="rId17" Type="http://schemas.openxmlformats.org/officeDocument/2006/relationships/image" Target="../media/image36.png"/><Relationship Id="rId2" Type="http://schemas.openxmlformats.org/officeDocument/2006/relationships/customXml" Target="../ink/ink41.xml"/><Relationship Id="rId16" Type="http://schemas.openxmlformats.org/officeDocument/2006/relationships/customXml" Target="../ink/ink48.xml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customXml" Target="../ink/ink45.xml"/><Relationship Id="rId19" Type="http://schemas.openxmlformats.org/officeDocument/2006/relationships/image" Target="../media/image37.png"/><Relationship Id="rId4" Type="http://schemas.openxmlformats.org/officeDocument/2006/relationships/customXml" Target="../ink/ink42.xml"/><Relationship Id="rId9" Type="http://schemas.openxmlformats.org/officeDocument/2006/relationships/image" Target="../media/image26.png"/><Relationship Id="rId14" Type="http://schemas.openxmlformats.org/officeDocument/2006/relationships/customXml" Target="../ink/ink4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2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customXml" Target="../ink/ink51.xml"/><Relationship Id="rId5" Type="http://schemas.openxmlformats.org/officeDocument/2006/relationships/image" Target="../media/image41.png"/><Relationship Id="rId4" Type="http://schemas.openxmlformats.org/officeDocument/2006/relationships/customXml" Target="../ink/ink5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customXml" Target="../ink/ink56.xml"/><Relationship Id="rId3" Type="http://schemas.openxmlformats.org/officeDocument/2006/relationships/image" Target="../media/image49.png"/><Relationship Id="rId7" Type="http://schemas.openxmlformats.org/officeDocument/2006/relationships/customXml" Target="../ink/ink53.xml"/><Relationship Id="rId12" Type="http://schemas.openxmlformats.org/officeDocument/2006/relationships/image" Target="../media/image54.png"/><Relationship Id="rId17" Type="http://schemas.openxmlformats.org/officeDocument/2006/relationships/image" Target="../media/image57.png"/><Relationship Id="rId2" Type="http://schemas.openxmlformats.org/officeDocument/2006/relationships/image" Target="../media/image48.png"/><Relationship Id="rId16" Type="http://schemas.openxmlformats.org/officeDocument/2006/relationships/customXml" Target="../ink/ink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customXml" Target="../ink/ink55.xml"/><Relationship Id="rId5" Type="http://schemas.openxmlformats.org/officeDocument/2006/relationships/customXml" Target="../ink/ink52.xml"/><Relationship Id="rId15" Type="http://schemas.openxmlformats.org/officeDocument/2006/relationships/image" Target="../media/image56.png"/><Relationship Id="rId10" Type="http://schemas.openxmlformats.org/officeDocument/2006/relationships/image" Target="../media/image53.png"/><Relationship Id="rId4" Type="http://schemas.openxmlformats.org/officeDocument/2006/relationships/image" Target="../media/image50.png"/><Relationship Id="rId9" Type="http://schemas.openxmlformats.org/officeDocument/2006/relationships/customXml" Target="../ink/ink54.xml"/><Relationship Id="rId1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15.png"/><Relationship Id="rId21" Type="http://schemas.openxmlformats.org/officeDocument/2006/relationships/image" Target="../media/image67.png"/><Relationship Id="rId42" Type="http://schemas.openxmlformats.org/officeDocument/2006/relationships/customXml" Target="../ink/ink78.xml"/><Relationship Id="rId63" Type="http://schemas.openxmlformats.org/officeDocument/2006/relationships/image" Target="../media/image88.png"/><Relationship Id="rId84" Type="http://schemas.openxmlformats.org/officeDocument/2006/relationships/customXml" Target="../ink/ink99.xml"/><Relationship Id="rId138" Type="http://schemas.openxmlformats.org/officeDocument/2006/relationships/customXml" Target="../ink/ink126.xml"/><Relationship Id="rId159" Type="http://schemas.openxmlformats.org/officeDocument/2006/relationships/image" Target="../media/image136.png"/><Relationship Id="rId107" Type="http://schemas.openxmlformats.org/officeDocument/2006/relationships/image" Target="../media/image110.png"/><Relationship Id="rId11" Type="http://schemas.openxmlformats.org/officeDocument/2006/relationships/image" Target="../media/image62.png"/><Relationship Id="rId32" Type="http://schemas.openxmlformats.org/officeDocument/2006/relationships/customXml" Target="../ink/ink73.xml"/><Relationship Id="rId53" Type="http://schemas.openxmlformats.org/officeDocument/2006/relationships/image" Target="../media/image83.png"/><Relationship Id="rId74" Type="http://schemas.openxmlformats.org/officeDocument/2006/relationships/customXml" Target="../ink/ink94.xml"/><Relationship Id="rId128" Type="http://schemas.openxmlformats.org/officeDocument/2006/relationships/customXml" Target="../ink/ink121.xml"/><Relationship Id="rId149" Type="http://schemas.openxmlformats.org/officeDocument/2006/relationships/image" Target="../media/image131.png"/><Relationship Id="rId5" Type="http://schemas.openxmlformats.org/officeDocument/2006/relationships/image" Target="../media/image59.png"/><Relationship Id="rId95" Type="http://schemas.openxmlformats.org/officeDocument/2006/relationships/image" Target="../media/image104.png"/><Relationship Id="rId160" Type="http://schemas.openxmlformats.org/officeDocument/2006/relationships/customXml" Target="../ink/ink137.xml"/><Relationship Id="rId22" Type="http://schemas.openxmlformats.org/officeDocument/2006/relationships/customXml" Target="../ink/ink68.xml"/><Relationship Id="rId43" Type="http://schemas.openxmlformats.org/officeDocument/2006/relationships/image" Target="../media/image78.png"/><Relationship Id="rId64" Type="http://schemas.openxmlformats.org/officeDocument/2006/relationships/customXml" Target="../ink/ink89.xml"/><Relationship Id="rId118" Type="http://schemas.openxmlformats.org/officeDocument/2006/relationships/customXml" Target="../ink/ink116.xml"/><Relationship Id="rId139" Type="http://schemas.openxmlformats.org/officeDocument/2006/relationships/image" Target="../media/image126.png"/><Relationship Id="rId85" Type="http://schemas.openxmlformats.org/officeDocument/2006/relationships/image" Target="../media/image99.png"/><Relationship Id="rId150" Type="http://schemas.openxmlformats.org/officeDocument/2006/relationships/customXml" Target="../ink/ink132.xml"/><Relationship Id="rId12" Type="http://schemas.openxmlformats.org/officeDocument/2006/relationships/customXml" Target="../ink/ink63.xml"/><Relationship Id="rId17" Type="http://schemas.openxmlformats.org/officeDocument/2006/relationships/image" Target="../media/image65.png"/><Relationship Id="rId33" Type="http://schemas.openxmlformats.org/officeDocument/2006/relationships/image" Target="../media/image73.png"/><Relationship Id="rId38" Type="http://schemas.openxmlformats.org/officeDocument/2006/relationships/customXml" Target="../ink/ink76.xml"/><Relationship Id="rId59" Type="http://schemas.openxmlformats.org/officeDocument/2006/relationships/image" Target="../media/image86.png"/><Relationship Id="rId103" Type="http://schemas.openxmlformats.org/officeDocument/2006/relationships/image" Target="../media/image108.png"/><Relationship Id="rId108" Type="http://schemas.openxmlformats.org/officeDocument/2006/relationships/customXml" Target="../ink/ink111.xml"/><Relationship Id="rId124" Type="http://schemas.openxmlformats.org/officeDocument/2006/relationships/customXml" Target="../ink/ink119.xml"/><Relationship Id="rId129" Type="http://schemas.openxmlformats.org/officeDocument/2006/relationships/image" Target="../media/image121.png"/><Relationship Id="rId54" Type="http://schemas.openxmlformats.org/officeDocument/2006/relationships/customXml" Target="../ink/ink84.xml"/><Relationship Id="rId70" Type="http://schemas.openxmlformats.org/officeDocument/2006/relationships/customXml" Target="../ink/ink92.xml"/><Relationship Id="rId75" Type="http://schemas.openxmlformats.org/officeDocument/2006/relationships/image" Target="../media/image94.png"/><Relationship Id="rId91" Type="http://schemas.openxmlformats.org/officeDocument/2006/relationships/image" Target="../media/image102.png"/><Relationship Id="rId96" Type="http://schemas.openxmlformats.org/officeDocument/2006/relationships/customXml" Target="../ink/ink105.xml"/><Relationship Id="rId140" Type="http://schemas.openxmlformats.org/officeDocument/2006/relationships/customXml" Target="../ink/ink127.xml"/><Relationship Id="rId145" Type="http://schemas.openxmlformats.org/officeDocument/2006/relationships/image" Target="../media/image129.png"/><Relationship Id="rId161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60.xml"/><Relationship Id="rId23" Type="http://schemas.openxmlformats.org/officeDocument/2006/relationships/image" Target="../media/image68.png"/><Relationship Id="rId28" Type="http://schemas.openxmlformats.org/officeDocument/2006/relationships/customXml" Target="../ink/ink71.xml"/><Relationship Id="rId49" Type="http://schemas.openxmlformats.org/officeDocument/2006/relationships/image" Target="../media/image81.png"/><Relationship Id="rId114" Type="http://schemas.openxmlformats.org/officeDocument/2006/relationships/customXml" Target="../ink/ink114.xml"/><Relationship Id="rId119" Type="http://schemas.openxmlformats.org/officeDocument/2006/relationships/image" Target="../media/image116.png"/><Relationship Id="rId44" Type="http://schemas.openxmlformats.org/officeDocument/2006/relationships/customXml" Target="../ink/ink79.xml"/><Relationship Id="rId60" Type="http://schemas.openxmlformats.org/officeDocument/2006/relationships/customXml" Target="../ink/ink87.xml"/><Relationship Id="rId65" Type="http://schemas.openxmlformats.org/officeDocument/2006/relationships/image" Target="../media/image89.png"/><Relationship Id="rId81" Type="http://schemas.openxmlformats.org/officeDocument/2006/relationships/image" Target="../media/image97.png"/><Relationship Id="rId86" Type="http://schemas.openxmlformats.org/officeDocument/2006/relationships/customXml" Target="../ink/ink100.xml"/><Relationship Id="rId130" Type="http://schemas.openxmlformats.org/officeDocument/2006/relationships/customXml" Target="../ink/ink122.xml"/><Relationship Id="rId135" Type="http://schemas.openxmlformats.org/officeDocument/2006/relationships/image" Target="../media/image124.png"/><Relationship Id="rId151" Type="http://schemas.openxmlformats.org/officeDocument/2006/relationships/image" Target="../media/image132.png"/><Relationship Id="rId156" Type="http://schemas.openxmlformats.org/officeDocument/2006/relationships/customXml" Target="../ink/ink135.xml"/><Relationship Id="rId13" Type="http://schemas.openxmlformats.org/officeDocument/2006/relationships/image" Target="../media/image63.png"/><Relationship Id="rId18" Type="http://schemas.openxmlformats.org/officeDocument/2006/relationships/customXml" Target="../ink/ink66.xml"/><Relationship Id="rId39" Type="http://schemas.openxmlformats.org/officeDocument/2006/relationships/image" Target="../media/image76.png"/><Relationship Id="rId109" Type="http://schemas.openxmlformats.org/officeDocument/2006/relationships/image" Target="../media/image111.png"/><Relationship Id="rId34" Type="http://schemas.openxmlformats.org/officeDocument/2006/relationships/customXml" Target="../ink/ink74.xml"/><Relationship Id="rId50" Type="http://schemas.openxmlformats.org/officeDocument/2006/relationships/customXml" Target="../ink/ink82.xml"/><Relationship Id="rId55" Type="http://schemas.openxmlformats.org/officeDocument/2006/relationships/image" Target="../media/image84.png"/><Relationship Id="rId76" Type="http://schemas.openxmlformats.org/officeDocument/2006/relationships/customXml" Target="../ink/ink95.xml"/><Relationship Id="rId97" Type="http://schemas.openxmlformats.org/officeDocument/2006/relationships/image" Target="../media/image105.png"/><Relationship Id="rId104" Type="http://schemas.openxmlformats.org/officeDocument/2006/relationships/customXml" Target="../ink/ink109.xml"/><Relationship Id="rId120" Type="http://schemas.openxmlformats.org/officeDocument/2006/relationships/customXml" Target="../ink/ink117.xml"/><Relationship Id="rId125" Type="http://schemas.openxmlformats.org/officeDocument/2006/relationships/image" Target="../media/image119.png"/><Relationship Id="rId141" Type="http://schemas.openxmlformats.org/officeDocument/2006/relationships/image" Target="../media/image127.png"/><Relationship Id="rId146" Type="http://schemas.openxmlformats.org/officeDocument/2006/relationships/customXml" Target="../ink/ink130.xml"/><Relationship Id="rId7" Type="http://schemas.openxmlformats.org/officeDocument/2006/relationships/image" Target="../media/image60.png"/><Relationship Id="rId71" Type="http://schemas.openxmlformats.org/officeDocument/2006/relationships/image" Target="../media/image92.png"/><Relationship Id="rId92" Type="http://schemas.openxmlformats.org/officeDocument/2006/relationships/customXml" Target="../ink/ink103.xml"/><Relationship Id="rId162" Type="http://schemas.openxmlformats.org/officeDocument/2006/relationships/customXml" Target="../ink/ink138.xml"/><Relationship Id="rId2" Type="http://schemas.openxmlformats.org/officeDocument/2006/relationships/customXml" Target="../ink/ink58.xml"/><Relationship Id="rId29" Type="http://schemas.openxmlformats.org/officeDocument/2006/relationships/image" Target="../media/image71.png"/><Relationship Id="rId24" Type="http://schemas.openxmlformats.org/officeDocument/2006/relationships/customXml" Target="../ink/ink69.xml"/><Relationship Id="rId40" Type="http://schemas.openxmlformats.org/officeDocument/2006/relationships/customXml" Target="../ink/ink77.xml"/><Relationship Id="rId45" Type="http://schemas.openxmlformats.org/officeDocument/2006/relationships/image" Target="../media/image79.png"/><Relationship Id="rId66" Type="http://schemas.openxmlformats.org/officeDocument/2006/relationships/customXml" Target="../ink/ink90.xml"/><Relationship Id="rId87" Type="http://schemas.openxmlformats.org/officeDocument/2006/relationships/image" Target="../media/image100.png"/><Relationship Id="rId110" Type="http://schemas.openxmlformats.org/officeDocument/2006/relationships/customXml" Target="../ink/ink112.xml"/><Relationship Id="rId115" Type="http://schemas.openxmlformats.org/officeDocument/2006/relationships/image" Target="../media/image114.png"/><Relationship Id="rId131" Type="http://schemas.openxmlformats.org/officeDocument/2006/relationships/image" Target="../media/image122.png"/><Relationship Id="rId136" Type="http://schemas.openxmlformats.org/officeDocument/2006/relationships/customXml" Target="../ink/ink125.xml"/><Relationship Id="rId157" Type="http://schemas.openxmlformats.org/officeDocument/2006/relationships/image" Target="../media/image135.png"/><Relationship Id="rId61" Type="http://schemas.openxmlformats.org/officeDocument/2006/relationships/image" Target="../media/image87.png"/><Relationship Id="rId82" Type="http://schemas.openxmlformats.org/officeDocument/2006/relationships/customXml" Target="../ink/ink98.xml"/><Relationship Id="rId152" Type="http://schemas.openxmlformats.org/officeDocument/2006/relationships/customXml" Target="../ink/ink133.xml"/><Relationship Id="rId19" Type="http://schemas.openxmlformats.org/officeDocument/2006/relationships/image" Target="../media/image66.png"/><Relationship Id="rId14" Type="http://schemas.openxmlformats.org/officeDocument/2006/relationships/customXml" Target="../ink/ink64.xml"/><Relationship Id="rId30" Type="http://schemas.openxmlformats.org/officeDocument/2006/relationships/customXml" Target="../ink/ink72.xml"/><Relationship Id="rId35" Type="http://schemas.openxmlformats.org/officeDocument/2006/relationships/image" Target="../media/image74.png"/><Relationship Id="rId56" Type="http://schemas.openxmlformats.org/officeDocument/2006/relationships/customXml" Target="../ink/ink85.xml"/><Relationship Id="rId77" Type="http://schemas.openxmlformats.org/officeDocument/2006/relationships/image" Target="../media/image95.png"/><Relationship Id="rId100" Type="http://schemas.openxmlformats.org/officeDocument/2006/relationships/customXml" Target="../ink/ink107.xml"/><Relationship Id="rId105" Type="http://schemas.openxmlformats.org/officeDocument/2006/relationships/image" Target="../media/image109.png"/><Relationship Id="rId126" Type="http://schemas.openxmlformats.org/officeDocument/2006/relationships/customXml" Target="../ink/ink120.xml"/><Relationship Id="rId147" Type="http://schemas.openxmlformats.org/officeDocument/2006/relationships/image" Target="../media/image130.png"/><Relationship Id="rId8" Type="http://schemas.openxmlformats.org/officeDocument/2006/relationships/customXml" Target="../ink/ink61.xml"/><Relationship Id="rId51" Type="http://schemas.openxmlformats.org/officeDocument/2006/relationships/image" Target="../media/image82.png"/><Relationship Id="rId72" Type="http://schemas.openxmlformats.org/officeDocument/2006/relationships/customXml" Target="../ink/ink93.xml"/><Relationship Id="rId93" Type="http://schemas.openxmlformats.org/officeDocument/2006/relationships/image" Target="../media/image103.png"/><Relationship Id="rId98" Type="http://schemas.openxmlformats.org/officeDocument/2006/relationships/customXml" Target="../ink/ink106.xml"/><Relationship Id="rId121" Type="http://schemas.openxmlformats.org/officeDocument/2006/relationships/image" Target="../media/image117.png"/><Relationship Id="rId142" Type="http://schemas.openxmlformats.org/officeDocument/2006/relationships/customXml" Target="../ink/ink128.xml"/><Relationship Id="rId163" Type="http://schemas.openxmlformats.org/officeDocument/2006/relationships/image" Target="../media/image138.png"/><Relationship Id="rId3" Type="http://schemas.openxmlformats.org/officeDocument/2006/relationships/image" Target="../media/image58.png"/><Relationship Id="rId25" Type="http://schemas.openxmlformats.org/officeDocument/2006/relationships/image" Target="../media/image69.png"/><Relationship Id="rId46" Type="http://schemas.openxmlformats.org/officeDocument/2006/relationships/customXml" Target="../ink/ink80.xml"/><Relationship Id="rId67" Type="http://schemas.openxmlformats.org/officeDocument/2006/relationships/image" Target="../media/image90.png"/><Relationship Id="rId116" Type="http://schemas.openxmlformats.org/officeDocument/2006/relationships/customXml" Target="../ink/ink115.xml"/><Relationship Id="rId137" Type="http://schemas.openxmlformats.org/officeDocument/2006/relationships/image" Target="../media/image125.png"/><Relationship Id="rId158" Type="http://schemas.openxmlformats.org/officeDocument/2006/relationships/customXml" Target="../ink/ink136.xml"/><Relationship Id="rId20" Type="http://schemas.openxmlformats.org/officeDocument/2006/relationships/customXml" Target="../ink/ink67.xml"/><Relationship Id="rId41" Type="http://schemas.openxmlformats.org/officeDocument/2006/relationships/image" Target="../media/image77.png"/><Relationship Id="rId62" Type="http://schemas.openxmlformats.org/officeDocument/2006/relationships/customXml" Target="../ink/ink88.xml"/><Relationship Id="rId83" Type="http://schemas.openxmlformats.org/officeDocument/2006/relationships/image" Target="../media/image98.png"/><Relationship Id="rId88" Type="http://schemas.openxmlformats.org/officeDocument/2006/relationships/customXml" Target="../ink/ink101.xml"/><Relationship Id="rId111" Type="http://schemas.openxmlformats.org/officeDocument/2006/relationships/image" Target="../media/image112.png"/><Relationship Id="rId132" Type="http://schemas.openxmlformats.org/officeDocument/2006/relationships/customXml" Target="../ink/ink123.xml"/><Relationship Id="rId153" Type="http://schemas.openxmlformats.org/officeDocument/2006/relationships/image" Target="../media/image133.png"/><Relationship Id="rId15" Type="http://schemas.openxmlformats.org/officeDocument/2006/relationships/image" Target="../media/image64.png"/><Relationship Id="rId36" Type="http://schemas.openxmlformats.org/officeDocument/2006/relationships/customXml" Target="../ink/ink75.xml"/><Relationship Id="rId57" Type="http://schemas.openxmlformats.org/officeDocument/2006/relationships/image" Target="../media/image85.png"/><Relationship Id="rId106" Type="http://schemas.openxmlformats.org/officeDocument/2006/relationships/customXml" Target="../ink/ink110.xml"/><Relationship Id="rId127" Type="http://schemas.openxmlformats.org/officeDocument/2006/relationships/image" Target="../media/image120.png"/><Relationship Id="rId10" Type="http://schemas.openxmlformats.org/officeDocument/2006/relationships/customXml" Target="../ink/ink62.xml"/><Relationship Id="rId31" Type="http://schemas.openxmlformats.org/officeDocument/2006/relationships/image" Target="../media/image72.png"/><Relationship Id="rId52" Type="http://schemas.openxmlformats.org/officeDocument/2006/relationships/customXml" Target="../ink/ink83.xml"/><Relationship Id="rId73" Type="http://schemas.openxmlformats.org/officeDocument/2006/relationships/image" Target="../media/image93.png"/><Relationship Id="rId78" Type="http://schemas.openxmlformats.org/officeDocument/2006/relationships/customXml" Target="../ink/ink96.xml"/><Relationship Id="rId94" Type="http://schemas.openxmlformats.org/officeDocument/2006/relationships/customXml" Target="../ink/ink104.xml"/><Relationship Id="rId99" Type="http://schemas.openxmlformats.org/officeDocument/2006/relationships/image" Target="../media/image106.png"/><Relationship Id="rId101" Type="http://schemas.openxmlformats.org/officeDocument/2006/relationships/image" Target="../media/image107.png"/><Relationship Id="rId122" Type="http://schemas.openxmlformats.org/officeDocument/2006/relationships/customXml" Target="../ink/ink118.xml"/><Relationship Id="rId143" Type="http://schemas.openxmlformats.org/officeDocument/2006/relationships/image" Target="../media/image128.png"/><Relationship Id="rId148" Type="http://schemas.openxmlformats.org/officeDocument/2006/relationships/customXml" Target="../ink/ink131.xml"/><Relationship Id="rId164" Type="http://schemas.openxmlformats.org/officeDocument/2006/relationships/customXml" Target="../ink/ink139.xml"/><Relationship Id="rId4" Type="http://schemas.openxmlformats.org/officeDocument/2006/relationships/customXml" Target="../ink/ink59.xml"/><Relationship Id="rId9" Type="http://schemas.openxmlformats.org/officeDocument/2006/relationships/image" Target="../media/image61.png"/><Relationship Id="rId26" Type="http://schemas.openxmlformats.org/officeDocument/2006/relationships/customXml" Target="../ink/ink70.xml"/><Relationship Id="rId47" Type="http://schemas.openxmlformats.org/officeDocument/2006/relationships/image" Target="../media/image80.png"/><Relationship Id="rId68" Type="http://schemas.openxmlformats.org/officeDocument/2006/relationships/customXml" Target="../ink/ink91.xml"/><Relationship Id="rId89" Type="http://schemas.openxmlformats.org/officeDocument/2006/relationships/image" Target="../media/image101.png"/><Relationship Id="rId112" Type="http://schemas.openxmlformats.org/officeDocument/2006/relationships/customXml" Target="../ink/ink113.xml"/><Relationship Id="rId133" Type="http://schemas.openxmlformats.org/officeDocument/2006/relationships/image" Target="../media/image123.png"/><Relationship Id="rId154" Type="http://schemas.openxmlformats.org/officeDocument/2006/relationships/customXml" Target="../ink/ink134.xml"/><Relationship Id="rId16" Type="http://schemas.openxmlformats.org/officeDocument/2006/relationships/customXml" Target="../ink/ink65.xml"/><Relationship Id="rId37" Type="http://schemas.openxmlformats.org/officeDocument/2006/relationships/image" Target="../media/image75.png"/><Relationship Id="rId58" Type="http://schemas.openxmlformats.org/officeDocument/2006/relationships/customXml" Target="../ink/ink86.xml"/><Relationship Id="rId79" Type="http://schemas.openxmlformats.org/officeDocument/2006/relationships/image" Target="../media/image96.png"/><Relationship Id="rId102" Type="http://schemas.openxmlformats.org/officeDocument/2006/relationships/customXml" Target="../ink/ink108.xml"/><Relationship Id="rId123" Type="http://schemas.openxmlformats.org/officeDocument/2006/relationships/image" Target="../media/image118.png"/><Relationship Id="rId144" Type="http://schemas.openxmlformats.org/officeDocument/2006/relationships/customXml" Target="../ink/ink129.xml"/><Relationship Id="rId90" Type="http://schemas.openxmlformats.org/officeDocument/2006/relationships/customXml" Target="../ink/ink102.xml"/><Relationship Id="rId165" Type="http://schemas.openxmlformats.org/officeDocument/2006/relationships/image" Target="../media/image139.png"/><Relationship Id="rId27" Type="http://schemas.openxmlformats.org/officeDocument/2006/relationships/image" Target="../media/image70.png"/><Relationship Id="rId48" Type="http://schemas.openxmlformats.org/officeDocument/2006/relationships/customXml" Target="../ink/ink81.xml"/><Relationship Id="rId69" Type="http://schemas.openxmlformats.org/officeDocument/2006/relationships/image" Target="../media/image91.png"/><Relationship Id="rId113" Type="http://schemas.openxmlformats.org/officeDocument/2006/relationships/image" Target="../media/image113.png"/><Relationship Id="rId134" Type="http://schemas.openxmlformats.org/officeDocument/2006/relationships/customXml" Target="../ink/ink124.xml"/><Relationship Id="rId80" Type="http://schemas.openxmlformats.org/officeDocument/2006/relationships/customXml" Target="../ink/ink97.xml"/><Relationship Id="rId155" Type="http://schemas.openxmlformats.org/officeDocument/2006/relationships/image" Target="../media/image134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6.png"/><Relationship Id="rId18" Type="http://schemas.openxmlformats.org/officeDocument/2006/relationships/customXml" Target="../ink/ink147.xml"/><Relationship Id="rId26" Type="http://schemas.openxmlformats.org/officeDocument/2006/relationships/customXml" Target="../ink/ink151.xml"/><Relationship Id="rId39" Type="http://schemas.openxmlformats.org/officeDocument/2006/relationships/image" Target="../media/image159.png"/><Relationship Id="rId21" Type="http://schemas.openxmlformats.org/officeDocument/2006/relationships/image" Target="../media/image150.png"/><Relationship Id="rId34" Type="http://schemas.openxmlformats.org/officeDocument/2006/relationships/customXml" Target="../ink/ink155.xml"/><Relationship Id="rId42" Type="http://schemas.openxmlformats.org/officeDocument/2006/relationships/customXml" Target="../ink/ink159.xml"/><Relationship Id="rId47" Type="http://schemas.openxmlformats.org/officeDocument/2006/relationships/image" Target="../media/image163.png"/><Relationship Id="rId50" Type="http://schemas.openxmlformats.org/officeDocument/2006/relationships/customXml" Target="../ink/ink163.xml"/><Relationship Id="rId55" Type="http://schemas.openxmlformats.org/officeDocument/2006/relationships/image" Target="../media/image167.png"/><Relationship Id="rId7" Type="http://schemas.openxmlformats.org/officeDocument/2006/relationships/image" Target="../media/image143.png"/><Relationship Id="rId2" Type="http://schemas.openxmlformats.org/officeDocument/2006/relationships/image" Target="../media/image140.png"/><Relationship Id="rId16" Type="http://schemas.openxmlformats.org/officeDocument/2006/relationships/customXml" Target="../ink/ink146.xml"/><Relationship Id="rId29" Type="http://schemas.openxmlformats.org/officeDocument/2006/relationships/image" Target="../media/image154.png"/><Relationship Id="rId11" Type="http://schemas.openxmlformats.org/officeDocument/2006/relationships/image" Target="../media/image145.png"/><Relationship Id="rId24" Type="http://schemas.openxmlformats.org/officeDocument/2006/relationships/customXml" Target="../ink/ink150.xml"/><Relationship Id="rId32" Type="http://schemas.openxmlformats.org/officeDocument/2006/relationships/customXml" Target="../ink/ink154.xml"/><Relationship Id="rId37" Type="http://schemas.openxmlformats.org/officeDocument/2006/relationships/image" Target="../media/image158.png"/><Relationship Id="rId40" Type="http://schemas.openxmlformats.org/officeDocument/2006/relationships/customXml" Target="../ink/ink158.xml"/><Relationship Id="rId45" Type="http://schemas.openxmlformats.org/officeDocument/2006/relationships/image" Target="../media/image162.png"/><Relationship Id="rId53" Type="http://schemas.openxmlformats.org/officeDocument/2006/relationships/image" Target="../media/image166.png"/><Relationship Id="rId5" Type="http://schemas.openxmlformats.org/officeDocument/2006/relationships/image" Target="../media/image142.png"/><Relationship Id="rId19" Type="http://schemas.openxmlformats.org/officeDocument/2006/relationships/image" Target="../media/image149.png"/><Relationship Id="rId4" Type="http://schemas.openxmlformats.org/officeDocument/2006/relationships/customXml" Target="../ink/ink140.xml"/><Relationship Id="rId9" Type="http://schemas.openxmlformats.org/officeDocument/2006/relationships/image" Target="../media/image144.png"/><Relationship Id="rId14" Type="http://schemas.openxmlformats.org/officeDocument/2006/relationships/customXml" Target="../ink/ink145.xml"/><Relationship Id="rId22" Type="http://schemas.openxmlformats.org/officeDocument/2006/relationships/customXml" Target="../ink/ink149.xml"/><Relationship Id="rId27" Type="http://schemas.openxmlformats.org/officeDocument/2006/relationships/image" Target="../media/image153.png"/><Relationship Id="rId30" Type="http://schemas.openxmlformats.org/officeDocument/2006/relationships/customXml" Target="../ink/ink153.xml"/><Relationship Id="rId35" Type="http://schemas.openxmlformats.org/officeDocument/2006/relationships/image" Target="../media/image157.png"/><Relationship Id="rId43" Type="http://schemas.openxmlformats.org/officeDocument/2006/relationships/image" Target="../media/image161.png"/><Relationship Id="rId48" Type="http://schemas.openxmlformats.org/officeDocument/2006/relationships/customXml" Target="../ink/ink162.xml"/><Relationship Id="rId56" Type="http://schemas.openxmlformats.org/officeDocument/2006/relationships/customXml" Target="../ink/ink166.xml"/><Relationship Id="rId8" Type="http://schemas.openxmlformats.org/officeDocument/2006/relationships/customXml" Target="../ink/ink142.xml"/><Relationship Id="rId51" Type="http://schemas.openxmlformats.org/officeDocument/2006/relationships/image" Target="../media/image165.png"/><Relationship Id="rId3" Type="http://schemas.openxmlformats.org/officeDocument/2006/relationships/image" Target="../media/image141.png"/><Relationship Id="rId12" Type="http://schemas.openxmlformats.org/officeDocument/2006/relationships/customXml" Target="../ink/ink144.xml"/><Relationship Id="rId17" Type="http://schemas.openxmlformats.org/officeDocument/2006/relationships/image" Target="../media/image148.png"/><Relationship Id="rId25" Type="http://schemas.openxmlformats.org/officeDocument/2006/relationships/image" Target="../media/image152.png"/><Relationship Id="rId33" Type="http://schemas.openxmlformats.org/officeDocument/2006/relationships/image" Target="../media/image156.png"/><Relationship Id="rId38" Type="http://schemas.openxmlformats.org/officeDocument/2006/relationships/customXml" Target="../ink/ink157.xml"/><Relationship Id="rId46" Type="http://schemas.openxmlformats.org/officeDocument/2006/relationships/customXml" Target="../ink/ink161.xml"/><Relationship Id="rId20" Type="http://schemas.openxmlformats.org/officeDocument/2006/relationships/customXml" Target="../ink/ink148.xml"/><Relationship Id="rId41" Type="http://schemas.openxmlformats.org/officeDocument/2006/relationships/image" Target="../media/image160.png"/><Relationship Id="rId54" Type="http://schemas.openxmlformats.org/officeDocument/2006/relationships/customXml" Target="../ink/ink165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41.xml"/><Relationship Id="rId15" Type="http://schemas.openxmlformats.org/officeDocument/2006/relationships/image" Target="../media/image147.png"/><Relationship Id="rId23" Type="http://schemas.openxmlformats.org/officeDocument/2006/relationships/image" Target="../media/image151.png"/><Relationship Id="rId28" Type="http://schemas.openxmlformats.org/officeDocument/2006/relationships/customXml" Target="../ink/ink152.xml"/><Relationship Id="rId36" Type="http://schemas.openxmlformats.org/officeDocument/2006/relationships/customXml" Target="../ink/ink156.xml"/><Relationship Id="rId49" Type="http://schemas.openxmlformats.org/officeDocument/2006/relationships/image" Target="../media/image164.png"/><Relationship Id="rId57" Type="http://schemas.openxmlformats.org/officeDocument/2006/relationships/image" Target="../media/image168.png"/><Relationship Id="rId10" Type="http://schemas.openxmlformats.org/officeDocument/2006/relationships/customXml" Target="../ink/ink143.xml"/><Relationship Id="rId31" Type="http://schemas.openxmlformats.org/officeDocument/2006/relationships/image" Target="../media/image155.png"/><Relationship Id="rId44" Type="http://schemas.openxmlformats.org/officeDocument/2006/relationships/customXml" Target="../ink/ink160.xml"/><Relationship Id="rId52" Type="http://schemas.openxmlformats.org/officeDocument/2006/relationships/customXml" Target="../ink/ink164.xml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71.xml"/><Relationship Id="rId18" Type="http://schemas.openxmlformats.org/officeDocument/2006/relationships/image" Target="../media/image177.png"/><Relationship Id="rId26" Type="http://schemas.openxmlformats.org/officeDocument/2006/relationships/image" Target="../media/image181.png"/><Relationship Id="rId39" Type="http://schemas.openxmlformats.org/officeDocument/2006/relationships/customXml" Target="../ink/ink184.xml"/><Relationship Id="rId21" Type="http://schemas.openxmlformats.org/officeDocument/2006/relationships/customXml" Target="../ink/ink175.xml"/><Relationship Id="rId34" Type="http://schemas.openxmlformats.org/officeDocument/2006/relationships/image" Target="../media/image185.png"/><Relationship Id="rId42" Type="http://schemas.openxmlformats.org/officeDocument/2006/relationships/image" Target="../media/image189.png"/><Relationship Id="rId47" Type="http://schemas.openxmlformats.org/officeDocument/2006/relationships/customXml" Target="../ink/ink188.xml"/><Relationship Id="rId50" Type="http://schemas.openxmlformats.org/officeDocument/2006/relationships/image" Target="../media/image193.png"/><Relationship Id="rId7" Type="http://schemas.openxmlformats.org/officeDocument/2006/relationships/customXml" Target="../ink/ink168.xml"/><Relationship Id="rId2" Type="http://schemas.openxmlformats.org/officeDocument/2006/relationships/image" Target="../media/image50.png"/><Relationship Id="rId16" Type="http://schemas.openxmlformats.org/officeDocument/2006/relationships/image" Target="../media/image176.png"/><Relationship Id="rId29" Type="http://schemas.openxmlformats.org/officeDocument/2006/relationships/customXml" Target="../ink/ink179.xml"/><Relationship Id="rId11" Type="http://schemas.openxmlformats.org/officeDocument/2006/relationships/customXml" Target="../ink/ink170.xml"/><Relationship Id="rId24" Type="http://schemas.openxmlformats.org/officeDocument/2006/relationships/image" Target="../media/image180.png"/><Relationship Id="rId32" Type="http://schemas.openxmlformats.org/officeDocument/2006/relationships/image" Target="../media/image184.png"/><Relationship Id="rId37" Type="http://schemas.openxmlformats.org/officeDocument/2006/relationships/customXml" Target="../ink/ink183.xml"/><Relationship Id="rId40" Type="http://schemas.openxmlformats.org/officeDocument/2006/relationships/image" Target="../media/image188.png"/><Relationship Id="rId45" Type="http://schemas.openxmlformats.org/officeDocument/2006/relationships/customXml" Target="../ink/ink187.xml"/><Relationship Id="rId5" Type="http://schemas.openxmlformats.org/officeDocument/2006/relationships/customXml" Target="../ink/ink167.xml"/><Relationship Id="rId15" Type="http://schemas.openxmlformats.org/officeDocument/2006/relationships/customXml" Target="../ink/ink172.xml"/><Relationship Id="rId23" Type="http://schemas.openxmlformats.org/officeDocument/2006/relationships/customXml" Target="../ink/ink176.xml"/><Relationship Id="rId28" Type="http://schemas.openxmlformats.org/officeDocument/2006/relationships/image" Target="../media/image182.png"/><Relationship Id="rId36" Type="http://schemas.openxmlformats.org/officeDocument/2006/relationships/image" Target="../media/image186.png"/><Relationship Id="rId49" Type="http://schemas.openxmlformats.org/officeDocument/2006/relationships/customXml" Target="../ink/ink189.xml"/><Relationship Id="rId10" Type="http://schemas.openxmlformats.org/officeDocument/2006/relationships/image" Target="../media/image173.png"/><Relationship Id="rId19" Type="http://schemas.openxmlformats.org/officeDocument/2006/relationships/customXml" Target="../ink/ink174.xml"/><Relationship Id="rId31" Type="http://schemas.openxmlformats.org/officeDocument/2006/relationships/customXml" Target="../ink/ink180.xml"/><Relationship Id="rId44" Type="http://schemas.openxmlformats.org/officeDocument/2006/relationships/image" Target="../media/image190.png"/><Relationship Id="rId52" Type="http://schemas.openxmlformats.org/officeDocument/2006/relationships/image" Target="../media/image194.png"/><Relationship Id="rId4" Type="http://schemas.openxmlformats.org/officeDocument/2006/relationships/image" Target="../media/image170.png"/><Relationship Id="rId9" Type="http://schemas.openxmlformats.org/officeDocument/2006/relationships/customXml" Target="../ink/ink169.xml"/><Relationship Id="rId14" Type="http://schemas.openxmlformats.org/officeDocument/2006/relationships/image" Target="../media/image175.png"/><Relationship Id="rId22" Type="http://schemas.openxmlformats.org/officeDocument/2006/relationships/image" Target="../media/image179.png"/><Relationship Id="rId27" Type="http://schemas.openxmlformats.org/officeDocument/2006/relationships/customXml" Target="../ink/ink178.xml"/><Relationship Id="rId30" Type="http://schemas.openxmlformats.org/officeDocument/2006/relationships/image" Target="../media/image183.png"/><Relationship Id="rId35" Type="http://schemas.openxmlformats.org/officeDocument/2006/relationships/customXml" Target="../ink/ink182.xml"/><Relationship Id="rId43" Type="http://schemas.openxmlformats.org/officeDocument/2006/relationships/customXml" Target="../ink/ink186.xml"/><Relationship Id="rId48" Type="http://schemas.openxmlformats.org/officeDocument/2006/relationships/image" Target="../media/image192.png"/><Relationship Id="rId8" Type="http://schemas.openxmlformats.org/officeDocument/2006/relationships/image" Target="../media/image172.png"/><Relationship Id="rId51" Type="http://schemas.openxmlformats.org/officeDocument/2006/relationships/customXml" Target="../ink/ink190.xml"/><Relationship Id="rId3" Type="http://schemas.openxmlformats.org/officeDocument/2006/relationships/image" Target="../media/image169.png"/><Relationship Id="rId12" Type="http://schemas.openxmlformats.org/officeDocument/2006/relationships/image" Target="../media/image174.png"/><Relationship Id="rId17" Type="http://schemas.openxmlformats.org/officeDocument/2006/relationships/customXml" Target="../ink/ink173.xml"/><Relationship Id="rId25" Type="http://schemas.openxmlformats.org/officeDocument/2006/relationships/customXml" Target="../ink/ink177.xml"/><Relationship Id="rId33" Type="http://schemas.openxmlformats.org/officeDocument/2006/relationships/customXml" Target="../ink/ink181.xml"/><Relationship Id="rId38" Type="http://schemas.openxmlformats.org/officeDocument/2006/relationships/image" Target="../media/image187.png"/><Relationship Id="rId46" Type="http://schemas.openxmlformats.org/officeDocument/2006/relationships/image" Target="../media/image191.png"/><Relationship Id="rId20" Type="http://schemas.openxmlformats.org/officeDocument/2006/relationships/image" Target="../media/image178.png"/><Relationship Id="rId41" Type="http://schemas.openxmlformats.org/officeDocument/2006/relationships/customXml" Target="../ink/ink18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6.png"/><Relationship Id="rId2" Type="http://schemas.openxmlformats.org/officeDocument/2006/relationships/image" Target="../media/image19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9.png"/><Relationship Id="rId4" Type="http://schemas.openxmlformats.org/officeDocument/2006/relationships/customXml" Target="../ink/ink19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5" Type="http://schemas.openxmlformats.org/officeDocument/2006/relationships/image" Target="../media/image3.png"/><Relationship Id="rId4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image" Target="../media/image2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20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04.xml"/><Relationship Id="rId21" Type="http://schemas.openxmlformats.org/officeDocument/2006/relationships/image" Target="../media/image216.png"/><Relationship Id="rId34" Type="http://schemas.openxmlformats.org/officeDocument/2006/relationships/customXml" Target="../ink/ink208.xml"/><Relationship Id="rId42" Type="http://schemas.openxmlformats.org/officeDocument/2006/relationships/customXml" Target="../ink/ink212.xml"/><Relationship Id="rId47" Type="http://schemas.openxmlformats.org/officeDocument/2006/relationships/image" Target="../media/image229.png"/><Relationship Id="rId50" Type="http://schemas.openxmlformats.org/officeDocument/2006/relationships/customXml" Target="../ink/ink216.xml"/><Relationship Id="rId55" Type="http://schemas.openxmlformats.org/officeDocument/2006/relationships/image" Target="../media/image233.png"/><Relationship Id="rId63" Type="http://schemas.openxmlformats.org/officeDocument/2006/relationships/image" Target="../media/image237.png"/><Relationship Id="rId7" Type="http://schemas.openxmlformats.org/officeDocument/2006/relationships/image" Target="../media/image209.png"/><Relationship Id="rId2" Type="http://schemas.openxmlformats.org/officeDocument/2006/relationships/customXml" Target="../ink/ink192.xml"/><Relationship Id="rId16" Type="http://schemas.openxmlformats.org/officeDocument/2006/relationships/customXml" Target="../ink/ink199.xml"/><Relationship Id="rId29" Type="http://schemas.openxmlformats.org/officeDocument/2006/relationships/image" Target="../media/image220.png"/><Relationship Id="rId11" Type="http://schemas.openxmlformats.org/officeDocument/2006/relationships/image" Target="../media/image211.png"/><Relationship Id="rId24" Type="http://schemas.openxmlformats.org/officeDocument/2006/relationships/customXml" Target="../ink/ink203.xml"/><Relationship Id="rId32" Type="http://schemas.openxmlformats.org/officeDocument/2006/relationships/customXml" Target="../ink/ink207.xml"/><Relationship Id="rId37" Type="http://schemas.openxmlformats.org/officeDocument/2006/relationships/image" Target="../media/image224.png"/><Relationship Id="rId40" Type="http://schemas.openxmlformats.org/officeDocument/2006/relationships/customXml" Target="../ink/ink211.xml"/><Relationship Id="rId45" Type="http://schemas.openxmlformats.org/officeDocument/2006/relationships/image" Target="../media/image228.png"/><Relationship Id="rId53" Type="http://schemas.openxmlformats.org/officeDocument/2006/relationships/image" Target="../media/image232.png"/><Relationship Id="rId58" Type="http://schemas.openxmlformats.org/officeDocument/2006/relationships/customXml" Target="../ink/ink220.xml"/><Relationship Id="rId5" Type="http://schemas.openxmlformats.org/officeDocument/2006/relationships/image" Target="../media/image208.png"/><Relationship Id="rId61" Type="http://schemas.openxmlformats.org/officeDocument/2006/relationships/image" Target="../media/image236.png"/><Relationship Id="rId19" Type="http://schemas.openxmlformats.org/officeDocument/2006/relationships/image" Target="../media/image215.png"/><Relationship Id="rId14" Type="http://schemas.openxmlformats.org/officeDocument/2006/relationships/customXml" Target="../ink/ink198.xml"/><Relationship Id="rId22" Type="http://schemas.openxmlformats.org/officeDocument/2006/relationships/customXml" Target="../ink/ink202.xml"/><Relationship Id="rId27" Type="http://schemas.openxmlformats.org/officeDocument/2006/relationships/image" Target="../media/image219.png"/><Relationship Id="rId30" Type="http://schemas.openxmlformats.org/officeDocument/2006/relationships/customXml" Target="../ink/ink206.xml"/><Relationship Id="rId35" Type="http://schemas.openxmlformats.org/officeDocument/2006/relationships/image" Target="../media/image223.png"/><Relationship Id="rId43" Type="http://schemas.openxmlformats.org/officeDocument/2006/relationships/image" Target="../media/image227.png"/><Relationship Id="rId48" Type="http://schemas.openxmlformats.org/officeDocument/2006/relationships/customXml" Target="../ink/ink215.xml"/><Relationship Id="rId56" Type="http://schemas.openxmlformats.org/officeDocument/2006/relationships/customXml" Target="../ink/ink219.xml"/><Relationship Id="rId64" Type="http://schemas.openxmlformats.org/officeDocument/2006/relationships/customXml" Target="../ink/ink223.xml"/><Relationship Id="rId8" Type="http://schemas.openxmlformats.org/officeDocument/2006/relationships/customXml" Target="../ink/ink195.xml"/><Relationship Id="rId51" Type="http://schemas.openxmlformats.org/officeDocument/2006/relationships/image" Target="../media/image231.png"/><Relationship Id="rId3" Type="http://schemas.openxmlformats.org/officeDocument/2006/relationships/image" Target="../media/image207.png"/><Relationship Id="rId12" Type="http://schemas.openxmlformats.org/officeDocument/2006/relationships/customXml" Target="../ink/ink197.xml"/><Relationship Id="rId17" Type="http://schemas.openxmlformats.org/officeDocument/2006/relationships/image" Target="../media/image214.png"/><Relationship Id="rId25" Type="http://schemas.openxmlformats.org/officeDocument/2006/relationships/image" Target="../media/image218.png"/><Relationship Id="rId33" Type="http://schemas.openxmlformats.org/officeDocument/2006/relationships/image" Target="../media/image222.png"/><Relationship Id="rId38" Type="http://schemas.openxmlformats.org/officeDocument/2006/relationships/customXml" Target="../ink/ink210.xml"/><Relationship Id="rId46" Type="http://schemas.openxmlformats.org/officeDocument/2006/relationships/customXml" Target="../ink/ink214.xml"/><Relationship Id="rId59" Type="http://schemas.openxmlformats.org/officeDocument/2006/relationships/image" Target="../media/image235.png"/><Relationship Id="rId20" Type="http://schemas.openxmlformats.org/officeDocument/2006/relationships/customXml" Target="../ink/ink201.xml"/><Relationship Id="rId41" Type="http://schemas.openxmlformats.org/officeDocument/2006/relationships/image" Target="../media/image226.png"/><Relationship Id="rId54" Type="http://schemas.openxmlformats.org/officeDocument/2006/relationships/customXml" Target="../ink/ink218.xml"/><Relationship Id="rId62" Type="http://schemas.openxmlformats.org/officeDocument/2006/relationships/customXml" Target="../ink/ink222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94.xml"/><Relationship Id="rId15" Type="http://schemas.openxmlformats.org/officeDocument/2006/relationships/image" Target="../media/image213.png"/><Relationship Id="rId23" Type="http://schemas.openxmlformats.org/officeDocument/2006/relationships/image" Target="../media/image217.png"/><Relationship Id="rId28" Type="http://schemas.openxmlformats.org/officeDocument/2006/relationships/customXml" Target="../ink/ink205.xml"/><Relationship Id="rId36" Type="http://schemas.openxmlformats.org/officeDocument/2006/relationships/customXml" Target="../ink/ink209.xml"/><Relationship Id="rId49" Type="http://schemas.openxmlformats.org/officeDocument/2006/relationships/image" Target="../media/image230.png"/><Relationship Id="rId57" Type="http://schemas.openxmlformats.org/officeDocument/2006/relationships/image" Target="../media/image234.png"/><Relationship Id="rId10" Type="http://schemas.openxmlformats.org/officeDocument/2006/relationships/customXml" Target="../ink/ink196.xml"/><Relationship Id="rId31" Type="http://schemas.openxmlformats.org/officeDocument/2006/relationships/image" Target="../media/image221.png"/><Relationship Id="rId44" Type="http://schemas.openxmlformats.org/officeDocument/2006/relationships/customXml" Target="../ink/ink213.xml"/><Relationship Id="rId52" Type="http://schemas.openxmlformats.org/officeDocument/2006/relationships/customXml" Target="../ink/ink217.xml"/><Relationship Id="rId60" Type="http://schemas.openxmlformats.org/officeDocument/2006/relationships/customXml" Target="../ink/ink221.xml"/><Relationship Id="rId65" Type="http://schemas.openxmlformats.org/officeDocument/2006/relationships/image" Target="../media/image238.png"/><Relationship Id="rId4" Type="http://schemas.openxmlformats.org/officeDocument/2006/relationships/customXml" Target="../ink/ink193.xml"/><Relationship Id="rId9" Type="http://schemas.openxmlformats.org/officeDocument/2006/relationships/image" Target="../media/image210.png"/><Relationship Id="rId13" Type="http://schemas.openxmlformats.org/officeDocument/2006/relationships/image" Target="../media/image212.png"/><Relationship Id="rId18" Type="http://schemas.openxmlformats.org/officeDocument/2006/relationships/customXml" Target="../ink/ink200.xml"/><Relationship Id="rId39" Type="http://schemas.openxmlformats.org/officeDocument/2006/relationships/image" Target="../media/image225.png"/></Relationships>
</file>

<file path=ppt/slides/_rels/slide24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36.xml"/><Relationship Id="rId21" Type="http://schemas.openxmlformats.org/officeDocument/2006/relationships/image" Target="../media/image215.png"/><Relationship Id="rId34" Type="http://schemas.openxmlformats.org/officeDocument/2006/relationships/customXml" Target="../ink/ink240.xml"/><Relationship Id="rId42" Type="http://schemas.openxmlformats.org/officeDocument/2006/relationships/customXml" Target="../ink/ink244.xml"/><Relationship Id="rId47" Type="http://schemas.openxmlformats.org/officeDocument/2006/relationships/image" Target="../media/image232.png"/><Relationship Id="rId50" Type="http://schemas.openxmlformats.org/officeDocument/2006/relationships/customXml" Target="../ink/ink248.xml"/><Relationship Id="rId55" Type="http://schemas.openxmlformats.org/officeDocument/2006/relationships/image" Target="../media/image236.png"/><Relationship Id="rId63" Type="http://schemas.openxmlformats.org/officeDocument/2006/relationships/image" Target="../media/image243.png"/><Relationship Id="rId7" Type="http://schemas.openxmlformats.org/officeDocument/2006/relationships/image" Target="../media/image241.png"/><Relationship Id="rId2" Type="http://schemas.openxmlformats.org/officeDocument/2006/relationships/customXml" Target="../ink/ink224.xml"/><Relationship Id="rId16" Type="http://schemas.openxmlformats.org/officeDocument/2006/relationships/customXml" Target="../ink/ink231.xml"/><Relationship Id="rId29" Type="http://schemas.openxmlformats.org/officeDocument/2006/relationships/image" Target="../media/image221.png"/><Relationship Id="rId11" Type="http://schemas.openxmlformats.org/officeDocument/2006/relationships/image" Target="../media/image210.png"/><Relationship Id="rId24" Type="http://schemas.openxmlformats.org/officeDocument/2006/relationships/customXml" Target="../ink/ink235.xml"/><Relationship Id="rId32" Type="http://schemas.openxmlformats.org/officeDocument/2006/relationships/customXml" Target="../ink/ink239.xml"/><Relationship Id="rId37" Type="http://schemas.openxmlformats.org/officeDocument/2006/relationships/image" Target="../media/image225.png"/><Relationship Id="rId40" Type="http://schemas.openxmlformats.org/officeDocument/2006/relationships/customXml" Target="../ink/ink243.xml"/><Relationship Id="rId45" Type="http://schemas.openxmlformats.org/officeDocument/2006/relationships/image" Target="../media/image229.png"/><Relationship Id="rId53" Type="http://schemas.openxmlformats.org/officeDocument/2006/relationships/image" Target="../media/image235.png"/><Relationship Id="rId58" Type="http://schemas.openxmlformats.org/officeDocument/2006/relationships/customXml" Target="../ink/ink252.xml"/><Relationship Id="rId5" Type="http://schemas.openxmlformats.org/officeDocument/2006/relationships/image" Target="../media/image240.png"/><Relationship Id="rId61" Type="http://schemas.openxmlformats.org/officeDocument/2006/relationships/image" Target="../media/image242.png"/><Relationship Id="rId19" Type="http://schemas.openxmlformats.org/officeDocument/2006/relationships/image" Target="../media/image214.png"/><Relationship Id="rId14" Type="http://schemas.openxmlformats.org/officeDocument/2006/relationships/customXml" Target="../ink/ink230.xml"/><Relationship Id="rId22" Type="http://schemas.openxmlformats.org/officeDocument/2006/relationships/customXml" Target="../ink/ink234.xml"/><Relationship Id="rId27" Type="http://schemas.openxmlformats.org/officeDocument/2006/relationships/image" Target="../media/image218.png"/><Relationship Id="rId30" Type="http://schemas.openxmlformats.org/officeDocument/2006/relationships/customXml" Target="../ink/ink238.xml"/><Relationship Id="rId35" Type="http://schemas.openxmlformats.org/officeDocument/2006/relationships/image" Target="../media/image224.png"/><Relationship Id="rId43" Type="http://schemas.openxmlformats.org/officeDocument/2006/relationships/image" Target="../media/image228.png"/><Relationship Id="rId48" Type="http://schemas.openxmlformats.org/officeDocument/2006/relationships/customXml" Target="../ink/ink247.xml"/><Relationship Id="rId56" Type="http://schemas.openxmlformats.org/officeDocument/2006/relationships/customXml" Target="../ink/ink251.xml"/><Relationship Id="rId64" Type="http://schemas.openxmlformats.org/officeDocument/2006/relationships/customXml" Target="../ink/ink255.xml"/><Relationship Id="rId8" Type="http://schemas.openxmlformats.org/officeDocument/2006/relationships/customXml" Target="../ink/ink227.xml"/><Relationship Id="rId51" Type="http://schemas.openxmlformats.org/officeDocument/2006/relationships/image" Target="../media/image234.png"/><Relationship Id="rId3" Type="http://schemas.openxmlformats.org/officeDocument/2006/relationships/image" Target="../media/image239.png"/><Relationship Id="rId12" Type="http://schemas.openxmlformats.org/officeDocument/2006/relationships/customXml" Target="../ink/ink229.xml"/><Relationship Id="rId17" Type="http://schemas.openxmlformats.org/officeDocument/2006/relationships/image" Target="../media/image213.png"/><Relationship Id="rId25" Type="http://schemas.openxmlformats.org/officeDocument/2006/relationships/image" Target="../media/image217.png"/><Relationship Id="rId33" Type="http://schemas.openxmlformats.org/officeDocument/2006/relationships/image" Target="../media/image223.png"/><Relationship Id="rId38" Type="http://schemas.openxmlformats.org/officeDocument/2006/relationships/customXml" Target="../ink/ink242.xml"/><Relationship Id="rId46" Type="http://schemas.openxmlformats.org/officeDocument/2006/relationships/customXml" Target="../ink/ink246.xml"/><Relationship Id="rId59" Type="http://schemas.openxmlformats.org/officeDocument/2006/relationships/image" Target="../media/image238.png"/><Relationship Id="rId20" Type="http://schemas.openxmlformats.org/officeDocument/2006/relationships/customXml" Target="../ink/ink233.xml"/><Relationship Id="rId41" Type="http://schemas.openxmlformats.org/officeDocument/2006/relationships/image" Target="../media/image227.png"/><Relationship Id="rId54" Type="http://schemas.openxmlformats.org/officeDocument/2006/relationships/customXml" Target="../ink/ink250.xml"/><Relationship Id="rId62" Type="http://schemas.openxmlformats.org/officeDocument/2006/relationships/customXml" Target="../ink/ink25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6.xml"/><Relationship Id="rId15" Type="http://schemas.openxmlformats.org/officeDocument/2006/relationships/image" Target="../media/image212.png"/><Relationship Id="rId23" Type="http://schemas.openxmlformats.org/officeDocument/2006/relationships/image" Target="../media/image216.png"/><Relationship Id="rId28" Type="http://schemas.openxmlformats.org/officeDocument/2006/relationships/customXml" Target="../ink/ink237.xml"/><Relationship Id="rId36" Type="http://schemas.openxmlformats.org/officeDocument/2006/relationships/customXml" Target="../ink/ink241.xml"/><Relationship Id="rId49" Type="http://schemas.openxmlformats.org/officeDocument/2006/relationships/image" Target="../media/image233.png"/><Relationship Id="rId57" Type="http://schemas.openxmlformats.org/officeDocument/2006/relationships/image" Target="../media/image237.png"/><Relationship Id="rId10" Type="http://schemas.openxmlformats.org/officeDocument/2006/relationships/customXml" Target="../ink/ink228.xml"/><Relationship Id="rId31" Type="http://schemas.openxmlformats.org/officeDocument/2006/relationships/image" Target="../media/image222.png"/><Relationship Id="rId44" Type="http://schemas.openxmlformats.org/officeDocument/2006/relationships/customXml" Target="../ink/ink245.xml"/><Relationship Id="rId52" Type="http://schemas.openxmlformats.org/officeDocument/2006/relationships/customXml" Target="../ink/ink249.xml"/><Relationship Id="rId60" Type="http://schemas.openxmlformats.org/officeDocument/2006/relationships/customXml" Target="../ink/ink253.xml"/><Relationship Id="rId65" Type="http://schemas.openxmlformats.org/officeDocument/2006/relationships/image" Target="../media/image244.png"/><Relationship Id="rId4" Type="http://schemas.openxmlformats.org/officeDocument/2006/relationships/customXml" Target="../ink/ink225.xml"/><Relationship Id="rId9" Type="http://schemas.openxmlformats.org/officeDocument/2006/relationships/image" Target="../media/image209.png"/><Relationship Id="rId13" Type="http://schemas.openxmlformats.org/officeDocument/2006/relationships/image" Target="../media/image211.png"/><Relationship Id="rId18" Type="http://schemas.openxmlformats.org/officeDocument/2006/relationships/customXml" Target="../ink/ink232.xml"/><Relationship Id="rId39" Type="http://schemas.openxmlformats.org/officeDocument/2006/relationships/image" Target="../media/image226.png"/></Relationships>
</file>

<file path=ppt/slides/_rels/slide2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68.xml"/><Relationship Id="rId21" Type="http://schemas.openxmlformats.org/officeDocument/2006/relationships/image" Target="../media/image218.png"/><Relationship Id="rId34" Type="http://schemas.openxmlformats.org/officeDocument/2006/relationships/customXml" Target="../ink/ink272.xml"/><Relationship Id="rId42" Type="http://schemas.openxmlformats.org/officeDocument/2006/relationships/customXml" Target="../ink/ink276.xml"/><Relationship Id="rId47" Type="http://schemas.openxmlformats.org/officeDocument/2006/relationships/image" Target="../media/image235.png"/><Relationship Id="rId50" Type="http://schemas.openxmlformats.org/officeDocument/2006/relationships/customXml" Target="../ink/ink280.xml"/><Relationship Id="rId55" Type="http://schemas.openxmlformats.org/officeDocument/2006/relationships/image" Target="../media/image242.png"/><Relationship Id="rId63" Type="http://schemas.openxmlformats.org/officeDocument/2006/relationships/image" Target="../media/image246.png"/><Relationship Id="rId7" Type="http://schemas.openxmlformats.org/officeDocument/2006/relationships/image" Target="../media/image211.png"/><Relationship Id="rId2" Type="http://schemas.openxmlformats.org/officeDocument/2006/relationships/customXml" Target="../ink/ink256.xml"/><Relationship Id="rId16" Type="http://schemas.openxmlformats.org/officeDocument/2006/relationships/customXml" Target="../ink/ink263.xml"/><Relationship Id="rId29" Type="http://schemas.openxmlformats.org/officeDocument/2006/relationships/image" Target="../media/image224.png"/><Relationship Id="rId11" Type="http://schemas.openxmlformats.org/officeDocument/2006/relationships/image" Target="../media/image213.png"/><Relationship Id="rId24" Type="http://schemas.openxmlformats.org/officeDocument/2006/relationships/customXml" Target="../ink/ink267.xml"/><Relationship Id="rId32" Type="http://schemas.openxmlformats.org/officeDocument/2006/relationships/customXml" Target="../ink/ink271.xml"/><Relationship Id="rId37" Type="http://schemas.openxmlformats.org/officeDocument/2006/relationships/image" Target="../media/image228.png"/><Relationship Id="rId40" Type="http://schemas.openxmlformats.org/officeDocument/2006/relationships/customXml" Target="../ink/ink275.xml"/><Relationship Id="rId45" Type="http://schemas.openxmlformats.org/officeDocument/2006/relationships/image" Target="../media/image234.png"/><Relationship Id="rId53" Type="http://schemas.openxmlformats.org/officeDocument/2006/relationships/image" Target="../media/image238.png"/><Relationship Id="rId58" Type="http://schemas.openxmlformats.org/officeDocument/2006/relationships/customXml" Target="../ink/ink284.xml"/><Relationship Id="rId5" Type="http://schemas.openxmlformats.org/officeDocument/2006/relationships/image" Target="../media/image210.png"/><Relationship Id="rId61" Type="http://schemas.openxmlformats.org/officeDocument/2006/relationships/image" Target="../media/image245.png"/><Relationship Id="rId19" Type="http://schemas.openxmlformats.org/officeDocument/2006/relationships/image" Target="../media/image217.png"/><Relationship Id="rId14" Type="http://schemas.openxmlformats.org/officeDocument/2006/relationships/customXml" Target="../ink/ink262.xml"/><Relationship Id="rId22" Type="http://schemas.openxmlformats.org/officeDocument/2006/relationships/customXml" Target="../ink/ink266.xml"/><Relationship Id="rId27" Type="http://schemas.openxmlformats.org/officeDocument/2006/relationships/image" Target="../media/image223.png"/><Relationship Id="rId30" Type="http://schemas.openxmlformats.org/officeDocument/2006/relationships/customXml" Target="../ink/ink270.xml"/><Relationship Id="rId35" Type="http://schemas.openxmlformats.org/officeDocument/2006/relationships/image" Target="../media/image227.png"/><Relationship Id="rId43" Type="http://schemas.openxmlformats.org/officeDocument/2006/relationships/image" Target="../media/image233.png"/><Relationship Id="rId48" Type="http://schemas.openxmlformats.org/officeDocument/2006/relationships/customXml" Target="../ink/ink279.xml"/><Relationship Id="rId56" Type="http://schemas.openxmlformats.org/officeDocument/2006/relationships/customXml" Target="../ink/ink283.xml"/><Relationship Id="rId64" Type="http://schemas.openxmlformats.org/officeDocument/2006/relationships/customXml" Target="../ink/ink287.xml"/><Relationship Id="rId8" Type="http://schemas.openxmlformats.org/officeDocument/2006/relationships/customXml" Target="../ink/ink259.xml"/><Relationship Id="rId51" Type="http://schemas.openxmlformats.org/officeDocument/2006/relationships/image" Target="../media/image237.png"/><Relationship Id="rId3" Type="http://schemas.openxmlformats.org/officeDocument/2006/relationships/image" Target="../media/image209.png"/><Relationship Id="rId12" Type="http://schemas.openxmlformats.org/officeDocument/2006/relationships/customXml" Target="../ink/ink261.xml"/><Relationship Id="rId17" Type="http://schemas.openxmlformats.org/officeDocument/2006/relationships/image" Target="../media/image216.png"/><Relationship Id="rId25" Type="http://schemas.openxmlformats.org/officeDocument/2006/relationships/image" Target="../media/image222.png"/><Relationship Id="rId33" Type="http://schemas.openxmlformats.org/officeDocument/2006/relationships/image" Target="../media/image226.png"/><Relationship Id="rId38" Type="http://schemas.openxmlformats.org/officeDocument/2006/relationships/customXml" Target="../ink/ink274.xml"/><Relationship Id="rId46" Type="http://schemas.openxmlformats.org/officeDocument/2006/relationships/customXml" Target="../ink/ink278.xml"/><Relationship Id="rId59" Type="http://schemas.openxmlformats.org/officeDocument/2006/relationships/image" Target="../media/image244.png"/><Relationship Id="rId20" Type="http://schemas.openxmlformats.org/officeDocument/2006/relationships/customXml" Target="../ink/ink265.xml"/><Relationship Id="rId41" Type="http://schemas.openxmlformats.org/officeDocument/2006/relationships/image" Target="../media/image232.png"/><Relationship Id="rId54" Type="http://schemas.openxmlformats.org/officeDocument/2006/relationships/customXml" Target="../ink/ink282.xml"/><Relationship Id="rId62" Type="http://schemas.openxmlformats.org/officeDocument/2006/relationships/customXml" Target="../ink/ink286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58.xml"/><Relationship Id="rId15" Type="http://schemas.openxmlformats.org/officeDocument/2006/relationships/image" Target="../media/image215.png"/><Relationship Id="rId23" Type="http://schemas.openxmlformats.org/officeDocument/2006/relationships/image" Target="../media/image221.png"/><Relationship Id="rId28" Type="http://schemas.openxmlformats.org/officeDocument/2006/relationships/customXml" Target="../ink/ink269.xml"/><Relationship Id="rId36" Type="http://schemas.openxmlformats.org/officeDocument/2006/relationships/customXml" Target="../ink/ink273.xml"/><Relationship Id="rId49" Type="http://schemas.openxmlformats.org/officeDocument/2006/relationships/image" Target="../media/image236.png"/><Relationship Id="rId57" Type="http://schemas.openxmlformats.org/officeDocument/2006/relationships/image" Target="../media/image243.png"/><Relationship Id="rId10" Type="http://schemas.openxmlformats.org/officeDocument/2006/relationships/customXml" Target="../ink/ink260.xml"/><Relationship Id="rId31" Type="http://schemas.openxmlformats.org/officeDocument/2006/relationships/image" Target="../media/image225.png"/><Relationship Id="rId44" Type="http://schemas.openxmlformats.org/officeDocument/2006/relationships/customXml" Target="../ink/ink277.xml"/><Relationship Id="rId52" Type="http://schemas.openxmlformats.org/officeDocument/2006/relationships/customXml" Target="../ink/ink281.xml"/><Relationship Id="rId60" Type="http://schemas.openxmlformats.org/officeDocument/2006/relationships/customXml" Target="../ink/ink285.xml"/><Relationship Id="rId65" Type="http://schemas.openxmlformats.org/officeDocument/2006/relationships/image" Target="../media/image247.png"/><Relationship Id="rId4" Type="http://schemas.openxmlformats.org/officeDocument/2006/relationships/customXml" Target="../ink/ink257.xml"/><Relationship Id="rId9" Type="http://schemas.openxmlformats.org/officeDocument/2006/relationships/image" Target="../media/image212.png"/><Relationship Id="rId13" Type="http://schemas.openxmlformats.org/officeDocument/2006/relationships/image" Target="../media/image214.png"/><Relationship Id="rId18" Type="http://schemas.openxmlformats.org/officeDocument/2006/relationships/customXml" Target="../ink/ink264.xml"/><Relationship Id="rId39" Type="http://schemas.openxmlformats.org/officeDocument/2006/relationships/image" Target="../media/image229.png"/></Relationships>
</file>

<file path=ppt/slides/_rels/slide2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14.png"/><Relationship Id="rId18" Type="http://schemas.openxmlformats.org/officeDocument/2006/relationships/customXml" Target="../ink/ink296.xml"/><Relationship Id="rId26" Type="http://schemas.openxmlformats.org/officeDocument/2006/relationships/customXml" Target="../ink/ink300.xml"/><Relationship Id="rId39" Type="http://schemas.openxmlformats.org/officeDocument/2006/relationships/image" Target="../media/image243.png"/><Relationship Id="rId21" Type="http://schemas.openxmlformats.org/officeDocument/2006/relationships/image" Target="../media/image218.png"/><Relationship Id="rId34" Type="http://schemas.openxmlformats.org/officeDocument/2006/relationships/customXml" Target="../ink/ink304.xml"/><Relationship Id="rId42" Type="http://schemas.openxmlformats.org/officeDocument/2006/relationships/customXml" Target="../ink/ink308.xml"/><Relationship Id="rId47" Type="http://schemas.openxmlformats.org/officeDocument/2006/relationships/image" Target="../media/image252.png"/><Relationship Id="rId50" Type="http://schemas.openxmlformats.org/officeDocument/2006/relationships/customXml" Target="../ink/ink312.xml"/><Relationship Id="rId55" Type="http://schemas.openxmlformats.org/officeDocument/2006/relationships/image" Target="../media/image256.png"/><Relationship Id="rId7" Type="http://schemas.openxmlformats.org/officeDocument/2006/relationships/image" Target="../media/image211.png"/><Relationship Id="rId2" Type="http://schemas.openxmlformats.org/officeDocument/2006/relationships/customXml" Target="../ink/ink288.xml"/><Relationship Id="rId16" Type="http://schemas.openxmlformats.org/officeDocument/2006/relationships/customXml" Target="../ink/ink295.xml"/><Relationship Id="rId29" Type="http://schemas.openxmlformats.org/officeDocument/2006/relationships/image" Target="../media/image226.png"/><Relationship Id="rId11" Type="http://schemas.openxmlformats.org/officeDocument/2006/relationships/image" Target="../media/image213.png"/><Relationship Id="rId24" Type="http://schemas.openxmlformats.org/officeDocument/2006/relationships/customXml" Target="../ink/ink299.xml"/><Relationship Id="rId32" Type="http://schemas.openxmlformats.org/officeDocument/2006/relationships/customXml" Target="../ink/ink303.xml"/><Relationship Id="rId37" Type="http://schemas.openxmlformats.org/officeDocument/2006/relationships/image" Target="../media/image242.png"/><Relationship Id="rId40" Type="http://schemas.openxmlformats.org/officeDocument/2006/relationships/customXml" Target="../ink/ink307.xml"/><Relationship Id="rId45" Type="http://schemas.openxmlformats.org/officeDocument/2006/relationships/image" Target="../media/image251.png"/><Relationship Id="rId53" Type="http://schemas.openxmlformats.org/officeDocument/2006/relationships/image" Target="../media/image255.png"/><Relationship Id="rId5" Type="http://schemas.openxmlformats.org/officeDocument/2006/relationships/image" Target="../media/image210.png"/><Relationship Id="rId10" Type="http://schemas.openxmlformats.org/officeDocument/2006/relationships/customXml" Target="../ink/ink292.xml"/><Relationship Id="rId19" Type="http://schemas.openxmlformats.org/officeDocument/2006/relationships/image" Target="../media/image217.png"/><Relationship Id="rId31" Type="http://schemas.openxmlformats.org/officeDocument/2006/relationships/image" Target="../media/image227.png"/><Relationship Id="rId44" Type="http://schemas.openxmlformats.org/officeDocument/2006/relationships/customXml" Target="../ink/ink309.xml"/><Relationship Id="rId52" Type="http://schemas.openxmlformats.org/officeDocument/2006/relationships/customXml" Target="../ink/ink313.xml"/><Relationship Id="rId4" Type="http://schemas.openxmlformats.org/officeDocument/2006/relationships/customXml" Target="../ink/ink289.xml"/><Relationship Id="rId9" Type="http://schemas.openxmlformats.org/officeDocument/2006/relationships/image" Target="../media/image212.png"/><Relationship Id="rId14" Type="http://schemas.openxmlformats.org/officeDocument/2006/relationships/customXml" Target="../ink/ink294.xml"/><Relationship Id="rId22" Type="http://schemas.openxmlformats.org/officeDocument/2006/relationships/customXml" Target="../ink/ink298.xml"/><Relationship Id="rId27" Type="http://schemas.openxmlformats.org/officeDocument/2006/relationships/image" Target="../media/image248.png"/><Relationship Id="rId30" Type="http://schemas.openxmlformats.org/officeDocument/2006/relationships/customXml" Target="../ink/ink302.xml"/><Relationship Id="rId35" Type="http://schemas.openxmlformats.org/officeDocument/2006/relationships/image" Target="../media/image229.png"/><Relationship Id="rId43" Type="http://schemas.openxmlformats.org/officeDocument/2006/relationships/image" Target="../media/image250.png"/><Relationship Id="rId48" Type="http://schemas.openxmlformats.org/officeDocument/2006/relationships/customXml" Target="../ink/ink311.xml"/><Relationship Id="rId8" Type="http://schemas.openxmlformats.org/officeDocument/2006/relationships/customXml" Target="../ink/ink291.xml"/><Relationship Id="rId51" Type="http://schemas.openxmlformats.org/officeDocument/2006/relationships/image" Target="../media/image254.png"/><Relationship Id="rId3" Type="http://schemas.openxmlformats.org/officeDocument/2006/relationships/image" Target="../media/image209.png"/><Relationship Id="rId12" Type="http://schemas.openxmlformats.org/officeDocument/2006/relationships/customXml" Target="../ink/ink293.xml"/><Relationship Id="rId17" Type="http://schemas.openxmlformats.org/officeDocument/2006/relationships/image" Target="../media/image216.png"/><Relationship Id="rId25" Type="http://schemas.openxmlformats.org/officeDocument/2006/relationships/image" Target="../media/image223.png"/><Relationship Id="rId33" Type="http://schemas.openxmlformats.org/officeDocument/2006/relationships/image" Target="../media/image228.png"/><Relationship Id="rId38" Type="http://schemas.openxmlformats.org/officeDocument/2006/relationships/customXml" Target="../ink/ink306.xml"/><Relationship Id="rId46" Type="http://schemas.openxmlformats.org/officeDocument/2006/relationships/customXml" Target="../ink/ink310.xml"/><Relationship Id="rId20" Type="http://schemas.openxmlformats.org/officeDocument/2006/relationships/customXml" Target="../ink/ink297.xml"/><Relationship Id="rId41" Type="http://schemas.openxmlformats.org/officeDocument/2006/relationships/image" Target="../media/image249.png"/><Relationship Id="rId54" Type="http://schemas.openxmlformats.org/officeDocument/2006/relationships/customXml" Target="../ink/ink314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90.xml"/><Relationship Id="rId15" Type="http://schemas.openxmlformats.org/officeDocument/2006/relationships/image" Target="../media/image215.png"/><Relationship Id="rId23" Type="http://schemas.openxmlformats.org/officeDocument/2006/relationships/image" Target="../media/image221.png"/><Relationship Id="rId28" Type="http://schemas.openxmlformats.org/officeDocument/2006/relationships/customXml" Target="../ink/ink301.xml"/><Relationship Id="rId36" Type="http://schemas.openxmlformats.org/officeDocument/2006/relationships/customXml" Target="../ink/ink305.xml"/><Relationship Id="rId49" Type="http://schemas.openxmlformats.org/officeDocument/2006/relationships/image" Target="../media/image25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7.png"/><Relationship Id="rId4" Type="http://schemas.openxmlformats.org/officeDocument/2006/relationships/image" Target="../media/image20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19.xml"/><Relationship Id="rId18" Type="http://schemas.openxmlformats.org/officeDocument/2006/relationships/image" Target="../media/image270.png"/><Relationship Id="rId26" Type="http://schemas.openxmlformats.org/officeDocument/2006/relationships/image" Target="../media/image274.png"/><Relationship Id="rId39" Type="http://schemas.openxmlformats.org/officeDocument/2006/relationships/customXml" Target="../ink/ink332.xml"/><Relationship Id="rId21" Type="http://schemas.openxmlformats.org/officeDocument/2006/relationships/customXml" Target="../ink/ink323.xml"/><Relationship Id="rId34" Type="http://schemas.openxmlformats.org/officeDocument/2006/relationships/image" Target="../media/image278.png"/><Relationship Id="rId42" Type="http://schemas.openxmlformats.org/officeDocument/2006/relationships/image" Target="../media/image282.png"/><Relationship Id="rId7" Type="http://schemas.openxmlformats.org/officeDocument/2006/relationships/customXml" Target="../ink/ink316.xml"/><Relationship Id="rId2" Type="http://schemas.openxmlformats.org/officeDocument/2006/relationships/image" Target="../media/image258.png"/><Relationship Id="rId16" Type="http://schemas.openxmlformats.org/officeDocument/2006/relationships/image" Target="../media/image269.png"/><Relationship Id="rId20" Type="http://schemas.openxmlformats.org/officeDocument/2006/relationships/image" Target="../media/image271.png"/><Relationship Id="rId29" Type="http://schemas.openxmlformats.org/officeDocument/2006/relationships/customXml" Target="../ink/ink327.xml"/><Relationship Id="rId41" Type="http://schemas.openxmlformats.org/officeDocument/2006/relationships/customXml" Target="../ink/ink3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4.png"/><Relationship Id="rId11" Type="http://schemas.openxmlformats.org/officeDocument/2006/relationships/customXml" Target="../ink/ink318.xml"/><Relationship Id="rId24" Type="http://schemas.openxmlformats.org/officeDocument/2006/relationships/image" Target="../media/image273.png"/><Relationship Id="rId32" Type="http://schemas.openxmlformats.org/officeDocument/2006/relationships/image" Target="../media/image277.png"/><Relationship Id="rId37" Type="http://schemas.openxmlformats.org/officeDocument/2006/relationships/customXml" Target="../ink/ink331.xml"/><Relationship Id="rId40" Type="http://schemas.openxmlformats.org/officeDocument/2006/relationships/image" Target="../media/image281.png"/><Relationship Id="rId5" Type="http://schemas.openxmlformats.org/officeDocument/2006/relationships/customXml" Target="../ink/ink315.xml"/><Relationship Id="rId15" Type="http://schemas.openxmlformats.org/officeDocument/2006/relationships/customXml" Target="../ink/ink320.xml"/><Relationship Id="rId23" Type="http://schemas.openxmlformats.org/officeDocument/2006/relationships/customXml" Target="../ink/ink324.xml"/><Relationship Id="rId28" Type="http://schemas.openxmlformats.org/officeDocument/2006/relationships/image" Target="../media/image275.png"/><Relationship Id="rId36" Type="http://schemas.openxmlformats.org/officeDocument/2006/relationships/image" Target="../media/image279.png"/><Relationship Id="rId10" Type="http://schemas.openxmlformats.org/officeDocument/2006/relationships/image" Target="../media/image266.png"/><Relationship Id="rId19" Type="http://schemas.openxmlformats.org/officeDocument/2006/relationships/customXml" Target="../ink/ink322.xml"/><Relationship Id="rId31" Type="http://schemas.openxmlformats.org/officeDocument/2006/relationships/customXml" Target="../ink/ink328.xml"/><Relationship Id="rId4" Type="http://schemas.openxmlformats.org/officeDocument/2006/relationships/image" Target="../media/image260.png"/><Relationship Id="rId9" Type="http://schemas.openxmlformats.org/officeDocument/2006/relationships/customXml" Target="../ink/ink317.xml"/><Relationship Id="rId14" Type="http://schemas.openxmlformats.org/officeDocument/2006/relationships/image" Target="../media/image268.png"/><Relationship Id="rId22" Type="http://schemas.openxmlformats.org/officeDocument/2006/relationships/image" Target="../media/image272.png"/><Relationship Id="rId27" Type="http://schemas.openxmlformats.org/officeDocument/2006/relationships/customXml" Target="../ink/ink326.xml"/><Relationship Id="rId30" Type="http://schemas.openxmlformats.org/officeDocument/2006/relationships/image" Target="../media/image276.png"/><Relationship Id="rId35" Type="http://schemas.openxmlformats.org/officeDocument/2006/relationships/customXml" Target="../ink/ink330.xml"/><Relationship Id="rId8" Type="http://schemas.openxmlformats.org/officeDocument/2006/relationships/image" Target="../media/image265.png"/><Relationship Id="rId3" Type="http://schemas.openxmlformats.org/officeDocument/2006/relationships/image" Target="../media/image259.png"/><Relationship Id="rId12" Type="http://schemas.openxmlformats.org/officeDocument/2006/relationships/image" Target="../media/image267.png"/><Relationship Id="rId17" Type="http://schemas.openxmlformats.org/officeDocument/2006/relationships/customXml" Target="../ink/ink321.xml"/><Relationship Id="rId25" Type="http://schemas.openxmlformats.org/officeDocument/2006/relationships/customXml" Target="../ink/ink325.xml"/><Relationship Id="rId33" Type="http://schemas.openxmlformats.org/officeDocument/2006/relationships/customXml" Target="../ink/ink329.xml"/><Relationship Id="rId38" Type="http://schemas.openxmlformats.org/officeDocument/2006/relationships/image" Target="../media/image28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46.xml"/><Relationship Id="rId21" Type="http://schemas.openxmlformats.org/officeDocument/2006/relationships/image" Target="../media/image292.png"/><Relationship Id="rId42" Type="http://schemas.openxmlformats.org/officeDocument/2006/relationships/customXml" Target="../ink/ink354.xml"/><Relationship Id="rId47" Type="http://schemas.openxmlformats.org/officeDocument/2006/relationships/image" Target="../media/image305.png"/><Relationship Id="rId63" Type="http://schemas.openxmlformats.org/officeDocument/2006/relationships/image" Target="../media/image313.png"/><Relationship Id="rId68" Type="http://schemas.openxmlformats.org/officeDocument/2006/relationships/customXml" Target="../ink/ink367.xml"/><Relationship Id="rId16" Type="http://schemas.openxmlformats.org/officeDocument/2006/relationships/customXml" Target="../ink/ink341.xml"/><Relationship Id="rId11" Type="http://schemas.openxmlformats.org/officeDocument/2006/relationships/image" Target="../media/image287.png"/><Relationship Id="rId24" Type="http://schemas.openxmlformats.org/officeDocument/2006/relationships/customXml" Target="../ink/ink345.xml"/><Relationship Id="rId32" Type="http://schemas.openxmlformats.org/officeDocument/2006/relationships/customXml" Target="../ink/ink349.xml"/><Relationship Id="rId37" Type="http://schemas.openxmlformats.org/officeDocument/2006/relationships/image" Target="../media/image300.png"/><Relationship Id="rId40" Type="http://schemas.openxmlformats.org/officeDocument/2006/relationships/customXml" Target="../ink/ink353.xml"/><Relationship Id="rId45" Type="http://schemas.openxmlformats.org/officeDocument/2006/relationships/image" Target="../media/image304.png"/><Relationship Id="rId53" Type="http://schemas.openxmlformats.org/officeDocument/2006/relationships/image" Target="../media/image308.png"/><Relationship Id="rId58" Type="http://schemas.openxmlformats.org/officeDocument/2006/relationships/customXml" Target="../ink/ink362.xml"/><Relationship Id="rId66" Type="http://schemas.openxmlformats.org/officeDocument/2006/relationships/customXml" Target="../ink/ink366.xml"/><Relationship Id="rId74" Type="http://schemas.openxmlformats.org/officeDocument/2006/relationships/customXml" Target="../ink/ink370.xml"/><Relationship Id="rId5" Type="http://schemas.openxmlformats.org/officeDocument/2006/relationships/image" Target="../media/image284.png"/><Relationship Id="rId61" Type="http://schemas.openxmlformats.org/officeDocument/2006/relationships/image" Target="../media/image312.png"/><Relationship Id="rId19" Type="http://schemas.openxmlformats.org/officeDocument/2006/relationships/image" Target="../media/image291.png"/><Relationship Id="rId14" Type="http://schemas.openxmlformats.org/officeDocument/2006/relationships/customXml" Target="../ink/ink340.xml"/><Relationship Id="rId22" Type="http://schemas.openxmlformats.org/officeDocument/2006/relationships/customXml" Target="../ink/ink344.xml"/><Relationship Id="rId27" Type="http://schemas.openxmlformats.org/officeDocument/2006/relationships/image" Target="../media/image295.png"/><Relationship Id="rId30" Type="http://schemas.openxmlformats.org/officeDocument/2006/relationships/customXml" Target="../ink/ink348.xml"/><Relationship Id="rId35" Type="http://schemas.openxmlformats.org/officeDocument/2006/relationships/image" Target="../media/image299.png"/><Relationship Id="rId43" Type="http://schemas.openxmlformats.org/officeDocument/2006/relationships/image" Target="../media/image303.png"/><Relationship Id="rId48" Type="http://schemas.openxmlformats.org/officeDocument/2006/relationships/customXml" Target="../ink/ink357.xml"/><Relationship Id="rId56" Type="http://schemas.openxmlformats.org/officeDocument/2006/relationships/customXml" Target="../ink/ink361.xml"/><Relationship Id="rId64" Type="http://schemas.openxmlformats.org/officeDocument/2006/relationships/customXml" Target="../ink/ink365.xml"/><Relationship Id="rId69" Type="http://schemas.openxmlformats.org/officeDocument/2006/relationships/image" Target="../media/image316.png"/><Relationship Id="rId77" Type="http://schemas.openxmlformats.org/officeDocument/2006/relationships/image" Target="../media/image320.png"/><Relationship Id="rId8" Type="http://schemas.openxmlformats.org/officeDocument/2006/relationships/customXml" Target="../ink/ink337.xml"/><Relationship Id="rId51" Type="http://schemas.openxmlformats.org/officeDocument/2006/relationships/image" Target="../media/image307.png"/><Relationship Id="rId72" Type="http://schemas.openxmlformats.org/officeDocument/2006/relationships/customXml" Target="../ink/ink369.xml"/><Relationship Id="rId3" Type="http://schemas.openxmlformats.org/officeDocument/2006/relationships/image" Target="../media/image283.png"/><Relationship Id="rId12" Type="http://schemas.openxmlformats.org/officeDocument/2006/relationships/customXml" Target="../ink/ink339.xml"/><Relationship Id="rId17" Type="http://schemas.openxmlformats.org/officeDocument/2006/relationships/image" Target="../media/image290.png"/><Relationship Id="rId25" Type="http://schemas.openxmlformats.org/officeDocument/2006/relationships/image" Target="../media/image294.png"/><Relationship Id="rId33" Type="http://schemas.openxmlformats.org/officeDocument/2006/relationships/image" Target="../media/image298.png"/><Relationship Id="rId38" Type="http://schemas.openxmlformats.org/officeDocument/2006/relationships/customXml" Target="../ink/ink352.xml"/><Relationship Id="rId46" Type="http://schemas.openxmlformats.org/officeDocument/2006/relationships/customXml" Target="../ink/ink356.xml"/><Relationship Id="rId59" Type="http://schemas.openxmlformats.org/officeDocument/2006/relationships/image" Target="../media/image311.png"/><Relationship Id="rId67" Type="http://schemas.openxmlformats.org/officeDocument/2006/relationships/image" Target="../media/image315.png"/><Relationship Id="rId20" Type="http://schemas.openxmlformats.org/officeDocument/2006/relationships/customXml" Target="../ink/ink343.xml"/><Relationship Id="rId41" Type="http://schemas.openxmlformats.org/officeDocument/2006/relationships/image" Target="../media/image302.png"/><Relationship Id="rId54" Type="http://schemas.openxmlformats.org/officeDocument/2006/relationships/customXml" Target="../ink/ink360.xml"/><Relationship Id="rId62" Type="http://schemas.openxmlformats.org/officeDocument/2006/relationships/customXml" Target="../ink/ink364.xml"/><Relationship Id="rId70" Type="http://schemas.openxmlformats.org/officeDocument/2006/relationships/customXml" Target="../ink/ink368.xml"/><Relationship Id="rId75" Type="http://schemas.openxmlformats.org/officeDocument/2006/relationships/image" Target="../media/image31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36.xml"/><Relationship Id="rId15" Type="http://schemas.openxmlformats.org/officeDocument/2006/relationships/image" Target="../media/image289.png"/><Relationship Id="rId23" Type="http://schemas.openxmlformats.org/officeDocument/2006/relationships/image" Target="../media/image293.png"/><Relationship Id="rId28" Type="http://schemas.openxmlformats.org/officeDocument/2006/relationships/customXml" Target="../ink/ink347.xml"/><Relationship Id="rId36" Type="http://schemas.openxmlformats.org/officeDocument/2006/relationships/customXml" Target="../ink/ink351.xml"/><Relationship Id="rId49" Type="http://schemas.openxmlformats.org/officeDocument/2006/relationships/image" Target="../media/image306.png"/><Relationship Id="rId57" Type="http://schemas.openxmlformats.org/officeDocument/2006/relationships/image" Target="../media/image310.png"/><Relationship Id="rId10" Type="http://schemas.openxmlformats.org/officeDocument/2006/relationships/customXml" Target="../ink/ink338.xml"/><Relationship Id="rId31" Type="http://schemas.openxmlformats.org/officeDocument/2006/relationships/image" Target="../media/image297.png"/><Relationship Id="rId44" Type="http://schemas.openxmlformats.org/officeDocument/2006/relationships/customXml" Target="../ink/ink355.xml"/><Relationship Id="rId52" Type="http://schemas.openxmlformats.org/officeDocument/2006/relationships/customXml" Target="../ink/ink359.xml"/><Relationship Id="rId60" Type="http://schemas.openxmlformats.org/officeDocument/2006/relationships/customXml" Target="../ink/ink363.xml"/><Relationship Id="rId65" Type="http://schemas.openxmlformats.org/officeDocument/2006/relationships/image" Target="../media/image314.png"/><Relationship Id="rId73" Type="http://schemas.openxmlformats.org/officeDocument/2006/relationships/image" Target="../media/image318.png"/><Relationship Id="rId4" Type="http://schemas.openxmlformats.org/officeDocument/2006/relationships/customXml" Target="../ink/ink335.xml"/><Relationship Id="rId9" Type="http://schemas.openxmlformats.org/officeDocument/2006/relationships/image" Target="../media/image286.png"/><Relationship Id="rId13" Type="http://schemas.openxmlformats.org/officeDocument/2006/relationships/image" Target="../media/image288.png"/><Relationship Id="rId18" Type="http://schemas.openxmlformats.org/officeDocument/2006/relationships/customXml" Target="../ink/ink342.xml"/><Relationship Id="rId39" Type="http://schemas.openxmlformats.org/officeDocument/2006/relationships/image" Target="../media/image301.png"/><Relationship Id="rId34" Type="http://schemas.openxmlformats.org/officeDocument/2006/relationships/customXml" Target="../ink/ink350.xml"/><Relationship Id="rId50" Type="http://schemas.openxmlformats.org/officeDocument/2006/relationships/customXml" Target="../ink/ink358.xml"/><Relationship Id="rId55" Type="http://schemas.openxmlformats.org/officeDocument/2006/relationships/image" Target="../media/image309.png"/><Relationship Id="rId76" Type="http://schemas.openxmlformats.org/officeDocument/2006/relationships/customXml" Target="../ink/ink371.xml"/><Relationship Id="rId7" Type="http://schemas.openxmlformats.org/officeDocument/2006/relationships/image" Target="../media/image285.png"/><Relationship Id="rId71" Type="http://schemas.openxmlformats.org/officeDocument/2006/relationships/image" Target="../media/image317.png"/><Relationship Id="rId2" Type="http://schemas.openxmlformats.org/officeDocument/2006/relationships/customXml" Target="../ink/ink334.xml"/><Relationship Id="rId29" Type="http://schemas.openxmlformats.org/officeDocument/2006/relationships/image" Target="../media/image296.png"/></Relationships>
</file>

<file path=ppt/slides/_rels/slide31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84.xml"/><Relationship Id="rId21" Type="http://schemas.openxmlformats.org/officeDocument/2006/relationships/image" Target="../media/image324.png"/><Relationship Id="rId42" Type="http://schemas.openxmlformats.org/officeDocument/2006/relationships/customXml" Target="../ink/ink392.xml"/><Relationship Id="rId47" Type="http://schemas.openxmlformats.org/officeDocument/2006/relationships/image" Target="../media/image337.png"/><Relationship Id="rId63" Type="http://schemas.openxmlformats.org/officeDocument/2006/relationships/image" Target="../media/image345.png"/><Relationship Id="rId68" Type="http://schemas.openxmlformats.org/officeDocument/2006/relationships/customXml" Target="../ink/ink405.xml"/><Relationship Id="rId84" Type="http://schemas.openxmlformats.org/officeDocument/2006/relationships/customXml" Target="../ink/ink413.xml"/><Relationship Id="rId89" Type="http://schemas.openxmlformats.org/officeDocument/2006/relationships/image" Target="../media/image357.png"/><Relationship Id="rId112" Type="http://schemas.openxmlformats.org/officeDocument/2006/relationships/image" Target="../media/image369.png"/><Relationship Id="rId16" Type="http://schemas.openxmlformats.org/officeDocument/2006/relationships/customXml" Target="../ink/ink379.xml"/><Relationship Id="rId107" Type="http://schemas.openxmlformats.org/officeDocument/2006/relationships/customXml" Target="../ink/ink424.xml"/><Relationship Id="rId11" Type="http://schemas.openxmlformats.org/officeDocument/2006/relationships/image" Target="../media/image295.png"/><Relationship Id="rId32" Type="http://schemas.openxmlformats.org/officeDocument/2006/relationships/customXml" Target="../ink/ink387.xml"/><Relationship Id="rId37" Type="http://schemas.openxmlformats.org/officeDocument/2006/relationships/image" Target="../media/image332.png"/><Relationship Id="rId53" Type="http://schemas.openxmlformats.org/officeDocument/2006/relationships/image" Target="../media/image340.png"/><Relationship Id="rId58" Type="http://schemas.openxmlformats.org/officeDocument/2006/relationships/customXml" Target="../ink/ink400.xml"/><Relationship Id="rId74" Type="http://schemas.openxmlformats.org/officeDocument/2006/relationships/customXml" Target="../ink/ink408.xml"/><Relationship Id="rId79" Type="http://schemas.openxmlformats.org/officeDocument/2006/relationships/image" Target="../media/image353.png"/><Relationship Id="rId102" Type="http://schemas.openxmlformats.org/officeDocument/2006/relationships/customXml" Target="../ink/ink422.xml"/><Relationship Id="rId5" Type="http://schemas.openxmlformats.org/officeDocument/2006/relationships/image" Target="../media/image284.png"/><Relationship Id="rId90" Type="http://schemas.openxmlformats.org/officeDocument/2006/relationships/customXml" Target="../ink/ink416.xml"/><Relationship Id="rId95" Type="http://schemas.openxmlformats.org/officeDocument/2006/relationships/image" Target="../media/image360.png"/><Relationship Id="rId22" Type="http://schemas.openxmlformats.org/officeDocument/2006/relationships/customXml" Target="../ink/ink382.xml"/><Relationship Id="rId27" Type="http://schemas.openxmlformats.org/officeDocument/2006/relationships/image" Target="../media/image327.png"/><Relationship Id="rId43" Type="http://schemas.openxmlformats.org/officeDocument/2006/relationships/image" Target="../media/image335.png"/><Relationship Id="rId48" Type="http://schemas.openxmlformats.org/officeDocument/2006/relationships/customXml" Target="../ink/ink395.xml"/><Relationship Id="rId64" Type="http://schemas.openxmlformats.org/officeDocument/2006/relationships/customXml" Target="../ink/ink403.xml"/><Relationship Id="rId69" Type="http://schemas.openxmlformats.org/officeDocument/2006/relationships/image" Target="../media/image348.png"/><Relationship Id="rId113" Type="http://schemas.openxmlformats.org/officeDocument/2006/relationships/customXml" Target="../ink/ink427.xml"/><Relationship Id="rId80" Type="http://schemas.openxmlformats.org/officeDocument/2006/relationships/customXml" Target="../ink/ink411.xml"/><Relationship Id="rId85" Type="http://schemas.openxmlformats.org/officeDocument/2006/relationships/image" Target="../media/image355.png"/><Relationship Id="rId12" Type="http://schemas.openxmlformats.org/officeDocument/2006/relationships/customXml" Target="../ink/ink377.xml"/><Relationship Id="rId17" Type="http://schemas.openxmlformats.org/officeDocument/2006/relationships/image" Target="../media/image309.png"/><Relationship Id="rId33" Type="http://schemas.openxmlformats.org/officeDocument/2006/relationships/image" Target="../media/image330.png"/><Relationship Id="rId38" Type="http://schemas.openxmlformats.org/officeDocument/2006/relationships/customXml" Target="../ink/ink390.xml"/><Relationship Id="rId59" Type="http://schemas.openxmlformats.org/officeDocument/2006/relationships/image" Target="../media/image343.png"/><Relationship Id="rId103" Type="http://schemas.openxmlformats.org/officeDocument/2006/relationships/image" Target="../media/image364.png"/><Relationship Id="rId108" Type="http://schemas.openxmlformats.org/officeDocument/2006/relationships/image" Target="../media/image367.png"/><Relationship Id="rId54" Type="http://schemas.openxmlformats.org/officeDocument/2006/relationships/customXml" Target="../ink/ink398.xml"/><Relationship Id="rId70" Type="http://schemas.openxmlformats.org/officeDocument/2006/relationships/customXml" Target="../ink/ink406.xml"/><Relationship Id="rId75" Type="http://schemas.openxmlformats.org/officeDocument/2006/relationships/image" Target="../media/image351.png"/><Relationship Id="rId91" Type="http://schemas.openxmlformats.org/officeDocument/2006/relationships/image" Target="../media/image358.png"/><Relationship Id="rId96" Type="http://schemas.openxmlformats.org/officeDocument/2006/relationships/customXml" Target="../ink/ink41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74.xml"/><Relationship Id="rId15" Type="http://schemas.openxmlformats.org/officeDocument/2006/relationships/image" Target="../media/image306.png"/><Relationship Id="rId23" Type="http://schemas.openxmlformats.org/officeDocument/2006/relationships/image" Target="../media/image325.png"/><Relationship Id="rId28" Type="http://schemas.openxmlformats.org/officeDocument/2006/relationships/customXml" Target="../ink/ink385.xml"/><Relationship Id="rId36" Type="http://schemas.openxmlformats.org/officeDocument/2006/relationships/customXml" Target="../ink/ink389.xml"/><Relationship Id="rId49" Type="http://schemas.openxmlformats.org/officeDocument/2006/relationships/image" Target="../media/image338.png"/><Relationship Id="rId57" Type="http://schemas.openxmlformats.org/officeDocument/2006/relationships/image" Target="../media/image342.png"/><Relationship Id="rId106" Type="http://schemas.openxmlformats.org/officeDocument/2006/relationships/image" Target="../media/image366.png"/><Relationship Id="rId114" Type="http://schemas.openxmlformats.org/officeDocument/2006/relationships/image" Target="../media/image370.png"/><Relationship Id="rId10" Type="http://schemas.openxmlformats.org/officeDocument/2006/relationships/customXml" Target="../ink/ink376.xml"/><Relationship Id="rId31" Type="http://schemas.openxmlformats.org/officeDocument/2006/relationships/image" Target="../media/image329.png"/><Relationship Id="rId44" Type="http://schemas.openxmlformats.org/officeDocument/2006/relationships/customXml" Target="../ink/ink393.xml"/><Relationship Id="rId52" Type="http://schemas.openxmlformats.org/officeDocument/2006/relationships/customXml" Target="../ink/ink397.xml"/><Relationship Id="rId60" Type="http://schemas.openxmlformats.org/officeDocument/2006/relationships/customXml" Target="../ink/ink401.xml"/><Relationship Id="rId65" Type="http://schemas.openxmlformats.org/officeDocument/2006/relationships/image" Target="../media/image346.png"/><Relationship Id="rId73" Type="http://schemas.openxmlformats.org/officeDocument/2006/relationships/image" Target="../media/image350.png"/><Relationship Id="rId78" Type="http://schemas.openxmlformats.org/officeDocument/2006/relationships/customXml" Target="../ink/ink410.xml"/><Relationship Id="rId81" Type="http://schemas.openxmlformats.org/officeDocument/2006/relationships/image" Target="../media/image354.png"/><Relationship Id="rId86" Type="http://schemas.openxmlformats.org/officeDocument/2006/relationships/customXml" Target="../ink/ink414.xml"/><Relationship Id="rId94" Type="http://schemas.openxmlformats.org/officeDocument/2006/relationships/customXml" Target="../ink/ink418.xml"/><Relationship Id="rId99" Type="http://schemas.openxmlformats.org/officeDocument/2006/relationships/image" Target="../media/image362.png"/><Relationship Id="rId101" Type="http://schemas.openxmlformats.org/officeDocument/2006/relationships/image" Target="../media/image363.png"/><Relationship Id="rId4" Type="http://schemas.openxmlformats.org/officeDocument/2006/relationships/customXml" Target="../ink/ink373.xml"/><Relationship Id="rId9" Type="http://schemas.openxmlformats.org/officeDocument/2006/relationships/image" Target="../media/image294.png"/><Relationship Id="rId13" Type="http://schemas.openxmlformats.org/officeDocument/2006/relationships/image" Target="../media/image296.png"/><Relationship Id="rId18" Type="http://schemas.openxmlformats.org/officeDocument/2006/relationships/customXml" Target="../ink/ink380.xml"/><Relationship Id="rId39" Type="http://schemas.openxmlformats.org/officeDocument/2006/relationships/image" Target="../media/image333.png"/><Relationship Id="rId109" Type="http://schemas.openxmlformats.org/officeDocument/2006/relationships/customXml" Target="../ink/ink425.xml"/><Relationship Id="rId34" Type="http://schemas.openxmlformats.org/officeDocument/2006/relationships/customXml" Target="../ink/ink388.xml"/><Relationship Id="rId50" Type="http://schemas.openxmlformats.org/officeDocument/2006/relationships/customXml" Target="../ink/ink396.xml"/><Relationship Id="rId55" Type="http://schemas.openxmlformats.org/officeDocument/2006/relationships/image" Target="../media/image341.png"/><Relationship Id="rId76" Type="http://schemas.openxmlformats.org/officeDocument/2006/relationships/customXml" Target="../ink/ink409.xml"/><Relationship Id="rId97" Type="http://schemas.openxmlformats.org/officeDocument/2006/relationships/image" Target="../media/image361.png"/><Relationship Id="rId104" Type="http://schemas.openxmlformats.org/officeDocument/2006/relationships/image" Target="../media/image261.png"/><Relationship Id="rId7" Type="http://schemas.openxmlformats.org/officeDocument/2006/relationships/image" Target="../media/image322.png"/><Relationship Id="rId71" Type="http://schemas.openxmlformats.org/officeDocument/2006/relationships/image" Target="../media/image349.png"/><Relationship Id="rId92" Type="http://schemas.openxmlformats.org/officeDocument/2006/relationships/customXml" Target="../ink/ink417.xml"/><Relationship Id="rId2" Type="http://schemas.openxmlformats.org/officeDocument/2006/relationships/customXml" Target="../ink/ink372.xml"/><Relationship Id="rId29" Type="http://schemas.openxmlformats.org/officeDocument/2006/relationships/image" Target="../media/image328.png"/><Relationship Id="rId24" Type="http://schemas.openxmlformats.org/officeDocument/2006/relationships/customXml" Target="../ink/ink383.xml"/><Relationship Id="rId40" Type="http://schemas.openxmlformats.org/officeDocument/2006/relationships/customXml" Target="../ink/ink391.xml"/><Relationship Id="rId45" Type="http://schemas.openxmlformats.org/officeDocument/2006/relationships/image" Target="../media/image336.png"/><Relationship Id="rId66" Type="http://schemas.openxmlformats.org/officeDocument/2006/relationships/customXml" Target="../ink/ink404.xml"/><Relationship Id="rId87" Type="http://schemas.openxmlformats.org/officeDocument/2006/relationships/image" Target="../media/image356.png"/><Relationship Id="rId110" Type="http://schemas.openxmlformats.org/officeDocument/2006/relationships/image" Target="../media/image368.png"/><Relationship Id="rId115" Type="http://schemas.openxmlformats.org/officeDocument/2006/relationships/customXml" Target="../ink/ink428.xml"/><Relationship Id="rId61" Type="http://schemas.openxmlformats.org/officeDocument/2006/relationships/image" Target="../media/image344.png"/><Relationship Id="rId82" Type="http://schemas.openxmlformats.org/officeDocument/2006/relationships/customXml" Target="../ink/ink412.xml"/><Relationship Id="rId19" Type="http://schemas.openxmlformats.org/officeDocument/2006/relationships/image" Target="../media/image323.png"/><Relationship Id="rId14" Type="http://schemas.openxmlformats.org/officeDocument/2006/relationships/customXml" Target="../ink/ink378.xml"/><Relationship Id="rId30" Type="http://schemas.openxmlformats.org/officeDocument/2006/relationships/customXml" Target="../ink/ink386.xml"/><Relationship Id="rId35" Type="http://schemas.openxmlformats.org/officeDocument/2006/relationships/image" Target="../media/image331.png"/><Relationship Id="rId56" Type="http://schemas.openxmlformats.org/officeDocument/2006/relationships/customXml" Target="../ink/ink399.xml"/><Relationship Id="rId77" Type="http://schemas.openxmlformats.org/officeDocument/2006/relationships/image" Target="../media/image352.png"/><Relationship Id="rId100" Type="http://schemas.openxmlformats.org/officeDocument/2006/relationships/customXml" Target="../ink/ink421.xml"/><Relationship Id="rId105" Type="http://schemas.openxmlformats.org/officeDocument/2006/relationships/customXml" Target="../ink/ink423.xml"/><Relationship Id="rId8" Type="http://schemas.openxmlformats.org/officeDocument/2006/relationships/customXml" Target="../ink/ink375.xml"/><Relationship Id="rId51" Type="http://schemas.openxmlformats.org/officeDocument/2006/relationships/image" Target="../media/image339.png"/><Relationship Id="rId72" Type="http://schemas.openxmlformats.org/officeDocument/2006/relationships/customXml" Target="../ink/ink407.xml"/><Relationship Id="rId93" Type="http://schemas.openxmlformats.org/officeDocument/2006/relationships/image" Target="../media/image359.png"/><Relationship Id="rId98" Type="http://schemas.openxmlformats.org/officeDocument/2006/relationships/customXml" Target="../ink/ink420.xml"/><Relationship Id="rId3" Type="http://schemas.openxmlformats.org/officeDocument/2006/relationships/image" Target="../media/image321.png"/><Relationship Id="rId25" Type="http://schemas.openxmlformats.org/officeDocument/2006/relationships/image" Target="../media/image326.png"/><Relationship Id="rId46" Type="http://schemas.openxmlformats.org/officeDocument/2006/relationships/customXml" Target="../ink/ink394.xml"/><Relationship Id="rId67" Type="http://schemas.openxmlformats.org/officeDocument/2006/relationships/image" Target="../media/image347.png"/><Relationship Id="rId116" Type="http://schemas.openxmlformats.org/officeDocument/2006/relationships/image" Target="../media/image371.png"/><Relationship Id="rId20" Type="http://schemas.openxmlformats.org/officeDocument/2006/relationships/customXml" Target="../ink/ink381.xml"/><Relationship Id="rId41" Type="http://schemas.openxmlformats.org/officeDocument/2006/relationships/image" Target="../media/image334.png"/><Relationship Id="rId62" Type="http://schemas.openxmlformats.org/officeDocument/2006/relationships/customXml" Target="../ink/ink402.xml"/><Relationship Id="rId83" Type="http://schemas.openxmlformats.org/officeDocument/2006/relationships/image" Target="../media/image313.png"/><Relationship Id="rId88" Type="http://schemas.openxmlformats.org/officeDocument/2006/relationships/customXml" Target="../ink/ink415.xml"/><Relationship Id="rId111" Type="http://schemas.openxmlformats.org/officeDocument/2006/relationships/customXml" Target="../ink/ink426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3.png"/><Relationship Id="rId2" Type="http://schemas.openxmlformats.org/officeDocument/2006/relationships/image" Target="../media/image26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41.xml"/><Relationship Id="rId21" Type="http://schemas.openxmlformats.org/officeDocument/2006/relationships/image" Target="../media/image383.png"/><Relationship Id="rId34" Type="http://schemas.openxmlformats.org/officeDocument/2006/relationships/customXml" Target="../ink/ink445.xml"/><Relationship Id="rId42" Type="http://schemas.openxmlformats.org/officeDocument/2006/relationships/customXml" Target="../ink/ink449.xml"/><Relationship Id="rId47" Type="http://schemas.openxmlformats.org/officeDocument/2006/relationships/image" Target="../media/image396.png"/><Relationship Id="rId50" Type="http://schemas.openxmlformats.org/officeDocument/2006/relationships/customXml" Target="../ink/ink453.xml"/><Relationship Id="rId55" Type="http://schemas.openxmlformats.org/officeDocument/2006/relationships/image" Target="../media/image400.png"/><Relationship Id="rId63" Type="http://schemas.openxmlformats.org/officeDocument/2006/relationships/image" Target="../media/image404.png"/><Relationship Id="rId7" Type="http://schemas.openxmlformats.org/officeDocument/2006/relationships/image" Target="../media/image376.png"/><Relationship Id="rId2" Type="http://schemas.openxmlformats.org/officeDocument/2006/relationships/customXml" Target="../ink/ink429.xml"/><Relationship Id="rId16" Type="http://schemas.openxmlformats.org/officeDocument/2006/relationships/customXml" Target="../ink/ink436.xml"/><Relationship Id="rId29" Type="http://schemas.openxmlformats.org/officeDocument/2006/relationships/image" Target="../media/image387.png"/><Relationship Id="rId11" Type="http://schemas.openxmlformats.org/officeDocument/2006/relationships/image" Target="../media/image378.png"/><Relationship Id="rId24" Type="http://schemas.openxmlformats.org/officeDocument/2006/relationships/customXml" Target="../ink/ink440.xml"/><Relationship Id="rId32" Type="http://schemas.openxmlformats.org/officeDocument/2006/relationships/customXml" Target="../ink/ink444.xml"/><Relationship Id="rId37" Type="http://schemas.openxmlformats.org/officeDocument/2006/relationships/image" Target="../media/image391.png"/><Relationship Id="rId40" Type="http://schemas.openxmlformats.org/officeDocument/2006/relationships/customXml" Target="../ink/ink448.xml"/><Relationship Id="rId45" Type="http://schemas.openxmlformats.org/officeDocument/2006/relationships/image" Target="../media/image395.png"/><Relationship Id="rId53" Type="http://schemas.openxmlformats.org/officeDocument/2006/relationships/image" Target="../media/image399.png"/><Relationship Id="rId58" Type="http://schemas.openxmlformats.org/officeDocument/2006/relationships/customXml" Target="../ink/ink457.xml"/><Relationship Id="rId5" Type="http://schemas.openxmlformats.org/officeDocument/2006/relationships/image" Target="../media/image375.png"/><Relationship Id="rId61" Type="http://schemas.openxmlformats.org/officeDocument/2006/relationships/image" Target="../media/image403.png"/><Relationship Id="rId19" Type="http://schemas.openxmlformats.org/officeDocument/2006/relationships/image" Target="../media/image382.png"/><Relationship Id="rId14" Type="http://schemas.openxmlformats.org/officeDocument/2006/relationships/customXml" Target="../ink/ink435.xml"/><Relationship Id="rId22" Type="http://schemas.openxmlformats.org/officeDocument/2006/relationships/customXml" Target="../ink/ink439.xml"/><Relationship Id="rId27" Type="http://schemas.openxmlformats.org/officeDocument/2006/relationships/image" Target="../media/image386.png"/><Relationship Id="rId30" Type="http://schemas.openxmlformats.org/officeDocument/2006/relationships/customXml" Target="../ink/ink443.xml"/><Relationship Id="rId35" Type="http://schemas.openxmlformats.org/officeDocument/2006/relationships/image" Target="../media/image390.png"/><Relationship Id="rId43" Type="http://schemas.openxmlformats.org/officeDocument/2006/relationships/image" Target="../media/image394.png"/><Relationship Id="rId48" Type="http://schemas.openxmlformats.org/officeDocument/2006/relationships/customXml" Target="../ink/ink452.xml"/><Relationship Id="rId56" Type="http://schemas.openxmlformats.org/officeDocument/2006/relationships/customXml" Target="../ink/ink456.xml"/><Relationship Id="rId64" Type="http://schemas.openxmlformats.org/officeDocument/2006/relationships/customXml" Target="../ink/ink460.xml"/><Relationship Id="rId8" Type="http://schemas.openxmlformats.org/officeDocument/2006/relationships/customXml" Target="../ink/ink432.xml"/><Relationship Id="rId51" Type="http://schemas.openxmlformats.org/officeDocument/2006/relationships/image" Target="../media/image398.png"/><Relationship Id="rId3" Type="http://schemas.openxmlformats.org/officeDocument/2006/relationships/image" Target="../media/image374.png"/><Relationship Id="rId12" Type="http://schemas.openxmlformats.org/officeDocument/2006/relationships/customXml" Target="../ink/ink434.xml"/><Relationship Id="rId17" Type="http://schemas.openxmlformats.org/officeDocument/2006/relationships/image" Target="../media/image381.png"/><Relationship Id="rId25" Type="http://schemas.openxmlformats.org/officeDocument/2006/relationships/image" Target="../media/image385.png"/><Relationship Id="rId33" Type="http://schemas.openxmlformats.org/officeDocument/2006/relationships/image" Target="../media/image389.png"/><Relationship Id="rId38" Type="http://schemas.openxmlformats.org/officeDocument/2006/relationships/customXml" Target="../ink/ink447.xml"/><Relationship Id="rId46" Type="http://schemas.openxmlformats.org/officeDocument/2006/relationships/customXml" Target="../ink/ink451.xml"/><Relationship Id="rId59" Type="http://schemas.openxmlformats.org/officeDocument/2006/relationships/image" Target="../media/image402.png"/><Relationship Id="rId20" Type="http://schemas.openxmlformats.org/officeDocument/2006/relationships/customXml" Target="../ink/ink438.xml"/><Relationship Id="rId41" Type="http://schemas.openxmlformats.org/officeDocument/2006/relationships/image" Target="../media/image393.png"/><Relationship Id="rId54" Type="http://schemas.openxmlformats.org/officeDocument/2006/relationships/customXml" Target="../ink/ink455.xml"/><Relationship Id="rId62" Type="http://schemas.openxmlformats.org/officeDocument/2006/relationships/customXml" Target="../ink/ink45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31.xml"/><Relationship Id="rId15" Type="http://schemas.openxmlformats.org/officeDocument/2006/relationships/image" Target="../media/image380.png"/><Relationship Id="rId23" Type="http://schemas.openxmlformats.org/officeDocument/2006/relationships/image" Target="../media/image384.png"/><Relationship Id="rId28" Type="http://schemas.openxmlformats.org/officeDocument/2006/relationships/customXml" Target="../ink/ink442.xml"/><Relationship Id="rId36" Type="http://schemas.openxmlformats.org/officeDocument/2006/relationships/customXml" Target="../ink/ink446.xml"/><Relationship Id="rId49" Type="http://schemas.openxmlformats.org/officeDocument/2006/relationships/image" Target="../media/image397.png"/><Relationship Id="rId57" Type="http://schemas.openxmlformats.org/officeDocument/2006/relationships/image" Target="../media/image401.png"/><Relationship Id="rId10" Type="http://schemas.openxmlformats.org/officeDocument/2006/relationships/customXml" Target="../ink/ink433.xml"/><Relationship Id="rId31" Type="http://schemas.openxmlformats.org/officeDocument/2006/relationships/image" Target="../media/image388.png"/><Relationship Id="rId44" Type="http://schemas.openxmlformats.org/officeDocument/2006/relationships/customXml" Target="../ink/ink450.xml"/><Relationship Id="rId52" Type="http://schemas.openxmlformats.org/officeDocument/2006/relationships/customXml" Target="../ink/ink454.xml"/><Relationship Id="rId60" Type="http://schemas.openxmlformats.org/officeDocument/2006/relationships/customXml" Target="../ink/ink458.xml"/><Relationship Id="rId65" Type="http://schemas.openxmlformats.org/officeDocument/2006/relationships/image" Target="../media/image405.png"/><Relationship Id="rId4" Type="http://schemas.openxmlformats.org/officeDocument/2006/relationships/customXml" Target="../ink/ink430.xml"/><Relationship Id="rId9" Type="http://schemas.openxmlformats.org/officeDocument/2006/relationships/image" Target="../media/image377.png"/><Relationship Id="rId13" Type="http://schemas.openxmlformats.org/officeDocument/2006/relationships/image" Target="../media/image379.png"/><Relationship Id="rId18" Type="http://schemas.openxmlformats.org/officeDocument/2006/relationships/customXml" Target="../ink/ink437.xml"/><Relationship Id="rId39" Type="http://schemas.openxmlformats.org/officeDocument/2006/relationships/image" Target="../media/image392.png"/></Relationships>
</file>

<file path=ppt/slides/_rels/slide3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411.png"/><Relationship Id="rId21" Type="http://schemas.openxmlformats.org/officeDocument/2006/relationships/customXml" Target="../ink/ink470.xml"/><Relationship Id="rId34" Type="http://schemas.openxmlformats.org/officeDocument/2006/relationships/image" Target="../media/image415.png"/><Relationship Id="rId42" Type="http://schemas.openxmlformats.org/officeDocument/2006/relationships/image" Target="../media/image419.png"/><Relationship Id="rId47" Type="http://schemas.openxmlformats.org/officeDocument/2006/relationships/customXml" Target="../ink/ink483.xml"/><Relationship Id="rId50" Type="http://schemas.openxmlformats.org/officeDocument/2006/relationships/image" Target="../media/image423.png"/><Relationship Id="rId55" Type="http://schemas.openxmlformats.org/officeDocument/2006/relationships/customXml" Target="../ink/ink487.xml"/><Relationship Id="rId63" Type="http://schemas.openxmlformats.org/officeDocument/2006/relationships/customXml" Target="../ink/ink491.xml"/><Relationship Id="rId68" Type="http://schemas.openxmlformats.org/officeDocument/2006/relationships/image" Target="../media/image432.png"/><Relationship Id="rId7" Type="http://schemas.openxmlformats.org/officeDocument/2006/relationships/image" Target="../media/image385.png"/><Relationship Id="rId2" Type="http://schemas.openxmlformats.org/officeDocument/2006/relationships/customXml" Target="../ink/ink461.xml"/><Relationship Id="rId16" Type="http://schemas.openxmlformats.org/officeDocument/2006/relationships/customXml" Target="../ink/ink468.xml"/><Relationship Id="rId29" Type="http://schemas.openxmlformats.org/officeDocument/2006/relationships/customXml" Target="../ink/ink474.xml"/><Relationship Id="rId11" Type="http://schemas.openxmlformats.org/officeDocument/2006/relationships/image" Target="../media/image406.png"/><Relationship Id="rId24" Type="http://schemas.openxmlformats.org/officeDocument/2006/relationships/image" Target="../media/image410.png"/><Relationship Id="rId32" Type="http://schemas.openxmlformats.org/officeDocument/2006/relationships/image" Target="../media/image414.png"/><Relationship Id="rId37" Type="http://schemas.openxmlformats.org/officeDocument/2006/relationships/customXml" Target="../ink/ink478.xml"/><Relationship Id="rId40" Type="http://schemas.openxmlformats.org/officeDocument/2006/relationships/image" Target="../media/image418.png"/><Relationship Id="rId45" Type="http://schemas.openxmlformats.org/officeDocument/2006/relationships/customXml" Target="../ink/ink482.xml"/><Relationship Id="rId53" Type="http://schemas.openxmlformats.org/officeDocument/2006/relationships/customXml" Target="../ink/ink486.xml"/><Relationship Id="rId58" Type="http://schemas.openxmlformats.org/officeDocument/2006/relationships/image" Target="../media/image427.png"/><Relationship Id="rId66" Type="http://schemas.openxmlformats.org/officeDocument/2006/relationships/image" Target="../media/image431.png"/><Relationship Id="rId5" Type="http://schemas.openxmlformats.org/officeDocument/2006/relationships/image" Target="../media/image384.png"/><Relationship Id="rId61" Type="http://schemas.openxmlformats.org/officeDocument/2006/relationships/customXml" Target="../ink/ink490.xml"/><Relationship Id="rId19" Type="http://schemas.openxmlformats.org/officeDocument/2006/relationships/image" Target="../media/image391.png"/><Relationship Id="rId14" Type="http://schemas.openxmlformats.org/officeDocument/2006/relationships/customXml" Target="../ink/ink467.xml"/><Relationship Id="rId22" Type="http://schemas.openxmlformats.org/officeDocument/2006/relationships/image" Target="../media/image409.png"/><Relationship Id="rId27" Type="http://schemas.openxmlformats.org/officeDocument/2006/relationships/customXml" Target="../ink/ink473.xml"/><Relationship Id="rId30" Type="http://schemas.openxmlformats.org/officeDocument/2006/relationships/image" Target="../media/image413.png"/><Relationship Id="rId35" Type="http://schemas.openxmlformats.org/officeDocument/2006/relationships/customXml" Target="../ink/ink477.xml"/><Relationship Id="rId43" Type="http://schemas.openxmlformats.org/officeDocument/2006/relationships/customXml" Target="../ink/ink481.xml"/><Relationship Id="rId48" Type="http://schemas.openxmlformats.org/officeDocument/2006/relationships/image" Target="../media/image422.png"/><Relationship Id="rId56" Type="http://schemas.openxmlformats.org/officeDocument/2006/relationships/image" Target="../media/image426.png"/><Relationship Id="rId64" Type="http://schemas.openxmlformats.org/officeDocument/2006/relationships/image" Target="../media/image430.png"/><Relationship Id="rId8" Type="http://schemas.openxmlformats.org/officeDocument/2006/relationships/customXml" Target="../ink/ink464.xml"/><Relationship Id="rId51" Type="http://schemas.openxmlformats.org/officeDocument/2006/relationships/customXml" Target="../ink/ink485.xml"/><Relationship Id="rId3" Type="http://schemas.openxmlformats.org/officeDocument/2006/relationships/image" Target="../media/image383.png"/><Relationship Id="rId12" Type="http://schemas.openxmlformats.org/officeDocument/2006/relationships/customXml" Target="../ink/ink466.xml"/><Relationship Id="rId17" Type="http://schemas.openxmlformats.org/officeDocument/2006/relationships/image" Target="../media/image407.png"/><Relationship Id="rId25" Type="http://schemas.openxmlformats.org/officeDocument/2006/relationships/customXml" Target="../ink/ink472.xml"/><Relationship Id="rId33" Type="http://schemas.openxmlformats.org/officeDocument/2006/relationships/customXml" Target="../ink/ink476.xml"/><Relationship Id="rId38" Type="http://schemas.openxmlformats.org/officeDocument/2006/relationships/image" Target="../media/image417.png"/><Relationship Id="rId46" Type="http://schemas.openxmlformats.org/officeDocument/2006/relationships/image" Target="../media/image421.png"/><Relationship Id="rId59" Type="http://schemas.openxmlformats.org/officeDocument/2006/relationships/customXml" Target="../ink/ink489.xml"/><Relationship Id="rId67" Type="http://schemas.openxmlformats.org/officeDocument/2006/relationships/customXml" Target="../ink/ink493.xml"/><Relationship Id="rId20" Type="http://schemas.openxmlformats.org/officeDocument/2006/relationships/image" Target="../media/image365.png"/><Relationship Id="rId41" Type="http://schemas.openxmlformats.org/officeDocument/2006/relationships/customXml" Target="../ink/ink480.xml"/><Relationship Id="rId54" Type="http://schemas.openxmlformats.org/officeDocument/2006/relationships/image" Target="../media/image425.png"/><Relationship Id="rId62" Type="http://schemas.openxmlformats.org/officeDocument/2006/relationships/image" Target="../media/image42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63.xml"/><Relationship Id="rId15" Type="http://schemas.openxmlformats.org/officeDocument/2006/relationships/image" Target="../media/image389.png"/><Relationship Id="rId23" Type="http://schemas.openxmlformats.org/officeDocument/2006/relationships/customXml" Target="../ink/ink471.xml"/><Relationship Id="rId28" Type="http://schemas.openxmlformats.org/officeDocument/2006/relationships/image" Target="../media/image412.png"/><Relationship Id="rId36" Type="http://schemas.openxmlformats.org/officeDocument/2006/relationships/image" Target="../media/image416.png"/><Relationship Id="rId49" Type="http://schemas.openxmlformats.org/officeDocument/2006/relationships/customXml" Target="../ink/ink484.xml"/><Relationship Id="rId57" Type="http://schemas.openxmlformats.org/officeDocument/2006/relationships/customXml" Target="../ink/ink488.xml"/><Relationship Id="rId10" Type="http://schemas.openxmlformats.org/officeDocument/2006/relationships/customXml" Target="../ink/ink465.xml"/><Relationship Id="rId31" Type="http://schemas.openxmlformats.org/officeDocument/2006/relationships/customXml" Target="../ink/ink475.xml"/><Relationship Id="rId44" Type="http://schemas.openxmlformats.org/officeDocument/2006/relationships/image" Target="../media/image420.png"/><Relationship Id="rId52" Type="http://schemas.openxmlformats.org/officeDocument/2006/relationships/image" Target="../media/image424.png"/><Relationship Id="rId60" Type="http://schemas.openxmlformats.org/officeDocument/2006/relationships/image" Target="../media/image428.png"/><Relationship Id="rId65" Type="http://schemas.openxmlformats.org/officeDocument/2006/relationships/customXml" Target="../ink/ink492.xml"/><Relationship Id="rId4" Type="http://schemas.openxmlformats.org/officeDocument/2006/relationships/customXml" Target="../ink/ink462.xml"/><Relationship Id="rId9" Type="http://schemas.openxmlformats.org/officeDocument/2006/relationships/image" Target="../media/image386.png"/><Relationship Id="rId13" Type="http://schemas.openxmlformats.org/officeDocument/2006/relationships/image" Target="../media/image388.png"/><Relationship Id="rId18" Type="http://schemas.openxmlformats.org/officeDocument/2006/relationships/customXml" Target="../ink/ink469.xml"/><Relationship Id="rId39" Type="http://schemas.openxmlformats.org/officeDocument/2006/relationships/customXml" Target="../ink/ink479.xml"/></Relationships>
</file>

<file path=ppt/slides/_rels/slide35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99.xml"/><Relationship Id="rId18" Type="http://schemas.openxmlformats.org/officeDocument/2006/relationships/image" Target="../media/image441.png"/><Relationship Id="rId26" Type="http://schemas.openxmlformats.org/officeDocument/2006/relationships/image" Target="../media/image445.png"/><Relationship Id="rId3" Type="http://schemas.openxmlformats.org/officeDocument/2006/relationships/customXml" Target="../ink/ink494.xml"/><Relationship Id="rId21" Type="http://schemas.openxmlformats.org/officeDocument/2006/relationships/customXml" Target="../ink/ink503.xml"/><Relationship Id="rId34" Type="http://schemas.openxmlformats.org/officeDocument/2006/relationships/image" Target="../media/image449.png"/><Relationship Id="rId7" Type="http://schemas.openxmlformats.org/officeDocument/2006/relationships/customXml" Target="../ink/ink496.xml"/><Relationship Id="rId12" Type="http://schemas.openxmlformats.org/officeDocument/2006/relationships/image" Target="../media/image438.png"/><Relationship Id="rId17" Type="http://schemas.openxmlformats.org/officeDocument/2006/relationships/customXml" Target="../ink/ink501.xml"/><Relationship Id="rId25" Type="http://schemas.openxmlformats.org/officeDocument/2006/relationships/customXml" Target="../ink/ink505.xml"/><Relationship Id="rId33" Type="http://schemas.openxmlformats.org/officeDocument/2006/relationships/customXml" Target="../ink/ink509.xml"/><Relationship Id="rId2" Type="http://schemas.openxmlformats.org/officeDocument/2006/relationships/image" Target="../media/image372.png"/><Relationship Id="rId16" Type="http://schemas.openxmlformats.org/officeDocument/2006/relationships/image" Target="../media/image440.png"/><Relationship Id="rId20" Type="http://schemas.openxmlformats.org/officeDocument/2006/relationships/image" Target="../media/image442.png"/><Relationship Id="rId29" Type="http://schemas.openxmlformats.org/officeDocument/2006/relationships/customXml" Target="../ink/ink50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5.png"/><Relationship Id="rId11" Type="http://schemas.openxmlformats.org/officeDocument/2006/relationships/customXml" Target="../ink/ink498.xml"/><Relationship Id="rId24" Type="http://schemas.openxmlformats.org/officeDocument/2006/relationships/image" Target="../media/image444.png"/><Relationship Id="rId32" Type="http://schemas.openxmlformats.org/officeDocument/2006/relationships/image" Target="../media/image448.png"/><Relationship Id="rId5" Type="http://schemas.openxmlformats.org/officeDocument/2006/relationships/customXml" Target="../ink/ink495.xml"/><Relationship Id="rId15" Type="http://schemas.openxmlformats.org/officeDocument/2006/relationships/customXml" Target="../ink/ink500.xml"/><Relationship Id="rId23" Type="http://schemas.openxmlformats.org/officeDocument/2006/relationships/customXml" Target="../ink/ink504.xml"/><Relationship Id="rId28" Type="http://schemas.openxmlformats.org/officeDocument/2006/relationships/image" Target="../media/image446.png"/><Relationship Id="rId10" Type="http://schemas.openxmlformats.org/officeDocument/2006/relationships/image" Target="../media/image437.png"/><Relationship Id="rId19" Type="http://schemas.openxmlformats.org/officeDocument/2006/relationships/customXml" Target="../ink/ink502.xml"/><Relationship Id="rId31" Type="http://schemas.openxmlformats.org/officeDocument/2006/relationships/customXml" Target="../ink/ink508.xml"/><Relationship Id="rId4" Type="http://schemas.openxmlformats.org/officeDocument/2006/relationships/image" Target="../media/image434.png"/><Relationship Id="rId9" Type="http://schemas.openxmlformats.org/officeDocument/2006/relationships/customXml" Target="../ink/ink497.xml"/><Relationship Id="rId14" Type="http://schemas.openxmlformats.org/officeDocument/2006/relationships/image" Target="../media/image439.png"/><Relationship Id="rId22" Type="http://schemas.openxmlformats.org/officeDocument/2006/relationships/image" Target="../media/image443.png"/><Relationship Id="rId27" Type="http://schemas.openxmlformats.org/officeDocument/2006/relationships/customXml" Target="../ink/ink506.xml"/><Relationship Id="rId30" Type="http://schemas.openxmlformats.org/officeDocument/2006/relationships/image" Target="../media/image447.png"/><Relationship Id="rId8" Type="http://schemas.openxmlformats.org/officeDocument/2006/relationships/image" Target="../media/image43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4.png"/><Relationship Id="rId3" Type="http://schemas.openxmlformats.org/officeDocument/2006/relationships/image" Target="../media/image408.png"/><Relationship Id="rId7" Type="http://schemas.openxmlformats.org/officeDocument/2006/relationships/customXml" Target="../ink/ink511.xml"/><Relationship Id="rId2" Type="http://schemas.openxmlformats.org/officeDocument/2006/relationships/image" Target="../media/image3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3.png"/><Relationship Id="rId5" Type="http://schemas.openxmlformats.org/officeDocument/2006/relationships/customXml" Target="../ink/ink510.xml"/><Relationship Id="rId10" Type="http://schemas.openxmlformats.org/officeDocument/2006/relationships/image" Target="../media/image455.png"/><Relationship Id="rId4" Type="http://schemas.openxmlformats.org/officeDocument/2006/relationships/image" Target="../media/image433.png"/><Relationship Id="rId9" Type="http://schemas.openxmlformats.org/officeDocument/2006/relationships/customXml" Target="../ink/ink5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1.png"/><Relationship Id="rId2" Type="http://schemas.openxmlformats.org/officeDocument/2006/relationships/image" Target="../media/image4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7.png"/><Relationship Id="rId2" Type="http://schemas.openxmlformats.org/officeDocument/2006/relationships/image" Target="../media/image4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0.png"/><Relationship Id="rId5" Type="http://schemas.openxmlformats.org/officeDocument/2006/relationships/image" Target="../media/image459.png"/><Relationship Id="rId4" Type="http://schemas.openxmlformats.org/officeDocument/2006/relationships/image" Target="../media/image458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7.jpeg"/><Relationship Id="rId3" Type="http://schemas.openxmlformats.org/officeDocument/2006/relationships/image" Target="../media/image462.jpeg"/><Relationship Id="rId7" Type="http://schemas.openxmlformats.org/officeDocument/2006/relationships/image" Target="../media/image466.png"/><Relationship Id="rId2" Type="http://schemas.openxmlformats.org/officeDocument/2006/relationships/image" Target="../media/image46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5.png"/><Relationship Id="rId5" Type="http://schemas.openxmlformats.org/officeDocument/2006/relationships/image" Target="../media/image464.jpeg"/><Relationship Id="rId10" Type="http://schemas.openxmlformats.org/officeDocument/2006/relationships/image" Target="../media/image469.png"/><Relationship Id="rId4" Type="http://schemas.openxmlformats.org/officeDocument/2006/relationships/image" Target="../media/image463.jpeg"/><Relationship Id="rId9" Type="http://schemas.openxmlformats.org/officeDocument/2006/relationships/image" Target="../media/image4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customXml" Target="../ink/ink4.xml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customXml" Target="../ink/ink3.xml"/><Relationship Id="rId10" Type="http://schemas.openxmlformats.org/officeDocument/2006/relationships/image" Target="../media/image13.png"/><Relationship Id="rId4" Type="http://schemas.openxmlformats.org/officeDocument/2006/relationships/image" Target="../media/image10.jpeg"/><Relationship Id="rId9" Type="http://schemas.openxmlformats.org/officeDocument/2006/relationships/customXml" Target="../ink/ink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customXml" Target="../ink/ink9.xml"/><Relationship Id="rId13" Type="http://schemas.openxmlformats.org/officeDocument/2006/relationships/image" Target="../media/image19.png"/><Relationship Id="rId18" Type="http://schemas.openxmlformats.org/officeDocument/2006/relationships/customXml" Target="../ink/ink14.xml"/><Relationship Id="rId26" Type="http://schemas.openxmlformats.org/officeDocument/2006/relationships/customXml" Target="../ink/ink18.xml"/><Relationship Id="rId3" Type="http://schemas.openxmlformats.org/officeDocument/2006/relationships/image" Target="../media/image14.png"/><Relationship Id="rId21" Type="http://schemas.openxmlformats.org/officeDocument/2006/relationships/image" Target="../media/image23.png"/><Relationship Id="rId7" Type="http://schemas.openxmlformats.org/officeDocument/2006/relationships/image" Target="../media/image16.png"/><Relationship Id="rId12" Type="http://schemas.openxmlformats.org/officeDocument/2006/relationships/customXml" Target="../ink/ink11.xml"/><Relationship Id="rId17" Type="http://schemas.openxmlformats.org/officeDocument/2006/relationships/image" Target="../media/image21.png"/><Relationship Id="rId25" Type="http://schemas.openxmlformats.org/officeDocument/2006/relationships/image" Target="../media/image25.png"/><Relationship Id="rId2" Type="http://schemas.openxmlformats.org/officeDocument/2006/relationships/customXml" Target="../ink/ink6.xml"/><Relationship Id="rId16" Type="http://schemas.openxmlformats.org/officeDocument/2006/relationships/customXml" Target="../ink/ink13.xml"/><Relationship Id="rId20" Type="http://schemas.openxmlformats.org/officeDocument/2006/relationships/customXml" Target="../ink/ink15.xml"/><Relationship Id="rId29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8.xml"/><Relationship Id="rId11" Type="http://schemas.openxmlformats.org/officeDocument/2006/relationships/image" Target="../media/image18.png"/><Relationship Id="rId24" Type="http://schemas.openxmlformats.org/officeDocument/2006/relationships/customXml" Target="../ink/ink17.xml"/><Relationship Id="rId5" Type="http://schemas.openxmlformats.org/officeDocument/2006/relationships/image" Target="../media/image15.png"/><Relationship Id="rId15" Type="http://schemas.openxmlformats.org/officeDocument/2006/relationships/image" Target="../media/image20.png"/><Relationship Id="rId23" Type="http://schemas.openxmlformats.org/officeDocument/2006/relationships/image" Target="../media/image24.png"/><Relationship Id="rId28" Type="http://schemas.openxmlformats.org/officeDocument/2006/relationships/customXml" Target="../ink/ink19.xml"/><Relationship Id="rId10" Type="http://schemas.openxmlformats.org/officeDocument/2006/relationships/customXml" Target="../ink/ink10.xml"/><Relationship Id="rId19" Type="http://schemas.openxmlformats.org/officeDocument/2006/relationships/image" Target="../media/image22.png"/><Relationship Id="rId4" Type="http://schemas.openxmlformats.org/officeDocument/2006/relationships/customXml" Target="../ink/ink7.xml"/><Relationship Id="rId9" Type="http://schemas.openxmlformats.org/officeDocument/2006/relationships/image" Target="../media/image17.png"/><Relationship Id="rId14" Type="http://schemas.openxmlformats.org/officeDocument/2006/relationships/customXml" Target="../ink/ink12.xml"/><Relationship Id="rId22" Type="http://schemas.openxmlformats.org/officeDocument/2006/relationships/customXml" Target="../ink/ink16.xml"/><Relationship Id="rId27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3.xml"/><Relationship Id="rId13" Type="http://schemas.openxmlformats.org/officeDocument/2006/relationships/image" Target="../media/image25.png"/><Relationship Id="rId18" Type="http://schemas.openxmlformats.org/officeDocument/2006/relationships/customXml" Target="../ink/ink28.xml"/><Relationship Id="rId26" Type="http://schemas.openxmlformats.org/officeDocument/2006/relationships/customXml" Target="../ink/ink32.xml"/><Relationship Id="rId3" Type="http://schemas.openxmlformats.org/officeDocument/2006/relationships/image" Target="../media/image14.png"/><Relationship Id="rId21" Type="http://schemas.openxmlformats.org/officeDocument/2006/relationships/image" Target="../media/image29.png"/><Relationship Id="rId7" Type="http://schemas.openxmlformats.org/officeDocument/2006/relationships/image" Target="../media/image16.png"/><Relationship Id="rId12" Type="http://schemas.openxmlformats.org/officeDocument/2006/relationships/customXml" Target="../ink/ink25.xml"/><Relationship Id="rId17" Type="http://schemas.openxmlformats.org/officeDocument/2006/relationships/image" Target="../media/image27.png"/><Relationship Id="rId25" Type="http://schemas.openxmlformats.org/officeDocument/2006/relationships/image" Target="../media/image31.png"/><Relationship Id="rId2" Type="http://schemas.openxmlformats.org/officeDocument/2006/relationships/customXml" Target="../ink/ink20.xml"/><Relationship Id="rId16" Type="http://schemas.openxmlformats.org/officeDocument/2006/relationships/customXml" Target="../ink/ink27.xml"/><Relationship Id="rId20" Type="http://schemas.openxmlformats.org/officeDocument/2006/relationships/customXml" Target="../ink/ink29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2.xml"/><Relationship Id="rId11" Type="http://schemas.openxmlformats.org/officeDocument/2006/relationships/image" Target="../media/image24.png"/><Relationship Id="rId24" Type="http://schemas.openxmlformats.org/officeDocument/2006/relationships/customXml" Target="../ink/ink31.xml"/><Relationship Id="rId5" Type="http://schemas.openxmlformats.org/officeDocument/2006/relationships/image" Target="../media/image15.png"/><Relationship Id="rId15" Type="http://schemas.openxmlformats.org/officeDocument/2006/relationships/image" Target="../media/image26.png"/><Relationship Id="rId23" Type="http://schemas.openxmlformats.org/officeDocument/2006/relationships/image" Target="../media/image30.png"/><Relationship Id="rId10" Type="http://schemas.openxmlformats.org/officeDocument/2006/relationships/customXml" Target="../ink/ink24.xml"/><Relationship Id="rId19" Type="http://schemas.openxmlformats.org/officeDocument/2006/relationships/image" Target="../media/image28.png"/><Relationship Id="rId4" Type="http://schemas.openxmlformats.org/officeDocument/2006/relationships/customXml" Target="../ink/ink21.xml"/><Relationship Id="rId9" Type="http://schemas.openxmlformats.org/officeDocument/2006/relationships/image" Target="../media/image23.png"/><Relationship Id="rId14" Type="http://schemas.openxmlformats.org/officeDocument/2006/relationships/customXml" Target="../ink/ink26.xml"/><Relationship Id="rId22" Type="http://schemas.openxmlformats.org/officeDocument/2006/relationships/customXml" Target="../ink/ink30.xml"/><Relationship Id="rId27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customXml" Target="../ink/ink36.xml"/><Relationship Id="rId13" Type="http://schemas.openxmlformats.org/officeDocument/2006/relationships/image" Target="../media/image33.png"/><Relationship Id="rId3" Type="http://schemas.openxmlformats.org/officeDocument/2006/relationships/image" Target="../media/image16.png"/><Relationship Id="rId7" Type="http://schemas.openxmlformats.org/officeDocument/2006/relationships/image" Target="../media/image25.png"/><Relationship Id="rId12" Type="http://schemas.openxmlformats.org/officeDocument/2006/relationships/customXml" Target="../ink/ink38.xml"/><Relationship Id="rId17" Type="http://schemas.openxmlformats.org/officeDocument/2006/relationships/image" Target="../media/image35.png"/><Relationship Id="rId2" Type="http://schemas.openxmlformats.org/officeDocument/2006/relationships/customXml" Target="../ink/ink33.xml"/><Relationship Id="rId16" Type="http://schemas.openxmlformats.org/officeDocument/2006/relationships/customXml" Target="../ink/ink40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5.xml"/><Relationship Id="rId11" Type="http://schemas.openxmlformats.org/officeDocument/2006/relationships/image" Target="../media/image27.png"/><Relationship Id="rId5" Type="http://schemas.openxmlformats.org/officeDocument/2006/relationships/image" Target="../media/image24.png"/><Relationship Id="rId15" Type="http://schemas.openxmlformats.org/officeDocument/2006/relationships/image" Target="../media/image34.png"/><Relationship Id="rId10" Type="http://schemas.openxmlformats.org/officeDocument/2006/relationships/customXml" Target="../ink/ink37.xml"/><Relationship Id="rId4" Type="http://schemas.openxmlformats.org/officeDocument/2006/relationships/customXml" Target="../ink/ink34.xml"/><Relationship Id="rId9" Type="http://schemas.openxmlformats.org/officeDocument/2006/relationships/image" Target="../media/image26.png"/><Relationship Id="rId14" Type="http://schemas.openxmlformats.org/officeDocument/2006/relationships/customXml" Target="../ink/ink3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8239" y="773287"/>
            <a:ext cx="10930810" cy="2390775"/>
          </a:xfrm>
        </p:spPr>
        <p:txBody>
          <a:bodyPr vert="horz" lIns="68580" tIns="34290" rIns="68580" bIns="34290" rtlCol="0" anchor="ctr">
            <a:noAutofit/>
          </a:bodyPr>
          <a:lstStyle/>
          <a:p>
            <a:r>
              <a:rPr lang="en-GB" sz="4400" i="1">
                <a:solidFill>
                  <a:schemeClr val="accent1">
                    <a:lumMod val="75000"/>
                  </a:schemeClr>
                </a:solidFill>
              </a:rPr>
              <a:t>Photon-blockade</a:t>
            </a:r>
            <a:r>
              <a:rPr lang="en-GB" sz="4400" i="1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 breakdown as a first-order dissipative phase transition in zero dimension</a:t>
            </a:r>
            <a:endParaRPr lang="en-GB" sz="4400" i="1">
              <a:solidFill>
                <a:schemeClr val="accent1">
                  <a:lumMod val="75000"/>
                </a:schemeClr>
              </a:solidFill>
              <a:cs typeface="Calibri Ligh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07298" y="3785865"/>
            <a:ext cx="7315200" cy="2390775"/>
          </a:xfrm>
        </p:spPr>
        <p:txBody>
          <a:bodyPr vert="horz" lIns="68580" tIns="34290" rIns="68580" bIns="34290" rtlCol="0" anchor="ctr">
            <a:normAutofit lnSpcReduction="10000"/>
          </a:bodyPr>
          <a:lstStyle/>
          <a:p>
            <a:r>
              <a:rPr lang="en-GB" sz="2800" b="1">
                <a:cs typeface="Calibri"/>
              </a:rPr>
              <a:t>András Vukics</a:t>
            </a:r>
          </a:p>
          <a:p>
            <a:endParaRPr lang="en-GB" sz="2800" b="1">
              <a:cs typeface="Calibri"/>
            </a:endParaRPr>
          </a:p>
          <a:p>
            <a:r>
              <a:rPr lang="en-GB" sz="2800">
                <a:cs typeface="Calibri"/>
              </a:rPr>
              <a:t>Quantum Optics group, HUN-REN Wigner RCP</a:t>
            </a:r>
          </a:p>
          <a:p>
            <a:r>
              <a:rPr lang="en-GB" sz="2800">
                <a:cs typeface="Calibri"/>
              </a:rPr>
              <a:t>Wigner 121 Symposium</a:t>
            </a:r>
            <a:endParaRPr lang="en-GB"/>
          </a:p>
          <a:p>
            <a:r>
              <a:rPr lang="en-GB" sz="2800">
                <a:cs typeface="Calibri"/>
              </a:rPr>
              <a:t>20/09/2023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EDA5-1BD4-FB98-586D-C98EF356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1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How is a DPT different from a quantum phase transition?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DE063-FBD2-6E98-E447-1A1DCCEB1200}"/>
              </a:ext>
            </a:extLst>
          </p:cNvPr>
          <p:cNvSpPr txBox="1"/>
          <p:nvPr/>
        </p:nvSpPr>
        <p:spPr>
          <a:xfrm>
            <a:off x="840153" y="2012461"/>
            <a:ext cx="79892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cs typeface="Calibri"/>
              </a:rPr>
              <a:t>DPT: open quantum system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D54FB755-8009-D867-5514-79819923EDC8}"/>
                  </a:ext>
                </a:extLst>
              </p14:cNvPr>
              <p14:cNvContentPartPr/>
              <p14:nvPr/>
            </p14:nvContentPartPr>
            <p14:xfrm>
              <a:off x="3661698" y="3395464"/>
              <a:ext cx="234000" cy="11880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D54FB755-8009-D867-5514-79819923EDC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3698" y="3377464"/>
                <a:ext cx="2696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41" name="Szabadkéz 40">
                <a:extLst>
                  <a:ext uri="{FF2B5EF4-FFF2-40B4-BE49-F238E27FC236}">
                    <a16:creationId xmlns:a16="http://schemas.microsoft.com/office/drawing/2014/main" id="{6CC72937-B935-0406-5694-4B1FE51C3AB3}"/>
                  </a:ext>
                </a:extLst>
              </p14:cNvPr>
              <p14:cNvContentPartPr/>
              <p14:nvPr/>
            </p14:nvContentPartPr>
            <p14:xfrm>
              <a:off x="1651458" y="3254704"/>
              <a:ext cx="115200" cy="533520"/>
            </p14:xfrm>
          </p:contentPart>
        </mc:Choice>
        <mc:Fallback xmlns="">
          <p:pic>
            <p:nvPicPr>
              <p:cNvPr id="41" name="Szabadkéz 40">
                <a:extLst>
                  <a:ext uri="{FF2B5EF4-FFF2-40B4-BE49-F238E27FC236}">
                    <a16:creationId xmlns:a16="http://schemas.microsoft.com/office/drawing/2014/main" id="{6CC72937-B935-0406-5694-4B1FE51C3A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3458" y="3236716"/>
                <a:ext cx="150840" cy="5691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2" name="Szabadkéz 41">
                <a:extLst>
                  <a:ext uri="{FF2B5EF4-FFF2-40B4-BE49-F238E27FC236}">
                    <a16:creationId xmlns:a16="http://schemas.microsoft.com/office/drawing/2014/main" id="{68922643-9B72-4250-C69F-2D291B770083}"/>
                  </a:ext>
                </a:extLst>
              </p14:cNvPr>
              <p14:cNvContentPartPr/>
              <p14:nvPr/>
            </p14:nvContentPartPr>
            <p14:xfrm>
              <a:off x="2095698" y="3254704"/>
              <a:ext cx="78120" cy="506160"/>
            </p14:xfrm>
          </p:contentPart>
        </mc:Choice>
        <mc:Fallback xmlns="">
          <p:pic>
            <p:nvPicPr>
              <p:cNvPr id="42" name="Szabadkéz 41">
                <a:extLst>
                  <a:ext uri="{FF2B5EF4-FFF2-40B4-BE49-F238E27FC236}">
                    <a16:creationId xmlns:a16="http://schemas.microsoft.com/office/drawing/2014/main" id="{68922643-9B72-4250-C69F-2D291B7700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77698" y="3236704"/>
                <a:ext cx="113760" cy="54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43" name="Szabadkéz 42">
                <a:extLst>
                  <a:ext uri="{FF2B5EF4-FFF2-40B4-BE49-F238E27FC236}">
                    <a16:creationId xmlns:a16="http://schemas.microsoft.com/office/drawing/2014/main" id="{78729B64-7D6E-E1FC-4BAA-B26EABBAB983}"/>
                  </a:ext>
                </a:extLst>
              </p14:cNvPr>
              <p14:cNvContentPartPr/>
              <p14:nvPr/>
            </p14:nvContentPartPr>
            <p14:xfrm>
              <a:off x="1821421" y="3445646"/>
              <a:ext cx="168840" cy="493560"/>
            </p14:xfrm>
          </p:contentPart>
        </mc:Choice>
        <mc:Fallback xmlns="">
          <p:pic>
            <p:nvPicPr>
              <p:cNvPr id="43" name="Szabadkéz 42">
                <a:extLst>
                  <a:ext uri="{FF2B5EF4-FFF2-40B4-BE49-F238E27FC236}">
                    <a16:creationId xmlns:a16="http://schemas.microsoft.com/office/drawing/2014/main" id="{78729B64-7D6E-E1FC-4BAA-B26EABBAB98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03421" y="3427646"/>
                <a:ext cx="20448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46" name="Szabadkéz 45">
                <a:extLst>
                  <a:ext uri="{FF2B5EF4-FFF2-40B4-BE49-F238E27FC236}">
                    <a16:creationId xmlns:a16="http://schemas.microsoft.com/office/drawing/2014/main" id="{9991944E-21C3-53C4-2C07-6D323F8508DD}"/>
                  </a:ext>
                </a:extLst>
              </p14:cNvPr>
              <p14:cNvContentPartPr/>
              <p14:nvPr/>
            </p14:nvContentPartPr>
            <p14:xfrm>
              <a:off x="1894952" y="4052229"/>
              <a:ext cx="154080" cy="487440"/>
            </p14:xfrm>
          </p:contentPart>
        </mc:Choice>
        <mc:Fallback xmlns="">
          <p:pic>
            <p:nvPicPr>
              <p:cNvPr id="46" name="Szabadkéz 45">
                <a:extLst>
                  <a:ext uri="{FF2B5EF4-FFF2-40B4-BE49-F238E27FC236}">
                    <a16:creationId xmlns:a16="http://schemas.microsoft.com/office/drawing/2014/main" id="{9991944E-21C3-53C4-2C07-6D323F8508D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76952" y="4034229"/>
                <a:ext cx="189720" cy="52308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Szövegdoboz 46">
            <a:extLst>
              <a:ext uri="{FF2B5EF4-FFF2-40B4-BE49-F238E27FC236}">
                <a16:creationId xmlns:a16="http://schemas.microsoft.com/office/drawing/2014/main" id="{D50601BD-7802-E97C-3C9D-E498F88F8341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DDD373A8-281C-5DB9-8DBA-240DB2E14894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BB7C5A9E-CFA7-75E8-1177-641D63B5C144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F0D3FCE5-5307-651D-1099-7EA1F0BC30B3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C05A51-992F-1EFB-4150-DB07B355EFF3}"/>
              </a:ext>
            </a:extLst>
          </p:cNvPr>
          <p:cNvSpPr txBox="1"/>
          <p:nvPr/>
        </p:nvSpPr>
        <p:spPr>
          <a:xfrm>
            <a:off x="1796142" y="4649755"/>
            <a:ext cx="35985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cs typeface="Calibri"/>
              </a:rPr>
              <a:t>dynamical 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parameter 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of the system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cs typeface="Calibri"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4" name="Szabadkéz 3">
                <a:extLst>
                  <a:ext uri="{FF2B5EF4-FFF2-40B4-BE49-F238E27FC236}">
                    <a16:creationId xmlns:a16="http://schemas.microsoft.com/office/drawing/2014/main" id="{7319028A-F55C-D289-FDD2-F0E98A84120E}"/>
                  </a:ext>
                </a:extLst>
              </p14:cNvPr>
              <p14:cNvContentPartPr/>
              <p14:nvPr/>
            </p14:nvContentPartPr>
            <p14:xfrm>
              <a:off x="1034743" y="3142364"/>
              <a:ext cx="465480" cy="714960"/>
            </p14:xfrm>
          </p:contentPart>
        </mc:Choice>
        <mc:Fallback xmlns="">
          <p:pic>
            <p:nvPicPr>
              <p:cNvPr id="4" name="Szabadkéz 3">
                <a:extLst>
                  <a:ext uri="{FF2B5EF4-FFF2-40B4-BE49-F238E27FC236}">
                    <a16:creationId xmlns:a16="http://schemas.microsoft.com/office/drawing/2014/main" id="{7319028A-F55C-D289-FDD2-F0E98A84120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3447" y="3111044"/>
                <a:ext cx="528072" cy="77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5" name="Szabadkéz 4">
                <a:extLst>
                  <a:ext uri="{FF2B5EF4-FFF2-40B4-BE49-F238E27FC236}">
                    <a16:creationId xmlns:a16="http://schemas.microsoft.com/office/drawing/2014/main" id="{FD9AE98D-9ACF-9470-B481-4B6D953F5C37}"/>
                  </a:ext>
                </a:extLst>
              </p14:cNvPr>
              <p14:cNvContentPartPr/>
              <p14:nvPr/>
            </p14:nvContentPartPr>
            <p14:xfrm>
              <a:off x="2470018" y="3366790"/>
              <a:ext cx="320400" cy="656640"/>
            </p14:xfrm>
          </p:contentPart>
        </mc:Choice>
        <mc:Fallback xmlns="">
          <p:pic>
            <p:nvPicPr>
              <p:cNvPr id="5" name="Szabadkéz 4">
                <a:extLst>
                  <a:ext uri="{FF2B5EF4-FFF2-40B4-BE49-F238E27FC236}">
                    <a16:creationId xmlns:a16="http://schemas.microsoft.com/office/drawing/2014/main" id="{FD9AE98D-9ACF-9470-B481-4B6D953F5C3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52018" y="3348790"/>
                <a:ext cx="356040" cy="69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11" name="Szabadkéz 10">
                <a:extLst>
                  <a:ext uri="{FF2B5EF4-FFF2-40B4-BE49-F238E27FC236}">
                    <a16:creationId xmlns:a16="http://schemas.microsoft.com/office/drawing/2014/main" id="{17C75511-219E-F0C4-DF0F-109D62D383EA}"/>
                  </a:ext>
                </a:extLst>
              </p14:cNvPr>
              <p14:cNvContentPartPr/>
              <p14:nvPr/>
            </p14:nvContentPartPr>
            <p14:xfrm>
              <a:off x="2907140" y="3613896"/>
              <a:ext cx="225000" cy="189000"/>
            </p14:xfrm>
          </p:contentPart>
        </mc:Choice>
        <mc:Fallback xmlns="">
          <p:pic>
            <p:nvPicPr>
              <p:cNvPr id="11" name="Szabadkéz 10">
                <a:extLst>
                  <a:ext uri="{FF2B5EF4-FFF2-40B4-BE49-F238E27FC236}">
                    <a16:creationId xmlns:a16="http://schemas.microsoft.com/office/drawing/2014/main" id="{17C75511-219E-F0C4-DF0F-109D62D383E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889111" y="3595896"/>
                <a:ext cx="260697" cy="22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17" name="Szabadkéz 16">
                <a:extLst>
                  <a:ext uri="{FF2B5EF4-FFF2-40B4-BE49-F238E27FC236}">
                    <a16:creationId xmlns:a16="http://schemas.microsoft.com/office/drawing/2014/main" id="{94C88D33-9015-E55E-B78E-875907446892}"/>
                  </a:ext>
                </a:extLst>
              </p14:cNvPr>
              <p14:cNvContentPartPr/>
              <p14:nvPr/>
            </p14:nvContentPartPr>
            <p14:xfrm>
              <a:off x="4809147" y="3220780"/>
              <a:ext cx="380160" cy="564120"/>
            </p14:xfrm>
          </p:contentPart>
        </mc:Choice>
        <mc:Fallback xmlns="">
          <p:pic>
            <p:nvPicPr>
              <p:cNvPr id="17" name="Szabadkéz 16">
                <a:extLst>
                  <a:ext uri="{FF2B5EF4-FFF2-40B4-BE49-F238E27FC236}">
                    <a16:creationId xmlns:a16="http://schemas.microsoft.com/office/drawing/2014/main" id="{94C88D33-9015-E55E-B78E-87590744689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4791147" y="3202780"/>
                <a:ext cx="415800" cy="599760"/>
              </a:xfrm>
              <a:prstGeom prst="rect">
                <a:avLst/>
              </a:prstGeom>
            </p:spPr>
          </p:pic>
        </mc:Fallback>
      </mc:AlternateContent>
      <p:sp>
        <p:nvSpPr>
          <p:cNvPr id="19" name="TextBox 18">
            <a:extLst>
              <a:ext uri="{FF2B5EF4-FFF2-40B4-BE49-F238E27FC236}">
                <a16:creationId xmlns:a16="http://schemas.microsoft.com/office/drawing/2014/main" id="{0A9DCCE0-1F39-426B-13E5-AD1D215AB932}"/>
              </a:ext>
            </a:extLst>
          </p:cNvPr>
          <p:cNvSpPr txBox="1"/>
          <p:nvPr/>
        </p:nvSpPr>
        <p:spPr>
          <a:xfrm>
            <a:off x="839754" y="5512836"/>
            <a:ext cx="965116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cs typeface="Calibri"/>
              </a:rPr>
              <a:t>Look for </a:t>
            </a:r>
            <a:r>
              <a:rPr lang="en-GB" sz="2000" b="1">
                <a:cs typeface="Calibri"/>
              </a:rPr>
              <a:t>abrupt changes in the steady state</a:t>
            </a:r>
            <a:r>
              <a:rPr lang="en-GB" sz="2000">
                <a:cs typeface="Calibri"/>
              </a:rPr>
              <a:t> of the system </a:t>
            </a:r>
            <a:r>
              <a:rPr lang="en-GB" sz="2000" b="1">
                <a:cs typeface="Calibri"/>
              </a:rPr>
              <a:t>as a function of </a:t>
            </a:r>
            <a:r>
              <a:rPr lang="en-GB" sz="2000" b="1">
                <a:ea typeface="+mn-lt"/>
                <a:cs typeface="+mn-lt"/>
              </a:rPr>
              <a:t>η</a:t>
            </a:r>
            <a:r>
              <a:rPr lang="en-GB" sz="2000">
                <a:cs typeface="Calibri"/>
              </a:rPr>
              <a:t>.</a:t>
            </a:r>
          </a:p>
        </p:txBody>
      </p:sp>
      <p:pic>
        <p:nvPicPr>
          <p:cNvPr id="6" name="Picture 5" descr="A close-up of a sign&#10;&#10;Description automatically generated">
            <a:extLst>
              <a:ext uri="{FF2B5EF4-FFF2-40B4-BE49-F238E27FC236}">
                <a16:creationId xmlns:a16="http://schemas.microsoft.com/office/drawing/2014/main" id="{3A7EC3A5-54F6-E32D-D834-780D07A9F57F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8021216" y="2438954"/>
            <a:ext cx="2743200" cy="70490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CA06306-DFF1-9B46-5B1F-744BF411EBB4}"/>
              </a:ext>
            </a:extLst>
          </p:cNvPr>
          <p:cNvSpPr txBox="1"/>
          <p:nvPr/>
        </p:nvSpPr>
        <p:spPr>
          <a:xfrm>
            <a:off x="8063204" y="1337387"/>
            <a:ext cx="2743199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Wigner-Weisskopf theory of spontaneous emission (</a:t>
            </a:r>
            <a:r>
              <a:rPr lang="en-GB" err="1">
                <a:cs typeface="Calibri"/>
              </a:rPr>
              <a:t>cca</a:t>
            </a:r>
            <a:r>
              <a:rPr lang="en-GB">
                <a:cs typeface="Calibri"/>
              </a:rPr>
              <a:t>. 1930)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6547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A85D9-B182-58AD-1BC2-50369C678F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DPT as metrological resource</a:t>
            </a:r>
            <a:b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</a:br>
            <a:r>
              <a:rPr lang="en-GB" sz="36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single photon detection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7C6415-2A08-C036-7BF8-9589B4ED91E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>
                <a:solidFill>
                  <a:schemeClr val="tx2">
                    <a:lumMod val="75000"/>
                  </a:schemeClr>
                </a:solidFill>
                <a:cs typeface="Calibri"/>
              </a:rPr>
              <a:t>Optical domain</a:t>
            </a:r>
          </a:p>
        </p:txBody>
      </p:sp>
      <p:pic>
        <p:nvPicPr>
          <p:cNvPr id="7" name="Content Placeholder 6" descr="A screenshot of a computer&#10;&#10;Description automatically generated">
            <a:extLst>
              <a:ext uri="{FF2B5EF4-FFF2-40B4-BE49-F238E27FC236}">
                <a16:creationId xmlns:a16="http://schemas.microsoft.com/office/drawing/2014/main" id="{E5D9BAAC-9BD0-E9BC-CF0D-CD9FB65A54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5341811" y="3543462"/>
            <a:ext cx="6642908" cy="3108485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9FD6E92-3D0C-AB46-0739-EF74B99638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07630" y="1688938"/>
            <a:ext cx="3628086" cy="816137"/>
          </a:xfrm>
        </p:spPr>
        <p:txBody>
          <a:bodyPr/>
          <a:lstStyle/>
          <a:p>
            <a:r>
              <a:rPr lang="en-GB">
                <a:solidFill>
                  <a:schemeClr val="tx2">
                    <a:lumMod val="75000"/>
                  </a:schemeClr>
                </a:solidFill>
                <a:cs typeface="Calibri"/>
              </a:rPr>
              <a:t>Microwave domain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F73495-67A4-9562-8077-6B7AD011DD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10" y="3201955"/>
            <a:ext cx="2743200" cy="36576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C2BD86B-4111-4453-9BAB-78A6C43E5EFA}"/>
              </a:ext>
            </a:extLst>
          </p:cNvPr>
          <p:cNvSpPr txBox="1"/>
          <p:nvPr/>
        </p:nvSpPr>
        <p:spPr>
          <a:xfrm>
            <a:off x="163285" y="2597019"/>
            <a:ext cx="368403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Thermal phase transition can be used</a:t>
            </a:r>
            <a:endParaRPr lang="en-GB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80C5112-6A38-BCC2-A50D-977C16042456}"/>
              </a:ext>
            </a:extLst>
          </p:cNvPr>
          <p:cNvSpPr txBox="1"/>
          <p:nvPr/>
        </p:nvSpPr>
        <p:spPr>
          <a:xfrm>
            <a:off x="2892489" y="3180183"/>
            <a:ext cx="1911221" cy="175432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600">
                <a:solidFill>
                  <a:schemeClr val="bg1">
                    <a:lumMod val="50000"/>
                  </a:schemeClr>
                </a:solidFill>
                <a:cs typeface="Calibri"/>
              </a:rPr>
              <a:t>Clumsiness due to the need for thermodynamic parameters to cross the PT point</a:t>
            </a:r>
          </a:p>
          <a:p>
            <a:r>
              <a:rPr lang="en-GB" sz="1400">
                <a:solidFill>
                  <a:schemeClr val="bg1">
                    <a:lumMod val="50000"/>
                  </a:schemeClr>
                </a:solidFill>
                <a:cs typeface="Calibri"/>
              </a:rPr>
              <a:t>=&gt; manifests e.g. in </a:t>
            </a:r>
            <a:r>
              <a:rPr lang="en-GB" sz="1400" b="1">
                <a:solidFill>
                  <a:schemeClr val="bg1">
                    <a:lumMod val="50000"/>
                  </a:schemeClr>
                </a:solidFill>
                <a:cs typeface="Calibri"/>
              </a:rPr>
              <a:t>detection dead time</a:t>
            </a:r>
            <a:r>
              <a:rPr lang="en-GB" sz="1400">
                <a:solidFill>
                  <a:schemeClr val="bg1">
                    <a:lumMod val="50000"/>
                  </a:schemeClr>
                </a:solidFill>
                <a:cs typeface="Calibri"/>
              </a:rPr>
              <a:t>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A5A5E11-8A4B-4156-64B5-5CD8F04BDA7D}"/>
              </a:ext>
            </a:extLst>
          </p:cNvPr>
          <p:cNvSpPr txBox="1"/>
          <p:nvPr/>
        </p:nvSpPr>
        <p:spPr>
          <a:xfrm>
            <a:off x="6173754" y="2597018"/>
            <a:ext cx="4492688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Much smaller energy/photon</a:t>
            </a:r>
          </a:p>
          <a:p>
            <a:r>
              <a:rPr lang="en-GB">
                <a:cs typeface="Calibri"/>
              </a:rPr>
              <a:t>=&gt; </a:t>
            </a:r>
            <a:r>
              <a:rPr lang="en-GB" b="1">
                <a:cs typeface="Calibri"/>
              </a:rPr>
              <a:t>thermal phase transition cannot be used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Szabadkéz 10">
                <a:extLst>
                  <a:ext uri="{FF2B5EF4-FFF2-40B4-BE49-F238E27FC236}">
                    <a16:creationId xmlns:a16="http://schemas.microsoft.com/office/drawing/2014/main" id="{F77A4C3E-4186-BB4D-A01E-7581761DD37B}"/>
                  </a:ext>
                </a:extLst>
              </p14:cNvPr>
              <p14:cNvContentPartPr/>
              <p14:nvPr/>
            </p14:nvContentPartPr>
            <p14:xfrm>
              <a:off x="8090822" y="5431693"/>
              <a:ext cx="3442320" cy="38520"/>
            </p14:xfrm>
          </p:contentPart>
        </mc:Choice>
        <mc:Fallback xmlns="">
          <p:pic>
            <p:nvPicPr>
              <p:cNvPr id="11" name="Szabadkéz 10">
                <a:extLst>
                  <a:ext uri="{FF2B5EF4-FFF2-40B4-BE49-F238E27FC236}">
                    <a16:creationId xmlns:a16="http://schemas.microsoft.com/office/drawing/2014/main" id="{F77A4C3E-4186-BB4D-A01E-7581761DD37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54822" y="5359014"/>
                <a:ext cx="3513960" cy="1835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3" name="Szabadkéz 12">
                <a:extLst>
                  <a:ext uri="{FF2B5EF4-FFF2-40B4-BE49-F238E27FC236}">
                    <a16:creationId xmlns:a16="http://schemas.microsoft.com/office/drawing/2014/main" id="{E1107538-74F2-149E-1E61-34FFF9B3FF64}"/>
                  </a:ext>
                </a:extLst>
              </p14:cNvPr>
              <p14:cNvContentPartPr/>
              <p14:nvPr/>
            </p14:nvContentPartPr>
            <p14:xfrm>
              <a:off x="8065975" y="4537902"/>
              <a:ext cx="1608120" cy="57600"/>
            </p14:xfrm>
          </p:contentPart>
        </mc:Choice>
        <mc:Fallback xmlns="">
          <p:pic>
            <p:nvPicPr>
              <p:cNvPr id="13" name="Szabadkéz 12">
                <a:extLst>
                  <a:ext uri="{FF2B5EF4-FFF2-40B4-BE49-F238E27FC236}">
                    <a16:creationId xmlns:a16="http://schemas.microsoft.com/office/drawing/2014/main" id="{E1107538-74F2-149E-1E61-34FFF9B3FF6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93991" y="4393902"/>
                <a:ext cx="1751728" cy="345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329640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EDA5-1BD4-FB98-586D-C98EF356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1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Self-organization of a Bose-Einstein condensate in a cavity field as a 2nd order DPT</a:t>
            </a:r>
          </a:p>
        </p:txBody>
      </p:sp>
      <p:pic>
        <p:nvPicPr>
          <p:cNvPr id="95" name="Picture 95" descr="Text&#10;&#10;Description automatically generated">
            <a:extLst>
              <a:ext uri="{FF2B5EF4-FFF2-40B4-BE49-F238E27FC236}">
                <a16:creationId xmlns:a16="http://schemas.microsoft.com/office/drawing/2014/main" id="{156304A6-614C-997C-9FC8-2637996B5C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8162" y="1775037"/>
            <a:ext cx="7279431" cy="1580915"/>
          </a:xfrm>
          <a:prstGeom prst="rect">
            <a:avLst/>
          </a:prstGeom>
        </p:spPr>
      </p:pic>
      <p:grpSp>
        <p:nvGrpSpPr>
          <p:cNvPr id="47" name="Group 46">
            <a:extLst>
              <a:ext uri="{FF2B5EF4-FFF2-40B4-BE49-F238E27FC236}">
                <a16:creationId xmlns:a16="http://schemas.microsoft.com/office/drawing/2014/main" id="{36ACC46B-15C5-76A0-2A1D-8E55B97CD850}"/>
              </a:ext>
            </a:extLst>
          </p:cNvPr>
          <p:cNvGrpSpPr/>
          <p:nvPr/>
        </p:nvGrpSpPr>
        <p:grpSpPr>
          <a:xfrm>
            <a:off x="436678" y="2122028"/>
            <a:ext cx="11467556" cy="4153613"/>
            <a:chOff x="296719" y="3646027"/>
            <a:chExt cx="8435108" cy="3057267"/>
          </a:xfrm>
        </p:grpSpPr>
        <p:pic>
          <p:nvPicPr>
            <p:cNvPr id="4" name="Picture 4" descr="Graphical user interface, text&#10;&#10;Description automatically generated">
              <a:extLst>
                <a:ext uri="{FF2B5EF4-FFF2-40B4-BE49-F238E27FC236}">
                  <a16:creationId xmlns:a16="http://schemas.microsoft.com/office/drawing/2014/main" id="{A70EE693-A8EB-D7C0-A967-8C441B43D9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96719" y="5500251"/>
              <a:ext cx="3528290" cy="1203043"/>
            </a:xfrm>
            <a:prstGeom prst="rect">
              <a:avLst/>
            </a:prstGeom>
          </p:spPr>
        </p:pic>
        <p:pic>
          <p:nvPicPr>
            <p:cNvPr id="5" name="Picture 5" descr="A picture containing logo&#10;&#10;Description automatically generated">
              <a:extLst>
                <a:ext uri="{FF2B5EF4-FFF2-40B4-BE49-F238E27FC236}">
                  <a16:creationId xmlns:a16="http://schemas.microsoft.com/office/drawing/2014/main" id="{49CE0062-A13B-0978-36C1-2C1C4D21E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291445" y="4969025"/>
              <a:ext cx="1986973" cy="1445770"/>
            </a:xfrm>
            <a:prstGeom prst="rect">
              <a:avLst/>
            </a:prstGeom>
          </p:spPr>
        </p:pic>
        <p:pic>
          <p:nvPicPr>
            <p:cNvPr id="6" name="Picture 6" descr="A picture containing diagram&#10;&#10;Description automatically generated">
              <a:extLst>
                <a:ext uri="{FF2B5EF4-FFF2-40B4-BE49-F238E27FC236}">
                  <a16:creationId xmlns:a16="http://schemas.microsoft.com/office/drawing/2014/main" id="{D6C5D73D-4C3D-E85A-BB55-5BB4B12D3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744854" y="4969025"/>
              <a:ext cx="1986973" cy="1445770"/>
            </a:xfrm>
            <a:prstGeom prst="rect">
              <a:avLst/>
            </a:prstGeom>
          </p:spPr>
        </p:pic>
        <p:pic>
          <p:nvPicPr>
            <p:cNvPr id="7" name="Picture 7" descr="Chart&#10;&#10;Description automatically generated">
              <a:extLst>
                <a:ext uri="{FF2B5EF4-FFF2-40B4-BE49-F238E27FC236}">
                  <a16:creationId xmlns:a16="http://schemas.microsoft.com/office/drawing/2014/main" id="{DA9C03DE-1B52-B5DD-9C90-E71AB3F759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998854" y="3646027"/>
              <a:ext cx="1732973" cy="1130355"/>
            </a:xfrm>
            <a:prstGeom prst="rect">
              <a:avLst/>
            </a:prstGeom>
          </p:spPr>
        </p:pic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0D6D13DE-556B-A084-48E4-C15301642F0E}"/>
              </a:ext>
            </a:extLst>
          </p:cNvPr>
          <p:cNvSpPr txBox="1"/>
          <p:nvPr/>
        </p:nvSpPr>
        <p:spPr>
          <a:xfrm>
            <a:off x="8739673" y="1687285"/>
            <a:ext cx="342744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>
                    <a:lumMod val="50000"/>
                  </a:schemeClr>
                </a:solidFill>
                <a:cs typeface="Calibri"/>
              </a:rPr>
              <a:t>Spontaneous symmetry breaking</a:t>
            </a:r>
          </a:p>
        </p:txBody>
      </p:sp>
    </p:spTree>
    <p:extLst>
      <p:ext uri="{BB962C8B-B14F-4D97-AF65-F5344CB8AC3E}">
        <p14:creationId xmlns:p14="http://schemas.microsoft.com/office/powerpoint/2010/main" val="394467570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18202A1B-E0B8-E45D-A65B-23546E79C3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97988" y="2126"/>
            <a:ext cx="7294595" cy="2171142"/>
          </a:xfrm>
          <a:prstGeom prst="rect">
            <a:avLst/>
          </a:prstGeom>
        </p:spPr>
      </p:pic>
      <p:pic>
        <p:nvPicPr>
          <p:cNvPr id="3" name="Picture 4" descr="Chart, surface chart&#10;&#10;Description automatically generated">
            <a:extLst>
              <a:ext uri="{FF2B5EF4-FFF2-40B4-BE49-F238E27FC236}">
                <a16:creationId xmlns:a16="http://schemas.microsoft.com/office/drawing/2014/main" id="{40FFC106-D134-D996-04B8-2B8FC00CE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541" y="2181542"/>
            <a:ext cx="4803037" cy="2929450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FA51B93-CE2B-4C02-C542-D4983932A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506" y="101756"/>
            <a:ext cx="4582886" cy="1784318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The photon-blockade breakdown effect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4" descr="A close up of a paper&#10;&#10;Description automatically generated">
            <a:extLst>
              <a:ext uri="{FF2B5EF4-FFF2-40B4-BE49-F238E27FC236}">
                <a16:creationId xmlns:a16="http://schemas.microsoft.com/office/drawing/2014/main" id="{563BA9D0-5158-FE7C-5BE2-3434965939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132266" y="5175055"/>
            <a:ext cx="6821854" cy="1603043"/>
          </a:xfr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8DE8188-8949-5F6E-0B3B-1D2A39B5D64F}"/>
              </a:ext>
            </a:extLst>
          </p:cNvPr>
          <p:cNvGrpSpPr/>
          <p:nvPr/>
        </p:nvGrpSpPr>
        <p:grpSpPr>
          <a:xfrm>
            <a:off x="0" y="3642981"/>
            <a:ext cx="2743199" cy="1880932"/>
            <a:chOff x="0" y="3642981"/>
            <a:chExt cx="2743199" cy="1880932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C1C9A58-752C-2E2E-3CDE-5BADF66A224E}"/>
                </a:ext>
              </a:extLst>
            </p:cNvPr>
            <p:cNvSpPr txBox="1"/>
            <p:nvPr/>
          </p:nvSpPr>
          <p:spPr>
            <a:xfrm>
              <a:off x="0" y="5158153"/>
              <a:ext cx="2743199" cy="3657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cs typeface="Calibri"/>
                </a:rPr>
                <a:t>single-photon Rabi peak</a:t>
              </a:r>
              <a:endParaRPr lang="en-GB"/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2" name="Szabadkéz 1">
                  <a:extLst>
                    <a:ext uri="{FF2B5EF4-FFF2-40B4-BE49-F238E27FC236}">
                      <a16:creationId xmlns:a16="http://schemas.microsoft.com/office/drawing/2014/main" id="{7F27A7C2-874D-69E3-79B0-BF6BCB31A9DE}"/>
                    </a:ext>
                  </a:extLst>
                </p14:cNvPr>
                <p14:cNvContentPartPr/>
                <p14:nvPr/>
              </p14:nvContentPartPr>
              <p14:xfrm>
                <a:off x="731308" y="3945109"/>
                <a:ext cx="147240" cy="1277280"/>
              </p14:xfrm>
            </p:contentPart>
          </mc:Choice>
          <mc:Fallback xmlns="">
            <p:pic>
              <p:nvPicPr>
                <p:cNvPr id="2" name="Szabadkéz 1">
                  <a:extLst>
                    <a:ext uri="{FF2B5EF4-FFF2-40B4-BE49-F238E27FC236}">
                      <a16:creationId xmlns:a16="http://schemas.microsoft.com/office/drawing/2014/main" id="{7F27A7C2-874D-69E3-79B0-BF6BCB31A9DE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13308" y="3927109"/>
                  <a:ext cx="182880" cy="13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7" name="Szabadkéz 6">
                  <a:extLst>
                    <a:ext uri="{FF2B5EF4-FFF2-40B4-BE49-F238E27FC236}">
                      <a16:creationId xmlns:a16="http://schemas.microsoft.com/office/drawing/2014/main" id="{4BD04B9B-2D3D-9F80-79D3-CBB0DA0AE09D}"/>
                    </a:ext>
                  </a:extLst>
                </p14:cNvPr>
                <p14:cNvContentPartPr/>
                <p14:nvPr/>
              </p14:nvContentPartPr>
              <p14:xfrm>
                <a:off x="1056537" y="3642981"/>
                <a:ext cx="289080" cy="1533600"/>
              </p14:xfrm>
            </p:contentPart>
          </mc:Choice>
          <mc:Fallback xmlns="">
            <p:pic>
              <p:nvPicPr>
                <p:cNvPr id="7" name="Szabadkéz 6">
                  <a:extLst>
                    <a:ext uri="{FF2B5EF4-FFF2-40B4-BE49-F238E27FC236}">
                      <a16:creationId xmlns:a16="http://schemas.microsoft.com/office/drawing/2014/main" id="{4BD04B9B-2D3D-9F80-79D3-CBB0DA0AE09D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038559" y="3624977"/>
                  <a:ext cx="324676" cy="1569248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51A15F97-712F-BE56-1D39-A25ACD20E7D4}"/>
              </a:ext>
            </a:extLst>
          </p:cNvPr>
          <p:cNvGrpSpPr/>
          <p:nvPr/>
        </p:nvGrpSpPr>
        <p:grpSpPr>
          <a:xfrm>
            <a:off x="341923" y="1885460"/>
            <a:ext cx="2743199" cy="1709265"/>
            <a:chOff x="341923" y="1885460"/>
            <a:chExt cx="2743199" cy="1709265"/>
          </a:xfrm>
        </p:grpSpPr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4BC971BD-7CE5-C8E3-C870-F1D8F9B2638E}"/>
                </a:ext>
              </a:extLst>
            </p:cNvPr>
            <p:cNvSpPr txBox="1"/>
            <p:nvPr/>
          </p:nvSpPr>
          <p:spPr>
            <a:xfrm>
              <a:off x="341923" y="1885460"/>
              <a:ext cx="2743199" cy="3657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cs typeface="Calibri"/>
                </a:rPr>
                <a:t>multi-photon resonances</a:t>
              </a:r>
              <a:endParaRPr lang="en-US"/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8" name="Szabadkéz 7">
                  <a:extLst>
                    <a:ext uri="{FF2B5EF4-FFF2-40B4-BE49-F238E27FC236}">
                      <a16:creationId xmlns:a16="http://schemas.microsoft.com/office/drawing/2014/main" id="{4162146D-68C3-C1C8-783D-3B6864BDF78F}"/>
                    </a:ext>
                  </a:extLst>
                </p14:cNvPr>
                <p14:cNvContentPartPr/>
                <p14:nvPr/>
              </p14:nvContentPartPr>
              <p14:xfrm>
                <a:off x="1619777" y="2222405"/>
                <a:ext cx="281160" cy="1372320"/>
              </p14:xfrm>
            </p:contentPart>
          </mc:Choice>
          <mc:Fallback xmlns="">
            <p:pic>
              <p:nvPicPr>
                <p:cNvPr id="8" name="Szabadkéz 7">
                  <a:extLst>
                    <a:ext uri="{FF2B5EF4-FFF2-40B4-BE49-F238E27FC236}">
                      <a16:creationId xmlns:a16="http://schemas.microsoft.com/office/drawing/2014/main" id="{4162146D-68C3-C1C8-783D-3B6864BDF78F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601777" y="2204410"/>
                  <a:ext cx="316800" cy="140795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10" name="Szabadkéz 9">
                  <a:extLst>
                    <a:ext uri="{FF2B5EF4-FFF2-40B4-BE49-F238E27FC236}">
                      <a16:creationId xmlns:a16="http://schemas.microsoft.com/office/drawing/2014/main" id="{2E533403-0043-5080-AA6F-9AFB0773E88B}"/>
                    </a:ext>
                  </a:extLst>
                </p14:cNvPr>
                <p14:cNvContentPartPr/>
                <p14:nvPr/>
              </p14:nvContentPartPr>
              <p14:xfrm>
                <a:off x="1861337" y="2233565"/>
                <a:ext cx="695880" cy="1092600"/>
              </p14:xfrm>
            </p:contentPart>
          </mc:Choice>
          <mc:Fallback xmlns="">
            <p:pic>
              <p:nvPicPr>
                <p:cNvPr id="10" name="Szabadkéz 9">
                  <a:extLst>
                    <a:ext uri="{FF2B5EF4-FFF2-40B4-BE49-F238E27FC236}">
                      <a16:creationId xmlns:a16="http://schemas.microsoft.com/office/drawing/2014/main" id="{2E533403-0043-5080-AA6F-9AFB0773E88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843346" y="2215565"/>
                  <a:ext cx="731502" cy="11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12" name="Szabadkéz 11">
                  <a:extLst>
                    <a:ext uri="{FF2B5EF4-FFF2-40B4-BE49-F238E27FC236}">
                      <a16:creationId xmlns:a16="http://schemas.microsoft.com/office/drawing/2014/main" id="{9C669641-4BE5-A644-6249-9D3248DAA1F1}"/>
                    </a:ext>
                  </a:extLst>
                </p14:cNvPr>
                <p14:cNvContentPartPr/>
                <p14:nvPr/>
              </p14:nvContentPartPr>
              <p14:xfrm>
                <a:off x="2315297" y="2223845"/>
                <a:ext cx="761040" cy="695520"/>
              </p14:xfrm>
            </p:contentPart>
          </mc:Choice>
          <mc:Fallback xmlns="">
            <p:pic>
              <p:nvPicPr>
                <p:cNvPr id="12" name="Szabadkéz 11">
                  <a:extLst>
                    <a:ext uri="{FF2B5EF4-FFF2-40B4-BE49-F238E27FC236}">
                      <a16:creationId xmlns:a16="http://schemas.microsoft.com/office/drawing/2014/main" id="{9C669641-4BE5-A644-6249-9D3248DAA1F1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297297" y="2205845"/>
                  <a:ext cx="796680" cy="73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B86779F4-D7B2-8490-27F6-73C11521C9F3}"/>
              </a:ext>
            </a:extLst>
          </p:cNvPr>
          <p:cNvGrpSpPr/>
          <p:nvPr/>
        </p:nvGrpSpPr>
        <p:grpSpPr>
          <a:xfrm>
            <a:off x="4405922" y="2237152"/>
            <a:ext cx="5365859" cy="2890306"/>
            <a:chOff x="4405922" y="2237152"/>
            <a:chExt cx="5365859" cy="2890306"/>
          </a:xfrm>
        </p:grpSpPr>
        <p:pic>
          <p:nvPicPr>
            <p:cNvPr id="5" name="Picture 5" descr="Chart, histogram&#10;&#10;Description automatically generated">
              <a:extLst>
                <a:ext uri="{FF2B5EF4-FFF2-40B4-BE49-F238E27FC236}">
                  <a16:creationId xmlns:a16="http://schemas.microsoft.com/office/drawing/2014/main" id="{CA8BF9C7-1B50-C7BF-250F-46CE3A34388D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638891" y="2413894"/>
              <a:ext cx="4132890" cy="2713564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EA1D1CF-91F6-89F2-13D6-892F6EB2D8C6}"/>
                </a:ext>
              </a:extLst>
            </p:cNvPr>
            <p:cNvSpPr txBox="1"/>
            <p:nvPr/>
          </p:nvSpPr>
          <p:spPr>
            <a:xfrm>
              <a:off x="4405922" y="2237152"/>
              <a:ext cx="2743199" cy="365760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cs typeface="Calibri"/>
                </a:rPr>
                <a:t>“quantum </a:t>
              </a:r>
              <a:r>
                <a:rPr lang="en-GB" err="1">
                  <a:cs typeface="Calibri"/>
                </a:rPr>
                <a:t>bistability</a:t>
              </a:r>
              <a:r>
                <a:rPr lang="en-GB">
                  <a:cs typeface="Calibri"/>
                </a:rPr>
                <a:t>”</a:t>
              </a:r>
              <a:endParaRPr lang="en-US"/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18" name="Szabadkéz 17">
                  <a:extLst>
                    <a:ext uri="{FF2B5EF4-FFF2-40B4-BE49-F238E27FC236}">
                      <a16:creationId xmlns:a16="http://schemas.microsoft.com/office/drawing/2014/main" id="{DA4FE568-3F8D-6CD2-9B9E-58785269BD5F}"/>
                    </a:ext>
                  </a:extLst>
                </p14:cNvPr>
                <p14:cNvContentPartPr/>
                <p14:nvPr/>
              </p14:nvContentPartPr>
              <p14:xfrm>
                <a:off x="4539503" y="2688480"/>
                <a:ext cx="1352880" cy="637200"/>
              </p14:xfrm>
            </p:contentPart>
          </mc:Choice>
          <mc:Fallback xmlns="">
            <p:pic>
              <p:nvPicPr>
                <p:cNvPr id="18" name="Szabadkéz 17">
                  <a:extLst>
                    <a:ext uri="{FF2B5EF4-FFF2-40B4-BE49-F238E27FC236}">
                      <a16:creationId xmlns:a16="http://schemas.microsoft.com/office/drawing/2014/main" id="{DA4FE568-3F8D-6CD2-9B9E-58785269BD5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508175" y="2657142"/>
                  <a:ext cx="1415537" cy="699875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831072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400BF8E3-B140-9D02-AB93-B8DE89041505}"/>
              </a:ext>
            </a:extLst>
          </p:cNvPr>
          <p:cNvSpPr>
            <a:spLocks noGrp="1"/>
          </p:cNvSpPr>
          <p:nvPr/>
        </p:nvSpPr>
        <p:spPr>
          <a:xfrm>
            <a:off x="581997" y="17851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Jaynes-Cummings model</a:t>
            </a:r>
          </a:p>
        </p:txBody>
      </p:sp>
      <p:sp>
        <p:nvSpPr>
          <p:cNvPr id="95" name="TextBox 3">
            <a:extLst>
              <a:ext uri="{FF2B5EF4-FFF2-40B4-BE49-F238E27FC236}">
                <a16:creationId xmlns:a16="http://schemas.microsoft.com/office/drawing/2014/main" id="{E6A11F5A-344E-1C45-71F1-377EC4F06AEA}"/>
              </a:ext>
            </a:extLst>
          </p:cNvPr>
          <p:cNvSpPr txBox="1"/>
          <p:nvPr/>
        </p:nvSpPr>
        <p:spPr>
          <a:xfrm>
            <a:off x="657694" y="2813595"/>
            <a:ext cx="789081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In a rotating frame with rotating-wave approximation:</a:t>
            </a:r>
            <a:endParaRPr lang="en-US" sz="1800"/>
          </a:p>
        </p:txBody>
      </p:sp>
      <p:sp>
        <p:nvSpPr>
          <p:cNvPr id="96" name="TextBox 3">
            <a:extLst>
              <a:ext uri="{FF2B5EF4-FFF2-40B4-BE49-F238E27FC236}">
                <a16:creationId xmlns:a16="http://schemas.microsoft.com/office/drawing/2014/main" id="{940029E3-50F1-46AC-05F8-333F3798E166}"/>
              </a:ext>
            </a:extLst>
          </p:cNvPr>
          <p:cNvSpPr txBox="1"/>
          <p:nvPr/>
        </p:nvSpPr>
        <p:spPr>
          <a:xfrm>
            <a:off x="657693" y="4774966"/>
            <a:ext cx="7921912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400"/>
              <a:t>Master equation:</a:t>
            </a:r>
            <a:endParaRPr lang="en-US" sz="1800"/>
          </a:p>
        </p:txBody>
      </p:sp>
      <p:sp>
        <p:nvSpPr>
          <p:cNvPr id="6" name="TextBox 3">
            <a:extLst>
              <a:ext uri="{FF2B5EF4-FFF2-40B4-BE49-F238E27FC236}">
                <a16:creationId xmlns:a16="http://schemas.microsoft.com/office/drawing/2014/main" id="{9CA8DC13-B315-966F-5690-6D4A1457B5C2}"/>
              </a:ext>
            </a:extLst>
          </p:cNvPr>
          <p:cNvSpPr txBox="1"/>
          <p:nvPr/>
        </p:nvSpPr>
        <p:spPr>
          <a:xfrm>
            <a:off x="657695" y="1602560"/>
            <a:ext cx="7890810" cy="461665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GB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400"/>
              <a:t>Derived from a dipolar atom–field interaction:</a:t>
            </a:r>
            <a:endParaRPr lang="en-GB" sz="2400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213" name="Szabadkéz 212">
                <a:extLst>
                  <a:ext uri="{FF2B5EF4-FFF2-40B4-BE49-F238E27FC236}">
                    <a16:creationId xmlns:a16="http://schemas.microsoft.com/office/drawing/2014/main" id="{33890A44-87E2-EEF7-C9C5-C35720B0F30D}"/>
                  </a:ext>
                </a:extLst>
              </p14:cNvPr>
              <p14:cNvContentPartPr/>
              <p14:nvPr/>
            </p14:nvContentPartPr>
            <p14:xfrm>
              <a:off x="6926151" y="1178531"/>
              <a:ext cx="328680" cy="256680"/>
            </p14:xfrm>
          </p:contentPart>
        </mc:Choice>
        <mc:Fallback xmlns="">
          <p:pic>
            <p:nvPicPr>
              <p:cNvPr id="213" name="Szabadkéz 212">
                <a:extLst>
                  <a:ext uri="{FF2B5EF4-FFF2-40B4-BE49-F238E27FC236}">
                    <a16:creationId xmlns:a16="http://schemas.microsoft.com/office/drawing/2014/main" id="{33890A44-87E2-EEF7-C9C5-C35720B0F30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17151" y="1169544"/>
                <a:ext cx="346320" cy="2742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220" name="Szabadkéz 219">
                <a:extLst>
                  <a:ext uri="{FF2B5EF4-FFF2-40B4-BE49-F238E27FC236}">
                    <a16:creationId xmlns:a16="http://schemas.microsoft.com/office/drawing/2014/main" id="{BA3203CD-8DE5-DBE3-E135-80DB441811E1}"/>
                  </a:ext>
                </a:extLst>
              </p14:cNvPr>
              <p14:cNvContentPartPr/>
              <p14:nvPr/>
            </p14:nvContentPartPr>
            <p14:xfrm>
              <a:off x="7495311" y="1087091"/>
              <a:ext cx="822600" cy="430560"/>
            </p14:xfrm>
          </p:contentPart>
        </mc:Choice>
        <mc:Fallback xmlns="">
          <p:pic>
            <p:nvPicPr>
              <p:cNvPr id="220" name="Szabadkéz 219">
                <a:extLst>
                  <a:ext uri="{FF2B5EF4-FFF2-40B4-BE49-F238E27FC236}">
                    <a16:creationId xmlns:a16="http://schemas.microsoft.com/office/drawing/2014/main" id="{BA3203CD-8DE5-DBE3-E135-80DB441811E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86311" y="1078091"/>
                <a:ext cx="840240" cy="44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23" name="Szabadkéz 222">
                <a:extLst>
                  <a:ext uri="{FF2B5EF4-FFF2-40B4-BE49-F238E27FC236}">
                    <a16:creationId xmlns:a16="http://schemas.microsoft.com/office/drawing/2014/main" id="{C919DFD9-87CE-8599-6A43-9E34EA2C836B}"/>
                  </a:ext>
                </a:extLst>
              </p14:cNvPr>
              <p14:cNvContentPartPr/>
              <p14:nvPr/>
            </p14:nvContentPartPr>
            <p14:xfrm>
              <a:off x="8548671" y="1257011"/>
              <a:ext cx="164520" cy="172440"/>
            </p14:xfrm>
          </p:contentPart>
        </mc:Choice>
        <mc:Fallback xmlns="">
          <p:pic>
            <p:nvPicPr>
              <p:cNvPr id="223" name="Szabadkéz 222">
                <a:extLst>
                  <a:ext uri="{FF2B5EF4-FFF2-40B4-BE49-F238E27FC236}">
                    <a16:creationId xmlns:a16="http://schemas.microsoft.com/office/drawing/2014/main" id="{C919DFD9-87CE-8599-6A43-9E34EA2C836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539671" y="1248030"/>
                <a:ext cx="182160" cy="1900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231" name="Szabadkéz 230">
                <a:extLst>
                  <a:ext uri="{FF2B5EF4-FFF2-40B4-BE49-F238E27FC236}">
                    <a16:creationId xmlns:a16="http://schemas.microsoft.com/office/drawing/2014/main" id="{499C7A6D-CED5-0551-0266-0E22D0065313}"/>
                  </a:ext>
                </a:extLst>
              </p14:cNvPr>
              <p14:cNvContentPartPr/>
              <p14:nvPr/>
            </p14:nvContentPartPr>
            <p14:xfrm>
              <a:off x="8934591" y="1059371"/>
              <a:ext cx="838440" cy="494280"/>
            </p14:xfrm>
          </p:contentPart>
        </mc:Choice>
        <mc:Fallback xmlns="">
          <p:pic>
            <p:nvPicPr>
              <p:cNvPr id="231" name="Szabadkéz 230">
                <a:extLst>
                  <a:ext uri="{FF2B5EF4-FFF2-40B4-BE49-F238E27FC236}">
                    <a16:creationId xmlns:a16="http://schemas.microsoft.com/office/drawing/2014/main" id="{499C7A6D-CED5-0551-0266-0E22D006531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925591" y="1050378"/>
                <a:ext cx="856080" cy="5119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234" name="Szabadkéz 233">
                <a:extLst>
                  <a:ext uri="{FF2B5EF4-FFF2-40B4-BE49-F238E27FC236}">
                    <a16:creationId xmlns:a16="http://schemas.microsoft.com/office/drawing/2014/main" id="{91FA1CF5-6D96-3401-DC87-5D3F11AB9ADA}"/>
                  </a:ext>
                </a:extLst>
              </p14:cNvPr>
              <p14:cNvContentPartPr/>
              <p14:nvPr/>
            </p14:nvContentPartPr>
            <p14:xfrm>
              <a:off x="7432311" y="1751291"/>
              <a:ext cx="154440" cy="178200"/>
            </p14:xfrm>
          </p:contentPart>
        </mc:Choice>
        <mc:Fallback xmlns="">
          <p:pic>
            <p:nvPicPr>
              <p:cNvPr id="234" name="Szabadkéz 233">
                <a:extLst>
                  <a:ext uri="{FF2B5EF4-FFF2-40B4-BE49-F238E27FC236}">
                    <a16:creationId xmlns:a16="http://schemas.microsoft.com/office/drawing/2014/main" id="{91FA1CF5-6D96-3401-DC87-5D3F11AB9ADA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23311" y="1742291"/>
                <a:ext cx="172080" cy="195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238" name="Szabadkéz 237">
                <a:extLst>
                  <a:ext uri="{FF2B5EF4-FFF2-40B4-BE49-F238E27FC236}">
                    <a16:creationId xmlns:a16="http://schemas.microsoft.com/office/drawing/2014/main" id="{E3CDFDB6-F777-F34B-D8DE-C861C35EABC0}"/>
                  </a:ext>
                </a:extLst>
              </p14:cNvPr>
              <p14:cNvContentPartPr/>
              <p14:nvPr/>
            </p14:nvContentPartPr>
            <p14:xfrm>
              <a:off x="7787991" y="1775051"/>
              <a:ext cx="356040" cy="430920"/>
            </p14:xfrm>
          </p:contentPart>
        </mc:Choice>
        <mc:Fallback xmlns="">
          <p:pic>
            <p:nvPicPr>
              <p:cNvPr id="238" name="Szabadkéz 237">
                <a:extLst>
                  <a:ext uri="{FF2B5EF4-FFF2-40B4-BE49-F238E27FC236}">
                    <a16:creationId xmlns:a16="http://schemas.microsoft.com/office/drawing/2014/main" id="{E3CDFDB6-F777-F34B-D8DE-C861C35EABC0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779000" y="1766059"/>
                <a:ext cx="373662" cy="4485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242" name="Szabadkéz 241">
                <a:extLst>
                  <a:ext uri="{FF2B5EF4-FFF2-40B4-BE49-F238E27FC236}">
                    <a16:creationId xmlns:a16="http://schemas.microsoft.com/office/drawing/2014/main" id="{07A7AAA8-B70A-D8A0-F202-F9B98A6D3EB2}"/>
                  </a:ext>
                </a:extLst>
              </p14:cNvPr>
              <p14:cNvContentPartPr/>
              <p14:nvPr/>
            </p14:nvContentPartPr>
            <p14:xfrm>
              <a:off x="7843431" y="1771091"/>
              <a:ext cx="31680" cy="20160"/>
            </p14:xfrm>
          </p:contentPart>
        </mc:Choice>
        <mc:Fallback xmlns="">
          <p:pic>
            <p:nvPicPr>
              <p:cNvPr id="242" name="Szabadkéz 241">
                <a:extLst>
                  <a:ext uri="{FF2B5EF4-FFF2-40B4-BE49-F238E27FC236}">
                    <a16:creationId xmlns:a16="http://schemas.microsoft.com/office/drawing/2014/main" id="{07A7AAA8-B70A-D8A0-F202-F9B98A6D3EB2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834431" y="1762091"/>
                <a:ext cx="49320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243" name="Szabadkéz 242">
                <a:extLst>
                  <a:ext uri="{FF2B5EF4-FFF2-40B4-BE49-F238E27FC236}">
                    <a16:creationId xmlns:a16="http://schemas.microsoft.com/office/drawing/2014/main" id="{3AFCDEAA-144E-F515-FDE7-35FF8895A90F}"/>
                  </a:ext>
                </a:extLst>
              </p14:cNvPr>
              <p14:cNvContentPartPr/>
              <p14:nvPr/>
            </p14:nvContentPartPr>
            <p14:xfrm>
              <a:off x="8258511" y="1632491"/>
              <a:ext cx="142560" cy="435240"/>
            </p14:xfrm>
          </p:contentPart>
        </mc:Choice>
        <mc:Fallback xmlns="">
          <p:pic>
            <p:nvPicPr>
              <p:cNvPr id="243" name="Szabadkéz 242">
                <a:extLst>
                  <a:ext uri="{FF2B5EF4-FFF2-40B4-BE49-F238E27FC236}">
                    <a16:creationId xmlns:a16="http://schemas.microsoft.com/office/drawing/2014/main" id="{3AFCDEAA-144E-F515-FDE7-35FF8895A90F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249534" y="1623491"/>
                <a:ext cx="160156" cy="452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253" name="Szabadkéz 252">
                <a:extLst>
                  <a:ext uri="{FF2B5EF4-FFF2-40B4-BE49-F238E27FC236}">
                    <a16:creationId xmlns:a16="http://schemas.microsoft.com/office/drawing/2014/main" id="{4016D12D-D8E2-2DAA-7107-86AC675F1A23}"/>
                  </a:ext>
                </a:extLst>
              </p14:cNvPr>
              <p14:cNvContentPartPr/>
              <p14:nvPr/>
            </p14:nvContentPartPr>
            <p14:xfrm>
              <a:off x="9179391" y="1608731"/>
              <a:ext cx="490680" cy="336240"/>
            </p14:xfrm>
          </p:contentPart>
        </mc:Choice>
        <mc:Fallback xmlns="">
          <p:pic>
            <p:nvPicPr>
              <p:cNvPr id="253" name="Szabadkéz 252">
                <a:extLst>
                  <a:ext uri="{FF2B5EF4-FFF2-40B4-BE49-F238E27FC236}">
                    <a16:creationId xmlns:a16="http://schemas.microsoft.com/office/drawing/2014/main" id="{4016D12D-D8E2-2DAA-7107-86AC675F1A2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9170391" y="1599731"/>
                <a:ext cx="508320" cy="353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254" name="Szabadkéz 253">
                <a:extLst>
                  <a:ext uri="{FF2B5EF4-FFF2-40B4-BE49-F238E27FC236}">
                    <a16:creationId xmlns:a16="http://schemas.microsoft.com/office/drawing/2014/main" id="{4697E18E-EBA8-CDCC-0C77-371DEB4DB045}"/>
                  </a:ext>
                </a:extLst>
              </p14:cNvPr>
              <p14:cNvContentPartPr/>
              <p14:nvPr/>
            </p14:nvContentPartPr>
            <p14:xfrm>
              <a:off x="8357151" y="1656611"/>
              <a:ext cx="621000" cy="264960"/>
            </p14:xfrm>
          </p:contentPart>
        </mc:Choice>
        <mc:Fallback xmlns="">
          <p:pic>
            <p:nvPicPr>
              <p:cNvPr id="254" name="Szabadkéz 253">
                <a:extLst>
                  <a:ext uri="{FF2B5EF4-FFF2-40B4-BE49-F238E27FC236}">
                    <a16:creationId xmlns:a16="http://schemas.microsoft.com/office/drawing/2014/main" id="{4697E18E-EBA8-CDCC-0C77-371DEB4DB045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348151" y="1647599"/>
                <a:ext cx="638640" cy="282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275" name="Szabadkéz 274">
                <a:extLst>
                  <a:ext uri="{FF2B5EF4-FFF2-40B4-BE49-F238E27FC236}">
                    <a16:creationId xmlns:a16="http://schemas.microsoft.com/office/drawing/2014/main" id="{EB06BD66-6938-C913-AFB9-FF4FA90F5646}"/>
                  </a:ext>
                </a:extLst>
              </p14:cNvPr>
              <p14:cNvContentPartPr/>
              <p14:nvPr/>
            </p14:nvContentPartPr>
            <p14:xfrm>
              <a:off x="8283351" y="2411531"/>
              <a:ext cx="169200" cy="198000"/>
            </p14:xfrm>
          </p:contentPart>
        </mc:Choice>
        <mc:Fallback xmlns="">
          <p:pic>
            <p:nvPicPr>
              <p:cNvPr id="275" name="Szabadkéz 274">
                <a:extLst>
                  <a:ext uri="{FF2B5EF4-FFF2-40B4-BE49-F238E27FC236}">
                    <a16:creationId xmlns:a16="http://schemas.microsoft.com/office/drawing/2014/main" id="{EB06BD66-6938-C913-AFB9-FF4FA90F5646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274332" y="2402531"/>
                <a:ext cx="186878" cy="215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278" name="Szabadkéz 277">
                <a:extLst>
                  <a:ext uri="{FF2B5EF4-FFF2-40B4-BE49-F238E27FC236}">
                    <a16:creationId xmlns:a16="http://schemas.microsoft.com/office/drawing/2014/main" id="{66A3166D-A3EC-CE67-2536-4ED39DEC386A}"/>
                  </a:ext>
                </a:extLst>
              </p14:cNvPr>
              <p14:cNvContentPartPr/>
              <p14:nvPr/>
            </p14:nvContentPartPr>
            <p14:xfrm>
              <a:off x="8586471" y="2383811"/>
              <a:ext cx="134640" cy="244440"/>
            </p14:xfrm>
          </p:contentPart>
        </mc:Choice>
        <mc:Fallback xmlns="">
          <p:pic>
            <p:nvPicPr>
              <p:cNvPr id="278" name="Szabadkéz 277">
                <a:extLst>
                  <a:ext uri="{FF2B5EF4-FFF2-40B4-BE49-F238E27FC236}">
                    <a16:creationId xmlns:a16="http://schemas.microsoft.com/office/drawing/2014/main" id="{66A3166D-A3EC-CE67-2536-4ED39DEC386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577471" y="2374824"/>
                <a:ext cx="152280" cy="26205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281" name="Szabadkéz 280">
                <a:extLst>
                  <a:ext uri="{FF2B5EF4-FFF2-40B4-BE49-F238E27FC236}">
                    <a16:creationId xmlns:a16="http://schemas.microsoft.com/office/drawing/2014/main" id="{AE7575E6-BC1A-49F9-9BDB-3D03D28CFD91}"/>
                  </a:ext>
                </a:extLst>
              </p14:cNvPr>
              <p14:cNvContentPartPr/>
              <p14:nvPr/>
            </p14:nvContentPartPr>
            <p14:xfrm>
              <a:off x="8772231" y="2206331"/>
              <a:ext cx="466920" cy="608400"/>
            </p14:xfrm>
          </p:contentPart>
        </mc:Choice>
        <mc:Fallback xmlns="">
          <p:pic>
            <p:nvPicPr>
              <p:cNvPr id="281" name="Szabadkéz 280">
                <a:extLst>
                  <a:ext uri="{FF2B5EF4-FFF2-40B4-BE49-F238E27FC236}">
                    <a16:creationId xmlns:a16="http://schemas.microsoft.com/office/drawing/2014/main" id="{AE7575E6-BC1A-49F9-9BDB-3D03D28CFD91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8763231" y="2197336"/>
                <a:ext cx="484560" cy="6260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">
            <p14:nvContentPartPr>
              <p14:cNvPr id="285" name="Szabadkéz 284">
                <a:extLst>
                  <a:ext uri="{FF2B5EF4-FFF2-40B4-BE49-F238E27FC236}">
                    <a16:creationId xmlns:a16="http://schemas.microsoft.com/office/drawing/2014/main" id="{25E8410F-47DA-F960-0C70-EEC357DE2C6E}"/>
                  </a:ext>
                </a:extLst>
              </p14:cNvPr>
              <p14:cNvContentPartPr/>
              <p14:nvPr/>
            </p14:nvContentPartPr>
            <p14:xfrm>
              <a:off x="9278391" y="2176451"/>
              <a:ext cx="312840" cy="365760"/>
            </p14:xfrm>
          </p:contentPart>
        </mc:Choice>
        <mc:Fallback xmlns="">
          <p:pic>
            <p:nvPicPr>
              <p:cNvPr id="285" name="Szabadkéz 284">
                <a:extLst>
                  <a:ext uri="{FF2B5EF4-FFF2-40B4-BE49-F238E27FC236}">
                    <a16:creationId xmlns:a16="http://schemas.microsoft.com/office/drawing/2014/main" id="{25E8410F-47DA-F960-0C70-EEC357DE2C6E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9269391" y="2167451"/>
                <a:ext cx="330480" cy="38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">
            <p14:nvContentPartPr>
              <p14:cNvPr id="294" name="Szabadkéz 293">
                <a:extLst>
                  <a:ext uri="{FF2B5EF4-FFF2-40B4-BE49-F238E27FC236}">
                    <a16:creationId xmlns:a16="http://schemas.microsoft.com/office/drawing/2014/main" id="{8659E1DC-A9BA-2A81-B5F3-BFF5193D1D0C}"/>
                  </a:ext>
                </a:extLst>
              </p14:cNvPr>
              <p14:cNvContentPartPr/>
              <p14:nvPr/>
            </p14:nvContentPartPr>
            <p14:xfrm>
              <a:off x="9641991" y="2071331"/>
              <a:ext cx="704160" cy="466920"/>
            </p14:xfrm>
          </p:contentPart>
        </mc:Choice>
        <mc:Fallback xmlns="">
          <p:pic>
            <p:nvPicPr>
              <p:cNvPr id="294" name="Szabadkéz 293">
                <a:extLst>
                  <a:ext uri="{FF2B5EF4-FFF2-40B4-BE49-F238E27FC236}">
                    <a16:creationId xmlns:a16="http://schemas.microsoft.com/office/drawing/2014/main" id="{8659E1DC-A9BA-2A81-B5F3-BFF5193D1D0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9632991" y="2062324"/>
                <a:ext cx="721800" cy="4845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">
            <p14:nvContentPartPr>
              <p14:cNvPr id="297" name="Szabadkéz 296">
                <a:extLst>
                  <a:ext uri="{FF2B5EF4-FFF2-40B4-BE49-F238E27FC236}">
                    <a16:creationId xmlns:a16="http://schemas.microsoft.com/office/drawing/2014/main" id="{6145963F-86C4-1D65-9016-1D47126E11E9}"/>
                  </a:ext>
                </a:extLst>
              </p14:cNvPr>
              <p14:cNvContentPartPr/>
              <p14:nvPr/>
            </p14:nvContentPartPr>
            <p14:xfrm>
              <a:off x="10432911" y="2434931"/>
              <a:ext cx="569520" cy="182160"/>
            </p14:xfrm>
          </p:contentPart>
        </mc:Choice>
        <mc:Fallback xmlns="">
          <p:pic>
            <p:nvPicPr>
              <p:cNvPr id="297" name="Szabadkéz 296">
                <a:extLst>
                  <a:ext uri="{FF2B5EF4-FFF2-40B4-BE49-F238E27FC236}">
                    <a16:creationId xmlns:a16="http://schemas.microsoft.com/office/drawing/2014/main" id="{6145963F-86C4-1D65-9016-1D47126E11E9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10423911" y="2425931"/>
                <a:ext cx="58716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">
            <p14:nvContentPartPr>
              <p14:cNvPr id="300" name="Szabadkéz 299">
                <a:extLst>
                  <a:ext uri="{FF2B5EF4-FFF2-40B4-BE49-F238E27FC236}">
                    <a16:creationId xmlns:a16="http://schemas.microsoft.com/office/drawing/2014/main" id="{FB0175B6-221C-CA0B-7AF4-28CFE1122154}"/>
                  </a:ext>
                </a:extLst>
              </p14:cNvPr>
              <p14:cNvContentPartPr/>
              <p14:nvPr/>
            </p14:nvContentPartPr>
            <p14:xfrm>
              <a:off x="11049591" y="2438891"/>
              <a:ext cx="186120" cy="154440"/>
            </p14:xfrm>
          </p:contentPart>
        </mc:Choice>
        <mc:Fallback xmlns="">
          <p:pic>
            <p:nvPicPr>
              <p:cNvPr id="300" name="Szabadkéz 299">
                <a:extLst>
                  <a:ext uri="{FF2B5EF4-FFF2-40B4-BE49-F238E27FC236}">
                    <a16:creationId xmlns:a16="http://schemas.microsoft.com/office/drawing/2014/main" id="{FB0175B6-221C-CA0B-7AF4-28CFE1122154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11040591" y="2429891"/>
                <a:ext cx="203760" cy="17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">
            <p14:nvContentPartPr>
              <p14:cNvPr id="307" name="Szabadkéz 306">
                <a:extLst>
                  <a:ext uri="{FF2B5EF4-FFF2-40B4-BE49-F238E27FC236}">
                    <a16:creationId xmlns:a16="http://schemas.microsoft.com/office/drawing/2014/main" id="{441FC2B7-7E21-7821-4EBA-525F17643D37}"/>
                  </a:ext>
                </a:extLst>
              </p14:cNvPr>
              <p14:cNvContentPartPr/>
              <p14:nvPr/>
            </p14:nvContentPartPr>
            <p14:xfrm>
              <a:off x="11171991" y="2083211"/>
              <a:ext cx="455040" cy="297000"/>
            </p14:xfrm>
          </p:contentPart>
        </mc:Choice>
        <mc:Fallback xmlns="">
          <p:pic>
            <p:nvPicPr>
              <p:cNvPr id="307" name="Szabadkéz 306">
                <a:extLst>
                  <a:ext uri="{FF2B5EF4-FFF2-40B4-BE49-F238E27FC236}">
                    <a16:creationId xmlns:a16="http://schemas.microsoft.com/office/drawing/2014/main" id="{441FC2B7-7E21-7821-4EBA-525F17643D37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1162991" y="2074200"/>
                <a:ext cx="472680" cy="3146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">
            <p14:nvContentPartPr>
              <p14:cNvPr id="308" name="Szabadkéz 307">
                <a:extLst>
                  <a:ext uri="{FF2B5EF4-FFF2-40B4-BE49-F238E27FC236}">
                    <a16:creationId xmlns:a16="http://schemas.microsoft.com/office/drawing/2014/main" id="{22858C46-FC4C-CC3F-D645-81BB9DF31668}"/>
                  </a:ext>
                </a:extLst>
              </p14:cNvPr>
              <p14:cNvContentPartPr/>
              <p14:nvPr/>
            </p14:nvContentPartPr>
            <p14:xfrm>
              <a:off x="11710191" y="2194091"/>
              <a:ext cx="94680" cy="469800"/>
            </p14:xfrm>
          </p:contentPart>
        </mc:Choice>
        <mc:Fallback xmlns="">
          <p:pic>
            <p:nvPicPr>
              <p:cNvPr id="308" name="Szabadkéz 307">
                <a:extLst>
                  <a:ext uri="{FF2B5EF4-FFF2-40B4-BE49-F238E27FC236}">
                    <a16:creationId xmlns:a16="http://schemas.microsoft.com/office/drawing/2014/main" id="{22858C46-FC4C-CC3F-D645-81BB9DF3166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1701225" y="2185091"/>
                <a:ext cx="112253" cy="48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">
            <p14:nvContentPartPr>
              <p14:cNvPr id="309" name="Szabadkéz 308">
                <a:extLst>
                  <a:ext uri="{FF2B5EF4-FFF2-40B4-BE49-F238E27FC236}">
                    <a16:creationId xmlns:a16="http://schemas.microsoft.com/office/drawing/2014/main" id="{1D25A723-5053-5B6A-626C-9079C799EF66}"/>
                  </a:ext>
                </a:extLst>
              </p14:cNvPr>
              <p14:cNvContentPartPr/>
              <p14:nvPr/>
            </p14:nvContentPartPr>
            <p14:xfrm>
              <a:off x="9871311" y="1743371"/>
              <a:ext cx="360" cy="8280"/>
            </p14:xfrm>
          </p:contentPart>
        </mc:Choice>
        <mc:Fallback xmlns="">
          <p:pic>
            <p:nvPicPr>
              <p:cNvPr id="309" name="Szabadkéz 308">
                <a:extLst>
                  <a:ext uri="{FF2B5EF4-FFF2-40B4-BE49-F238E27FC236}">
                    <a16:creationId xmlns:a16="http://schemas.microsoft.com/office/drawing/2014/main" id="{1D25A723-5053-5B6A-626C-9079C799EF6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862311" y="1734371"/>
                <a:ext cx="18000" cy="2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">
            <p14:nvContentPartPr>
              <p14:cNvPr id="312" name="Szabadkéz 311">
                <a:extLst>
                  <a:ext uri="{FF2B5EF4-FFF2-40B4-BE49-F238E27FC236}">
                    <a16:creationId xmlns:a16="http://schemas.microsoft.com/office/drawing/2014/main" id="{0390EF5C-6A8A-874A-7E02-31D8117DFC52}"/>
                  </a:ext>
                </a:extLst>
              </p14:cNvPr>
              <p14:cNvContentPartPr/>
              <p14:nvPr/>
            </p14:nvContentPartPr>
            <p14:xfrm>
              <a:off x="9902991" y="1662011"/>
              <a:ext cx="170280" cy="208080"/>
            </p14:xfrm>
          </p:contentPart>
        </mc:Choice>
        <mc:Fallback xmlns="">
          <p:pic>
            <p:nvPicPr>
              <p:cNvPr id="312" name="Szabadkéz 311">
                <a:extLst>
                  <a:ext uri="{FF2B5EF4-FFF2-40B4-BE49-F238E27FC236}">
                    <a16:creationId xmlns:a16="http://schemas.microsoft.com/office/drawing/2014/main" id="{0390EF5C-6A8A-874A-7E02-31D8117DFC5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9893991" y="1653027"/>
                <a:ext cx="187920" cy="2256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">
            <p14:nvContentPartPr>
              <p14:cNvPr id="313" name="Szabadkéz 312">
                <a:extLst>
                  <a:ext uri="{FF2B5EF4-FFF2-40B4-BE49-F238E27FC236}">
                    <a16:creationId xmlns:a16="http://schemas.microsoft.com/office/drawing/2014/main" id="{D229410C-CE0F-A671-4AED-3B102EBCA3A8}"/>
                  </a:ext>
                </a:extLst>
              </p14:cNvPr>
              <p14:cNvContentPartPr/>
              <p14:nvPr/>
            </p14:nvContentPartPr>
            <p14:xfrm>
              <a:off x="10250751" y="1703771"/>
              <a:ext cx="194040" cy="146520"/>
            </p14:xfrm>
          </p:contentPart>
        </mc:Choice>
        <mc:Fallback xmlns="">
          <p:pic>
            <p:nvPicPr>
              <p:cNvPr id="313" name="Szabadkéz 312">
                <a:extLst>
                  <a:ext uri="{FF2B5EF4-FFF2-40B4-BE49-F238E27FC236}">
                    <a16:creationId xmlns:a16="http://schemas.microsoft.com/office/drawing/2014/main" id="{D229410C-CE0F-A671-4AED-3B102EBCA3A8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10241751" y="1694793"/>
                <a:ext cx="211680" cy="1641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">
            <p14:nvContentPartPr>
              <p14:cNvPr id="319" name="Szabadkéz 318">
                <a:extLst>
                  <a:ext uri="{FF2B5EF4-FFF2-40B4-BE49-F238E27FC236}">
                    <a16:creationId xmlns:a16="http://schemas.microsoft.com/office/drawing/2014/main" id="{CFA2ACEA-20F5-7C8A-DADF-17D30D2C1ABF}"/>
                  </a:ext>
                </a:extLst>
              </p14:cNvPr>
              <p14:cNvContentPartPr/>
              <p14:nvPr/>
            </p14:nvContentPartPr>
            <p14:xfrm>
              <a:off x="10393311" y="1490291"/>
              <a:ext cx="462960" cy="367560"/>
            </p14:xfrm>
          </p:contentPart>
        </mc:Choice>
        <mc:Fallback xmlns="">
          <p:pic>
            <p:nvPicPr>
              <p:cNvPr id="319" name="Szabadkéz 318">
                <a:extLst>
                  <a:ext uri="{FF2B5EF4-FFF2-40B4-BE49-F238E27FC236}">
                    <a16:creationId xmlns:a16="http://schemas.microsoft.com/office/drawing/2014/main" id="{CFA2ACEA-20F5-7C8A-DADF-17D30D2C1ABF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10384311" y="1481291"/>
                <a:ext cx="48060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">
            <p14:nvContentPartPr>
              <p14:cNvPr id="323" name="Szabadkéz 322">
                <a:extLst>
                  <a:ext uri="{FF2B5EF4-FFF2-40B4-BE49-F238E27FC236}">
                    <a16:creationId xmlns:a16="http://schemas.microsoft.com/office/drawing/2014/main" id="{5C008B8A-DEEF-4FD6-2658-58852AC5F3D1}"/>
                  </a:ext>
                </a:extLst>
              </p14:cNvPr>
              <p14:cNvContentPartPr/>
              <p14:nvPr/>
            </p14:nvContentPartPr>
            <p14:xfrm>
              <a:off x="10942671" y="1578131"/>
              <a:ext cx="727920" cy="293760"/>
            </p14:xfrm>
          </p:contentPart>
        </mc:Choice>
        <mc:Fallback xmlns="">
          <p:pic>
            <p:nvPicPr>
              <p:cNvPr id="323" name="Szabadkéz 322">
                <a:extLst>
                  <a:ext uri="{FF2B5EF4-FFF2-40B4-BE49-F238E27FC236}">
                    <a16:creationId xmlns:a16="http://schemas.microsoft.com/office/drawing/2014/main" id="{5C008B8A-DEEF-4FD6-2658-58852AC5F3D1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0933667" y="1569131"/>
                <a:ext cx="745569" cy="31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">
            <p14:nvContentPartPr>
              <p14:cNvPr id="324" name="Szabadkéz 323">
                <a:extLst>
                  <a:ext uri="{FF2B5EF4-FFF2-40B4-BE49-F238E27FC236}">
                    <a16:creationId xmlns:a16="http://schemas.microsoft.com/office/drawing/2014/main" id="{4D6EA631-35BD-0851-B185-022014C8A02E}"/>
                  </a:ext>
                </a:extLst>
              </p14:cNvPr>
              <p14:cNvContentPartPr/>
              <p14:nvPr/>
            </p14:nvContentPartPr>
            <p14:xfrm>
              <a:off x="11741511" y="1468331"/>
              <a:ext cx="102240" cy="484560"/>
            </p14:xfrm>
          </p:contentPart>
        </mc:Choice>
        <mc:Fallback xmlns="">
          <p:pic>
            <p:nvPicPr>
              <p:cNvPr id="324" name="Szabadkéz 323">
                <a:extLst>
                  <a:ext uri="{FF2B5EF4-FFF2-40B4-BE49-F238E27FC236}">
                    <a16:creationId xmlns:a16="http://schemas.microsoft.com/office/drawing/2014/main" id="{4D6EA631-35BD-0851-B185-022014C8A02E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1732511" y="1459331"/>
                <a:ext cx="119880" cy="5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">
            <p14:nvContentPartPr>
              <p14:cNvPr id="328" name="Szabadkéz 327">
                <a:extLst>
                  <a:ext uri="{FF2B5EF4-FFF2-40B4-BE49-F238E27FC236}">
                    <a16:creationId xmlns:a16="http://schemas.microsoft.com/office/drawing/2014/main" id="{866B83B2-F69D-4A9A-CF1B-BCB0365C5E36}"/>
                  </a:ext>
                </a:extLst>
              </p14:cNvPr>
              <p14:cNvContentPartPr/>
              <p14:nvPr/>
            </p14:nvContentPartPr>
            <p14:xfrm>
              <a:off x="1192767" y="3722718"/>
              <a:ext cx="190800" cy="425160"/>
            </p14:xfrm>
          </p:contentPart>
        </mc:Choice>
        <mc:Fallback xmlns="">
          <p:pic>
            <p:nvPicPr>
              <p:cNvPr id="328" name="Szabadkéz 327">
                <a:extLst>
                  <a:ext uri="{FF2B5EF4-FFF2-40B4-BE49-F238E27FC236}">
                    <a16:creationId xmlns:a16="http://schemas.microsoft.com/office/drawing/2014/main" id="{866B83B2-F69D-4A9A-CF1B-BCB0365C5E36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174801" y="3704703"/>
                <a:ext cx="226373" cy="4608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">
            <p14:nvContentPartPr>
              <p14:cNvPr id="332" name="Szabadkéz 331">
                <a:extLst>
                  <a:ext uri="{FF2B5EF4-FFF2-40B4-BE49-F238E27FC236}">
                    <a16:creationId xmlns:a16="http://schemas.microsoft.com/office/drawing/2014/main" id="{320A8642-2836-9630-D7B3-D029167B5B03}"/>
                  </a:ext>
                </a:extLst>
              </p14:cNvPr>
              <p14:cNvContentPartPr/>
              <p14:nvPr/>
            </p14:nvContentPartPr>
            <p14:xfrm>
              <a:off x="1461465" y="4069313"/>
              <a:ext cx="338040" cy="235800"/>
            </p14:xfrm>
          </p:contentPart>
        </mc:Choice>
        <mc:Fallback xmlns="">
          <p:pic>
            <p:nvPicPr>
              <p:cNvPr id="332" name="Szabadkéz 331">
                <a:extLst>
                  <a:ext uri="{FF2B5EF4-FFF2-40B4-BE49-F238E27FC236}">
                    <a16:creationId xmlns:a16="http://schemas.microsoft.com/office/drawing/2014/main" id="{320A8642-2836-9630-D7B3-D029167B5B03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443484" y="4051313"/>
                <a:ext cx="373642" cy="27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">
            <p14:nvContentPartPr>
              <p14:cNvPr id="337" name="Szabadkéz 336">
                <a:extLst>
                  <a:ext uri="{FF2B5EF4-FFF2-40B4-BE49-F238E27FC236}">
                    <a16:creationId xmlns:a16="http://schemas.microsoft.com/office/drawing/2014/main" id="{5A1071A6-76DA-498D-55E8-68C1FBD279F4}"/>
                  </a:ext>
                </a:extLst>
              </p14:cNvPr>
              <p14:cNvContentPartPr/>
              <p14:nvPr/>
            </p14:nvContentPartPr>
            <p14:xfrm>
              <a:off x="1883025" y="3809753"/>
              <a:ext cx="937800" cy="312120"/>
            </p14:xfrm>
          </p:contentPart>
        </mc:Choice>
        <mc:Fallback xmlns="">
          <p:pic>
            <p:nvPicPr>
              <p:cNvPr id="337" name="Szabadkéz 336">
                <a:extLst>
                  <a:ext uri="{FF2B5EF4-FFF2-40B4-BE49-F238E27FC236}">
                    <a16:creationId xmlns:a16="http://schemas.microsoft.com/office/drawing/2014/main" id="{5A1071A6-76DA-498D-55E8-68C1FBD279F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865025" y="3791732"/>
                <a:ext cx="973440" cy="34780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8">
            <p14:nvContentPartPr>
              <p14:cNvPr id="340" name="Szabadkéz 339">
                <a:extLst>
                  <a:ext uri="{FF2B5EF4-FFF2-40B4-BE49-F238E27FC236}">
                    <a16:creationId xmlns:a16="http://schemas.microsoft.com/office/drawing/2014/main" id="{76005316-E340-A7D7-C48B-464AF1400E1B}"/>
                  </a:ext>
                </a:extLst>
              </p14:cNvPr>
              <p14:cNvContentPartPr/>
              <p14:nvPr/>
            </p14:nvContentPartPr>
            <p14:xfrm>
              <a:off x="2853945" y="3906233"/>
              <a:ext cx="404280" cy="363960"/>
            </p14:xfrm>
          </p:contentPart>
        </mc:Choice>
        <mc:Fallback xmlns="">
          <p:pic>
            <p:nvPicPr>
              <p:cNvPr id="340" name="Szabadkéz 339">
                <a:extLst>
                  <a:ext uri="{FF2B5EF4-FFF2-40B4-BE49-F238E27FC236}">
                    <a16:creationId xmlns:a16="http://schemas.microsoft.com/office/drawing/2014/main" id="{76005316-E340-A7D7-C48B-464AF1400E1B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835945" y="3888251"/>
                <a:ext cx="439920" cy="3995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">
            <p14:nvContentPartPr>
              <p14:cNvPr id="344" name="Szabadkéz 343">
                <a:extLst>
                  <a:ext uri="{FF2B5EF4-FFF2-40B4-BE49-F238E27FC236}">
                    <a16:creationId xmlns:a16="http://schemas.microsoft.com/office/drawing/2014/main" id="{0FF780D5-DF32-34BC-1C49-39ABF8EF0327}"/>
                  </a:ext>
                </a:extLst>
              </p14:cNvPr>
              <p14:cNvContentPartPr/>
              <p14:nvPr/>
            </p14:nvContentPartPr>
            <p14:xfrm>
              <a:off x="3199905" y="3699593"/>
              <a:ext cx="373320" cy="341280"/>
            </p14:xfrm>
          </p:contentPart>
        </mc:Choice>
        <mc:Fallback xmlns="">
          <p:pic>
            <p:nvPicPr>
              <p:cNvPr id="344" name="Szabadkéz 343">
                <a:extLst>
                  <a:ext uri="{FF2B5EF4-FFF2-40B4-BE49-F238E27FC236}">
                    <a16:creationId xmlns:a16="http://schemas.microsoft.com/office/drawing/2014/main" id="{0FF780D5-DF32-34BC-1C49-39ABF8EF032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181888" y="3681593"/>
                <a:ext cx="408994" cy="37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">
            <p14:nvContentPartPr>
              <p14:cNvPr id="347" name="Szabadkéz 346">
                <a:extLst>
                  <a:ext uri="{FF2B5EF4-FFF2-40B4-BE49-F238E27FC236}">
                    <a16:creationId xmlns:a16="http://schemas.microsoft.com/office/drawing/2014/main" id="{95BBB708-F5BD-40C7-207D-7807F1F3C65C}"/>
                  </a:ext>
                </a:extLst>
              </p14:cNvPr>
              <p14:cNvContentPartPr/>
              <p14:nvPr/>
            </p14:nvContentPartPr>
            <p14:xfrm>
              <a:off x="3728592" y="3748002"/>
              <a:ext cx="517320" cy="306360"/>
            </p14:xfrm>
          </p:contentPart>
        </mc:Choice>
        <mc:Fallback xmlns="">
          <p:pic>
            <p:nvPicPr>
              <p:cNvPr id="347" name="Szabadkéz 346">
                <a:extLst>
                  <a:ext uri="{FF2B5EF4-FFF2-40B4-BE49-F238E27FC236}">
                    <a16:creationId xmlns:a16="http://schemas.microsoft.com/office/drawing/2014/main" id="{95BBB708-F5BD-40C7-207D-7807F1F3C65C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710592" y="3730002"/>
                <a:ext cx="552960" cy="342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4">
            <p14:nvContentPartPr>
              <p14:cNvPr id="350" name="Szabadkéz 349">
                <a:extLst>
                  <a:ext uri="{FF2B5EF4-FFF2-40B4-BE49-F238E27FC236}">
                    <a16:creationId xmlns:a16="http://schemas.microsoft.com/office/drawing/2014/main" id="{59D8AF04-6A08-842C-7C37-36FF07777108}"/>
                  </a:ext>
                </a:extLst>
              </p14:cNvPr>
              <p14:cNvContentPartPr/>
              <p14:nvPr/>
            </p14:nvContentPartPr>
            <p14:xfrm>
              <a:off x="4231152" y="4061562"/>
              <a:ext cx="144720" cy="153000"/>
            </p14:xfrm>
          </p:contentPart>
        </mc:Choice>
        <mc:Fallback xmlns="">
          <p:pic>
            <p:nvPicPr>
              <p:cNvPr id="350" name="Szabadkéz 349">
                <a:extLst>
                  <a:ext uri="{FF2B5EF4-FFF2-40B4-BE49-F238E27FC236}">
                    <a16:creationId xmlns:a16="http://schemas.microsoft.com/office/drawing/2014/main" id="{59D8AF04-6A08-842C-7C37-36FF07777108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4213152" y="4043562"/>
                <a:ext cx="180360" cy="188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6">
            <p14:nvContentPartPr>
              <p14:cNvPr id="354" name="Szabadkéz 353">
                <a:extLst>
                  <a:ext uri="{FF2B5EF4-FFF2-40B4-BE49-F238E27FC236}">
                    <a16:creationId xmlns:a16="http://schemas.microsoft.com/office/drawing/2014/main" id="{55CDF81B-E222-EF6C-9768-F3F782B2EBFA}"/>
                  </a:ext>
                </a:extLst>
              </p14:cNvPr>
              <p14:cNvContentPartPr/>
              <p14:nvPr/>
            </p14:nvContentPartPr>
            <p14:xfrm>
              <a:off x="4361112" y="3607242"/>
              <a:ext cx="309600" cy="384120"/>
            </p14:xfrm>
          </p:contentPart>
        </mc:Choice>
        <mc:Fallback xmlns="">
          <p:pic>
            <p:nvPicPr>
              <p:cNvPr id="354" name="Szabadkéz 353">
                <a:extLst>
                  <a:ext uri="{FF2B5EF4-FFF2-40B4-BE49-F238E27FC236}">
                    <a16:creationId xmlns:a16="http://schemas.microsoft.com/office/drawing/2014/main" id="{55CDF81B-E222-EF6C-9768-F3F782B2EBFA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4343091" y="3589225"/>
                <a:ext cx="345281" cy="4197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8">
            <p14:nvContentPartPr>
              <p14:cNvPr id="355" name="Szabadkéz 354">
                <a:extLst>
                  <a:ext uri="{FF2B5EF4-FFF2-40B4-BE49-F238E27FC236}">
                    <a16:creationId xmlns:a16="http://schemas.microsoft.com/office/drawing/2014/main" id="{C4EC1A93-F714-835F-5E2F-C2F2C036B5B0}"/>
                  </a:ext>
                </a:extLst>
              </p14:cNvPr>
              <p14:cNvContentPartPr/>
              <p14:nvPr/>
            </p14:nvContentPartPr>
            <p14:xfrm>
              <a:off x="4649832" y="3695442"/>
              <a:ext cx="182160" cy="276840"/>
            </p14:xfrm>
          </p:contentPart>
        </mc:Choice>
        <mc:Fallback xmlns="">
          <p:pic>
            <p:nvPicPr>
              <p:cNvPr id="355" name="Szabadkéz 354">
                <a:extLst>
                  <a:ext uri="{FF2B5EF4-FFF2-40B4-BE49-F238E27FC236}">
                    <a16:creationId xmlns:a16="http://schemas.microsoft.com/office/drawing/2014/main" id="{C4EC1A93-F714-835F-5E2F-C2F2C036B5B0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4631832" y="3677442"/>
                <a:ext cx="217800" cy="31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0">
            <p14:nvContentPartPr>
              <p14:cNvPr id="358" name="Szabadkéz 357">
                <a:extLst>
                  <a:ext uri="{FF2B5EF4-FFF2-40B4-BE49-F238E27FC236}">
                    <a16:creationId xmlns:a16="http://schemas.microsoft.com/office/drawing/2014/main" id="{31A9873D-3E18-9D2B-9A6E-E8C55EE347BC}"/>
                  </a:ext>
                </a:extLst>
              </p14:cNvPr>
              <p14:cNvContentPartPr/>
              <p14:nvPr/>
            </p14:nvContentPartPr>
            <p14:xfrm>
              <a:off x="5094493" y="3742924"/>
              <a:ext cx="182520" cy="205560"/>
            </p14:xfrm>
          </p:contentPart>
        </mc:Choice>
        <mc:Fallback xmlns="">
          <p:pic>
            <p:nvPicPr>
              <p:cNvPr id="358" name="Szabadkéz 357">
                <a:extLst>
                  <a:ext uri="{FF2B5EF4-FFF2-40B4-BE49-F238E27FC236}">
                    <a16:creationId xmlns:a16="http://schemas.microsoft.com/office/drawing/2014/main" id="{31A9873D-3E18-9D2B-9A6E-E8C55EE347BC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076528" y="3724924"/>
                <a:ext cx="218090" cy="24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2">
            <p14:nvContentPartPr>
              <p14:cNvPr id="361" name="Szabadkéz 360">
                <a:extLst>
                  <a:ext uri="{FF2B5EF4-FFF2-40B4-BE49-F238E27FC236}">
                    <a16:creationId xmlns:a16="http://schemas.microsoft.com/office/drawing/2014/main" id="{F106115C-8CF7-BB03-A3DB-5C2095483EE7}"/>
                  </a:ext>
                </a:extLst>
              </p14:cNvPr>
              <p14:cNvContentPartPr/>
              <p14:nvPr/>
            </p14:nvContentPartPr>
            <p14:xfrm>
              <a:off x="5571493" y="3757684"/>
              <a:ext cx="147600" cy="227880"/>
            </p14:xfrm>
          </p:contentPart>
        </mc:Choice>
        <mc:Fallback xmlns="">
          <p:pic>
            <p:nvPicPr>
              <p:cNvPr id="361" name="Szabadkéz 360">
                <a:extLst>
                  <a:ext uri="{FF2B5EF4-FFF2-40B4-BE49-F238E27FC236}">
                    <a16:creationId xmlns:a16="http://schemas.microsoft.com/office/drawing/2014/main" id="{F106115C-8CF7-BB03-A3DB-5C2095483EE7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5553493" y="3739684"/>
                <a:ext cx="183240" cy="26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4">
            <p14:nvContentPartPr>
              <p14:cNvPr id="362" name="Szabadkéz 361">
                <a:extLst>
                  <a:ext uri="{FF2B5EF4-FFF2-40B4-BE49-F238E27FC236}">
                    <a16:creationId xmlns:a16="http://schemas.microsoft.com/office/drawing/2014/main" id="{49D119C1-DF5B-CFED-928D-509C501224AA}"/>
                  </a:ext>
                </a:extLst>
              </p14:cNvPr>
              <p14:cNvContentPartPr/>
              <p14:nvPr/>
            </p14:nvContentPartPr>
            <p14:xfrm>
              <a:off x="5764813" y="3792964"/>
              <a:ext cx="185040" cy="399600"/>
            </p14:xfrm>
          </p:contentPart>
        </mc:Choice>
        <mc:Fallback xmlns="">
          <p:pic>
            <p:nvPicPr>
              <p:cNvPr id="362" name="Szabadkéz 361">
                <a:extLst>
                  <a:ext uri="{FF2B5EF4-FFF2-40B4-BE49-F238E27FC236}">
                    <a16:creationId xmlns:a16="http://schemas.microsoft.com/office/drawing/2014/main" id="{49D119C1-DF5B-CFED-928D-509C501224A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746813" y="3774964"/>
                <a:ext cx="220680" cy="43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6">
            <p14:nvContentPartPr>
              <p14:cNvPr id="365" name="Szabadkéz 364">
                <a:extLst>
                  <a:ext uri="{FF2B5EF4-FFF2-40B4-BE49-F238E27FC236}">
                    <a16:creationId xmlns:a16="http://schemas.microsoft.com/office/drawing/2014/main" id="{F3BB8463-F2CE-F764-2199-2A8489365405}"/>
                  </a:ext>
                </a:extLst>
              </p14:cNvPr>
              <p14:cNvContentPartPr/>
              <p14:nvPr/>
            </p14:nvContentPartPr>
            <p14:xfrm>
              <a:off x="6125893" y="3582724"/>
              <a:ext cx="398880" cy="481320"/>
            </p14:xfrm>
          </p:contentPart>
        </mc:Choice>
        <mc:Fallback xmlns="">
          <p:pic>
            <p:nvPicPr>
              <p:cNvPr id="365" name="Szabadkéz 364">
                <a:extLst>
                  <a:ext uri="{FF2B5EF4-FFF2-40B4-BE49-F238E27FC236}">
                    <a16:creationId xmlns:a16="http://schemas.microsoft.com/office/drawing/2014/main" id="{F3BB8463-F2CE-F764-2199-2A8489365405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6107893" y="3564724"/>
                <a:ext cx="434520" cy="51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8">
            <p14:nvContentPartPr>
              <p14:cNvPr id="370" name="Szabadkéz 369">
                <a:extLst>
                  <a:ext uri="{FF2B5EF4-FFF2-40B4-BE49-F238E27FC236}">
                    <a16:creationId xmlns:a16="http://schemas.microsoft.com/office/drawing/2014/main" id="{2389E974-8467-CAD1-5D92-CFC48E6B13CF}"/>
                  </a:ext>
                </a:extLst>
              </p14:cNvPr>
              <p14:cNvContentPartPr/>
              <p14:nvPr/>
            </p14:nvContentPartPr>
            <p14:xfrm>
              <a:off x="6471133" y="3595684"/>
              <a:ext cx="657360" cy="318960"/>
            </p14:xfrm>
          </p:contentPart>
        </mc:Choice>
        <mc:Fallback xmlns="">
          <p:pic>
            <p:nvPicPr>
              <p:cNvPr id="370" name="Szabadkéz 369">
                <a:extLst>
                  <a:ext uri="{FF2B5EF4-FFF2-40B4-BE49-F238E27FC236}">
                    <a16:creationId xmlns:a16="http://schemas.microsoft.com/office/drawing/2014/main" id="{2389E974-8467-CAD1-5D92-CFC48E6B13CF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6453133" y="3577664"/>
                <a:ext cx="693000" cy="35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0">
            <p14:nvContentPartPr>
              <p14:cNvPr id="376" name="Szabadkéz 375">
                <a:extLst>
                  <a:ext uri="{FF2B5EF4-FFF2-40B4-BE49-F238E27FC236}">
                    <a16:creationId xmlns:a16="http://schemas.microsoft.com/office/drawing/2014/main" id="{95CB227B-FC44-B1CB-E387-9476387AC7CE}"/>
                  </a:ext>
                </a:extLst>
              </p14:cNvPr>
              <p14:cNvContentPartPr/>
              <p14:nvPr/>
            </p14:nvContentPartPr>
            <p14:xfrm>
              <a:off x="7316413" y="3473644"/>
              <a:ext cx="709200" cy="532440"/>
            </p14:xfrm>
          </p:contentPart>
        </mc:Choice>
        <mc:Fallback xmlns="">
          <p:pic>
            <p:nvPicPr>
              <p:cNvPr id="376" name="Szabadkéz 375">
                <a:extLst>
                  <a:ext uri="{FF2B5EF4-FFF2-40B4-BE49-F238E27FC236}">
                    <a16:creationId xmlns:a16="http://schemas.microsoft.com/office/drawing/2014/main" id="{95CB227B-FC44-B1CB-E387-9476387AC7CE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7298404" y="3455644"/>
                <a:ext cx="744858" cy="5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2">
            <p14:nvContentPartPr>
              <p14:cNvPr id="379" name="Szabadkéz 378">
                <a:extLst>
                  <a:ext uri="{FF2B5EF4-FFF2-40B4-BE49-F238E27FC236}">
                    <a16:creationId xmlns:a16="http://schemas.microsoft.com/office/drawing/2014/main" id="{6C435D03-51C1-7BE1-F877-059416B52FC4}"/>
                  </a:ext>
                </a:extLst>
              </p14:cNvPr>
              <p14:cNvContentPartPr/>
              <p14:nvPr/>
            </p14:nvContentPartPr>
            <p14:xfrm>
              <a:off x="8261430" y="3605908"/>
              <a:ext cx="250560" cy="255960"/>
            </p14:xfrm>
          </p:contentPart>
        </mc:Choice>
        <mc:Fallback xmlns="">
          <p:pic>
            <p:nvPicPr>
              <p:cNvPr id="379" name="Szabadkéz 378">
                <a:extLst>
                  <a:ext uri="{FF2B5EF4-FFF2-40B4-BE49-F238E27FC236}">
                    <a16:creationId xmlns:a16="http://schemas.microsoft.com/office/drawing/2014/main" id="{6C435D03-51C1-7BE1-F877-059416B52FC4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8243456" y="3587883"/>
                <a:ext cx="286149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4">
            <p14:nvContentPartPr>
              <p14:cNvPr id="382" name="Szabadkéz 381">
                <a:extLst>
                  <a:ext uri="{FF2B5EF4-FFF2-40B4-BE49-F238E27FC236}">
                    <a16:creationId xmlns:a16="http://schemas.microsoft.com/office/drawing/2014/main" id="{194FC6A0-D12A-FFFF-9EC0-0A00490904CE}"/>
                  </a:ext>
                </a:extLst>
              </p14:cNvPr>
              <p14:cNvContentPartPr/>
              <p14:nvPr/>
            </p14:nvContentPartPr>
            <p14:xfrm>
              <a:off x="8708190" y="3633268"/>
              <a:ext cx="147600" cy="248040"/>
            </p14:xfrm>
          </p:contentPart>
        </mc:Choice>
        <mc:Fallback xmlns="">
          <p:pic>
            <p:nvPicPr>
              <p:cNvPr id="382" name="Szabadkéz 381">
                <a:extLst>
                  <a:ext uri="{FF2B5EF4-FFF2-40B4-BE49-F238E27FC236}">
                    <a16:creationId xmlns:a16="http://schemas.microsoft.com/office/drawing/2014/main" id="{194FC6A0-D12A-FFFF-9EC0-0A00490904CE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8690190" y="3615268"/>
                <a:ext cx="183240" cy="28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6">
            <p14:nvContentPartPr>
              <p14:cNvPr id="387" name="Szabadkéz 386">
                <a:extLst>
                  <a:ext uri="{FF2B5EF4-FFF2-40B4-BE49-F238E27FC236}">
                    <a16:creationId xmlns:a16="http://schemas.microsoft.com/office/drawing/2014/main" id="{5F45BB25-BC61-C924-3198-39098E4DC28F}"/>
                  </a:ext>
                </a:extLst>
              </p14:cNvPr>
              <p14:cNvContentPartPr/>
              <p14:nvPr/>
            </p14:nvContentPartPr>
            <p14:xfrm>
              <a:off x="8791710" y="3610228"/>
              <a:ext cx="370080" cy="519840"/>
            </p14:xfrm>
          </p:contentPart>
        </mc:Choice>
        <mc:Fallback xmlns="">
          <p:pic>
            <p:nvPicPr>
              <p:cNvPr id="387" name="Szabadkéz 386">
                <a:extLst>
                  <a:ext uri="{FF2B5EF4-FFF2-40B4-BE49-F238E27FC236}">
                    <a16:creationId xmlns:a16="http://schemas.microsoft.com/office/drawing/2014/main" id="{5F45BB25-BC61-C924-3198-39098E4DC28F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8773710" y="3592240"/>
                <a:ext cx="405720" cy="5554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8">
            <p14:nvContentPartPr>
              <p14:cNvPr id="390" name="Szabadkéz 389">
                <a:extLst>
                  <a:ext uri="{FF2B5EF4-FFF2-40B4-BE49-F238E27FC236}">
                    <a16:creationId xmlns:a16="http://schemas.microsoft.com/office/drawing/2014/main" id="{7D8FC49E-C3ED-C2FB-D25B-BA044E57B7CC}"/>
                  </a:ext>
                </a:extLst>
              </p14:cNvPr>
              <p14:cNvContentPartPr/>
              <p14:nvPr/>
            </p14:nvContentPartPr>
            <p14:xfrm>
              <a:off x="9300030" y="3430948"/>
              <a:ext cx="430920" cy="551160"/>
            </p14:xfrm>
          </p:contentPart>
        </mc:Choice>
        <mc:Fallback xmlns="">
          <p:pic>
            <p:nvPicPr>
              <p:cNvPr id="390" name="Szabadkéz 389">
                <a:extLst>
                  <a:ext uri="{FF2B5EF4-FFF2-40B4-BE49-F238E27FC236}">
                    <a16:creationId xmlns:a16="http://schemas.microsoft.com/office/drawing/2014/main" id="{7D8FC49E-C3ED-C2FB-D25B-BA044E57B7C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9282015" y="3412948"/>
                <a:ext cx="466590" cy="58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0">
            <p14:nvContentPartPr>
              <p14:cNvPr id="393" name="Szabadkéz 392">
                <a:extLst>
                  <a:ext uri="{FF2B5EF4-FFF2-40B4-BE49-F238E27FC236}">
                    <a16:creationId xmlns:a16="http://schemas.microsoft.com/office/drawing/2014/main" id="{CFB42576-E1CF-9CC5-9331-F4776CC3868E}"/>
                  </a:ext>
                </a:extLst>
              </p14:cNvPr>
              <p14:cNvContentPartPr/>
              <p14:nvPr/>
            </p14:nvContentPartPr>
            <p14:xfrm>
              <a:off x="9725910" y="3454348"/>
              <a:ext cx="175320" cy="152640"/>
            </p14:xfrm>
          </p:contentPart>
        </mc:Choice>
        <mc:Fallback xmlns="">
          <p:pic>
            <p:nvPicPr>
              <p:cNvPr id="393" name="Szabadkéz 392">
                <a:extLst>
                  <a:ext uri="{FF2B5EF4-FFF2-40B4-BE49-F238E27FC236}">
                    <a16:creationId xmlns:a16="http://schemas.microsoft.com/office/drawing/2014/main" id="{CFB42576-E1CF-9CC5-9331-F4776CC3868E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9707910" y="3436348"/>
                <a:ext cx="210960" cy="188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2">
            <p14:nvContentPartPr>
              <p14:cNvPr id="394" name="Szabadkéz 393">
                <a:extLst>
                  <a:ext uri="{FF2B5EF4-FFF2-40B4-BE49-F238E27FC236}">
                    <a16:creationId xmlns:a16="http://schemas.microsoft.com/office/drawing/2014/main" id="{6168B38E-0966-037F-3EC9-8106C4B235D3}"/>
                  </a:ext>
                </a:extLst>
              </p14:cNvPr>
              <p14:cNvContentPartPr/>
              <p14:nvPr/>
            </p14:nvContentPartPr>
            <p14:xfrm>
              <a:off x="10048110" y="3694108"/>
              <a:ext cx="237240" cy="14760"/>
            </p14:xfrm>
          </p:contentPart>
        </mc:Choice>
        <mc:Fallback xmlns="">
          <p:pic>
            <p:nvPicPr>
              <p:cNvPr id="394" name="Szabadkéz 393">
                <a:extLst>
                  <a:ext uri="{FF2B5EF4-FFF2-40B4-BE49-F238E27FC236}">
                    <a16:creationId xmlns:a16="http://schemas.microsoft.com/office/drawing/2014/main" id="{6168B38E-0966-037F-3EC9-8106C4B235D3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10030110" y="3676108"/>
                <a:ext cx="272880" cy="50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4">
            <p14:nvContentPartPr>
              <p14:cNvPr id="397" name="Szabadkéz 396">
                <a:extLst>
                  <a:ext uri="{FF2B5EF4-FFF2-40B4-BE49-F238E27FC236}">
                    <a16:creationId xmlns:a16="http://schemas.microsoft.com/office/drawing/2014/main" id="{A2B75271-2AE3-D4A9-9D51-48202508C19E}"/>
                  </a:ext>
                </a:extLst>
              </p14:cNvPr>
              <p14:cNvContentPartPr/>
              <p14:nvPr/>
            </p14:nvContentPartPr>
            <p14:xfrm>
              <a:off x="10482630" y="3327268"/>
              <a:ext cx="483840" cy="604080"/>
            </p14:xfrm>
          </p:contentPart>
        </mc:Choice>
        <mc:Fallback xmlns="">
          <p:pic>
            <p:nvPicPr>
              <p:cNvPr id="397" name="Szabadkéz 396">
                <a:extLst>
                  <a:ext uri="{FF2B5EF4-FFF2-40B4-BE49-F238E27FC236}">
                    <a16:creationId xmlns:a16="http://schemas.microsoft.com/office/drawing/2014/main" id="{A2B75271-2AE3-D4A9-9D51-48202508C19E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10464643" y="3309268"/>
                <a:ext cx="519454" cy="63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6">
            <p14:nvContentPartPr>
              <p14:cNvPr id="5" name="Szabadkéz 4">
                <a:extLst>
                  <a:ext uri="{FF2B5EF4-FFF2-40B4-BE49-F238E27FC236}">
                    <a16:creationId xmlns:a16="http://schemas.microsoft.com/office/drawing/2014/main" id="{4F5909A0-0FA6-9207-0076-638D79640B1E}"/>
                  </a:ext>
                </a:extLst>
              </p14:cNvPr>
              <p14:cNvContentPartPr/>
              <p14:nvPr/>
            </p14:nvContentPartPr>
            <p14:xfrm>
              <a:off x="981467" y="5609211"/>
              <a:ext cx="185400" cy="374760"/>
            </p14:xfrm>
          </p:contentPart>
        </mc:Choice>
        <mc:Fallback xmlns="">
          <p:pic>
            <p:nvPicPr>
              <p:cNvPr id="5" name="Szabadkéz 4">
                <a:extLst>
                  <a:ext uri="{FF2B5EF4-FFF2-40B4-BE49-F238E27FC236}">
                    <a16:creationId xmlns:a16="http://schemas.microsoft.com/office/drawing/2014/main" id="{4F5909A0-0FA6-9207-0076-638D79640B1E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963502" y="5591228"/>
                <a:ext cx="220971" cy="41036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8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266D6B42-24BB-2715-24B5-4DAF89EB1457}"/>
                  </a:ext>
                </a:extLst>
              </p14:cNvPr>
              <p14:cNvContentPartPr/>
              <p14:nvPr/>
            </p14:nvContentPartPr>
            <p14:xfrm>
              <a:off x="1070747" y="5442171"/>
              <a:ext cx="32400" cy="2448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266D6B42-24BB-2715-24B5-4DAF89EB1457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1052747" y="5424432"/>
                <a:ext cx="68040" cy="596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0">
            <p14:nvContentPartPr>
              <p14:cNvPr id="14" name="Szabadkéz 13">
                <a:extLst>
                  <a:ext uri="{FF2B5EF4-FFF2-40B4-BE49-F238E27FC236}">
                    <a16:creationId xmlns:a16="http://schemas.microsoft.com/office/drawing/2014/main" id="{E409BE0E-8077-C36A-9FB1-85F40C76F87A}"/>
                  </a:ext>
                </a:extLst>
              </p14:cNvPr>
              <p14:cNvContentPartPr/>
              <p14:nvPr/>
            </p14:nvContentPartPr>
            <p14:xfrm>
              <a:off x="1373400" y="5596251"/>
              <a:ext cx="224280" cy="93960"/>
            </p14:xfrm>
          </p:contentPart>
        </mc:Choice>
        <mc:Fallback xmlns="">
          <p:pic>
            <p:nvPicPr>
              <p:cNvPr id="14" name="Szabadkéz 13">
                <a:extLst>
                  <a:ext uri="{FF2B5EF4-FFF2-40B4-BE49-F238E27FC236}">
                    <a16:creationId xmlns:a16="http://schemas.microsoft.com/office/drawing/2014/main" id="{E409BE0E-8077-C36A-9FB1-85F40C76F87A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1355400" y="5578251"/>
                <a:ext cx="259920" cy="12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2">
            <p14:nvContentPartPr>
              <p14:cNvPr id="21" name="Szabadkéz 20">
                <a:extLst>
                  <a:ext uri="{FF2B5EF4-FFF2-40B4-BE49-F238E27FC236}">
                    <a16:creationId xmlns:a16="http://schemas.microsoft.com/office/drawing/2014/main" id="{440435DF-AAD0-9847-A89D-265074A5CFD5}"/>
                  </a:ext>
                </a:extLst>
              </p14:cNvPr>
              <p14:cNvContentPartPr/>
              <p14:nvPr/>
            </p14:nvContentPartPr>
            <p14:xfrm>
              <a:off x="1842120" y="5367651"/>
              <a:ext cx="624240" cy="564840"/>
            </p14:xfrm>
          </p:contentPart>
        </mc:Choice>
        <mc:Fallback xmlns="">
          <p:pic>
            <p:nvPicPr>
              <p:cNvPr id="21" name="Szabadkéz 20">
                <a:extLst>
                  <a:ext uri="{FF2B5EF4-FFF2-40B4-BE49-F238E27FC236}">
                    <a16:creationId xmlns:a16="http://schemas.microsoft.com/office/drawing/2014/main" id="{440435DF-AAD0-9847-A89D-265074A5CFD5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1824120" y="5349662"/>
                <a:ext cx="659880" cy="6004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4">
            <p14:nvContentPartPr>
              <p14:cNvPr id="25" name="Szabadkéz 24">
                <a:extLst>
                  <a:ext uri="{FF2B5EF4-FFF2-40B4-BE49-F238E27FC236}">
                    <a16:creationId xmlns:a16="http://schemas.microsoft.com/office/drawing/2014/main" id="{57753246-B687-FD45-B556-310F25B8ED12}"/>
                  </a:ext>
                </a:extLst>
              </p14:cNvPr>
              <p14:cNvContentPartPr/>
              <p14:nvPr/>
            </p14:nvContentPartPr>
            <p14:xfrm>
              <a:off x="2728440" y="5560251"/>
              <a:ext cx="142560" cy="88200"/>
            </p14:xfrm>
          </p:contentPart>
        </mc:Choice>
        <mc:Fallback xmlns="">
          <p:pic>
            <p:nvPicPr>
              <p:cNvPr id="25" name="Szabadkéz 24">
                <a:extLst>
                  <a:ext uri="{FF2B5EF4-FFF2-40B4-BE49-F238E27FC236}">
                    <a16:creationId xmlns:a16="http://schemas.microsoft.com/office/drawing/2014/main" id="{57753246-B687-FD45-B556-310F25B8ED12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2710440" y="5542324"/>
                <a:ext cx="178200" cy="123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6">
            <p14:nvContentPartPr>
              <p14:cNvPr id="26" name="Szabadkéz 25">
                <a:extLst>
                  <a:ext uri="{FF2B5EF4-FFF2-40B4-BE49-F238E27FC236}">
                    <a16:creationId xmlns:a16="http://schemas.microsoft.com/office/drawing/2014/main" id="{DB4C0C60-AA68-22D3-1072-620EB792B218}"/>
                  </a:ext>
                </a:extLst>
              </p14:cNvPr>
              <p14:cNvContentPartPr/>
              <p14:nvPr/>
            </p14:nvContentPartPr>
            <p14:xfrm>
              <a:off x="3100680" y="5587251"/>
              <a:ext cx="151560" cy="21600"/>
            </p14:xfrm>
          </p:contentPart>
        </mc:Choice>
        <mc:Fallback xmlns="">
          <p:pic>
            <p:nvPicPr>
              <p:cNvPr id="26" name="Szabadkéz 25">
                <a:extLst>
                  <a:ext uri="{FF2B5EF4-FFF2-40B4-BE49-F238E27FC236}">
                    <a16:creationId xmlns:a16="http://schemas.microsoft.com/office/drawing/2014/main" id="{DB4C0C60-AA68-22D3-1072-620EB792B218}"/>
                  </a:ext>
                </a:extLst>
              </p:cNvPr>
              <p:cNvPicPr/>
              <p:nvPr/>
            </p:nvPicPr>
            <p:blipFill>
              <a:blip r:embed="rId107"/>
              <a:stretch>
                <a:fillRect/>
              </a:stretch>
            </p:blipFill>
            <p:spPr>
              <a:xfrm>
                <a:off x="3082723" y="5569251"/>
                <a:ext cx="187116" cy="5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8">
            <p14:nvContentPartPr>
              <p14:cNvPr id="33" name="Szabadkéz 32">
                <a:extLst>
                  <a:ext uri="{FF2B5EF4-FFF2-40B4-BE49-F238E27FC236}">
                    <a16:creationId xmlns:a16="http://schemas.microsoft.com/office/drawing/2014/main" id="{8AA36F19-7028-83B6-53E7-BA6C2631FF92}"/>
                  </a:ext>
                </a:extLst>
              </p14:cNvPr>
              <p14:cNvContentPartPr/>
              <p14:nvPr/>
            </p14:nvContentPartPr>
            <p14:xfrm>
              <a:off x="3448440" y="5363331"/>
              <a:ext cx="469440" cy="587160"/>
            </p14:xfrm>
          </p:contentPart>
        </mc:Choice>
        <mc:Fallback xmlns="">
          <p:pic>
            <p:nvPicPr>
              <p:cNvPr id="33" name="Szabadkéz 32">
                <a:extLst>
                  <a:ext uri="{FF2B5EF4-FFF2-40B4-BE49-F238E27FC236}">
                    <a16:creationId xmlns:a16="http://schemas.microsoft.com/office/drawing/2014/main" id="{8AA36F19-7028-83B6-53E7-BA6C2631FF92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3430426" y="5345320"/>
                <a:ext cx="505107" cy="6228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0">
            <p14:nvContentPartPr>
              <p14:cNvPr id="40" name="Szabadkéz 39">
                <a:extLst>
                  <a:ext uri="{FF2B5EF4-FFF2-40B4-BE49-F238E27FC236}">
                    <a16:creationId xmlns:a16="http://schemas.microsoft.com/office/drawing/2014/main" id="{BE0CCDF1-670B-7F50-E3F5-245AD84D0272}"/>
                  </a:ext>
                </a:extLst>
              </p14:cNvPr>
              <p14:cNvContentPartPr/>
              <p14:nvPr/>
            </p14:nvContentPartPr>
            <p14:xfrm>
              <a:off x="3971880" y="5484291"/>
              <a:ext cx="176040" cy="295560"/>
            </p14:xfrm>
          </p:contentPart>
        </mc:Choice>
        <mc:Fallback xmlns="">
          <p:pic>
            <p:nvPicPr>
              <p:cNvPr id="40" name="Szabadkéz 39">
                <a:extLst>
                  <a:ext uri="{FF2B5EF4-FFF2-40B4-BE49-F238E27FC236}">
                    <a16:creationId xmlns:a16="http://schemas.microsoft.com/office/drawing/2014/main" id="{BE0CCDF1-670B-7F50-E3F5-245AD84D0272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3953880" y="5466291"/>
                <a:ext cx="211680" cy="33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2">
            <p14:nvContentPartPr>
              <p14:cNvPr id="42" name="Szabadkéz 41">
                <a:extLst>
                  <a:ext uri="{FF2B5EF4-FFF2-40B4-BE49-F238E27FC236}">
                    <a16:creationId xmlns:a16="http://schemas.microsoft.com/office/drawing/2014/main" id="{DD152999-412B-989A-5A1B-D0F37700E645}"/>
                  </a:ext>
                </a:extLst>
              </p14:cNvPr>
              <p14:cNvContentPartPr/>
              <p14:nvPr/>
            </p14:nvContentPartPr>
            <p14:xfrm>
              <a:off x="4322880" y="5531451"/>
              <a:ext cx="260640" cy="352800"/>
            </p14:xfrm>
          </p:contentPart>
        </mc:Choice>
        <mc:Fallback xmlns="">
          <p:pic>
            <p:nvPicPr>
              <p:cNvPr id="42" name="Szabadkéz 41">
                <a:extLst>
                  <a:ext uri="{FF2B5EF4-FFF2-40B4-BE49-F238E27FC236}">
                    <a16:creationId xmlns:a16="http://schemas.microsoft.com/office/drawing/2014/main" id="{DD152999-412B-989A-5A1B-D0F37700E645}"/>
                  </a:ext>
                </a:extLst>
              </p:cNvPr>
              <p:cNvPicPr/>
              <p:nvPr/>
            </p:nvPicPr>
            <p:blipFill>
              <a:blip r:embed="rId113"/>
              <a:stretch>
                <a:fillRect/>
              </a:stretch>
            </p:blipFill>
            <p:spPr>
              <a:xfrm>
                <a:off x="4304880" y="5513433"/>
                <a:ext cx="296280" cy="3884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4">
            <p14:nvContentPartPr>
              <p14:cNvPr id="43" name="Szabadkéz 42">
                <a:extLst>
                  <a:ext uri="{FF2B5EF4-FFF2-40B4-BE49-F238E27FC236}">
                    <a16:creationId xmlns:a16="http://schemas.microsoft.com/office/drawing/2014/main" id="{E0E09CDC-105E-EB61-3DAC-CEA02FF5D9B8}"/>
                  </a:ext>
                </a:extLst>
              </p14:cNvPr>
              <p14:cNvContentPartPr/>
              <p14:nvPr/>
            </p14:nvContentPartPr>
            <p14:xfrm>
              <a:off x="4640400" y="5342451"/>
              <a:ext cx="218160" cy="586800"/>
            </p14:xfrm>
          </p:contentPart>
        </mc:Choice>
        <mc:Fallback xmlns="">
          <p:pic>
            <p:nvPicPr>
              <p:cNvPr id="43" name="Szabadkéz 42">
                <a:extLst>
                  <a:ext uri="{FF2B5EF4-FFF2-40B4-BE49-F238E27FC236}">
                    <a16:creationId xmlns:a16="http://schemas.microsoft.com/office/drawing/2014/main" id="{E0E09CDC-105E-EB61-3DAC-CEA02FF5D9B8}"/>
                  </a:ext>
                </a:extLst>
              </p:cNvPr>
              <p:cNvPicPr/>
              <p:nvPr/>
            </p:nvPicPr>
            <p:blipFill>
              <a:blip r:embed="rId115"/>
              <a:stretch>
                <a:fillRect/>
              </a:stretch>
            </p:blipFill>
            <p:spPr>
              <a:xfrm>
                <a:off x="4622400" y="5324451"/>
                <a:ext cx="253800" cy="62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6">
            <p14:nvContentPartPr>
              <p14:cNvPr id="51" name="Szabadkéz 50">
                <a:extLst>
                  <a:ext uri="{FF2B5EF4-FFF2-40B4-BE49-F238E27FC236}">
                    <a16:creationId xmlns:a16="http://schemas.microsoft.com/office/drawing/2014/main" id="{89268E34-A0A4-46BD-5301-B6F17CC7C0BC}"/>
                  </a:ext>
                </a:extLst>
              </p14:cNvPr>
              <p14:cNvContentPartPr/>
              <p14:nvPr/>
            </p14:nvContentPartPr>
            <p14:xfrm>
              <a:off x="5203937" y="5490251"/>
              <a:ext cx="313200" cy="286920"/>
            </p14:xfrm>
          </p:contentPart>
        </mc:Choice>
        <mc:Fallback xmlns="">
          <p:pic>
            <p:nvPicPr>
              <p:cNvPr id="51" name="Szabadkéz 50">
                <a:extLst>
                  <a:ext uri="{FF2B5EF4-FFF2-40B4-BE49-F238E27FC236}">
                    <a16:creationId xmlns:a16="http://schemas.microsoft.com/office/drawing/2014/main" id="{89268E34-A0A4-46BD-5301-B6F17CC7C0BC}"/>
                  </a:ext>
                </a:extLst>
              </p:cNvPr>
              <p:cNvPicPr/>
              <p:nvPr/>
            </p:nvPicPr>
            <p:blipFill>
              <a:blip r:embed="rId117"/>
              <a:stretch>
                <a:fillRect/>
              </a:stretch>
            </p:blipFill>
            <p:spPr>
              <a:xfrm>
                <a:off x="5185916" y="5472251"/>
                <a:ext cx="348881" cy="32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8">
            <p14:nvContentPartPr>
              <p14:cNvPr id="54" name="Szabadkéz 53">
                <a:extLst>
                  <a:ext uri="{FF2B5EF4-FFF2-40B4-BE49-F238E27FC236}">
                    <a16:creationId xmlns:a16="http://schemas.microsoft.com/office/drawing/2014/main" id="{27805E32-98DE-9F3D-405D-A93C75655532}"/>
                  </a:ext>
                </a:extLst>
              </p14:cNvPr>
              <p14:cNvContentPartPr/>
              <p14:nvPr/>
            </p14:nvContentPartPr>
            <p14:xfrm>
              <a:off x="5734577" y="5465051"/>
              <a:ext cx="311760" cy="324000"/>
            </p14:xfrm>
          </p:contentPart>
        </mc:Choice>
        <mc:Fallback xmlns="">
          <p:pic>
            <p:nvPicPr>
              <p:cNvPr id="54" name="Szabadkéz 53">
                <a:extLst>
                  <a:ext uri="{FF2B5EF4-FFF2-40B4-BE49-F238E27FC236}">
                    <a16:creationId xmlns:a16="http://schemas.microsoft.com/office/drawing/2014/main" id="{27805E32-98DE-9F3D-405D-A93C75655532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5716577" y="5447051"/>
                <a:ext cx="347400" cy="3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0">
            <p14:nvContentPartPr>
              <p14:cNvPr id="59" name="Szabadkéz 58">
                <a:extLst>
                  <a:ext uri="{FF2B5EF4-FFF2-40B4-BE49-F238E27FC236}">
                    <a16:creationId xmlns:a16="http://schemas.microsoft.com/office/drawing/2014/main" id="{326639F4-1967-A7F8-1DD1-C71535E71E7C}"/>
                  </a:ext>
                </a:extLst>
              </p14:cNvPr>
              <p14:cNvContentPartPr/>
              <p14:nvPr/>
            </p14:nvContentPartPr>
            <p14:xfrm>
              <a:off x="6269897" y="5216651"/>
              <a:ext cx="448920" cy="796680"/>
            </p14:xfrm>
          </p:contentPart>
        </mc:Choice>
        <mc:Fallback xmlns="">
          <p:pic>
            <p:nvPicPr>
              <p:cNvPr id="59" name="Szabadkéz 58">
                <a:extLst>
                  <a:ext uri="{FF2B5EF4-FFF2-40B4-BE49-F238E27FC236}">
                    <a16:creationId xmlns:a16="http://schemas.microsoft.com/office/drawing/2014/main" id="{326639F4-1967-A7F8-1DD1-C71535E71E7C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6251897" y="5198651"/>
                <a:ext cx="484560" cy="832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2">
            <p14:nvContentPartPr>
              <p14:cNvPr id="62" name="Szabadkéz 61">
                <a:extLst>
                  <a:ext uri="{FF2B5EF4-FFF2-40B4-BE49-F238E27FC236}">
                    <a16:creationId xmlns:a16="http://schemas.microsoft.com/office/drawing/2014/main" id="{60112957-1FAF-E05B-C5E8-83405105DC4D}"/>
                  </a:ext>
                </a:extLst>
              </p14:cNvPr>
              <p14:cNvContentPartPr/>
              <p14:nvPr/>
            </p14:nvContentPartPr>
            <p14:xfrm>
              <a:off x="6793337" y="5533451"/>
              <a:ext cx="460800" cy="448560"/>
            </p14:xfrm>
          </p:contentPart>
        </mc:Choice>
        <mc:Fallback xmlns="">
          <p:pic>
            <p:nvPicPr>
              <p:cNvPr id="62" name="Szabadkéz 61">
                <a:extLst>
                  <a:ext uri="{FF2B5EF4-FFF2-40B4-BE49-F238E27FC236}">
                    <a16:creationId xmlns:a16="http://schemas.microsoft.com/office/drawing/2014/main" id="{60112957-1FAF-E05B-C5E8-83405105DC4D}"/>
                  </a:ext>
                </a:extLst>
              </p:cNvPr>
              <p:cNvPicPr/>
              <p:nvPr/>
            </p:nvPicPr>
            <p:blipFill>
              <a:blip r:embed="rId123"/>
              <a:stretch>
                <a:fillRect/>
              </a:stretch>
            </p:blipFill>
            <p:spPr>
              <a:xfrm>
                <a:off x="6775351" y="5515451"/>
                <a:ext cx="496412" cy="48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4">
            <p14:nvContentPartPr>
              <p14:cNvPr id="67" name="Szabadkéz 66">
                <a:extLst>
                  <a:ext uri="{FF2B5EF4-FFF2-40B4-BE49-F238E27FC236}">
                    <a16:creationId xmlns:a16="http://schemas.microsoft.com/office/drawing/2014/main" id="{CEDC6121-0427-37C4-2337-FB6CC0CD7A83}"/>
                  </a:ext>
                </a:extLst>
              </p14:cNvPr>
              <p14:cNvContentPartPr/>
              <p14:nvPr/>
            </p14:nvContentPartPr>
            <p14:xfrm>
              <a:off x="7309937" y="5247251"/>
              <a:ext cx="542160" cy="448560"/>
            </p14:xfrm>
          </p:contentPart>
        </mc:Choice>
        <mc:Fallback xmlns="">
          <p:pic>
            <p:nvPicPr>
              <p:cNvPr id="67" name="Szabadkéz 66">
                <a:extLst>
                  <a:ext uri="{FF2B5EF4-FFF2-40B4-BE49-F238E27FC236}">
                    <a16:creationId xmlns:a16="http://schemas.microsoft.com/office/drawing/2014/main" id="{CEDC6121-0427-37C4-2337-FB6CC0CD7A83}"/>
                  </a:ext>
                </a:extLst>
              </p:cNvPr>
              <p:cNvPicPr/>
              <p:nvPr/>
            </p:nvPicPr>
            <p:blipFill>
              <a:blip r:embed="rId125"/>
              <a:stretch>
                <a:fillRect/>
              </a:stretch>
            </p:blipFill>
            <p:spPr>
              <a:xfrm>
                <a:off x="7291937" y="5229265"/>
                <a:ext cx="577800" cy="4841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6">
            <p14:nvContentPartPr>
              <p14:cNvPr id="73" name="Szabadkéz 72">
                <a:extLst>
                  <a:ext uri="{FF2B5EF4-FFF2-40B4-BE49-F238E27FC236}">
                    <a16:creationId xmlns:a16="http://schemas.microsoft.com/office/drawing/2014/main" id="{1AB19125-6E04-97C3-9C24-00F90B4412A6}"/>
                  </a:ext>
                </a:extLst>
              </p14:cNvPr>
              <p14:cNvContentPartPr/>
              <p14:nvPr/>
            </p14:nvContentPartPr>
            <p14:xfrm>
              <a:off x="8639013" y="5287304"/>
              <a:ext cx="200160" cy="190440"/>
            </p14:xfrm>
          </p:contentPart>
        </mc:Choice>
        <mc:Fallback xmlns="">
          <p:pic>
            <p:nvPicPr>
              <p:cNvPr id="73" name="Szabadkéz 72">
                <a:extLst>
                  <a:ext uri="{FF2B5EF4-FFF2-40B4-BE49-F238E27FC236}">
                    <a16:creationId xmlns:a16="http://schemas.microsoft.com/office/drawing/2014/main" id="{1AB19125-6E04-97C3-9C24-00F90B4412A6}"/>
                  </a:ext>
                </a:extLst>
              </p:cNvPr>
              <p:cNvPicPr/>
              <p:nvPr/>
            </p:nvPicPr>
            <p:blipFill>
              <a:blip r:embed="rId127"/>
              <a:stretch>
                <a:fillRect/>
              </a:stretch>
            </p:blipFill>
            <p:spPr>
              <a:xfrm>
                <a:off x="8621013" y="5269304"/>
                <a:ext cx="235800" cy="22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8">
            <p14:nvContentPartPr>
              <p14:cNvPr id="74" name="Szabadkéz 73">
                <a:extLst>
                  <a:ext uri="{FF2B5EF4-FFF2-40B4-BE49-F238E27FC236}">
                    <a16:creationId xmlns:a16="http://schemas.microsoft.com/office/drawing/2014/main" id="{6037FDD1-8A51-33EF-4086-659E6ACC22C5}"/>
                  </a:ext>
                </a:extLst>
              </p14:cNvPr>
              <p14:cNvContentPartPr/>
              <p14:nvPr/>
            </p14:nvContentPartPr>
            <p14:xfrm>
              <a:off x="7981653" y="5553704"/>
              <a:ext cx="722520" cy="173160"/>
            </p14:xfrm>
          </p:contentPart>
        </mc:Choice>
        <mc:Fallback xmlns="">
          <p:pic>
            <p:nvPicPr>
              <p:cNvPr id="74" name="Szabadkéz 73">
                <a:extLst>
                  <a:ext uri="{FF2B5EF4-FFF2-40B4-BE49-F238E27FC236}">
                    <a16:creationId xmlns:a16="http://schemas.microsoft.com/office/drawing/2014/main" id="{6037FDD1-8A51-33EF-4086-659E6ACC22C5}"/>
                  </a:ext>
                </a:extLst>
              </p:cNvPr>
              <p:cNvPicPr/>
              <p:nvPr/>
            </p:nvPicPr>
            <p:blipFill>
              <a:blip r:embed="rId129"/>
              <a:stretch>
                <a:fillRect/>
              </a:stretch>
            </p:blipFill>
            <p:spPr>
              <a:xfrm>
                <a:off x="7963653" y="5535666"/>
                <a:ext cx="758160" cy="2088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0">
            <p14:nvContentPartPr>
              <p14:cNvPr id="78" name="Szabadkéz 77">
                <a:extLst>
                  <a:ext uri="{FF2B5EF4-FFF2-40B4-BE49-F238E27FC236}">
                    <a16:creationId xmlns:a16="http://schemas.microsoft.com/office/drawing/2014/main" id="{2237A1D7-60B2-7268-A194-124B187738E7}"/>
                  </a:ext>
                </a:extLst>
              </p14:cNvPr>
              <p14:cNvContentPartPr/>
              <p14:nvPr/>
            </p14:nvContentPartPr>
            <p14:xfrm>
              <a:off x="8835573" y="5523824"/>
              <a:ext cx="522720" cy="515520"/>
            </p14:xfrm>
          </p:contentPart>
        </mc:Choice>
        <mc:Fallback xmlns="">
          <p:pic>
            <p:nvPicPr>
              <p:cNvPr id="78" name="Szabadkéz 77">
                <a:extLst>
                  <a:ext uri="{FF2B5EF4-FFF2-40B4-BE49-F238E27FC236}">
                    <a16:creationId xmlns:a16="http://schemas.microsoft.com/office/drawing/2014/main" id="{2237A1D7-60B2-7268-A194-124B187738E7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8817573" y="5505837"/>
                <a:ext cx="558360" cy="5511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2">
            <p14:nvContentPartPr>
              <p14:cNvPr id="80" name="Szabadkéz 79">
                <a:extLst>
                  <a:ext uri="{FF2B5EF4-FFF2-40B4-BE49-F238E27FC236}">
                    <a16:creationId xmlns:a16="http://schemas.microsoft.com/office/drawing/2014/main" id="{22B56E6D-06C3-5571-95BA-D3AB31A292F6}"/>
                  </a:ext>
                </a:extLst>
              </p14:cNvPr>
              <p14:cNvContentPartPr/>
              <p14:nvPr/>
            </p14:nvContentPartPr>
            <p14:xfrm>
              <a:off x="9620373" y="5595464"/>
              <a:ext cx="203040" cy="51120"/>
            </p14:xfrm>
          </p:contentPart>
        </mc:Choice>
        <mc:Fallback xmlns="">
          <p:pic>
            <p:nvPicPr>
              <p:cNvPr id="80" name="Szabadkéz 79">
                <a:extLst>
                  <a:ext uri="{FF2B5EF4-FFF2-40B4-BE49-F238E27FC236}">
                    <a16:creationId xmlns:a16="http://schemas.microsoft.com/office/drawing/2014/main" id="{22B56E6D-06C3-5571-95BA-D3AB31A292F6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9602373" y="5577464"/>
                <a:ext cx="238680" cy="86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4">
            <p14:nvContentPartPr>
              <p14:cNvPr id="83" name="Szabadkéz 82">
                <a:extLst>
                  <a:ext uri="{FF2B5EF4-FFF2-40B4-BE49-F238E27FC236}">
                    <a16:creationId xmlns:a16="http://schemas.microsoft.com/office/drawing/2014/main" id="{5F423F9F-7F87-A334-767B-440F4EC3B413}"/>
                  </a:ext>
                </a:extLst>
              </p14:cNvPr>
              <p14:cNvContentPartPr/>
              <p14:nvPr/>
            </p14:nvContentPartPr>
            <p14:xfrm>
              <a:off x="10042653" y="5570624"/>
              <a:ext cx="148320" cy="384120"/>
            </p14:xfrm>
          </p:contentPart>
        </mc:Choice>
        <mc:Fallback xmlns="">
          <p:pic>
            <p:nvPicPr>
              <p:cNvPr id="83" name="Szabadkéz 82">
                <a:extLst>
                  <a:ext uri="{FF2B5EF4-FFF2-40B4-BE49-F238E27FC236}">
                    <a16:creationId xmlns:a16="http://schemas.microsoft.com/office/drawing/2014/main" id="{5F423F9F-7F87-A334-767B-440F4EC3B413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10024653" y="5552624"/>
                <a:ext cx="183960" cy="41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6">
            <p14:nvContentPartPr>
              <p14:cNvPr id="93" name="Szabadkéz 92">
                <a:extLst>
                  <a:ext uri="{FF2B5EF4-FFF2-40B4-BE49-F238E27FC236}">
                    <a16:creationId xmlns:a16="http://schemas.microsoft.com/office/drawing/2014/main" id="{BD3838AE-DB1D-1B5A-7420-BECC3D458320}"/>
                  </a:ext>
                </a:extLst>
              </p14:cNvPr>
              <p14:cNvContentPartPr/>
              <p14:nvPr/>
            </p14:nvContentPartPr>
            <p14:xfrm>
              <a:off x="10118613" y="5295584"/>
              <a:ext cx="937800" cy="443880"/>
            </p14:xfrm>
          </p:contentPart>
        </mc:Choice>
        <mc:Fallback xmlns="">
          <p:pic>
            <p:nvPicPr>
              <p:cNvPr id="93" name="Szabadkéz 92">
                <a:extLst>
                  <a:ext uri="{FF2B5EF4-FFF2-40B4-BE49-F238E27FC236}">
                    <a16:creationId xmlns:a16="http://schemas.microsoft.com/office/drawing/2014/main" id="{BD3838AE-DB1D-1B5A-7420-BECC3D458320}"/>
                  </a:ext>
                </a:extLst>
              </p:cNvPr>
              <p:cNvPicPr/>
              <p:nvPr/>
            </p:nvPicPr>
            <p:blipFill>
              <a:blip r:embed="rId137"/>
              <a:stretch>
                <a:fillRect/>
              </a:stretch>
            </p:blipFill>
            <p:spPr>
              <a:xfrm>
                <a:off x="10100620" y="5277584"/>
                <a:ext cx="973426" cy="479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8">
            <p14:nvContentPartPr>
              <p14:cNvPr id="94" name="Szabadkéz 93">
                <a:extLst>
                  <a:ext uri="{FF2B5EF4-FFF2-40B4-BE49-F238E27FC236}">
                    <a16:creationId xmlns:a16="http://schemas.microsoft.com/office/drawing/2014/main" id="{C1E48105-993A-6894-49A0-F5CEDACB9250}"/>
                  </a:ext>
                </a:extLst>
              </p14:cNvPr>
              <p14:cNvContentPartPr/>
              <p14:nvPr/>
            </p14:nvContentPartPr>
            <p14:xfrm>
              <a:off x="11148933" y="5161664"/>
              <a:ext cx="156600" cy="751320"/>
            </p14:xfrm>
          </p:contentPart>
        </mc:Choice>
        <mc:Fallback xmlns="">
          <p:pic>
            <p:nvPicPr>
              <p:cNvPr id="94" name="Szabadkéz 93">
                <a:extLst>
                  <a:ext uri="{FF2B5EF4-FFF2-40B4-BE49-F238E27FC236}">
                    <a16:creationId xmlns:a16="http://schemas.microsoft.com/office/drawing/2014/main" id="{C1E48105-993A-6894-49A0-F5CEDACB9250}"/>
                  </a:ext>
                </a:extLst>
              </p:cNvPr>
              <p:cNvPicPr/>
              <p:nvPr/>
            </p:nvPicPr>
            <p:blipFill>
              <a:blip r:embed="rId139"/>
              <a:stretch>
                <a:fillRect/>
              </a:stretch>
            </p:blipFill>
            <p:spPr>
              <a:xfrm>
                <a:off x="11130933" y="5143664"/>
                <a:ext cx="192240" cy="78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0">
            <p14:nvContentPartPr>
              <p14:cNvPr id="100" name="Szabadkéz 99">
                <a:extLst>
                  <a:ext uri="{FF2B5EF4-FFF2-40B4-BE49-F238E27FC236}">
                    <a16:creationId xmlns:a16="http://schemas.microsoft.com/office/drawing/2014/main" id="{963256A1-BA6A-9930-6521-FD0EA9E63E32}"/>
                  </a:ext>
                </a:extLst>
              </p14:cNvPr>
              <p14:cNvContentPartPr/>
              <p14:nvPr/>
            </p14:nvContentPartPr>
            <p14:xfrm>
              <a:off x="5785288" y="6305037"/>
              <a:ext cx="180720" cy="201600"/>
            </p14:xfrm>
          </p:contentPart>
        </mc:Choice>
        <mc:Fallback xmlns="">
          <p:pic>
            <p:nvPicPr>
              <p:cNvPr id="100" name="Szabadkéz 99">
                <a:extLst>
                  <a:ext uri="{FF2B5EF4-FFF2-40B4-BE49-F238E27FC236}">
                    <a16:creationId xmlns:a16="http://schemas.microsoft.com/office/drawing/2014/main" id="{963256A1-BA6A-9930-6521-FD0EA9E63E32}"/>
                  </a:ext>
                </a:extLst>
              </p:cNvPr>
              <p:cNvPicPr/>
              <p:nvPr/>
            </p:nvPicPr>
            <p:blipFill>
              <a:blip r:embed="rId141"/>
              <a:stretch>
                <a:fillRect/>
              </a:stretch>
            </p:blipFill>
            <p:spPr>
              <a:xfrm>
                <a:off x="5767288" y="6287037"/>
                <a:ext cx="216360" cy="23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2">
            <p14:nvContentPartPr>
              <p14:cNvPr id="101" name="Szabadkéz 100">
                <a:extLst>
                  <a:ext uri="{FF2B5EF4-FFF2-40B4-BE49-F238E27FC236}">
                    <a16:creationId xmlns:a16="http://schemas.microsoft.com/office/drawing/2014/main" id="{BA0022D0-56A2-2CA3-71D3-5DD813CA0945}"/>
                  </a:ext>
                </a:extLst>
              </p14:cNvPr>
              <p14:cNvContentPartPr/>
              <p14:nvPr/>
            </p14:nvContentPartPr>
            <p14:xfrm>
              <a:off x="6238168" y="6164637"/>
              <a:ext cx="187920" cy="538560"/>
            </p14:xfrm>
          </p:contentPart>
        </mc:Choice>
        <mc:Fallback xmlns="">
          <p:pic>
            <p:nvPicPr>
              <p:cNvPr id="101" name="Szabadkéz 100">
                <a:extLst>
                  <a:ext uri="{FF2B5EF4-FFF2-40B4-BE49-F238E27FC236}">
                    <a16:creationId xmlns:a16="http://schemas.microsoft.com/office/drawing/2014/main" id="{BA0022D0-56A2-2CA3-71D3-5DD813CA0945}"/>
                  </a:ext>
                </a:extLst>
              </p:cNvPr>
              <p:cNvPicPr/>
              <p:nvPr/>
            </p:nvPicPr>
            <p:blipFill>
              <a:blip r:embed="rId143"/>
              <a:stretch>
                <a:fillRect/>
              </a:stretch>
            </p:blipFill>
            <p:spPr>
              <a:xfrm>
                <a:off x="6220168" y="6146637"/>
                <a:ext cx="223560" cy="57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4">
            <p14:nvContentPartPr>
              <p14:cNvPr id="110" name="Szabadkéz 109">
                <a:extLst>
                  <a:ext uri="{FF2B5EF4-FFF2-40B4-BE49-F238E27FC236}">
                    <a16:creationId xmlns:a16="http://schemas.microsoft.com/office/drawing/2014/main" id="{CF5B7F2F-12EB-A8AA-9CE0-1DBF6BA6EE78}"/>
                  </a:ext>
                </a:extLst>
              </p14:cNvPr>
              <p14:cNvContentPartPr/>
              <p14:nvPr/>
            </p14:nvContentPartPr>
            <p14:xfrm>
              <a:off x="6599968" y="6068157"/>
              <a:ext cx="639360" cy="344160"/>
            </p14:xfrm>
          </p:contentPart>
        </mc:Choice>
        <mc:Fallback xmlns="">
          <p:pic>
            <p:nvPicPr>
              <p:cNvPr id="110" name="Szabadkéz 109">
                <a:extLst>
                  <a:ext uri="{FF2B5EF4-FFF2-40B4-BE49-F238E27FC236}">
                    <a16:creationId xmlns:a16="http://schemas.microsoft.com/office/drawing/2014/main" id="{CF5B7F2F-12EB-A8AA-9CE0-1DBF6BA6EE78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6581978" y="6050138"/>
                <a:ext cx="674980" cy="3798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6">
            <p14:nvContentPartPr>
              <p14:cNvPr id="114" name="Szabadkéz 113">
                <a:extLst>
                  <a:ext uri="{FF2B5EF4-FFF2-40B4-BE49-F238E27FC236}">
                    <a16:creationId xmlns:a16="http://schemas.microsoft.com/office/drawing/2014/main" id="{03CA052D-167A-6BF8-69B8-FD9B74376B7B}"/>
                  </a:ext>
                </a:extLst>
              </p14:cNvPr>
              <p14:cNvContentPartPr/>
              <p14:nvPr/>
            </p14:nvContentPartPr>
            <p14:xfrm>
              <a:off x="7493848" y="6135117"/>
              <a:ext cx="348840" cy="245160"/>
            </p14:xfrm>
          </p:contentPart>
        </mc:Choice>
        <mc:Fallback xmlns="">
          <p:pic>
            <p:nvPicPr>
              <p:cNvPr id="114" name="Szabadkéz 113">
                <a:extLst>
                  <a:ext uri="{FF2B5EF4-FFF2-40B4-BE49-F238E27FC236}">
                    <a16:creationId xmlns:a16="http://schemas.microsoft.com/office/drawing/2014/main" id="{03CA052D-167A-6BF8-69B8-FD9B74376B7B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7475848" y="6117117"/>
                <a:ext cx="384480" cy="280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8">
            <p14:nvContentPartPr>
              <p14:cNvPr id="124" name="Szabadkéz 123">
                <a:extLst>
                  <a:ext uri="{FF2B5EF4-FFF2-40B4-BE49-F238E27FC236}">
                    <a16:creationId xmlns:a16="http://schemas.microsoft.com/office/drawing/2014/main" id="{C7D579EB-A720-57B4-0816-62FC96016368}"/>
                  </a:ext>
                </a:extLst>
              </p14:cNvPr>
              <p14:cNvContentPartPr/>
              <p14:nvPr/>
            </p14:nvContentPartPr>
            <p14:xfrm>
              <a:off x="7869688" y="5947917"/>
              <a:ext cx="2041920" cy="577080"/>
            </p14:xfrm>
          </p:contentPart>
        </mc:Choice>
        <mc:Fallback xmlns="">
          <p:pic>
            <p:nvPicPr>
              <p:cNvPr id="124" name="Szabadkéz 123">
                <a:extLst>
                  <a:ext uri="{FF2B5EF4-FFF2-40B4-BE49-F238E27FC236}">
                    <a16:creationId xmlns:a16="http://schemas.microsoft.com/office/drawing/2014/main" id="{C7D579EB-A720-57B4-0816-62FC96016368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7851688" y="5929906"/>
                <a:ext cx="2077560" cy="6127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0">
            <p14:nvContentPartPr>
              <p14:cNvPr id="193" name="Szabadkéz 192">
                <a:extLst>
                  <a:ext uri="{FF2B5EF4-FFF2-40B4-BE49-F238E27FC236}">
                    <a16:creationId xmlns:a16="http://schemas.microsoft.com/office/drawing/2014/main" id="{0D81B215-B6F4-4C83-5362-8C61760F31F9}"/>
                  </a:ext>
                </a:extLst>
              </p14:cNvPr>
              <p14:cNvContentPartPr/>
              <p14:nvPr/>
            </p14:nvContentPartPr>
            <p14:xfrm>
              <a:off x="6590968" y="6502317"/>
              <a:ext cx="840240" cy="350640"/>
            </p14:xfrm>
          </p:contentPart>
        </mc:Choice>
        <mc:Fallback xmlns="">
          <p:pic>
            <p:nvPicPr>
              <p:cNvPr id="193" name="Szabadkéz 192">
                <a:extLst>
                  <a:ext uri="{FF2B5EF4-FFF2-40B4-BE49-F238E27FC236}">
                    <a16:creationId xmlns:a16="http://schemas.microsoft.com/office/drawing/2014/main" id="{0D81B215-B6F4-4C83-5362-8C61760F31F9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6572968" y="6484335"/>
                <a:ext cx="875880" cy="3862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2">
            <p14:nvContentPartPr>
              <p14:cNvPr id="200" name="Szabadkéz 199">
                <a:extLst>
                  <a:ext uri="{FF2B5EF4-FFF2-40B4-BE49-F238E27FC236}">
                    <a16:creationId xmlns:a16="http://schemas.microsoft.com/office/drawing/2014/main" id="{4D120478-ECEC-D97A-A93E-9F31F4433141}"/>
                  </a:ext>
                </a:extLst>
              </p14:cNvPr>
              <p14:cNvContentPartPr/>
              <p14:nvPr/>
            </p14:nvContentPartPr>
            <p14:xfrm>
              <a:off x="7739368" y="6514917"/>
              <a:ext cx="746640" cy="231480"/>
            </p14:xfrm>
          </p:contentPart>
        </mc:Choice>
        <mc:Fallback xmlns="">
          <p:pic>
            <p:nvPicPr>
              <p:cNvPr id="200" name="Szabadkéz 199">
                <a:extLst>
                  <a:ext uri="{FF2B5EF4-FFF2-40B4-BE49-F238E27FC236}">
                    <a16:creationId xmlns:a16="http://schemas.microsoft.com/office/drawing/2014/main" id="{4D120478-ECEC-D97A-A93E-9F31F4433141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7721368" y="6496889"/>
                <a:ext cx="782280" cy="2671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4">
            <p14:nvContentPartPr>
              <p14:cNvPr id="203" name="Szabadkéz 202">
                <a:extLst>
                  <a:ext uri="{FF2B5EF4-FFF2-40B4-BE49-F238E27FC236}">
                    <a16:creationId xmlns:a16="http://schemas.microsoft.com/office/drawing/2014/main" id="{462A314C-762D-2200-823C-3256E4EFD29D}"/>
                  </a:ext>
                </a:extLst>
              </p14:cNvPr>
              <p14:cNvContentPartPr/>
              <p14:nvPr/>
            </p14:nvContentPartPr>
            <p14:xfrm>
              <a:off x="10224448" y="6041517"/>
              <a:ext cx="357480" cy="357840"/>
            </p14:xfrm>
          </p:contentPart>
        </mc:Choice>
        <mc:Fallback xmlns="">
          <p:pic>
            <p:nvPicPr>
              <p:cNvPr id="203" name="Szabadkéz 202">
                <a:extLst>
                  <a:ext uri="{FF2B5EF4-FFF2-40B4-BE49-F238E27FC236}">
                    <a16:creationId xmlns:a16="http://schemas.microsoft.com/office/drawing/2014/main" id="{462A314C-762D-2200-823C-3256E4EFD29D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10206430" y="6023517"/>
                <a:ext cx="393156" cy="393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6">
            <p14:nvContentPartPr>
              <p14:cNvPr id="206" name="Szabadkéz 205">
                <a:extLst>
                  <a:ext uri="{FF2B5EF4-FFF2-40B4-BE49-F238E27FC236}">
                    <a16:creationId xmlns:a16="http://schemas.microsoft.com/office/drawing/2014/main" id="{80B6D8A7-A110-EF97-C2CF-04FE0D142A8D}"/>
                  </a:ext>
                </a:extLst>
              </p14:cNvPr>
              <p14:cNvContentPartPr/>
              <p14:nvPr/>
            </p14:nvContentPartPr>
            <p14:xfrm>
              <a:off x="10523248" y="6229077"/>
              <a:ext cx="125640" cy="129960"/>
            </p14:xfrm>
          </p:contentPart>
        </mc:Choice>
        <mc:Fallback xmlns="">
          <p:pic>
            <p:nvPicPr>
              <p:cNvPr id="206" name="Szabadkéz 205">
                <a:extLst>
                  <a:ext uri="{FF2B5EF4-FFF2-40B4-BE49-F238E27FC236}">
                    <a16:creationId xmlns:a16="http://schemas.microsoft.com/office/drawing/2014/main" id="{80B6D8A7-A110-EF97-C2CF-04FE0D142A8D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10505196" y="6211077"/>
                <a:ext cx="161382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8">
            <p14:nvContentPartPr>
              <p14:cNvPr id="207" name="Szabadkéz 206">
                <a:extLst>
                  <a:ext uri="{FF2B5EF4-FFF2-40B4-BE49-F238E27FC236}">
                    <a16:creationId xmlns:a16="http://schemas.microsoft.com/office/drawing/2014/main" id="{BC0B4403-82C2-6021-6F5C-14B4FBC4F3A9}"/>
                  </a:ext>
                </a:extLst>
              </p14:cNvPr>
              <p14:cNvContentPartPr/>
              <p14:nvPr/>
            </p14:nvContentPartPr>
            <p14:xfrm>
              <a:off x="10706488" y="6081477"/>
              <a:ext cx="58320" cy="353520"/>
            </p14:xfrm>
          </p:contentPart>
        </mc:Choice>
        <mc:Fallback xmlns="">
          <p:pic>
            <p:nvPicPr>
              <p:cNvPr id="207" name="Szabadkéz 206">
                <a:extLst>
                  <a:ext uri="{FF2B5EF4-FFF2-40B4-BE49-F238E27FC236}">
                    <a16:creationId xmlns:a16="http://schemas.microsoft.com/office/drawing/2014/main" id="{BC0B4403-82C2-6021-6F5C-14B4FBC4F3A9}"/>
                  </a:ext>
                </a:extLst>
              </p:cNvPr>
              <p:cNvPicPr/>
              <p:nvPr/>
            </p:nvPicPr>
            <p:blipFill>
              <a:blip r:embed="rId159"/>
              <a:stretch>
                <a:fillRect/>
              </a:stretch>
            </p:blipFill>
            <p:spPr>
              <a:xfrm>
                <a:off x="10688488" y="6063459"/>
                <a:ext cx="93960" cy="3891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0">
            <p14:nvContentPartPr>
              <p14:cNvPr id="210" name="Szabadkéz 209">
                <a:extLst>
                  <a:ext uri="{FF2B5EF4-FFF2-40B4-BE49-F238E27FC236}">
                    <a16:creationId xmlns:a16="http://schemas.microsoft.com/office/drawing/2014/main" id="{5EBDC885-2FE1-A2CF-E52B-E7D5F0ABE4F0}"/>
                  </a:ext>
                </a:extLst>
              </p14:cNvPr>
              <p14:cNvContentPartPr/>
              <p14:nvPr/>
            </p14:nvContentPartPr>
            <p14:xfrm>
              <a:off x="8740528" y="6440037"/>
              <a:ext cx="277560" cy="320040"/>
            </p14:xfrm>
          </p:contentPart>
        </mc:Choice>
        <mc:Fallback xmlns="">
          <p:pic>
            <p:nvPicPr>
              <p:cNvPr id="210" name="Szabadkéz 209">
                <a:extLst>
                  <a:ext uri="{FF2B5EF4-FFF2-40B4-BE49-F238E27FC236}">
                    <a16:creationId xmlns:a16="http://schemas.microsoft.com/office/drawing/2014/main" id="{5EBDC885-2FE1-A2CF-E52B-E7D5F0ABE4F0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8722528" y="6422037"/>
                <a:ext cx="313200" cy="355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2">
            <p14:nvContentPartPr>
              <p14:cNvPr id="214" name="Szabadkéz 213">
                <a:extLst>
                  <a:ext uri="{FF2B5EF4-FFF2-40B4-BE49-F238E27FC236}">
                    <a16:creationId xmlns:a16="http://schemas.microsoft.com/office/drawing/2014/main" id="{71A47B8E-06A4-0A3D-FDDA-2CB8C96E3F5A}"/>
                  </a:ext>
                </a:extLst>
              </p14:cNvPr>
              <p14:cNvContentPartPr/>
              <p14:nvPr/>
            </p14:nvContentPartPr>
            <p14:xfrm>
              <a:off x="9044368" y="6633357"/>
              <a:ext cx="72000" cy="141480"/>
            </p14:xfrm>
          </p:contentPart>
        </mc:Choice>
        <mc:Fallback xmlns="">
          <p:pic>
            <p:nvPicPr>
              <p:cNvPr id="214" name="Szabadkéz 213">
                <a:extLst>
                  <a:ext uri="{FF2B5EF4-FFF2-40B4-BE49-F238E27FC236}">
                    <a16:creationId xmlns:a16="http://schemas.microsoft.com/office/drawing/2014/main" id="{71A47B8E-06A4-0A3D-FDDA-2CB8C96E3F5A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9026368" y="6615357"/>
                <a:ext cx="10764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4">
            <p14:nvContentPartPr>
              <p14:cNvPr id="215" name="Szabadkéz 214">
                <a:extLst>
                  <a:ext uri="{FF2B5EF4-FFF2-40B4-BE49-F238E27FC236}">
                    <a16:creationId xmlns:a16="http://schemas.microsoft.com/office/drawing/2014/main" id="{07394C34-989C-C8FE-FA1B-360BAB20C49B}"/>
                  </a:ext>
                </a:extLst>
              </p14:cNvPr>
              <p14:cNvContentPartPr/>
              <p14:nvPr/>
            </p14:nvContentPartPr>
            <p14:xfrm>
              <a:off x="9240928" y="6452637"/>
              <a:ext cx="63000" cy="290880"/>
            </p14:xfrm>
          </p:contentPart>
        </mc:Choice>
        <mc:Fallback xmlns="">
          <p:pic>
            <p:nvPicPr>
              <p:cNvPr id="215" name="Szabadkéz 214">
                <a:extLst>
                  <a:ext uri="{FF2B5EF4-FFF2-40B4-BE49-F238E27FC236}">
                    <a16:creationId xmlns:a16="http://schemas.microsoft.com/office/drawing/2014/main" id="{07394C34-989C-C8FE-FA1B-360BAB20C49B}"/>
                  </a:ext>
                </a:extLst>
              </p:cNvPr>
              <p:cNvPicPr/>
              <p:nvPr/>
            </p:nvPicPr>
            <p:blipFill>
              <a:blip r:embed="rId165"/>
              <a:stretch>
                <a:fillRect/>
              </a:stretch>
            </p:blipFill>
            <p:spPr>
              <a:xfrm>
                <a:off x="9222928" y="6434637"/>
                <a:ext cx="98640" cy="326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8805918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922C-57FA-9FCD-A816-07ADC3B8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PBB microscopic mechanism</a:t>
            </a:r>
          </a:p>
        </p:txBody>
      </p:sp>
      <p:pic>
        <p:nvPicPr>
          <p:cNvPr id="7" name="Picture 7" descr="Diagram, schematic&#10;&#10;Description automatically generated">
            <a:extLst>
              <a:ext uri="{FF2B5EF4-FFF2-40B4-BE49-F238E27FC236}">
                <a16:creationId xmlns:a16="http://schemas.microsoft.com/office/drawing/2014/main" id="{1251FEBA-9D7D-A6CD-50FF-29D7E48418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39855" y="1844328"/>
            <a:ext cx="2618321" cy="4836181"/>
          </a:xfr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9F32F63-9A63-ED78-66EB-EB4D55C2AC0D}"/>
              </a:ext>
            </a:extLst>
          </p:cNvPr>
          <p:cNvSpPr txBox="1"/>
          <p:nvPr/>
        </p:nvSpPr>
        <p:spPr>
          <a:xfrm>
            <a:off x="7709357" y="2156076"/>
            <a:ext cx="274319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2400"/>
              <a:t>Spectrum</a:t>
            </a:r>
            <a:r>
              <a:rPr lang="en-GB" sz="1800"/>
              <a:t>:</a:t>
            </a:r>
            <a:endParaRPr lang="en-US" sz="180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D5DA3AD-6230-0943-3C19-9B30F2AFDD13}"/>
              </a:ext>
            </a:extLst>
          </p:cNvPr>
          <p:cNvSpPr txBox="1"/>
          <p:nvPr/>
        </p:nvSpPr>
        <p:spPr>
          <a:xfrm>
            <a:off x="2028150" y="3654407"/>
            <a:ext cx="26807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l-GR" sz="1800"/>
              <a:t>δ</a:t>
            </a:r>
            <a:endParaRPr lang="en-GB" sz="1800"/>
          </a:p>
        </p:txBody>
      </p:sp>
      <p:pic>
        <p:nvPicPr>
          <p:cNvPr id="8" name="Picture 8" descr="A picture containing diagram&#10;&#10;Description automatically generated">
            <a:extLst>
              <a:ext uri="{FF2B5EF4-FFF2-40B4-BE49-F238E27FC236}">
                <a16:creationId xmlns:a16="http://schemas.microsoft.com/office/drawing/2014/main" id="{543BCCEE-A705-3D1F-9C3E-D0D2975AB4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8186" y="1809338"/>
            <a:ext cx="2269577" cy="437958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989FD3A-AF09-D7E2-D74B-2B7FDCD48FCC}"/>
              </a:ext>
            </a:extLst>
          </p:cNvPr>
          <p:cNvSpPr txBox="1"/>
          <p:nvPr/>
        </p:nvSpPr>
        <p:spPr>
          <a:xfrm>
            <a:off x="7880417" y="4205397"/>
            <a:ext cx="2882990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ea typeface="+mn-lt"/>
                <a:cs typeface="+mn-lt"/>
              </a:rPr>
              <a:t>difference in level-spacing for ‘–’ manifold decays as</a:t>
            </a:r>
            <a:endParaRPr lang="en-GB" sz="2000">
              <a:cs typeface="Calibri"/>
            </a:endParaRP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C6544E6-C47A-97D5-180E-805220C3A08C}"/>
              </a:ext>
            </a:extLst>
          </p:cNvPr>
          <p:cNvSpPr txBox="1"/>
          <p:nvPr/>
        </p:nvSpPr>
        <p:spPr>
          <a:xfrm>
            <a:off x="1067189" y="1382096"/>
            <a:ext cx="373613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For small n: </a:t>
            </a:r>
            <a:r>
              <a:rPr lang="en-GB">
                <a:solidFill>
                  <a:srgbClr val="7030A0"/>
                </a:solidFill>
                <a:cs typeface="Calibri"/>
              </a:rPr>
              <a:t>photon blockade </a:t>
            </a:r>
            <a:r>
              <a:rPr lang="en-GB">
                <a:solidFill>
                  <a:schemeClr val="bg1">
                    <a:lumMod val="50000"/>
                  </a:schemeClr>
                </a:solidFill>
                <a:cs typeface="Calibri"/>
              </a:rPr>
              <a:t>if </a:t>
            </a:r>
            <a:r>
              <a:rPr lang="en-GB" err="1">
                <a:solidFill>
                  <a:schemeClr val="bg1">
                    <a:lumMod val="50000"/>
                  </a:schemeClr>
                </a:solidFill>
                <a:cs typeface="Calibri"/>
              </a:rPr>
              <a:t>g</a:t>
            </a:r>
            <a:r>
              <a:rPr lang="en-GB" err="1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≫κ,γ</a:t>
            </a:r>
            <a:endParaRPr lang="en-GB" sz="1800">
              <a:solidFill>
                <a:schemeClr val="bg1">
                  <a:lumMod val="50000"/>
                </a:schemeClr>
              </a:solidFill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Szabadkéz 12">
                <a:extLst>
                  <a:ext uri="{FF2B5EF4-FFF2-40B4-BE49-F238E27FC236}">
                    <a16:creationId xmlns:a16="http://schemas.microsoft.com/office/drawing/2014/main" id="{46C93811-22E0-4D97-AF4E-98369ECA1F3E}"/>
                  </a:ext>
                </a:extLst>
              </p14:cNvPr>
              <p14:cNvContentPartPr/>
              <p14:nvPr/>
            </p14:nvContentPartPr>
            <p14:xfrm>
              <a:off x="7822475" y="2721469"/>
              <a:ext cx="154440" cy="246960"/>
            </p14:xfrm>
          </p:contentPart>
        </mc:Choice>
        <mc:Fallback xmlns="">
          <p:pic>
            <p:nvPicPr>
              <p:cNvPr id="13" name="Szabadkéz 12">
                <a:extLst>
                  <a:ext uri="{FF2B5EF4-FFF2-40B4-BE49-F238E27FC236}">
                    <a16:creationId xmlns:a16="http://schemas.microsoft.com/office/drawing/2014/main" id="{46C93811-22E0-4D97-AF4E-98369ECA1F3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04433" y="2703495"/>
                <a:ext cx="190163" cy="2825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20" name="Szabadkéz 19">
                <a:extLst>
                  <a:ext uri="{FF2B5EF4-FFF2-40B4-BE49-F238E27FC236}">
                    <a16:creationId xmlns:a16="http://schemas.microsoft.com/office/drawing/2014/main" id="{9BBAED61-BF4D-2FE2-A7EF-28F800B10383}"/>
                  </a:ext>
                </a:extLst>
              </p14:cNvPr>
              <p14:cNvContentPartPr/>
              <p14:nvPr/>
            </p14:nvContentPartPr>
            <p14:xfrm>
              <a:off x="7981235" y="2946109"/>
              <a:ext cx="163800" cy="186120"/>
            </p14:xfrm>
          </p:contentPart>
        </mc:Choice>
        <mc:Fallback xmlns="">
          <p:pic>
            <p:nvPicPr>
              <p:cNvPr id="20" name="Szabadkéz 19">
                <a:extLst>
                  <a:ext uri="{FF2B5EF4-FFF2-40B4-BE49-F238E27FC236}">
                    <a16:creationId xmlns:a16="http://schemas.microsoft.com/office/drawing/2014/main" id="{9BBAED61-BF4D-2FE2-A7EF-28F800B103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63235" y="2928074"/>
                <a:ext cx="199440" cy="2218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24" name="Szabadkéz 23">
                <a:extLst>
                  <a:ext uri="{FF2B5EF4-FFF2-40B4-BE49-F238E27FC236}">
                    <a16:creationId xmlns:a16="http://schemas.microsoft.com/office/drawing/2014/main" id="{CC2BC3D5-B851-B4DF-9D9A-0CB9CAA6AF0A}"/>
                  </a:ext>
                </a:extLst>
              </p14:cNvPr>
              <p14:cNvContentPartPr/>
              <p14:nvPr/>
            </p14:nvContentPartPr>
            <p14:xfrm>
              <a:off x="8193995" y="2914429"/>
              <a:ext cx="134640" cy="127440"/>
            </p14:xfrm>
          </p:contentPart>
        </mc:Choice>
        <mc:Fallback xmlns="">
          <p:pic>
            <p:nvPicPr>
              <p:cNvPr id="24" name="Szabadkéz 23">
                <a:extLst>
                  <a:ext uri="{FF2B5EF4-FFF2-40B4-BE49-F238E27FC236}">
                    <a16:creationId xmlns:a16="http://schemas.microsoft.com/office/drawing/2014/main" id="{CC2BC3D5-B851-B4DF-9D9A-0CB9CAA6AF0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8175995" y="2896429"/>
                <a:ext cx="170280" cy="163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27" name="Szabadkéz 26">
                <a:extLst>
                  <a:ext uri="{FF2B5EF4-FFF2-40B4-BE49-F238E27FC236}">
                    <a16:creationId xmlns:a16="http://schemas.microsoft.com/office/drawing/2014/main" id="{448A4DEB-EE0F-D4A9-D359-69D0D9833F1F}"/>
                  </a:ext>
                </a:extLst>
              </p14:cNvPr>
              <p14:cNvContentPartPr/>
              <p14:nvPr/>
            </p14:nvContentPartPr>
            <p14:xfrm>
              <a:off x="8213435" y="3065989"/>
              <a:ext cx="134640" cy="15120"/>
            </p14:xfrm>
          </p:contentPart>
        </mc:Choice>
        <mc:Fallback xmlns="">
          <p:pic>
            <p:nvPicPr>
              <p:cNvPr id="27" name="Szabadkéz 26">
                <a:extLst>
                  <a:ext uri="{FF2B5EF4-FFF2-40B4-BE49-F238E27FC236}">
                    <a16:creationId xmlns:a16="http://schemas.microsoft.com/office/drawing/2014/main" id="{448A4DEB-EE0F-D4A9-D359-69D0D9833F1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8195483" y="3047989"/>
                <a:ext cx="170185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28" name="Szabadkéz 27">
                <a:extLst>
                  <a:ext uri="{FF2B5EF4-FFF2-40B4-BE49-F238E27FC236}">
                    <a16:creationId xmlns:a16="http://schemas.microsoft.com/office/drawing/2014/main" id="{037634AE-D1A3-83FE-FAB9-6C677D15114A}"/>
                  </a:ext>
                </a:extLst>
              </p14:cNvPr>
              <p14:cNvContentPartPr/>
              <p14:nvPr/>
            </p14:nvContentPartPr>
            <p14:xfrm>
              <a:off x="8481995" y="2806789"/>
              <a:ext cx="142200" cy="10080"/>
            </p14:xfrm>
          </p:contentPart>
        </mc:Choice>
        <mc:Fallback xmlns="">
          <p:pic>
            <p:nvPicPr>
              <p:cNvPr id="28" name="Szabadkéz 27">
                <a:extLst>
                  <a:ext uri="{FF2B5EF4-FFF2-40B4-BE49-F238E27FC236}">
                    <a16:creationId xmlns:a16="http://schemas.microsoft.com/office/drawing/2014/main" id="{037634AE-D1A3-83FE-FAB9-6C677D15114A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463949" y="2788789"/>
                <a:ext cx="177930" cy="4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30" name="Szabadkéz 29">
                <a:extLst>
                  <a:ext uri="{FF2B5EF4-FFF2-40B4-BE49-F238E27FC236}">
                    <a16:creationId xmlns:a16="http://schemas.microsoft.com/office/drawing/2014/main" id="{95C42219-6824-0573-6E75-BEB0420BD989}"/>
                  </a:ext>
                </a:extLst>
              </p14:cNvPr>
              <p14:cNvContentPartPr/>
              <p14:nvPr/>
            </p14:nvContentPartPr>
            <p14:xfrm>
              <a:off x="8499275" y="2875189"/>
              <a:ext cx="134640" cy="15120"/>
            </p14:xfrm>
          </p:contentPart>
        </mc:Choice>
        <mc:Fallback xmlns="">
          <p:pic>
            <p:nvPicPr>
              <p:cNvPr id="30" name="Szabadkéz 29">
                <a:extLst>
                  <a:ext uri="{FF2B5EF4-FFF2-40B4-BE49-F238E27FC236}">
                    <a16:creationId xmlns:a16="http://schemas.microsoft.com/office/drawing/2014/main" id="{95C42219-6824-0573-6E75-BEB0420BD989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481323" y="2857189"/>
                <a:ext cx="170185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31" name="Szabadkéz 30">
                <a:extLst>
                  <a:ext uri="{FF2B5EF4-FFF2-40B4-BE49-F238E27FC236}">
                    <a16:creationId xmlns:a16="http://schemas.microsoft.com/office/drawing/2014/main" id="{7753DB9E-8DE4-E0CA-95A8-9FAD7C6DDE91}"/>
                  </a:ext>
                </a:extLst>
              </p14:cNvPr>
              <p14:cNvContentPartPr/>
              <p14:nvPr/>
            </p14:nvContentPartPr>
            <p14:xfrm>
              <a:off x="8267075" y="2892469"/>
              <a:ext cx="2880" cy="44280"/>
            </p14:xfrm>
          </p:contentPart>
        </mc:Choice>
        <mc:Fallback xmlns="">
          <p:pic>
            <p:nvPicPr>
              <p:cNvPr id="31" name="Szabadkéz 30">
                <a:extLst>
                  <a:ext uri="{FF2B5EF4-FFF2-40B4-BE49-F238E27FC236}">
                    <a16:creationId xmlns:a16="http://schemas.microsoft.com/office/drawing/2014/main" id="{7753DB9E-8DE4-E0CA-95A8-9FAD7C6DDE91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246504" y="2874469"/>
                <a:ext cx="43611" cy="7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34" name="Szabadkéz 33">
                <a:extLst>
                  <a:ext uri="{FF2B5EF4-FFF2-40B4-BE49-F238E27FC236}">
                    <a16:creationId xmlns:a16="http://schemas.microsoft.com/office/drawing/2014/main" id="{5B25666B-107D-BDE2-64C6-F68AA46DEE4A}"/>
                  </a:ext>
                </a:extLst>
              </p14:cNvPr>
              <p14:cNvContentPartPr/>
              <p14:nvPr/>
            </p14:nvContentPartPr>
            <p14:xfrm>
              <a:off x="8814275" y="2772589"/>
              <a:ext cx="122400" cy="155520"/>
            </p14:xfrm>
          </p:contentPart>
        </mc:Choice>
        <mc:Fallback xmlns="">
          <p:pic>
            <p:nvPicPr>
              <p:cNvPr id="34" name="Szabadkéz 33">
                <a:extLst>
                  <a:ext uri="{FF2B5EF4-FFF2-40B4-BE49-F238E27FC236}">
                    <a16:creationId xmlns:a16="http://schemas.microsoft.com/office/drawing/2014/main" id="{5B25666B-107D-BDE2-64C6-F68AA46DEE4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796275" y="2754589"/>
                <a:ext cx="158040" cy="19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43" name="Szabadkéz 42">
                <a:extLst>
                  <a:ext uri="{FF2B5EF4-FFF2-40B4-BE49-F238E27FC236}">
                    <a16:creationId xmlns:a16="http://schemas.microsoft.com/office/drawing/2014/main" id="{63B1CF76-3871-89F8-B873-2D81E3C52C8D}"/>
                  </a:ext>
                </a:extLst>
              </p14:cNvPr>
              <p14:cNvContentPartPr/>
              <p14:nvPr/>
            </p14:nvContentPartPr>
            <p14:xfrm>
              <a:off x="9498275" y="2677549"/>
              <a:ext cx="137160" cy="144360"/>
            </p14:xfrm>
          </p:contentPart>
        </mc:Choice>
        <mc:Fallback xmlns="">
          <p:pic>
            <p:nvPicPr>
              <p:cNvPr id="43" name="Szabadkéz 42">
                <a:extLst>
                  <a:ext uri="{FF2B5EF4-FFF2-40B4-BE49-F238E27FC236}">
                    <a16:creationId xmlns:a16="http://schemas.microsoft.com/office/drawing/2014/main" id="{63B1CF76-3871-89F8-B873-2D81E3C52C8D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9480275" y="2659594"/>
                <a:ext cx="172800" cy="1799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47" name="Szabadkéz 46">
                <a:extLst>
                  <a:ext uri="{FF2B5EF4-FFF2-40B4-BE49-F238E27FC236}">
                    <a16:creationId xmlns:a16="http://schemas.microsoft.com/office/drawing/2014/main" id="{5C132C55-FAF7-1CE2-611E-604DEFEFEFEC}"/>
                  </a:ext>
                </a:extLst>
              </p14:cNvPr>
              <p14:cNvContentPartPr/>
              <p14:nvPr/>
            </p14:nvContentPartPr>
            <p14:xfrm>
              <a:off x="9063395" y="2557669"/>
              <a:ext cx="1193040" cy="453240"/>
            </p14:xfrm>
          </p:contentPart>
        </mc:Choice>
        <mc:Fallback xmlns="">
          <p:pic>
            <p:nvPicPr>
              <p:cNvPr id="47" name="Szabadkéz 46">
                <a:extLst>
                  <a:ext uri="{FF2B5EF4-FFF2-40B4-BE49-F238E27FC236}">
                    <a16:creationId xmlns:a16="http://schemas.microsoft.com/office/drawing/2014/main" id="{5C132C55-FAF7-1CE2-611E-604DEFEFEFEC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9045390" y="2539655"/>
                <a:ext cx="1228691" cy="4889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48" name="Szabadkéz 47">
                <a:extLst>
                  <a:ext uri="{FF2B5EF4-FFF2-40B4-BE49-F238E27FC236}">
                    <a16:creationId xmlns:a16="http://schemas.microsoft.com/office/drawing/2014/main" id="{946AE0B5-BF9E-267B-808B-60DAC58DB7BA}"/>
                  </a:ext>
                </a:extLst>
              </p14:cNvPr>
              <p14:cNvContentPartPr/>
              <p14:nvPr/>
            </p14:nvContentPartPr>
            <p14:xfrm>
              <a:off x="9945395" y="2781229"/>
              <a:ext cx="127440" cy="124200"/>
            </p14:xfrm>
          </p:contentPart>
        </mc:Choice>
        <mc:Fallback xmlns="">
          <p:pic>
            <p:nvPicPr>
              <p:cNvPr id="48" name="Szabadkéz 47">
                <a:extLst>
                  <a:ext uri="{FF2B5EF4-FFF2-40B4-BE49-F238E27FC236}">
                    <a16:creationId xmlns:a16="http://schemas.microsoft.com/office/drawing/2014/main" id="{946AE0B5-BF9E-267B-808B-60DAC58DB7BA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9927395" y="2763229"/>
                <a:ext cx="16308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49" name="Szabadkéz 48">
                <a:extLst>
                  <a:ext uri="{FF2B5EF4-FFF2-40B4-BE49-F238E27FC236}">
                    <a16:creationId xmlns:a16="http://schemas.microsoft.com/office/drawing/2014/main" id="{9B99F6F1-1DC0-AE10-AA36-367271EACD5B}"/>
                  </a:ext>
                </a:extLst>
              </p14:cNvPr>
              <p14:cNvContentPartPr/>
              <p14:nvPr/>
            </p14:nvContentPartPr>
            <p14:xfrm>
              <a:off x="10302515" y="2731909"/>
              <a:ext cx="222480" cy="369720"/>
            </p14:xfrm>
          </p:contentPart>
        </mc:Choice>
        <mc:Fallback xmlns="">
          <p:pic>
            <p:nvPicPr>
              <p:cNvPr id="49" name="Szabadkéz 48">
                <a:extLst>
                  <a:ext uri="{FF2B5EF4-FFF2-40B4-BE49-F238E27FC236}">
                    <a16:creationId xmlns:a16="http://schemas.microsoft.com/office/drawing/2014/main" id="{9B99F6F1-1DC0-AE10-AA36-367271EACD5B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0284515" y="2713909"/>
                <a:ext cx="258120" cy="40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">
            <p14:nvContentPartPr>
              <p14:cNvPr id="50" name="Szabadkéz 49">
                <a:extLst>
                  <a:ext uri="{FF2B5EF4-FFF2-40B4-BE49-F238E27FC236}">
                    <a16:creationId xmlns:a16="http://schemas.microsoft.com/office/drawing/2014/main" id="{BE20CB2A-87FF-61A6-D2D0-7E1012C43822}"/>
                  </a:ext>
                </a:extLst>
              </p14:cNvPr>
              <p14:cNvContentPartPr/>
              <p14:nvPr/>
            </p14:nvContentPartPr>
            <p14:xfrm>
              <a:off x="7981339" y="5295518"/>
              <a:ext cx="144360" cy="159840"/>
            </p14:xfrm>
          </p:contentPart>
        </mc:Choice>
        <mc:Fallback xmlns="">
          <p:pic>
            <p:nvPicPr>
              <p:cNvPr id="50" name="Szabadkéz 49">
                <a:extLst>
                  <a:ext uri="{FF2B5EF4-FFF2-40B4-BE49-F238E27FC236}">
                    <a16:creationId xmlns:a16="http://schemas.microsoft.com/office/drawing/2014/main" id="{BE20CB2A-87FF-61A6-D2D0-7E1012C43822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963384" y="5277518"/>
                <a:ext cx="179911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0">
            <p14:nvContentPartPr>
              <p14:cNvPr id="51" name="Szabadkéz 50">
                <a:extLst>
                  <a:ext uri="{FF2B5EF4-FFF2-40B4-BE49-F238E27FC236}">
                    <a16:creationId xmlns:a16="http://schemas.microsoft.com/office/drawing/2014/main" id="{83A28685-B9D2-DB84-3441-77EF4689E80C}"/>
                  </a:ext>
                </a:extLst>
              </p14:cNvPr>
              <p14:cNvContentPartPr/>
              <p14:nvPr/>
            </p14:nvContentPartPr>
            <p14:xfrm>
              <a:off x="8154859" y="5148278"/>
              <a:ext cx="112680" cy="24120"/>
            </p14:xfrm>
          </p:contentPart>
        </mc:Choice>
        <mc:Fallback xmlns="">
          <p:pic>
            <p:nvPicPr>
              <p:cNvPr id="51" name="Szabadkéz 50">
                <a:extLst>
                  <a:ext uri="{FF2B5EF4-FFF2-40B4-BE49-F238E27FC236}">
                    <a16:creationId xmlns:a16="http://schemas.microsoft.com/office/drawing/2014/main" id="{83A28685-B9D2-DB84-3441-77EF4689E80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8136859" y="5130278"/>
                <a:ext cx="148320" cy="5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2">
            <p14:nvContentPartPr>
              <p14:cNvPr id="54" name="Szabadkéz 53">
                <a:extLst>
                  <a:ext uri="{FF2B5EF4-FFF2-40B4-BE49-F238E27FC236}">
                    <a16:creationId xmlns:a16="http://schemas.microsoft.com/office/drawing/2014/main" id="{24410D13-DBA1-5C99-98A7-B14FE467CC2E}"/>
                  </a:ext>
                </a:extLst>
              </p14:cNvPr>
              <p14:cNvContentPartPr/>
              <p14:nvPr/>
            </p14:nvContentPartPr>
            <p14:xfrm>
              <a:off x="8313619" y="5110838"/>
              <a:ext cx="2880" cy="7560"/>
            </p14:xfrm>
          </p:contentPart>
        </mc:Choice>
        <mc:Fallback xmlns="">
          <p:pic>
            <p:nvPicPr>
              <p:cNvPr id="54" name="Szabadkéz 53">
                <a:extLst>
                  <a:ext uri="{FF2B5EF4-FFF2-40B4-BE49-F238E27FC236}">
                    <a16:creationId xmlns:a16="http://schemas.microsoft.com/office/drawing/2014/main" id="{24410D13-DBA1-5C99-98A7-B14FE467CC2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8295619" y="5092838"/>
                <a:ext cx="38520" cy="4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4">
            <p14:nvContentPartPr>
              <p14:cNvPr id="57" name="Szabadkéz 56">
                <a:extLst>
                  <a:ext uri="{FF2B5EF4-FFF2-40B4-BE49-F238E27FC236}">
                    <a16:creationId xmlns:a16="http://schemas.microsoft.com/office/drawing/2014/main" id="{A2C30D59-7C0C-AB4F-22AA-9AC950C7E820}"/>
                  </a:ext>
                </a:extLst>
              </p14:cNvPr>
              <p14:cNvContentPartPr/>
              <p14:nvPr/>
            </p14:nvContentPartPr>
            <p14:xfrm>
              <a:off x="8313619" y="5005358"/>
              <a:ext cx="151967" cy="222840"/>
            </p14:xfrm>
          </p:contentPart>
        </mc:Choice>
        <mc:Fallback xmlns="">
          <p:pic>
            <p:nvPicPr>
              <p:cNvPr id="57" name="Szabadkéz 56">
                <a:extLst>
                  <a:ext uri="{FF2B5EF4-FFF2-40B4-BE49-F238E27FC236}">
                    <a16:creationId xmlns:a16="http://schemas.microsoft.com/office/drawing/2014/main" id="{A2C30D59-7C0C-AB4F-22AA-9AC950C7E82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8295613" y="4987358"/>
                <a:ext cx="187618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6">
            <p14:nvContentPartPr>
              <p14:cNvPr id="58" name="Szabadkéz 57">
                <a:extLst>
                  <a:ext uri="{FF2B5EF4-FFF2-40B4-BE49-F238E27FC236}">
                    <a16:creationId xmlns:a16="http://schemas.microsoft.com/office/drawing/2014/main" id="{967A49B2-954C-D4DE-9607-6B07A789E9E0}"/>
                  </a:ext>
                </a:extLst>
              </p14:cNvPr>
              <p14:cNvContentPartPr/>
              <p14:nvPr/>
            </p14:nvContentPartPr>
            <p14:xfrm>
              <a:off x="8398986" y="5204798"/>
              <a:ext cx="137160" cy="123480"/>
            </p14:xfrm>
          </p:contentPart>
        </mc:Choice>
        <mc:Fallback xmlns="">
          <p:pic>
            <p:nvPicPr>
              <p:cNvPr id="58" name="Szabadkéz 57">
                <a:extLst>
                  <a:ext uri="{FF2B5EF4-FFF2-40B4-BE49-F238E27FC236}">
                    <a16:creationId xmlns:a16="http://schemas.microsoft.com/office/drawing/2014/main" id="{967A49B2-954C-D4DE-9607-6B07A789E9E0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380986" y="5186798"/>
                <a:ext cx="17280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8">
            <p14:nvContentPartPr>
              <p14:cNvPr id="59" name="Szabadkéz 58">
                <a:extLst>
                  <a:ext uri="{FF2B5EF4-FFF2-40B4-BE49-F238E27FC236}">
                    <a16:creationId xmlns:a16="http://schemas.microsoft.com/office/drawing/2014/main" id="{C538D308-D429-973A-491D-F87D1D1FF858}"/>
                  </a:ext>
                </a:extLst>
              </p14:cNvPr>
              <p14:cNvContentPartPr/>
              <p14:nvPr/>
            </p14:nvContentPartPr>
            <p14:xfrm>
              <a:off x="8740986" y="5335478"/>
              <a:ext cx="127440" cy="15120"/>
            </p14:xfrm>
          </p:contentPart>
        </mc:Choice>
        <mc:Fallback xmlns="">
          <p:pic>
            <p:nvPicPr>
              <p:cNvPr id="59" name="Szabadkéz 58">
                <a:extLst>
                  <a:ext uri="{FF2B5EF4-FFF2-40B4-BE49-F238E27FC236}">
                    <a16:creationId xmlns:a16="http://schemas.microsoft.com/office/drawing/2014/main" id="{C538D308-D429-973A-491D-F87D1D1FF858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8722986" y="5317478"/>
                <a:ext cx="16308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0">
            <p14:nvContentPartPr>
              <p14:cNvPr id="64" name="Szabadkéz 63">
                <a:extLst>
                  <a:ext uri="{FF2B5EF4-FFF2-40B4-BE49-F238E27FC236}">
                    <a16:creationId xmlns:a16="http://schemas.microsoft.com/office/drawing/2014/main" id="{B75CBCC7-5C2B-AB33-85E2-F8A0F96CD896}"/>
                  </a:ext>
                </a:extLst>
              </p14:cNvPr>
              <p14:cNvContentPartPr/>
              <p14:nvPr/>
            </p14:nvContentPartPr>
            <p14:xfrm>
              <a:off x="9100266" y="5240078"/>
              <a:ext cx="520560" cy="188640"/>
            </p14:xfrm>
          </p:contentPart>
        </mc:Choice>
        <mc:Fallback xmlns="">
          <p:pic>
            <p:nvPicPr>
              <p:cNvPr id="64" name="Szabadkéz 63">
                <a:extLst>
                  <a:ext uri="{FF2B5EF4-FFF2-40B4-BE49-F238E27FC236}">
                    <a16:creationId xmlns:a16="http://schemas.microsoft.com/office/drawing/2014/main" id="{B75CBCC7-5C2B-AB33-85E2-F8A0F96CD896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9082278" y="5222078"/>
                <a:ext cx="556175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2">
            <p14:nvContentPartPr>
              <p14:cNvPr id="65" name="Szabadkéz 64">
                <a:extLst>
                  <a:ext uri="{FF2B5EF4-FFF2-40B4-BE49-F238E27FC236}">
                    <a16:creationId xmlns:a16="http://schemas.microsoft.com/office/drawing/2014/main" id="{77E4B202-4ECA-6C88-9914-A51E3644D5BC}"/>
                  </a:ext>
                </a:extLst>
              </p14:cNvPr>
              <p14:cNvContentPartPr/>
              <p14:nvPr/>
            </p14:nvContentPartPr>
            <p14:xfrm>
              <a:off x="8992986" y="5147198"/>
              <a:ext cx="102600" cy="330120"/>
            </p14:xfrm>
          </p:contentPart>
        </mc:Choice>
        <mc:Fallback xmlns="">
          <p:pic>
            <p:nvPicPr>
              <p:cNvPr id="65" name="Szabadkéz 64">
                <a:extLst>
                  <a:ext uri="{FF2B5EF4-FFF2-40B4-BE49-F238E27FC236}">
                    <a16:creationId xmlns:a16="http://schemas.microsoft.com/office/drawing/2014/main" id="{77E4B202-4ECA-6C88-9914-A51E3644D5B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8974986" y="5129198"/>
                <a:ext cx="13824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4">
            <p14:nvContentPartPr>
              <p14:cNvPr id="68" name="Szabadkéz 67">
                <a:extLst>
                  <a:ext uri="{FF2B5EF4-FFF2-40B4-BE49-F238E27FC236}">
                    <a16:creationId xmlns:a16="http://schemas.microsoft.com/office/drawing/2014/main" id="{5354BC3D-F5EB-27EE-9577-5E51A7327B52}"/>
                  </a:ext>
                </a:extLst>
              </p14:cNvPr>
              <p14:cNvContentPartPr/>
              <p14:nvPr/>
            </p14:nvContentPartPr>
            <p14:xfrm>
              <a:off x="9676626" y="5065838"/>
              <a:ext cx="144720" cy="421560"/>
            </p14:xfrm>
          </p:contentPart>
        </mc:Choice>
        <mc:Fallback xmlns="">
          <p:pic>
            <p:nvPicPr>
              <p:cNvPr id="68" name="Szabadkéz 67">
                <a:extLst>
                  <a:ext uri="{FF2B5EF4-FFF2-40B4-BE49-F238E27FC236}">
                    <a16:creationId xmlns:a16="http://schemas.microsoft.com/office/drawing/2014/main" id="{5354BC3D-F5EB-27EE-9577-5E51A7327B5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9658581" y="5047838"/>
                <a:ext cx="180449" cy="457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6">
            <p14:nvContentPartPr>
              <p14:cNvPr id="71" name="Szabadkéz 70">
                <a:extLst>
                  <a:ext uri="{FF2B5EF4-FFF2-40B4-BE49-F238E27FC236}">
                    <a16:creationId xmlns:a16="http://schemas.microsoft.com/office/drawing/2014/main" id="{13550EE6-71FD-E255-30B8-6DB484DDA72B}"/>
                  </a:ext>
                </a:extLst>
              </p14:cNvPr>
              <p14:cNvContentPartPr/>
              <p14:nvPr/>
            </p14:nvContentPartPr>
            <p14:xfrm>
              <a:off x="9879666" y="4929758"/>
              <a:ext cx="161640" cy="239760"/>
            </p14:xfrm>
          </p:contentPart>
        </mc:Choice>
        <mc:Fallback xmlns="">
          <p:pic>
            <p:nvPicPr>
              <p:cNvPr id="71" name="Szabadkéz 70">
                <a:extLst>
                  <a:ext uri="{FF2B5EF4-FFF2-40B4-BE49-F238E27FC236}">
                    <a16:creationId xmlns:a16="http://schemas.microsoft.com/office/drawing/2014/main" id="{13550EE6-71FD-E255-30B8-6DB484DDA72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9861666" y="4911785"/>
                <a:ext cx="197280" cy="2753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8">
            <p14:nvContentPartPr>
              <p14:cNvPr id="72" name="Szabadkéz 71">
                <a:extLst>
                  <a:ext uri="{FF2B5EF4-FFF2-40B4-BE49-F238E27FC236}">
                    <a16:creationId xmlns:a16="http://schemas.microsoft.com/office/drawing/2014/main" id="{B65BA0A2-978F-02F8-DA15-B21131A38B6F}"/>
                  </a:ext>
                </a:extLst>
              </p14:cNvPr>
              <p14:cNvContentPartPr/>
              <p14:nvPr/>
            </p14:nvContentPartPr>
            <p14:xfrm>
              <a:off x="9946626" y="5177078"/>
              <a:ext cx="128880" cy="124560"/>
            </p14:xfrm>
          </p:contentPart>
        </mc:Choice>
        <mc:Fallback xmlns="">
          <p:pic>
            <p:nvPicPr>
              <p:cNvPr id="72" name="Szabadkéz 71">
                <a:extLst>
                  <a:ext uri="{FF2B5EF4-FFF2-40B4-BE49-F238E27FC236}">
                    <a16:creationId xmlns:a16="http://schemas.microsoft.com/office/drawing/2014/main" id="{B65BA0A2-978F-02F8-DA15-B21131A38B6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9928626" y="5159026"/>
                <a:ext cx="164520" cy="1603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0">
            <p14:nvContentPartPr>
              <p14:cNvPr id="73" name="Szabadkéz 72">
                <a:extLst>
                  <a:ext uri="{FF2B5EF4-FFF2-40B4-BE49-F238E27FC236}">
                    <a16:creationId xmlns:a16="http://schemas.microsoft.com/office/drawing/2014/main" id="{31F5ACEC-24BE-9522-755D-94EEEEA4CA04}"/>
                  </a:ext>
                </a:extLst>
              </p14:cNvPr>
              <p14:cNvContentPartPr/>
              <p14:nvPr/>
            </p14:nvContentPartPr>
            <p14:xfrm>
              <a:off x="10299631" y="5282795"/>
              <a:ext cx="266760" cy="94320"/>
            </p14:xfrm>
          </p:contentPart>
        </mc:Choice>
        <mc:Fallback xmlns="">
          <p:pic>
            <p:nvPicPr>
              <p:cNvPr id="73" name="Szabadkéz 72">
                <a:extLst>
                  <a:ext uri="{FF2B5EF4-FFF2-40B4-BE49-F238E27FC236}">
                    <a16:creationId xmlns:a16="http://schemas.microsoft.com/office/drawing/2014/main" id="{31F5ACEC-24BE-9522-755D-94EEEEA4CA04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10281631" y="5264726"/>
                <a:ext cx="302400" cy="1300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2">
            <p14:nvContentPartPr>
              <p14:cNvPr id="74" name="Szabadkéz 73">
                <a:extLst>
                  <a:ext uri="{FF2B5EF4-FFF2-40B4-BE49-F238E27FC236}">
                    <a16:creationId xmlns:a16="http://schemas.microsoft.com/office/drawing/2014/main" id="{F9298CF6-0EBF-8B6E-60A1-12F023AFCF9A}"/>
                  </a:ext>
                </a:extLst>
              </p14:cNvPr>
              <p14:cNvContentPartPr/>
              <p14:nvPr/>
            </p14:nvContentPartPr>
            <p14:xfrm>
              <a:off x="10881031" y="5271995"/>
              <a:ext cx="183600" cy="154440"/>
            </p14:xfrm>
          </p:contentPart>
        </mc:Choice>
        <mc:Fallback xmlns="">
          <p:pic>
            <p:nvPicPr>
              <p:cNvPr id="74" name="Szabadkéz 73">
                <a:extLst>
                  <a:ext uri="{FF2B5EF4-FFF2-40B4-BE49-F238E27FC236}">
                    <a16:creationId xmlns:a16="http://schemas.microsoft.com/office/drawing/2014/main" id="{F9298CF6-0EBF-8B6E-60A1-12F023AFCF9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10863031" y="5253995"/>
                <a:ext cx="21924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4">
            <p14:nvContentPartPr>
              <p14:cNvPr id="77" name="Szabadkéz 76">
                <a:extLst>
                  <a:ext uri="{FF2B5EF4-FFF2-40B4-BE49-F238E27FC236}">
                    <a16:creationId xmlns:a16="http://schemas.microsoft.com/office/drawing/2014/main" id="{86D26260-E523-0CDF-C27E-EC2EDCE82782}"/>
                  </a:ext>
                </a:extLst>
              </p14:cNvPr>
              <p14:cNvContentPartPr/>
              <p14:nvPr/>
            </p14:nvContentPartPr>
            <p14:xfrm>
              <a:off x="11047351" y="4867355"/>
              <a:ext cx="244440" cy="236520"/>
            </p14:xfrm>
          </p:contentPart>
        </mc:Choice>
        <mc:Fallback xmlns="">
          <p:pic>
            <p:nvPicPr>
              <p:cNvPr id="77" name="Szabadkéz 76">
                <a:extLst>
                  <a:ext uri="{FF2B5EF4-FFF2-40B4-BE49-F238E27FC236}">
                    <a16:creationId xmlns:a16="http://schemas.microsoft.com/office/drawing/2014/main" id="{86D26260-E523-0CDF-C27E-EC2EDCE8278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11029351" y="4849328"/>
                <a:ext cx="280080" cy="2722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6">
            <p14:nvContentPartPr>
              <p14:cNvPr id="80" name="Szabadkéz 79">
                <a:extLst>
                  <a:ext uri="{FF2B5EF4-FFF2-40B4-BE49-F238E27FC236}">
                    <a16:creationId xmlns:a16="http://schemas.microsoft.com/office/drawing/2014/main" id="{FFCD88A4-CB11-9F33-5371-1F6A3A8B6B68}"/>
                  </a:ext>
                </a:extLst>
              </p14:cNvPr>
              <p14:cNvContentPartPr/>
              <p14:nvPr/>
            </p14:nvContentPartPr>
            <p14:xfrm>
              <a:off x="11228071" y="4990835"/>
              <a:ext cx="244440" cy="259560"/>
            </p14:xfrm>
          </p:contentPart>
        </mc:Choice>
        <mc:Fallback xmlns="">
          <p:pic>
            <p:nvPicPr>
              <p:cNvPr id="80" name="Szabadkéz 79">
                <a:extLst>
                  <a:ext uri="{FF2B5EF4-FFF2-40B4-BE49-F238E27FC236}">
                    <a16:creationId xmlns:a16="http://schemas.microsoft.com/office/drawing/2014/main" id="{FFCD88A4-CB11-9F33-5371-1F6A3A8B6B68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1210071" y="4972810"/>
                <a:ext cx="280080" cy="29525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16423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1C5A5E54-805B-7235-BC80-E1EAA2D339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152650" y="-2637"/>
            <a:ext cx="7886700" cy="1857043"/>
          </a:xfrm>
        </p:spPr>
      </p:pic>
      <p:pic>
        <p:nvPicPr>
          <p:cNvPr id="13" name="Picture 13" descr="Chart&#10;&#10;Description automatically generated">
            <a:extLst>
              <a:ext uri="{FF2B5EF4-FFF2-40B4-BE49-F238E27FC236}">
                <a16:creationId xmlns:a16="http://schemas.microsoft.com/office/drawing/2014/main" id="{C33E9205-C6AF-5033-79EF-B49972FD9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5645" y="2713998"/>
            <a:ext cx="4568710" cy="4275168"/>
          </a:xfrm>
          <a:prstGeom prst="rect">
            <a:avLst/>
          </a:prstGeom>
        </p:spPr>
      </p:pic>
      <p:pic>
        <p:nvPicPr>
          <p:cNvPr id="14" name="Picture 14" descr="Chart&#10;&#10;Description automatically generated">
            <a:extLst>
              <a:ext uri="{FF2B5EF4-FFF2-40B4-BE49-F238E27FC236}">
                <a16:creationId xmlns:a16="http://schemas.microsoft.com/office/drawing/2014/main" id="{BF19165D-135C-CB70-6A63-63D29A0CF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7645" y="2712190"/>
            <a:ext cx="4634494" cy="4147217"/>
          </a:xfrm>
          <a:prstGeom prst="rect">
            <a:avLst/>
          </a:prstGeom>
        </p:spPr>
      </p:pic>
      <p:grpSp>
        <p:nvGrpSpPr>
          <p:cNvPr id="108" name="Group 107">
            <a:extLst>
              <a:ext uri="{FF2B5EF4-FFF2-40B4-BE49-F238E27FC236}">
                <a16:creationId xmlns:a16="http://schemas.microsoft.com/office/drawing/2014/main" id="{E88608AF-0F64-B34C-FDE4-B758E8C3AD0D}"/>
              </a:ext>
            </a:extLst>
          </p:cNvPr>
          <p:cNvGrpSpPr/>
          <p:nvPr/>
        </p:nvGrpSpPr>
        <p:grpSpPr>
          <a:xfrm>
            <a:off x="3007208" y="1977931"/>
            <a:ext cx="6965756" cy="2256894"/>
            <a:chOff x="1483208" y="1977931"/>
            <a:chExt cx="6965756" cy="2256894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0F596987-0E6B-B33E-AF2F-E0418FCA2A32}"/>
                </a:ext>
              </a:extLst>
            </p:cNvPr>
            <p:cNvGrpSpPr/>
            <p:nvPr/>
          </p:nvGrpSpPr>
          <p:grpSpPr>
            <a:xfrm>
              <a:off x="1483208" y="1977931"/>
              <a:ext cx="6965756" cy="2256894"/>
              <a:chOff x="1483208" y="1977931"/>
              <a:chExt cx="6965756" cy="2256894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12" name="Szabadkéz 14">
                    <a:extLst>
                      <a:ext uri="{FF2B5EF4-FFF2-40B4-BE49-F238E27FC236}">
                        <a16:creationId xmlns:a16="http://schemas.microsoft.com/office/drawing/2014/main" id="{25A6CEB4-C298-5F34-17DF-3EF49ACDBD3F}"/>
                      </a:ext>
                    </a:extLst>
                  </p14:cNvPr>
                  <p14:cNvContentPartPr/>
                  <p14:nvPr/>
                </p14:nvContentPartPr>
                <p14:xfrm>
                  <a:off x="5446927" y="1979371"/>
                  <a:ext cx="958680" cy="195480"/>
                </p14:xfrm>
              </p:contentPart>
            </mc:Choice>
            <mc:Fallback xmlns="">
              <p:pic>
                <p:nvPicPr>
                  <p:cNvPr id="12" name="Szabadkéz 14">
                    <a:extLst>
                      <a:ext uri="{FF2B5EF4-FFF2-40B4-BE49-F238E27FC236}">
                        <a16:creationId xmlns:a16="http://schemas.microsoft.com/office/drawing/2014/main" id="{25A6CEB4-C298-5F34-17DF-3EF49ACDBD3F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5431441" y="1963891"/>
                    <a:ext cx="989291" cy="226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20" name="Szabadkéz 20">
                    <a:extLst>
                      <a:ext uri="{FF2B5EF4-FFF2-40B4-BE49-F238E27FC236}">
                        <a16:creationId xmlns:a16="http://schemas.microsoft.com/office/drawing/2014/main" id="{086EE0A3-6873-B4B3-26DF-FC1F65D5CF0E}"/>
                      </a:ext>
                    </a:extLst>
                  </p14:cNvPr>
                  <p14:cNvContentPartPr/>
                  <p14:nvPr/>
                </p14:nvContentPartPr>
                <p14:xfrm>
                  <a:off x="6627007" y="1977931"/>
                  <a:ext cx="727560" cy="185760"/>
                </p14:xfrm>
              </p:contentPart>
            </mc:Choice>
            <mc:Fallback xmlns="">
              <p:pic>
                <p:nvPicPr>
                  <p:cNvPr id="20" name="Szabadkéz 20">
                    <a:extLst>
                      <a:ext uri="{FF2B5EF4-FFF2-40B4-BE49-F238E27FC236}">
                        <a16:creationId xmlns:a16="http://schemas.microsoft.com/office/drawing/2014/main" id="{086EE0A3-6873-B4B3-26DF-FC1F65D5CF0E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6611535" y="1962421"/>
                    <a:ext cx="758145" cy="2164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24" name="Szabadkéz 24">
                    <a:extLst>
                      <a:ext uri="{FF2B5EF4-FFF2-40B4-BE49-F238E27FC236}">
                        <a16:creationId xmlns:a16="http://schemas.microsoft.com/office/drawing/2014/main" id="{BBF5D23F-F4F5-7AB0-2FC7-72F8CFC57662}"/>
                      </a:ext>
                    </a:extLst>
                  </p14:cNvPr>
                  <p14:cNvContentPartPr/>
                  <p14:nvPr/>
                </p14:nvContentPartPr>
                <p14:xfrm>
                  <a:off x="7448887" y="1986211"/>
                  <a:ext cx="420480" cy="149760"/>
                </p14:xfrm>
              </p:contentPart>
            </mc:Choice>
            <mc:Fallback xmlns="">
              <p:pic>
                <p:nvPicPr>
                  <p:cNvPr id="24" name="Szabadkéz 24">
                    <a:extLst>
                      <a:ext uri="{FF2B5EF4-FFF2-40B4-BE49-F238E27FC236}">
                        <a16:creationId xmlns:a16="http://schemas.microsoft.com/office/drawing/2014/main" id="{BBF5D23F-F4F5-7AB0-2FC7-72F8CFC57662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7433407" y="1970768"/>
                    <a:ext cx="451080" cy="1802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37" name="Szabadkéz 37">
                    <a:extLst>
                      <a:ext uri="{FF2B5EF4-FFF2-40B4-BE49-F238E27FC236}">
                        <a16:creationId xmlns:a16="http://schemas.microsoft.com/office/drawing/2014/main" id="{3E517AD8-4E67-D964-D6EA-B56277FB1B62}"/>
                      </a:ext>
                    </a:extLst>
                  </p14:cNvPr>
                  <p14:cNvContentPartPr/>
                  <p14:nvPr/>
                </p14:nvContentPartPr>
                <p14:xfrm>
                  <a:off x="5474647" y="2198251"/>
                  <a:ext cx="1078920" cy="246240"/>
                </p14:xfrm>
              </p:contentPart>
            </mc:Choice>
            <mc:Fallback xmlns="">
              <p:pic>
                <p:nvPicPr>
                  <p:cNvPr id="37" name="Szabadkéz 37">
                    <a:extLst>
                      <a:ext uri="{FF2B5EF4-FFF2-40B4-BE49-F238E27FC236}">
                        <a16:creationId xmlns:a16="http://schemas.microsoft.com/office/drawing/2014/main" id="{3E517AD8-4E67-D964-D6EA-B56277FB1B62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5459162" y="2182771"/>
                    <a:ext cx="1109530" cy="2768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38" name="Szabadkéz 37">
                    <a:extLst>
                      <a:ext uri="{FF2B5EF4-FFF2-40B4-BE49-F238E27FC236}">
                        <a16:creationId xmlns:a16="http://schemas.microsoft.com/office/drawing/2014/main" id="{A7A53A93-AFAE-E6D7-C289-D8F89E4AE3F5}"/>
                      </a:ext>
                    </a:extLst>
                  </p14:cNvPr>
                  <p14:cNvContentPartPr/>
                  <p14:nvPr/>
                </p14:nvContentPartPr>
                <p14:xfrm>
                  <a:off x="6746887" y="2249011"/>
                  <a:ext cx="39600" cy="212760"/>
                </p14:xfrm>
              </p:contentPart>
            </mc:Choice>
            <mc:Fallback xmlns="">
              <p:pic>
                <p:nvPicPr>
                  <p:cNvPr id="38" name="Szabadkéz 37">
                    <a:extLst>
                      <a:ext uri="{FF2B5EF4-FFF2-40B4-BE49-F238E27FC236}">
                        <a16:creationId xmlns:a16="http://schemas.microsoft.com/office/drawing/2014/main" id="{A7A53A93-AFAE-E6D7-C289-D8F89E4AE3F5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6731407" y="2233531"/>
                    <a:ext cx="70200" cy="2433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44" name="Szabadkéz 44">
                    <a:extLst>
                      <a:ext uri="{FF2B5EF4-FFF2-40B4-BE49-F238E27FC236}">
                        <a16:creationId xmlns:a16="http://schemas.microsoft.com/office/drawing/2014/main" id="{B0245B96-7148-4A4E-5F1E-F31AEA79306F}"/>
                      </a:ext>
                    </a:extLst>
                  </p14:cNvPr>
                  <p14:cNvContentPartPr/>
                  <p14:nvPr/>
                </p14:nvContentPartPr>
                <p14:xfrm>
                  <a:off x="6836887" y="2227051"/>
                  <a:ext cx="393120" cy="167760"/>
                </p14:xfrm>
              </p:contentPart>
            </mc:Choice>
            <mc:Fallback xmlns="">
              <p:pic>
                <p:nvPicPr>
                  <p:cNvPr id="44" name="Szabadkéz 44">
                    <a:extLst>
                      <a:ext uri="{FF2B5EF4-FFF2-40B4-BE49-F238E27FC236}">
                        <a16:creationId xmlns:a16="http://schemas.microsoft.com/office/drawing/2014/main" id="{B0245B96-7148-4A4E-5F1E-F31AEA79306F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6829320" y="2219475"/>
                    <a:ext cx="408254" cy="18291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49" name="Szabadkéz 49">
                    <a:extLst>
                      <a:ext uri="{FF2B5EF4-FFF2-40B4-BE49-F238E27FC236}">
                        <a16:creationId xmlns:a16="http://schemas.microsoft.com/office/drawing/2014/main" id="{A89DAF9F-5F6E-DAFD-9A0A-1B9EEBF68864}"/>
                      </a:ext>
                    </a:extLst>
                  </p14:cNvPr>
                  <p14:cNvContentPartPr/>
                  <p14:nvPr/>
                </p14:nvContentPartPr>
                <p14:xfrm>
                  <a:off x="7324687" y="2195731"/>
                  <a:ext cx="71280" cy="115920"/>
                </p14:xfrm>
              </p:contentPart>
            </mc:Choice>
            <mc:Fallback xmlns="">
              <p:pic>
                <p:nvPicPr>
                  <p:cNvPr id="49" name="Szabadkéz 49">
                    <a:extLst>
                      <a:ext uri="{FF2B5EF4-FFF2-40B4-BE49-F238E27FC236}">
                        <a16:creationId xmlns:a16="http://schemas.microsoft.com/office/drawing/2014/main" id="{A89DAF9F-5F6E-DAFD-9A0A-1B9EEBF68864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7317127" y="2188147"/>
                    <a:ext cx="86400" cy="1310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58" name="Szabadkéz 58">
                    <a:extLst>
                      <a:ext uri="{FF2B5EF4-FFF2-40B4-BE49-F238E27FC236}">
                        <a16:creationId xmlns:a16="http://schemas.microsoft.com/office/drawing/2014/main" id="{DE47A991-77CC-657F-1FC8-63C75C4CA483}"/>
                      </a:ext>
                    </a:extLst>
                  </p14:cNvPr>
                  <p14:cNvContentPartPr/>
                  <p14:nvPr/>
                </p14:nvContentPartPr>
                <p14:xfrm>
                  <a:off x="6825367" y="2366731"/>
                  <a:ext cx="649440" cy="113400"/>
                </p14:xfrm>
              </p:contentPart>
            </mc:Choice>
            <mc:Fallback xmlns="">
              <p:pic>
                <p:nvPicPr>
                  <p:cNvPr id="58" name="Szabadkéz 58">
                    <a:extLst>
                      <a:ext uri="{FF2B5EF4-FFF2-40B4-BE49-F238E27FC236}">
                        <a16:creationId xmlns:a16="http://schemas.microsoft.com/office/drawing/2014/main" id="{DE47A991-77CC-657F-1FC8-63C75C4CA483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6817803" y="2359171"/>
                    <a:ext cx="664568" cy="1285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59" name="Szabadkéz 58">
                    <a:extLst>
                      <a:ext uri="{FF2B5EF4-FFF2-40B4-BE49-F238E27FC236}">
                        <a16:creationId xmlns:a16="http://schemas.microsoft.com/office/drawing/2014/main" id="{58841AE3-9183-7AB9-9494-C30614C31E00}"/>
                      </a:ext>
                    </a:extLst>
                  </p14:cNvPr>
                  <p14:cNvContentPartPr/>
                  <p14:nvPr/>
                </p14:nvContentPartPr>
                <p14:xfrm>
                  <a:off x="7571287" y="2350531"/>
                  <a:ext cx="48960" cy="97200"/>
                </p14:xfrm>
              </p:contentPart>
            </mc:Choice>
            <mc:Fallback xmlns="">
              <p:pic>
                <p:nvPicPr>
                  <p:cNvPr id="59" name="Szabadkéz 58">
                    <a:extLst>
                      <a:ext uri="{FF2B5EF4-FFF2-40B4-BE49-F238E27FC236}">
                        <a16:creationId xmlns:a16="http://schemas.microsoft.com/office/drawing/2014/main" id="{58841AE3-9183-7AB9-9494-C30614C31E00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7563671" y="2342999"/>
                    <a:ext cx="64192" cy="11226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60" name="Szabadkéz 59">
                    <a:extLst>
                      <a:ext uri="{FF2B5EF4-FFF2-40B4-BE49-F238E27FC236}">
                        <a16:creationId xmlns:a16="http://schemas.microsoft.com/office/drawing/2014/main" id="{03A63093-8ECD-7F1F-C337-26F7CB6D6726}"/>
                      </a:ext>
                    </a:extLst>
                  </p14:cNvPr>
                  <p14:cNvContentPartPr/>
                  <p14:nvPr/>
                </p14:nvContentPartPr>
                <p14:xfrm>
                  <a:off x="7636087" y="2350891"/>
                  <a:ext cx="48960" cy="92520"/>
                </p14:xfrm>
              </p:contentPart>
            </mc:Choice>
            <mc:Fallback xmlns="">
              <p:pic>
                <p:nvPicPr>
                  <p:cNvPr id="60" name="Szabadkéz 59">
                    <a:extLst>
                      <a:ext uri="{FF2B5EF4-FFF2-40B4-BE49-F238E27FC236}">
                        <a16:creationId xmlns:a16="http://schemas.microsoft.com/office/drawing/2014/main" id="{03A63093-8ECD-7F1F-C337-26F7CB6D6726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7628527" y="2343331"/>
                    <a:ext cx="64080" cy="1076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61" name="Szabadkéz 60">
                    <a:extLst>
                      <a:ext uri="{FF2B5EF4-FFF2-40B4-BE49-F238E27FC236}">
                        <a16:creationId xmlns:a16="http://schemas.microsoft.com/office/drawing/2014/main" id="{F885F7CB-2E90-65F7-AFF4-97532D21B844}"/>
                      </a:ext>
                    </a:extLst>
                  </p14:cNvPr>
                  <p14:cNvContentPartPr/>
                  <p14:nvPr/>
                </p14:nvContentPartPr>
                <p14:xfrm>
                  <a:off x="7695847" y="2364211"/>
                  <a:ext cx="37440" cy="81000"/>
                </p14:xfrm>
              </p:contentPart>
            </mc:Choice>
            <mc:Fallback xmlns="">
              <p:pic>
                <p:nvPicPr>
                  <p:cNvPr id="61" name="Szabadkéz 60">
                    <a:extLst>
                      <a:ext uri="{FF2B5EF4-FFF2-40B4-BE49-F238E27FC236}">
                        <a16:creationId xmlns:a16="http://schemas.microsoft.com/office/drawing/2014/main" id="{F885F7CB-2E90-65F7-AFF4-97532D21B844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7688287" y="2356651"/>
                    <a:ext cx="52560" cy="961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62" name="Szabadkéz 61">
                    <a:extLst>
                      <a:ext uri="{FF2B5EF4-FFF2-40B4-BE49-F238E27FC236}">
                        <a16:creationId xmlns:a16="http://schemas.microsoft.com/office/drawing/2014/main" id="{93F80984-A9A8-D34F-C9BB-F056FB8FDBDF}"/>
                      </a:ext>
                    </a:extLst>
                  </p14:cNvPr>
                  <p14:cNvContentPartPr/>
                  <p14:nvPr/>
                </p14:nvContentPartPr>
                <p14:xfrm>
                  <a:off x="7760647" y="2373571"/>
                  <a:ext cx="69480" cy="65160"/>
                </p14:xfrm>
              </p:contentPart>
            </mc:Choice>
            <mc:Fallback xmlns="">
              <p:pic>
                <p:nvPicPr>
                  <p:cNvPr id="62" name="Szabadkéz 61">
                    <a:extLst>
                      <a:ext uri="{FF2B5EF4-FFF2-40B4-BE49-F238E27FC236}">
                        <a16:creationId xmlns:a16="http://schemas.microsoft.com/office/drawing/2014/main" id="{93F80984-A9A8-D34F-C9BB-F056FB8FDBDF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7753087" y="2366011"/>
                    <a:ext cx="84600" cy="802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65" name="Szabadkéz 64">
                    <a:extLst>
                      <a:ext uri="{FF2B5EF4-FFF2-40B4-BE49-F238E27FC236}">
                        <a16:creationId xmlns:a16="http://schemas.microsoft.com/office/drawing/2014/main" id="{A6E54825-EB13-928C-BECE-EA3401A6072A}"/>
                      </a:ext>
                    </a:extLst>
                  </p14:cNvPr>
                  <p14:cNvContentPartPr/>
                  <p14:nvPr/>
                </p14:nvContentPartPr>
                <p14:xfrm>
                  <a:off x="7873913" y="2221171"/>
                  <a:ext cx="55440" cy="261360"/>
                </p14:xfrm>
              </p:contentPart>
            </mc:Choice>
            <mc:Fallback xmlns="">
              <p:pic>
                <p:nvPicPr>
                  <p:cNvPr id="65" name="Szabadkéz 64">
                    <a:extLst>
                      <a:ext uri="{FF2B5EF4-FFF2-40B4-BE49-F238E27FC236}">
                        <a16:creationId xmlns:a16="http://schemas.microsoft.com/office/drawing/2014/main" id="{A6E54825-EB13-928C-BECE-EA3401A6072A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7858332" y="2205691"/>
                    <a:ext cx="86240" cy="2919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1">
                <p14:nvContentPartPr>
                  <p14:cNvPr id="73" name="Szabadkéz 73">
                    <a:extLst>
                      <a:ext uri="{FF2B5EF4-FFF2-40B4-BE49-F238E27FC236}">
                        <a16:creationId xmlns:a16="http://schemas.microsoft.com/office/drawing/2014/main" id="{08E96673-2360-5EF5-C632-49E04CA4BED1}"/>
                      </a:ext>
                    </a:extLst>
                  </p14:cNvPr>
                  <p14:cNvContentPartPr/>
                  <p14:nvPr/>
                </p14:nvContentPartPr>
                <p14:xfrm>
                  <a:off x="5405524" y="2521945"/>
                  <a:ext cx="582120" cy="159120"/>
                </p14:xfrm>
              </p:contentPart>
            </mc:Choice>
            <mc:Fallback xmlns="">
              <p:pic>
                <p:nvPicPr>
                  <p:cNvPr id="73" name="Szabadkéz 73">
                    <a:extLst>
                      <a:ext uri="{FF2B5EF4-FFF2-40B4-BE49-F238E27FC236}">
                        <a16:creationId xmlns:a16="http://schemas.microsoft.com/office/drawing/2014/main" id="{08E96673-2360-5EF5-C632-49E04CA4BED1}"/>
                      </a:ext>
                    </a:extLst>
                  </p:cNvPr>
                  <p:cNvPicPr/>
                  <p:nvPr/>
                </p:nvPicPr>
                <p:blipFill>
                  <a:blip r:embed="rId32"/>
                  <a:stretch>
                    <a:fillRect/>
                  </a:stretch>
                </p:blipFill>
                <p:spPr>
                  <a:xfrm>
                    <a:off x="5390044" y="2506465"/>
                    <a:ext cx="612720" cy="189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3">
                <p14:nvContentPartPr>
                  <p14:cNvPr id="80" name="Szabadkéz 80">
                    <a:extLst>
                      <a:ext uri="{FF2B5EF4-FFF2-40B4-BE49-F238E27FC236}">
                        <a16:creationId xmlns:a16="http://schemas.microsoft.com/office/drawing/2014/main" id="{60082C2A-3277-6FCF-4A4C-D5320FF9265C}"/>
                      </a:ext>
                    </a:extLst>
                  </p14:cNvPr>
                  <p14:cNvContentPartPr/>
                  <p14:nvPr/>
                </p14:nvContentPartPr>
                <p14:xfrm>
                  <a:off x="6125884" y="2515105"/>
                  <a:ext cx="374400" cy="242280"/>
                </p14:xfrm>
              </p:contentPart>
            </mc:Choice>
            <mc:Fallback xmlns="">
              <p:pic>
                <p:nvPicPr>
                  <p:cNvPr id="80" name="Szabadkéz 80">
                    <a:extLst>
                      <a:ext uri="{FF2B5EF4-FFF2-40B4-BE49-F238E27FC236}">
                        <a16:creationId xmlns:a16="http://schemas.microsoft.com/office/drawing/2014/main" id="{60082C2A-3277-6FCF-4A4C-D5320FF9265C}"/>
                      </a:ext>
                    </a:extLst>
                  </p:cNvPr>
                  <p:cNvPicPr/>
                  <p:nvPr/>
                </p:nvPicPr>
                <p:blipFill>
                  <a:blip r:embed="rId34"/>
                  <a:stretch>
                    <a:fillRect/>
                  </a:stretch>
                </p:blipFill>
                <p:spPr>
                  <a:xfrm>
                    <a:off x="6110404" y="2499625"/>
                    <a:ext cx="405000" cy="2728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5">
                <p14:nvContentPartPr>
                  <p14:cNvPr id="84" name="Szabadkéz 83">
                    <a:extLst>
                      <a:ext uri="{FF2B5EF4-FFF2-40B4-BE49-F238E27FC236}">
                        <a16:creationId xmlns:a16="http://schemas.microsoft.com/office/drawing/2014/main" id="{626483A4-1525-EE59-EBD9-7AC374EF370D}"/>
                      </a:ext>
                    </a:extLst>
                  </p14:cNvPr>
                  <p14:cNvContentPartPr/>
                  <p14:nvPr/>
                </p14:nvContentPartPr>
                <p14:xfrm>
                  <a:off x="6908524" y="2629945"/>
                  <a:ext cx="104400" cy="55440"/>
                </p14:xfrm>
              </p:contentPart>
            </mc:Choice>
            <mc:Fallback xmlns="">
              <p:pic>
                <p:nvPicPr>
                  <p:cNvPr id="84" name="Szabadkéz 83">
                    <a:extLst>
                      <a:ext uri="{FF2B5EF4-FFF2-40B4-BE49-F238E27FC236}">
                        <a16:creationId xmlns:a16="http://schemas.microsoft.com/office/drawing/2014/main" id="{626483A4-1525-EE59-EBD9-7AC374EF370D}"/>
                      </a:ext>
                    </a:extLst>
                  </p:cNvPr>
                  <p:cNvPicPr/>
                  <p:nvPr/>
                </p:nvPicPr>
                <p:blipFill>
                  <a:blip r:embed="rId36"/>
                  <a:stretch>
                    <a:fillRect/>
                  </a:stretch>
                </p:blipFill>
                <p:spPr>
                  <a:xfrm>
                    <a:off x="6892990" y="2614565"/>
                    <a:ext cx="135106" cy="8584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7">
                <p14:nvContentPartPr>
                  <p14:cNvPr id="85" name="Szabadkéz 85">
                    <a:extLst>
                      <a:ext uri="{FF2B5EF4-FFF2-40B4-BE49-F238E27FC236}">
                        <a16:creationId xmlns:a16="http://schemas.microsoft.com/office/drawing/2014/main" id="{1310982B-DD6C-21D7-60F4-0FAFE40C1FBB}"/>
                      </a:ext>
                    </a:extLst>
                  </p14:cNvPr>
                  <p14:cNvContentPartPr/>
                  <p14:nvPr/>
                </p14:nvContentPartPr>
                <p14:xfrm>
                  <a:off x="6636004" y="2541025"/>
                  <a:ext cx="141120" cy="172440"/>
                </p14:xfrm>
              </p:contentPart>
            </mc:Choice>
            <mc:Fallback xmlns="">
              <p:pic>
                <p:nvPicPr>
                  <p:cNvPr id="85" name="Szabadkéz 85">
                    <a:extLst>
                      <a:ext uri="{FF2B5EF4-FFF2-40B4-BE49-F238E27FC236}">
                        <a16:creationId xmlns:a16="http://schemas.microsoft.com/office/drawing/2014/main" id="{1310982B-DD6C-21D7-60F4-0FAFE40C1FBB}"/>
                      </a:ext>
                    </a:extLst>
                  </p:cNvPr>
                  <p:cNvPicPr/>
                  <p:nvPr/>
                </p:nvPicPr>
                <p:blipFill>
                  <a:blip r:embed="rId38"/>
                  <a:stretch>
                    <a:fillRect/>
                  </a:stretch>
                </p:blipFill>
                <p:spPr>
                  <a:xfrm>
                    <a:off x="6620524" y="2525545"/>
                    <a:ext cx="171720" cy="2030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9">
                <p14:nvContentPartPr>
                  <p14:cNvPr id="91" name="Szabadkéz 92">
                    <a:extLst>
                      <a:ext uri="{FF2B5EF4-FFF2-40B4-BE49-F238E27FC236}">
                        <a16:creationId xmlns:a16="http://schemas.microsoft.com/office/drawing/2014/main" id="{50BD73B3-4EFE-240D-D9E4-C4436C61C9FE}"/>
                      </a:ext>
                    </a:extLst>
                  </p14:cNvPr>
                  <p14:cNvContentPartPr/>
                  <p14:nvPr/>
                </p14:nvContentPartPr>
                <p14:xfrm>
                  <a:off x="7559764" y="2555065"/>
                  <a:ext cx="381600" cy="155880"/>
                </p14:xfrm>
              </p:contentPart>
            </mc:Choice>
            <mc:Fallback xmlns="">
              <p:pic>
                <p:nvPicPr>
                  <p:cNvPr id="91" name="Szabadkéz 92">
                    <a:extLst>
                      <a:ext uri="{FF2B5EF4-FFF2-40B4-BE49-F238E27FC236}">
                        <a16:creationId xmlns:a16="http://schemas.microsoft.com/office/drawing/2014/main" id="{50BD73B3-4EFE-240D-D9E4-C4436C61C9FE}"/>
                      </a:ext>
                    </a:extLst>
                  </p:cNvPr>
                  <p:cNvPicPr/>
                  <p:nvPr/>
                </p:nvPicPr>
                <p:blipFill>
                  <a:blip r:embed="rId40"/>
                  <a:stretch>
                    <a:fillRect/>
                  </a:stretch>
                </p:blipFill>
                <p:spPr>
                  <a:xfrm>
                    <a:off x="7544269" y="2539585"/>
                    <a:ext cx="412229" cy="1864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1">
                <p14:nvContentPartPr>
                  <p14:cNvPr id="92" name="Szabadkéz 92">
                    <a:extLst>
                      <a:ext uri="{FF2B5EF4-FFF2-40B4-BE49-F238E27FC236}">
                        <a16:creationId xmlns:a16="http://schemas.microsoft.com/office/drawing/2014/main" id="{7ED3E2DE-CB20-D171-E3B0-DC89D127421B}"/>
                      </a:ext>
                    </a:extLst>
                  </p14:cNvPr>
                  <p14:cNvContentPartPr/>
                  <p14:nvPr/>
                </p14:nvContentPartPr>
                <p14:xfrm>
                  <a:off x="7197244" y="2559385"/>
                  <a:ext cx="215280" cy="136440"/>
                </p14:xfrm>
              </p:contentPart>
            </mc:Choice>
            <mc:Fallback xmlns="">
              <p:pic>
                <p:nvPicPr>
                  <p:cNvPr id="92" name="Szabadkéz 92">
                    <a:extLst>
                      <a:ext uri="{FF2B5EF4-FFF2-40B4-BE49-F238E27FC236}">
                        <a16:creationId xmlns:a16="http://schemas.microsoft.com/office/drawing/2014/main" id="{7ED3E2DE-CB20-D171-E3B0-DC89D127421B}"/>
                      </a:ext>
                    </a:extLst>
                  </p:cNvPr>
                  <p:cNvPicPr/>
                  <p:nvPr/>
                </p:nvPicPr>
                <p:blipFill>
                  <a:blip r:embed="rId42"/>
                  <a:stretch>
                    <a:fillRect/>
                  </a:stretch>
                </p:blipFill>
                <p:spPr>
                  <a:xfrm>
                    <a:off x="7181738" y="2543946"/>
                    <a:ext cx="245931" cy="16695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3">
                <p14:nvContentPartPr>
                  <p14:cNvPr id="99" name="Szabadkéz 99">
                    <a:extLst>
                      <a:ext uri="{FF2B5EF4-FFF2-40B4-BE49-F238E27FC236}">
                        <a16:creationId xmlns:a16="http://schemas.microsoft.com/office/drawing/2014/main" id="{3793E183-2EEC-203E-442B-EEA75CD7635F}"/>
                      </a:ext>
                    </a:extLst>
                  </p14:cNvPr>
                  <p14:cNvContentPartPr/>
                  <p14:nvPr/>
                </p14:nvContentPartPr>
                <p14:xfrm>
                  <a:off x="8067724" y="2549305"/>
                  <a:ext cx="381240" cy="154800"/>
                </p14:xfrm>
              </p:contentPart>
            </mc:Choice>
            <mc:Fallback xmlns="">
              <p:pic>
                <p:nvPicPr>
                  <p:cNvPr id="99" name="Szabadkéz 99">
                    <a:extLst>
                      <a:ext uri="{FF2B5EF4-FFF2-40B4-BE49-F238E27FC236}">
                        <a16:creationId xmlns:a16="http://schemas.microsoft.com/office/drawing/2014/main" id="{3793E183-2EEC-203E-442B-EEA75CD7635F}"/>
                      </a:ext>
                    </a:extLst>
                  </p:cNvPr>
                  <p:cNvPicPr/>
                  <p:nvPr/>
                </p:nvPicPr>
                <p:blipFill>
                  <a:blip r:embed="rId44"/>
                  <a:stretch>
                    <a:fillRect/>
                  </a:stretch>
                </p:blipFill>
                <p:spPr>
                  <a:xfrm>
                    <a:off x="8052244" y="2533825"/>
                    <a:ext cx="411840" cy="185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5">
                <p14:nvContentPartPr>
                  <p14:cNvPr id="104" name="Szabadkéz 103">
                    <a:extLst>
                      <a:ext uri="{FF2B5EF4-FFF2-40B4-BE49-F238E27FC236}">
                        <a16:creationId xmlns:a16="http://schemas.microsoft.com/office/drawing/2014/main" id="{5B1033BB-87C4-9068-9119-E11A7FE86053}"/>
                      </a:ext>
                    </a:extLst>
                  </p14:cNvPr>
                  <p14:cNvContentPartPr/>
                  <p14:nvPr/>
                </p14:nvContentPartPr>
                <p14:xfrm>
                  <a:off x="6188164" y="2776465"/>
                  <a:ext cx="203400" cy="1458360"/>
                </p14:xfrm>
              </p:contentPart>
            </mc:Choice>
            <mc:Fallback xmlns="">
              <p:pic>
                <p:nvPicPr>
                  <p:cNvPr id="104" name="Szabadkéz 103">
                    <a:extLst>
                      <a:ext uri="{FF2B5EF4-FFF2-40B4-BE49-F238E27FC236}">
                        <a16:creationId xmlns:a16="http://schemas.microsoft.com/office/drawing/2014/main" id="{5B1033BB-87C4-9068-9119-E11A7FE86053}"/>
                      </a:ext>
                    </a:extLst>
                  </p:cNvPr>
                  <p:cNvPicPr/>
                  <p:nvPr/>
                </p:nvPicPr>
                <p:blipFill>
                  <a:blip r:embed="rId46"/>
                  <a:stretch>
                    <a:fillRect/>
                  </a:stretch>
                </p:blipFill>
                <p:spPr>
                  <a:xfrm>
                    <a:off x="6157204" y="2745505"/>
                    <a:ext cx="264600" cy="15195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7">
                <p14:nvContentPartPr>
                  <p14:cNvPr id="105" name="Szabadkéz 104">
                    <a:extLst>
                      <a:ext uri="{FF2B5EF4-FFF2-40B4-BE49-F238E27FC236}">
                        <a16:creationId xmlns:a16="http://schemas.microsoft.com/office/drawing/2014/main" id="{1FC9351D-2511-892B-1D3A-1CD1A1F26445}"/>
                      </a:ext>
                    </a:extLst>
                  </p14:cNvPr>
                  <p14:cNvContentPartPr/>
                  <p14:nvPr/>
                </p14:nvContentPartPr>
                <p14:xfrm>
                  <a:off x="6836884" y="2782225"/>
                  <a:ext cx="1247040" cy="556920"/>
                </p14:xfrm>
              </p:contentPart>
            </mc:Choice>
            <mc:Fallback xmlns="">
              <p:pic>
                <p:nvPicPr>
                  <p:cNvPr id="105" name="Szabadkéz 104">
                    <a:extLst>
                      <a:ext uri="{FF2B5EF4-FFF2-40B4-BE49-F238E27FC236}">
                        <a16:creationId xmlns:a16="http://schemas.microsoft.com/office/drawing/2014/main" id="{1FC9351D-2511-892B-1D3A-1CD1A1F26445}"/>
                      </a:ext>
                    </a:extLst>
                  </p:cNvPr>
                  <p:cNvPicPr/>
                  <p:nvPr/>
                </p:nvPicPr>
                <p:blipFill>
                  <a:blip r:embed="rId48"/>
                  <a:stretch>
                    <a:fillRect/>
                  </a:stretch>
                </p:blipFill>
                <p:spPr>
                  <a:xfrm>
                    <a:off x="6805924" y="2751245"/>
                    <a:ext cx="1308240" cy="61816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9">
                <p14:nvContentPartPr>
                  <p14:cNvPr id="107" name="Szabadkéz 106">
                    <a:extLst>
                      <a:ext uri="{FF2B5EF4-FFF2-40B4-BE49-F238E27FC236}">
                        <a16:creationId xmlns:a16="http://schemas.microsoft.com/office/drawing/2014/main" id="{38C81AA1-E152-6968-5B17-9B2CF4A70CD8}"/>
                      </a:ext>
                    </a:extLst>
                  </p14:cNvPr>
                  <p14:cNvContentPartPr/>
                  <p14:nvPr/>
                </p14:nvContentPartPr>
                <p14:xfrm>
                  <a:off x="1483208" y="2298594"/>
                  <a:ext cx="3776400" cy="975240"/>
                </p14:xfrm>
              </p:contentPart>
            </mc:Choice>
            <mc:Fallback xmlns="">
              <p:pic>
                <p:nvPicPr>
                  <p:cNvPr id="107" name="Szabadkéz 106">
                    <a:extLst>
                      <a:ext uri="{FF2B5EF4-FFF2-40B4-BE49-F238E27FC236}">
                        <a16:creationId xmlns:a16="http://schemas.microsoft.com/office/drawing/2014/main" id="{38C81AA1-E152-6968-5B17-9B2CF4A70CD8}"/>
                      </a:ext>
                    </a:extLst>
                  </p:cNvPr>
                  <p:cNvPicPr/>
                  <p:nvPr/>
                </p:nvPicPr>
                <p:blipFill>
                  <a:blip r:embed="rId50"/>
                  <a:stretch>
                    <a:fillRect/>
                  </a:stretch>
                </p:blipFill>
                <p:spPr>
                  <a:xfrm>
                    <a:off x="1452245" y="2267634"/>
                    <a:ext cx="3837606" cy="103644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6" name="Szabadkéz 5">
                  <a:extLst>
                    <a:ext uri="{FF2B5EF4-FFF2-40B4-BE49-F238E27FC236}">
                      <a16:creationId xmlns:a16="http://schemas.microsoft.com/office/drawing/2014/main" id="{0250DA9B-D74C-00B4-D376-DD0CEF45817E}"/>
                    </a:ext>
                  </a:extLst>
                </p14:cNvPr>
                <p14:cNvContentPartPr/>
                <p14:nvPr/>
              </p14:nvContentPartPr>
              <p14:xfrm>
                <a:off x="5390240" y="2610767"/>
                <a:ext cx="3031920" cy="61920"/>
              </p14:xfrm>
            </p:contentPart>
          </mc:Choice>
          <mc:Fallback xmlns="">
            <p:pic>
              <p:nvPicPr>
                <p:cNvPr id="6" name="Szabadkéz 5">
                  <a:extLst>
                    <a:ext uri="{FF2B5EF4-FFF2-40B4-BE49-F238E27FC236}">
                      <a16:creationId xmlns:a16="http://schemas.microsoft.com/office/drawing/2014/main" id="{0250DA9B-D74C-00B4-D376-DD0CEF45817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5318240" y="2466767"/>
                  <a:ext cx="3175560" cy="3495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81638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922C-57FA-9FCD-A816-07ADC3B8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PBB thermodynamic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D7CE7-00DD-CB35-FF2B-CEA74DC313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5976" y="1631237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>
                <a:cs typeface="Calibri"/>
              </a:rPr>
              <a:t>strong-coupling limit</a:t>
            </a:r>
          </a:p>
        </p:txBody>
      </p:sp>
      <p:pic>
        <p:nvPicPr>
          <p:cNvPr id="4" name="Picture 4" descr="Chart&#10;&#10;Description automatically generated">
            <a:extLst>
              <a:ext uri="{FF2B5EF4-FFF2-40B4-BE49-F238E27FC236}">
                <a16:creationId xmlns:a16="http://schemas.microsoft.com/office/drawing/2014/main" id="{EBDE0731-A8A3-B071-47BF-E99B3C1E02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89" y="2315260"/>
            <a:ext cx="6449274" cy="450703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B5A70CCB-F893-93E8-50E2-2D4459BDC4D2}"/>
              </a:ext>
            </a:extLst>
          </p:cNvPr>
          <p:cNvSpPr/>
          <p:nvPr/>
        </p:nvSpPr>
        <p:spPr>
          <a:xfrm>
            <a:off x="6949499" y="3328423"/>
            <a:ext cx="5022137" cy="3389280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r>
              <a:rPr lang="en-GB" sz="2400" b="1">
                <a:cs typeface="Calibri"/>
              </a:rPr>
              <a:t>Thermodynamic limit:</a:t>
            </a:r>
            <a:endParaRPr lang="en-US" sz="1800"/>
          </a:p>
          <a:p>
            <a:r>
              <a:rPr lang="en-GB" sz="2400">
                <a:cs typeface="Calibri"/>
              </a:rPr>
              <a:t>bistable behaviour becomes macroscopic both in</a:t>
            </a:r>
          </a:p>
          <a:p>
            <a:pPr marL="800100" lvl="1" indent="-342900">
              <a:buFont typeface="Arial"/>
              <a:buChar char="•"/>
            </a:pPr>
            <a:r>
              <a:rPr lang="en-GB" sz="2400">
                <a:cs typeface="Calibri"/>
              </a:rPr>
              <a:t>timescale and</a:t>
            </a:r>
          </a:p>
          <a:p>
            <a:pPr marL="800100" lvl="1" indent="-342900">
              <a:buFont typeface="Arial"/>
              <a:buChar char="•"/>
            </a:pPr>
            <a:r>
              <a:rPr lang="en-GB" sz="2400">
                <a:cs typeface="Calibri"/>
              </a:rPr>
              <a:t>amplitude</a:t>
            </a:r>
          </a:p>
          <a:p>
            <a:r>
              <a:rPr lang="en-GB" sz="2400">
                <a:ea typeface="+mn-lt"/>
                <a:cs typeface="+mn-lt"/>
              </a:rPr>
              <a:t>⇒ </a:t>
            </a:r>
            <a:r>
              <a:rPr lang="en-GB" sz="2400" err="1">
                <a:ea typeface="+mn-lt"/>
                <a:cs typeface="+mn-lt"/>
              </a:rPr>
              <a:t>bistability</a:t>
            </a:r>
            <a:r>
              <a:rPr lang="en-GB" sz="2400">
                <a:ea typeface="+mn-lt"/>
                <a:cs typeface="+mn-lt"/>
              </a:rPr>
              <a:t> becomes hysteresis</a:t>
            </a:r>
          </a:p>
          <a:p>
            <a:r>
              <a:rPr lang="en-GB" sz="2400" err="1">
                <a:cs typeface="Calibri"/>
              </a:rPr>
              <a:t>Mscopically</a:t>
            </a:r>
            <a:r>
              <a:rPr lang="en-GB" sz="2400">
                <a:cs typeface="Calibri"/>
              </a:rPr>
              <a:t> distinct states </a:t>
            </a:r>
            <a:r>
              <a:rPr lang="en-GB" sz="2400">
                <a:ea typeface="+mn-lt"/>
                <a:cs typeface="+mn-lt"/>
              </a:rPr>
              <a:t>⤳ </a:t>
            </a:r>
            <a:r>
              <a:rPr lang="en-GB" sz="2400" b="1">
                <a:ea typeface="+mn-lt"/>
                <a:cs typeface="+mn-lt"/>
              </a:rPr>
              <a:t>phases</a:t>
            </a:r>
            <a:endParaRPr lang="en-GB" sz="2400" b="1">
              <a:cs typeface="Calibri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371F0F4-ACF6-EACF-7B32-9AA10174A0A0}"/>
              </a:ext>
            </a:extLst>
          </p:cNvPr>
          <p:cNvSpPr txBox="1"/>
          <p:nvPr/>
        </p:nvSpPr>
        <p:spPr>
          <a:xfrm>
            <a:off x="6819122" y="2223795"/>
            <a:ext cx="3093096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solidFill>
                  <a:schemeClr val="bg1">
                    <a:lumMod val="50000"/>
                  </a:schemeClr>
                </a:solidFill>
                <a:cs typeface="Calibri"/>
              </a:rPr>
              <a:t>Quantum-trajectory</a:t>
            </a:r>
          </a:p>
          <a:p>
            <a:r>
              <a:rPr lang="en-GB">
                <a:solidFill>
                  <a:schemeClr val="bg1">
                    <a:lumMod val="50000"/>
                  </a:schemeClr>
                </a:solidFill>
                <a:cs typeface="Calibri"/>
              </a:rPr>
              <a:t>(Quantum-jump Monte Carlo)</a:t>
            </a:r>
          </a:p>
          <a:p>
            <a:r>
              <a:rPr lang="en-GB">
                <a:solidFill>
                  <a:schemeClr val="bg1">
                    <a:lumMod val="50000"/>
                  </a:schemeClr>
                </a:solidFill>
                <a:cs typeface="Calibri"/>
              </a:rPr>
              <a:t>simulations</a:t>
            </a:r>
          </a:p>
        </p:txBody>
      </p:sp>
      <p:pic>
        <p:nvPicPr>
          <p:cNvPr id="7" name="Picture 6" descr="Text&#10;&#10;Description automatically generated">
            <a:extLst>
              <a:ext uri="{FF2B5EF4-FFF2-40B4-BE49-F238E27FC236}">
                <a16:creationId xmlns:a16="http://schemas.microsoft.com/office/drawing/2014/main" id="{F07130C6-B32E-CD77-4F57-23531C971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6870" y="1169"/>
            <a:ext cx="4508240" cy="2042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92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922C-57FA-9FCD-A816-07ADC3B8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The </a:t>
            </a:r>
            <a:r>
              <a:rPr lang="en-GB" i="1">
                <a:solidFill>
                  <a:schemeClr val="accent1">
                    <a:lumMod val="75000"/>
                  </a:schemeClr>
                </a:solidFill>
                <a:cs typeface="Calibri Light"/>
              </a:rPr>
              <a:t>neo</a:t>
            </a:r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classical phase diagram</a:t>
            </a:r>
            <a:endParaRPr lang="en-US">
              <a:solidFill>
                <a:schemeClr val="accent1">
                  <a:lumMod val="75000"/>
                </a:schemeClr>
              </a:solidFill>
              <a:cs typeface="Calibri Light"/>
            </a:endParaRPr>
          </a:p>
        </p:txBody>
      </p:sp>
      <p:pic>
        <p:nvPicPr>
          <p:cNvPr id="3" name="Picture 2" descr="A diagram of a point&#10;&#10;Description automatically generated">
            <a:extLst>
              <a:ext uri="{FF2B5EF4-FFF2-40B4-BE49-F238E27FC236}">
                <a16:creationId xmlns:a16="http://schemas.microsoft.com/office/drawing/2014/main" id="{498E0A05-FBA8-289E-643D-BD66106C0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380" y="1869718"/>
            <a:ext cx="6887546" cy="44481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284FDB-0BA1-C608-DF0F-68F4FD06F7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66318" y="2370760"/>
            <a:ext cx="6428791" cy="3453869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CE6DBE5-CB4F-1040-6F50-C4FCD338356F}"/>
              </a:ext>
            </a:extLst>
          </p:cNvPr>
          <p:cNvGrpSpPr/>
          <p:nvPr/>
        </p:nvGrpSpPr>
        <p:grpSpPr>
          <a:xfrm>
            <a:off x="8837023" y="1391816"/>
            <a:ext cx="3073502" cy="2872308"/>
            <a:chOff x="8837023" y="1391816"/>
            <a:chExt cx="3073502" cy="2872308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CA042C-6EB6-BA04-6DB6-2FA2B6E94F54}"/>
                </a:ext>
              </a:extLst>
            </p:cNvPr>
            <p:cNvSpPr txBox="1"/>
            <p:nvPr/>
          </p:nvSpPr>
          <p:spPr>
            <a:xfrm>
              <a:off x="8980714" y="1391816"/>
              <a:ext cx="2929811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cs typeface="Calibri"/>
                </a:rPr>
                <a:t>half-filling curve consistent with neoclassical boundaries</a:t>
              </a:r>
              <a:endParaRPr lang="en-GB"/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6" name="Szabadkéz 5">
                  <a:extLst>
                    <a:ext uri="{FF2B5EF4-FFF2-40B4-BE49-F238E27FC236}">
                      <a16:creationId xmlns:a16="http://schemas.microsoft.com/office/drawing/2014/main" id="{DA49F6F3-A9CB-A49A-57C9-54520286DF36}"/>
                    </a:ext>
                  </a:extLst>
                </p14:cNvPr>
                <p14:cNvContentPartPr/>
                <p14:nvPr/>
              </p14:nvContentPartPr>
              <p14:xfrm>
                <a:off x="8837023" y="2127524"/>
                <a:ext cx="1060200" cy="2136600"/>
              </p14:xfrm>
            </p:contentPart>
          </mc:Choice>
          <mc:Fallback xmlns="">
            <p:pic>
              <p:nvPicPr>
                <p:cNvPr id="6" name="Szabadkéz 5">
                  <a:extLst>
                    <a:ext uri="{FF2B5EF4-FFF2-40B4-BE49-F238E27FC236}">
                      <a16:creationId xmlns:a16="http://schemas.microsoft.com/office/drawing/2014/main" id="{DA49F6F3-A9CB-A49A-57C9-54520286DF3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819023" y="2109524"/>
                  <a:ext cx="1095840" cy="21722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5225070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F922C-57FA-9FCD-A816-07ADC3B87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PBB thermodynamic limit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FD7CE7-00DD-CB35-FF2B-CEA74DC31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>
                <a:cs typeface="Calibri"/>
              </a:rPr>
              <a:t>finite-size scaling </a:t>
            </a:r>
            <a:r>
              <a:rPr lang="en-GB">
                <a:cs typeface="Calibri"/>
              </a:rPr>
              <a:t>of timescale with </a:t>
            </a:r>
            <a:r>
              <a:rPr lang="en-GB" b="1">
                <a:cs typeface="Calibri"/>
              </a:rPr>
              <a:t>exponent 2.2</a:t>
            </a:r>
            <a:endParaRPr lang="en-US" b="1"/>
          </a:p>
        </p:txBody>
      </p:sp>
      <p:pic>
        <p:nvPicPr>
          <p:cNvPr id="6" name="Picture 6" descr="Chart&#10;&#10;Description automatically generated">
            <a:extLst>
              <a:ext uri="{FF2B5EF4-FFF2-40B4-BE49-F238E27FC236}">
                <a16:creationId xmlns:a16="http://schemas.microsoft.com/office/drawing/2014/main" id="{145EA49A-F7A9-2545-49A4-C69C065F82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9098" y="2435249"/>
            <a:ext cx="5835056" cy="4281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1498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EDA5-1BD4-FB98-586D-C98EF356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0435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Dissipative phase transitions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C8679C4-BCF4-116E-8523-BB733989E0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34856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GB">
                <a:cs typeface="Calibri"/>
              </a:rPr>
              <a:t>Concept of </a:t>
            </a:r>
            <a:r>
              <a:rPr lang="en-GB" b="1">
                <a:cs typeface="Calibri"/>
              </a:rPr>
              <a:t>(quantum) phase transitions</a:t>
            </a:r>
            <a:r>
              <a:rPr lang="en-GB">
                <a:cs typeface="Calibri"/>
              </a:rPr>
              <a:t>: one of the greatest intellectual achievements of 20th century physics</a:t>
            </a:r>
          </a:p>
          <a:p>
            <a:pPr lvl="1"/>
            <a:r>
              <a:rPr lang="en-GB">
                <a:cs typeface="Calibri"/>
              </a:rPr>
              <a:t>appeals mostly to condensed matter physics</a:t>
            </a:r>
          </a:p>
          <a:p>
            <a:r>
              <a:rPr lang="en-GB" b="1">
                <a:cs typeface="Calibri"/>
              </a:rPr>
              <a:t>Dissipative (quantum) phase transitions (DPT):</a:t>
            </a:r>
          </a:p>
          <a:p>
            <a:pPr lvl="1"/>
            <a:r>
              <a:rPr lang="en-GB">
                <a:cs typeface="Calibri"/>
              </a:rPr>
              <a:t>can occur in meso- or even microscopic systems</a:t>
            </a:r>
          </a:p>
        </p:txBody>
      </p:sp>
      <p:pic>
        <p:nvPicPr>
          <p:cNvPr id="9" name="Picture 4" descr="Text&#10;&#10;Description automatically generated">
            <a:extLst>
              <a:ext uri="{FF2B5EF4-FFF2-40B4-BE49-F238E27FC236}">
                <a16:creationId xmlns:a16="http://schemas.microsoft.com/office/drawing/2014/main" id="{62E7B96D-C4AF-C7BC-BEC7-D7B48B7A11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6399" y="3815886"/>
            <a:ext cx="4675731" cy="2908778"/>
          </a:xfrm>
          <a:prstGeom prst="rect">
            <a:avLst/>
          </a:prstGeom>
        </p:spPr>
      </p:pic>
      <p:pic>
        <p:nvPicPr>
          <p:cNvPr id="11" name="Picture 5" descr="Chart, diagram, histogram&#10;&#10;Description automatically generated">
            <a:extLst>
              <a:ext uri="{FF2B5EF4-FFF2-40B4-BE49-F238E27FC236}">
                <a16:creationId xmlns:a16="http://schemas.microsoft.com/office/drawing/2014/main" id="{C304C2CB-E694-17F6-3F51-8E02B1B5A1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88124" y="3148995"/>
            <a:ext cx="3793392" cy="370525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B7C2237F-2F62-50A5-1B0F-D1996A3A3D63}"/>
                  </a:ext>
                </a:extLst>
              </p14:cNvPr>
              <p14:cNvContentPartPr/>
              <p14:nvPr/>
            </p14:nvContentPartPr>
            <p14:xfrm>
              <a:off x="5931444" y="5576179"/>
              <a:ext cx="1605600" cy="2664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B7C2237F-2F62-50A5-1B0F-D1996A3A3D6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95444" y="5504179"/>
                <a:ext cx="1677240" cy="170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Szabadkéz 7">
                <a:extLst>
                  <a:ext uri="{FF2B5EF4-FFF2-40B4-BE49-F238E27FC236}">
                    <a16:creationId xmlns:a16="http://schemas.microsoft.com/office/drawing/2014/main" id="{57D94586-B94D-78BE-E518-8C2BE0255E25}"/>
                  </a:ext>
                </a:extLst>
              </p14:cNvPr>
              <p14:cNvContentPartPr/>
              <p14:nvPr/>
            </p14:nvContentPartPr>
            <p14:xfrm>
              <a:off x="4047204" y="5949859"/>
              <a:ext cx="2826720" cy="3204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57D94586-B94D-78BE-E518-8C2BE0255E2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011204" y="5877041"/>
                <a:ext cx="2898360" cy="17731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9569492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845C0-731A-6E63-4009-E603ABDFE1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Comparison with electron shelving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61A6D4-8634-0336-51E0-BC46985F8D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>
                <a:ea typeface="+mn-lt"/>
                <a:cs typeface="+mn-lt"/>
              </a:rPr>
              <a:t>Long-lived </a:t>
            </a:r>
            <a:r>
              <a:rPr lang="en-GB" err="1">
                <a:ea typeface="+mn-lt"/>
                <a:cs typeface="+mn-lt"/>
              </a:rPr>
              <a:t>bistability</a:t>
            </a:r>
            <a:r>
              <a:rPr lang="en-GB">
                <a:ea typeface="+mn-lt"/>
                <a:cs typeface="+mn-lt"/>
              </a:rPr>
              <a:t> not unknown in quantum optics</a:t>
            </a:r>
          </a:p>
          <a:p>
            <a:pPr marL="457200" lvl="1" indent="0">
              <a:buNone/>
            </a:pPr>
            <a:r>
              <a:rPr lang="en-GB">
                <a:ea typeface="+mn-lt"/>
                <a:cs typeface="+mn-lt"/>
              </a:rPr>
              <a:t>e.g. electron-shelving (</a:t>
            </a:r>
            <a:r>
              <a:rPr lang="en-GB" err="1">
                <a:ea typeface="+mn-lt"/>
                <a:cs typeface="+mn-lt"/>
              </a:rPr>
              <a:t>Dehmelt</a:t>
            </a:r>
            <a:r>
              <a:rPr lang="en-GB">
                <a:ea typeface="+mn-lt"/>
                <a:cs typeface="+mn-lt"/>
              </a:rPr>
              <a:t>, 1986) — single Ba+ ion</a:t>
            </a:r>
            <a:endParaRPr lang="en-GB">
              <a:cs typeface="Calibri"/>
            </a:endParaRP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026D3BD2-53E0-FAB1-18E2-2AFD00C20DA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86416" y="2927797"/>
            <a:ext cx="7019171" cy="3872241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1B31F78-8DDD-B15F-7491-1B2E1F26A4F9}"/>
              </a:ext>
            </a:extLst>
          </p:cNvPr>
          <p:cNvSpPr/>
          <p:nvPr/>
        </p:nvSpPr>
        <p:spPr>
          <a:xfrm>
            <a:off x="1773979" y="5093339"/>
            <a:ext cx="3503006" cy="157881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400" b="1">
                <a:cs typeface="Calibri"/>
              </a:rPr>
              <a:t>Timescale remains determined by (long) microscopic timescale</a:t>
            </a:r>
          </a:p>
        </p:txBody>
      </p:sp>
    </p:spTree>
    <p:extLst>
      <p:ext uri="{BB962C8B-B14F-4D97-AF65-F5344CB8AC3E}">
        <p14:creationId xmlns:p14="http://schemas.microsoft.com/office/powerpoint/2010/main" val="994648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63FB-7BF4-E706-F315-986F8C85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PBB quantum aspects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9C74D-E9B7-41CC-E8C3-10AF84705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chemeClr val="accent1">
                    <a:lumMod val="75000"/>
                  </a:schemeClr>
                </a:solidFill>
                <a:cs typeface="Calibri" panose="020F0502020204030204"/>
              </a:rPr>
              <a:t>Jump-induced switch-ON events:</a:t>
            </a:r>
          </a:p>
        </p:txBody>
      </p:sp>
      <p:pic>
        <p:nvPicPr>
          <p:cNvPr id="4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5A869791-B4BA-5851-B0C4-B1CF13404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5716" y="3017028"/>
            <a:ext cx="3828638" cy="287147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030619-FC95-4373-4666-45495F2FB902}"/>
              </a:ext>
            </a:extLst>
          </p:cNvPr>
          <p:cNvSpPr txBox="1"/>
          <p:nvPr/>
        </p:nvSpPr>
        <p:spPr>
          <a:xfrm>
            <a:off x="2265717" y="2575449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/>
              <a:t>Unsuccessful switching</a:t>
            </a:r>
            <a:endParaRPr lang="en-US" sz="180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54BE8B0-9DF1-E511-BB5A-EBDCD86B8D76}"/>
              </a:ext>
            </a:extLst>
          </p:cNvPr>
          <p:cNvGrpSpPr/>
          <p:nvPr/>
        </p:nvGrpSpPr>
        <p:grpSpPr>
          <a:xfrm>
            <a:off x="6204543" y="2575450"/>
            <a:ext cx="3836862" cy="3313057"/>
            <a:chOff x="4680543" y="2575449"/>
            <a:chExt cx="3836862" cy="3313057"/>
          </a:xfrm>
        </p:grpSpPr>
        <p:pic>
          <p:nvPicPr>
            <p:cNvPr id="5" name="Picture 5" descr="Chart, histogram&#10;&#10;Description automatically generated">
              <a:extLst>
                <a:ext uri="{FF2B5EF4-FFF2-40B4-BE49-F238E27FC236}">
                  <a16:creationId xmlns:a16="http://schemas.microsoft.com/office/drawing/2014/main" id="{17DA108E-5705-0893-8CBE-13F2033D59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80544" y="3017027"/>
              <a:ext cx="3836861" cy="2871479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8E8B832-0EB2-9E12-8738-BC4779DB6E74}"/>
                </a:ext>
              </a:extLst>
            </p:cNvPr>
            <p:cNvSpPr txBox="1"/>
            <p:nvPr/>
          </p:nvSpPr>
          <p:spPr>
            <a:xfrm>
              <a:off x="4680543" y="2575449"/>
              <a:ext cx="2743199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800"/>
                <a:t>Successful switching</a:t>
              </a:r>
              <a:endParaRPr lang="en-US" sz="1800"/>
            </a:p>
          </p:txBody>
        </p:sp>
      </p:grpSp>
      <p:pic>
        <p:nvPicPr>
          <p:cNvPr id="9" name="Picture 9" descr="Text&#10;&#10;Description automatically generated">
            <a:extLst>
              <a:ext uri="{FF2B5EF4-FFF2-40B4-BE49-F238E27FC236}">
                <a16:creationId xmlns:a16="http://schemas.microsoft.com/office/drawing/2014/main" id="{8FD88997-A926-A8DB-BA7C-74561D73B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3105" y="3498917"/>
            <a:ext cx="6435336" cy="2902684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</p:spTree>
    <p:extLst>
      <p:ext uri="{BB962C8B-B14F-4D97-AF65-F5344CB8AC3E}">
        <p14:creationId xmlns:p14="http://schemas.microsoft.com/office/powerpoint/2010/main" val="368775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D63FB-7BF4-E706-F315-986F8C85D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PBB quantum aspects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FF9C74D-E9B7-41CC-E8C3-10AF84705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GB" b="1">
                <a:solidFill>
                  <a:schemeClr val="accent1">
                    <a:lumMod val="75000"/>
                  </a:schemeClr>
                </a:solidFill>
                <a:cs typeface="Calibri" panose="020F0502020204030204"/>
              </a:rPr>
              <a:t>The full cycle:</a:t>
            </a:r>
          </a:p>
        </p:txBody>
      </p:sp>
      <p:pic>
        <p:nvPicPr>
          <p:cNvPr id="9" name="Picture 9" descr="A picture containing diagram&#10;&#10;Description automatically generated">
            <a:extLst>
              <a:ext uri="{FF2B5EF4-FFF2-40B4-BE49-F238E27FC236}">
                <a16:creationId xmlns:a16="http://schemas.microsoft.com/office/drawing/2014/main" id="{32B818EE-D860-795D-A513-6CE63C759D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5998" y="2511742"/>
            <a:ext cx="6460005" cy="413696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FB8604E5-4D0B-999A-3605-287AC9FB30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65998" y="2511742"/>
            <a:ext cx="6460005" cy="413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33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D10221-4334-6279-2F67-468A53F05CD5}"/>
              </a:ext>
            </a:extLst>
          </p:cNvPr>
          <p:cNvSpPr>
            <a:spLocks noGrp="1"/>
          </p:cNvSpPr>
          <p:nvPr/>
        </p:nvSpPr>
        <p:spPr>
          <a:xfrm>
            <a:off x="2152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PBB vs. optical </a:t>
            </a:r>
            <a:r>
              <a:rPr lang="en-GB" sz="4000" err="1">
                <a:solidFill>
                  <a:schemeClr val="accent1">
                    <a:lumMod val="75000"/>
                  </a:schemeClr>
                </a:solidFill>
                <a:cs typeface="Calibri Light"/>
              </a:rPr>
              <a:t>bistability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45856CF-BB6C-6B0C-1CFA-F5A3574C07DB}"/>
              </a:ext>
            </a:extLst>
          </p:cNvPr>
          <p:cNvSpPr>
            <a:spLocks noGrp="1"/>
          </p:cNvSpPr>
          <p:nvPr/>
        </p:nvSpPr>
        <p:spPr>
          <a:xfrm>
            <a:off x="2152650" y="1642745"/>
            <a:ext cx="7886700" cy="55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>
                <a:cs typeface="Calibri" panose="020F0502020204030204"/>
              </a:rPr>
              <a:t>Maxwell–Bloch (semiclassical) theory: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Szabadkéz 11">
                <a:extLst>
                  <a:ext uri="{FF2B5EF4-FFF2-40B4-BE49-F238E27FC236}">
                    <a16:creationId xmlns:a16="http://schemas.microsoft.com/office/drawing/2014/main" id="{7C69F4FC-F051-DCB8-4E2A-20AF58D41CD9}"/>
                  </a:ext>
                </a:extLst>
              </p14:cNvPr>
              <p14:cNvContentPartPr/>
              <p14:nvPr/>
            </p14:nvContentPartPr>
            <p14:xfrm>
              <a:off x="2698709" y="2646047"/>
              <a:ext cx="221040" cy="183240"/>
            </p14:xfrm>
          </p:contentPart>
        </mc:Choice>
        <mc:Fallback xmlns="">
          <p:pic>
            <p:nvPicPr>
              <p:cNvPr id="12" name="Szabadkéz 11">
                <a:extLst>
                  <a:ext uri="{FF2B5EF4-FFF2-40B4-BE49-F238E27FC236}">
                    <a16:creationId xmlns:a16="http://schemas.microsoft.com/office/drawing/2014/main" id="{7C69F4FC-F051-DCB8-4E2A-20AF58D41CD9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83229" y="2630567"/>
                <a:ext cx="251640" cy="21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3" name="Szabadkéz 12">
                <a:extLst>
                  <a:ext uri="{FF2B5EF4-FFF2-40B4-BE49-F238E27FC236}">
                    <a16:creationId xmlns:a16="http://schemas.microsoft.com/office/drawing/2014/main" id="{54565B63-5623-F74F-1C78-863F5D7E8DE3}"/>
                  </a:ext>
                </a:extLst>
              </p14:cNvPr>
              <p14:cNvContentPartPr/>
              <p14:nvPr/>
            </p14:nvContentPartPr>
            <p14:xfrm>
              <a:off x="2781149" y="2540567"/>
              <a:ext cx="15480" cy="7920"/>
            </p14:xfrm>
          </p:contentPart>
        </mc:Choice>
        <mc:Fallback xmlns="">
          <p:pic>
            <p:nvPicPr>
              <p:cNvPr id="13" name="Szabadkéz 12">
                <a:extLst>
                  <a:ext uri="{FF2B5EF4-FFF2-40B4-BE49-F238E27FC236}">
                    <a16:creationId xmlns:a16="http://schemas.microsoft.com/office/drawing/2014/main" id="{54565B63-5623-F74F-1C78-863F5D7E8D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65300" y="2525087"/>
                <a:ext cx="46809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9" name="Szabadkéz 20">
                <a:extLst>
                  <a:ext uri="{FF2B5EF4-FFF2-40B4-BE49-F238E27FC236}">
                    <a16:creationId xmlns:a16="http://schemas.microsoft.com/office/drawing/2014/main" id="{77BC330C-C399-48A7-7A87-7205FE59FED3}"/>
                  </a:ext>
                </a:extLst>
              </p14:cNvPr>
              <p14:cNvContentPartPr/>
              <p14:nvPr/>
            </p14:nvContentPartPr>
            <p14:xfrm>
              <a:off x="3698069" y="2552447"/>
              <a:ext cx="348120" cy="269280"/>
            </p14:xfrm>
          </p:contentPart>
        </mc:Choice>
        <mc:Fallback xmlns="">
          <p:pic>
            <p:nvPicPr>
              <p:cNvPr id="19" name="Szabadkéz 20">
                <a:extLst>
                  <a:ext uri="{FF2B5EF4-FFF2-40B4-BE49-F238E27FC236}">
                    <a16:creationId xmlns:a16="http://schemas.microsoft.com/office/drawing/2014/main" id="{77BC330C-C399-48A7-7A87-7205FE59FED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82605" y="2536988"/>
                <a:ext cx="378688" cy="299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0" name="Szabadkéz 20">
                <a:extLst>
                  <a:ext uri="{FF2B5EF4-FFF2-40B4-BE49-F238E27FC236}">
                    <a16:creationId xmlns:a16="http://schemas.microsoft.com/office/drawing/2014/main" id="{F2B83C7C-04C5-4FC2-9076-A4E998DE95F7}"/>
                  </a:ext>
                </a:extLst>
              </p14:cNvPr>
              <p14:cNvContentPartPr/>
              <p14:nvPr/>
            </p14:nvContentPartPr>
            <p14:xfrm>
              <a:off x="3129269" y="2675567"/>
              <a:ext cx="146520" cy="63720"/>
            </p14:xfrm>
          </p:contentPart>
        </mc:Choice>
        <mc:Fallback xmlns="">
          <p:pic>
            <p:nvPicPr>
              <p:cNvPr id="20" name="Szabadkéz 20">
                <a:extLst>
                  <a:ext uri="{FF2B5EF4-FFF2-40B4-BE49-F238E27FC236}">
                    <a16:creationId xmlns:a16="http://schemas.microsoft.com/office/drawing/2014/main" id="{F2B83C7C-04C5-4FC2-9076-A4E998DE95F7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113789" y="2660174"/>
                <a:ext cx="177120" cy="94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5" name="Szabadkéz 24">
                <a:extLst>
                  <a:ext uri="{FF2B5EF4-FFF2-40B4-BE49-F238E27FC236}">
                    <a16:creationId xmlns:a16="http://schemas.microsoft.com/office/drawing/2014/main" id="{2F66D8E8-B7BE-BEF6-48D8-B21B2DF99FEF}"/>
                  </a:ext>
                </a:extLst>
              </p14:cNvPr>
              <p14:cNvContentPartPr/>
              <p14:nvPr/>
            </p14:nvContentPartPr>
            <p14:xfrm>
              <a:off x="3596909" y="2469702"/>
              <a:ext cx="168840" cy="528120"/>
            </p14:xfrm>
          </p:contentPart>
        </mc:Choice>
        <mc:Fallback xmlns="">
          <p:pic>
            <p:nvPicPr>
              <p:cNvPr id="25" name="Szabadkéz 24">
                <a:extLst>
                  <a:ext uri="{FF2B5EF4-FFF2-40B4-BE49-F238E27FC236}">
                    <a16:creationId xmlns:a16="http://schemas.microsoft.com/office/drawing/2014/main" id="{2F66D8E8-B7BE-BEF6-48D8-B21B2DF99FEF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581396" y="2454222"/>
                <a:ext cx="199505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7" name="Szabadkéz 27">
                <a:extLst>
                  <a:ext uri="{FF2B5EF4-FFF2-40B4-BE49-F238E27FC236}">
                    <a16:creationId xmlns:a16="http://schemas.microsoft.com/office/drawing/2014/main" id="{9CBEB640-3AB9-D29E-3974-B634627F42B6}"/>
                  </a:ext>
                </a:extLst>
              </p14:cNvPr>
              <p14:cNvContentPartPr/>
              <p14:nvPr/>
            </p14:nvContentPartPr>
            <p14:xfrm>
              <a:off x="4146989" y="2495982"/>
              <a:ext cx="756000" cy="439920"/>
            </p14:xfrm>
          </p:contentPart>
        </mc:Choice>
        <mc:Fallback xmlns="">
          <p:pic>
            <p:nvPicPr>
              <p:cNvPr id="27" name="Szabadkéz 27">
                <a:extLst>
                  <a:ext uri="{FF2B5EF4-FFF2-40B4-BE49-F238E27FC236}">
                    <a16:creationId xmlns:a16="http://schemas.microsoft.com/office/drawing/2014/main" id="{9CBEB640-3AB9-D29E-3974-B634627F42B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131502" y="2480515"/>
                <a:ext cx="786615" cy="4704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8" name="Szabadkéz 27">
                <a:extLst>
                  <a:ext uri="{FF2B5EF4-FFF2-40B4-BE49-F238E27FC236}">
                    <a16:creationId xmlns:a16="http://schemas.microsoft.com/office/drawing/2014/main" id="{65D1ADEA-EF34-7281-4B5E-76B167D112DC}"/>
                  </a:ext>
                </a:extLst>
              </p14:cNvPr>
              <p14:cNvContentPartPr/>
              <p14:nvPr/>
            </p14:nvContentPartPr>
            <p14:xfrm>
              <a:off x="5034029" y="2604266"/>
              <a:ext cx="191160" cy="194400"/>
            </p14:xfrm>
          </p:contentPart>
        </mc:Choice>
        <mc:Fallback xmlns="">
          <p:pic>
            <p:nvPicPr>
              <p:cNvPr id="28" name="Szabadkéz 27">
                <a:extLst>
                  <a:ext uri="{FF2B5EF4-FFF2-40B4-BE49-F238E27FC236}">
                    <a16:creationId xmlns:a16="http://schemas.microsoft.com/office/drawing/2014/main" id="{65D1ADEA-EF34-7281-4B5E-76B167D112D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018549" y="2588786"/>
                <a:ext cx="22176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1" name="Szabadkéz 31">
                <a:extLst>
                  <a:ext uri="{FF2B5EF4-FFF2-40B4-BE49-F238E27FC236}">
                    <a16:creationId xmlns:a16="http://schemas.microsoft.com/office/drawing/2014/main" id="{20C955BB-B903-3B8B-D2D6-1AF872D5A79B}"/>
                  </a:ext>
                </a:extLst>
              </p14:cNvPr>
              <p14:cNvContentPartPr/>
              <p14:nvPr/>
            </p14:nvContentPartPr>
            <p14:xfrm>
              <a:off x="5413829" y="2563226"/>
              <a:ext cx="200520" cy="195120"/>
            </p14:xfrm>
          </p:contentPart>
        </mc:Choice>
        <mc:Fallback xmlns="">
          <p:pic>
            <p:nvPicPr>
              <p:cNvPr id="31" name="Szabadkéz 31">
                <a:extLst>
                  <a:ext uri="{FF2B5EF4-FFF2-40B4-BE49-F238E27FC236}">
                    <a16:creationId xmlns:a16="http://schemas.microsoft.com/office/drawing/2014/main" id="{20C955BB-B903-3B8B-D2D6-1AF872D5A79B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398321" y="2547746"/>
                <a:ext cx="231175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7" name="Szabadkéz 37">
                <a:extLst>
                  <a:ext uri="{FF2B5EF4-FFF2-40B4-BE49-F238E27FC236}">
                    <a16:creationId xmlns:a16="http://schemas.microsoft.com/office/drawing/2014/main" id="{5B19C009-EBBD-DB57-688E-35A3A968A8D3}"/>
                  </a:ext>
                </a:extLst>
              </p14:cNvPr>
              <p14:cNvContentPartPr/>
              <p14:nvPr/>
            </p14:nvContentPartPr>
            <p14:xfrm>
              <a:off x="5887949" y="2445794"/>
              <a:ext cx="494640" cy="505800"/>
            </p14:xfrm>
          </p:contentPart>
        </mc:Choice>
        <mc:Fallback xmlns="">
          <p:pic>
            <p:nvPicPr>
              <p:cNvPr id="37" name="Szabadkéz 37">
                <a:extLst>
                  <a:ext uri="{FF2B5EF4-FFF2-40B4-BE49-F238E27FC236}">
                    <a16:creationId xmlns:a16="http://schemas.microsoft.com/office/drawing/2014/main" id="{5B19C009-EBBD-DB57-688E-35A3A968A8D3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872458" y="2430303"/>
                <a:ext cx="525262" cy="536422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6F8B2631-20FF-AF59-FDEB-6098DC8EABA3}"/>
              </a:ext>
            </a:extLst>
          </p:cNvPr>
          <p:cNvGrpSpPr/>
          <p:nvPr/>
        </p:nvGrpSpPr>
        <p:grpSpPr>
          <a:xfrm>
            <a:off x="6584981" y="2532626"/>
            <a:ext cx="500688" cy="291240"/>
            <a:chOff x="5445029" y="2550914"/>
            <a:chExt cx="500688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38" name="Szabadkéz 37">
                  <a:extLst>
                    <a:ext uri="{FF2B5EF4-FFF2-40B4-BE49-F238E27FC236}">
                      <a16:creationId xmlns:a16="http://schemas.microsoft.com/office/drawing/2014/main" id="{9494901F-FD61-D22D-8D20-1BDA86EFC90D}"/>
                    </a:ext>
                  </a:extLst>
                </p14:cNvPr>
                <p14:cNvContentPartPr/>
                <p14:nvPr/>
              </p14:nvContentPartPr>
              <p14:xfrm>
                <a:off x="5504429" y="2563226"/>
                <a:ext cx="11520" cy="191160"/>
              </p14:xfrm>
            </p:contentPart>
          </mc:Choice>
          <mc:Fallback xmlns="">
            <p:pic>
              <p:nvPicPr>
                <p:cNvPr id="38" name="Szabadkéz 37">
                  <a:extLst>
                    <a:ext uri="{FF2B5EF4-FFF2-40B4-BE49-F238E27FC236}">
                      <a16:creationId xmlns:a16="http://schemas.microsoft.com/office/drawing/2014/main" id="{9494901F-FD61-D22D-8D20-1BDA86EFC90D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489418" y="2547746"/>
                  <a:ext cx="41193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9" name="Szabadkéz 38">
                  <a:extLst>
                    <a:ext uri="{FF2B5EF4-FFF2-40B4-BE49-F238E27FC236}">
                      <a16:creationId xmlns:a16="http://schemas.microsoft.com/office/drawing/2014/main" id="{4D30FC03-D70D-64DF-5E7C-2C9ED915BAC9}"/>
                    </a:ext>
                  </a:extLst>
                </p14:cNvPr>
                <p14:cNvContentPartPr/>
                <p14:nvPr/>
              </p14:nvContentPartPr>
              <p14:xfrm>
                <a:off x="5445029" y="2660426"/>
                <a:ext cx="160920" cy="30240"/>
              </p14:xfrm>
            </p:contentPart>
          </mc:Choice>
          <mc:Fallback xmlns="">
            <p:pic>
              <p:nvPicPr>
                <p:cNvPr id="39" name="Szabadkéz 38">
                  <a:extLst>
                    <a:ext uri="{FF2B5EF4-FFF2-40B4-BE49-F238E27FC236}">
                      <a16:creationId xmlns:a16="http://schemas.microsoft.com/office/drawing/2014/main" id="{4D30FC03-D70D-64DF-5E7C-2C9ED915BAC9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29549" y="2644946"/>
                  <a:ext cx="1915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44" name="Szabadkéz 44">
                  <a:extLst>
                    <a:ext uri="{FF2B5EF4-FFF2-40B4-BE49-F238E27FC236}">
                      <a16:creationId xmlns:a16="http://schemas.microsoft.com/office/drawing/2014/main" id="{B0E7185F-3AEA-4BE2-F0C5-CC32E6987361}"/>
                    </a:ext>
                  </a:extLst>
                </p14:cNvPr>
                <p14:cNvContentPartPr/>
                <p14:nvPr/>
              </p14:nvContentPartPr>
              <p14:xfrm>
                <a:off x="5818277" y="2550914"/>
                <a:ext cx="127440" cy="291240"/>
              </p14:xfrm>
            </p:contentPart>
          </mc:Choice>
          <mc:Fallback xmlns="">
            <p:pic>
              <p:nvPicPr>
                <p:cNvPr id="44" name="Szabadkéz 44">
                  <a:extLst>
                    <a:ext uri="{FF2B5EF4-FFF2-40B4-BE49-F238E27FC236}">
                      <a16:creationId xmlns:a16="http://schemas.microsoft.com/office/drawing/2014/main" id="{B0E7185F-3AEA-4BE2-F0C5-CC32E698736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802797" y="2535434"/>
                  <a:ext cx="158040" cy="32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48" name="Szabadkéz 47">
                <a:extLst>
                  <a:ext uri="{FF2B5EF4-FFF2-40B4-BE49-F238E27FC236}">
                    <a16:creationId xmlns:a16="http://schemas.microsoft.com/office/drawing/2014/main" id="{A16937D2-25A6-0FBD-EC67-D4597CB04648}"/>
                  </a:ext>
                </a:extLst>
              </p14:cNvPr>
              <p14:cNvContentPartPr/>
              <p14:nvPr/>
            </p14:nvContentPartPr>
            <p14:xfrm>
              <a:off x="2717429" y="3296546"/>
              <a:ext cx="172440" cy="288360"/>
            </p14:xfrm>
          </p:contentPart>
        </mc:Choice>
        <mc:Fallback xmlns="">
          <p:pic>
            <p:nvPicPr>
              <p:cNvPr id="48" name="Szabadkéz 47">
                <a:extLst>
                  <a:ext uri="{FF2B5EF4-FFF2-40B4-BE49-F238E27FC236}">
                    <a16:creationId xmlns:a16="http://schemas.microsoft.com/office/drawing/2014/main" id="{A16937D2-25A6-0FBD-EC67-D4597CB0464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701949" y="3281066"/>
                <a:ext cx="203040" cy="31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49" name="Szabadkéz 48">
                <a:extLst>
                  <a:ext uri="{FF2B5EF4-FFF2-40B4-BE49-F238E27FC236}">
                    <a16:creationId xmlns:a16="http://schemas.microsoft.com/office/drawing/2014/main" id="{063ACFC7-BCCA-FF93-E809-A720FE150F47}"/>
                  </a:ext>
                </a:extLst>
              </p14:cNvPr>
              <p14:cNvContentPartPr/>
              <p14:nvPr/>
            </p14:nvContentPartPr>
            <p14:xfrm>
              <a:off x="2852429" y="3143546"/>
              <a:ext cx="22680" cy="18720"/>
            </p14:xfrm>
          </p:contentPart>
        </mc:Choice>
        <mc:Fallback xmlns="">
          <p:pic>
            <p:nvPicPr>
              <p:cNvPr id="49" name="Szabadkéz 48">
                <a:extLst>
                  <a:ext uri="{FF2B5EF4-FFF2-40B4-BE49-F238E27FC236}">
                    <a16:creationId xmlns:a16="http://schemas.microsoft.com/office/drawing/2014/main" id="{063ACFC7-BCCA-FF93-E809-A720FE150F4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837191" y="3127762"/>
                <a:ext cx="52802" cy="4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52" name="Szabadkéz 52">
                <a:extLst>
                  <a:ext uri="{FF2B5EF4-FFF2-40B4-BE49-F238E27FC236}">
                    <a16:creationId xmlns:a16="http://schemas.microsoft.com/office/drawing/2014/main" id="{949A9AF0-D68A-C7A7-F72C-680214E7368A}"/>
                  </a:ext>
                </a:extLst>
              </p14:cNvPr>
              <p14:cNvContentPartPr/>
              <p14:nvPr/>
            </p14:nvContentPartPr>
            <p14:xfrm>
              <a:off x="3217109" y="3363866"/>
              <a:ext cx="129600" cy="49320"/>
            </p14:xfrm>
          </p:contentPart>
        </mc:Choice>
        <mc:Fallback xmlns="">
          <p:pic>
            <p:nvPicPr>
              <p:cNvPr id="52" name="Szabadkéz 52">
                <a:extLst>
                  <a:ext uri="{FF2B5EF4-FFF2-40B4-BE49-F238E27FC236}">
                    <a16:creationId xmlns:a16="http://schemas.microsoft.com/office/drawing/2014/main" id="{949A9AF0-D68A-C7A7-F72C-680214E7368A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201629" y="3348272"/>
                <a:ext cx="160200" cy="80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0" name="Szabadkéz 61">
                <a:extLst>
                  <a:ext uri="{FF2B5EF4-FFF2-40B4-BE49-F238E27FC236}">
                    <a16:creationId xmlns:a16="http://schemas.microsoft.com/office/drawing/2014/main" id="{17BE4C8A-DF31-082C-75A1-A77DB61E7667}"/>
                  </a:ext>
                </a:extLst>
              </p14:cNvPr>
              <p14:cNvContentPartPr/>
              <p14:nvPr/>
            </p14:nvContentPartPr>
            <p14:xfrm>
              <a:off x="4478189" y="3300506"/>
              <a:ext cx="459000" cy="303480"/>
            </p14:xfrm>
          </p:contentPart>
        </mc:Choice>
        <mc:Fallback xmlns="">
          <p:pic>
            <p:nvPicPr>
              <p:cNvPr id="60" name="Szabadkéz 61">
                <a:extLst>
                  <a:ext uri="{FF2B5EF4-FFF2-40B4-BE49-F238E27FC236}">
                    <a16:creationId xmlns:a16="http://schemas.microsoft.com/office/drawing/2014/main" id="{17BE4C8A-DF31-082C-75A1-A77DB61E7667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4462709" y="3285026"/>
                <a:ext cx="48960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1" name="Szabadkéz 61">
                <a:extLst>
                  <a:ext uri="{FF2B5EF4-FFF2-40B4-BE49-F238E27FC236}">
                    <a16:creationId xmlns:a16="http://schemas.microsoft.com/office/drawing/2014/main" id="{C7DED90A-B525-0DB2-FD96-8E23944BFE08}"/>
                  </a:ext>
                </a:extLst>
              </p14:cNvPr>
              <p14:cNvContentPartPr/>
              <p14:nvPr/>
            </p14:nvContentPartPr>
            <p14:xfrm>
              <a:off x="3739109" y="3284306"/>
              <a:ext cx="550800" cy="375480"/>
            </p14:xfrm>
          </p:contentPart>
        </mc:Choice>
        <mc:Fallback xmlns="">
          <p:pic>
            <p:nvPicPr>
              <p:cNvPr id="61" name="Szabadkéz 61">
                <a:extLst>
                  <a:ext uri="{FF2B5EF4-FFF2-40B4-BE49-F238E27FC236}">
                    <a16:creationId xmlns:a16="http://schemas.microsoft.com/office/drawing/2014/main" id="{C7DED90A-B525-0DB2-FD96-8E23944BFE0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723619" y="3268841"/>
                <a:ext cx="581420" cy="406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2" name="Szabadkéz 61">
                <a:extLst>
                  <a:ext uri="{FF2B5EF4-FFF2-40B4-BE49-F238E27FC236}">
                    <a16:creationId xmlns:a16="http://schemas.microsoft.com/office/drawing/2014/main" id="{538158FB-EA0D-93E0-42C9-050E1D950B68}"/>
                  </a:ext>
                </a:extLst>
              </p14:cNvPr>
              <p14:cNvContentPartPr/>
              <p14:nvPr/>
            </p14:nvContentPartPr>
            <p14:xfrm>
              <a:off x="3574949" y="3143186"/>
              <a:ext cx="265680" cy="617760"/>
            </p14:xfrm>
          </p:contentPart>
        </mc:Choice>
        <mc:Fallback xmlns="">
          <p:pic>
            <p:nvPicPr>
              <p:cNvPr id="62" name="Szabadkéz 61">
                <a:extLst>
                  <a:ext uri="{FF2B5EF4-FFF2-40B4-BE49-F238E27FC236}">
                    <a16:creationId xmlns:a16="http://schemas.microsoft.com/office/drawing/2014/main" id="{538158FB-EA0D-93E0-42C9-050E1D950B68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3559469" y="3127706"/>
                <a:ext cx="296280" cy="6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5" name="Szabadkéz 65">
                <a:extLst>
                  <a:ext uri="{FF2B5EF4-FFF2-40B4-BE49-F238E27FC236}">
                    <a16:creationId xmlns:a16="http://schemas.microsoft.com/office/drawing/2014/main" id="{8953B3BA-B495-F412-7C08-6793BFC520B6}"/>
                  </a:ext>
                </a:extLst>
              </p14:cNvPr>
              <p14:cNvContentPartPr/>
              <p14:nvPr/>
            </p14:nvContentPartPr>
            <p14:xfrm>
              <a:off x="4936469" y="3202946"/>
              <a:ext cx="340920" cy="486720"/>
            </p14:xfrm>
          </p:contentPart>
        </mc:Choice>
        <mc:Fallback xmlns="">
          <p:pic>
            <p:nvPicPr>
              <p:cNvPr id="65" name="Szabadkéz 65">
                <a:extLst>
                  <a:ext uri="{FF2B5EF4-FFF2-40B4-BE49-F238E27FC236}">
                    <a16:creationId xmlns:a16="http://schemas.microsoft.com/office/drawing/2014/main" id="{8953B3BA-B495-F412-7C08-6793BFC520B6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4920989" y="3187466"/>
                <a:ext cx="371520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8" name="Szabadkéz 67">
                <a:extLst>
                  <a:ext uri="{FF2B5EF4-FFF2-40B4-BE49-F238E27FC236}">
                    <a16:creationId xmlns:a16="http://schemas.microsoft.com/office/drawing/2014/main" id="{5C923711-F803-6E46-F0A7-897049273423}"/>
                  </a:ext>
                </a:extLst>
              </p14:cNvPr>
              <p14:cNvContentPartPr/>
              <p14:nvPr/>
            </p14:nvContentPartPr>
            <p14:xfrm>
              <a:off x="6062634" y="3210621"/>
              <a:ext cx="205200" cy="223920"/>
            </p14:xfrm>
          </p:contentPart>
        </mc:Choice>
        <mc:Fallback xmlns="">
          <p:pic>
            <p:nvPicPr>
              <p:cNvPr id="68" name="Szabadkéz 67">
                <a:extLst>
                  <a:ext uri="{FF2B5EF4-FFF2-40B4-BE49-F238E27FC236}">
                    <a16:creationId xmlns:a16="http://schemas.microsoft.com/office/drawing/2014/main" id="{5C923711-F803-6E46-F0A7-897049273423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047154" y="3195166"/>
                <a:ext cx="235800" cy="254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69" name="Szabadkéz 69">
                <a:extLst>
                  <a:ext uri="{FF2B5EF4-FFF2-40B4-BE49-F238E27FC236}">
                    <a16:creationId xmlns:a16="http://schemas.microsoft.com/office/drawing/2014/main" id="{FC3E5AAF-F307-0B1A-76B0-3323BC481C7C}"/>
                  </a:ext>
                </a:extLst>
              </p14:cNvPr>
              <p14:cNvContentPartPr/>
              <p14:nvPr/>
            </p14:nvContentPartPr>
            <p14:xfrm>
              <a:off x="5636898" y="3240573"/>
              <a:ext cx="145440" cy="213480"/>
            </p14:xfrm>
          </p:contentPart>
        </mc:Choice>
        <mc:Fallback xmlns="">
          <p:pic>
            <p:nvPicPr>
              <p:cNvPr id="69" name="Szabadkéz 69">
                <a:extLst>
                  <a:ext uri="{FF2B5EF4-FFF2-40B4-BE49-F238E27FC236}">
                    <a16:creationId xmlns:a16="http://schemas.microsoft.com/office/drawing/2014/main" id="{FC3E5AAF-F307-0B1A-76B0-3323BC481C7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621418" y="3225119"/>
                <a:ext cx="176040" cy="244028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A0A75F7-9045-F149-9F17-C568D8D468BD}"/>
              </a:ext>
            </a:extLst>
          </p:cNvPr>
          <p:cNvGrpSpPr/>
          <p:nvPr/>
        </p:nvGrpSpPr>
        <p:grpSpPr>
          <a:xfrm>
            <a:off x="6492978" y="3143733"/>
            <a:ext cx="853920" cy="429480"/>
            <a:chOff x="4968978" y="3143733"/>
            <a:chExt cx="853920" cy="42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73" name="Szabadkéz 73">
                  <a:extLst>
                    <a:ext uri="{FF2B5EF4-FFF2-40B4-BE49-F238E27FC236}">
                      <a16:creationId xmlns:a16="http://schemas.microsoft.com/office/drawing/2014/main" id="{213082FA-B68B-9248-73B6-216D14531DCE}"/>
                    </a:ext>
                  </a:extLst>
                </p14:cNvPr>
                <p14:cNvContentPartPr/>
                <p14:nvPr/>
              </p14:nvContentPartPr>
              <p14:xfrm>
                <a:off x="4968978" y="3258933"/>
                <a:ext cx="172800" cy="314280"/>
              </p14:xfrm>
            </p:contentPart>
          </mc:Choice>
          <mc:Fallback xmlns="">
            <p:pic>
              <p:nvPicPr>
                <p:cNvPr id="73" name="Szabadkéz 73">
                  <a:extLst>
                    <a:ext uri="{FF2B5EF4-FFF2-40B4-BE49-F238E27FC236}">
                      <a16:creationId xmlns:a16="http://schemas.microsoft.com/office/drawing/2014/main" id="{213082FA-B68B-9248-73B6-216D14531DC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953498" y="3243453"/>
                  <a:ext cx="20340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78" name="Szabadkéz 78">
                  <a:extLst>
                    <a:ext uri="{FF2B5EF4-FFF2-40B4-BE49-F238E27FC236}">
                      <a16:creationId xmlns:a16="http://schemas.microsoft.com/office/drawing/2014/main" id="{7B076CB0-5417-8C75-03E1-5198AB47B2BC}"/>
                    </a:ext>
                  </a:extLst>
                </p14:cNvPr>
                <p14:cNvContentPartPr/>
                <p14:nvPr/>
              </p14:nvContentPartPr>
              <p14:xfrm>
                <a:off x="5218458" y="3143733"/>
                <a:ext cx="604440" cy="333000"/>
              </p14:xfrm>
            </p:contentPart>
          </mc:Choice>
          <mc:Fallback xmlns="">
            <p:pic>
              <p:nvPicPr>
                <p:cNvPr id="78" name="Szabadkéz 78">
                  <a:extLst>
                    <a:ext uri="{FF2B5EF4-FFF2-40B4-BE49-F238E27FC236}">
                      <a16:creationId xmlns:a16="http://schemas.microsoft.com/office/drawing/2014/main" id="{7B076CB0-5417-8C75-03E1-5198AB47B2B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202978" y="3128253"/>
                  <a:ext cx="635040" cy="36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2" name="Szabadkéz 81">
                <a:extLst>
                  <a:ext uri="{FF2B5EF4-FFF2-40B4-BE49-F238E27FC236}">
                    <a16:creationId xmlns:a16="http://schemas.microsoft.com/office/drawing/2014/main" id="{46005CF3-6F89-3D62-5B48-ACD75C80052B}"/>
                  </a:ext>
                </a:extLst>
              </p14:cNvPr>
              <p14:cNvContentPartPr/>
              <p14:nvPr/>
            </p14:nvContentPartPr>
            <p14:xfrm>
              <a:off x="2919499" y="3801676"/>
              <a:ext cx="11520" cy="7920"/>
            </p14:xfrm>
          </p:contentPart>
        </mc:Choice>
        <mc:Fallback xmlns="">
          <p:pic>
            <p:nvPicPr>
              <p:cNvPr id="82" name="Szabadkéz 81">
                <a:extLst>
                  <a:ext uri="{FF2B5EF4-FFF2-40B4-BE49-F238E27FC236}">
                    <a16:creationId xmlns:a16="http://schemas.microsoft.com/office/drawing/2014/main" id="{46005CF3-6F89-3D62-5B48-ACD75C80052B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2904019" y="3786196"/>
                <a:ext cx="42120" cy="38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3" name="Szabadkéz 83">
                <a:extLst>
                  <a:ext uri="{FF2B5EF4-FFF2-40B4-BE49-F238E27FC236}">
                    <a16:creationId xmlns:a16="http://schemas.microsoft.com/office/drawing/2014/main" id="{FE93C80D-C82E-A0F7-B123-2C21534E3271}"/>
                  </a:ext>
                </a:extLst>
              </p14:cNvPr>
              <p14:cNvContentPartPr/>
              <p14:nvPr/>
            </p14:nvContentPartPr>
            <p14:xfrm>
              <a:off x="2740219" y="3961156"/>
              <a:ext cx="396720" cy="443520"/>
            </p14:xfrm>
          </p:contentPart>
        </mc:Choice>
        <mc:Fallback xmlns="">
          <p:pic>
            <p:nvPicPr>
              <p:cNvPr id="83" name="Szabadkéz 83">
                <a:extLst>
                  <a:ext uri="{FF2B5EF4-FFF2-40B4-BE49-F238E27FC236}">
                    <a16:creationId xmlns:a16="http://schemas.microsoft.com/office/drawing/2014/main" id="{FE93C80D-C82E-A0F7-B123-2C21534E3271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724753" y="3945676"/>
                <a:ext cx="427292" cy="474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86" name="Szabadkéz 86">
                <a:extLst>
                  <a:ext uri="{FF2B5EF4-FFF2-40B4-BE49-F238E27FC236}">
                    <a16:creationId xmlns:a16="http://schemas.microsoft.com/office/drawing/2014/main" id="{377FA28F-3E76-8942-09C8-ACA5E6BC9BFB}"/>
                  </a:ext>
                </a:extLst>
              </p14:cNvPr>
              <p14:cNvContentPartPr/>
              <p14:nvPr/>
            </p14:nvContentPartPr>
            <p14:xfrm>
              <a:off x="3309379" y="4029916"/>
              <a:ext cx="130680" cy="90360"/>
            </p14:xfrm>
          </p:contentPart>
        </mc:Choice>
        <mc:Fallback xmlns="">
          <p:pic>
            <p:nvPicPr>
              <p:cNvPr id="86" name="Szabadkéz 86">
                <a:extLst>
                  <a:ext uri="{FF2B5EF4-FFF2-40B4-BE49-F238E27FC236}">
                    <a16:creationId xmlns:a16="http://schemas.microsoft.com/office/drawing/2014/main" id="{377FA28F-3E76-8942-09C8-ACA5E6BC9BFB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3293942" y="4014374"/>
                <a:ext cx="161196" cy="121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89" name="Szabadkéz 89">
                <a:extLst>
                  <a:ext uri="{FF2B5EF4-FFF2-40B4-BE49-F238E27FC236}">
                    <a16:creationId xmlns:a16="http://schemas.microsoft.com/office/drawing/2014/main" id="{2033C33A-0DB1-14D6-5C54-622DBF580D8C}"/>
                  </a:ext>
                </a:extLst>
              </p14:cNvPr>
              <p14:cNvContentPartPr/>
              <p14:nvPr/>
            </p14:nvContentPartPr>
            <p14:xfrm>
              <a:off x="3731659" y="4048636"/>
              <a:ext cx="501840" cy="317160"/>
            </p14:xfrm>
          </p:contentPart>
        </mc:Choice>
        <mc:Fallback xmlns="">
          <p:pic>
            <p:nvPicPr>
              <p:cNvPr id="89" name="Szabadkéz 89">
                <a:extLst>
                  <a:ext uri="{FF2B5EF4-FFF2-40B4-BE49-F238E27FC236}">
                    <a16:creationId xmlns:a16="http://schemas.microsoft.com/office/drawing/2014/main" id="{2033C33A-0DB1-14D6-5C54-622DBF580D8C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3716168" y="4033156"/>
                <a:ext cx="532462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0" name="Szabadkéz 100">
                <a:extLst>
                  <a:ext uri="{FF2B5EF4-FFF2-40B4-BE49-F238E27FC236}">
                    <a16:creationId xmlns:a16="http://schemas.microsoft.com/office/drawing/2014/main" id="{ECD014D1-A9E9-663A-D5D8-CD9D54FB5C7F}"/>
                  </a:ext>
                </a:extLst>
              </p14:cNvPr>
              <p14:cNvContentPartPr/>
              <p14:nvPr/>
            </p14:nvContentPartPr>
            <p14:xfrm>
              <a:off x="4334659" y="3805636"/>
              <a:ext cx="1171080" cy="677520"/>
            </p14:xfrm>
          </p:contentPart>
        </mc:Choice>
        <mc:Fallback xmlns="">
          <p:pic>
            <p:nvPicPr>
              <p:cNvPr id="100" name="Szabadkéz 100">
                <a:extLst>
                  <a:ext uri="{FF2B5EF4-FFF2-40B4-BE49-F238E27FC236}">
                    <a16:creationId xmlns:a16="http://schemas.microsoft.com/office/drawing/2014/main" id="{ECD014D1-A9E9-663A-D5D8-CD9D54FB5C7F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4319184" y="3790164"/>
                <a:ext cx="1201671" cy="7081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09" name="Szabadkéz 109">
                <a:extLst>
                  <a:ext uri="{FF2B5EF4-FFF2-40B4-BE49-F238E27FC236}">
                    <a16:creationId xmlns:a16="http://schemas.microsoft.com/office/drawing/2014/main" id="{31F3C98A-1F0B-C26D-EBAB-2CF4B6AC8AE8}"/>
                  </a:ext>
                </a:extLst>
              </p14:cNvPr>
              <p14:cNvContentPartPr/>
              <p14:nvPr/>
            </p14:nvContentPartPr>
            <p14:xfrm>
              <a:off x="7091899" y="3812836"/>
              <a:ext cx="509400" cy="389520"/>
            </p14:xfrm>
          </p:contentPart>
        </mc:Choice>
        <mc:Fallback xmlns="">
          <p:pic>
            <p:nvPicPr>
              <p:cNvPr id="109" name="Szabadkéz 109">
                <a:extLst>
                  <a:ext uri="{FF2B5EF4-FFF2-40B4-BE49-F238E27FC236}">
                    <a16:creationId xmlns:a16="http://schemas.microsoft.com/office/drawing/2014/main" id="{31F3C98A-1F0B-C26D-EBAB-2CF4B6AC8AE8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7076419" y="3797356"/>
                <a:ext cx="54000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16" name="Szabadkéz 116">
                <a:extLst>
                  <a:ext uri="{FF2B5EF4-FFF2-40B4-BE49-F238E27FC236}">
                    <a16:creationId xmlns:a16="http://schemas.microsoft.com/office/drawing/2014/main" id="{9BDA7C76-27AC-6C6F-86B6-2100319A10D5}"/>
                  </a:ext>
                </a:extLst>
              </p14:cNvPr>
              <p14:cNvContentPartPr/>
              <p14:nvPr/>
            </p14:nvContentPartPr>
            <p14:xfrm>
              <a:off x="7684819" y="3784036"/>
              <a:ext cx="631080" cy="444240"/>
            </p14:xfrm>
          </p:contentPart>
        </mc:Choice>
        <mc:Fallback xmlns="">
          <p:pic>
            <p:nvPicPr>
              <p:cNvPr id="116" name="Szabadkéz 116">
                <a:extLst>
                  <a:ext uri="{FF2B5EF4-FFF2-40B4-BE49-F238E27FC236}">
                    <a16:creationId xmlns:a16="http://schemas.microsoft.com/office/drawing/2014/main" id="{9BDA7C76-27AC-6C6F-86B6-2100319A10D5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7669339" y="3768569"/>
                <a:ext cx="661680" cy="474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AC55F1BD-FA6D-3332-2BCB-8C43E7D08972}"/>
                  </a:ext>
                </a:extLst>
              </p14:cNvPr>
              <p14:cNvContentPartPr/>
              <p14:nvPr/>
            </p14:nvContentPartPr>
            <p14:xfrm>
              <a:off x="5862008" y="4058274"/>
              <a:ext cx="156240" cy="2268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AC55F1BD-FA6D-3332-2BCB-8C43E7D08972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5846528" y="4042794"/>
                <a:ext cx="18684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24" name="Szabadkéz 25">
                <a:extLst>
                  <a:ext uri="{FF2B5EF4-FFF2-40B4-BE49-F238E27FC236}">
                    <a16:creationId xmlns:a16="http://schemas.microsoft.com/office/drawing/2014/main" id="{B2BEDCC9-AF54-E5EC-F42F-DCAC445AAF5A}"/>
                  </a:ext>
                </a:extLst>
              </p14:cNvPr>
              <p14:cNvContentPartPr/>
              <p14:nvPr/>
            </p14:nvContentPartPr>
            <p14:xfrm>
              <a:off x="6351968" y="3885474"/>
              <a:ext cx="579600" cy="474120"/>
            </p14:xfrm>
          </p:contentPart>
        </mc:Choice>
        <mc:Fallback xmlns="">
          <p:pic>
            <p:nvPicPr>
              <p:cNvPr id="24" name="Szabadkéz 25">
                <a:extLst>
                  <a:ext uri="{FF2B5EF4-FFF2-40B4-BE49-F238E27FC236}">
                    <a16:creationId xmlns:a16="http://schemas.microsoft.com/office/drawing/2014/main" id="{B2BEDCC9-AF54-E5EC-F42F-DCAC445AAF5A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6336488" y="3869982"/>
                <a:ext cx="610200" cy="50474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78186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8" name="Group 117">
            <a:extLst>
              <a:ext uri="{FF2B5EF4-FFF2-40B4-BE49-F238E27FC236}">
                <a16:creationId xmlns:a16="http://schemas.microsoft.com/office/drawing/2014/main" id="{DCACE2F9-BE1C-DBE2-8BA3-99FE548EF778}"/>
              </a:ext>
            </a:extLst>
          </p:cNvPr>
          <p:cNvGrpSpPr/>
          <p:nvPr/>
        </p:nvGrpSpPr>
        <p:grpSpPr>
          <a:xfrm>
            <a:off x="3511209" y="3087715"/>
            <a:ext cx="6957087" cy="3137819"/>
            <a:chOff x="1987208" y="3087714"/>
            <a:chExt cx="6957087" cy="313781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8C98688E-42A5-EA08-3FD6-771A99EB8389}"/>
                </a:ext>
              </a:extLst>
            </p:cNvPr>
            <p:cNvSpPr/>
            <p:nvPr/>
          </p:nvSpPr>
          <p:spPr>
            <a:xfrm>
              <a:off x="5109416" y="4736903"/>
              <a:ext cx="3834879" cy="148863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000">
                  <a:ea typeface="+mn-lt"/>
                  <a:cs typeface="+mn-lt"/>
                </a:rPr>
                <a:t>Dispersion and/or absorption</a:t>
              </a:r>
              <a:endParaRPr lang="en-US" sz="1800">
                <a:ea typeface="+mn-lt"/>
                <a:cs typeface="+mn-lt"/>
              </a:endParaRPr>
            </a:p>
            <a:p>
              <a:pPr algn="ctr"/>
              <a:r>
                <a:rPr lang="en-GB" sz="2000">
                  <a:cs typeface="Calibri"/>
                </a:rPr>
                <a:t>is essential algebraically for</a:t>
              </a:r>
            </a:p>
            <a:p>
              <a:pPr algn="ctr"/>
              <a:r>
                <a:rPr lang="en-GB" sz="2000">
                  <a:cs typeface="Calibri"/>
                </a:rPr>
                <a:t>non-trivial solution</a:t>
              </a: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3" name="Szabadkéz 2">
                  <a:extLst>
                    <a:ext uri="{FF2B5EF4-FFF2-40B4-BE49-F238E27FC236}">
                      <a16:creationId xmlns:a16="http://schemas.microsoft.com/office/drawing/2014/main" id="{609789DD-E604-EA5B-1774-084FB871C380}"/>
                    </a:ext>
                  </a:extLst>
                </p14:cNvPr>
                <p14:cNvContentPartPr/>
                <p14:nvPr/>
              </p14:nvContentPartPr>
              <p14:xfrm>
                <a:off x="1987208" y="3087714"/>
                <a:ext cx="1886040" cy="663840"/>
              </p14:xfrm>
            </p:contentPart>
          </mc:Choice>
          <mc:Fallback xmlns="">
            <p:pic>
              <p:nvPicPr>
                <p:cNvPr id="3" name="Szabadkéz 2">
                  <a:extLst>
                    <a:ext uri="{FF2B5EF4-FFF2-40B4-BE49-F238E27FC236}">
                      <a16:creationId xmlns:a16="http://schemas.microsoft.com/office/drawing/2014/main" id="{609789DD-E604-EA5B-1774-084FB871C380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933208" y="2979714"/>
                  <a:ext cx="1993680" cy="87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ABFC7475-7C64-D165-8516-CDA8CEA8A5FE}"/>
              </a:ext>
            </a:extLst>
          </p:cNvPr>
          <p:cNvGrpSpPr/>
          <p:nvPr/>
        </p:nvGrpSpPr>
        <p:grpSpPr>
          <a:xfrm>
            <a:off x="2178646" y="3094554"/>
            <a:ext cx="6063682" cy="3519306"/>
            <a:chOff x="654646" y="3094554"/>
            <a:chExt cx="6063682" cy="3519306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6" name="Szabadkéz 5">
                  <a:extLst>
                    <a:ext uri="{FF2B5EF4-FFF2-40B4-BE49-F238E27FC236}">
                      <a16:creationId xmlns:a16="http://schemas.microsoft.com/office/drawing/2014/main" id="{2AEF274E-ABF5-B352-0CAA-7B5CC99F222D}"/>
                    </a:ext>
                  </a:extLst>
                </p14:cNvPr>
                <p14:cNvContentPartPr/>
                <p14:nvPr/>
              </p14:nvContentPartPr>
              <p14:xfrm>
                <a:off x="5167808" y="3094554"/>
                <a:ext cx="715680" cy="403200"/>
              </p14:xfrm>
            </p:contentPart>
          </mc:Choice>
          <mc:Fallback xmlns="">
            <p:pic>
              <p:nvPicPr>
                <p:cNvPr id="6" name="Szabadkéz 5">
                  <a:extLst>
                    <a:ext uri="{FF2B5EF4-FFF2-40B4-BE49-F238E27FC236}">
                      <a16:creationId xmlns:a16="http://schemas.microsoft.com/office/drawing/2014/main" id="{2AEF274E-ABF5-B352-0CAA-7B5CC99F222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5131808" y="3022554"/>
                  <a:ext cx="787320" cy="54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1" name="Szabadkéz 10">
                  <a:extLst>
                    <a:ext uri="{FF2B5EF4-FFF2-40B4-BE49-F238E27FC236}">
                      <a16:creationId xmlns:a16="http://schemas.microsoft.com/office/drawing/2014/main" id="{5BF4738F-53AF-A3A3-022D-168B6F53828C}"/>
                    </a:ext>
                  </a:extLst>
                </p14:cNvPr>
                <p14:cNvContentPartPr/>
                <p14:nvPr/>
              </p14:nvContentPartPr>
              <p14:xfrm>
                <a:off x="6134408" y="3763074"/>
                <a:ext cx="583920" cy="430560"/>
              </p14:xfrm>
            </p:contentPart>
          </mc:Choice>
          <mc:Fallback xmlns="">
            <p:pic>
              <p:nvPicPr>
                <p:cNvPr id="11" name="Szabadkéz 10">
                  <a:extLst>
                    <a:ext uri="{FF2B5EF4-FFF2-40B4-BE49-F238E27FC236}">
                      <a16:creationId xmlns:a16="http://schemas.microsoft.com/office/drawing/2014/main" id="{5BF4738F-53AF-A3A3-022D-168B6F53828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6098408" y="3691074"/>
                  <a:ext cx="655560" cy="5742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5F4D0C7B-2407-3C46-2216-08A74DAC47F2}"/>
                </a:ext>
              </a:extLst>
            </p:cNvPr>
            <p:cNvSpPr/>
            <p:nvPr/>
          </p:nvSpPr>
          <p:spPr>
            <a:xfrm>
              <a:off x="654646" y="5125230"/>
              <a:ext cx="3834879" cy="1488630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>
              <a:defPPr>
                <a:defRPr lang="en-GB"/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GB" sz="2000">
                  <a:ea typeface="+mn-lt"/>
                  <a:cs typeface="+mn-lt"/>
                </a:rPr>
                <a:t>Nonlinearity due to saturation</a:t>
              </a:r>
            </a:p>
            <a:p>
              <a:pPr algn="ctr"/>
              <a:r>
                <a:rPr lang="en-GB" sz="2000">
                  <a:cs typeface="Calibri"/>
                </a:rPr>
                <a:t>=&gt; multiple solutions for intensity in steady state possible</a:t>
              </a:r>
            </a:p>
          </p:txBody>
        </p:sp>
      </p:grpSp>
      <p:sp>
        <p:nvSpPr>
          <p:cNvPr id="4" name="Title 1">
            <a:extLst>
              <a:ext uri="{FF2B5EF4-FFF2-40B4-BE49-F238E27FC236}">
                <a16:creationId xmlns:a16="http://schemas.microsoft.com/office/drawing/2014/main" id="{1CD10221-4334-6279-2F67-468A53F05CD5}"/>
              </a:ext>
            </a:extLst>
          </p:cNvPr>
          <p:cNvSpPr>
            <a:spLocks noGrp="1"/>
          </p:cNvSpPr>
          <p:nvPr/>
        </p:nvSpPr>
        <p:spPr>
          <a:xfrm>
            <a:off x="2152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PBB vs. optical </a:t>
            </a:r>
            <a:r>
              <a:rPr lang="en-GB" sz="4000" err="1">
                <a:solidFill>
                  <a:schemeClr val="accent1">
                    <a:lumMod val="75000"/>
                  </a:schemeClr>
                </a:solidFill>
                <a:cs typeface="Calibri Light"/>
              </a:rPr>
              <a:t>bistability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45856CF-BB6C-6B0C-1CFA-F5A3574C07DB}"/>
              </a:ext>
            </a:extLst>
          </p:cNvPr>
          <p:cNvSpPr>
            <a:spLocks noGrp="1"/>
          </p:cNvSpPr>
          <p:nvPr/>
        </p:nvSpPr>
        <p:spPr>
          <a:xfrm>
            <a:off x="2152650" y="1642745"/>
            <a:ext cx="7886700" cy="555992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>
                <a:cs typeface="Calibri" panose="020F0502020204030204"/>
              </a:rPr>
              <a:t>Maxwell-Bloch (semiclassical) theory (steady state):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9" name="Szabadkéz 20">
                <a:extLst>
                  <a:ext uri="{FF2B5EF4-FFF2-40B4-BE49-F238E27FC236}">
                    <a16:creationId xmlns:a16="http://schemas.microsoft.com/office/drawing/2014/main" id="{77BC330C-C399-48A7-7A87-7205FE59FED3}"/>
                  </a:ext>
                </a:extLst>
              </p14:cNvPr>
              <p14:cNvContentPartPr/>
              <p14:nvPr/>
            </p14:nvContentPartPr>
            <p14:xfrm>
              <a:off x="3698069" y="2552447"/>
              <a:ext cx="348120" cy="269280"/>
            </p14:xfrm>
          </p:contentPart>
        </mc:Choice>
        <mc:Fallback xmlns="">
          <p:pic>
            <p:nvPicPr>
              <p:cNvPr id="19" name="Szabadkéz 20">
                <a:extLst>
                  <a:ext uri="{FF2B5EF4-FFF2-40B4-BE49-F238E27FC236}">
                    <a16:creationId xmlns:a16="http://schemas.microsoft.com/office/drawing/2014/main" id="{77BC330C-C399-48A7-7A87-7205FE59FED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682605" y="2536988"/>
                <a:ext cx="378688" cy="299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0" name="Szabadkéz 20">
                <a:extLst>
                  <a:ext uri="{FF2B5EF4-FFF2-40B4-BE49-F238E27FC236}">
                    <a16:creationId xmlns:a16="http://schemas.microsoft.com/office/drawing/2014/main" id="{F2B83C7C-04C5-4FC2-9076-A4E998DE95F7}"/>
                  </a:ext>
                </a:extLst>
              </p14:cNvPr>
              <p14:cNvContentPartPr/>
              <p14:nvPr/>
            </p14:nvContentPartPr>
            <p14:xfrm>
              <a:off x="3129269" y="2675567"/>
              <a:ext cx="146520" cy="63720"/>
            </p14:xfrm>
          </p:contentPart>
        </mc:Choice>
        <mc:Fallback xmlns="">
          <p:pic>
            <p:nvPicPr>
              <p:cNvPr id="20" name="Szabadkéz 20">
                <a:extLst>
                  <a:ext uri="{FF2B5EF4-FFF2-40B4-BE49-F238E27FC236}">
                    <a16:creationId xmlns:a16="http://schemas.microsoft.com/office/drawing/2014/main" id="{F2B83C7C-04C5-4FC2-9076-A4E998DE95F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113789" y="2660174"/>
                <a:ext cx="177120" cy="94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Szabadkéz 24">
                <a:extLst>
                  <a:ext uri="{FF2B5EF4-FFF2-40B4-BE49-F238E27FC236}">
                    <a16:creationId xmlns:a16="http://schemas.microsoft.com/office/drawing/2014/main" id="{2F66D8E8-B7BE-BEF6-48D8-B21B2DF99FEF}"/>
                  </a:ext>
                </a:extLst>
              </p14:cNvPr>
              <p14:cNvContentPartPr/>
              <p14:nvPr/>
            </p14:nvContentPartPr>
            <p14:xfrm>
              <a:off x="3596909" y="2469702"/>
              <a:ext cx="168840" cy="528120"/>
            </p14:xfrm>
          </p:contentPart>
        </mc:Choice>
        <mc:Fallback xmlns="">
          <p:pic>
            <p:nvPicPr>
              <p:cNvPr id="25" name="Szabadkéz 24">
                <a:extLst>
                  <a:ext uri="{FF2B5EF4-FFF2-40B4-BE49-F238E27FC236}">
                    <a16:creationId xmlns:a16="http://schemas.microsoft.com/office/drawing/2014/main" id="{2F66D8E8-B7BE-BEF6-48D8-B21B2DF99FE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581396" y="2454222"/>
                <a:ext cx="199505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7" name="Szabadkéz 27">
                <a:extLst>
                  <a:ext uri="{FF2B5EF4-FFF2-40B4-BE49-F238E27FC236}">
                    <a16:creationId xmlns:a16="http://schemas.microsoft.com/office/drawing/2014/main" id="{9CBEB640-3AB9-D29E-3974-B634627F42B6}"/>
                  </a:ext>
                </a:extLst>
              </p14:cNvPr>
              <p14:cNvContentPartPr/>
              <p14:nvPr/>
            </p14:nvContentPartPr>
            <p14:xfrm>
              <a:off x="4146989" y="2495982"/>
              <a:ext cx="756000" cy="439920"/>
            </p14:xfrm>
          </p:contentPart>
        </mc:Choice>
        <mc:Fallback xmlns="">
          <p:pic>
            <p:nvPicPr>
              <p:cNvPr id="27" name="Szabadkéz 27">
                <a:extLst>
                  <a:ext uri="{FF2B5EF4-FFF2-40B4-BE49-F238E27FC236}">
                    <a16:creationId xmlns:a16="http://schemas.microsoft.com/office/drawing/2014/main" id="{9CBEB640-3AB9-D29E-3974-B634627F42B6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4131502" y="2480515"/>
                <a:ext cx="786615" cy="4704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8" name="Szabadkéz 27">
                <a:extLst>
                  <a:ext uri="{FF2B5EF4-FFF2-40B4-BE49-F238E27FC236}">
                    <a16:creationId xmlns:a16="http://schemas.microsoft.com/office/drawing/2014/main" id="{65D1ADEA-EF34-7281-4B5E-76B167D112DC}"/>
                  </a:ext>
                </a:extLst>
              </p14:cNvPr>
              <p14:cNvContentPartPr/>
              <p14:nvPr/>
            </p14:nvContentPartPr>
            <p14:xfrm>
              <a:off x="5034029" y="2604266"/>
              <a:ext cx="191160" cy="194400"/>
            </p14:xfrm>
          </p:contentPart>
        </mc:Choice>
        <mc:Fallback xmlns="">
          <p:pic>
            <p:nvPicPr>
              <p:cNvPr id="28" name="Szabadkéz 27">
                <a:extLst>
                  <a:ext uri="{FF2B5EF4-FFF2-40B4-BE49-F238E27FC236}">
                    <a16:creationId xmlns:a16="http://schemas.microsoft.com/office/drawing/2014/main" id="{65D1ADEA-EF34-7281-4B5E-76B167D112DC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018549" y="2588786"/>
                <a:ext cx="22176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1" name="Szabadkéz 31">
                <a:extLst>
                  <a:ext uri="{FF2B5EF4-FFF2-40B4-BE49-F238E27FC236}">
                    <a16:creationId xmlns:a16="http://schemas.microsoft.com/office/drawing/2014/main" id="{20C955BB-B903-3B8B-D2D6-1AF872D5A79B}"/>
                  </a:ext>
                </a:extLst>
              </p14:cNvPr>
              <p14:cNvContentPartPr/>
              <p14:nvPr/>
            </p14:nvContentPartPr>
            <p14:xfrm>
              <a:off x="5413829" y="2563226"/>
              <a:ext cx="200520" cy="195120"/>
            </p14:xfrm>
          </p:contentPart>
        </mc:Choice>
        <mc:Fallback xmlns="">
          <p:pic>
            <p:nvPicPr>
              <p:cNvPr id="31" name="Szabadkéz 31">
                <a:extLst>
                  <a:ext uri="{FF2B5EF4-FFF2-40B4-BE49-F238E27FC236}">
                    <a16:creationId xmlns:a16="http://schemas.microsoft.com/office/drawing/2014/main" id="{20C955BB-B903-3B8B-D2D6-1AF872D5A79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398321" y="2547746"/>
                <a:ext cx="231175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37" name="Szabadkéz 37">
                <a:extLst>
                  <a:ext uri="{FF2B5EF4-FFF2-40B4-BE49-F238E27FC236}">
                    <a16:creationId xmlns:a16="http://schemas.microsoft.com/office/drawing/2014/main" id="{5B19C009-EBBD-DB57-688E-35A3A968A8D3}"/>
                  </a:ext>
                </a:extLst>
              </p14:cNvPr>
              <p14:cNvContentPartPr/>
              <p14:nvPr/>
            </p14:nvContentPartPr>
            <p14:xfrm>
              <a:off x="5887949" y="2445794"/>
              <a:ext cx="494640" cy="505800"/>
            </p14:xfrm>
          </p:contentPart>
        </mc:Choice>
        <mc:Fallback xmlns="">
          <p:pic>
            <p:nvPicPr>
              <p:cNvPr id="37" name="Szabadkéz 37">
                <a:extLst>
                  <a:ext uri="{FF2B5EF4-FFF2-40B4-BE49-F238E27FC236}">
                    <a16:creationId xmlns:a16="http://schemas.microsoft.com/office/drawing/2014/main" id="{5B19C009-EBBD-DB57-688E-35A3A968A8D3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872458" y="2430303"/>
                <a:ext cx="525262" cy="536422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6F8B2631-20FF-AF59-FDEB-6098DC8EABA3}"/>
              </a:ext>
            </a:extLst>
          </p:cNvPr>
          <p:cNvGrpSpPr/>
          <p:nvPr/>
        </p:nvGrpSpPr>
        <p:grpSpPr>
          <a:xfrm>
            <a:off x="6584981" y="2532626"/>
            <a:ext cx="500688" cy="291240"/>
            <a:chOff x="5445029" y="2550914"/>
            <a:chExt cx="500688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38" name="Szabadkéz 37">
                  <a:extLst>
                    <a:ext uri="{FF2B5EF4-FFF2-40B4-BE49-F238E27FC236}">
                      <a16:creationId xmlns:a16="http://schemas.microsoft.com/office/drawing/2014/main" id="{9494901F-FD61-D22D-8D20-1BDA86EFC90D}"/>
                    </a:ext>
                  </a:extLst>
                </p14:cNvPr>
                <p14:cNvContentPartPr/>
                <p14:nvPr/>
              </p14:nvContentPartPr>
              <p14:xfrm>
                <a:off x="5504429" y="2563226"/>
                <a:ext cx="11520" cy="191160"/>
              </p14:xfrm>
            </p:contentPart>
          </mc:Choice>
          <mc:Fallback xmlns="">
            <p:pic>
              <p:nvPicPr>
                <p:cNvPr id="38" name="Szabadkéz 37">
                  <a:extLst>
                    <a:ext uri="{FF2B5EF4-FFF2-40B4-BE49-F238E27FC236}">
                      <a16:creationId xmlns:a16="http://schemas.microsoft.com/office/drawing/2014/main" id="{9494901F-FD61-D22D-8D20-1BDA86EFC90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489418" y="2547746"/>
                  <a:ext cx="41193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9" name="Szabadkéz 38">
                  <a:extLst>
                    <a:ext uri="{FF2B5EF4-FFF2-40B4-BE49-F238E27FC236}">
                      <a16:creationId xmlns:a16="http://schemas.microsoft.com/office/drawing/2014/main" id="{4D30FC03-D70D-64DF-5E7C-2C9ED915BAC9}"/>
                    </a:ext>
                  </a:extLst>
                </p14:cNvPr>
                <p14:cNvContentPartPr/>
                <p14:nvPr/>
              </p14:nvContentPartPr>
              <p14:xfrm>
                <a:off x="5445029" y="2660426"/>
                <a:ext cx="160920" cy="30240"/>
              </p14:xfrm>
            </p:contentPart>
          </mc:Choice>
          <mc:Fallback xmlns="">
            <p:pic>
              <p:nvPicPr>
                <p:cNvPr id="39" name="Szabadkéz 38">
                  <a:extLst>
                    <a:ext uri="{FF2B5EF4-FFF2-40B4-BE49-F238E27FC236}">
                      <a16:creationId xmlns:a16="http://schemas.microsoft.com/office/drawing/2014/main" id="{4D30FC03-D70D-64DF-5E7C-2C9ED915BAC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5429549" y="2644946"/>
                  <a:ext cx="1915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44" name="Szabadkéz 44">
                  <a:extLst>
                    <a:ext uri="{FF2B5EF4-FFF2-40B4-BE49-F238E27FC236}">
                      <a16:creationId xmlns:a16="http://schemas.microsoft.com/office/drawing/2014/main" id="{B0E7185F-3AEA-4BE2-F0C5-CC32E6987361}"/>
                    </a:ext>
                  </a:extLst>
                </p14:cNvPr>
                <p14:cNvContentPartPr/>
                <p14:nvPr/>
              </p14:nvContentPartPr>
              <p14:xfrm>
                <a:off x="5818277" y="2550914"/>
                <a:ext cx="127440" cy="291240"/>
              </p14:xfrm>
            </p:contentPart>
          </mc:Choice>
          <mc:Fallback xmlns="">
            <p:pic>
              <p:nvPicPr>
                <p:cNvPr id="44" name="Szabadkéz 44">
                  <a:extLst>
                    <a:ext uri="{FF2B5EF4-FFF2-40B4-BE49-F238E27FC236}">
                      <a16:creationId xmlns:a16="http://schemas.microsoft.com/office/drawing/2014/main" id="{B0E7185F-3AEA-4BE2-F0C5-CC32E6987361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802797" y="2535434"/>
                  <a:ext cx="158040" cy="32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52" name="Szabadkéz 52">
                <a:extLst>
                  <a:ext uri="{FF2B5EF4-FFF2-40B4-BE49-F238E27FC236}">
                    <a16:creationId xmlns:a16="http://schemas.microsoft.com/office/drawing/2014/main" id="{949A9AF0-D68A-C7A7-F72C-680214E7368A}"/>
                  </a:ext>
                </a:extLst>
              </p14:cNvPr>
              <p14:cNvContentPartPr/>
              <p14:nvPr/>
            </p14:nvContentPartPr>
            <p14:xfrm>
              <a:off x="3217109" y="3363866"/>
              <a:ext cx="129600" cy="49320"/>
            </p14:xfrm>
          </p:contentPart>
        </mc:Choice>
        <mc:Fallback xmlns="">
          <p:pic>
            <p:nvPicPr>
              <p:cNvPr id="52" name="Szabadkéz 52">
                <a:extLst>
                  <a:ext uri="{FF2B5EF4-FFF2-40B4-BE49-F238E27FC236}">
                    <a16:creationId xmlns:a16="http://schemas.microsoft.com/office/drawing/2014/main" id="{949A9AF0-D68A-C7A7-F72C-680214E7368A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201629" y="3348272"/>
                <a:ext cx="160200" cy="80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0" name="Szabadkéz 61">
                <a:extLst>
                  <a:ext uri="{FF2B5EF4-FFF2-40B4-BE49-F238E27FC236}">
                    <a16:creationId xmlns:a16="http://schemas.microsoft.com/office/drawing/2014/main" id="{17BE4C8A-DF31-082C-75A1-A77DB61E7667}"/>
                  </a:ext>
                </a:extLst>
              </p14:cNvPr>
              <p14:cNvContentPartPr/>
              <p14:nvPr/>
            </p14:nvContentPartPr>
            <p14:xfrm>
              <a:off x="4478189" y="3300506"/>
              <a:ext cx="459000" cy="303480"/>
            </p14:xfrm>
          </p:contentPart>
        </mc:Choice>
        <mc:Fallback xmlns="">
          <p:pic>
            <p:nvPicPr>
              <p:cNvPr id="60" name="Szabadkéz 61">
                <a:extLst>
                  <a:ext uri="{FF2B5EF4-FFF2-40B4-BE49-F238E27FC236}">
                    <a16:creationId xmlns:a16="http://schemas.microsoft.com/office/drawing/2014/main" id="{17BE4C8A-DF31-082C-75A1-A77DB61E7667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462709" y="3285026"/>
                <a:ext cx="48960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1" name="Szabadkéz 61">
                <a:extLst>
                  <a:ext uri="{FF2B5EF4-FFF2-40B4-BE49-F238E27FC236}">
                    <a16:creationId xmlns:a16="http://schemas.microsoft.com/office/drawing/2014/main" id="{C7DED90A-B525-0DB2-FD96-8E23944BFE08}"/>
                  </a:ext>
                </a:extLst>
              </p14:cNvPr>
              <p14:cNvContentPartPr/>
              <p14:nvPr/>
            </p14:nvContentPartPr>
            <p14:xfrm>
              <a:off x="3739109" y="3284306"/>
              <a:ext cx="550800" cy="375480"/>
            </p14:xfrm>
          </p:contentPart>
        </mc:Choice>
        <mc:Fallback xmlns="">
          <p:pic>
            <p:nvPicPr>
              <p:cNvPr id="61" name="Szabadkéz 61">
                <a:extLst>
                  <a:ext uri="{FF2B5EF4-FFF2-40B4-BE49-F238E27FC236}">
                    <a16:creationId xmlns:a16="http://schemas.microsoft.com/office/drawing/2014/main" id="{C7DED90A-B525-0DB2-FD96-8E23944BFE08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723619" y="3268841"/>
                <a:ext cx="581420" cy="406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2" name="Szabadkéz 61">
                <a:extLst>
                  <a:ext uri="{FF2B5EF4-FFF2-40B4-BE49-F238E27FC236}">
                    <a16:creationId xmlns:a16="http://schemas.microsoft.com/office/drawing/2014/main" id="{538158FB-EA0D-93E0-42C9-050E1D950B68}"/>
                  </a:ext>
                </a:extLst>
              </p14:cNvPr>
              <p14:cNvContentPartPr/>
              <p14:nvPr/>
            </p14:nvContentPartPr>
            <p14:xfrm>
              <a:off x="3574949" y="3143186"/>
              <a:ext cx="265680" cy="617760"/>
            </p14:xfrm>
          </p:contentPart>
        </mc:Choice>
        <mc:Fallback xmlns="">
          <p:pic>
            <p:nvPicPr>
              <p:cNvPr id="62" name="Szabadkéz 61">
                <a:extLst>
                  <a:ext uri="{FF2B5EF4-FFF2-40B4-BE49-F238E27FC236}">
                    <a16:creationId xmlns:a16="http://schemas.microsoft.com/office/drawing/2014/main" id="{538158FB-EA0D-93E0-42C9-050E1D950B68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559469" y="3127706"/>
                <a:ext cx="296280" cy="6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5" name="Szabadkéz 65">
                <a:extLst>
                  <a:ext uri="{FF2B5EF4-FFF2-40B4-BE49-F238E27FC236}">
                    <a16:creationId xmlns:a16="http://schemas.microsoft.com/office/drawing/2014/main" id="{8953B3BA-B495-F412-7C08-6793BFC520B6}"/>
                  </a:ext>
                </a:extLst>
              </p14:cNvPr>
              <p14:cNvContentPartPr/>
              <p14:nvPr/>
            </p14:nvContentPartPr>
            <p14:xfrm>
              <a:off x="4936469" y="3202946"/>
              <a:ext cx="340920" cy="486720"/>
            </p14:xfrm>
          </p:contentPart>
        </mc:Choice>
        <mc:Fallback xmlns="">
          <p:pic>
            <p:nvPicPr>
              <p:cNvPr id="65" name="Szabadkéz 65">
                <a:extLst>
                  <a:ext uri="{FF2B5EF4-FFF2-40B4-BE49-F238E27FC236}">
                    <a16:creationId xmlns:a16="http://schemas.microsoft.com/office/drawing/2014/main" id="{8953B3BA-B495-F412-7C08-6793BFC520B6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920989" y="3187466"/>
                <a:ext cx="371520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68" name="Szabadkéz 67">
                <a:extLst>
                  <a:ext uri="{FF2B5EF4-FFF2-40B4-BE49-F238E27FC236}">
                    <a16:creationId xmlns:a16="http://schemas.microsoft.com/office/drawing/2014/main" id="{5C923711-F803-6E46-F0A7-897049273423}"/>
                  </a:ext>
                </a:extLst>
              </p14:cNvPr>
              <p14:cNvContentPartPr/>
              <p14:nvPr/>
            </p14:nvContentPartPr>
            <p14:xfrm>
              <a:off x="6062634" y="3210621"/>
              <a:ext cx="205200" cy="223920"/>
            </p14:xfrm>
          </p:contentPart>
        </mc:Choice>
        <mc:Fallback xmlns="">
          <p:pic>
            <p:nvPicPr>
              <p:cNvPr id="68" name="Szabadkéz 67">
                <a:extLst>
                  <a:ext uri="{FF2B5EF4-FFF2-40B4-BE49-F238E27FC236}">
                    <a16:creationId xmlns:a16="http://schemas.microsoft.com/office/drawing/2014/main" id="{5C923711-F803-6E46-F0A7-89704927342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047154" y="3195166"/>
                <a:ext cx="235800" cy="254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69" name="Szabadkéz 69">
                <a:extLst>
                  <a:ext uri="{FF2B5EF4-FFF2-40B4-BE49-F238E27FC236}">
                    <a16:creationId xmlns:a16="http://schemas.microsoft.com/office/drawing/2014/main" id="{FC3E5AAF-F307-0B1A-76B0-3323BC481C7C}"/>
                  </a:ext>
                </a:extLst>
              </p14:cNvPr>
              <p14:cNvContentPartPr/>
              <p14:nvPr/>
            </p14:nvContentPartPr>
            <p14:xfrm>
              <a:off x="5636898" y="3240573"/>
              <a:ext cx="145440" cy="213480"/>
            </p14:xfrm>
          </p:contentPart>
        </mc:Choice>
        <mc:Fallback xmlns="">
          <p:pic>
            <p:nvPicPr>
              <p:cNvPr id="69" name="Szabadkéz 69">
                <a:extLst>
                  <a:ext uri="{FF2B5EF4-FFF2-40B4-BE49-F238E27FC236}">
                    <a16:creationId xmlns:a16="http://schemas.microsoft.com/office/drawing/2014/main" id="{FC3E5AAF-F307-0B1A-76B0-3323BC481C7C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5621418" y="3225119"/>
                <a:ext cx="176040" cy="244028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A0A75F7-9045-F149-9F17-C568D8D468BD}"/>
              </a:ext>
            </a:extLst>
          </p:cNvPr>
          <p:cNvGrpSpPr/>
          <p:nvPr/>
        </p:nvGrpSpPr>
        <p:grpSpPr>
          <a:xfrm>
            <a:off x="6492978" y="3143733"/>
            <a:ext cx="853920" cy="429480"/>
            <a:chOff x="4968978" y="3143733"/>
            <a:chExt cx="853920" cy="42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73" name="Szabadkéz 73">
                  <a:extLst>
                    <a:ext uri="{FF2B5EF4-FFF2-40B4-BE49-F238E27FC236}">
                      <a16:creationId xmlns:a16="http://schemas.microsoft.com/office/drawing/2014/main" id="{213082FA-B68B-9248-73B6-216D14531DCE}"/>
                    </a:ext>
                  </a:extLst>
                </p14:cNvPr>
                <p14:cNvContentPartPr/>
                <p14:nvPr/>
              </p14:nvContentPartPr>
              <p14:xfrm>
                <a:off x="4968978" y="3258933"/>
                <a:ext cx="172800" cy="314280"/>
              </p14:xfrm>
            </p:contentPart>
          </mc:Choice>
          <mc:Fallback xmlns="">
            <p:pic>
              <p:nvPicPr>
                <p:cNvPr id="73" name="Szabadkéz 73">
                  <a:extLst>
                    <a:ext uri="{FF2B5EF4-FFF2-40B4-BE49-F238E27FC236}">
                      <a16:creationId xmlns:a16="http://schemas.microsoft.com/office/drawing/2014/main" id="{213082FA-B68B-9248-73B6-216D14531DC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953498" y="3243453"/>
                  <a:ext cx="20340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78" name="Szabadkéz 78">
                  <a:extLst>
                    <a:ext uri="{FF2B5EF4-FFF2-40B4-BE49-F238E27FC236}">
                      <a16:creationId xmlns:a16="http://schemas.microsoft.com/office/drawing/2014/main" id="{7B076CB0-5417-8C75-03E1-5198AB47B2BC}"/>
                    </a:ext>
                  </a:extLst>
                </p14:cNvPr>
                <p14:cNvContentPartPr/>
                <p14:nvPr/>
              </p14:nvContentPartPr>
              <p14:xfrm>
                <a:off x="5218458" y="3143733"/>
                <a:ext cx="604440" cy="333000"/>
              </p14:xfrm>
            </p:contentPart>
          </mc:Choice>
          <mc:Fallback xmlns="">
            <p:pic>
              <p:nvPicPr>
                <p:cNvPr id="78" name="Szabadkéz 78">
                  <a:extLst>
                    <a:ext uri="{FF2B5EF4-FFF2-40B4-BE49-F238E27FC236}">
                      <a16:creationId xmlns:a16="http://schemas.microsoft.com/office/drawing/2014/main" id="{7B076CB0-5417-8C75-03E1-5198AB47B2BC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202978" y="3128253"/>
                  <a:ext cx="635040" cy="36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6" name="Szabadkéz 86">
                <a:extLst>
                  <a:ext uri="{FF2B5EF4-FFF2-40B4-BE49-F238E27FC236}">
                    <a16:creationId xmlns:a16="http://schemas.microsoft.com/office/drawing/2014/main" id="{377FA28F-3E76-8942-09C8-ACA5E6BC9BFB}"/>
                  </a:ext>
                </a:extLst>
              </p14:cNvPr>
              <p14:cNvContentPartPr/>
              <p14:nvPr/>
            </p14:nvContentPartPr>
            <p14:xfrm>
              <a:off x="3309379" y="4029916"/>
              <a:ext cx="130680" cy="90360"/>
            </p14:xfrm>
          </p:contentPart>
        </mc:Choice>
        <mc:Fallback xmlns="">
          <p:pic>
            <p:nvPicPr>
              <p:cNvPr id="86" name="Szabadkéz 86">
                <a:extLst>
                  <a:ext uri="{FF2B5EF4-FFF2-40B4-BE49-F238E27FC236}">
                    <a16:creationId xmlns:a16="http://schemas.microsoft.com/office/drawing/2014/main" id="{377FA28F-3E76-8942-09C8-ACA5E6BC9BF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293942" y="4014374"/>
                <a:ext cx="161196" cy="121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9" name="Szabadkéz 89">
                <a:extLst>
                  <a:ext uri="{FF2B5EF4-FFF2-40B4-BE49-F238E27FC236}">
                    <a16:creationId xmlns:a16="http://schemas.microsoft.com/office/drawing/2014/main" id="{2033C33A-0DB1-14D6-5C54-622DBF580D8C}"/>
                  </a:ext>
                </a:extLst>
              </p14:cNvPr>
              <p14:cNvContentPartPr/>
              <p14:nvPr/>
            </p14:nvContentPartPr>
            <p14:xfrm>
              <a:off x="3731659" y="4048636"/>
              <a:ext cx="501840" cy="317160"/>
            </p14:xfrm>
          </p:contentPart>
        </mc:Choice>
        <mc:Fallback xmlns="">
          <p:pic>
            <p:nvPicPr>
              <p:cNvPr id="89" name="Szabadkéz 89">
                <a:extLst>
                  <a:ext uri="{FF2B5EF4-FFF2-40B4-BE49-F238E27FC236}">
                    <a16:creationId xmlns:a16="http://schemas.microsoft.com/office/drawing/2014/main" id="{2033C33A-0DB1-14D6-5C54-622DBF580D8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716168" y="4033156"/>
                <a:ext cx="532462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00" name="Szabadkéz 100">
                <a:extLst>
                  <a:ext uri="{FF2B5EF4-FFF2-40B4-BE49-F238E27FC236}">
                    <a16:creationId xmlns:a16="http://schemas.microsoft.com/office/drawing/2014/main" id="{ECD014D1-A9E9-663A-D5D8-CD9D54FB5C7F}"/>
                  </a:ext>
                </a:extLst>
              </p14:cNvPr>
              <p14:cNvContentPartPr/>
              <p14:nvPr/>
            </p14:nvContentPartPr>
            <p14:xfrm>
              <a:off x="4334659" y="3805636"/>
              <a:ext cx="1171080" cy="677520"/>
            </p14:xfrm>
          </p:contentPart>
        </mc:Choice>
        <mc:Fallback xmlns="">
          <p:pic>
            <p:nvPicPr>
              <p:cNvPr id="100" name="Szabadkéz 100">
                <a:extLst>
                  <a:ext uri="{FF2B5EF4-FFF2-40B4-BE49-F238E27FC236}">
                    <a16:creationId xmlns:a16="http://schemas.microsoft.com/office/drawing/2014/main" id="{ECD014D1-A9E9-663A-D5D8-CD9D54FB5C7F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319184" y="3790164"/>
                <a:ext cx="1201671" cy="7081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09" name="Szabadkéz 109">
                <a:extLst>
                  <a:ext uri="{FF2B5EF4-FFF2-40B4-BE49-F238E27FC236}">
                    <a16:creationId xmlns:a16="http://schemas.microsoft.com/office/drawing/2014/main" id="{31F3C98A-1F0B-C26D-EBAB-2CF4B6AC8AE8}"/>
                  </a:ext>
                </a:extLst>
              </p14:cNvPr>
              <p14:cNvContentPartPr/>
              <p14:nvPr/>
            </p14:nvContentPartPr>
            <p14:xfrm>
              <a:off x="7091899" y="3812836"/>
              <a:ext cx="509400" cy="389520"/>
            </p14:xfrm>
          </p:contentPart>
        </mc:Choice>
        <mc:Fallback xmlns="">
          <p:pic>
            <p:nvPicPr>
              <p:cNvPr id="109" name="Szabadkéz 109">
                <a:extLst>
                  <a:ext uri="{FF2B5EF4-FFF2-40B4-BE49-F238E27FC236}">
                    <a16:creationId xmlns:a16="http://schemas.microsoft.com/office/drawing/2014/main" id="{31F3C98A-1F0B-C26D-EBAB-2CF4B6AC8AE8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076419" y="3797356"/>
                <a:ext cx="54000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16" name="Szabadkéz 116">
                <a:extLst>
                  <a:ext uri="{FF2B5EF4-FFF2-40B4-BE49-F238E27FC236}">
                    <a16:creationId xmlns:a16="http://schemas.microsoft.com/office/drawing/2014/main" id="{9BDA7C76-27AC-6C6F-86B6-2100319A10D5}"/>
                  </a:ext>
                </a:extLst>
              </p14:cNvPr>
              <p14:cNvContentPartPr/>
              <p14:nvPr/>
            </p14:nvContentPartPr>
            <p14:xfrm>
              <a:off x="7684819" y="3784036"/>
              <a:ext cx="631080" cy="444240"/>
            </p14:xfrm>
          </p:contentPart>
        </mc:Choice>
        <mc:Fallback xmlns="">
          <p:pic>
            <p:nvPicPr>
              <p:cNvPr id="116" name="Szabadkéz 116">
                <a:extLst>
                  <a:ext uri="{FF2B5EF4-FFF2-40B4-BE49-F238E27FC236}">
                    <a16:creationId xmlns:a16="http://schemas.microsoft.com/office/drawing/2014/main" id="{9BDA7C76-27AC-6C6F-86B6-2100319A10D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7669339" y="3768569"/>
                <a:ext cx="661680" cy="474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AC55F1BD-FA6D-3332-2BCB-8C43E7D08972}"/>
                  </a:ext>
                </a:extLst>
              </p14:cNvPr>
              <p14:cNvContentPartPr/>
              <p14:nvPr/>
            </p14:nvContentPartPr>
            <p14:xfrm>
              <a:off x="5862008" y="4058274"/>
              <a:ext cx="156240" cy="2268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AC55F1BD-FA6D-3332-2BCB-8C43E7D08972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5846528" y="4042794"/>
                <a:ext cx="18684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24" name="Szabadkéz 25">
                <a:extLst>
                  <a:ext uri="{FF2B5EF4-FFF2-40B4-BE49-F238E27FC236}">
                    <a16:creationId xmlns:a16="http://schemas.microsoft.com/office/drawing/2014/main" id="{B2BEDCC9-AF54-E5EC-F42F-DCAC445AAF5A}"/>
                  </a:ext>
                </a:extLst>
              </p14:cNvPr>
              <p14:cNvContentPartPr/>
              <p14:nvPr/>
            </p14:nvContentPartPr>
            <p14:xfrm>
              <a:off x="6351968" y="3885474"/>
              <a:ext cx="579600" cy="474120"/>
            </p14:xfrm>
          </p:contentPart>
        </mc:Choice>
        <mc:Fallback xmlns="">
          <p:pic>
            <p:nvPicPr>
              <p:cNvPr id="24" name="Szabadkéz 25">
                <a:extLst>
                  <a:ext uri="{FF2B5EF4-FFF2-40B4-BE49-F238E27FC236}">
                    <a16:creationId xmlns:a16="http://schemas.microsoft.com/office/drawing/2014/main" id="{B2BEDCC9-AF54-E5EC-F42F-DCAC445AAF5A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6336488" y="3869982"/>
                <a:ext cx="610200" cy="5047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2" name="Szabadkéz 1">
                <a:extLst>
                  <a:ext uri="{FF2B5EF4-FFF2-40B4-BE49-F238E27FC236}">
                    <a16:creationId xmlns:a16="http://schemas.microsoft.com/office/drawing/2014/main" id="{2D21E77C-5A26-A21D-CB11-9B1039D4CF01}"/>
                  </a:ext>
                </a:extLst>
              </p14:cNvPr>
              <p14:cNvContentPartPr/>
              <p14:nvPr/>
            </p14:nvContentPartPr>
            <p14:xfrm>
              <a:off x="2720288" y="2576514"/>
              <a:ext cx="217440" cy="317880"/>
            </p14:xfrm>
          </p:contentPart>
        </mc:Choice>
        <mc:Fallback xmlns="">
          <p:pic>
            <p:nvPicPr>
              <p:cNvPr id="2" name="Szabadkéz 1">
                <a:extLst>
                  <a:ext uri="{FF2B5EF4-FFF2-40B4-BE49-F238E27FC236}">
                    <a16:creationId xmlns:a16="http://schemas.microsoft.com/office/drawing/2014/main" id="{2D21E77C-5A26-A21D-CB11-9B1039D4CF01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704808" y="2561034"/>
                <a:ext cx="24804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B6BE578E-DF85-255A-9DA1-51204831A2D3}"/>
                  </a:ext>
                </a:extLst>
              </p14:cNvPr>
              <p14:cNvContentPartPr/>
              <p14:nvPr/>
            </p14:nvContentPartPr>
            <p14:xfrm>
              <a:off x="2798408" y="3323154"/>
              <a:ext cx="178560" cy="22320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B6BE578E-DF85-255A-9DA1-51204831A2D3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2782928" y="3307674"/>
                <a:ext cx="20916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8" name="Szabadkéz 7">
                <a:extLst>
                  <a:ext uri="{FF2B5EF4-FFF2-40B4-BE49-F238E27FC236}">
                    <a16:creationId xmlns:a16="http://schemas.microsoft.com/office/drawing/2014/main" id="{D8A2E561-8CBA-36C6-3567-14AEE43EC41D}"/>
                  </a:ext>
                </a:extLst>
              </p14:cNvPr>
              <p14:cNvContentPartPr/>
              <p14:nvPr/>
            </p14:nvContentPartPr>
            <p14:xfrm>
              <a:off x="2837288" y="3980154"/>
              <a:ext cx="178560" cy="26784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D8A2E561-8CBA-36C6-3567-14AEE43EC41D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2821839" y="3964674"/>
                <a:ext cx="209098" cy="29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088116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D10221-4334-6279-2F67-468A53F05CD5}"/>
              </a:ext>
            </a:extLst>
          </p:cNvPr>
          <p:cNvSpPr>
            <a:spLocks noGrp="1"/>
          </p:cNvSpPr>
          <p:nvPr/>
        </p:nvSpPr>
        <p:spPr>
          <a:xfrm>
            <a:off x="2152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PBB vs. optical </a:t>
            </a:r>
            <a:r>
              <a:rPr lang="en-GB" sz="4000" err="1">
                <a:solidFill>
                  <a:schemeClr val="accent1">
                    <a:lumMod val="75000"/>
                  </a:schemeClr>
                </a:solidFill>
                <a:cs typeface="Calibri Light"/>
              </a:rPr>
              <a:t>bistability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45856CF-BB6C-6B0C-1CFA-F5A3574C07DB}"/>
              </a:ext>
            </a:extLst>
          </p:cNvPr>
          <p:cNvSpPr>
            <a:spLocks noGrp="1"/>
          </p:cNvSpPr>
          <p:nvPr/>
        </p:nvSpPr>
        <p:spPr>
          <a:xfrm>
            <a:off x="2152650" y="1642745"/>
            <a:ext cx="7886700" cy="55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i="1">
                <a:cs typeface="Calibri" panose="020F0502020204030204"/>
              </a:rPr>
              <a:t>Neo</a:t>
            </a:r>
            <a:r>
              <a:rPr lang="en-GB" sz="3200">
                <a:cs typeface="Calibri" panose="020F0502020204030204"/>
              </a:rPr>
              <a:t>classical theory (</a:t>
            </a:r>
            <a:r>
              <a:rPr lang="en-GB" sz="3200">
                <a:ea typeface="+mn-lt"/>
                <a:cs typeface="+mn-lt"/>
              </a:rPr>
              <a:t>γ</a:t>
            </a:r>
            <a:r>
              <a:rPr lang="en-GB" sz="3200">
                <a:cs typeface="Calibri" panose="020F0502020204030204"/>
              </a:rPr>
              <a:t>=0)</a:t>
            </a:r>
            <a:endParaRPr lang="en-US" sz="3200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Szabadkéz 20">
                <a:extLst>
                  <a:ext uri="{FF2B5EF4-FFF2-40B4-BE49-F238E27FC236}">
                    <a16:creationId xmlns:a16="http://schemas.microsoft.com/office/drawing/2014/main" id="{77BC330C-C399-48A7-7A87-7205FE59FED3}"/>
                  </a:ext>
                </a:extLst>
              </p14:cNvPr>
              <p14:cNvContentPartPr/>
              <p14:nvPr/>
            </p14:nvContentPartPr>
            <p14:xfrm>
              <a:off x="3698069" y="2552447"/>
              <a:ext cx="348120" cy="269280"/>
            </p14:xfrm>
          </p:contentPart>
        </mc:Choice>
        <mc:Fallback xmlns="">
          <p:pic>
            <p:nvPicPr>
              <p:cNvPr id="19" name="Szabadkéz 20">
                <a:extLst>
                  <a:ext uri="{FF2B5EF4-FFF2-40B4-BE49-F238E27FC236}">
                    <a16:creationId xmlns:a16="http://schemas.microsoft.com/office/drawing/2014/main" id="{77BC330C-C399-48A7-7A87-7205FE59FED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82605" y="2536988"/>
                <a:ext cx="378688" cy="299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Szabadkéz 20">
                <a:extLst>
                  <a:ext uri="{FF2B5EF4-FFF2-40B4-BE49-F238E27FC236}">
                    <a16:creationId xmlns:a16="http://schemas.microsoft.com/office/drawing/2014/main" id="{F2B83C7C-04C5-4FC2-9076-A4E998DE95F7}"/>
                  </a:ext>
                </a:extLst>
              </p14:cNvPr>
              <p14:cNvContentPartPr/>
              <p14:nvPr/>
            </p14:nvContentPartPr>
            <p14:xfrm>
              <a:off x="3129269" y="2675567"/>
              <a:ext cx="146520" cy="63720"/>
            </p14:xfrm>
          </p:contentPart>
        </mc:Choice>
        <mc:Fallback xmlns="">
          <p:pic>
            <p:nvPicPr>
              <p:cNvPr id="20" name="Szabadkéz 20">
                <a:extLst>
                  <a:ext uri="{FF2B5EF4-FFF2-40B4-BE49-F238E27FC236}">
                    <a16:creationId xmlns:a16="http://schemas.microsoft.com/office/drawing/2014/main" id="{F2B83C7C-04C5-4FC2-9076-A4E998DE95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13789" y="2660174"/>
                <a:ext cx="177120" cy="94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Szabadkéz 24">
                <a:extLst>
                  <a:ext uri="{FF2B5EF4-FFF2-40B4-BE49-F238E27FC236}">
                    <a16:creationId xmlns:a16="http://schemas.microsoft.com/office/drawing/2014/main" id="{2F66D8E8-B7BE-BEF6-48D8-B21B2DF99FEF}"/>
                  </a:ext>
                </a:extLst>
              </p14:cNvPr>
              <p14:cNvContentPartPr/>
              <p14:nvPr/>
            </p14:nvContentPartPr>
            <p14:xfrm>
              <a:off x="3596909" y="2469702"/>
              <a:ext cx="168840" cy="528120"/>
            </p14:xfrm>
          </p:contentPart>
        </mc:Choice>
        <mc:Fallback xmlns="">
          <p:pic>
            <p:nvPicPr>
              <p:cNvPr id="25" name="Szabadkéz 24">
                <a:extLst>
                  <a:ext uri="{FF2B5EF4-FFF2-40B4-BE49-F238E27FC236}">
                    <a16:creationId xmlns:a16="http://schemas.microsoft.com/office/drawing/2014/main" id="{2F66D8E8-B7BE-BEF6-48D8-B21B2DF99F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81396" y="2454222"/>
                <a:ext cx="199505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Szabadkéz 27">
                <a:extLst>
                  <a:ext uri="{FF2B5EF4-FFF2-40B4-BE49-F238E27FC236}">
                    <a16:creationId xmlns:a16="http://schemas.microsoft.com/office/drawing/2014/main" id="{9CBEB640-3AB9-D29E-3974-B634627F42B6}"/>
                  </a:ext>
                </a:extLst>
              </p14:cNvPr>
              <p14:cNvContentPartPr/>
              <p14:nvPr/>
            </p14:nvContentPartPr>
            <p14:xfrm>
              <a:off x="4146989" y="2495982"/>
              <a:ext cx="756000" cy="439920"/>
            </p14:xfrm>
          </p:contentPart>
        </mc:Choice>
        <mc:Fallback xmlns="">
          <p:pic>
            <p:nvPicPr>
              <p:cNvPr id="27" name="Szabadkéz 27">
                <a:extLst>
                  <a:ext uri="{FF2B5EF4-FFF2-40B4-BE49-F238E27FC236}">
                    <a16:creationId xmlns:a16="http://schemas.microsoft.com/office/drawing/2014/main" id="{9CBEB640-3AB9-D29E-3974-B634627F4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31502" y="2480515"/>
                <a:ext cx="786615" cy="4704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Szabadkéz 27">
                <a:extLst>
                  <a:ext uri="{FF2B5EF4-FFF2-40B4-BE49-F238E27FC236}">
                    <a16:creationId xmlns:a16="http://schemas.microsoft.com/office/drawing/2014/main" id="{65D1ADEA-EF34-7281-4B5E-76B167D112DC}"/>
                  </a:ext>
                </a:extLst>
              </p14:cNvPr>
              <p14:cNvContentPartPr/>
              <p14:nvPr/>
            </p14:nvContentPartPr>
            <p14:xfrm>
              <a:off x="5034029" y="2604266"/>
              <a:ext cx="191160" cy="194400"/>
            </p14:xfrm>
          </p:contentPart>
        </mc:Choice>
        <mc:Fallback xmlns="">
          <p:pic>
            <p:nvPicPr>
              <p:cNvPr id="28" name="Szabadkéz 27">
                <a:extLst>
                  <a:ext uri="{FF2B5EF4-FFF2-40B4-BE49-F238E27FC236}">
                    <a16:creationId xmlns:a16="http://schemas.microsoft.com/office/drawing/2014/main" id="{65D1ADEA-EF34-7281-4B5E-76B167D112D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18549" y="2588786"/>
                <a:ext cx="22176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1" name="Szabadkéz 31">
                <a:extLst>
                  <a:ext uri="{FF2B5EF4-FFF2-40B4-BE49-F238E27FC236}">
                    <a16:creationId xmlns:a16="http://schemas.microsoft.com/office/drawing/2014/main" id="{20C955BB-B903-3B8B-D2D6-1AF872D5A79B}"/>
                  </a:ext>
                </a:extLst>
              </p14:cNvPr>
              <p14:cNvContentPartPr/>
              <p14:nvPr/>
            </p14:nvContentPartPr>
            <p14:xfrm>
              <a:off x="5413829" y="2563226"/>
              <a:ext cx="200520" cy="195120"/>
            </p14:xfrm>
          </p:contentPart>
        </mc:Choice>
        <mc:Fallback xmlns="">
          <p:pic>
            <p:nvPicPr>
              <p:cNvPr id="31" name="Szabadkéz 31">
                <a:extLst>
                  <a:ext uri="{FF2B5EF4-FFF2-40B4-BE49-F238E27FC236}">
                    <a16:creationId xmlns:a16="http://schemas.microsoft.com/office/drawing/2014/main" id="{20C955BB-B903-3B8B-D2D6-1AF872D5A79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98321" y="2547746"/>
                <a:ext cx="231175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7" name="Szabadkéz 37">
                <a:extLst>
                  <a:ext uri="{FF2B5EF4-FFF2-40B4-BE49-F238E27FC236}">
                    <a16:creationId xmlns:a16="http://schemas.microsoft.com/office/drawing/2014/main" id="{5B19C009-EBBD-DB57-688E-35A3A968A8D3}"/>
                  </a:ext>
                </a:extLst>
              </p14:cNvPr>
              <p14:cNvContentPartPr/>
              <p14:nvPr/>
            </p14:nvContentPartPr>
            <p14:xfrm>
              <a:off x="5887949" y="2445794"/>
              <a:ext cx="494640" cy="505800"/>
            </p14:xfrm>
          </p:contentPart>
        </mc:Choice>
        <mc:Fallback xmlns="">
          <p:pic>
            <p:nvPicPr>
              <p:cNvPr id="37" name="Szabadkéz 37">
                <a:extLst>
                  <a:ext uri="{FF2B5EF4-FFF2-40B4-BE49-F238E27FC236}">
                    <a16:creationId xmlns:a16="http://schemas.microsoft.com/office/drawing/2014/main" id="{5B19C009-EBBD-DB57-688E-35A3A968A8D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72458" y="2430303"/>
                <a:ext cx="525262" cy="536422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6F8B2631-20FF-AF59-FDEB-6098DC8EABA3}"/>
              </a:ext>
            </a:extLst>
          </p:cNvPr>
          <p:cNvGrpSpPr/>
          <p:nvPr/>
        </p:nvGrpSpPr>
        <p:grpSpPr>
          <a:xfrm>
            <a:off x="6584981" y="2532626"/>
            <a:ext cx="500688" cy="291240"/>
            <a:chOff x="5445029" y="2550914"/>
            <a:chExt cx="500688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8" name="Szabadkéz 37">
                  <a:extLst>
                    <a:ext uri="{FF2B5EF4-FFF2-40B4-BE49-F238E27FC236}">
                      <a16:creationId xmlns:a16="http://schemas.microsoft.com/office/drawing/2014/main" id="{9494901F-FD61-D22D-8D20-1BDA86EFC90D}"/>
                    </a:ext>
                  </a:extLst>
                </p14:cNvPr>
                <p14:cNvContentPartPr/>
                <p14:nvPr/>
              </p14:nvContentPartPr>
              <p14:xfrm>
                <a:off x="5504429" y="2563226"/>
                <a:ext cx="11520" cy="191160"/>
              </p14:xfrm>
            </p:contentPart>
          </mc:Choice>
          <mc:Fallback xmlns="">
            <p:pic>
              <p:nvPicPr>
                <p:cNvPr id="38" name="Szabadkéz 37">
                  <a:extLst>
                    <a:ext uri="{FF2B5EF4-FFF2-40B4-BE49-F238E27FC236}">
                      <a16:creationId xmlns:a16="http://schemas.microsoft.com/office/drawing/2014/main" id="{9494901F-FD61-D22D-8D20-1BDA86EFC90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489418" y="2547746"/>
                  <a:ext cx="41193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9" name="Szabadkéz 38">
                  <a:extLst>
                    <a:ext uri="{FF2B5EF4-FFF2-40B4-BE49-F238E27FC236}">
                      <a16:creationId xmlns:a16="http://schemas.microsoft.com/office/drawing/2014/main" id="{4D30FC03-D70D-64DF-5E7C-2C9ED915BAC9}"/>
                    </a:ext>
                  </a:extLst>
                </p14:cNvPr>
                <p14:cNvContentPartPr/>
                <p14:nvPr/>
              </p14:nvContentPartPr>
              <p14:xfrm>
                <a:off x="5445029" y="2660426"/>
                <a:ext cx="160920" cy="30240"/>
              </p14:xfrm>
            </p:contentPart>
          </mc:Choice>
          <mc:Fallback xmlns="">
            <p:pic>
              <p:nvPicPr>
                <p:cNvPr id="39" name="Szabadkéz 38">
                  <a:extLst>
                    <a:ext uri="{FF2B5EF4-FFF2-40B4-BE49-F238E27FC236}">
                      <a16:creationId xmlns:a16="http://schemas.microsoft.com/office/drawing/2014/main" id="{4D30FC03-D70D-64DF-5E7C-2C9ED915BAC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29549" y="2644946"/>
                  <a:ext cx="1915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4" name="Szabadkéz 44">
                  <a:extLst>
                    <a:ext uri="{FF2B5EF4-FFF2-40B4-BE49-F238E27FC236}">
                      <a16:creationId xmlns:a16="http://schemas.microsoft.com/office/drawing/2014/main" id="{B0E7185F-3AEA-4BE2-F0C5-CC32E6987361}"/>
                    </a:ext>
                  </a:extLst>
                </p14:cNvPr>
                <p14:cNvContentPartPr/>
                <p14:nvPr/>
              </p14:nvContentPartPr>
              <p14:xfrm>
                <a:off x="5818277" y="2550914"/>
                <a:ext cx="127440" cy="291240"/>
              </p14:xfrm>
            </p:contentPart>
          </mc:Choice>
          <mc:Fallback xmlns="">
            <p:pic>
              <p:nvPicPr>
                <p:cNvPr id="44" name="Szabadkéz 44">
                  <a:extLst>
                    <a:ext uri="{FF2B5EF4-FFF2-40B4-BE49-F238E27FC236}">
                      <a16:creationId xmlns:a16="http://schemas.microsoft.com/office/drawing/2014/main" id="{B0E7185F-3AEA-4BE2-F0C5-CC32E698736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802797" y="2535434"/>
                  <a:ext cx="158040" cy="32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2" name="Szabadkéz 52">
                <a:extLst>
                  <a:ext uri="{FF2B5EF4-FFF2-40B4-BE49-F238E27FC236}">
                    <a16:creationId xmlns:a16="http://schemas.microsoft.com/office/drawing/2014/main" id="{949A9AF0-D68A-C7A7-F72C-680214E7368A}"/>
                  </a:ext>
                </a:extLst>
              </p14:cNvPr>
              <p14:cNvContentPartPr/>
              <p14:nvPr/>
            </p14:nvContentPartPr>
            <p14:xfrm>
              <a:off x="3217109" y="3363866"/>
              <a:ext cx="129600" cy="49320"/>
            </p14:xfrm>
          </p:contentPart>
        </mc:Choice>
        <mc:Fallback xmlns="">
          <p:pic>
            <p:nvPicPr>
              <p:cNvPr id="52" name="Szabadkéz 52">
                <a:extLst>
                  <a:ext uri="{FF2B5EF4-FFF2-40B4-BE49-F238E27FC236}">
                    <a16:creationId xmlns:a16="http://schemas.microsoft.com/office/drawing/2014/main" id="{949A9AF0-D68A-C7A7-F72C-680214E7368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01629" y="3348272"/>
                <a:ext cx="160200" cy="80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0" name="Szabadkéz 61">
                <a:extLst>
                  <a:ext uri="{FF2B5EF4-FFF2-40B4-BE49-F238E27FC236}">
                    <a16:creationId xmlns:a16="http://schemas.microsoft.com/office/drawing/2014/main" id="{17BE4C8A-DF31-082C-75A1-A77DB61E7667}"/>
                  </a:ext>
                </a:extLst>
              </p14:cNvPr>
              <p14:cNvContentPartPr/>
              <p14:nvPr/>
            </p14:nvContentPartPr>
            <p14:xfrm>
              <a:off x="4478189" y="3300506"/>
              <a:ext cx="459000" cy="303480"/>
            </p14:xfrm>
          </p:contentPart>
        </mc:Choice>
        <mc:Fallback xmlns="">
          <p:pic>
            <p:nvPicPr>
              <p:cNvPr id="60" name="Szabadkéz 61">
                <a:extLst>
                  <a:ext uri="{FF2B5EF4-FFF2-40B4-BE49-F238E27FC236}">
                    <a16:creationId xmlns:a16="http://schemas.microsoft.com/office/drawing/2014/main" id="{17BE4C8A-DF31-082C-75A1-A77DB61E7667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462709" y="3285026"/>
                <a:ext cx="489600" cy="33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1" name="Szabadkéz 61">
                <a:extLst>
                  <a:ext uri="{FF2B5EF4-FFF2-40B4-BE49-F238E27FC236}">
                    <a16:creationId xmlns:a16="http://schemas.microsoft.com/office/drawing/2014/main" id="{C7DED90A-B525-0DB2-FD96-8E23944BFE08}"/>
                  </a:ext>
                </a:extLst>
              </p14:cNvPr>
              <p14:cNvContentPartPr/>
              <p14:nvPr/>
            </p14:nvContentPartPr>
            <p14:xfrm>
              <a:off x="3739109" y="3284306"/>
              <a:ext cx="550800" cy="375480"/>
            </p14:xfrm>
          </p:contentPart>
        </mc:Choice>
        <mc:Fallback xmlns="">
          <p:pic>
            <p:nvPicPr>
              <p:cNvPr id="61" name="Szabadkéz 61">
                <a:extLst>
                  <a:ext uri="{FF2B5EF4-FFF2-40B4-BE49-F238E27FC236}">
                    <a16:creationId xmlns:a16="http://schemas.microsoft.com/office/drawing/2014/main" id="{C7DED90A-B525-0DB2-FD96-8E23944BFE08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723619" y="3268841"/>
                <a:ext cx="581420" cy="406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2" name="Szabadkéz 61">
                <a:extLst>
                  <a:ext uri="{FF2B5EF4-FFF2-40B4-BE49-F238E27FC236}">
                    <a16:creationId xmlns:a16="http://schemas.microsoft.com/office/drawing/2014/main" id="{538158FB-EA0D-93E0-42C9-050E1D950B68}"/>
                  </a:ext>
                </a:extLst>
              </p14:cNvPr>
              <p14:cNvContentPartPr/>
              <p14:nvPr/>
            </p14:nvContentPartPr>
            <p14:xfrm>
              <a:off x="3574949" y="3143186"/>
              <a:ext cx="265680" cy="617760"/>
            </p14:xfrm>
          </p:contentPart>
        </mc:Choice>
        <mc:Fallback xmlns="">
          <p:pic>
            <p:nvPicPr>
              <p:cNvPr id="62" name="Szabadkéz 61">
                <a:extLst>
                  <a:ext uri="{FF2B5EF4-FFF2-40B4-BE49-F238E27FC236}">
                    <a16:creationId xmlns:a16="http://schemas.microsoft.com/office/drawing/2014/main" id="{538158FB-EA0D-93E0-42C9-050E1D950B68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3559469" y="3127706"/>
                <a:ext cx="296280" cy="64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5" name="Szabadkéz 65">
                <a:extLst>
                  <a:ext uri="{FF2B5EF4-FFF2-40B4-BE49-F238E27FC236}">
                    <a16:creationId xmlns:a16="http://schemas.microsoft.com/office/drawing/2014/main" id="{8953B3BA-B495-F412-7C08-6793BFC520B6}"/>
                  </a:ext>
                </a:extLst>
              </p14:cNvPr>
              <p14:cNvContentPartPr/>
              <p14:nvPr/>
            </p14:nvContentPartPr>
            <p14:xfrm>
              <a:off x="4936469" y="3202946"/>
              <a:ext cx="340920" cy="486720"/>
            </p14:xfrm>
          </p:contentPart>
        </mc:Choice>
        <mc:Fallback xmlns="">
          <p:pic>
            <p:nvPicPr>
              <p:cNvPr id="65" name="Szabadkéz 65">
                <a:extLst>
                  <a:ext uri="{FF2B5EF4-FFF2-40B4-BE49-F238E27FC236}">
                    <a16:creationId xmlns:a16="http://schemas.microsoft.com/office/drawing/2014/main" id="{8953B3BA-B495-F412-7C08-6793BFC520B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4920989" y="3187466"/>
                <a:ext cx="371520" cy="517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8" name="Szabadkéz 67">
                <a:extLst>
                  <a:ext uri="{FF2B5EF4-FFF2-40B4-BE49-F238E27FC236}">
                    <a16:creationId xmlns:a16="http://schemas.microsoft.com/office/drawing/2014/main" id="{5C923711-F803-6E46-F0A7-897049273423}"/>
                  </a:ext>
                </a:extLst>
              </p14:cNvPr>
              <p14:cNvContentPartPr/>
              <p14:nvPr/>
            </p14:nvContentPartPr>
            <p14:xfrm>
              <a:off x="6062634" y="3210621"/>
              <a:ext cx="205200" cy="223920"/>
            </p14:xfrm>
          </p:contentPart>
        </mc:Choice>
        <mc:Fallback xmlns="">
          <p:pic>
            <p:nvPicPr>
              <p:cNvPr id="68" name="Szabadkéz 67">
                <a:extLst>
                  <a:ext uri="{FF2B5EF4-FFF2-40B4-BE49-F238E27FC236}">
                    <a16:creationId xmlns:a16="http://schemas.microsoft.com/office/drawing/2014/main" id="{5C923711-F803-6E46-F0A7-897049273423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047154" y="3195166"/>
                <a:ext cx="235800" cy="254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9" name="Szabadkéz 69">
                <a:extLst>
                  <a:ext uri="{FF2B5EF4-FFF2-40B4-BE49-F238E27FC236}">
                    <a16:creationId xmlns:a16="http://schemas.microsoft.com/office/drawing/2014/main" id="{FC3E5AAF-F307-0B1A-76B0-3323BC481C7C}"/>
                  </a:ext>
                </a:extLst>
              </p14:cNvPr>
              <p14:cNvContentPartPr/>
              <p14:nvPr/>
            </p14:nvContentPartPr>
            <p14:xfrm>
              <a:off x="5636898" y="3240573"/>
              <a:ext cx="145440" cy="213480"/>
            </p14:xfrm>
          </p:contentPart>
        </mc:Choice>
        <mc:Fallback xmlns="">
          <p:pic>
            <p:nvPicPr>
              <p:cNvPr id="69" name="Szabadkéz 69">
                <a:extLst>
                  <a:ext uri="{FF2B5EF4-FFF2-40B4-BE49-F238E27FC236}">
                    <a16:creationId xmlns:a16="http://schemas.microsoft.com/office/drawing/2014/main" id="{FC3E5AAF-F307-0B1A-76B0-3323BC481C7C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621418" y="3225119"/>
                <a:ext cx="176040" cy="244028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A0A75F7-9045-F149-9F17-C568D8D468BD}"/>
              </a:ext>
            </a:extLst>
          </p:cNvPr>
          <p:cNvGrpSpPr/>
          <p:nvPr/>
        </p:nvGrpSpPr>
        <p:grpSpPr>
          <a:xfrm>
            <a:off x="6492978" y="3143733"/>
            <a:ext cx="853920" cy="429480"/>
            <a:chOff x="4968978" y="3143733"/>
            <a:chExt cx="853920" cy="42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73" name="Szabadkéz 73">
                  <a:extLst>
                    <a:ext uri="{FF2B5EF4-FFF2-40B4-BE49-F238E27FC236}">
                      <a16:creationId xmlns:a16="http://schemas.microsoft.com/office/drawing/2014/main" id="{213082FA-B68B-9248-73B6-216D14531DCE}"/>
                    </a:ext>
                  </a:extLst>
                </p14:cNvPr>
                <p14:cNvContentPartPr/>
                <p14:nvPr/>
              </p14:nvContentPartPr>
              <p14:xfrm>
                <a:off x="4968978" y="3258933"/>
                <a:ext cx="172800" cy="314280"/>
              </p14:xfrm>
            </p:contentPart>
          </mc:Choice>
          <mc:Fallback xmlns="">
            <p:pic>
              <p:nvPicPr>
                <p:cNvPr id="73" name="Szabadkéz 73">
                  <a:extLst>
                    <a:ext uri="{FF2B5EF4-FFF2-40B4-BE49-F238E27FC236}">
                      <a16:creationId xmlns:a16="http://schemas.microsoft.com/office/drawing/2014/main" id="{213082FA-B68B-9248-73B6-216D14531DC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953498" y="3243453"/>
                  <a:ext cx="20340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78" name="Szabadkéz 78">
                  <a:extLst>
                    <a:ext uri="{FF2B5EF4-FFF2-40B4-BE49-F238E27FC236}">
                      <a16:creationId xmlns:a16="http://schemas.microsoft.com/office/drawing/2014/main" id="{7B076CB0-5417-8C75-03E1-5198AB47B2BC}"/>
                    </a:ext>
                  </a:extLst>
                </p14:cNvPr>
                <p14:cNvContentPartPr/>
                <p14:nvPr/>
              </p14:nvContentPartPr>
              <p14:xfrm>
                <a:off x="5218458" y="3143733"/>
                <a:ext cx="604440" cy="333000"/>
              </p14:xfrm>
            </p:contentPart>
          </mc:Choice>
          <mc:Fallback xmlns="">
            <p:pic>
              <p:nvPicPr>
                <p:cNvPr id="78" name="Szabadkéz 78">
                  <a:extLst>
                    <a:ext uri="{FF2B5EF4-FFF2-40B4-BE49-F238E27FC236}">
                      <a16:creationId xmlns:a16="http://schemas.microsoft.com/office/drawing/2014/main" id="{7B076CB0-5417-8C75-03E1-5198AB47B2BC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5202978" y="3128253"/>
                  <a:ext cx="635040" cy="36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86" name="Szabadkéz 86">
                <a:extLst>
                  <a:ext uri="{FF2B5EF4-FFF2-40B4-BE49-F238E27FC236}">
                    <a16:creationId xmlns:a16="http://schemas.microsoft.com/office/drawing/2014/main" id="{377FA28F-3E76-8942-09C8-ACA5E6BC9BFB}"/>
                  </a:ext>
                </a:extLst>
              </p14:cNvPr>
              <p14:cNvContentPartPr/>
              <p14:nvPr/>
            </p14:nvContentPartPr>
            <p14:xfrm>
              <a:off x="3309379" y="4029916"/>
              <a:ext cx="130680" cy="90360"/>
            </p14:xfrm>
          </p:contentPart>
        </mc:Choice>
        <mc:Fallback xmlns="">
          <p:pic>
            <p:nvPicPr>
              <p:cNvPr id="86" name="Szabadkéz 86">
                <a:extLst>
                  <a:ext uri="{FF2B5EF4-FFF2-40B4-BE49-F238E27FC236}">
                    <a16:creationId xmlns:a16="http://schemas.microsoft.com/office/drawing/2014/main" id="{377FA28F-3E76-8942-09C8-ACA5E6BC9BFB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3293942" y="4014374"/>
                <a:ext cx="161196" cy="1210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9" name="Szabadkéz 89">
                <a:extLst>
                  <a:ext uri="{FF2B5EF4-FFF2-40B4-BE49-F238E27FC236}">
                    <a16:creationId xmlns:a16="http://schemas.microsoft.com/office/drawing/2014/main" id="{2033C33A-0DB1-14D6-5C54-622DBF580D8C}"/>
                  </a:ext>
                </a:extLst>
              </p14:cNvPr>
              <p14:cNvContentPartPr/>
              <p14:nvPr/>
            </p14:nvContentPartPr>
            <p14:xfrm>
              <a:off x="3731659" y="4048636"/>
              <a:ext cx="501840" cy="317160"/>
            </p14:xfrm>
          </p:contentPart>
        </mc:Choice>
        <mc:Fallback xmlns="">
          <p:pic>
            <p:nvPicPr>
              <p:cNvPr id="89" name="Szabadkéz 89">
                <a:extLst>
                  <a:ext uri="{FF2B5EF4-FFF2-40B4-BE49-F238E27FC236}">
                    <a16:creationId xmlns:a16="http://schemas.microsoft.com/office/drawing/2014/main" id="{2033C33A-0DB1-14D6-5C54-622DBF580D8C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716168" y="4033156"/>
                <a:ext cx="532462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0" name="Szabadkéz 100">
                <a:extLst>
                  <a:ext uri="{FF2B5EF4-FFF2-40B4-BE49-F238E27FC236}">
                    <a16:creationId xmlns:a16="http://schemas.microsoft.com/office/drawing/2014/main" id="{ECD014D1-A9E9-663A-D5D8-CD9D54FB5C7F}"/>
                  </a:ext>
                </a:extLst>
              </p14:cNvPr>
              <p14:cNvContentPartPr/>
              <p14:nvPr/>
            </p14:nvContentPartPr>
            <p14:xfrm>
              <a:off x="4334659" y="3805636"/>
              <a:ext cx="1171080" cy="677520"/>
            </p14:xfrm>
          </p:contentPart>
        </mc:Choice>
        <mc:Fallback xmlns="">
          <p:pic>
            <p:nvPicPr>
              <p:cNvPr id="100" name="Szabadkéz 100">
                <a:extLst>
                  <a:ext uri="{FF2B5EF4-FFF2-40B4-BE49-F238E27FC236}">
                    <a16:creationId xmlns:a16="http://schemas.microsoft.com/office/drawing/2014/main" id="{ECD014D1-A9E9-663A-D5D8-CD9D54FB5C7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4319184" y="3790164"/>
                <a:ext cx="1201671" cy="7081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09" name="Szabadkéz 109">
                <a:extLst>
                  <a:ext uri="{FF2B5EF4-FFF2-40B4-BE49-F238E27FC236}">
                    <a16:creationId xmlns:a16="http://schemas.microsoft.com/office/drawing/2014/main" id="{31F3C98A-1F0B-C26D-EBAB-2CF4B6AC8AE8}"/>
                  </a:ext>
                </a:extLst>
              </p14:cNvPr>
              <p14:cNvContentPartPr/>
              <p14:nvPr/>
            </p14:nvContentPartPr>
            <p14:xfrm>
              <a:off x="7091899" y="3812836"/>
              <a:ext cx="509400" cy="389520"/>
            </p14:xfrm>
          </p:contentPart>
        </mc:Choice>
        <mc:Fallback xmlns="">
          <p:pic>
            <p:nvPicPr>
              <p:cNvPr id="109" name="Szabadkéz 109">
                <a:extLst>
                  <a:ext uri="{FF2B5EF4-FFF2-40B4-BE49-F238E27FC236}">
                    <a16:creationId xmlns:a16="http://schemas.microsoft.com/office/drawing/2014/main" id="{31F3C98A-1F0B-C26D-EBAB-2CF4B6AC8AE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076419" y="3797356"/>
                <a:ext cx="54000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16" name="Szabadkéz 116">
                <a:extLst>
                  <a:ext uri="{FF2B5EF4-FFF2-40B4-BE49-F238E27FC236}">
                    <a16:creationId xmlns:a16="http://schemas.microsoft.com/office/drawing/2014/main" id="{9BDA7C76-27AC-6C6F-86B6-2100319A10D5}"/>
                  </a:ext>
                </a:extLst>
              </p14:cNvPr>
              <p14:cNvContentPartPr/>
              <p14:nvPr/>
            </p14:nvContentPartPr>
            <p14:xfrm>
              <a:off x="7684819" y="3784036"/>
              <a:ext cx="631080" cy="444240"/>
            </p14:xfrm>
          </p:contentPart>
        </mc:Choice>
        <mc:Fallback xmlns="">
          <p:pic>
            <p:nvPicPr>
              <p:cNvPr id="116" name="Szabadkéz 116">
                <a:extLst>
                  <a:ext uri="{FF2B5EF4-FFF2-40B4-BE49-F238E27FC236}">
                    <a16:creationId xmlns:a16="http://schemas.microsoft.com/office/drawing/2014/main" id="{9BDA7C76-27AC-6C6F-86B6-2100319A10D5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669339" y="3768569"/>
                <a:ext cx="661680" cy="4748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AC55F1BD-FA6D-3332-2BCB-8C43E7D08972}"/>
                  </a:ext>
                </a:extLst>
              </p14:cNvPr>
              <p14:cNvContentPartPr/>
              <p14:nvPr/>
            </p14:nvContentPartPr>
            <p14:xfrm>
              <a:off x="5862008" y="4058274"/>
              <a:ext cx="156240" cy="2268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AC55F1BD-FA6D-3332-2BCB-8C43E7D08972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5846528" y="4042794"/>
                <a:ext cx="186840" cy="5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24" name="Szabadkéz 25">
                <a:extLst>
                  <a:ext uri="{FF2B5EF4-FFF2-40B4-BE49-F238E27FC236}">
                    <a16:creationId xmlns:a16="http://schemas.microsoft.com/office/drawing/2014/main" id="{B2BEDCC9-AF54-E5EC-F42F-DCAC445AAF5A}"/>
                  </a:ext>
                </a:extLst>
              </p14:cNvPr>
              <p14:cNvContentPartPr/>
              <p14:nvPr/>
            </p14:nvContentPartPr>
            <p14:xfrm>
              <a:off x="6351968" y="3885474"/>
              <a:ext cx="579600" cy="474120"/>
            </p14:xfrm>
          </p:contentPart>
        </mc:Choice>
        <mc:Fallback xmlns="">
          <p:pic>
            <p:nvPicPr>
              <p:cNvPr id="24" name="Szabadkéz 25">
                <a:extLst>
                  <a:ext uri="{FF2B5EF4-FFF2-40B4-BE49-F238E27FC236}">
                    <a16:creationId xmlns:a16="http://schemas.microsoft.com/office/drawing/2014/main" id="{B2BEDCC9-AF54-E5EC-F42F-DCAC445AAF5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6336488" y="3869982"/>
                <a:ext cx="610200" cy="5047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2" name="Szabadkéz 1">
                <a:extLst>
                  <a:ext uri="{FF2B5EF4-FFF2-40B4-BE49-F238E27FC236}">
                    <a16:creationId xmlns:a16="http://schemas.microsoft.com/office/drawing/2014/main" id="{2D21E77C-5A26-A21D-CB11-9B1039D4CF01}"/>
                  </a:ext>
                </a:extLst>
              </p14:cNvPr>
              <p14:cNvContentPartPr/>
              <p14:nvPr/>
            </p14:nvContentPartPr>
            <p14:xfrm>
              <a:off x="2720288" y="2576514"/>
              <a:ext cx="217440" cy="317880"/>
            </p14:xfrm>
          </p:contentPart>
        </mc:Choice>
        <mc:Fallback xmlns="">
          <p:pic>
            <p:nvPicPr>
              <p:cNvPr id="2" name="Szabadkéz 1">
                <a:extLst>
                  <a:ext uri="{FF2B5EF4-FFF2-40B4-BE49-F238E27FC236}">
                    <a16:creationId xmlns:a16="http://schemas.microsoft.com/office/drawing/2014/main" id="{2D21E77C-5A26-A21D-CB11-9B1039D4CF01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704808" y="2561034"/>
                <a:ext cx="24804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B6BE578E-DF85-255A-9DA1-51204831A2D3}"/>
                  </a:ext>
                </a:extLst>
              </p14:cNvPr>
              <p14:cNvContentPartPr/>
              <p14:nvPr/>
            </p14:nvContentPartPr>
            <p14:xfrm>
              <a:off x="2798408" y="3323154"/>
              <a:ext cx="178560" cy="22320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B6BE578E-DF85-255A-9DA1-51204831A2D3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2782928" y="3307674"/>
                <a:ext cx="20916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8" name="Szabadkéz 7">
                <a:extLst>
                  <a:ext uri="{FF2B5EF4-FFF2-40B4-BE49-F238E27FC236}">
                    <a16:creationId xmlns:a16="http://schemas.microsoft.com/office/drawing/2014/main" id="{D8A2E561-8CBA-36C6-3567-14AEE43EC41D}"/>
                  </a:ext>
                </a:extLst>
              </p14:cNvPr>
              <p14:cNvContentPartPr/>
              <p14:nvPr/>
            </p14:nvContentPartPr>
            <p14:xfrm>
              <a:off x="2837288" y="3980154"/>
              <a:ext cx="178560" cy="26784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D8A2E561-8CBA-36C6-3567-14AEE43EC41D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821839" y="3964674"/>
                <a:ext cx="209098" cy="298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0">
            <p14:nvContentPartPr>
              <p14:cNvPr id="13" name="Szabadkéz 14">
                <a:extLst>
                  <a:ext uri="{FF2B5EF4-FFF2-40B4-BE49-F238E27FC236}">
                    <a16:creationId xmlns:a16="http://schemas.microsoft.com/office/drawing/2014/main" id="{351061A9-7558-8906-A4DE-27F61628FCA2}"/>
                  </a:ext>
                </a:extLst>
              </p14:cNvPr>
              <p14:cNvContentPartPr/>
              <p14:nvPr/>
            </p14:nvContentPartPr>
            <p14:xfrm>
              <a:off x="3834488" y="3801954"/>
              <a:ext cx="1919520" cy="819360"/>
            </p14:xfrm>
          </p:contentPart>
        </mc:Choice>
        <mc:Fallback xmlns="">
          <p:pic>
            <p:nvPicPr>
              <p:cNvPr id="13" name="Szabadkéz 14">
                <a:extLst>
                  <a:ext uri="{FF2B5EF4-FFF2-40B4-BE49-F238E27FC236}">
                    <a16:creationId xmlns:a16="http://schemas.microsoft.com/office/drawing/2014/main" id="{351061A9-7558-8906-A4DE-27F61628FCA2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3803168" y="3770620"/>
                <a:ext cx="1982160" cy="8820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2">
            <p14:nvContentPartPr>
              <p14:cNvPr id="17" name="Szabadkéz 20">
                <a:extLst>
                  <a:ext uri="{FF2B5EF4-FFF2-40B4-BE49-F238E27FC236}">
                    <a16:creationId xmlns:a16="http://schemas.microsoft.com/office/drawing/2014/main" id="{8461D4BA-CCDC-8AF8-B6D6-A3BA7672F3B7}"/>
                  </a:ext>
                </a:extLst>
              </p14:cNvPr>
              <p14:cNvContentPartPr/>
              <p14:nvPr/>
            </p14:nvContentPartPr>
            <p14:xfrm>
              <a:off x="4566368" y="3194994"/>
              <a:ext cx="454680" cy="490320"/>
            </p14:xfrm>
          </p:contentPart>
        </mc:Choice>
        <mc:Fallback xmlns="">
          <p:pic>
            <p:nvPicPr>
              <p:cNvPr id="17" name="Szabadkéz 20">
                <a:extLst>
                  <a:ext uri="{FF2B5EF4-FFF2-40B4-BE49-F238E27FC236}">
                    <a16:creationId xmlns:a16="http://schemas.microsoft.com/office/drawing/2014/main" id="{8461D4BA-CCDC-8AF8-B6D6-A3BA7672F3B7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4535048" y="3163697"/>
                <a:ext cx="517320" cy="552914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5990AEF8-B454-4087-824C-8DA753AF947B}"/>
              </a:ext>
            </a:extLst>
          </p:cNvPr>
          <p:cNvGrpSpPr/>
          <p:nvPr/>
        </p:nvGrpSpPr>
        <p:grpSpPr>
          <a:xfrm>
            <a:off x="1883708" y="3763075"/>
            <a:ext cx="6601981" cy="2479315"/>
            <a:chOff x="359707" y="3763074"/>
            <a:chExt cx="6601981" cy="247931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21" name="Szabadkéz 20">
                  <a:extLst>
                    <a:ext uri="{FF2B5EF4-FFF2-40B4-BE49-F238E27FC236}">
                      <a16:creationId xmlns:a16="http://schemas.microsoft.com/office/drawing/2014/main" id="{7951DA27-BB55-DF70-2CAF-2A55A3509CF9}"/>
                    </a:ext>
                  </a:extLst>
                </p14:cNvPr>
                <p14:cNvContentPartPr/>
                <p14:nvPr/>
              </p14:nvContentPartPr>
              <p14:xfrm>
                <a:off x="4235048" y="3763074"/>
                <a:ext cx="2726640" cy="540720"/>
              </p14:xfrm>
            </p:contentPart>
          </mc:Choice>
          <mc:Fallback xmlns="">
            <p:pic>
              <p:nvPicPr>
                <p:cNvPr id="21" name="Szabadkéz 20">
                  <a:extLst>
                    <a:ext uri="{FF2B5EF4-FFF2-40B4-BE49-F238E27FC236}">
                      <a16:creationId xmlns:a16="http://schemas.microsoft.com/office/drawing/2014/main" id="{7951DA27-BB55-DF70-2CAF-2A55A3509CF9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163048" y="3619170"/>
                  <a:ext cx="2870280" cy="828169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15" name="Rectangle: Rounded Corners 14">
              <a:extLst>
                <a:ext uri="{FF2B5EF4-FFF2-40B4-BE49-F238E27FC236}">
                  <a16:creationId xmlns:a16="http://schemas.microsoft.com/office/drawing/2014/main" id="{6BC53DF5-3B29-BF18-7CE9-4C0D1176D7AE}"/>
                </a:ext>
              </a:extLst>
            </p:cNvPr>
            <p:cNvSpPr/>
            <p:nvPr/>
          </p:nvSpPr>
          <p:spPr>
            <a:xfrm>
              <a:off x="359707" y="4928746"/>
              <a:ext cx="3503006" cy="1313643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2400">
                  <a:cs typeface="Calibri"/>
                </a:rPr>
                <a:t>Population equation becomes degenerate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6006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1CD10221-4334-6279-2F67-468A53F05CD5}"/>
              </a:ext>
            </a:extLst>
          </p:cNvPr>
          <p:cNvSpPr>
            <a:spLocks noGrp="1"/>
          </p:cNvSpPr>
          <p:nvPr/>
        </p:nvSpPr>
        <p:spPr>
          <a:xfrm>
            <a:off x="2152650" y="365127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PBB vs. optical </a:t>
            </a:r>
            <a:r>
              <a:rPr lang="en-GB" sz="4000" err="1">
                <a:solidFill>
                  <a:schemeClr val="accent1">
                    <a:lumMod val="75000"/>
                  </a:schemeClr>
                </a:solidFill>
                <a:cs typeface="Calibri Light"/>
              </a:rPr>
              <a:t>bistability</a:t>
            </a:r>
          </a:p>
        </p:txBody>
      </p:sp>
      <p:sp>
        <p:nvSpPr>
          <p:cNvPr id="5" name="Content Placeholder 5">
            <a:extLst>
              <a:ext uri="{FF2B5EF4-FFF2-40B4-BE49-F238E27FC236}">
                <a16:creationId xmlns:a16="http://schemas.microsoft.com/office/drawing/2014/main" id="{F45856CF-BB6C-6B0C-1CFA-F5A3574C07DB}"/>
              </a:ext>
            </a:extLst>
          </p:cNvPr>
          <p:cNvSpPr>
            <a:spLocks noGrp="1"/>
          </p:cNvSpPr>
          <p:nvPr/>
        </p:nvSpPr>
        <p:spPr>
          <a:xfrm>
            <a:off x="2152650" y="1642745"/>
            <a:ext cx="7886700" cy="5559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3200" i="1">
                <a:cs typeface="Calibri" panose="020F0502020204030204"/>
              </a:rPr>
              <a:t>Neo</a:t>
            </a:r>
            <a:r>
              <a:rPr lang="en-GB" sz="3200">
                <a:cs typeface="Calibri" panose="020F0502020204030204"/>
              </a:rPr>
              <a:t>classical theory (</a:t>
            </a:r>
            <a:r>
              <a:rPr lang="en-GB" sz="3200">
                <a:ea typeface="+mn-lt"/>
                <a:cs typeface="+mn-lt"/>
              </a:rPr>
              <a:t>γ</a:t>
            </a:r>
            <a:r>
              <a:rPr lang="en-GB" sz="3200">
                <a:cs typeface="Calibri" panose="020F0502020204030204"/>
              </a:rPr>
              <a:t>=0)</a:t>
            </a:r>
            <a:endParaRPr lang="en-US" sz="3200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Szabadkéz 20">
                <a:extLst>
                  <a:ext uri="{FF2B5EF4-FFF2-40B4-BE49-F238E27FC236}">
                    <a16:creationId xmlns:a16="http://schemas.microsoft.com/office/drawing/2014/main" id="{77BC330C-C399-48A7-7A87-7205FE59FED3}"/>
                  </a:ext>
                </a:extLst>
              </p14:cNvPr>
              <p14:cNvContentPartPr/>
              <p14:nvPr/>
            </p14:nvContentPartPr>
            <p14:xfrm>
              <a:off x="3698069" y="2552447"/>
              <a:ext cx="348120" cy="269280"/>
            </p14:xfrm>
          </p:contentPart>
        </mc:Choice>
        <mc:Fallback xmlns="">
          <p:pic>
            <p:nvPicPr>
              <p:cNvPr id="19" name="Szabadkéz 20">
                <a:extLst>
                  <a:ext uri="{FF2B5EF4-FFF2-40B4-BE49-F238E27FC236}">
                    <a16:creationId xmlns:a16="http://schemas.microsoft.com/office/drawing/2014/main" id="{77BC330C-C399-48A7-7A87-7205FE59FED3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82605" y="2536988"/>
                <a:ext cx="378688" cy="2998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0" name="Szabadkéz 20">
                <a:extLst>
                  <a:ext uri="{FF2B5EF4-FFF2-40B4-BE49-F238E27FC236}">
                    <a16:creationId xmlns:a16="http://schemas.microsoft.com/office/drawing/2014/main" id="{F2B83C7C-04C5-4FC2-9076-A4E998DE95F7}"/>
                  </a:ext>
                </a:extLst>
              </p14:cNvPr>
              <p14:cNvContentPartPr/>
              <p14:nvPr/>
            </p14:nvContentPartPr>
            <p14:xfrm>
              <a:off x="3129269" y="2675567"/>
              <a:ext cx="146520" cy="63720"/>
            </p14:xfrm>
          </p:contentPart>
        </mc:Choice>
        <mc:Fallback xmlns="">
          <p:pic>
            <p:nvPicPr>
              <p:cNvPr id="20" name="Szabadkéz 20">
                <a:extLst>
                  <a:ext uri="{FF2B5EF4-FFF2-40B4-BE49-F238E27FC236}">
                    <a16:creationId xmlns:a16="http://schemas.microsoft.com/office/drawing/2014/main" id="{F2B83C7C-04C5-4FC2-9076-A4E998DE95F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13789" y="2660174"/>
                <a:ext cx="177120" cy="94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5" name="Szabadkéz 24">
                <a:extLst>
                  <a:ext uri="{FF2B5EF4-FFF2-40B4-BE49-F238E27FC236}">
                    <a16:creationId xmlns:a16="http://schemas.microsoft.com/office/drawing/2014/main" id="{2F66D8E8-B7BE-BEF6-48D8-B21B2DF99FEF}"/>
                  </a:ext>
                </a:extLst>
              </p14:cNvPr>
              <p14:cNvContentPartPr/>
              <p14:nvPr/>
            </p14:nvContentPartPr>
            <p14:xfrm>
              <a:off x="3596909" y="2469702"/>
              <a:ext cx="168840" cy="528120"/>
            </p14:xfrm>
          </p:contentPart>
        </mc:Choice>
        <mc:Fallback xmlns="">
          <p:pic>
            <p:nvPicPr>
              <p:cNvPr id="25" name="Szabadkéz 24">
                <a:extLst>
                  <a:ext uri="{FF2B5EF4-FFF2-40B4-BE49-F238E27FC236}">
                    <a16:creationId xmlns:a16="http://schemas.microsoft.com/office/drawing/2014/main" id="{2F66D8E8-B7BE-BEF6-48D8-B21B2DF99FE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581396" y="2454222"/>
                <a:ext cx="199505" cy="55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7" name="Szabadkéz 27">
                <a:extLst>
                  <a:ext uri="{FF2B5EF4-FFF2-40B4-BE49-F238E27FC236}">
                    <a16:creationId xmlns:a16="http://schemas.microsoft.com/office/drawing/2014/main" id="{9CBEB640-3AB9-D29E-3974-B634627F42B6}"/>
                  </a:ext>
                </a:extLst>
              </p14:cNvPr>
              <p14:cNvContentPartPr/>
              <p14:nvPr/>
            </p14:nvContentPartPr>
            <p14:xfrm>
              <a:off x="4146989" y="2495982"/>
              <a:ext cx="756000" cy="439920"/>
            </p14:xfrm>
          </p:contentPart>
        </mc:Choice>
        <mc:Fallback xmlns="">
          <p:pic>
            <p:nvPicPr>
              <p:cNvPr id="27" name="Szabadkéz 27">
                <a:extLst>
                  <a:ext uri="{FF2B5EF4-FFF2-40B4-BE49-F238E27FC236}">
                    <a16:creationId xmlns:a16="http://schemas.microsoft.com/office/drawing/2014/main" id="{9CBEB640-3AB9-D29E-3974-B634627F42B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31502" y="2480515"/>
                <a:ext cx="786615" cy="4704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8" name="Szabadkéz 27">
                <a:extLst>
                  <a:ext uri="{FF2B5EF4-FFF2-40B4-BE49-F238E27FC236}">
                    <a16:creationId xmlns:a16="http://schemas.microsoft.com/office/drawing/2014/main" id="{65D1ADEA-EF34-7281-4B5E-76B167D112DC}"/>
                  </a:ext>
                </a:extLst>
              </p14:cNvPr>
              <p14:cNvContentPartPr/>
              <p14:nvPr/>
            </p14:nvContentPartPr>
            <p14:xfrm>
              <a:off x="5034029" y="2604266"/>
              <a:ext cx="191160" cy="194400"/>
            </p14:xfrm>
          </p:contentPart>
        </mc:Choice>
        <mc:Fallback xmlns="">
          <p:pic>
            <p:nvPicPr>
              <p:cNvPr id="28" name="Szabadkéz 27">
                <a:extLst>
                  <a:ext uri="{FF2B5EF4-FFF2-40B4-BE49-F238E27FC236}">
                    <a16:creationId xmlns:a16="http://schemas.microsoft.com/office/drawing/2014/main" id="{65D1ADEA-EF34-7281-4B5E-76B167D112DC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18549" y="2588786"/>
                <a:ext cx="221760" cy="22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1" name="Szabadkéz 31">
                <a:extLst>
                  <a:ext uri="{FF2B5EF4-FFF2-40B4-BE49-F238E27FC236}">
                    <a16:creationId xmlns:a16="http://schemas.microsoft.com/office/drawing/2014/main" id="{20C955BB-B903-3B8B-D2D6-1AF872D5A79B}"/>
                  </a:ext>
                </a:extLst>
              </p14:cNvPr>
              <p14:cNvContentPartPr/>
              <p14:nvPr/>
            </p14:nvContentPartPr>
            <p14:xfrm>
              <a:off x="5413829" y="2563226"/>
              <a:ext cx="200520" cy="195120"/>
            </p14:xfrm>
          </p:contentPart>
        </mc:Choice>
        <mc:Fallback xmlns="">
          <p:pic>
            <p:nvPicPr>
              <p:cNvPr id="31" name="Szabadkéz 31">
                <a:extLst>
                  <a:ext uri="{FF2B5EF4-FFF2-40B4-BE49-F238E27FC236}">
                    <a16:creationId xmlns:a16="http://schemas.microsoft.com/office/drawing/2014/main" id="{20C955BB-B903-3B8B-D2D6-1AF872D5A79B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398321" y="2547746"/>
                <a:ext cx="231175" cy="22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7" name="Szabadkéz 37">
                <a:extLst>
                  <a:ext uri="{FF2B5EF4-FFF2-40B4-BE49-F238E27FC236}">
                    <a16:creationId xmlns:a16="http://schemas.microsoft.com/office/drawing/2014/main" id="{5B19C009-EBBD-DB57-688E-35A3A968A8D3}"/>
                  </a:ext>
                </a:extLst>
              </p14:cNvPr>
              <p14:cNvContentPartPr/>
              <p14:nvPr/>
            </p14:nvContentPartPr>
            <p14:xfrm>
              <a:off x="5887949" y="2445794"/>
              <a:ext cx="494640" cy="505800"/>
            </p14:xfrm>
          </p:contentPart>
        </mc:Choice>
        <mc:Fallback xmlns="">
          <p:pic>
            <p:nvPicPr>
              <p:cNvPr id="37" name="Szabadkéz 37">
                <a:extLst>
                  <a:ext uri="{FF2B5EF4-FFF2-40B4-BE49-F238E27FC236}">
                    <a16:creationId xmlns:a16="http://schemas.microsoft.com/office/drawing/2014/main" id="{5B19C009-EBBD-DB57-688E-35A3A968A8D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872458" y="2430303"/>
                <a:ext cx="525262" cy="536422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6F8B2631-20FF-AF59-FDEB-6098DC8EABA3}"/>
              </a:ext>
            </a:extLst>
          </p:cNvPr>
          <p:cNvGrpSpPr/>
          <p:nvPr/>
        </p:nvGrpSpPr>
        <p:grpSpPr>
          <a:xfrm>
            <a:off x="6584981" y="2532626"/>
            <a:ext cx="500688" cy="291240"/>
            <a:chOff x="5445029" y="2550914"/>
            <a:chExt cx="500688" cy="29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38" name="Szabadkéz 37">
                  <a:extLst>
                    <a:ext uri="{FF2B5EF4-FFF2-40B4-BE49-F238E27FC236}">
                      <a16:creationId xmlns:a16="http://schemas.microsoft.com/office/drawing/2014/main" id="{9494901F-FD61-D22D-8D20-1BDA86EFC90D}"/>
                    </a:ext>
                  </a:extLst>
                </p14:cNvPr>
                <p14:cNvContentPartPr/>
                <p14:nvPr/>
              </p14:nvContentPartPr>
              <p14:xfrm>
                <a:off x="5504429" y="2563226"/>
                <a:ext cx="11520" cy="191160"/>
              </p14:xfrm>
            </p:contentPart>
          </mc:Choice>
          <mc:Fallback xmlns="">
            <p:pic>
              <p:nvPicPr>
                <p:cNvPr id="38" name="Szabadkéz 37">
                  <a:extLst>
                    <a:ext uri="{FF2B5EF4-FFF2-40B4-BE49-F238E27FC236}">
                      <a16:creationId xmlns:a16="http://schemas.microsoft.com/office/drawing/2014/main" id="{9494901F-FD61-D22D-8D20-1BDA86EFC90D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489418" y="2547746"/>
                  <a:ext cx="41193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9" name="Szabadkéz 38">
                  <a:extLst>
                    <a:ext uri="{FF2B5EF4-FFF2-40B4-BE49-F238E27FC236}">
                      <a16:creationId xmlns:a16="http://schemas.microsoft.com/office/drawing/2014/main" id="{4D30FC03-D70D-64DF-5E7C-2C9ED915BAC9}"/>
                    </a:ext>
                  </a:extLst>
                </p14:cNvPr>
                <p14:cNvContentPartPr/>
                <p14:nvPr/>
              </p14:nvContentPartPr>
              <p14:xfrm>
                <a:off x="5445029" y="2660426"/>
                <a:ext cx="160920" cy="30240"/>
              </p14:xfrm>
            </p:contentPart>
          </mc:Choice>
          <mc:Fallback xmlns="">
            <p:pic>
              <p:nvPicPr>
                <p:cNvPr id="39" name="Szabadkéz 38">
                  <a:extLst>
                    <a:ext uri="{FF2B5EF4-FFF2-40B4-BE49-F238E27FC236}">
                      <a16:creationId xmlns:a16="http://schemas.microsoft.com/office/drawing/2014/main" id="{4D30FC03-D70D-64DF-5E7C-2C9ED915BAC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429549" y="2644946"/>
                  <a:ext cx="19152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44" name="Szabadkéz 44">
                  <a:extLst>
                    <a:ext uri="{FF2B5EF4-FFF2-40B4-BE49-F238E27FC236}">
                      <a16:creationId xmlns:a16="http://schemas.microsoft.com/office/drawing/2014/main" id="{B0E7185F-3AEA-4BE2-F0C5-CC32E6987361}"/>
                    </a:ext>
                  </a:extLst>
                </p14:cNvPr>
                <p14:cNvContentPartPr/>
                <p14:nvPr/>
              </p14:nvContentPartPr>
              <p14:xfrm>
                <a:off x="5818277" y="2550914"/>
                <a:ext cx="127440" cy="291240"/>
              </p14:xfrm>
            </p:contentPart>
          </mc:Choice>
          <mc:Fallback xmlns="">
            <p:pic>
              <p:nvPicPr>
                <p:cNvPr id="44" name="Szabadkéz 44">
                  <a:extLst>
                    <a:ext uri="{FF2B5EF4-FFF2-40B4-BE49-F238E27FC236}">
                      <a16:creationId xmlns:a16="http://schemas.microsoft.com/office/drawing/2014/main" id="{B0E7185F-3AEA-4BE2-F0C5-CC32E698736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802797" y="2535434"/>
                  <a:ext cx="158040" cy="321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52" name="Szabadkéz 52">
                <a:extLst>
                  <a:ext uri="{FF2B5EF4-FFF2-40B4-BE49-F238E27FC236}">
                    <a16:creationId xmlns:a16="http://schemas.microsoft.com/office/drawing/2014/main" id="{949A9AF0-D68A-C7A7-F72C-680214E7368A}"/>
                  </a:ext>
                </a:extLst>
              </p14:cNvPr>
              <p14:cNvContentPartPr/>
              <p14:nvPr/>
            </p14:nvContentPartPr>
            <p14:xfrm>
              <a:off x="3217109" y="3363866"/>
              <a:ext cx="129600" cy="49320"/>
            </p14:xfrm>
          </p:contentPart>
        </mc:Choice>
        <mc:Fallback xmlns="">
          <p:pic>
            <p:nvPicPr>
              <p:cNvPr id="52" name="Szabadkéz 52">
                <a:extLst>
                  <a:ext uri="{FF2B5EF4-FFF2-40B4-BE49-F238E27FC236}">
                    <a16:creationId xmlns:a16="http://schemas.microsoft.com/office/drawing/2014/main" id="{949A9AF0-D68A-C7A7-F72C-680214E7368A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3201629" y="3348272"/>
                <a:ext cx="160200" cy="801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1" name="Szabadkéz 61">
                <a:extLst>
                  <a:ext uri="{FF2B5EF4-FFF2-40B4-BE49-F238E27FC236}">
                    <a16:creationId xmlns:a16="http://schemas.microsoft.com/office/drawing/2014/main" id="{C7DED90A-B525-0DB2-FD96-8E23944BFE08}"/>
                  </a:ext>
                </a:extLst>
              </p14:cNvPr>
              <p14:cNvContentPartPr/>
              <p14:nvPr/>
            </p14:nvContentPartPr>
            <p14:xfrm>
              <a:off x="4123157" y="3284306"/>
              <a:ext cx="550800" cy="375480"/>
            </p14:xfrm>
          </p:contentPart>
        </mc:Choice>
        <mc:Fallback xmlns="">
          <p:pic>
            <p:nvPicPr>
              <p:cNvPr id="61" name="Szabadkéz 61">
                <a:extLst>
                  <a:ext uri="{FF2B5EF4-FFF2-40B4-BE49-F238E27FC236}">
                    <a16:creationId xmlns:a16="http://schemas.microsoft.com/office/drawing/2014/main" id="{C7DED90A-B525-0DB2-FD96-8E23944BFE08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107667" y="3268841"/>
                <a:ext cx="581420" cy="406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5" name="Szabadkéz 65">
                <a:extLst>
                  <a:ext uri="{FF2B5EF4-FFF2-40B4-BE49-F238E27FC236}">
                    <a16:creationId xmlns:a16="http://schemas.microsoft.com/office/drawing/2014/main" id="{8953B3BA-B495-F412-7C08-6793BFC520B6}"/>
                  </a:ext>
                </a:extLst>
              </p14:cNvPr>
              <p14:cNvContentPartPr/>
              <p14:nvPr/>
            </p14:nvContentPartPr>
            <p14:xfrm>
              <a:off x="5144189" y="3206546"/>
              <a:ext cx="133200" cy="273600"/>
            </p14:xfrm>
          </p:contentPart>
        </mc:Choice>
        <mc:Fallback xmlns="">
          <p:pic>
            <p:nvPicPr>
              <p:cNvPr id="65" name="Szabadkéz 65">
                <a:extLst>
                  <a:ext uri="{FF2B5EF4-FFF2-40B4-BE49-F238E27FC236}">
                    <a16:creationId xmlns:a16="http://schemas.microsoft.com/office/drawing/2014/main" id="{8953B3BA-B495-F412-7C08-6793BFC520B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5128709" y="3191066"/>
                <a:ext cx="163800" cy="30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8" name="Szabadkéz 67">
                <a:extLst>
                  <a:ext uri="{FF2B5EF4-FFF2-40B4-BE49-F238E27FC236}">
                    <a16:creationId xmlns:a16="http://schemas.microsoft.com/office/drawing/2014/main" id="{5C923711-F803-6E46-F0A7-897049273423}"/>
                  </a:ext>
                </a:extLst>
              </p14:cNvPr>
              <p14:cNvContentPartPr/>
              <p14:nvPr/>
            </p14:nvContentPartPr>
            <p14:xfrm>
              <a:off x="6062634" y="3210621"/>
              <a:ext cx="205200" cy="223920"/>
            </p14:xfrm>
          </p:contentPart>
        </mc:Choice>
        <mc:Fallback xmlns="">
          <p:pic>
            <p:nvPicPr>
              <p:cNvPr id="68" name="Szabadkéz 67">
                <a:extLst>
                  <a:ext uri="{FF2B5EF4-FFF2-40B4-BE49-F238E27FC236}">
                    <a16:creationId xmlns:a16="http://schemas.microsoft.com/office/drawing/2014/main" id="{5C923711-F803-6E46-F0A7-897049273423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6047154" y="3195166"/>
                <a:ext cx="235800" cy="254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9" name="Szabadkéz 69">
                <a:extLst>
                  <a:ext uri="{FF2B5EF4-FFF2-40B4-BE49-F238E27FC236}">
                    <a16:creationId xmlns:a16="http://schemas.microsoft.com/office/drawing/2014/main" id="{FC3E5AAF-F307-0B1A-76B0-3323BC481C7C}"/>
                  </a:ext>
                </a:extLst>
              </p14:cNvPr>
              <p14:cNvContentPartPr/>
              <p14:nvPr/>
            </p14:nvContentPartPr>
            <p14:xfrm>
              <a:off x="5636898" y="3240573"/>
              <a:ext cx="145440" cy="213480"/>
            </p14:xfrm>
          </p:contentPart>
        </mc:Choice>
        <mc:Fallback xmlns="">
          <p:pic>
            <p:nvPicPr>
              <p:cNvPr id="69" name="Szabadkéz 69">
                <a:extLst>
                  <a:ext uri="{FF2B5EF4-FFF2-40B4-BE49-F238E27FC236}">
                    <a16:creationId xmlns:a16="http://schemas.microsoft.com/office/drawing/2014/main" id="{FC3E5AAF-F307-0B1A-76B0-3323BC481C7C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5621418" y="3225119"/>
                <a:ext cx="176040" cy="244028"/>
              </a:xfrm>
              <a:prstGeom prst="rect">
                <a:avLst/>
              </a:prstGeom>
            </p:spPr>
          </p:pic>
        </mc:Fallback>
      </mc:AlternateContent>
      <p:grpSp>
        <p:nvGrpSpPr>
          <p:cNvPr id="14" name="Group 13">
            <a:extLst>
              <a:ext uri="{FF2B5EF4-FFF2-40B4-BE49-F238E27FC236}">
                <a16:creationId xmlns:a16="http://schemas.microsoft.com/office/drawing/2014/main" id="{4A0A75F7-9045-F149-9F17-C568D8D468BD}"/>
              </a:ext>
            </a:extLst>
          </p:cNvPr>
          <p:cNvGrpSpPr/>
          <p:nvPr/>
        </p:nvGrpSpPr>
        <p:grpSpPr>
          <a:xfrm>
            <a:off x="6492978" y="3143733"/>
            <a:ext cx="853920" cy="429480"/>
            <a:chOff x="4968978" y="3143733"/>
            <a:chExt cx="853920" cy="429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73" name="Szabadkéz 73">
                  <a:extLst>
                    <a:ext uri="{FF2B5EF4-FFF2-40B4-BE49-F238E27FC236}">
                      <a16:creationId xmlns:a16="http://schemas.microsoft.com/office/drawing/2014/main" id="{213082FA-B68B-9248-73B6-216D14531DCE}"/>
                    </a:ext>
                  </a:extLst>
                </p14:cNvPr>
                <p14:cNvContentPartPr/>
                <p14:nvPr/>
              </p14:nvContentPartPr>
              <p14:xfrm>
                <a:off x="4968978" y="3258933"/>
                <a:ext cx="172800" cy="314280"/>
              </p14:xfrm>
            </p:contentPart>
          </mc:Choice>
          <mc:Fallback xmlns="">
            <p:pic>
              <p:nvPicPr>
                <p:cNvPr id="73" name="Szabadkéz 73">
                  <a:extLst>
                    <a:ext uri="{FF2B5EF4-FFF2-40B4-BE49-F238E27FC236}">
                      <a16:creationId xmlns:a16="http://schemas.microsoft.com/office/drawing/2014/main" id="{213082FA-B68B-9248-73B6-216D14531DC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953498" y="3243453"/>
                  <a:ext cx="203400" cy="34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78" name="Szabadkéz 78">
                  <a:extLst>
                    <a:ext uri="{FF2B5EF4-FFF2-40B4-BE49-F238E27FC236}">
                      <a16:creationId xmlns:a16="http://schemas.microsoft.com/office/drawing/2014/main" id="{7B076CB0-5417-8C75-03E1-5198AB47B2BC}"/>
                    </a:ext>
                  </a:extLst>
                </p14:cNvPr>
                <p14:cNvContentPartPr/>
                <p14:nvPr/>
              </p14:nvContentPartPr>
              <p14:xfrm>
                <a:off x="5218458" y="3143733"/>
                <a:ext cx="604440" cy="333000"/>
              </p14:xfrm>
            </p:contentPart>
          </mc:Choice>
          <mc:Fallback xmlns="">
            <p:pic>
              <p:nvPicPr>
                <p:cNvPr id="78" name="Szabadkéz 78">
                  <a:extLst>
                    <a:ext uri="{FF2B5EF4-FFF2-40B4-BE49-F238E27FC236}">
                      <a16:creationId xmlns:a16="http://schemas.microsoft.com/office/drawing/2014/main" id="{7B076CB0-5417-8C75-03E1-5198AB47B2BC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202978" y="3128253"/>
                  <a:ext cx="635040" cy="363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" name="Szabadkéz 1">
                <a:extLst>
                  <a:ext uri="{FF2B5EF4-FFF2-40B4-BE49-F238E27FC236}">
                    <a16:creationId xmlns:a16="http://schemas.microsoft.com/office/drawing/2014/main" id="{2D21E77C-5A26-A21D-CB11-9B1039D4CF01}"/>
                  </a:ext>
                </a:extLst>
              </p14:cNvPr>
              <p14:cNvContentPartPr/>
              <p14:nvPr/>
            </p14:nvContentPartPr>
            <p14:xfrm>
              <a:off x="2720288" y="2576514"/>
              <a:ext cx="217440" cy="317880"/>
            </p14:xfrm>
          </p:contentPart>
        </mc:Choice>
        <mc:Fallback xmlns="">
          <p:pic>
            <p:nvPicPr>
              <p:cNvPr id="2" name="Szabadkéz 1">
                <a:extLst>
                  <a:ext uri="{FF2B5EF4-FFF2-40B4-BE49-F238E27FC236}">
                    <a16:creationId xmlns:a16="http://schemas.microsoft.com/office/drawing/2014/main" id="{2D21E77C-5A26-A21D-CB11-9B1039D4CF0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704808" y="2561034"/>
                <a:ext cx="248040" cy="34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" name="Szabadkéz 6">
                <a:extLst>
                  <a:ext uri="{FF2B5EF4-FFF2-40B4-BE49-F238E27FC236}">
                    <a16:creationId xmlns:a16="http://schemas.microsoft.com/office/drawing/2014/main" id="{B6BE578E-DF85-255A-9DA1-51204831A2D3}"/>
                  </a:ext>
                </a:extLst>
              </p14:cNvPr>
              <p14:cNvContentPartPr/>
              <p14:nvPr/>
            </p14:nvContentPartPr>
            <p14:xfrm>
              <a:off x="2798408" y="3323154"/>
              <a:ext cx="178560" cy="223200"/>
            </p14:xfrm>
          </p:contentPart>
        </mc:Choice>
        <mc:Fallback xmlns="">
          <p:pic>
            <p:nvPicPr>
              <p:cNvPr id="7" name="Szabadkéz 6">
                <a:extLst>
                  <a:ext uri="{FF2B5EF4-FFF2-40B4-BE49-F238E27FC236}">
                    <a16:creationId xmlns:a16="http://schemas.microsoft.com/office/drawing/2014/main" id="{B6BE578E-DF85-255A-9DA1-51204831A2D3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782928" y="3307674"/>
                <a:ext cx="209160" cy="25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" name="Szabadkéz 2">
                <a:extLst>
                  <a:ext uri="{FF2B5EF4-FFF2-40B4-BE49-F238E27FC236}">
                    <a16:creationId xmlns:a16="http://schemas.microsoft.com/office/drawing/2014/main" id="{4A7099F5-BDB8-D0B2-F7AE-9D03D290C819}"/>
                  </a:ext>
                </a:extLst>
              </p14:cNvPr>
              <p14:cNvContentPartPr/>
              <p14:nvPr/>
            </p14:nvContentPartPr>
            <p14:xfrm>
              <a:off x="2736848" y="3902754"/>
              <a:ext cx="162000" cy="317160"/>
            </p14:xfrm>
          </p:contentPart>
        </mc:Choice>
        <mc:Fallback xmlns="">
          <p:pic>
            <p:nvPicPr>
              <p:cNvPr id="3" name="Szabadkéz 2">
                <a:extLst>
                  <a:ext uri="{FF2B5EF4-FFF2-40B4-BE49-F238E27FC236}">
                    <a16:creationId xmlns:a16="http://schemas.microsoft.com/office/drawing/2014/main" id="{4A7099F5-BDB8-D0B2-F7AE-9D03D290C819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721368" y="3887274"/>
                <a:ext cx="192600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1" name="Szabadkéz 11">
                <a:extLst>
                  <a:ext uri="{FF2B5EF4-FFF2-40B4-BE49-F238E27FC236}">
                    <a16:creationId xmlns:a16="http://schemas.microsoft.com/office/drawing/2014/main" id="{13D1399F-6CDB-3A98-F5E7-43D9FD2F0595}"/>
                  </a:ext>
                </a:extLst>
              </p14:cNvPr>
              <p14:cNvContentPartPr/>
              <p14:nvPr/>
            </p14:nvContentPartPr>
            <p14:xfrm>
              <a:off x="3193688" y="3985914"/>
              <a:ext cx="178560" cy="78480"/>
            </p14:xfrm>
          </p:contentPart>
        </mc:Choice>
        <mc:Fallback xmlns="">
          <p:pic>
            <p:nvPicPr>
              <p:cNvPr id="11" name="Szabadkéz 11">
                <a:extLst>
                  <a:ext uri="{FF2B5EF4-FFF2-40B4-BE49-F238E27FC236}">
                    <a16:creationId xmlns:a16="http://schemas.microsoft.com/office/drawing/2014/main" id="{13D1399F-6CDB-3A98-F5E7-43D9FD2F0595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3178208" y="3970434"/>
                <a:ext cx="209160" cy="10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1" name="Szabadkéz 21">
                <a:extLst>
                  <a:ext uri="{FF2B5EF4-FFF2-40B4-BE49-F238E27FC236}">
                    <a16:creationId xmlns:a16="http://schemas.microsoft.com/office/drawing/2014/main" id="{3815D311-1D21-8557-CEDC-8A9DCC3484FF}"/>
                  </a:ext>
                </a:extLst>
              </p14:cNvPr>
              <p14:cNvContentPartPr/>
              <p14:nvPr/>
            </p14:nvContentPartPr>
            <p14:xfrm>
              <a:off x="3751328" y="3891234"/>
              <a:ext cx="345240" cy="451440"/>
            </p14:xfrm>
          </p:contentPart>
        </mc:Choice>
        <mc:Fallback xmlns="">
          <p:pic>
            <p:nvPicPr>
              <p:cNvPr id="21" name="Szabadkéz 21">
                <a:extLst>
                  <a:ext uri="{FF2B5EF4-FFF2-40B4-BE49-F238E27FC236}">
                    <a16:creationId xmlns:a16="http://schemas.microsoft.com/office/drawing/2014/main" id="{3815D311-1D21-8557-CEDC-8A9DCC3484FF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3735832" y="3875766"/>
                <a:ext cx="375872" cy="48201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2" name="Szabadkéz 21">
                <a:extLst>
                  <a:ext uri="{FF2B5EF4-FFF2-40B4-BE49-F238E27FC236}">
                    <a16:creationId xmlns:a16="http://schemas.microsoft.com/office/drawing/2014/main" id="{06D292D4-F3EA-DC1C-FE6A-B47EAD191AB9}"/>
                  </a:ext>
                </a:extLst>
              </p14:cNvPr>
              <p14:cNvContentPartPr/>
              <p14:nvPr/>
            </p14:nvContentPartPr>
            <p14:xfrm>
              <a:off x="3995768" y="3807714"/>
              <a:ext cx="133920" cy="106200"/>
            </p14:xfrm>
          </p:contentPart>
        </mc:Choice>
        <mc:Fallback xmlns="">
          <p:pic>
            <p:nvPicPr>
              <p:cNvPr id="22" name="Szabadkéz 21">
                <a:extLst>
                  <a:ext uri="{FF2B5EF4-FFF2-40B4-BE49-F238E27FC236}">
                    <a16:creationId xmlns:a16="http://schemas.microsoft.com/office/drawing/2014/main" id="{06D292D4-F3EA-DC1C-FE6A-B47EAD191AB9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980288" y="3792234"/>
                <a:ext cx="164520" cy="136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9" name="Szabadkéz 29">
                <a:extLst>
                  <a:ext uri="{FF2B5EF4-FFF2-40B4-BE49-F238E27FC236}">
                    <a16:creationId xmlns:a16="http://schemas.microsoft.com/office/drawing/2014/main" id="{9C87365F-FC3A-7CED-BE24-A45E73907E6F}"/>
                  </a:ext>
                </a:extLst>
              </p14:cNvPr>
              <p14:cNvContentPartPr/>
              <p14:nvPr/>
            </p14:nvContentPartPr>
            <p14:xfrm>
              <a:off x="4447208" y="3941274"/>
              <a:ext cx="200880" cy="228600"/>
            </p14:xfrm>
          </p:contentPart>
        </mc:Choice>
        <mc:Fallback xmlns="">
          <p:pic>
            <p:nvPicPr>
              <p:cNvPr id="29" name="Szabadkéz 29">
                <a:extLst>
                  <a:ext uri="{FF2B5EF4-FFF2-40B4-BE49-F238E27FC236}">
                    <a16:creationId xmlns:a16="http://schemas.microsoft.com/office/drawing/2014/main" id="{9C87365F-FC3A-7CED-BE24-A45E73907E6F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4431728" y="3925794"/>
                <a:ext cx="231480" cy="25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33" name="Szabadkéz 33">
                <a:extLst>
                  <a:ext uri="{FF2B5EF4-FFF2-40B4-BE49-F238E27FC236}">
                    <a16:creationId xmlns:a16="http://schemas.microsoft.com/office/drawing/2014/main" id="{E3816635-6DD5-42E7-B370-025CC718EE27}"/>
                  </a:ext>
                </a:extLst>
              </p14:cNvPr>
              <p14:cNvContentPartPr/>
              <p14:nvPr/>
            </p14:nvContentPartPr>
            <p14:xfrm>
              <a:off x="4931768" y="3863154"/>
              <a:ext cx="200880" cy="334440"/>
            </p14:xfrm>
          </p:contentPart>
        </mc:Choice>
        <mc:Fallback xmlns="">
          <p:pic>
            <p:nvPicPr>
              <p:cNvPr id="33" name="Szabadkéz 33">
                <a:extLst>
                  <a:ext uri="{FF2B5EF4-FFF2-40B4-BE49-F238E27FC236}">
                    <a16:creationId xmlns:a16="http://schemas.microsoft.com/office/drawing/2014/main" id="{E3816635-6DD5-42E7-B370-025CC718EE27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4916288" y="3847674"/>
                <a:ext cx="231480" cy="365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36" name="Szabadkéz 39">
                <a:extLst>
                  <a:ext uri="{FF2B5EF4-FFF2-40B4-BE49-F238E27FC236}">
                    <a16:creationId xmlns:a16="http://schemas.microsoft.com/office/drawing/2014/main" id="{BCDC7019-FC7B-E6AB-323C-7FC9BEC590FA}"/>
                  </a:ext>
                </a:extLst>
              </p14:cNvPr>
              <p14:cNvContentPartPr/>
              <p14:nvPr/>
            </p14:nvContentPartPr>
            <p14:xfrm>
              <a:off x="5304728" y="3874314"/>
              <a:ext cx="240120" cy="329040"/>
            </p14:xfrm>
          </p:contentPart>
        </mc:Choice>
        <mc:Fallback xmlns="">
          <p:pic>
            <p:nvPicPr>
              <p:cNvPr id="36" name="Szabadkéz 39">
                <a:extLst>
                  <a:ext uri="{FF2B5EF4-FFF2-40B4-BE49-F238E27FC236}">
                    <a16:creationId xmlns:a16="http://schemas.microsoft.com/office/drawing/2014/main" id="{BCDC7019-FC7B-E6AB-323C-7FC9BEC590FA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5289225" y="3858834"/>
                <a:ext cx="270766" cy="35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42" name="Szabadkéz 42">
                <a:extLst>
                  <a:ext uri="{FF2B5EF4-FFF2-40B4-BE49-F238E27FC236}">
                    <a16:creationId xmlns:a16="http://schemas.microsoft.com/office/drawing/2014/main" id="{7E198270-4931-927F-4260-88E9F22EC776}"/>
                  </a:ext>
                </a:extLst>
              </p14:cNvPr>
              <p14:cNvContentPartPr/>
              <p14:nvPr/>
            </p14:nvContentPartPr>
            <p14:xfrm>
              <a:off x="5672648" y="3757314"/>
              <a:ext cx="234000" cy="418320"/>
            </p14:xfrm>
          </p:contentPart>
        </mc:Choice>
        <mc:Fallback xmlns="">
          <p:pic>
            <p:nvPicPr>
              <p:cNvPr id="42" name="Szabadkéz 42">
                <a:extLst>
                  <a:ext uri="{FF2B5EF4-FFF2-40B4-BE49-F238E27FC236}">
                    <a16:creationId xmlns:a16="http://schemas.microsoft.com/office/drawing/2014/main" id="{7E198270-4931-927F-4260-88E9F22EC77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5657192" y="3741821"/>
                <a:ext cx="264553" cy="448946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03D90F1-7475-24EF-5CFE-2C5999CEBC17}"/>
              </a:ext>
            </a:extLst>
          </p:cNvPr>
          <p:cNvSpPr/>
          <p:nvPr/>
        </p:nvSpPr>
        <p:spPr>
          <a:xfrm>
            <a:off x="1883707" y="4928747"/>
            <a:ext cx="3503006" cy="169769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>
                <a:cs typeface="Calibri"/>
              </a:rPr>
              <a:t>Gets replaced by conservation of pseudospin (</a:t>
            </a:r>
            <a:r>
              <a:rPr lang="en-GB" sz="2400">
                <a:ea typeface="+mn-lt"/>
                <a:cs typeface="+mn-lt"/>
              </a:rPr>
              <a:t>≍</a:t>
            </a:r>
            <a:r>
              <a:rPr lang="en-GB" sz="2400">
                <a:cs typeface="Calibri"/>
              </a:rPr>
              <a:t> atom being in pure state)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9761FD23-F8A8-006A-CB53-547362883BEA}"/>
              </a:ext>
            </a:extLst>
          </p:cNvPr>
          <p:cNvSpPr/>
          <p:nvPr/>
        </p:nvSpPr>
        <p:spPr>
          <a:xfrm>
            <a:off x="6135667" y="3657731"/>
            <a:ext cx="4399118" cy="3105867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>
                <a:cs typeface="Calibri"/>
              </a:rPr>
              <a:t>Classical OB is well described by MB theory.</a:t>
            </a:r>
            <a:endParaRPr lang="en-US" sz="1800"/>
          </a:p>
          <a:p>
            <a:pPr algn="ctr"/>
            <a:r>
              <a:rPr lang="en-GB" sz="2400">
                <a:cs typeface="Calibri"/>
              </a:rPr>
              <a:t>Some aspects of PBB (phase diagram and thermodynamic limit) are reproduced by NC theory.</a:t>
            </a:r>
          </a:p>
        </p:txBody>
      </p:sp>
    </p:spTree>
    <p:extLst>
      <p:ext uri="{BB962C8B-B14F-4D97-AF65-F5344CB8AC3E}">
        <p14:creationId xmlns:p14="http://schemas.microsoft.com/office/powerpoint/2010/main" val="1592052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7CBC45B6-C05F-188A-31D5-0A96B8C62CF1}"/>
              </a:ext>
            </a:extLst>
          </p:cNvPr>
          <p:cNvSpPr>
            <a:spLocks noGrp="1"/>
          </p:cNvSpPr>
          <p:nvPr/>
        </p:nvSpPr>
        <p:spPr>
          <a:xfrm>
            <a:off x="283953" y="1371661"/>
            <a:ext cx="5977180" cy="3751431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6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800">
                <a:ea typeface="Calibri"/>
                <a:cs typeface="Calibri"/>
              </a:rPr>
              <a:t>Emerging </a:t>
            </a:r>
            <a:r>
              <a:rPr lang="en-GB" sz="2800" b="1">
                <a:ea typeface="Calibri"/>
                <a:cs typeface="Calibri"/>
              </a:rPr>
              <a:t>microwave</a:t>
            </a:r>
            <a:r>
              <a:rPr lang="en-GB" sz="2800">
                <a:ea typeface="Calibri"/>
                <a:cs typeface="Calibri"/>
              </a:rPr>
              <a:t> platform since the 1980’s</a:t>
            </a:r>
          </a:p>
          <a:p>
            <a:r>
              <a:rPr lang="en-GB" sz="2800">
                <a:ea typeface="Calibri"/>
                <a:cs typeface="Calibri"/>
              </a:rPr>
              <a:t>Josephson-junction </a:t>
            </a:r>
            <a:r>
              <a:rPr lang="en-GB" sz="2800">
                <a:ea typeface="+mn-lt"/>
                <a:cs typeface="+mn-lt"/>
              </a:rPr>
              <a:t>⇒</a:t>
            </a:r>
            <a:r>
              <a:rPr lang="en-GB" sz="2800">
                <a:ea typeface="Calibri"/>
                <a:cs typeface="Calibri"/>
              </a:rPr>
              <a:t> Cooper-pair box </a:t>
            </a:r>
            <a:r>
              <a:rPr lang="en-GB" sz="2800">
                <a:ea typeface="+mn-lt"/>
                <a:cs typeface="+mn-lt"/>
              </a:rPr>
              <a:t>⇒ </a:t>
            </a:r>
            <a:r>
              <a:rPr lang="en-GB" sz="2800" b="1" err="1">
                <a:ea typeface="Calibri"/>
                <a:cs typeface="Calibri"/>
              </a:rPr>
              <a:t>transmon</a:t>
            </a:r>
            <a:r>
              <a:rPr lang="en-GB" sz="2800" b="1">
                <a:ea typeface="Calibri"/>
                <a:cs typeface="Calibri"/>
              </a:rPr>
              <a:t> </a:t>
            </a:r>
            <a:endParaRPr lang="en-GB" sz="2800">
              <a:ea typeface="Calibri"/>
              <a:cs typeface="Calibri"/>
            </a:endParaRPr>
          </a:p>
          <a:p>
            <a:pPr lvl="1"/>
            <a:r>
              <a:rPr lang="en-GB" sz="2400">
                <a:ea typeface="Calibri"/>
                <a:cs typeface="Calibri"/>
              </a:rPr>
              <a:t>non-linear inductance</a:t>
            </a:r>
          </a:p>
          <a:p>
            <a:pPr lvl="1"/>
            <a:r>
              <a:rPr lang="en-GB" sz="2400" b="1">
                <a:ea typeface="Calibri"/>
                <a:cs typeface="Calibri"/>
              </a:rPr>
              <a:t>qubit</a:t>
            </a:r>
          </a:p>
          <a:p>
            <a:r>
              <a:rPr lang="en-GB" sz="2800" b="1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Quantum behaviour</a:t>
            </a:r>
            <a:r>
              <a:rPr lang="en-GB" sz="2800" b="1">
                <a:ea typeface="Calibri"/>
                <a:cs typeface="Calibri"/>
              </a:rPr>
              <a:t> </a:t>
            </a:r>
            <a:r>
              <a:rPr lang="en-GB" sz="2800">
                <a:ea typeface="Calibri"/>
                <a:cs typeface="Calibri"/>
              </a:rPr>
              <a:t>due to</a:t>
            </a:r>
          </a:p>
          <a:p>
            <a:pPr lvl="1"/>
            <a:r>
              <a:rPr lang="en-GB" sz="2400">
                <a:ea typeface="Calibri"/>
                <a:cs typeface="Calibri"/>
              </a:rPr>
              <a:t>low-power</a:t>
            </a:r>
            <a:r>
              <a:rPr lang="en-GB">
                <a:ea typeface="Calibri"/>
                <a:cs typeface="Calibri"/>
              </a:rPr>
              <a:t> (</a:t>
            </a:r>
            <a:r>
              <a:rPr lang="en-GB" err="1">
                <a:ea typeface="Calibri"/>
                <a:cs typeface="Calibri"/>
              </a:rPr>
              <a:t>fW</a:t>
            </a:r>
            <a:r>
              <a:rPr lang="en-GB">
                <a:ea typeface="Calibri"/>
                <a:cs typeface="Calibri"/>
              </a:rPr>
              <a:t>–</a:t>
            </a:r>
            <a:r>
              <a:rPr lang="en-GB" err="1">
                <a:ea typeface="Calibri"/>
                <a:cs typeface="Calibri"/>
              </a:rPr>
              <a:t>aW</a:t>
            </a:r>
            <a:r>
              <a:rPr lang="en-GB">
                <a:ea typeface="Calibri"/>
                <a:cs typeface="Calibri"/>
              </a:rPr>
              <a:t>)</a:t>
            </a:r>
            <a:endParaRPr lang="en-GB" sz="2400">
              <a:ea typeface="Calibri"/>
              <a:cs typeface="Calibri"/>
            </a:endParaRPr>
          </a:p>
          <a:p>
            <a:pPr lvl="1"/>
            <a:r>
              <a:rPr lang="en-GB" sz="2400">
                <a:ea typeface="Calibri"/>
                <a:cs typeface="Calibri"/>
              </a:rPr>
              <a:t>lossless operation</a:t>
            </a:r>
            <a:r>
              <a:rPr lang="en-GB">
                <a:ea typeface="Calibri"/>
                <a:cs typeface="Calibri"/>
              </a:rPr>
              <a:t> (@ T</a:t>
            </a:r>
            <a:r>
              <a:rPr lang="en-GB">
                <a:ea typeface="+mn-lt"/>
                <a:cs typeface="+mn-lt"/>
              </a:rPr>
              <a:t>≲</a:t>
            </a:r>
            <a:r>
              <a:rPr lang="en-GB">
                <a:ea typeface="+mn-lt"/>
                <a:cs typeface="Calibri"/>
              </a:rPr>
              <a:t>1mK</a:t>
            </a:r>
            <a:r>
              <a:rPr lang="en-GB">
                <a:ea typeface="Calibri"/>
                <a:cs typeface="Calibri"/>
              </a:rPr>
              <a:t>)</a:t>
            </a:r>
            <a:endParaRPr lang="en-GB" sz="2400">
              <a:cs typeface="Calibri"/>
            </a:endParaRPr>
          </a:p>
          <a:p>
            <a:r>
              <a:rPr lang="en-GB" sz="2800" b="1" err="1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Transmon</a:t>
            </a:r>
            <a:r>
              <a:rPr lang="en-GB" sz="2800" b="1">
                <a:solidFill>
                  <a:schemeClr val="accent1">
                    <a:lumMod val="75000"/>
                  </a:schemeClr>
                </a:solidFill>
                <a:ea typeface="Calibri"/>
                <a:cs typeface="Calibri"/>
              </a:rPr>
              <a:t> specification:</a:t>
            </a:r>
            <a:r>
              <a:rPr lang="en-GB" sz="2800">
                <a:ea typeface="Calibri"/>
                <a:cs typeface="Calibri"/>
              </a:rPr>
              <a:t> </a:t>
            </a:r>
            <a:r>
              <a:rPr lang="en-GB">
                <a:ea typeface="Calibri"/>
                <a:cs typeface="Calibri"/>
              </a:rPr>
              <a:t>(E</a:t>
            </a:r>
            <a:r>
              <a:rPr lang="en-GB" baseline="-25000">
                <a:ea typeface="Calibri"/>
                <a:cs typeface="Calibri"/>
              </a:rPr>
              <a:t>J</a:t>
            </a:r>
            <a:r>
              <a:rPr lang="en-GB">
                <a:ea typeface="+mn-lt"/>
                <a:cs typeface="+mn-lt"/>
              </a:rPr>
              <a:t>≫</a:t>
            </a:r>
            <a:r>
              <a:rPr lang="en-GB">
                <a:ea typeface="+mn-lt"/>
                <a:cs typeface="Calibri"/>
              </a:rPr>
              <a:t>E</a:t>
            </a:r>
            <a:r>
              <a:rPr lang="en-GB" baseline="-25000">
                <a:ea typeface="+mn-lt"/>
                <a:cs typeface="Calibri"/>
              </a:rPr>
              <a:t>C</a:t>
            </a:r>
            <a:r>
              <a:rPr lang="en-GB">
                <a:ea typeface="Calibri"/>
                <a:cs typeface="Calibri"/>
              </a:rPr>
              <a:t>)</a:t>
            </a:r>
            <a:endParaRPr lang="en-GB" sz="2800">
              <a:ea typeface="Calibri"/>
              <a:cs typeface="Calibri"/>
            </a:endParaRPr>
          </a:p>
          <a:p>
            <a:pPr marL="0" indent="0">
              <a:buNone/>
            </a:pPr>
            <a:r>
              <a:rPr lang="en-GB">
                <a:ea typeface="+mn-lt"/>
                <a:cs typeface="+mn-lt"/>
              </a:rPr>
              <a:t>     </a:t>
            </a:r>
            <a:r>
              <a:rPr lang="en-GB" sz="2800">
                <a:ea typeface="+mn-lt"/>
                <a:cs typeface="+mn-lt"/>
              </a:rPr>
              <a:t>⇒</a:t>
            </a:r>
            <a:r>
              <a:rPr lang="en-GB" sz="2800">
                <a:ea typeface="+mn-lt"/>
                <a:cs typeface="Calibri"/>
              </a:rPr>
              <a:t> </a:t>
            </a:r>
            <a:r>
              <a:rPr lang="en-GB" sz="2800">
                <a:ea typeface="Calibri"/>
                <a:cs typeface="Calibri"/>
              </a:rPr>
              <a:t>reduced sensitivity to charge noise</a:t>
            </a:r>
            <a:r>
              <a:rPr lang="en-GB">
                <a:ea typeface="Calibri"/>
                <a:cs typeface="Calibri"/>
              </a:rPr>
              <a:t> </a:t>
            </a:r>
            <a:endParaRPr lang="en-GB" sz="2800">
              <a:ea typeface="Calibri"/>
              <a:cs typeface="Calibri"/>
            </a:endParaRPr>
          </a:p>
          <a:p>
            <a:pPr marL="457200" lvl="1" indent="0">
              <a:buNone/>
            </a:pPr>
            <a:r>
              <a:rPr lang="en-GB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</a:rPr>
              <a:t>       </a:t>
            </a:r>
            <a:r>
              <a:rPr lang="en-GB" sz="240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</a:rPr>
              <a:t>(but </a:t>
            </a:r>
            <a:r>
              <a:rPr lang="en-GB" sz="2400">
                <a:solidFill>
                  <a:schemeClr val="bg2">
                    <a:lumMod val="50000"/>
                  </a:schemeClr>
                </a:solidFill>
                <a:ea typeface="+mn-lt"/>
                <a:cs typeface="+mn-lt"/>
              </a:rPr>
              <a:t>anharmonicity is also</a:t>
            </a:r>
            <a:r>
              <a:rPr lang="en-GB" sz="2400">
                <a:solidFill>
                  <a:schemeClr val="bg2">
                    <a:lumMod val="50000"/>
                  </a:schemeClr>
                </a:solidFill>
                <a:ea typeface="Calibri"/>
                <a:cs typeface="Calibri"/>
              </a:rPr>
              <a:t> reduced)</a:t>
            </a:r>
          </a:p>
          <a:p>
            <a:r>
              <a:rPr lang="en-GB" sz="2800" b="1">
                <a:ea typeface="Calibri"/>
                <a:cs typeface="Calibri"/>
              </a:rPr>
              <a:t>Very strong coupling</a:t>
            </a:r>
            <a:r>
              <a:rPr lang="en-GB" sz="2800">
                <a:ea typeface="Calibri"/>
                <a:cs typeface="Calibri"/>
              </a:rPr>
              <a:t> possible</a:t>
            </a:r>
            <a:r>
              <a:rPr lang="en-GB">
                <a:ea typeface="Calibri"/>
                <a:cs typeface="Calibri"/>
              </a:rPr>
              <a:t> (</a:t>
            </a:r>
            <a:r>
              <a:rPr lang="en-GB">
                <a:ea typeface="+mn-lt"/>
                <a:cs typeface="+mn-lt"/>
              </a:rPr>
              <a:t>ω∼</a:t>
            </a:r>
            <a:r>
              <a:rPr lang="en-GB">
                <a:ea typeface="+mn-lt"/>
                <a:cs typeface="Calibri"/>
              </a:rPr>
              <a:t>10GHz, g</a:t>
            </a:r>
            <a:r>
              <a:rPr lang="en-GB">
                <a:ea typeface="+mn-lt"/>
                <a:cs typeface="+mn-lt"/>
              </a:rPr>
              <a:t>∼</a:t>
            </a:r>
            <a:r>
              <a:rPr lang="en-GB">
                <a:ea typeface="+mn-lt"/>
                <a:cs typeface="Calibri"/>
              </a:rPr>
              <a:t>300MHz</a:t>
            </a:r>
            <a:r>
              <a:rPr lang="en-GB">
                <a:ea typeface="Calibri"/>
                <a:cs typeface="Calibri"/>
              </a:rPr>
              <a:t>)</a:t>
            </a:r>
            <a:endParaRPr lang="en-GB" sz="2800">
              <a:ea typeface="Calibri"/>
              <a:cs typeface="Calibri"/>
            </a:endParaRPr>
          </a:p>
          <a:p>
            <a:r>
              <a:rPr lang="en-GB" b="1">
                <a:solidFill>
                  <a:srgbClr val="7030A0"/>
                </a:solidFill>
                <a:cs typeface="Calibri"/>
              </a:rPr>
              <a:t>Here: operated as an </a:t>
            </a:r>
            <a:r>
              <a:rPr lang="en-GB" b="1" err="1">
                <a:solidFill>
                  <a:srgbClr val="7030A0"/>
                </a:solidFill>
                <a:cs typeface="Calibri"/>
              </a:rPr>
              <a:t>analog</a:t>
            </a:r>
            <a:r>
              <a:rPr lang="en-GB" b="1">
                <a:solidFill>
                  <a:srgbClr val="7030A0"/>
                </a:solidFill>
                <a:cs typeface="Calibri"/>
              </a:rPr>
              <a:t> quantum computer</a:t>
            </a:r>
          </a:p>
        </p:txBody>
      </p:sp>
      <p:pic>
        <p:nvPicPr>
          <p:cNvPr id="6" name="Picture 5" descr="A picture containing indoor, metal&#10;&#10;Description automatically generated">
            <a:extLst>
              <a:ext uri="{FF2B5EF4-FFF2-40B4-BE49-F238E27FC236}">
                <a16:creationId xmlns:a16="http://schemas.microsoft.com/office/drawing/2014/main" id="{95A1EABD-0FC6-313A-B922-ABBDB54FFE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2517" y="1850"/>
            <a:ext cx="2221057" cy="4114800"/>
          </a:xfrm>
          <a:prstGeom prst="rect">
            <a:avLst/>
          </a:prstGeom>
        </p:spPr>
      </p:pic>
      <p:pic>
        <p:nvPicPr>
          <p:cNvPr id="7" name="Picture 6" descr="A picture containing floor, indoor, music, wooden&#10;&#10;Description automatically generated">
            <a:extLst>
              <a:ext uri="{FF2B5EF4-FFF2-40B4-BE49-F238E27FC236}">
                <a16:creationId xmlns:a16="http://schemas.microsoft.com/office/drawing/2014/main" id="{181778F8-5C77-C827-6CA2-9688CFC3D0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4465" y="4377041"/>
            <a:ext cx="4719857" cy="2481798"/>
          </a:xfrm>
          <a:prstGeom prst="rect">
            <a:avLst/>
          </a:prstGeom>
        </p:spPr>
      </p:pic>
      <p:pic>
        <p:nvPicPr>
          <p:cNvPr id="8" name="Picture 7" descr="A picture containing indoor&#10;&#10;Description automatically generated">
            <a:extLst>
              <a:ext uri="{FF2B5EF4-FFF2-40B4-BE49-F238E27FC236}">
                <a16:creationId xmlns:a16="http://schemas.microsoft.com/office/drawing/2014/main" id="{1BF4AD72-A31C-CA0E-39BB-22607B23BF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815" y="1446204"/>
            <a:ext cx="3590520" cy="2368883"/>
          </a:xfrm>
          <a:prstGeom prst="rect">
            <a:avLst/>
          </a:prstGeom>
        </p:spPr>
      </p:pic>
      <p:pic>
        <p:nvPicPr>
          <p:cNvPr id="9" name="Picture 8" descr="Text&#10;&#10;Description automatically generated">
            <a:extLst>
              <a:ext uri="{FF2B5EF4-FFF2-40B4-BE49-F238E27FC236}">
                <a16:creationId xmlns:a16="http://schemas.microsoft.com/office/drawing/2014/main" id="{498CBEB0-4F9A-F938-B02A-BBCA3A20DB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388" y="4932999"/>
            <a:ext cx="6862276" cy="1647139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5AA4842-0D84-0F71-ED24-FD772C21BD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54" y="120896"/>
            <a:ext cx="5836139" cy="1325563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Experiments: </a:t>
            </a:r>
            <a:r>
              <a:rPr lang="en-GB" b="1">
                <a:solidFill>
                  <a:schemeClr val="accent1">
                    <a:lumMod val="75000"/>
                  </a:schemeClr>
                </a:solidFill>
                <a:cs typeface="Calibri Light"/>
              </a:rPr>
              <a:t>circuit QED</a:t>
            </a:r>
          </a:p>
        </p:txBody>
      </p:sp>
    </p:spTree>
    <p:extLst>
      <p:ext uri="{BB962C8B-B14F-4D97-AF65-F5344CB8AC3E}">
        <p14:creationId xmlns:p14="http://schemas.microsoft.com/office/powerpoint/2010/main" val="361603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A picture containing text, clipart, businesscard, picture frame&#10;&#10;Description automatically generated">
            <a:extLst>
              <a:ext uri="{FF2B5EF4-FFF2-40B4-BE49-F238E27FC236}">
                <a16:creationId xmlns:a16="http://schemas.microsoft.com/office/drawing/2014/main" id="{1C163805-889B-8076-5833-D28828747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152" y="2389333"/>
            <a:ext cx="3776296" cy="195477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37F560-1284-9472-8935-62F79F3D4420}"/>
              </a:ext>
            </a:extLst>
          </p:cNvPr>
          <p:cNvSpPr txBox="1"/>
          <p:nvPr/>
        </p:nvSpPr>
        <p:spPr>
          <a:xfrm>
            <a:off x="960305" y="1903533"/>
            <a:ext cx="43477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/>
              <a:t>Wallraff group @ Quantum Devices Lab, ETH</a:t>
            </a:r>
            <a:endParaRPr lang="en-GB" sz="1800">
              <a:cs typeface="Calibri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3633588-961D-C44B-992D-1D2AF0663D0C}"/>
              </a:ext>
            </a:extLst>
          </p:cNvPr>
          <p:cNvSpPr txBox="1">
            <a:spLocks/>
          </p:cNvSpPr>
          <p:nvPr/>
        </p:nvSpPr>
        <p:spPr>
          <a:xfrm>
            <a:off x="154354" y="120896"/>
            <a:ext cx="58361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Experiments: </a:t>
            </a:r>
            <a:r>
              <a:rPr lang="en-GB" b="1">
                <a:solidFill>
                  <a:schemeClr val="accent1">
                    <a:lumMod val="75000"/>
                  </a:schemeClr>
                </a:solidFill>
                <a:cs typeface="Calibri Light"/>
              </a:rPr>
              <a:t>circuit QED</a:t>
            </a:r>
          </a:p>
        </p:txBody>
      </p:sp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47FAC4D7-2ED7-0E5B-EB24-29A9AD3EDE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3388" y="4932999"/>
            <a:ext cx="6862276" cy="1647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5778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A picture containing text, clipart, businesscard, picture frame&#10;&#10;Description automatically generated">
            <a:extLst>
              <a:ext uri="{FF2B5EF4-FFF2-40B4-BE49-F238E27FC236}">
                <a16:creationId xmlns:a16="http://schemas.microsoft.com/office/drawing/2014/main" id="{FFE63281-116D-F05E-1F6D-14F09EB7DE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6152" y="2389333"/>
            <a:ext cx="3776296" cy="195477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23223C5E-A698-2B14-A26F-46E05916D904}"/>
              </a:ext>
            </a:extLst>
          </p:cNvPr>
          <p:cNvGrpSpPr/>
          <p:nvPr/>
        </p:nvGrpSpPr>
        <p:grpSpPr>
          <a:xfrm>
            <a:off x="6884422" y="1369640"/>
            <a:ext cx="4097931" cy="4170105"/>
            <a:chOff x="4847237" y="1843946"/>
            <a:chExt cx="4097931" cy="4170105"/>
          </a:xfrm>
        </p:grpSpPr>
        <p:pic>
          <p:nvPicPr>
            <p:cNvPr id="3" name="Picture 3" descr="Diagram&#10;&#10;Description automatically generated">
              <a:extLst>
                <a:ext uri="{FF2B5EF4-FFF2-40B4-BE49-F238E27FC236}">
                  <a16:creationId xmlns:a16="http://schemas.microsoft.com/office/drawing/2014/main" id="{4FA7E947-F5A4-B7BF-BF63-6DD82650D8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892919" y="2631718"/>
              <a:ext cx="3402623" cy="338233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4230B854-0385-6889-5D34-D57D31659F0E}"/>
                </a:ext>
              </a:extLst>
            </p:cNvPr>
            <p:cNvSpPr txBox="1"/>
            <p:nvPr/>
          </p:nvSpPr>
          <p:spPr>
            <a:xfrm>
              <a:off x="4847237" y="1843946"/>
              <a:ext cx="4097931" cy="369332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800"/>
                <a:t>Fink group @ Quantum IDs Lab, </a:t>
              </a:r>
              <a:r>
                <a:rPr lang="en-GB" sz="1800" err="1"/>
                <a:t>ISTAustria</a:t>
              </a:r>
              <a:endParaRPr lang="en-US" sz="1800" err="1"/>
            </a:p>
          </p:txBody>
        </p:sp>
      </p:grpSp>
      <p:pic>
        <p:nvPicPr>
          <p:cNvPr id="7" name="Picture 10" descr="Chart, histogram&#10;&#10;Description automatically generated">
            <a:extLst>
              <a:ext uri="{FF2B5EF4-FFF2-40B4-BE49-F238E27FC236}">
                <a16:creationId xmlns:a16="http://schemas.microsoft.com/office/drawing/2014/main" id="{B2C4CBB3-695E-800F-B797-06353C59B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4874" y="4198560"/>
            <a:ext cx="2220687" cy="2230449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40E2AB7B-5A7E-6033-A12A-DE61FECF3064}"/>
              </a:ext>
            </a:extLst>
          </p:cNvPr>
          <p:cNvSpPr/>
          <p:nvPr/>
        </p:nvSpPr>
        <p:spPr>
          <a:xfrm>
            <a:off x="232879" y="3896262"/>
            <a:ext cx="4059114" cy="2812641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 b="1">
                <a:cs typeface="Calibri"/>
              </a:rPr>
              <a:t>Idea of modelling </a:t>
            </a:r>
          </a:p>
          <a:p>
            <a:pPr algn="ctr"/>
            <a:r>
              <a:rPr lang="en-GB" sz="2400" b="1">
                <a:cs typeface="Calibri"/>
              </a:rPr>
              <a:t>the thermodynamic limit:</a:t>
            </a:r>
          </a:p>
          <a:p>
            <a:pPr algn="ctr"/>
            <a:endParaRPr lang="en-GB" sz="2400">
              <a:cs typeface="Calibri"/>
            </a:endParaRPr>
          </a:p>
          <a:p>
            <a:pPr algn="ctr"/>
            <a:endParaRPr lang="en-GB" sz="2400">
              <a:cs typeface="Calibri"/>
            </a:endParaRPr>
          </a:p>
          <a:p>
            <a:pPr algn="ctr"/>
            <a:r>
              <a:rPr lang="en-GB" sz="2400">
                <a:cs typeface="Calibri"/>
              </a:rPr>
              <a:t>not by increasing g, but by decreasing </a:t>
            </a:r>
            <a:r>
              <a:rPr lang="en-GB" sz="2400">
                <a:ea typeface="+mn-lt"/>
                <a:cs typeface="+mn-lt"/>
              </a:rPr>
              <a:t>κ (1–30MHz)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D7637963-957C-AE98-CAC9-DA68381EBC9E}"/>
              </a:ext>
            </a:extLst>
          </p:cNvPr>
          <p:cNvSpPr txBox="1">
            <a:spLocks/>
          </p:cNvSpPr>
          <p:nvPr/>
        </p:nvSpPr>
        <p:spPr>
          <a:xfrm>
            <a:off x="154354" y="120896"/>
            <a:ext cx="583613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Experiments: </a:t>
            </a:r>
            <a:r>
              <a:rPr lang="en-GB" b="1">
                <a:solidFill>
                  <a:schemeClr val="accent1">
                    <a:lumMod val="75000"/>
                  </a:schemeClr>
                </a:solidFill>
                <a:cs typeface="Calibri Light"/>
              </a:rPr>
              <a:t>circuit QED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63D1C7-5036-9E62-3463-92C9B461E79A}"/>
              </a:ext>
            </a:extLst>
          </p:cNvPr>
          <p:cNvSpPr txBox="1"/>
          <p:nvPr/>
        </p:nvSpPr>
        <p:spPr>
          <a:xfrm>
            <a:off x="960305" y="1903533"/>
            <a:ext cx="434779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/>
              <a:t>Wallraff group @ Quantum Devices Lab, ETH</a:t>
            </a:r>
            <a:endParaRPr lang="en-GB" sz="1800">
              <a:cs typeface="Calibri"/>
            </a:endParaRP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17" name="Szabadkéz 16">
                <a:extLst>
                  <a:ext uri="{FF2B5EF4-FFF2-40B4-BE49-F238E27FC236}">
                    <a16:creationId xmlns:a16="http://schemas.microsoft.com/office/drawing/2014/main" id="{A1C31D46-807E-8EF2-5270-37570AF2B3B6}"/>
                  </a:ext>
                </a:extLst>
              </p14:cNvPr>
              <p14:cNvContentPartPr/>
              <p14:nvPr/>
            </p14:nvContentPartPr>
            <p14:xfrm>
              <a:off x="1292361" y="4989407"/>
              <a:ext cx="399960" cy="490680"/>
            </p14:xfrm>
          </p:contentPart>
        </mc:Choice>
        <mc:Fallback xmlns="">
          <p:pic>
            <p:nvPicPr>
              <p:cNvPr id="17" name="Szabadkéz 16">
                <a:extLst>
                  <a:ext uri="{FF2B5EF4-FFF2-40B4-BE49-F238E27FC236}">
                    <a16:creationId xmlns:a16="http://schemas.microsoft.com/office/drawing/2014/main" id="{A1C31D46-807E-8EF2-5270-37570AF2B3B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74377" y="4971420"/>
                <a:ext cx="435568" cy="5262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20" name="Szabadkéz 19">
                <a:extLst>
                  <a:ext uri="{FF2B5EF4-FFF2-40B4-BE49-F238E27FC236}">
                    <a16:creationId xmlns:a16="http://schemas.microsoft.com/office/drawing/2014/main" id="{15382647-EA23-2B3C-1928-81CC43698CF3}"/>
                  </a:ext>
                </a:extLst>
              </p14:cNvPr>
              <p14:cNvContentPartPr/>
              <p14:nvPr/>
            </p14:nvContentPartPr>
            <p14:xfrm>
              <a:off x="1577121" y="5361647"/>
              <a:ext cx="272520" cy="255960"/>
            </p14:xfrm>
          </p:contentPart>
        </mc:Choice>
        <mc:Fallback xmlns="">
          <p:pic>
            <p:nvPicPr>
              <p:cNvPr id="20" name="Szabadkéz 19">
                <a:extLst>
                  <a:ext uri="{FF2B5EF4-FFF2-40B4-BE49-F238E27FC236}">
                    <a16:creationId xmlns:a16="http://schemas.microsoft.com/office/drawing/2014/main" id="{15382647-EA23-2B3C-1928-81CC43698CF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559121" y="5343622"/>
                <a:ext cx="308160" cy="2916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23" name="Szabadkéz 22">
                <a:extLst>
                  <a:ext uri="{FF2B5EF4-FFF2-40B4-BE49-F238E27FC236}">
                    <a16:creationId xmlns:a16="http://schemas.microsoft.com/office/drawing/2014/main" id="{A7918D53-2A69-3BBF-A880-E5BEFD2D846A}"/>
                  </a:ext>
                </a:extLst>
              </p14:cNvPr>
              <p14:cNvContentPartPr/>
              <p14:nvPr/>
            </p14:nvContentPartPr>
            <p14:xfrm>
              <a:off x="1952601" y="5165087"/>
              <a:ext cx="438120" cy="219960"/>
            </p14:xfrm>
          </p:contentPart>
        </mc:Choice>
        <mc:Fallback xmlns="">
          <p:pic>
            <p:nvPicPr>
              <p:cNvPr id="23" name="Szabadkéz 22">
                <a:extLst>
                  <a:ext uri="{FF2B5EF4-FFF2-40B4-BE49-F238E27FC236}">
                    <a16:creationId xmlns:a16="http://schemas.microsoft.com/office/drawing/2014/main" id="{A7918D53-2A69-3BBF-A880-E5BEFD2D846A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34601" y="5147087"/>
                <a:ext cx="473760" cy="25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31" name="Szabadkéz 30">
                <a:extLst>
                  <a:ext uri="{FF2B5EF4-FFF2-40B4-BE49-F238E27FC236}">
                    <a16:creationId xmlns:a16="http://schemas.microsoft.com/office/drawing/2014/main" id="{82BB0BFD-94FC-A853-2FF1-ADA3DEEA7096}"/>
                  </a:ext>
                </a:extLst>
              </p14:cNvPr>
              <p14:cNvContentPartPr/>
              <p14:nvPr/>
            </p14:nvContentPartPr>
            <p14:xfrm>
              <a:off x="2603841" y="5140607"/>
              <a:ext cx="326880" cy="224640"/>
            </p14:xfrm>
          </p:contentPart>
        </mc:Choice>
        <mc:Fallback xmlns="">
          <p:pic>
            <p:nvPicPr>
              <p:cNvPr id="31" name="Szabadkéz 30">
                <a:extLst>
                  <a:ext uri="{FF2B5EF4-FFF2-40B4-BE49-F238E27FC236}">
                    <a16:creationId xmlns:a16="http://schemas.microsoft.com/office/drawing/2014/main" id="{82BB0BFD-94FC-A853-2FF1-ADA3DEEA7096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85841" y="5122636"/>
                <a:ext cx="362520" cy="2602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69" name="Szabadkéz 68">
                <a:extLst>
                  <a:ext uri="{FF2B5EF4-FFF2-40B4-BE49-F238E27FC236}">
                    <a16:creationId xmlns:a16="http://schemas.microsoft.com/office/drawing/2014/main" id="{8F46CCE8-1936-50E9-C3A6-9D0F665AC641}"/>
                  </a:ext>
                </a:extLst>
              </p14:cNvPr>
              <p14:cNvContentPartPr/>
              <p14:nvPr/>
            </p14:nvContentPartPr>
            <p14:xfrm>
              <a:off x="8398306" y="5924327"/>
              <a:ext cx="115200" cy="16920"/>
            </p14:xfrm>
          </p:contentPart>
        </mc:Choice>
        <mc:Fallback xmlns="">
          <p:pic>
            <p:nvPicPr>
              <p:cNvPr id="69" name="Szabadkéz 68">
                <a:extLst>
                  <a:ext uri="{FF2B5EF4-FFF2-40B4-BE49-F238E27FC236}">
                    <a16:creationId xmlns:a16="http://schemas.microsoft.com/office/drawing/2014/main" id="{8F46CCE8-1936-50E9-C3A6-9D0F665AC641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8380306" y="5906327"/>
                <a:ext cx="150840" cy="52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" name="Group 1">
            <a:extLst>
              <a:ext uri="{FF2B5EF4-FFF2-40B4-BE49-F238E27FC236}">
                <a16:creationId xmlns:a16="http://schemas.microsoft.com/office/drawing/2014/main" id="{5E54865E-1B44-A437-4BFC-103299D4CEB7}"/>
              </a:ext>
            </a:extLst>
          </p:cNvPr>
          <p:cNvGrpSpPr/>
          <p:nvPr/>
        </p:nvGrpSpPr>
        <p:grpSpPr>
          <a:xfrm>
            <a:off x="5208557" y="4940327"/>
            <a:ext cx="4059114" cy="1718086"/>
            <a:chOff x="5208557" y="4940327"/>
            <a:chExt cx="4059114" cy="1718086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B7955D7E-F319-74E8-9B67-D95DCF5C753C}"/>
                </a:ext>
              </a:extLst>
            </p:cNvPr>
            <p:cNvSpPr/>
            <p:nvPr/>
          </p:nvSpPr>
          <p:spPr>
            <a:xfrm>
              <a:off x="5208557" y="4940327"/>
              <a:ext cx="4059114" cy="1718086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2400" b="1">
                  <a:cs typeface="Calibri"/>
                </a:rPr>
                <a:t>Very </a:t>
              </a:r>
              <a:r>
                <a:rPr lang="en-GB" sz="2400">
                  <a:cs typeface="Calibri"/>
                </a:rPr>
                <a:t>strong coupling:</a:t>
              </a:r>
            </a:p>
            <a:p>
              <a:pPr algn="ctr"/>
              <a:endParaRPr lang="en-GB" sz="2400">
                <a:cs typeface="Calibri"/>
              </a:endParaRPr>
            </a:p>
            <a:p>
              <a:pPr algn="ctr"/>
              <a:endParaRPr lang="en-GB" sz="2400">
                <a:cs typeface="Calibri"/>
              </a:endParaRPr>
            </a:p>
            <a:p>
              <a:pPr algn="ctr"/>
              <a:endParaRPr lang="en-GB" sz="2400">
                <a:cs typeface="Calibri"/>
              </a:endParaRPr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36" name="Szabadkéz 35">
                  <a:extLst>
                    <a:ext uri="{FF2B5EF4-FFF2-40B4-BE49-F238E27FC236}">
                      <a16:creationId xmlns:a16="http://schemas.microsoft.com/office/drawing/2014/main" id="{A83FD7DF-FEED-674F-7D9E-2DE88C6613D1}"/>
                    </a:ext>
                  </a:extLst>
                </p14:cNvPr>
                <p14:cNvContentPartPr/>
                <p14:nvPr/>
              </p14:nvContentPartPr>
              <p14:xfrm>
                <a:off x="6644386" y="5509247"/>
                <a:ext cx="477360" cy="317880"/>
              </p14:xfrm>
            </p:contentPart>
          </mc:Choice>
          <mc:Fallback xmlns="">
            <p:pic>
              <p:nvPicPr>
                <p:cNvPr id="36" name="Szabadkéz 35">
                  <a:extLst>
                    <a:ext uri="{FF2B5EF4-FFF2-40B4-BE49-F238E27FC236}">
                      <a16:creationId xmlns:a16="http://schemas.microsoft.com/office/drawing/2014/main" id="{A83FD7DF-FEED-674F-7D9E-2DE88C6613D1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626386" y="5491227"/>
                  <a:ext cx="513000" cy="35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42" name="Szabadkéz 41">
                  <a:extLst>
                    <a:ext uri="{FF2B5EF4-FFF2-40B4-BE49-F238E27FC236}">
                      <a16:creationId xmlns:a16="http://schemas.microsoft.com/office/drawing/2014/main" id="{0E28D400-22C8-A780-873F-DFEC38DBD57D}"/>
                    </a:ext>
                  </a:extLst>
                </p14:cNvPr>
                <p14:cNvContentPartPr/>
                <p14:nvPr/>
              </p14:nvContentPartPr>
              <p14:xfrm>
                <a:off x="7227586" y="5487647"/>
                <a:ext cx="527040" cy="195840"/>
              </p14:xfrm>
            </p:contentPart>
          </mc:Choice>
          <mc:Fallback xmlns="">
            <p:pic>
              <p:nvPicPr>
                <p:cNvPr id="42" name="Szabadkéz 41">
                  <a:extLst>
                    <a:ext uri="{FF2B5EF4-FFF2-40B4-BE49-F238E27FC236}">
                      <a16:creationId xmlns:a16="http://schemas.microsoft.com/office/drawing/2014/main" id="{0E28D400-22C8-A780-873F-DFEC38DBD57D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7209574" y="5469614"/>
                  <a:ext cx="562704" cy="23154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48" name="Szabadkéz 47">
                  <a:extLst>
                    <a:ext uri="{FF2B5EF4-FFF2-40B4-BE49-F238E27FC236}">
                      <a16:creationId xmlns:a16="http://schemas.microsoft.com/office/drawing/2014/main" id="{F4590499-DF4A-8C84-6781-373F6FC60A52}"/>
                    </a:ext>
                  </a:extLst>
                </p14:cNvPr>
                <p14:cNvContentPartPr/>
                <p14:nvPr/>
              </p14:nvContentPartPr>
              <p14:xfrm>
                <a:off x="7837786" y="5463167"/>
                <a:ext cx="524880" cy="221040"/>
              </p14:xfrm>
            </p:contentPart>
          </mc:Choice>
          <mc:Fallback xmlns="">
            <p:pic>
              <p:nvPicPr>
                <p:cNvPr id="48" name="Szabadkéz 47">
                  <a:extLst>
                    <a:ext uri="{FF2B5EF4-FFF2-40B4-BE49-F238E27FC236}">
                      <a16:creationId xmlns:a16="http://schemas.microsoft.com/office/drawing/2014/main" id="{F4590499-DF4A-8C84-6781-373F6FC60A5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7819798" y="5445167"/>
                  <a:ext cx="560496" cy="25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56" name="Szabadkéz 55">
                  <a:extLst>
                    <a:ext uri="{FF2B5EF4-FFF2-40B4-BE49-F238E27FC236}">
                      <a16:creationId xmlns:a16="http://schemas.microsoft.com/office/drawing/2014/main" id="{79B055F7-C8CD-D1EB-EEF4-0F2BFC55AF9B}"/>
                    </a:ext>
                  </a:extLst>
                </p14:cNvPr>
                <p14:cNvContentPartPr/>
                <p14:nvPr/>
              </p14:nvContentPartPr>
              <p14:xfrm>
                <a:off x="5827546" y="5915687"/>
                <a:ext cx="249120" cy="233280"/>
              </p14:xfrm>
            </p:contentPart>
          </mc:Choice>
          <mc:Fallback xmlns="">
            <p:pic>
              <p:nvPicPr>
                <p:cNvPr id="56" name="Szabadkéz 55">
                  <a:extLst>
                    <a:ext uri="{FF2B5EF4-FFF2-40B4-BE49-F238E27FC236}">
                      <a16:creationId xmlns:a16="http://schemas.microsoft.com/office/drawing/2014/main" id="{79B055F7-C8CD-D1EB-EEF4-0F2BFC55AF9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5809546" y="5897687"/>
                  <a:ext cx="284760" cy="26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62" name="Szabadkéz 61">
                  <a:extLst>
                    <a:ext uri="{FF2B5EF4-FFF2-40B4-BE49-F238E27FC236}">
                      <a16:creationId xmlns:a16="http://schemas.microsoft.com/office/drawing/2014/main" id="{2D1ADD4D-0355-3B1D-245D-569C39536E6D}"/>
                    </a:ext>
                  </a:extLst>
                </p14:cNvPr>
                <p14:cNvContentPartPr/>
                <p14:nvPr/>
              </p14:nvContentPartPr>
              <p14:xfrm>
                <a:off x="6388066" y="5857007"/>
                <a:ext cx="649800" cy="221400"/>
              </p14:xfrm>
            </p:contentPart>
          </mc:Choice>
          <mc:Fallback xmlns="">
            <p:pic>
              <p:nvPicPr>
                <p:cNvPr id="62" name="Szabadkéz 61">
                  <a:extLst>
                    <a:ext uri="{FF2B5EF4-FFF2-40B4-BE49-F238E27FC236}">
                      <a16:creationId xmlns:a16="http://schemas.microsoft.com/office/drawing/2014/main" id="{2D1ADD4D-0355-3B1D-245D-569C39536E6D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370056" y="5839036"/>
                  <a:ext cx="685460" cy="256982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65" name="Szabadkéz 64">
                  <a:extLst>
                    <a:ext uri="{FF2B5EF4-FFF2-40B4-BE49-F238E27FC236}">
                      <a16:creationId xmlns:a16="http://schemas.microsoft.com/office/drawing/2014/main" id="{EC1D0743-44AA-8DAA-3EF8-B568025E61EB}"/>
                    </a:ext>
                  </a:extLst>
                </p14:cNvPr>
                <p14:cNvContentPartPr/>
                <p14:nvPr/>
              </p14:nvContentPartPr>
              <p14:xfrm>
                <a:off x="7466986" y="5914247"/>
                <a:ext cx="230040" cy="136080"/>
              </p14:xfrm>
            </p:contentPart>
          </mc:Choice>
          <mc:Fallback xmlns="">
            <p:pic>
              <p:nvPicPr>
                <p:cNvPr id="65" name="Szabadkéz 64">
                  <a:extLst>
                    <a:ext uri="{FF2B5EF4-FFF2-40B4-BE49-F238E27FC236}">
                      <a16:creationId xmlns:a16="http://schemas.microsoft.com/office/drawing/2014/main" id="{EC1D0743-44AA-8DAA-3EF8-B568025E61EB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7448958" y="5896247"/>
                  <a:ext cx="265736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66" name="Szabadkéz 65">
                  <a:extLst>
                    <a:ext uri="{FF2B5EF4-FFF2-40B4-BE49-F238E27FC236}">
                      <a16:creationId xmlns:a16="http://schemas.microsoft.com/office/drawing/2014/main" id="{723897BD-A8B4-BED5-F8A3-CCC73661F892}"/>
                    </a:ext>
                  </a:extLst>
                </p14:cNvPr>
                <p14:cNvContentPartPr/>
                <p14:nvPr/>
              </p14:nvContentPartPr>
              <p14:xfrm>
                <a:off x="7861906" y="5849087"/>
                <a:ext cx="143280" cy="249120"/>
              </p14:xfrm>
            </p:contentPart>
          </mc:Choice>
          <mc:Fallback xmlns="">
            <p:pic>
              <p:nvPicPr>
                <p:cNvPr id="66" name="Szabadkéz 65">
                  <a:extLst>
                    <a:ext uri="{FF2B5EF4-FFF2-40B4-BE49-F238E27FC236}">
                      <a16:creationId xmlns:a16="http://schemas.microsoft.com/office/drawing/2014/main" id="{723897BD-A8B4-BED5-F8A3-CCC73661F892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843906" y="5831087"/>
                  <a:ext cx="17892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67" name="Szabadkéz 66">
                  <a:extLst>
                    <a:ext uri="{FF2B5EF4-FFF2-40B4-BE49-F238E27FC236}">
                      <a16:creationId xmlns:a16="http://schemas.microsoft.com/office/drawing/2014/main" id="{2FEB5724-70A8-68EF-FF1C-8D71F3BDD7B4}"/>
                    </a:ext>
                  </a:extLst>
                </p14:cNvPr>
                <p14:cNvContentPartPr/>
                <p14:nvPr/>
              </p14:nvContentPartPr>
              <p14:xfrm>
                <a:off x="8048026" y="5871767"/>
                <a:ext cx="214200" cy="191160"/>
              </p14:xfrm>
            </p:contentPart>
          </mc:Choice>
          <mc:Fallback xmlns="">
            <p:pic>
              <p:nvPicPr>
                <p:cNvPr id="67" name="Szabadkéz 66">
                  <a:extLst>
                    <a:ext uri="{FF2B5EF4-FFF2-40B4-BE49-F238E27FC236}">
                      <a16:creationId xmlns:a16="http://schemas.microsoft.com/office/drawing/2014/main" id="{2FEB5724-70A8-68EF-FF1C-8D71F3BDD7B4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8030026" y="5853767"/>
                  <a:ext cx="24984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1">
              <p14:nvContentPartPr>
                <p14:cNvPr id="68" name="Szabadkéz 67">
                  <a:extLst>
                    <a:ext uri="{FF2B5EF4-FFF2-40B4-BE49-F238E27FC236}">
                      <a16:creationId xmlns:a16="http://schemas.microsoft.com/office/drawing/2014/main" id="{02445FCB-AEDC-345D-9D41-BE42971E4648}"/>
                    </a:ext>
                  </a:extLst>
                </p14:cNvPr>
                <p14:cNvContentPartPr/>
                <p14:nvPr/>
              </p14:nvContentPartPr>
              <p14:xfrm>
                <a:off x="8329546" y="5830727"/>
                <a:ext cx="187200" cy="252720"/>
              </p14:xfrm>
            </p:contentPart>
          </mc:Choice>
          <mc:Fallback xmlns="">
            <p:pic>
              <p:nvPicPr>
                <p:cNvPr id="68" name="Szabadkéz 67">
                  <a:extLst>
                    <a:ext uri="{FF2B5EF4-FFF2-40B4-BE49-F238E27FC236}">
                      <a16:creationId xmlns:a16="http://schemas.microsoft.com/office/drawing/2014/main" id="{02445FCB-AEDC-345D-9D41-BE42971E4648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311546" y="5812753"/>
                  <a:ext cx="222840" cy="28830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3">
              <p14:nvContentPartPr>
                <p14:cNvPr id="78" name="Szabadkéz 77">
                  <a:extLst>
                    <a:ext uri="{FF2B5EF4-FFF2-40B4-BE49-F238E27FC236}">
                      <a16:creationId xmlns:a16="http://schemas.microsoft.com/office/drawing/2014/main" id="{5F9EB624-0882-5665-9AD7-AE2B2C98E25F}"/>
                    </a:ext>
                  </a:extLst>
                </p14:cNvPr>
                <p14:cNvContentPartPr/>
                <p14:nvPr/>
              </p14:nvContentPartPr>
              <p14:xfrm>
                <a:off x="8540866" y="5833967"/>
                <a:ext cx="353160" cy="266040"/>
              </p14:xfrm>
            </p:contentPart>
          </mc:Choice>
          <mc:Fallback xmlns="">
            <p:pic>
              <p:nvPicPr>
                <p:cNvPr id="78" name="Szabadkéz 77">
                  <a:extLst>
                    <a:ext uri="{FF2B5EF4-FFF2-40B4-BE49-F238E27FC236}">
                      <a16:creationId xmlns:a16="http://schemas.microsoft.com/office/drawing/2014/main" id="{5F9EB624-0882-5665-9AD7-AE2B2C98E25F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8522848" y="5815967"/>
                  <a:ext cx="388836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5">
              <p14:nvContentPartPr>
                <p14:cNvPr id="90" name="Szabadkéz 89">
                  <a:extLst>
                    <a:ext uri="{FF2B5EF4-FFF2-40B4-BE49-F238E27FC236}">
                      <a16:creationId xmlns:a16="http://schemas.microsoft.com/office/drawing/2014/main" id="{E5377D32-63AA-63DD-BCDB-C670B4839A56}"/>
                    </a:ext>
                  </a:extLst>
                </p14:cNvPr>
                <p14:cNvContentPartPr/>
                <p14:nvPr/>
              </p14:nvContentPartPr>
              <p14:xfrm>
                <a:off x="7358986" y="6260207"/>
                <a:ext cx="993960" cy="262800"/>
              </p14:xfrm>
            </p:contentPart>
          </mc:Choice>
          <mc:Fallback xmlns="">
            <p:pic>
              <p:nvPicPr>
                <p:cNvPr id="90" name="Szabadkéz 89">
                  <a:extLst>
                    <a:ext uri="{FF2B5EF4-FFF2-40B4-BE49-F238E27FC236}">
                      <a16:creationId xmlns:a16="http://schemas.microsoft.com/office/drawing/2014/main" id="{E5377D32-63AA-63DD-BCDB-C670B4839A56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340986" y="6242182"/>
                  <a:ext cx="1029600" cy="298489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7">
              <p14:nvContentPartPr>
                <p14:cNvPr id="91" name="Szabadkéz 90">
                  <a:extLst>
                    <a:ext uri="{FF2B5EF4-FFF2-40B4-BE49-F238E27FC236}">
                      <a16:creationId xmlns:a16="http://schemas.microsoft.com/office/drawing/2014/main" id="{74C5DB22-5A36-0A14-087F-1912F8367173}"/>
                    </a:ext>
                  </a:extLst>
                </p14:cNvPr>
                <p14:cNvContentPartPr/>
                <p14:nvPr/>
              </p14:nvContentPartPr>
              <p14:xfrm>
                <a:off x="6581746" y="6292967"/>
                <a:ext cx="590760" cy="278280"/>
              </p14:xfrm>
            </p:contentPart>
          </mc:Choice>
          <mc:Fallback xmlns="">
            <p:pic>
              <p:nvPicPr>
                <p:cNvPr id="91" name="Szabadkéz 90">
                  <a:extLst>
                    <a:ext uri="{FF2B5EF4-FFF2-40B4-BE49-F238E27FC236}">
                      <a16:creationId xmlns:a16="http://schemas.microsoft.com/office/drawing/2014/main" id="{74C5DB22-5A36-0A14-087F-1912F8367173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6563746" y="6274967"/>
                  <a:ext cx="62640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9">
              <p14:nvContentPartPr>
                <p14:cNvPr id="94" name="Szabadkéz 93">
                  <a:extLst>
                    <a:ext uri="{FF2B5EF4-FFF2-40B4-BE49-F238E27FC236}">
                      <a16:creationId xmlns:a16="http://schemas.microsoft.com/office/drawing/2014/main" id="{A5AA4AE1-D3E5-62DE-9C7A-68AD25546BB2}"/>
                    </a:ext>
                  </a:extLst>
                </p14:cNvPr>
                <p14:cNvContentPartPr/>
                <p14:nvPr/>
              </p14:nvContentPartPr>
              <p14:xfrm>
                <a:off x="6083146" y="6111167"/>
                <a:ext cx="167760" cy="162360"/>
              </p14:xfrm>
            </p:contentPart>
          </mc:Choice>
          <mc:Fallback xmlns="">
            <p:pic>
              <p:nvPicPr>
                <p:cNvPr id="94" name="Szabadkéz 93">
                  <a:extLst>
                    <a:ext uri="{FF2B5EF4-FFF2-40B4-BE49-F238E27FC236}">
                      <a16:creationId xmlns:a16="http://schemas.microsoft.com/office/drawing/2014/main" id="{A5AA4AE1-D3E5-62DE-9C7A-68AD25546BB2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6065107" y="6093167"/>
                  <a:ext cx="203477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1">
              <p14:nvContentPartPr>
                <p14:cNvPr id="97" name="Szabadkéz 96">
                  <a:extLst>
                    <a:ext uri="{FF2B5EF4-FFF2-40B4-BE49-F238E27FC236}">
                      <a16:creationId xmlns:a16="http://schemas.microsoft.com/office/drawing/2014/main" id="{1E8264C4-FF25-E0C7-E34E-071C0A8DD28C}"/>
                    </a:ext>
                  </a:extLst>
                </p14:cNvPr>
                <p14:cNvContentPartPr/>
                <p14:nvPr/>
              </p14:nvContentPartPr>
              <p14:xfrm>
                <a:off x="7053706" y="6015767"/>
                <a:ext cx="157320" cy="187560"/>
              </p14:xfrm>
            </p:contentPart>
          </mc:Choice>
          <mc:Fallback xmlns="">
            <p:pic>
              <p:nvPicPr>
                <p:cNvPr id="97" name="Szabadkéz 96">
                  <a:extLst>
                    <a:ext uri="{FF2B5EF4-FFF2-40B4-BE49-F238E27FC236}">
                      <a16:creationId xmlns:a16="http://schemas.microsoft.com/office/drawing/2014/main" id="{1E8264C4-FF25-E0C7-E34E-071C0A8DD28C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7035665" y="5997801"/>
                  <a:ext cx="193042" cy="223132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8226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1248-2B77-A83C-03E6-F8EEE7867B6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1st order dissipative phase transitions</a:t>
            </a:r>
          </a:p>
        </p:txBody>
      </p:sp>
      <p:pic>
        <p:nvPicPr>
          <p:cNvPr id="5" name="Picture 5" descr="Text&#10;&#10;Description automatically generated">
            <a:extLst>
              <a:ext uri="{FF2B5EF4-FFF2-40B4-BE49-F238E27FC236}">
                <a16:creationId xmlns:a16="http://schemas.microsoft.com/office/drawing/2014/main" id="{BA08D7AB-14D4-2320-F60B-E6E9D3C116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8012" y="4665595"/>
            <a:ext cx="8567381" cy="1677808"/>
          </a:xfrm>
          <a:prstGeom prst="rect">
            <a:avLst/>
          </a:prstGeom>
        </p:spPr>
      </p:pic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F013EB1-8A80-4B47-21F4-C627DCB06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839468" y="1586943"/>
            <a:ext cx="4050867" cy="2455335"/>
          </a:xfrm>
        </p:spPr>
      </p:pic>
    </p:spTree>
    <p:extLst>
      <p:ext uri="{BB962C8B-B14F-4D97-AF65-F5344CB8AC3E}">
        <p14:creationId xmlns:p14="http://schemas.microsoft.com/office/powerpoint/2010/main" val="66757488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EA3B-6291-433F-AED4-146698E58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The </a:t>
            </a:r>
            <a:r>
              <a:rPr lang="en-GB" sz="4000" err="1">
                <a:solidFill>
                  <a:schemeClr val="accent1">
                    <a:lumMod val="75000"/>
                  </a:schemeClr>
                </a:solidFill>
                <a:cs typeface="Calibri Light"/>
              </a:rPr>
              <a:t>transmon</a:t>
            </a:r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 artificial atom (qubit)</a:t>
            </a:r>
            <a:endParaRPr lang="en-GB" sz="400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Szabadkéz 39">
                <a:extLst>
                  <a:ext uri="{FF2B5EF4-FFF2-40B4-BE49-F238E27FC236}">
                    <a16:creationId xmlns:a16="http://schemas.microsoft.com/office/drawing/2014/main" id="{D48CC499-3B60-F8D6-169E-2F7DADCBAFA0}"/>
                  </a:ext>
                </a:extLst>
              </p14:cNvPr>
              <p14:cNvContentPartPr/>
              <p14:nvPr/>
            </p14:nvContentPartPr>
            <p14:xfrm>
              <a:off x="4786522" y="2158668"/>
              <a:ext cx="706680" cy="617760"/>
            </p14:xfrm>
          </p:contentPart>
        </mc:Choice>
        <mc:Fallback xmlns="">
          <p:pic>
            <p:nvPicPr>
              <p:cNvPr id="39" name="Szabadkéz 39">
                <a:extLst>
                  <a:ext uri="{FF2B5EF4-FFF2-40B4-BE49-F238E27FC236}">
                    <a16:creationId xmlns:a16="http://schemas.microsoft.com/office/drawing/2014/main" id="{D48CC499-3B60-F8D6-169E-2F7DADCBAFA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5546" y="2127708"/>
                <a:ext cx="767911" cy="67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2" name="Szabadkéz 42">
                <a:extLst>
                  <a:ext uri="{FF2B5EF4-FFF2-40B4-BE49-F238E27FC236}">
                    <a16:creationId xmlns:a16="http://schemas.microsoft.com/office/drawing/2014/main" id="{C340E943-D97E-3160-BA0F-C47FBE91E41A}"/>
                  </a:ext>
                </a:extLst>
              </p14:cNvPr>
              <p14:cNvContentPartPr/>
              <p14:nvPr/>
            </p14:nvContentPartPr>
            <p14:xfrm>
              <a:off x="5833402" y="2256588"/>
              <a:ext cx="216360" cy="124200"/>
            </p14:xfrm>
          </p:contentPart>
        </mc:Choice>
        <mc:Fallback xmlns="">
          <p:pic>
            <p:nvPicPr>
              <p:cNvPr id="42" name="Szabadkéz 42">
                <a:extLst>
                  <a:ext uri="{FF2B5EF4-FFF2-40B4-BE49-F238E27FC236}">
                    <a16:creationId xmlns:a16="http://schemas.microsoft.com/office/drawing/2014/main" id="{C340E943-D97E-3160-BA0F-C47FBE91E41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02442" y="2225538"/>
                <a:ext cx="277560" cy="1855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6" name="Szabadkéz 46">
                <a:extLst>
                  <a:ext uri="{FF2B5EF4-FFF2-40B4-BE49-F238E27FC236}">
                    <a16:creationId xmlns:a16="http://schemas.microsoft.com/office/drawing/2014/main" id="{0CA8C125-A909-AD38-7F93-EDB313DBD737}"/>
                  </a:ext>
                </a:extLst>
              </p14:cNvPr>
              <p14:cNvContentPartPr/>
              <p14:nvPr/>
            </p14:nvContentPartPr>
            <p14:xfrm>
              <a:off x="6560242" y="1566108"/>
              <a:ext cx="515520" cy="587880"/>
            </p14:xfrm>
          </p:contentPart>
        </mc:Choice>
        <mc:Fallback xmlns="">
          <p:pic>
            <p:nvPicPr>
              <p:cNvPr id="46" name="Szabadkéz 46">
                <a:extLst>
                  <a:ext uri="{FF2B5EF4-FFF2-40B4-BE49-F238E27FC236}">
                    <a16:creationId xmlns:a16="http://schemas.microsoft.com/office/drawing/2014/main" id="{0CA8C125-A909-AD38-7F93-EDB313DBD73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29260" y="1535148"/>
                <a:ext cx="576763" cy="64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47" name="Szabadkéz 46">
                <a:extLst>
                  <a:ext uri="{FF2B5EF4-FFF2-40B4-BE49-F238E27FC236}">
                    <a16:creationId xmlns:a16="http://schemas.microsoft.com/office/drawing/2014/main" id="{F4A065F7-141C-E1F7-1B2A-4DF4FBA98D23}"/>
                  </a:ext>
                </a:extLst>
              </p14:cNvPr>
              <p14:cNvContentPartPr/>
              <p14:nvPr/>
            </p14:nvContentPartPr>
            <p14:xfrm>
              <a:off x="6389602" y="2292588"/>
              <a:ext cx="706680" cy="82800"/>
            </p14:xfrm>
          </p:contentPart>
        </mc:Choice>
        <mc:Fallback xmlns="">
          <p:pic>
            <p:nvPicPr>
              <p:cNvPr id="47" name="Szabadkéz 46">
                <a:extLst>
                  <a:ext uri="{FF2B5EF4-FFF2-40B4-BE49-F238E27FC236}">
                    <a16:creationId xmlns:a16="http://schemas.microsoft.com/office/drawing/2014/main" id="{F4A065F7-141C-E1F7-1B2A-4DF4FBA98D2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358626" y="2261628"/>
                <a:ext cx="767911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50" name="Szabadkéz 50">
                <a:extLst>
                  <a:ext uri="{FF2B5EF4-FFF2-40B4-BE49-F238E27FC236}">
                    <a16:creationId xmlns:a16="http://schemas.microsoft.com/office/drawing/2014/main" id="{3F21377C-5170-9DFF-D2D5-8D65998252DB}"/>
                  </a:ext>
                </a:extLst>
              </p14:cNvPr>
              <p14:cNvContentPartPr/>
              <p14:nvPr/>
            </p14:nvContentPartPr>
            <p14:xfrm>
              <a:off x="6389602" y="2602188"/>
              <a:ext cx="593280" cy="324720"/>
            </p14:xfrm>
          </p:contentPart>
        </mc:Choice>
        <mc:Fallback xmlns="">
          <p:pic>
            <p:nvPicPr>
              <p:cNvPr id="50" name="Szabadkéz 50">
                <a:extLst>
                  <a:ext uri="{FF2B5EF4-FFF2-40B4-BE49-F238E27FC236}">
                    <a16:creationId xmlns:a16="http://schemas.microsoft.com/office/drawing/2014/main" id="{3F21377C-5170-9DFF-D2D5-8D65998252DB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358623" y="2571262"/>
                <a:ext cx="654517" cy="3858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53" name="Szabadkéz 53">
                <a:extLst>
                  <a:ext uri="{FF2B5EF4-FFF2-40B4-BE49-F238E27FC236}">
                    <a16:creationId xmlns:a16="http://schemas.microsoft.com/office/drawing/2014/main" id="{4CA55795-0211-F26A-E0EA-B86F7024823D}"/>
                  </a:ext>
                </a:extLst>
              </p14:cNvPr>
              <p14:cNvContentPartPr/>
              <p14:nvPr/>
            </p14:nvContentPartPr>
            <p14:xfrm>
              <a:off x="7446202" y="2220588"/>
              <a:ext cx="268560" cy="325080"/>
            </p14:xfrm>
          </p:contentPart>
        </mc:Choice>
        <mc:Fallback xmlns="">
          <p:pic>
            <p:nvPicPr>
              <p:cNvPr id="53" name="Szabadkéz 53">
                <a:extLst>
                  <a:ext uri="{FF2B5EF4-FFF2-40B4-BE49-F238E27FC236}">
                    <a16:creationId xmlns:a16="http://schemas.microsoft.com/office/drawing/2014/main" id="{4CA55795-0211-F26A-E0EA-B86F7024823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15200" y="2189628"/>
                <a:ext cx="329842" cy="38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56" name="Szabadkéz 56">
                <a:extLst>
                  <a:ext uri="{FF2B5EF4-FFF2-40B4-BE49-F238E27FC236}">
                    <a16:creationId xmlns:a16="http://schemas.microsoft.com/office/drawing/2014/main" id="{E2E02FD4-196A-03C8-E3E2-F5F0FB6F504C}"/>
                  </a:ext>
                </a:extLst>
              </p14:cNvPr>
              <p14:cNvContentPartPr/>
              <p14:nvPr/>
            </p14:nvContentPartPr>
            <p14:xfrm>
              <a:off x="8229922" y="1669068"/>
              <a:ext cx="376560" cy="515880"/>
            </p14:xfrm>
          </p:contentPart>
        </mc:Choice>
        <mc:Fallback xmlns="">
          <p:pic>
            <p:nvPicPr>
              <p:cNvPr id="56" name="Szabadkéz 56">
                <a:extLst>
                  <a:ext uri="{FF2B5EF4-FFF2-40B4-BE49-F238E27FC236}">
                    <a16:creationId xmlns:a16="http://schemas.microsoft.com/office/drawing/2014/main" id="{E2E02FD4-196A-03C8-E3E2-F5F0FB6F504C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198962" y="1638086"/>
                <a:ext cx="437760" cy="5771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57" name="Szabadkéz 56">
                <a:extLst>
                  <a:ext uri="{FF2B5EF4-FFF2-40B4-BE49-F238E27FC236}">
                    <a16:creationId xmlns:a16="http://schemas.microsoft.com/office/drawing/2014/main" id="{DAF98A1A-CBA8-22B3-4089-C5B8D3BABE86}"/>
                  </a:ext>
                </a:extLst>
              </p14:cNvPr>
              <p14:cNvContentPartPr/>
              <p14:nvPr/>
            </p14:nvContentPartPr>
            <p14:xfrm>
              <a:off x="8616202" y="1550628"/>
              <a:ext cx="196200" cy="185760"/>
            </p14:xfrm>
          </p:contentPart>
        </mc:Choice>
        <mc:Fallback xmlns="">
          <p:pic>
            <p:nvPicPr>
              <p:cNvPr id="57" name="Szabadkéz 56">
                <a:extLst>
                  <a:ext uri="{FF2B5EF4-FFF2-40B4-BE49-F238E27FC236}">
                    <a16:creationId xmlns:a16="http://schemas.microsoft.com/office/drawing/2014/main" id="{DAF98A1A-CBA8-22B3-4089-C5B8D3BABE86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8585242" y="1519728"/>
                <a:ext cx="257400" cy="2468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58" name="Szabadkéz 57">
                <a:extLst>
                  <a:ext uri="{FF2B5EF4-FFF2-40B4-BE49-F238E27FC236}">
                    <a16:creationId xmlns:a16="http://schemas.microsoft.com/office/drawing/2014/main" id="{BF86B9CA-829D-8DBA-093D-A4E8305BAF0B}"/>
                  </a:ext>
                </a:extLst>
              </p14:cNvPr>
              <p14:cNvContentPartPr/>
              <p14:nvPr/>
            </p14:nvContentPartPr>
            <p14:xfrm>
              <a:off x="8113642" y="2246508"/>
              <a:ext cx="652680" cy="56880"/>
            </p14:xfrm>
          </p:contentPart>
        </mc:Choice>
        <mc:Fallback xmlns="">
          <p:pic>
            <p:nvPicPr>
              <p:cNvPr id="58" name="Szabadkéz 57">
                <a:extLst>
                  <a:ext uri="{FF2B5EF4-FFF2-40B4-BE49-F238E27FC236}">
                    <a16:creationId xmlns:a16="http://schemas.microsoft.com/office/drawing/2014/main" id="{BF86B9CA-829D-8DBA-093D-A4E8305BAF0B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082682" y="2215743"/>
                <a:ext cx="713880" cy="1176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61" name="Szabadkéz 61">
                <a:extLst>
                  <a:ext uri="{FF2B5EF4-FFF2-40B4-BE49-F238E27FC236}">
                    <a16:creationId xmlns:a16="http://schemas.microsoft.com/office/drawing/2014/main" id="{E38961B5-7B6F-28B5-B22A-6FA729BE11FE}"/>
                  </a:ext>
                </a:extLst>
              </p14:cNvPr>
              <p14:cNvContentPartPr/>
              <p14:nvPr/>
            </p14:nvContentPartPr>
            <p14:xfrm>
              <a:off x="8111122" y="2480508"/>
              <a:ext cx="639720" cy="338400"/>
            </p14:xfrm>
          </p:contentPart>
        </mc:Choice>
        <mc:Fallback xmlns="">
          <p:pic>
            <p:nvPicPr>
              <p:cNvPr id="61" name="Szabadkéz 61">
                <a:extLst>
                  <a:ext uri="{FF2B5EF4-FFF2-40B4-BE49-F238E27FC236}">
                    <a16:creationId xmlns:a16="http://schemas.microsoft.com/office/drawing/2014/main" id="{E38961B5-7B6F-28B5-B22A-6FA729BE11F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080145" y="2449515"/>
                <a:ext cx="700954" cy="3996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5" name="Szabadkéz 65">
                <a:extLst>
                  <a:ext uri="{FF2B5EF4-FFF2-40B4-BE49-F238E27FC236}">
                    <a16:creationId xmlns:a16="http://schemas.microsoft.com/office/drawing/2014/main" id="{5C2DB49A-6B84-D02D-67AE-45B26F4FD86E}"/>
                  </a:ext>
                </a:extLst>
              </p14:cNvPr>
              <p14:cNvContentPartPr/>
              <p14:nvPr/>
            </p14:nvContentPartPr>
            <p14:xfrm>
              <a:off x="2075362" y="2411388"/>
              <a:ext cx="1366200" cy="2504880"/>
            </p14:xfrm>
          </p:contentPart>
        </mc:Choice>
        <mc:Fallback xmlns="">
          <p:pic>
            <p:nvPicPr>
              <p:cNvPr id="65" name="Szabadkéz 65">
                <a:extLst>
                  <a:ext uri="{FF2B5EF4-FFF2-40B4-BE49-F238E27FC236}">
                    <a16:creationId xmlns:a16="http://schemas.microsoft.com/office/drawing/2014/main" id="{5C2DB49A-6B84-D02D-67AE-45B26F4FD86E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44410" y="2380428"/>
                <a:ext cx="1427384" cy="2566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70" name="Szabadkéz 70">
                <a:extLst>
                  <a:ext uri="{FF2B5EF4-FFF2-40B4-BE49-F238E27FC236}">
                    <a16:creationId xmlns:a16="http://schemas.microsoft.com/office/drawing/2014/main" id="{F5F02FF8-3690-EAC6-6DB2-C17ED0EEF66E}"/>
                  </a:ext>
                </a:extLst>
              </p14:cNvPr>
              <p14:cNvContentPartPr/>
              <p14:nvPr/>
            </p14:nvContentPartPr>
            <p14:xfrm>
              <a:off x="2338162" y="2395908"/>
              <a:ext cx="1387080" cy="1149840"/>
            </p14:xfrm>
          </p:contentPart>
        </mc:Choice>
        <mc:Fallback xmlns="">
          <p:pic>
            <p:nvPicPr>
              <p:cNvPr id="70" name="Szabadkéz 70">
                <a:extLst>
                  <a:ext uri="{FF2B5EF4-FFF2-40B4-BE49-F238E27FC236}">
                    <a16:creationId xmlns:a16="http://schemas.microsoft.com/office/drawing/2014/main" id="{F5F02FF8-3690-EAC6-6DB2-C17ED0EEF66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307194" y="2364948"/>
                <a:ext cx="1448296" cy="12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72" name="Szabadkéz 72">
                <a:extLst>
                  <a:ext uri="{FF2B5EF4-FFF2-40B4-BE49-F238E27FC236}">
                    <a16:creationId xmlns:a16="http://schemas.microsoft.com/office/drawing/2014/main" id="{5A98519B-D112-8A23-4D88-D90F9120B317}"/>
                  </a:ext>
                </a:extLst>
              </p14:cNvPr>
              <p14:cNvContentPartPr/>
              <p14:nvPr/>
            </p14:nvContentPartPr>
            <p14:xfrm>
              <a:off x="3234922" y="3761748"/>
              <a:ext cx="515880" cy="1160280"/>
            </p14:xfrm>
          </p:contentPart>
        </mc:Choice>
        <mc:Fallback xmlns="">
          <p:pic>
            <p:nvPicPr>
              <p:cNvPr id="72" name="Szabadkéz 72">
                <a:extLst>
                  <a:ext uri="{FF2B5EF4-FFF2-40B4-BE49-F238E27FC236}">
                    <a16:creationId xmlns:a16="http://schemas.microsoft.com/office/drawing/2014/main" id="{5A98519B-D112-8A23-4D88-D90F9120B317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203962" y="3730778"/>
                <a:ext cx="577080" cy="12214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76" name="Szabadkéz 76">
                <a:extLst>
                  <a:ext uri="{FF2B5EF4-FFF2-40B4-BE49-F238E27FC236}">
                    <a16:creationId xmlns:a16="http://schemas.microsoft.com/office/drawing/2014/main" id="{91AE514A-E17D-0C95-330A-4C826F45F141}"/>
                  </a:ext>
                </a:extLst>
              </p14:cNvPr>
              <p14:cNvContentPartPr/>
              <p14:nvPr/>
            </p14:nvContentPartPr>
            <p14:xfrm>
              <a:off x="2642362" y="4880268"/>
              <a:ext cx="649800" cy="912960"/>
            </p14:xfrm>
          </p:contentPart>
        </mc:Choice>
        <mc:Fallback xmlns="">
          <p:pic>
            <p:nvPicPr>
              <p:cNvPr id="76" name="Szabadkéz 76">
                <a:extLst>
                  <a:ext uri="{FF2B5EF4-FFF2-40B4-BE49-F238E27FC236}">
                    <a16:creationId xmlns:a16="http://schemas.microsoft.com/office/drawing/2014/main" id="{91AE514A-E17D-0C95-330A-4C826F45F141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611402" y="4849296"/>
                <a:ext cx="711000" cy="974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86" name="Szabadkéz 86">
                <a:extLst>
                  <a:ext uri="{FF2B5EF4-FFF2-40B4-BE49-F238E27FC236}">
                    <a16:creationId xmlns:a16="http://schemas.microsoft.com/office/drawing/2014/main" id="{D70DE9F0-AC72-9387-91BE-F0BDB1F57B46}"/>
                  </a:ext>
                </a:extLst>
              </p14:cNvPr>
              <p14:cNvContentPartPr/>
              <p14:nvPr/>
            </p14:nvContentPartPr>
            <p14:xfrm>
              <a:off x="2121960" y="4336667"/>
              <a:ext cx="113400" cy="406800"/>
            </p14:xfrm>
          </p:contentPart>
        </mc:Choice>
        <mc:Fallback xmlns="">
          <p:pic>
            <p:nvPicPr>
              <p:cNvPr id="86" name="Szabadkéz 86">
                <a:extLst>
                  <a:ext uri="{FF2B5EF4-FFF2-40B4-BE49-F238E27FC236}">
                    <a16:creationId xmlns:a16="http://schemas.microsoft.com/office/drawing/2014/main" id="{D70DE9F0-AC72-9387-91BE-F0BDB1F57B46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14424" y="4329107"/>
                <a:ext cx="128472" cy="42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89" name="Szabadkéz 89">
                <a:extLst>
                  <a:ext uri="{FF2B5EF4-FFF2-40B4-BE49-F238E27FC236}">
                    <a16:creationId xmlns:a16="http://schemas.microsoft.com/office/drawing/2014/main" id="{1398F1E2-EAEA-A1B6-1DC8-B2860D4CCC7D}"/>
                  </a:ext>
                </a:extLst>
              </p14:cNvPr>
              <p14:cNvContentPartPr/>
              <p14:nvPr/>
            </p14:nvContentPartPr>
            <p14:xfrm>
              <a:off x="2235000" y="3620987"/>
              <a:ext cx="69480" cy="653760"/>
            </p14:xfrm>
          </p:contentPart>
        </mc:Choice>
        <mc:Fallback xmlns="">
          <p:pic>
            <p:nvPicPr>
              <p:cNvPr id="89" name="Szabadkéz 89">
                <a:extLst>
                  <a:ext uri="{FF2B5EF4-FFF2-40B4-BE49-F238E27FC236}">
                    <a16:creationId xmlns:a16="http://schemas.microsoft.com/office/drawing/2014/main" id="{1398F1E2-EAEA-A1B6-1DC8-B2860D4CCC7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2227440" y="3613427"/>
                <a:ext cx="84600" cy="668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90" name="Szabadkéz 89">
                <a:extLst>
                  <a:ext uri="{FF2B5EF4-FFF2-40B4-BE49-F238E27FC236}">
                    <a16:creationId xmlns:a16="http://schemas.microsoft.com/office/drawing/2014/main" id="{3E24BBCB-2DDB-E903-6341-02F7B269FC40}"/>
                  </a:ext>
                </a:extLst>
              </p14:cNvPr>
              <p14:cNvContentPartPr/>
              <p14:nvPr/>
            </p14:nvContentPartPr>
            <p14:xfrm>
              <a:off x="2195760" y="3035627"/>
              <a:ext cx="104400" cy="539280"/>
            </p14:xfrm>
          </p:contentPart>
        </mc:Choice>
        <mc:Fallback xmlns="">
          <p:pic>
            <p:nvPicPr>
              <p:cNvPr id="90" name="Szabadkéz 89">
                <a:extLst>
                  <a:ext uri="{FF2B5EF4-FFF2-40B4-BE49-F238E27FC236}">
                    <a16:creationId xmlns:a16="http://schemas.microsoft.com/office/drawing/2014/main" id="{3E24BBCB-2DDB-E903-6341-02F7B269FC40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2188174" y="3028067"/>
                <a:ext cx="119572" cy="554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93" name="Szabadkéz 93">
                <a:extLst>
                  <a:ext uri="{FF2B5EF4-FFF2-40B4-BE49-F238E27FC236}">
                    <a16:creationId xmlns:a16="http://schemas.microsoft.com/office/drawing/2014/main" id="{39BBD241-C354-437E-27BD-71A412CE4819}"/>
                  </a:ext>
                </a:extLst>
              </p14:cNvPr>
              <p14:cNvContentPartPr/>
              <p14:nvPr/>
            </p14:nvContentPartPr>
            <p14:xfrm>
              <a:off x="2260560" y="4226147"/>
              <a:ext cx="57960" cy="517320"/>
            </p14:xfrm>
          </p:contentPart>
        </mc:Choice>
        <mc:Fallback xmlns="">
          <p:pic>
            <p:nvPicPr>
              <p:cNvPr id="93" name="Szabadkéz 93">
                <a:extLst>
                  <a:ext uri="{FF2B5EF4-FFF2-40B4-BE49-F238E27FC236}">
                    <a16:creationId xmlns:a16="http://schemas.microsoft.com/office/drawing/2014/main" id="{39BBD241-C354-437E-27BD-71A412CE481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253000" y="4218592"/>
                <a:ext cx="73080" cy="5324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96" name="Szabadkéz 96">
                <a:extLst>
                  <a:ext uri="{FF2B5EF4-FFF2-40B4-BE49-F238E27FC236}">
                    <a16:creationId xmlns:a16="http://schemas.microsoft.com/office/drawing/2014/main" id="{B3C74BE4-B943-2319-462B-98E9FC4F1BB7}"/>
                  </a:ext>
                </a:extLst>
              </p14:cNvPr>
              <p14:cNvContentPartPr/>
              <p14:nvPr/>
            </p14:nvContentPartPr>
            <p14:xfrm>
              <a:off x="2306640" y="4027787"/>
              <a:ext cx="41760" cy="242640"/>
            </p14:xfrm>
          </p:contentPart>
        </mc:Choice>
        <mc:Fallback xmlns="">
          <p:pic>
            <p:nvPicPr>
              <p:cNvPr id="96" name="Szabadkéz 96">
                <a:extLst>
                  <a:ext uri="{FF2B5EF4-FFF2-40B4-BE49-F238E27FC236}">
                    <a16:creationId xmlns:a16="http://schemas.microsoft.com/office/drawing/2014/main" id="{B3C74BE4-B943-2319-462B-98E9FC4F1BB7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2299145" y="4020227"/>
                <a:ext cx="56751" cy="25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99" name="Szabadkéz 99">
                <a:extLst>
                  <a:ext uri="{FF2B5EF4-FFF2-40B4-BE49-F238E27FC236}">
                    <a16:creationId xmlns:a16="http://schemas.microsoft.com/office/drawing/2014/main" id="{1B3E62DB-0327-B91D-96DD-BC1AFCFF3844}"/>
                  </a:ext>
                </a:extLst>
              </p14:cNvPr>
              <p14:cNvContentPartPr/>
              <p14:nvPr/>
            </p14:nvContentPartPr>
            <p14:xfrm>
              <a:off x="2355240" y="3152267"/>
              <a:ext cx="28080" cy="831600"/>
            </p14:xfrm>
          </p:contentPart>
        </mc:Choice>
        <mc:Fallback xmlns="">
          <p:pic>
            <p:nvPicPr>
              <p:cNvPr id="99" name="Szabadkéz 99">
                <a:extLst>
                  <a:ext uri="{FF2B5EF4-FFF2-40B4-BE49-F238E27FC236}">
                    <a16:creationId xmlns:a16="http://schemas.microsoft.com/office/drawing/2014/main" id="{1B3E62DB-0327-B91D-96DD-BC1AFCFF3844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2347680" y="3144710"/>
                <a:ext cx="43200" cy="8467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100" name="Szabadkéz 99">
                <a:extLst>
                  <a:ext uri="{FF2B5EF4-FFF2-40B4-BE49-F238E27FC236}">
                    <a16:creationId xmlns:a16="http://schemas.microsoft.com/office/drawing/2014/main" id="{B2E2CDE7-1859-C42C-9866-B767F752FC02}"/>
                  </a:ext>
                </a:extLst>
              </p14:cNvPr>
              <p14:cNvContentPartPr/>
              <p14:nvPr/>
            </p14:nvContentPartPr>
            <p14:xfrm>
              <a:off x="2368920" y="4306787"/>
              <a:ext cx="21240" cy="441360"/>
            </p14:xfrm>
          </p:contentPart>
        </mc:Choice>
        <mc:Fallback xmlns="">
          <p:pic>
            <p:nvPicPr>
              <p:cNvPr id="100" name="Szabadkéz 99">
                <a:extLst>
                  <a:ext uri="{FF2B5EF4-FFF2-40B4-BE49-F238E27FC236}">
                    <a16:creationId xmlns:a16="http://schemas.microsoft.com/office/drawing/2014/main" id="{B2E2CDE7-1859-C42C-9866-B767F752FC02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2361230" y="4299227"/>
                <a:ext cx="36621" cy="45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108" name="Szabadkéz 108">
                <a:extLst>
                  <a:ext uri="{FF2B5EF4-FFF2-40B4-BE49-F238E27FC236}">
                    <a16:creationId xmlns:a16="http://schemas.microsoft.com/office/drawing/2014/main" id="{5B981024-F6EF-5D00-6695-5D2F98AA0AAC}"/>
                  </a:ext>
                </a:extLst>
              </p14:cNvPr>
              <p14:cNvContentPartPr/>
              <p14:nvPr/>
            </p14:nvContentPartPr>
            <p14:xfrm>
              <a:off x="2375760" y="3578023"/>
              <a:ext cx="63000" cy="668880"/>
            </p14:xfrm>
          </p:contentPart>
        </mc:Choice>
        <mc:Fallback xmlns="">
          <p:pic>
            <p:nvPicPr>
              <p:cNvPr id="108" name="Szabadkéz 108">
                <a:extLst>
                  <a:ext uri="{FF2B5EF4-FFF2-40B4-BE49-F238E27FC236}">
                    <a16:creationId xmlns:a16="http://schemas.microsoft.com/office/drawing/2014/main" id="{5B981024-F6EF-5D00-6695-5D2F98AA0AAC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368157" y="3570463"/>
                <a:ext cx="78207" cy="68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112" name="Szabadkéz 112">
                <a:extLst>
                  <a:ext uri="{FF2B5EF4-FFF2-40B4-BE49-F238E27FC236}">
                    <a16:creationId xmlns:a16="http://schemas.microsoft.com/office/drawing/2014/main" id="{F23ABE0F-43DF-55B1-DE11-29546118AC5B}"/>
                  </a:ext>
                </a:extLst>
              </p14:cNvPr>
              <p14:cNvContentPartPr/>
              <p14:nvPr/>
            </p14:nvContentPartPr>
            <p14:xfrm>
              <a:off x="2440560" y="2972143"/>
              <a:ext cx="194400" cy="561240"/>
            </p14:xfrm>
          </p:contentPart>
        </mc:Choice>
        <mc:Fallback xmlns="">
          <p:pic>
            <p:nvPicPr>
              <p:cNvPr id="112" name="Szabadkéz 112">
                <a:extLst>
                  <a:ext uri="{FF2B5EF4-FFF2-40B4-BE49-F238E27FC236}">
                    <a16:creationId xmlns:a16="http://schemas.microsoft.com/office/drawing/2014/main" id="{F23ABE0F-43DF-55B1-DE11-29546118AC5B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2433000" y="2964588"/>
                <a:ext cx="209520" cy="576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121" name="Szabadkéz 121">
                <a:extLst>
                  <a:ext uri="{FF2B5EF4-FFF2-40B4-BE49-F238E27FC236}">
                    <a16:creationId xmlns:a16="http://schemas.microsoft.com/office/drawing/2014/main" id="{922A5459-1927-6D53-38AE-AF676A1A16AE}"/>
                  </a:ext>
                </a:extLst>
              </p14:cNvPr>
              <p14:cNvContentPartPr/>
              <p14:nvPr/>
            </p14:nvContentPartPr>
            <p14:xfrm>
              <a:off x="3297244" y="3532059"/>
              <a:ext cx="397800" cy="271800"/>
            </p14:xfrm>
          </p:contentPart>
        </mc:Choice>
        <mc:Fallback xmlns="">
          <p:pic>
            <p:nvPicPr>
              <p:cNvPr id="121" name="Szabadkéz 121">
                <a:extLst>
                  <a:ext uri="{FF2B5EF4-FFF2-40B4-BE49-F238E27FC236}">
                    <a16:creationId xmlns:a16="http://schemas.microsoft.com/office/drawing/2014/main" id="{922A5459-1927-6D53-38AE-AF676A1A16AE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289684" y="3524489"/>
                <a:ext cx="412920" cy="2869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122" name="Szabadkéz 121">
                <a:extLst>
                  <a:ext uri="{FF2B5EF4-FFF2-40B4-BE49-F238E27FC236}">
                    <a16:creationId xmlns:a16="http://schemas.microsoft.com/office/drawing/2014/main" id="{D36CCCFD-D9A7-5413-496B-AB9D3274805A}"/>
                  </a:ext>
                </a:extLst>
              </p14:cNvPr>
              <p14:cNvContentPartPr/>
              <p14:nvPr/>
            </p14:nvContentPartPr>
            <p14:xfrm>
              <a:off x="6666839" y="1542383"/>
              <a:ext cx="99000" cy="112320"/>
            </p14:xfrm>
          </p:contentPart>
        </mc:Choice>
        <mc:Fallback xmlns="">
          <p:pic>
            <p:nvPicPr>
              <p:cNvPr id="122" name="Szabadkéz 121">
                <a:extLst>
                  <a:ext uri="{FF2B5EF4-FFF2-40B4-BE49-F238E27FC236}">
                    <a16:creationId xmlns:a16="http://schemas.microsoft.com/office/drawing/2014/main" id="{D36CCCFD-D9A7-5413-496B-AB9D3274805A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635879" y="1511423"/>
                <a:ext cx="160200" cy="173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123" name="Szabadkéz 122">
                <a:extLst>
                  <a:ext uri="{FF2B5EF4-FFF2-40B4-BE49-F238E27FC236}">
                    <a16:creationId xmlns:a16="http://schemas.microsoft.com/office/drawing/2014/main" id="{8B03C7E1-6816-2B80-3F85-C79CF3DA3012}"/>
                  </a:ext>
                </a:extLst>
              </p14:cNvPr>
              <p14:cNvContentPartPr/>
              <p14:nvPr/>
            </p14:nvContentPartPr>
            <p14:xfrm>
              <a:off x="8297279" y="1511783"/>
              <a:ext cx="167400" cy="119880"/>
            </p14:xfrm>
          </p:contentPart>
        </mc:Choice>
        <mc:Fallback xmlns="">
          <p:pic>
            <p:nvPicPr>
              <p:cNvPr id="123" name="Szabadkéz 122">
                <a:extLst>
                  <a:ext uri="{FF2B5EF4-FFF2-40B4-BE49-F238E27FC236}">
                    <a16:creationId xmlns:a16="http://schemas.microsoft.com/office/drawing/2014/main" id="{8B03C7E1-6816-2B80-3F85-C79CF3DA3012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266319" y="1480823"/>
                <a:ext cx="228600" cy="18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24" name="Szabadkéz 123">
                <a:extLst>
                  <a:ext uri="{FF2B5EF4-FFF2-40B4-BE49-F238E27FC236}">
                    <a16:creationId xmlns:a16="http://schemas.microsoft.com/office/drawing/2014/main" id="{2E8A4829-FF0F-D7D2-0BFB-0F2A0B062E35}"/>
                  </a:ext>
                </a:extLst>
              </p14:cNvPr>
              <p14:cNvContentPartPr/>
              <p14:nvPr/>
            </p14:nvContentPartPr>
            <p14:xfrm>
              <a:off x="4842828" y="1936943"/>
              <a:ext cx="150120" cy="147960"/>
            </p14:xfrm>
          </p:contentPart>
        </mc:Choice>
        <mc:Fallback xmlns="">
          <p:pic>
            <p:nvPicPr>
              <p:cNvPr id="124" name="Szabadkéz 123">
                <a:extLst>
                  <a:ext uri="{FF2B5EF4-FFF2-40B4-BE49-F238E27FC236}">
                    <a16:creationId xmlns:a16="http://schemas.microsoft.com/office/drawing/2014/main" id="{2E8A4829-FF0F-D7D2-0BFB-0F2A0B062E35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4811868" y="1905983"/>
                <a:ext cx="21132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31" name="Szabadkéz 131">
                <a:extLst>
                  <a:ext uri="{FF2B5EF4-FFF2-40B4-BE49-F238E27FC236}">
                    <a16:creationId xmlns:a16="http://schemas.microsoft.com/office/drawing/2014/main" id="{B0CB8161-A796-7628-AF89-5D70F188ABB7}"/>
                  </a:ext>
                </a:extLst>
              </p14:cNvPr>
              <p14:cNvContentPartPr/>
              <p14:nvPr/>
            </p14:nvContentPartPr>
            <p14:xfrm>
              <a:off x="1902475" y="1632743"/>
              <a:ext cx="1494720" cy="246240"/>
            </p14:xfrm>
          </p:contentPart>
        </mc:Choice>
        <mc:Fallback xmlns="">
          <p:pic>
            <p:nvPicPr>
              <p:cNvPr id="131" name="Szabadkéz 131">
                <a:extLst>
                  <a:ext uri="{FF2B5EF4-FFF2-40B4-BE49-F238E27FC236}">
                    <a16:creationId xmlns:a16="http://schemas.microsoft.com/office/drawing/2014/main" id="{B0CB8161-A796-7628-AF89-5D70F188ABB7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1871522" y="1601783"/>
                <a:ext cx="1555905" cy="307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34" name="Szabadkéz 134">
                <a:extLst>
                  <a:ext uri="{FF2B5EF4-FFF2-40B4-BE49-F238E27FC236}">
                    <a16:creationId xmlns:a16="http://schemas.microsoft.com/office/drawing/2014/main" id="{92ED1DC1-2829-44AC-3084-8BE5432CAAB3}"/>
                  </a:ext>
                </a:extLst>
              </p14:cNvPr>
              <p14:cNvContentPartPr/>
              <p14:nvPr/>
            </p14:nvContentPartPr>
            <p14:xfrm>
              <a:off x="1912195" y="2058983"/>
              <a:ext cx="381600" cy="226080"/>
            </p14:xfrm>
          </p:contentPart>
        </mc:Choice>
        <mc:Fallback xmlns="">
          <p:pic>
            <p:nvPicPr>
              <p:cNvPr id="134" name="Szabadkéz 134">
                <a:extLst>
                  <a:ext uri="{FF2B5EF4-FFF2-40B4-BE49-F238E27FC236}">
                    <a16:creationId xmlns:a16="http://schemas.microsoft.com/office/drawing/2014/main" id="{92ED1DC1-2829-44AC-3084-8BE5432CAAB3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1881235" y="2028023"/>
                <a:ext cx="442800" cy="287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43" name="Szabadkéz 143">
                <a:extLst>
                  <a:ext uri="{FF2B5EF4-FFF2-40B4-BE49-F238E27FC236}">
                    <a16:creationId xmlns:a16="http://schemas.microsoft.com/office/drawing/2014/main" id="{8413C5E7-F755-53D4-6CB6-B97E5F36B7E4}"/>
                  </a:ext>
                </a:extLst>
              </p14:cNvPr>
              <p14:cNvContentPartPr/>
              <p14:nvPr/>
            </p14:nvContentPartPr>
            <p14:xfrm>
              <a:off x="2564515" y="2013623"/>
              <a:ext cx="1159200" cy="297000"/>
            </p14:xfrm>
          </p:contentPart>
        </mc:Choice>
        <mc:Fallback xmlns="">
          <p:pic>
            <p:nvPicPr>
              <p:cNvPr id="143" name="Szabadkéz 143">
                <a:extLst>
                  <a:ext uri="{FF2B5EF4-FFF2-40B4-BE49-F238E27FC236}">
                    <a16:creationId xmlns:a16="http://schemas.microsoft.com/office/drawing/2014/main" id="{8413C5E7-F755-53D4-6CB6-B97E5F36B7E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2533555" y="1982663"/>
                <a:ext cx="1220400" cy="35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44" name="Szabadkéz 143">
                <a:extLst>
                  <a:ext uri="{FF2B5EF4-FFF2-40B4-BE49-F238E27FC236}">
                    <a16:creationId xmlns:a16="http://schemas.microsoft.com/office/drawing/2014/main" id="{5FF1155C-A6DE-AAE5-93EA-B79F981EEEB2}"/>
                  </a:ext>
                </a:extLst>
              </p14:cNvPr>
              <p14:cNvContentPartPr/>
              <p14:nvPr/>
            </p14:nvContentPartPr>
            <p14:xfrm>
              <a:off x="3851768" y="3045017"/>
              <a:ext cx="255960" cy="345240"/>
            </p14:xfrm>
          </p:contentPart>
        </mc:Choice>
        <mc:Fallback xmlns="">
          <p:pic>
            <p:nvPicPr>
              <p:cNvPr id="144" name="Szabadkéz 143">
                <a:extLst>
                  <a:ext uri="{FF2B5EF4-FFF2-40B4-BE49-F238E27FC236}">
                    <a16:creationId xmlns:a16="http://schemas.microsoft.com/office/drawing/2014/main" id="{5FF1155C-A6DE-AAE5-93EA-B79F981EEEB2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3820808" y="3014057"/>
                <a:ext cx="317160" cy="4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45" name="Szabadkéz 144">
                <a:extLst>
                  <a:ext uri="{FF2B5EF4-FFF2-40B4-BE49-F238E27FC236}">
                    <a16:creationId xmlns:a16="http://schemas.microsoft.com/office/drawing/2014/main" id="{A9626F69-4D4E-2728-BC91-28ADAD5471E5}"/>
                  </a:ext>
                </a:extLst>
              </p14:cNvPr>
              <p14:cNvContentPartPr/>
              <p14:nvPr/>
            </p14:nvContentPartPr>
            <p14:xfrm>
              <a:off x="1634168" y="3507257"/>
              <a:ext cx="234360" cy="390240"/>
            </p14:xfrm>
          </p:contentPart>
        </mc:Choice>
        <mc:Fallback xmlns="">
          <p:pic>
            <p:nvPicPr>
              <p:cNvPr id="145" name="Szabadkéz 144">
                <a:extLst>
                  <a:ext uri="{FF2B5EF4-FFF2-40B4-BE49-F238E27FC236}">
                    <a16:creationId xmlns:a16="http://schemas.microsoft.com/office/drawing/2014/main" id="{A9626F69-4D4E-2728-BC91-28ADAD5471E5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1603208" y="3476297"/>
                <a:ext cx="295560" cy="45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" name="Szabadkéz 6">
                <a:extLst>
                  <a:ext uri="{FF2B5EF4-FFF2-40B4-BE49-F238E27FC236}">
                    <a16:creationId xmlns:a16="http://schemas.microsoft.com/office/drawing/2014/main" id="{F87E1374-9D73-3450-9027-1A4AA737AA9C}"/>
                  </a:ext>
                </a:extLst>
              </p14:cNvPr>
              <p14:cNvContentPartPr/>
              <p14:nvPr/>
            </p14:nvContentPartPr>
            <p14:xfrm>
              <a:off x="5059928" y="3233874"/>
              <a:ext cx="245520" cy="624240"/>
            </p14:xfrm>
          </p:contentPart>
        </mc:Choice>
        <mc:Fallback xmlns="">
          <p:pic>
            <p:nvPicPr>
              <p:cNvPr id="6" name="Szabadkéz 6">
                <a:extLst>
                  <a:ext uri="{FF2B5EF4-FFF2-40B4-BE49-F238E27FC236}">
                    <a16:creationId xmlns:a16="http://schemas.microsoft.com/office/drawing/2014/main" id="{F87E1374-9D73-3450-9027-1A4AA737AA9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5028968" y="3202914"/>
                <a:ext cx="306720" cy="685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1" name="Szabadkéz 11">
                <a:extLst>
                  <a:ext uri="{FF2B5EF4-FFF2-40B4-BE49-F238E27FC236}">
                    <a16:creationId xmlns:a16="http://schemas.microsoft.com/office/drawing/2014/main" id="{0B55AEF9-6F37-C02D-A5D4-25F3C267F540}"/>
                  </a:ext>
                </a:extLst>
              </p14:cNvPr>
              <p14:cNvContentPartPr/>
              <p14:nvPr/>
            </p14:nvContentPartPr>
            <p14:xfrm>
              <a:off x="5405888" y="3111474"/>
              <a:ext cx="540000" cy="852480"/>
            </p14:xfrm>
          </p:contentPart>
        </mc:Choice>
        <mc:Fallback xmlns="">
          <p:pic>
            <p:nvPicPr>
              <p:cNvPr id="11" name="Szabadkéz 11">
                <a:extLst>
                  <a:ext uri="{FF2B5EF4-FFF2-40B4-BE49-F238E27FC236}">
                    <a16:creationId xmlns:a16="http://schemas.microsoft.com/office/drawing/2014/main" id="{0B55AEF9-6F37-C02D-A5D4-25F3C267F540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5374928" y="3080514"/>
                <a:ext cx="601200" cy="91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5" name="Szabadkéz 15">
                <a:extLst>
                  <a:ext uri="{FF2B5EF4-FFF2-40B4-BE49-F238E27FC236}">
                    <a16:creationId xmlns:a16="http://schemas.microsoft.com/office/drawing/2014/main" id="{74BD52C1-5A29-35C7-DF4F-0E218A733B9D}"/>
                  </a:ext>
                </a:extLst>
              </p14:cNvPr>
              <p14:cNvContentPartPr/>
              <p14:nvPr/>
            </p14:nvContentPartPr>
            <p14:xfrm>
              <a:off x="6098168" y="3144594"/>
              <a:ext cx="415800" cy="707760"/>
            </p14:xfrm>
          </p:contentPart>
        </mc:Choice>
        <mc:Fallback xmlns="">
          <p:pic>
            <p:nvPicPr>
              <p:cNvPr id="15" name="Szabadkéz 15">
                <a:extLst>
                  <a:ext uri="{FF2B5EF4-FFF2-40B4-BE49-F238E27FC236}">
                    <a16:creationId xmlns:a16="http://schemas.microsoft.com/office/drawing/2014/main" id="{74BD52C1-5A29-35C7-DF4F-0E218A733B9D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6067181" y="3113634"/>
                <a:ext cx="477053" cy="76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3D9CE8F3-2930-9843-3EE8-27D1E4D4B290}"/>
                  </a:ext>
                </a:extLst>
              </p14:cNvPr>
              <p14:cNvContentPartPr/>
              <p14:nvPr/>
            </p14:nvContentPartPr>
            <p14:xfrm>
              <a:off x="6558248" y="3317394"/>
              <a:ext cx="206280" cy="57420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3D9CE8F3-2930-9843-3EE8-27D1E4D4B290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6527342" y="3286415"/>
                <a:ext cx="267373" cy="6354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9" name="Szabadkéz 19">
                <a:extLst>
                  <a:ext uri="{FF2B5EF4-FFF2-40B4-BE49-F238E27FC236}">
                    <a16:creationId xmlns:a16="http://schemas.microsoft.com/office/drawing/2014/main" id="{B0FDD921-63E0-7CD5-F2AD-561063346F31}"/>
                  </a:ext>
                </a:extLst>
              </p14:cNvPr>
              <p14:cNvContentPartPr/>
              <p14:nvPr/>
            </p14:nvContentPartPr>
            <p14:xfrm>
              <a:off x="7065128" y="3523674"/>
              <a:ext cx="212040" cy="139320"/>
            </p14:xfrm>
          </p:contentPart>
        </mc:Choice>
        <mc:Fallback xmlns="">
          <p:pic>
            <p:nvPicPr>
              <p:cNvPr id="19" name="Szabadkéz 19">
                <a:extLst>
                  <a:ext uri="{FF2B5EF4-FFF2-40B4-BE49-F238E27FC236}">
                    <a16:creationId xmlns:a16="http://schemas.microsoft.com/office/drawing/2014/main" id="{B0FDD921-63E0-7CD5-F2AD-561063346F31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7034168" y="3492794"/>
                <a:ext cx="273240" cy="2003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24" name="Szabadkéz 24">
                <a:extLst>
                  <a:ext uri="{FF2B5EF4-FFF2-40B4-BE49-F238E27FC236}">
                    <a16:creationId xmlns:a16="http://schemas.microsoft.com/office/drawing/2014/main" id="{1F571B62-9C01-E41F-9737-35AD9F4E7158}"/>
                  </a:ext>
                </a:extLst>
              </p14:cNvPr>
              <p14:cNvContentPartPr/>
              <p14:nvPr/>
            </p14:nvContentPartPr>
            <p14:xfrm>
              <a:off x="7633208" y="3362034"/>
              <a:ext cx="445680" cy="473040"/>
            </p14:xfrm>
          </p:contentPart>
        </mc:Choice>
        <mc:Fallback xmlns="">
          <p:pic>
            <p:nvPicPr>
              <p:cNvPr id="24" name="Szabadkéz 24">
                <a:extLst>
                  <a:ext uri="{FF2B5EF4-FFF2-40B4-BE49-F238E27FC236}">
                    <a16:creationId xmlns:a16="http://schemas.microsoft.com/office/drawing/2014/main" id="{1F571B62-9C01-E41F-9737-35AD9F4E7158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602273" y="3331098"/>
                <a:ext cx="506831" cy="534193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4636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BEA3B-6291-433F-AED4-146698E589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The </a:t>
            </a:r>
            <a:r>
              <a:rPr lang="en-GB" sz="4000" err="1">
                <a:solidFill>
                  <a:schemeClr val="accent1">
                    <a:lumMod val="75000"/>
                  </a:schemeClr>
                </a:solidFill>
                <a:cs typeface="Calibri Light"/>
              </a:rPr>
              <a:t>transmon</a:t>
            </a:r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 artificial atom (qubit)</a:t>
            </a:r>
            <a:endParaRPr lang="en-GB" sz="4000">
              <a:solidFill>
                <a:schemeClr val="accent1">
                  <a:lumMod val="7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9" name="Szabadkéz 39">
                <a:extLst>
                  <a:ext uri="{FF2B5EF4-FFF2-40B4-BE49-F238E27FC236}">
                    <a16:creationId xmlns:a16="http://schemas.microsoft.com/office/drawing/2014/main" id="{D48CC499-3B60-F8D6-169E-2F7DADCBAFA0}"/>
                  </a:ext>
                </a:extLst>
              </p14:cNvPr>
              <p14:cNvContentPartPr/>
              <p14:nvPr/>
            </p14:nvContentPartPr>
            <p14:xfrm>
              <a:off x="4786522" y="2158668"/>
              <a:ext cx="227160" cy="469440"/>
            </p14:xfrm>
          </p:contentPart>
        </mc:Choice>
        <mc:Fallback xmlns="">
          <p:pic>
            <p:nvPicPr>
              <p:cNvPr id="39" name="Szabadkéz 39">
                <a:extLst>
                  <a:ext uri="{FF2B5EF4-FFF2-40B4-BE49-F238E27FC236}">
                    <a16:creationId xmlns:a16="http://schemas.microsoft.com/office/drawing/2014/main" id="{D48CC499-3B60-F8D6-169E-2F7DADCBAFA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755562" y="2127708"/>
                <a:ext cx="288360" cy="530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2" name="Szabadkéz 42">
                <a:extLst>
                  <a:ext uri="{FF2B5EF4-FFF2-40B4-BE49-F238E27FC236}">
                    <a16:creationId xmlns:a16="http://schemas.microsoft.com/office/drawing/2014/main" id="{C340E943-D97E-3160-BA0F-C47FBE91E41A}"/>
                  </a:ext>
                </a:extLst>
              </p14:cNvPr>
              <p14:cNvContentPartPr/>
              <p14:nvPr/>
            </p14:nvContentPartPr>
            <p14:xfrm>
              <a:off x="5833402" y="2256588"/>
              <a:ext cx="216360" cy="124200"/>
            </p14:xfrm>
          </p:contentPart>
        </mc:Choice>
        <mc:Fallback xmlns="">
          <p:pic>
            <p:nvPicPr>
              <p:cNvPr id="42" name="Szabadkéz 42">
                <a:extLst>
                  <a:ext uri="{FF2B5EF4-FFF2-40B4-BE49-F238E27FC236}">
                    <a16:creationId xmlns:a16="http://schemas.microsoft.com/office/drawing/2014/main" id="{C340E943-D97E-3160-BA0F-C47FBE91E41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802442" y="2225538"/>
                <a:ext cx="277560" cy="1855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65" name="Szabadkéz 65">
                <a:extLst>
                  <a:ext uri="{FF2B5EF4-FFF2-40B4-BE49-F238E27FC236}">
                    <a16:creationId xmlns:a16="http://schemas.microsoft.com/office/drawing/2014/main" id="{5C2DB49A-6B84-D02D-67AE-45B26F4FD86E}"/>
                  </a:ext>
                </a:extLst>
              </p14:cNvPr>
              <p14:cNvContentPartPr/>
              <p14:nvPr/>
            </p14:nvContentPartPr>
            <p14:xfrm>
              <a:off x="2487922" y="4854708"/>
              <a:ext cx="954000" cy="61560"/>
            </p14:xfrm>
          </p:contentPart>
        </mc:Choice>
        <mc:Fallback xmlns="">
          <p:pic>
            <p:nvPicPr>
              <p:cNvPr id="65" name="Szabadkéz 65">
                <a:extLst>
                  <a:ext uri="{FF2B5EF4-FFF2-40B4-BE49-F238E27FC236}">
                    <a16:creationId xmlns:a16="http://schemas.microsoft.com/office/drawing/2014/main" id="{5C2DB49A-6B84-D02D-67AE-45B26F4FD86E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456962" y="4823748"/>
                <a:ext cx="1015200" cy="12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0" name="Szabadkéz 70">
                <a:extLst>
                  <a:ext uri="{FF2B5EF4-FFF2-40B4-BE49-F238E27FC236}">
                    <a16:creationId xmlns:a16="http://schemas.microsoft.com/office/drawing/2014/main" id="{F5F02FF8-3690-EAC6-6DB2-C17ED0EEF66E}"/>
                  </a:ext>
                </a:extLst>
              </p14:cNvPr>
              <p14:cNvContentPartPr/>
              <p14:nvPr/>
            </p14:nvContentPartPr>
            <p14:xfrm>
              <a:off x="2338162" y="2395908"/>
              <a:ext cx="1387080" cy="1149840"/>
            </p14:xfrm>
          </p:contentPart>
        </mc:Choice>
        <mc:Fallback xmlns="">
          <p:pic>
            <p:nvPicPr>
              <p:cNvPr id="70" name="Szabadkéz 70">
                <a:extLst>
                  <a:ext uri="{FF2B5EF4-FFF2-40B4-BE49-F238E27FC236}">
                    <a16:creationId xmlns:a16="http://schemas.microsoft.com/office/drawing/2014/main" id="{F5F02FF8-3690-EAC6-6DB2-C17ED0EEF66E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307194" y="2364948"/>
                <a:ext cx="1448296" cy="121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2" name="Szabadkéz 72">
                <a:extLst>
                  <a:ext uri="{FF2B5EF4-FFF2-40B4-BE49-F238E27FC236}">
                    <a16:creationId xmlns:a16="http://schemas.microsoft.com/office/drawing/2014/main" id="{5A98519B-D112-8A23-4D88-D90F9120B317}"/>
                  </a:ext>
                </a:extLst>
              </p14:cNvPr>
              <p14:cNvContentPartPr/>
              <p14:nvPr/>
            </p14:nvContentPartPr>
            <p14:xfrm>
              <a:off x="3234922" y="3761748"/>
              <a:ext cx="515880" cy="1160280"/>
            </p14:xfrm>
          </p:contentPart>
        </mc:Choice>
        <mc:Fallback xmlns="">
          <p:pic>
            <p:nvPicPr>
              <p:cNvPr id="72" name="Szabadkéz 72">
                <a:extLst>
                  <a:ext uri="{FF2B5EF4-FFF2-40B4-BE49-F238E27FC236}">
                    <a16:creationId xmlns:a16="http://schemas.microsoft.com/office/drawing/2014/main" id="{5A98519B-D112-8A23-4D88-D90F9120B31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203962" y="3730778"/>
                <a:ext cx="577080" cy="12214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6" name="Szabadkéz 76">
                <a:extLst>
                  <a:ext uri="{FF2B5EF4-FFF2-40B4-BE49-F238E27FC236}">
                    <a16:creationId xmlns:a16="http://schemas.microsoft.com/office/drawing/2014/main" id="{91AE514A-E17D-0C95-330A-4C826F45F141}"/>
                  </a:ext>
                </a:extLst>
              </p14:cNvPr>
              <p14:cNvContentPartPr/>
              <p14:nvPr/>
            </p14:nvContentPartPr>
            <p14:xfrm>
              <a:off x="2642362" y="4880268"/>
              <a:ext cx="649800" cy="912960"/>
            </p14:xfrm>
          </p:contentPart>
        </mc:Choice>
        <mc:Fallback xmlns="">
          <p:pic>
            <p:nvPicPr>
              <p:cNvPr id="76" name="Szabadkéz 76">
                <a:extLst>
                  <a:ext uri="{FF2B5EF4-FFF2-40B4-BE49-F238E27FC236}">
                    <a16:creationId xmlns:a16="http://schemas.microsoft.com/office/drawing/2014/main" id="{91AE514A-E17D-0C95-330A-4C826F45F14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611402" y="4849296"/>
                <a:ext cx="711000" cy="9741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21" name="Szabadkéz 121">
                <a:extLst>
                  <a:ext uri="{FF2B5EF4-FFF2-40B4-BE49-F238E27FC236}">
                    <a16:creationId xmlns:a16="http://schemas.microsoft.com/office/drawing/2014/main" id="{922A5459-1927-6D53-38AE-AF676A1A16AE}"/>
                  </a:ext>
                </a:extLst>
              </p14:cNvPr>
              <p14:cNvContentPartPr/>
              <p14:nvPr/>
            </p14:nvContentPartPr>
            <p14:xfrm>
              <a:off x="3297244" y="3532059"/>
              <a:ext cx="397800" cy="271800"/>
            </p14:xfrm>
          </p:contentPart>
        </mc:Choice>
        <mc:Fallback xmlns="">
          <p:pic>
            <p:nvPicPr>
              <p:cNvPr id="121" name="Szabadkéz 121">
                <a:extLst>
                  <a:ext uri="{FF2B5EF4-FFF2-40B4-BE49-F238E27FC236}">
                    <a16:creationId xmlns:a16="http://schemas.microsoft.com/office/drawing/2014/main" id="{922A5459-1927-6D53-38AE-AF676A1A16A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289684" y="3524489"/>
                <a:ext cx="412920" cy="2869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24" name="Szabadkéz 123">
                <a:extLst>
                  <a:ext uri="{FF2B5EF4-FFF2-40B4-BE49-F238E27FC236}">
                    <a16:creationId xmlns:a16="http://schemas.microsoft.com/office/drawing/2014/main" id="{2E8A4829-FF0F-D7D2-0BFB-0F2A0B062E35}"/>
                  </a:ext>
                </a:extLst>
              </p14:cNvPr>
              <p14:cNvContentPartPr/>
              <p14:nvPr/>
            </p14:nvContentPartPr>
            <p14:xfrm>
              <a:off x="4842828" y="1936943"/>
              <a:ext cx="150120" cy="147960"/>
            </p14:xfrm>
          </p:contentPart>
        </mc:Choice>
        <mc:Fallback xmlns="">
          <p:pic>
            <p:nvPicPr>
              <p:cNvPr id="124" name="Szabadkéz 123">
                <a:extLst>
                  <a:ext uri="{FF2B5EF4-FFF2-40B4-BE49-F238E27FC236}">
                    <a16:creationId xmlns:a16="http://schemas.microsoft.com/office/drawing/2014/main" id="{2E8A4829-FF0F-D7D2-0BFB-0F2A0B062E35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811868" y="1905983"/>
                <a:ext cx="211320" cy="209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9" name="Szabadkéz 9">
                <a:extLst>
                  <a:ext uri="{FF2B5EF4-FFF2-40B4-BE49-F238E27FC236}">
                    <a16:creationId xmlns:a16="http://schemas.microsoft.com/office/drawing/2014/main" id="{A9763AEF-4DEA-8445-809E-CD704300267C}"/>
                  </a:ext>
                </a:extLst>
              </p14:cNvPr>
              <p14:cNvContentPartPr/>
              <p14:nvPr/>
            </p14:nvContentPartPr>
            <p14:xfrm>
              <a:off x="2194320" y="3361644"/>
              <a:ext cx="394200" cy="373680"/>
            </p14:xfrm>
          </p:contentPart>
        </mc:Choice>
        <mc:Fallback xmlns="">
          <p:pic>
            <p:nvPicPr>
              <p:cNvPr id="9" name="Szabadkéz 9">
                <a:extLst>
                  <a:ext uri="{FF2B5EF4-FFF2-40B4-BE49-F238E27FC236}">
                    <a16:creationId xmlns:a16="http://schemas.microsoft.com/office/drawing/2014/main" id="{A9763AEF-4DEA-8445-809E-CD704300267C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163332" y="3330654"/>
                <a:ext cx="455456" cy="4349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2" name="Szabadkéz 12">
                <a:extLst>
                  <a:ext uri="{FF2B5EF4-FFF2-40B4-BE49-F238E27FC236}">
                    <a16:creationId xmlns:a16="http://schemas.microsoft.com/office/drawing/2014/main" id="{235A1B23-4990-456D-2AFC-B144E52DF791}"/>
                  </a:ext>
                </a:extLst>
              </p14:cNvPr>
              <p14:cNvContentPartPr/>
              <p14:nvPr/>
            </p14:nvContentPartPr>
            <p14:xfrm>
              <a:off x="2334360" y="2408364"/>
              <a:ext cx="216000" cy="2440440"/>
            </p14:xfrm>
          </p:contentPart>
        </mc:Choice>
        <mc:Fallback xmlns="">
          <p:pic>
            <p:nvPicPr>
              <p:cNvPr id="12" name="Szabadkéz 12">
                <a:extLst>
                  <a:ext uri="{FF2B5EF4-FFF2-40B4-BE49-F238E27FC236}">
                    <a16:creationId xmlns:a16="http://schemas.microsoft.com/office/drawing/2014/main" id="{235A1B23-4990-456D-2AFC-B144E52DF791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2303452" y="2377404"/>
                <a:ext cx="277098" cy="2501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9" name="Szabadkéz 19">
                <a:extLst>
                  <a:ext uri="{FF2B5EF4-FFF2-40B4-BE49-F238E27FC236}">
                    <a16:creationId xmlns:a16="http://schemas.microsoft.com/office/drawing/2014/main" id="{A69313DD-21AF-F882-3943-F6536EE3A47D}"/>
                  </a:ext>
                </a:extLst>
              </p14:cNvPr>
              <p14:cNvContentPartPr/>
              <p14:nvPr/>
            </p14:nvContentPartPr>
            <p14:xfrm>
              <a:off x="1899152" y="1529278"/>
              <a:ext cx="504720" cy="225360"/>
            </p14:xfrm>
          </p:contentPart>
        </mc:Choice>
        <mc:Fallback xmlns="">
          <p:pic>
            <p:nvPicPr>
              <p:cNvPr id="19" name="Szabadkéz 19">
                <a:extLst>
                  <a:ext uri="{FF2B5EF4-FFF2-40B4-BE49-F238E27FC236}">
                    <a16:creationId xmlns:a16="http://schemas.microsoft.com/office/drawing/2014/main" id="{A69313DD-21AF-F882-3943-F6536EE3A47D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883661" y="1513798"/>
                <a:ext cx="535342" cy="25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Szabadkéz 24">
                <a:extLst>
                  <a:ext uri="{FF2B5EF4-FFF2-40B4-BE49-F238E27FC236}">
                    <a16:creationId xmlns:a16="http://schemas.microsoft.com/office/drawing/2014/main" id="{ED59064A-9960-7CDE-3F53-04DDF9B5CECE}"/>
                  </a:ext>
                </a:extLst>
              </p14:cNvPr>
              <p14:cNvContentPartPr/>
              <p14:nvPr/>
            </p14:nvContentPartPr>
            <p14:xfrm>
              <a:off x="2456792" y="1523518"/>
              <a:ext cx="412200" cy="249480"/>
            </p14:xfrm>
          </p:contentPart>
        </mc:Choice>
        <mc:Fallback xmlns="">
          <p:pic>
            <p:nvPicPr>
              <p:cNvPr id="24" name="Szabadkéz 24">
                <a:extLst>
                  <a:ext uri="{FF2B5EF4-FFF2-40B4-BE49-F238E27FC236}">
                    <a16:creationId xmlns:a16="http://schemas.microsoft.com/office/drawing/2014/main" id="{ED59064A-9960-7CDE-3F53-04DDF9B5CECE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441312" y="1508060"/>
                <a:ext cx="442800" cy="2800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0" name="Szabadkéz 30">
                <a:extLst>
                  <a:ext uri="{FF2B5EF4-FFF2-40B4-BE49-F238E27FC236}">
                    <a16:creationId xmlns:a16="http://schemas.microsoft.com/office/drawing/2014/main" id="{6633ECEC-2D77-0496-2BE9-2BF91C45F2DE}"/>
                  </a:ext>
                </a:extLst>
              </p14:cNvPr>
              <p14:cNvContentPartPr/>
              <p14:nvPr/>
            </p14:nvContentPartPr>
            <p14:xfrm>
              <a:off x="3042152" y="1547278"/>
              <a:ext cx="731520" cy="195480"/>
            </p14:xfrm>
          </p:contentPart>
        </mc:Choice>
        <mc:Fallback xmlns="">
          <p:pic>
            <p:nvPicPr>
              <p:cNvPr id="30" name="Szabadkéz 30">
                <a:extLst>
                  <a:ext uri="{FF2B5EF4-FFF2-40B4-BE49-F238E27FC236}">
                    <a16:creationId xmlns:a16="http://schemas.microsoft.com/office/drawing/2014/main" id="{6633ECEC-2D77-0496-2BE9-2BF91C45F2DE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026672" y="1531769"/>
                <a:ext cx="762120" cy="2261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4" name="Szabadkéz 34">
                <a:extLst>
                  <a:ext uri="{FF2B5EF4-FFF2-40B4-BE49-F238E27FC236}">
                    <a16:creationId xmlns:a16="http://schemas.microsoft.com/office/drawing/2014/main" id="{F6531497-DF15-110D-E8AF-546D8FF342D7}"/>
                  </a:ext>
                </a:extLst>
              </p14:cNvPr>
              <p14:cNvContentPartPr/>
              <p14:nvPr/>
            </p14:nvContentPartPr>
            <p14:xfrm>
              <a:off x="1899152" y="1837078"/>
              <a:ext cx="193680" cy="171360"/>
            </p14:xfrm>
          </p:contentPart>
        </mc:Choice>
        <mc:Fallback xmlns="">
          <p:pic>
            <p:nvPicPr>
              <p:cNvPr id="34" name="Szabadkéz 34">
                <a:extLst>
                  <a:ext uri="{FF2B5EF4-FFF2-40B4-BE49-F238E27FC236}">
                    <a16:creationId xmlns:a16="http://schemas.microsoft.com/office/drawing/2014/main" id="{F6531497-DF15-110D-E8AF-546D8FF342D7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83672" y="1821598"/>
                <a:ext cx="22428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3" name="Szabadkéz 43">
                <a:extLst>
                  <a:ext uri="{FF2B5EF4-FFF2-40B4-BE49-F238E27FC236}">
                    <a16:creationId xmlns:a16="http://schemas.microsoft.com/office/drawing/2014/main" id="{9B3594E3-16BB-32B5-C9E7-D6DA5540D07E}"/>
                  </a:ext>
                </a:extLst>
              </p14:cNvPr>
              <p14:cNvContentPartPr/>
              <p14:nvPr/>
            </p14:nvContentPartPr>
            <p14:xfrm>
              <a:off x="2131712" y="1853278"/>
              <a:ext cx="703440" cy="252360"/>
            </p14:xfrm>
          </p:contentPart>
        </mc:Choice>
        <mc:Fallback xmlns="">
          <p:pic>
            <p:nvPicPr>
              <p:cNvPr id="43" name="Szabadkéz 43">
                <a:extLst>
                  <a:ext uri="{FF2B5EF4-FFF2-40B4-BE49-F238E27FC236}">
                    <a16:creationId xmlns:a16="http://schemas.microsoft.com/office/drawing/2014/main" id="{9B3594E3-16BB-32B5-C9E7-D6DA5540D07E}"/>
                  </a:ext>
                </a:extLst>
              </p:cNvPr>
              <p:cNvPicPr/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116232" y="1837798"/>
                <a:ext cx="734040" cy="282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60" name="Szabadkéz 61">
                <a:extLst>
                  <a:ext uri="{FF2B5EF4-FFF2-40B4-BE49-F238E27FC236}">
                    <a16:creationId xmlns:a16="http://schemas.microsoft.com/office/drawing/2014/main" id="{7A210659-3BDA-5DD0-D67E-FCB1A06CB30E}"/>
                  </a:ext>
                </a:extLst>
              </p14:cNvPr>
              <p14:cNvContentPartPr/>
              <p14:nvPr/>
            </p14:nvContentPartPr>
            <p14:xfrm>
              <a:off x="3042512" y="1918798"/>
              <a:ext cx="784440" cy="239040"/>
            </p14:xfrm>
          </p:contentPart>
        </mc:Choice>
        <mc:Fallback xmlns="">
          <p:pic>
            <p:nvPicPr>
              <p:cNvPr id="60" name="Szabadkéz 61">
                <a:extLst>
                  <a:ext uri="{FF2B5EF4-FFF2-40B4-BE49-F238E27FC236}">
                    <a16:creationId xmlns:a16="http://schemas.microsoft.com/office/drawing/2014/main" id="{7A210659-3BDA-5DD0-D67E-FCB1A06CB30E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027032" y="1903341"/>
                <a:ext cx="815040" cy="2695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66" name="Szabadkéz 66">
                <a:extLst>
                  <a:ext uri="{FF2B5EF4-FFF2-40B4-BE49-F238E27FC236}">
                    <a16:creationId xmlns:a16="http://schemas.microsoft.com/office/drawing/2014/main" id="{8DAE6FA3-DA5B-2769-7F09-123BAC2C8B77}"/>
                  </a:ext>
                </a:extLst>
              </p14:cNvPr>
              <p14:cNvContentPartPr/>
              <p14:nvPr/>
            </p14:nvContentPartPr>
            <p14:xfrm>
              <a:off x="5157258" y="2511175"/>
              <a:ext cx="222840" cy="254520"/>
            </p14:xfrm>
          </p:contentPart>
        </mc:Choice>
        <mc:Fallback xmlns="">
          <p:pic>
            <p:nvPicPr>
              <p:cNvPr id="66" name="Szabadkéz 66">
                <a:extLst>
                  <a:ext uri="{FF2B5EF4-FFF2-40B4-BE49-F238E27FC236}">
                    <a16:creationId xmlns:a16="http://schemas.microsoft.com/office/drawing/2014/main" id="{8DAE6FA3-DA5B-2769-7F09-123BAC2C8B77}"/>
                  </a:ext>
                </a:extLst>
              </p:cNvPr>
              <p:cNvPicPr/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5126248" y="2480215"/>
                <a:ext cx="284139" cy="315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69" name="Szabadkéz 70">
                <a:extLst>
                  <a:ext uri="{FF2B5EF4-FFF2-40B4-BE49-F238E27FC236}">
                    <a16:creationId xmlns:a16="http://schemas.microsoft.com/office/drawing/2014/main" id="{B2C7D586-E394-216D-BC84-71431B925579}"/>
                  </a:ext>
                </a:extLst>
              </p14:cNvPr>
              <p14:cNvContentPartPr/>
              <p14:nvPr/>
            </p14:nvContentPartPr>
            <p14:xfrm>
              <a:off x="6540018" y="1827415"/>
              <a:ext cx="324360" cy="330480"/>
            </p14:xfrm>
          </p:contentPart>
        </mc:Choice>
        <mc:Fallback xmlns="">
          <p:pic>
            <p:nvPicPr>
              <p:cNvPr id="69" name="Szabadkéz 70">
                <a:extLst>
                  <a:ext uri="{FF2B5EF4-FFF2-40B4-BE49-F238E27FC236}">
                    <a16:creationId xmlns:a16="http://schemas.microsoft.com/office/drawing/2014/main" id="{B2C7D586-E394-216D-BC84-71431B925579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6509024" y="1796455"/>
                <a:ext cx="385628" cy="391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1" name="Szabadkéz 70">
                <a:extLst>
                  <a:ext uri="{FF2B5EF4-FFF2-40B4-BE49-F238E27FC236}">
                    <a16:creationId xmlns:a16="http://schemas.microsoft.com/office/drawing/2014/main" id="{64013EA5-7223-0DB4-026B-E5A4F57538E4}"/>
                  </a:ext>
                </a:extLst>
              </p14:cNvPr>
              <p14:cNvContentPartPr/>
              <p14:nvPr/>
            </p14:nvContentPartPr>
            <p14:xfrm>
              <a:off x="6586458" y="1591255"/>
              <a:ext cx="97200" cy="125280"/>
            </p14:xfrm>
          </p:contentPart>
        </mc:Choice>
        <mc:Fallback xmlns="">
          <p:pic>
            <p:nvPicPr>
              <p:cNvPr id="71" name="Szabadkéz 70">
                <a:extLst>
                  <a:ext uri="{FF2B5EF4-FFF2-40B4-BE49-F238E27FC236}">
                    <a16:creationId xmlns:a16="http://schemas.microsoft.com/office/drawing/2014/main" id="{64013EA5-7223-0DB4-026B-E5A4F57538E4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6555498" y="1560295"/>
                <a:ext cx="158400" cy="186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3" name="Szabadkéz 72">
                <a:extLst>
                  <a:ext uri="{FF2B5EF4-FFF2-40B4-BE49-F238E27FC236}">
                    <a16:creationId xmlns:a16="http://schemas.microsoft.com/office/drawing/2014/main" id="{08300EC0-E266-29FA-EE93-562DCB9778C1}"/>
                  </a:ext>
                </a:extLst>
              </p14:cNvPr>
              <p14:cNvContentPartPr/>
              <p14:nvPr/>
            </p14:nvContentPartPr>
            <p14:xfrm>
              <a:off x="6950058" y="1947655"/>
              <a:ext cx="158400" cy="17280"/>
            </p14:xfrm>
          </p:contentPart>
        </mc:Choice>
        <mc:Fallback xmlns="">
          <p:pic>
            <p:nvPicPr>
              <p:cNvPr id="73" name="Szabadkéz 72">
                <a:extLst>
                  <a:ext uri="{FF2B5EF4-FFF2-40B4-BE49-F238E27FC236}">
                    <a16:creationId xmlns:a16="http://schemas.microsoft.com/office/drawing/2014/main" id="{08300EC0-E266-29FA-EE93-562DCB9778C1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919098" y="1916695"/>
                <a:ext cx="219600" cy="7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0" name="Szabadkéz 80">
                <a:extLst>
                  <a:ext uri="{FF2B5EF4-FFF2-40B4-BE49-F238E27FC236}">
                    <a16:creationId xmlns:a16="http://schemas.microsoft.com/office/drawing/2014/main" id="{CD13FB33-DA2A-A888-8B76-D915629220FF}"/>
                  </a:ext>
                </a:extLst>
              </p14:cNvPr>
              <p14:cNvContentPartPr/>
              <p14:nvPr/>
            </p14:nvContentPartPr>
            <p14:xfrm>
              <a:off x="7297818" y="1780255"/>
              <a:ext cx="256320" cy="289800"/>
            </p14:xfrm>
          </p:contentPart>
        </mc:Choice>
        <mc:Fallback xmlns="">
          <p:pic>
            <p:nvPicPr>
              <p:cNvPr id="80" name="Szabadkéz 80">
                <a:extLst>
                  <a:ext uri="{FF2B5EF4-FFF2-40B4-BE49-F238E27FC236}">
                    <a16:creationId xmlns:a16="http://schemas.microsoft.com/office/drawing/2014/main" id="{CD13FB33-DA2A-A888-8B76-D915629220FF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7266814" y="1749256"/>
                <a:ext cx="317606" cy="3510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2" name="Szabadkéz 81">
                <a:extLst>
                  <a:ext uri="{FF2B5EF4-FFF2-40B4-BE49-F238E27FC236}">
                    <a16:creationId xmlns:a16="http://schemas.microsoft.com/office/drawing/2014/main" id="{B85D59D5-6ED6-D7DD-A3AD-B5BC986CD7DC}"/>
                  </a:ext>
                </a:extLst>
              </p14:cNvPr>
              <p14:cNvContentPartPr/>
              <p14:nvPr/>
            </p14:nvContentPartPr>
            <p14:xfrm>
              <a:off x="6346698" y="1733095"/>
              <a:ext cx="135000" cy="492480"/>
            </p14:xfrm>
          </p:contentPart>
        </mc:Choice>
        <mc:Fallback xmlns="">
          <p:pic>
            <p:nvPicPr>
              <p:cNvPr id="82" name="Szabadkéz 81">
                <a:extLst>
                  <a:ext uri="{FF2B5EF4-FFF2-40B4-BE49-F238E27FC236}">
                    <a16:creationId xmlns:a16="http://schemas.microsoft.com/office/drawing/2014/main" id="{B85D59D5-6ED6-D7DD-A3AD-B5BC986CD7DC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315655" y="1702112"/>
                <a:ext cx="196364" cy="5537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4" name="Szabadkéz 84">
                <a:extLst>
                  <a:ext uri="{FF2B5EF4-FFF2-40B4-BE49-F238E27FC236}">
                    <a16:creationId xmlns:a16="http://schemas.microsoft.com/office/drawing/2014/main" id="{E6614299-FB93-DFDA-652D-D2597D73CB3C}"/>
                  </a:ext>
                </a:extLst>
              </p14:cNvPr>
              <p14:cNvContentPartPr/>
              <p14:nvPr/>
            </p14:nvContentPartPr>
            <p14:xfrm>
              <a:off x="7650258" y="1762615"/>
              <a:ext cx="277920" cy="492120"/>
            </p14:xfrm>
          </p:contentPart>
        </mc:Choice>
        <mc:Fallback xmlns="">
          <p:pic>
            <p:nvPicPr>
              <p:cNvPr id="84" name="Szabadkéz 84">
                <a:extLst>
                  <a:ext uri="{FF2B5EF4-FFF2-40B4-BE49-F238E27FC236}">
                    <a16:creationId xmlns:a16="http://schemas.microsoft.com/office/drawing/2014/main" id="{E6614299-FB93-DFDA-652D-D2597D73CB3C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619258" y="1731678"/>
                <a:ext cx="339199" cy="5532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5" name="Szabadkéz 84">
                <a:extLst>
                  <a:ext uri="{FF2B5EF4-FFF2-40B4-BE49-F238E27FC236}">
                    <a16:creationId xmlns:a16="http://schemas.microsoft.com/office/drawing/2014/main" id="{7E813846-7288-B848-D5AE-8D6B8551D24C}"/>
                  </a:ext>
                </a:extLst>
              </p14:cNvPr>
              <p14:cNvContentPartPr/>
              <p14:nvPr/>
            </p14:nvContentPartPr>
            <p14:xfrm>
              <a:off x="7957338" y="1624015"/>
              <a:ext cx="151560" cy="126360"/>
            </p14:xfrm>
          </p:contentPart>
        </mc:Choice>
        <mc:Fallback xmlns="">
          <p:pic>
            <p:nvPicPr>
              <p:cNvPr id="85" name="Szabadkéz 84">
                <a:extLst>
                  <a:ext uri="{FF2B5EF4-FFF2-40B4-BE49-F238E27FC236}">
                    <a16:creationId xmlns:a16="http://schemas.microsoft.com/office/drawing/2014/main" id="{7E813846-7288-B848-D5AE-8D6B8551D24C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7926451" y="1593055"/>
                <a:ext cx="212615" cy="18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92" name="Szabadkéz 93">
                <a:extLst>
                  <a:ext uri="{FF2B5EF4-FFF2-40B4-BE49-F238E27FC236}">
                    <a16:creationId xmlns:a16="http://schemas.microsoft.com/office/drawing/2014/main" id="{86A4C833-3932-7102-8609-C4DE525FD609}"/>
                  </a:ext>
                </a:extLst>
              </p14:cNvPr>
              <p14:cNvContentPartPr/>
              <p14:nvPr/>
            </p14:nvContentPartPr>
            <p14:xfrm>
              <a:off x="6393138" y="2305135"/>
              <a:ext cx="1518480" cy="513360"/>
            </p14:xfrm>
          </p:contentPart>
        </mc:Choice>
        <mc:Fallback xmlns="">
          <p:pic>
            <p:nvPicPr>
              <p:cNvPr id="92" name="Szabadkéz 93">
                <a:extLst>
                  <a:ext uri="{FF2B5EF4-FFF2-40B4-BE49-F238E27FC236}">
                    <a16:creationId xmlns:a16="http://schemas.microsoft.com/office/drawing/2014/main" id="{86A4C833-3932-7102-8609-C4DE525FD609}"/>
                  </a:ext>
                </a:extLst>
              </p:cNvPr>
              <p:cNvPicPr/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6362178" y="2274175"/>
                <a:ext cx="1579680" cy="57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7" name="Szabadkéz 97">
                <a:extLst>
                  <a:ext uri="{FF2B5EF4-FFF2-40B4-BE49-F238E27FC236}">
                    <a16:creationId xmlns:a16="http://schemas.microsoft.com/office/drawing/2014/main" id="{46E8062B-8778-4CF8-967D-C15F076A9F81}"/>
                  </a:ext>
                </a:extLst>
              </p14:cNvPr>
              <p14:cNvContentPartPr/>
              <p14:nvPr/>
            </p14:nvContentPartPr>
            <p14:xfrm>
              <a:off x="7494738" y="2704375"/>
              <a:ext cx="227520" cy="299160"/>
            </p14:xfrm>
          </p:contentPart>
        </mc:Choice>
        <mc:Fallback xmlns="">
          <p:pic>
            <p:nvPicPr>
              <p:cNvPr id="97" name="Szabadkéz 97">
                <a:extLst>
                  <a:ext uri="{FF2B5EF4-FFF2-40B4-BE49-F238E27FC236}">
                    <a16:creationId xmlns:a16="http://schemas.microsoft.com/office/drawing/2014/main" id="{46E8062B-8778-4CF8-967D-C15F076A9F81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7463778" y="2673378"/>
                <a:ext cx="288720" cy="3604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105" name="Szabadkéz 105">
                <a:extLst>
                  <a:ext uri="{FF2B5EF4-FFF2-40B4-BE49-F238E27FC236}">
                    <a16:creationId xmlns:a16="http://schemas.microsoft.com/office/drawing/2014/main" id="{1F481D22-5265-AE30-9BB2-698F5F7F5782}"/>
                  </a:ext>
                </a:extLst>
              </p14:cNvPr>
              <p14:cNvContentPartPr/>
              <p14:nvPr/>
            </p14:nvContentPartPr>
            <p14:xfrm>
              <a:off x="8147058" y="2187390"/>
              <a:ext cx="727200" cy="492120"/>
            </p14:xfrm>
          </p:contentPart>
        </mc:Choice>
        <mc:Fallback xmlns="">
          <p:pic>
            <p:nvPicPr>
              <p:cNvPr id="105" name="Szabadkéz 105">
                <a:extLst>
                  <a:ext uri="{FF2B5EF4-FFF2-40B4-BE49-F238E27FC236}">
                    <a16:creationId xmlns:a16="http://schemas.microsoft.com/office/drawing/2014/main" id="{1F481D22-5265-AE30-9BB2-698F5F7F5782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8116098" y="2156453"/>
                <a:ext cx="788400" cy="55327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109" name="Szabadkéz 109">
                <a:extLst>
                  <a:ext uri="{FF2B5EF4-FFF2-40B4-BE49-F238E27FC236}">
                    <a16:creationId xmlns:a16="http://schemas.microsoft.com/office/drawing/2014/main" id="{0C589012-0FEC-811D-6CBE-80CBD4D8E114}"/>
                  </a:ext>
                </a:extLst>
              </p14:cNvPr>
              <p14:cNvContentPartPr/>
              <p14:nvPr/>
            </p14:nvContentPartPr>
            <p14:xfrm>
              <a:off x="8783178" y="2393310"/>
              <a:ext cx="120600" cy="126720"/>
            </p14:xfrm>
          </p:contentPart>
        </mc:Choice>
        <mc:Fallback xmlns="">
          <p:pic>
            <p:nvPicPr>
              <p:cNvPr id="109" name="Szabadkéz 109">
                <a:extLst>
                  <a:ext uri="{FF2B5EF4-FFF2-40B4-BE49-F238E27FC236}">
                    <a16:creationId xmlns:a16="http://schemas.microsoft.com/office/drawing/2014/main" id="{0C589012-0FEC-811D-6CBE-80CBD4D8E114}"/>
                  </a:ext>
                </a:extLst>
              </p:cNvPr>
              <p:cNvPicPr/>
              <p:nvPr/>
            </p:nvPicPr>
            <p:blipFill>
              <a:blip r:embed="rId57"/>
              <a:stretch>
                <a:fillRect/>
              </a:stretch>
            </p:blipFill>
            <p:spPr>
              <a:xfrm>
                <a:off x="8752125" y="2362262"/>
                <a:ext cx="181983" cy="1880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113" name="Szabadkéz 113">
                <a:extLst>
                  <a:ext uri="{FF2B5EF4-FFF2-40B4-BE49-F238E27FC236}">
                    <a16:creationId xmlns:a16="http://schemas.microsoft.com/office/drawing/2014/main" id="{19F106F2-F192-BEBC-F5D5-D46103422449}"/>
                  </a:ext>
                </a:extLst>
              </p14:cNvPr>
              <p14:cNvContentPartPr/>
              <p14:nvPr/>
            </p14:nvContentPartPr>
            <p14:xfrm>
              <a:off x="9004218" y="2233470"/>
              <a:ext cx="433080" cy="227520"/>
            </p14:xfrm>
          </p:contentPart>
        </mc:Choice>
        <mc:Fallback xmlns="">
          <p:pic>
            <p:nvPicPr>
              <p:cNvPr id="113" name="Szabadkéz 113">
                <a:extLst>
                  <a:ext uri="{FF2B5EF4-FFF2-40B4-BE49-F238E27FC236}">
                    <a16:creationId xmlns:a16="http://schemas.microsoft.com/office/drawing/2014/main" id="{19F106F2-F192-BEBC-F5D5-D46103422449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8973232" y="2202461"/>
                <a:ext cx="494331" cy="28881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115" name="Szabadkéz 114">
                <a:extLst>
                  <a:ext uri="{FF2B5EF4-FFF2-40B4-BE49-F238E27FC236}">
                    <a16:creationId xmlns:a16="http://schemas.microsoft.com/office/drawing/2014/main" id="{70C3D72A-B111-4AC6-541C-6574DEEEEA44}"/>
                  </a:ext>
                </a:extLst>
              </p14:cNvPr>
              <p14:cNvContentPartPr/>
              <p14:nvPr/>
            </p14:nvContentPartPr>
            <p14:xfrm>
              <a:off x="9528329" y="2051082"/>
              <a:ext cx="112320" cy="710640"/>
            </p14:xfrm>
          </p:contentPart>
        </mc:Choice>
        <mc:Fallback xmlns="">
          <p:pic>
            <p:nvPicPr>
              <p:cNvPr id="115" name="Szabadkéz 114">
                <a:extLst>
                  <a:ext uri="{FF2B5EF4-FFF2-40B4-BE49-F238E27FC236}">
                    <a16:creationId xmlns:a16="http://schemas.microsoft.com/office/drawing/2014/main" id="{70C3D72A-B111-4AC6-541C-6574DEEEEA44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497369" y="2020122"/>
                <a:ext cx="173520" cy="77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16" name="Szabadkéz 115">
                <a:extLst>
                  <a:ext uri="{FF2B5EF4-FFF2-40B4-BE49-F238E27FC236}">
                    <a16:creationId xmlns:a16="http://schemas.microsoft.com/office/drawing/2014/main" id="{DC608978-9F63-8A49-6627-5E436BB4381D}"/>
                  </a:ext>
                </a:extLst>
              </p14:cNvPr>
              <p14:cNvContentPartPr/>
              <p14:nvPr/>
            </p14:nvContentPartPr>
            <p14:xfrm>
              <a:off x="9654689" y="2123442"/>
              <a:ext cx="173880" cy="161280"/>
            </p14:xfrm>
          </p:contentPart>
        </mc:Choice>
        <mc:Fallback xmlns="">
          <p:pic>
            <p:nvPicPr>
              <p:cNvPr id="116" name="Szabadkéz 115">
                <a:extLst>
                  <a:ext uri="{FF2B5EF4-FFF2-40B4-BE49-F238E27FC236}">
                    <a16:creationId xmlns:a16="http://schemas.microsoft.com/office/drawing/2014/main" id="{DC608978-9F63-8A49-6627-5E436BB4381D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9623729" y="2092482"/>
                <a:ext cx="235080" cy="222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17" name="Szabadkéz 116">
                <a:extLst>
                  <a:ext uri="{FF2B5EF4-FFF2-40B4-BE49-F238E27FC236}">
                    <a16:creationId xmlns:a16="http://schemas.microsoft.com/office/drawing/2014/main" id="{913B6E73-EA61-F8D8-565E-39B09F4920EC}"/>
                  </a:ext>
                </a:extLst>
              </p14:cNvPr>
              <p14:cNvContentPartPr/>
              <p14:nvPr/>
            </p14:nvContentPartPr>
            <p14:xfrm>
              <a:off x="9863489" y="2120202"/>
              <a:ext cx="20880" cy="135720"/>
            </p14:xfrm>
          </p:contentPart>
        </mc:Choice>
        <mc:Fallback xmlns="">
          <p:pic>
            <p:nvPicPr>
              <p:cNvPr id="117" name="Szabadkéz 116">
                <a:extLst>
                  <a:ext uri="{FF2B5EF4-FFF2-40B4-BE49-F238E27FC236}">
                    <a16:creationId xmlns:a16="http://schemas.microsoft.com/office/drawing/2014/main" id="{913B6E73-EA61-F8D8-565E-39B09F4920EC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9832529" y="2089242"/>
                <a:ext cx="82080" cy="19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18" name="Szabadkéz 117">
                <a:extLst>
                  <a:ext uri="{FF2B5EF4-FFF2-40B4-BE49-F238E27FC236}">
                    <a16:creationId xmlns:a16="http://schemas.microsoft.com/office/drawing/2014/main" id="{C5E0C490-E859-7C00-31FC-20844FAD41DC}"/>
                  </a:ext>
                </a:extLst>
              </p14:cNvPr>
              <p14:cNvContentPartPr/>
              <p14:nvPr/>
            </p14:nvContentPartPr>
            <p14:xfrm>
              <a:off x="9919649" y="2137842"/>
              <a:ext cx="18000" cy="143280"/>
            </p14:xfrm>
          </p:contentPart>
        </mc:Choice>
        <mc:Fallback xmlns="">
          <p:pic>
            <p:nvPicPr>
              <p:cNvPr id="118" name="Szabadkéz 117">
                <a:extLst>
                  <a:ext uri="{FF2B5EF4-FFF2-40B4-BE49-F238E27FC236}">
                    <a16:creationId xmlns:a16="http://schemas.microsoft.com/office/drawing/2014/main" id="{C5E0C490-E859-7C00-31FC-20844FAD41DC}"/>
                  </a:ext>
                </a:extLst>
              </p:cNvPr>
              <p:cNvPicPr/>
              <p:nvPr/>
            </p:nvPicPr>
            <p:blipFill>
              <a:blip r:embed="rId67"/>
              <a:stretch>
                <a:fillRect/>
              </a:stretch>
            </p:blipFill>
            <p:spPr>
              <a:xfrm>
                <a:off x="9888689" y="2106882"/>
                <a:ext cx="79200" cy="204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19" name="Szabadkéz 118">
                <a:extLst>
                  <a:ext uri="{FF2B5EF4-FFF2-40B4-BE49-F238E27FC236}">
                    <a16:creationId xmlns:a16="http://schemas.microsoft.com/office/drawing/2014/main" id="{D9382DB0-6C12-5266-39DD-6CCB55AB5FE2}"/>
                  </a:ext>
                </a:extLst>
              </p14:cNvPr>
              <p14:cNvContentPartPr/>
              <p14:nvPr/>
            </p14:nvContentPartPr>
            <p14:xfrm>
              <a:off x="9820649" y="2090682"/>
              <a:ext cx="187560" cy="38520"/>
            </p14:xfrm>
          </p:contentPart>
        </mc:Choice>
        <mc:Fallback xmlns="">
          <p:pic>
            <p:nvPicPr>
              <p:cNvPr id="119" name="Szabadkéz 118">
                <a:extLst>
                  <a:ext uri="{FF2B5EF4-FFF2-40B4-BE49-F238E27FC236}">
                    <a16:creationId xmlns:a16="http://schemas.microsoft.com/office/drawing/2014/main" id="{D9382DB0-6C12-5266-39DD-6CCB55AB5FE2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9789689" y="2059722"/>
                <a:ext cx="248760" cy="9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20" name="Szabadkéz 119">
                <a:extLst>
                  <a:ext uri="{FF2B5EF4-FFF2-40B4-BE49-F238E27FC236}">
                    <a16:creationId xmlns:a16="http://schemas.microsoft.com/office/drawing/2014/main" id="{EC2F0071-3182-EFE4-481C-857FE5726BCA}"/>
                  </a:ext>
                </a:extLst>
              </p14:cNvPr>
              <p14:cNvContentPartPr/>
              <p14:nvPr/>
            </p14:nvContentPartPr>
            <p14:xfrm>
              <a:off x="9660809" y="2396682"/>
              <a:ext cx="376920" cy="29880"/>
            </p14:xfrm>
          </p:contentPart>
        </mc:Choice>
        <mc:Fallback xmlns="">
          <p:pic>
            <p:nvPicPr>
              <p:cNvPr id="120" name="Szabadkéz 119">
                <a:extLst>
                  <a:ext uri="{FF2B5EF4-FFF2-40B4-BE49-F238E27FC236}">
                    <a16:creationId xmlns:a16="http://schemas.microsoft.com/office/drawing/2014/main" id="{EC2F0071-3182-EFE4-481C-857FE5726BCA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9629849" y="2365344"/>
                <a:ext cx="438120" cy="918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32" name="Szabadkéz 132">
                <a:extLst>
                  <a:ext uri="{FF2B5EF4-FFF2-40B4-BE49-F238E27FC236}">
                    <a16:creationId xmlns:a16="http://schemas.microsoft.com/office/drawing/2014/main" id="{EA268AC9-94C3-C0C7-F2D9-4894CBFE2EA7}"/>
                  </a:ext>
                </a:extLst>
              </p14:cNvPr>
              <p14:cNvContentPartPr/>
              <p14:nvPr/>
            </p14:nvContentPartPr>
            <p14:xfrm>
              <a:off x="9728849" y="2501082"/>
              <a:ext cx="308880" cy="307800"/>
            </p14:xfrm>
          </p:contentPart>
        </mc:Choice>
        <mc:Fallback xmlns="">
          <p:pic>
            <p:nvPicPr>
              <p:cNvPr id="132" name="Szabadkéz 132">
                <a:extLst>
                  <a:ext uri="{FF2B5EF4-FFF2-40B4-BE49-F238E27FC236}">
                    <a16:creationId xmlns:a16="http://schemas.microsoft.com/office/drawing/2014/main" id="{EA268AC9-94C3-C0C7-F2D9-4894CBFE2EA7}"/>
                  </a:ext>
                </a:extLst>
              </p:cNvPr>
              <p:cNvPicPr/>
              <p:nvPr/>
            </p:nvPicPr>
            <p:blipFill>
              <a:blip r:embed="rId73"/>
              <a:stretch>
                <a:fillRect/>
              </a:stretch>
            </p:blipFill>
            <p:spPr>
              <a:xfrm>
                <a:off x="9697853" y="2470158"/>
                <a:ext cx="370151" cy="3689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36" name="Szabadkéz 136">
                <a:extLst>
                  <a:ext uri="{FF2B5EF4-FFF2-40B4-BE49-F238E27FC236}">
                    <a16:creationId xmlns:a16="http://schemas.microsoft.com/office/drawing/2014/main" id="{CEBF0B2C-0978-2D1C-06C4-41C125DC05DF}"/>
                  </a:ext>
                </a:extLst>
              </p14:cNvPr>
              <p14:cNvContentPartPr/>
              <p14:nvPr/>
            </p14:nvContentPartPr>
            <p14:xfrm>
              <a:off x="10149689" y="2199042"/>
              <a:ext cx="211680" cy="365760"/>
            </p14:xfrm>
          </p:contentPart>
        </mc:Choice>
        <mc:Fallback xmlns="">
          <p:pic>
            <p:nvPicPr>
              <p:cNvPr id="136" name="Szabadkéz 136">
                <a:extLst>
                  <a:ext uri="{FF2B5EF4-FFF2-40B4-BE49-F238E27FC236}">
                    <a16:creationId xmlns:a16="http://schemas.microsoft.com/office/drawing/2014/main" id="{CEBF0B2C-0978-2D1C-06C4-41C125DC05DF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10118729" y="2168082"/>
                <a:ext cx="272880" cy="42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39" name="Szabadkéz 139">
                <a:extLst>
                  <a:ext uri="{FF2B5EF4-FFF2-40B4-BE49-F238E27FC236}">
                    <a16:creationId xmlns:a16="http://schemas.microsoft.com/office/drawing/2014/main" id="{0E3625D1-E2BF-064E-E393-E8EBEE7620FB}"/>
                  </a:ext>
                </a:extLst>
              </p14:cNvPr>
              <p14:cNvContentPartPr/>
              <p14:nvPr/>
            </p14:nvContentPartPr>
            <p14:xfrm>
              <a:off x="10166609" y="2015802"/>
              <a:ext cx="100440" cy="92880"/>
            </p14:xfrm>
          </p:contentPart>
        </mc:Choice>
        <mc:Fallback xmlns="">
          <p:pic>
            <p:nvPicPr>
              <p:cNvPr id="139" name="Szabadkéz 139">
                <a:extLst>
                  <a:ext uri="{FF2B5EF4-FFF2-40B4-BE49-F238E27FC236}">
                    <a16:creationId xmlns:a16="http://schemas.microsoft.com/office/drawing/2014/main" id="{0E3625D1-E2BF-064E-E393-E8EBEE7620FB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10125421" y="1974762"/>
                <a:ext cx="182815" cy="17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40" name="Szabadkéz 139">
                <a:extLst>
                  <a:ext uri="{FF2B5EF4-FFF2-40B4-BE49-F238E27FC236}">
                    <a16:creationId xmlns:a16="http://schemas.microsoft.com/office/drawing/2014/main" id="{B82DFDCE-F30B-0CC8-95D0-6D44EB72A86E}"/>
                  </a:ext>
                </a:extLst>
              </p14:cNvPr>
              <p14:cNvContentPartPr/>
              <p14:nvPr/>
            </p14:nvContentPartPr>
            <p14:xfrm>
              <a:off x="10453954" y="2025758"/>
              <a:ext cx="103320" cy="755280"/>
            </p14:xfrm>
          </p:contentPart>
        </mc:Choice>
        <mc:Fallback xmlns="">
          <p:pic>
            <p:nvPicPr>
              <p:cNvPr id="140" name="Szabadkéz 139">
                <a:extLst>
                  <a:ext uri="{FF2B5EF4-FFF2-40B4-BE49-F238E27FC236}">
                    <a16:creationId xmlns:a16="http://schemas.microsoft.com/office/drawing/2014/main" id="{B82DFDCE-F30B-0CC8-95D0-6D44EB72A86E}"/>
                  </a:ext>
                </a:extLst>
              </p:cNvPr>
              <p:cNvPicPr/>
              <p:nvPr/>
            </p:nvPicPr>
            <p:blipFill>
              <a:blip r:embed="rId79"/>
              <a:stretch>
                <a:fillRect/>
              </a:stretch>
            </p:blipFill>
            <p:spPr>
              <a:xfrm>
                <a:off x="10412771" y="1984738"/>
                <a:ext cx="185687" cy="8373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50" name="Szabadkéz 150">
                <a:extLst>
                  <a:ext uri="{FF2B5EF4-FFF2-40B4-BE49-F238E27FC236}">
                    <a16:creationId xmlns:a16="http://schemas.microsoft.com/office/drawing/2014/main" id="{BC2C32D0-62E8-D658-9B3D-B664259F37D1}"/>
                  </a:ext>
                </a:extLst>
              </p14:cNvPr>
              <p14:cNvContentPartPr/>
              <p14:nvPr/>
            </p14:nvContentPartPr>
            <p14:xfrm>
              <a:off x="1661888" y="3451457"/>
              <a:ext cx="367920" cy="490680"/>
            </p14:xfrm>
          </p:contentPart>
        </mc:Choice>
        <mc:Fallback xmlns="">
          <p:pic>
            <p:nvPicPr>
              <p:cNvPr id="150" name="Szabadkéz 150">
                <a:extLst>
                  <a:ext uri="{FF2B5EF4-FFF2-40B4-BE49-F238E27FC236}">
                    <a16:creationId xmlns:a16="http://schemas.microsoft.com/office/drawing/2014/main" id="{BC2C32D0-62E8-D658-9B3D-B664259F37D1}"/>
                  </a:ext>
                </a:extLst>
              </p:cNvPr>
              <p:cNvPicPr/>
              <p:nvPr/>
            </p:nvPicPr>
            <p:blipFill>
              <a:blip r:embed="rId81"/>
              <a:stretch>
                <a:fillRect/>
              </a:stretch>
            </p:blipFill>
            <p:spPr>
              <a:xfrm>
                <a:off x="1630928" y="3420474"/>
                <a:ext cx="429120" cy="5519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51" name="Szabadkéz 143">
                <a:extLst>
                  <a:ext uri="{FF2B5EF4-FFF2-40B4-BE49-F238E27FC236}">
                    <a16:creationId xmlns:a16="http://schemas.microsoft.com/office/drawing/2014/main" id="{575F21C9-BE1C-956D-331E-63675C89CCD7}"/>
                  </a:ext>
                </a:extLst>
              </p14:cNvPr>
              <p14:cNvContentPartPr/>
              <p14:nvPr/>
            </p14:nvContentPartPr>
            <p14:xfrm>
              <a:off x="3851768" y="3045017"/>
              <a:ext cx="255960" cy="345240"/>
            </p14:xfrm>
          </p:contentPart>
        </mc:Choice>
        <mc:Fallback xmlns="">
          <p:pic>
            <p:nvPicPr>
              <p:cNvPr id="151" name="Szabadkéz 143">
                <a:extLst>
                  <a:ext uri="{FF2B5EF4-FFF2-40B4-BE49-F238E27FC236}">
                    <a16:creationId xmlns:a16="http://schemas.microsoft.com/office/drawing/2014/main" id="{575F21C9-BE1C-956D-331E-63675C89CCD7}"/>
                  </a:ext>
                </a:extLst>
              </p:cNvPr>
              <p:cNvPicPr/>
              <p:nvPr/>
            </p:nvPicPr>
            <p:blipFill>
              <a:blip r:embed="rId83"/>
              <a:stretch>
                <a:fillRect/>
              </a:stretch>
            </p:blipFill>
            <p:spPr>
              <a:xfrm>
                <a:off x="3820808" y="3014057"/>
                <a:ext cx="317160" cy="406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3" name="Szabadkéz 2">
                <a:extLst>
                  <a:ext uri="{FF2B5EF4-FFF2-40B4-BE49-F238E27FC236}">
                    <a16:creationId xmlns:a16="http://schemas.microsoft.com/office/drawing/2014/main" id="{1B70B7A8-2BD3-EDA5-9999-BB3F9D1C84E7}"/>
                  </a:ext>
                </a:extLst>
              </p14:cNvPr>
              <p14:cNvContentPartPr/>
              <p14:nvPr/>
            </p14:nvContentPartPr>
            <p14:xfrm>
              <a:off x="5884328" y="3439794"/>
              <a:ext cx="223200" cy="28080"/>
            </p14:xfrm>
          </p:contentPart>
        </mc:Choice>
        <mc:Fallback xmlns="">
          <p:pic>
            <p:nvPicPr>
              <p:cNvPr id="3" name="Szabadkéz 2">
                <a:extLst>
                  <a:ext uri="{FF2B5EF4-FFF2-40B4-BE49-F238E27FC236}">
                    <a16:creationId xmlns:a16="http://schemas.microsoft.com/office/drawing/2014/main" id="{1B70B7A8-2BD3-EDA5-9999-BB3F9D1C84E7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5853368" y="3408834"/>
                <a:ext cx="284400" cy="89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4" name="Szabadkéz 3">
                <a:extLst>
                  <a:ext uri="{FF2B5EF4-FFF2-40B4-BE49-F238E27FC236}">
                    <a16:creationId xmlns:a16="http://schemas.microsoft.com/office/drawing/2014/main" id="{AB9915AB-DA77-F967-AFDF-B5FFDE4E8F42}"/>
                  </a:ext>
                </a:extLst>
              </p14:cNvPr>
              <p14:cNvContentPartPr/>
              <p14:nvPr/>
            </p14:nvContentPartPr>
            <p14:xfrm>
              <a:off x="5906288" y="3523674"/>
              <a:ext cx="162000" cy="11520"/>
            </p14:xfrm>
          </p:contentPart>
        </mc:Choice>
        <mc:Fallback xmlns="">
          <p:pic>
            <p:nvPicPr>
              <p:cNvPr id="4" name="Szabadkéz 3">
                <a:extLst>
                  <a:ext uri="{FF2B5EF4-FFF2-40B4-BE49-F238E27FC236}">
                    <a16:creationId xmlns:a16="http://schemas.microsoft.com/office/drawing/2014/main" id="{AB9915AB-DA77-F967-AFDF-B5FFDE4E8F42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5875328" y="3492714"/>
                <a:ext cx="223200" cy="7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1" name="Szabadkéz 12">
                <a:extLst>
                  <a:ext uri="{FF2B5EF4-FFF2-40B4-BE49-F238E27FC236}">
                    <a16:creationId xmlns:a16="http://schemas.microsoft.com/office/drawing/2014/main" id="{C62C639D-DD64-8805-E838-68D7D3B628BC}"/>
                  </a:ext>
                </a:extLst>
              </p14:cNvPr>
              <p14:cNvContentPartPr/>
              <p14:nvPr/>
            </p14:nvContentPartPr>
            <p14:xfrm>
              <a:off x="6391208" y="3245754"/>
              <a:ext cx="724320" cy="495360"/>
            </p14:xfrm>
          </p:contentPart>
        </mc:Choice>
        <mc:Fallback xmlns="">
          <p:pic>
            <p:nvPicPr>
              <p:cNvPr id="11" name="Szabadkéz 12">
                <a:extLst>
                  <a:ext uri="{FF2B5EF4-FFF2-40B4-BE49-F238E27FC236}">
                    <a16:creationId xmlns:a16="http://schemas.microsoft.com/office/drawing/2014/main" id="{C62C639D-DD64-8805-E838-68D7D3B628BC}"/>
                  </a:ext>
                </a:extLst>
              </p:cNvPr>
              <p:cNvPicPr/>
              <p:nvPr/>
            </p:nvPicPr>
            <p:blipFill>
              <a:blip r:embed="rId89"/>
              <a:stretch>
                <a:fillRect/>
              </a:stretch>
            </p:blipFill>
            <p:spPr>
              <a:xfrm>
                <a:off x="6360248" y="3214794"/>
                <a:ext cx="785520" cy="55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8" name="Szabadkéz 19">
                <a:extLst>
                  <a:ext uri="{FF2B5EF4-FFF2-40B4-BE49-F238E27FC236}">
                    <a16:creationId xmlns:a16="http://schemas.microsoft.com/office/drawing/2014/main" id="{06927043-DCB8-9C0F-885C-AE087015B5FA}"/>
                  </a:ext>
                </a:extLst>
              </p14:cNvPr>
              <p14:cNvContentPartPr/>
              <p14:nvPr/>
            </p14:nvContentPartPr>
            <p14:xfrm>
              <a:off x="7332248" y="3189954"/>
              <a:ext cx="1103400" cy="567720"/>
            </p14:xfrm>
          </p:contentPart>
        </mc:Choice>
        <mc:Fallback xmlns="">
          <p:pic>
            <p:nvPicPr>
              <p:cNvPr id="18" name="Szabadkéz 19">
                <a:extLst>
                  <a:ext uri="{FF2B5EF4-FFF2-40B4-BE49-F238E27FC236}">
                    <a16:creationId xmlns:a16="http://schemas.microsoft.com/office/drawing/2014/main" id="{06927043-DCB8-9C0F-885C-AE087015B5FA}"/>
                  </a:ext>
                </a:extLst>
              </p:cNvPr>
              <p:cNvPicPr/>
              <p:nvPr/>
            </p:nvPicPr>
            <p:blipFill>
              <a:blip r:embed="rId91"/>
              <a:stretch>
                <a:fillRect/>
              </a:stretch>
            </p:blipFill>
            <p:spPr>
              <a:xfrm>
                <a:off x="7301288" y="3159014"/>
                <a:ext cx="1164600" cy="628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22" name="Szabadkéz 22">
                <a:extLst>
                  <a:ext uri="{FF2B5EF4-FFF2-40B4-BE49-F238E27FC236}">
                    <a16:creationId xmlns:a16="http://schemas.microsoft.com/office/drawing/2014/main" id="{8282BDD5-C9F4-82B5-ED42-5E769AA8B2B1}"/>
                  </a:ext>
                </a:extLst>
              </p14:cNvPr>
              <p14:cNvContentPartPr/>
              <p14:nvPr/>
            </p14:nvContentPartPr>
            <p14:xfrm>
              <a:off x="8513408" y="3178074"/>
              <a:ext cx="312120" cy="702360"/>
            </p14:xfrm>
          </p:contentPart>
        </mc:Choice>
        <mc:Fallback xmlns="">
          <p:pic>
            <p:nvPicPr>
              <p:cNvPr id="22" name="Szabadkéz 22">
                <a:extLst>
                  <a:ext uri="{FF2B5EF4-FFF2-40B4-BE49-F238E27FC236}">
                    <a16:creationId xmlns:a16="http://schemas.microsoft.com/office/drawing/2014/main" id="{8282BDD5-C9F4-82B5-ED42-5E769AA8B2B1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8482484" y="3147098"/>
                <a:ext cx="373249" cy="7635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23" name="Szabadkéz 22">
                <a:extLst>
                  <a:ext uri="{FF2B5EF4-FFF2-40B4-BE49-F238E27FC236}">
                    <a16:creationId xmlns:a16="http://schemas.microsoft.com/office/drawing/2014/main" id="{187FE588-4F52-F441-DE12-668F7DC4461B}"/>
                  </a:ext>
                </a:extLst>
              </p14:cNvPr>
              <p14:cNvContentPartPr/>
              <p14:nvPr/>
            </p14:nvContentPartPr>
            <p14:xfrm>
              <a:off x="8802848" y="2960994"/>
              <a:ext cx="167400" cy="150840"/>
            </p14:xfrm>
          </p:contentPart>
        </mc:Choice>
        <mc:Fallback xmlns="">
          <p:pic>
            <p:nvPicPr>
              <p:cNvPr id="23" name="Szabadkéz 22">
                <a:extLst>
                  <a:ext uri="{FF2B5EF4-FFF2-40B4-BE49-F238E27FC236}">
                    <a16:creationId xmlns:a16="http://schemas.microsoft.com/office/drawing/2014/main" id="{187FE588-4F52-F441-DE12-668F7DC4461B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8771888" y="2930034"/>
                <a:ext cx="22860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32" name="Szabadkéz 32">
                <a:extLst>
                  <a:ext uri="{FF2B5EF4-FFF2-40B4-BE49-F238E27FC236}">
                    <a16:creationId xmlns:a16="http://schemas.microsoft.com/office/drawing/2014/main" id="{54A301E6-DE28-47FD-A5A0-F83B2C165240}"/>
                  </a:ext>
                </a:extLst>
              </p14:cNvPr>
              <p14:cNvContentPartPr/>
              <p14:nvPr/>
            </p14:nvContentPartPr>
            <p14:xfrm>
              <a:off x="9081488" y="3323154"/>
              <a:ext cx="668880" cy="462600"/>
            </p14:xfrm>
          </p:contentPart>
        </mc:Choice>
        <mc:Fallback xmlns="">
          <p:pic>
            <p:nvPicPr>
              <p:cNvPr id="32" name="Szabadkéz 32">
                <a:extLst>
                  <a:ext uri="{FF2B5EF4-FFF2-40B4-BE49-F238E27FC236}">
                    <a16:creationId xmlns:a16="http://schemas.microsoft.com/office/drawing/2014/main" id="{54A301E6-DE28-47FD-A5A0-F83B2C165240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9050528" y="3292194"/>
                <a:ext cx="730080" cy="523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36" name="Szabadkéz 36">
                <a:extLst>
                  <a:ext uri="{FF2B5EF4-FFF2-40B4-BE49-F238E27FC236}">
                    <a16:creationId xmlns:a16="http://schemas.microsoft.com/office/drawing/2014/main" id="{7185A08C-878D-43EA-261B-38D5B029C25A}"/>
                  </a:ext>
                </a:extLst>
              </p14:cNvPr>
              <p14:cNvContentPartPr/>
              <p14:nvPr/>
            </p14:nvContentPartPr>
            <p14:xfrm>
              <a:off x="9822368" y="3391194"/>
              <a:ext cx="432000" cy="210960"/>
            </p14:xfrm>
          </p:contentPart>
        </mc:Choice>
        <mc:Fallback xmlns="">
          <p:pic>
            <p:nvPicPr>
              <p:cNvPr id="36" name="Szabadkéz 36">
                <a:extLst>
                  <a:ext uri="{FF2B5EF4-FFF2-40B4-BE49-F238E27FC236}">
                    <a16:creationId xmlns:a16="http://schemas.microsoft.com/office/drawing/2014/main" id="{7185A08C-878D-43EA-261B-38D5B029C25A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9791434" y="3360234"/>
                <a:ext cx="493149" cy="272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40" name="Szabadkéz 40">
                <a:extLst>
                  <a:ext uri="{FF2B5EF4-FFF2-40B4-BE49-F238E27FC236}">
                    <a16:creationId xmlns:a16="http://schemas.microsoft.com/office/drawing/2014/main" id="{EE67027F-0798-5C69-2D13-E82C85B15E34}"/>
                  </a:ext>
                </a:extLst>
              </p14:cNvPr>
              <p14:cNvContentPartPr/>
              <p14:nvPr/>
            </p14:nvContentPartPr>
            <p14:xfrm>
              <a:off x="10351568" y="3105714"/>
              <a:ext cx="189720" cy="596520"/>
            </p14:xfrm>
          </p:contentPart>
        </mc:Choice>
        <mc:Fallback xmlns="">
          <p:pic>
            <p:nvPicPr>
              <p:cNvPr id="40" name="Szabadkéz 40">
                <a:extLst>
                  <a:ext uri="{FF2B5EF4-FFF2-40B4-BE49-F238E27FC236}">
                    <a16:creationId xmlns:a16="http://schemas.microsoft.com/office/drawing/2014/main" id="{EE67027F-0798-5C69-2D13-E82C85B15E34}"/>
                  </a:ext>
                </a:extLst>
              </p:cNvPr>
              <p:cNvPicPr/>
              <p:nvPr/>
            </p:nvPicPr>
            <p:blipFill>
              <a:blip r:embed="rId101"/>
              <a:stretch>
                <a:fillRect/>
              </a:stretch>
            </p:blipFill>
            <p:spPr>
              <a:xfrm>
                <a:off x="10320608" y="3074735"/>
                <a:ext cx="250920" cy="6577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41" name="Szabadkéz 40">
                <a:extLst>
                  <a:ext uri="{FF2B5EF4-FFF2-40B4-BE49-F238E27FC236}">
                    <a16:creationId xmlns:a16="http://schemas.microsoft.com/office/drawing/2014/main" id="{0444DAD4-A610-DC7F-1D70-482F96C6EE57}"/>
                  </a:ext>
                </a:extLst>
              </p14:cNvPr>
              <p14:cNvContentPartPr/>
              <p14:nvPr/>
            </p14:nvContentPartPr>
            <p14:xfrm>
              <a:off x="9588368" y="3506754"/>
              <a:ext cx="78480" cy="5760"/>
            </p14:xfrm>
          </p:contentPart>
        </mc:Choice>
        <mc:Fallback xmlns="">
          <p:pic>
            <p:nvPicPr>
              <p:cNvPr id="41" name="Szabadkéz 40">
                <a:extLst>
                  <a:ext uri="{FF2B5EF4-FFF2-40B4-BE49-F238E27FC236}">
                    <a16:creationId xmlns:a16="http://schemas.microsoft.com/office/drawing/2014/main" id="{0444DAD4-A610-DC7F-1D70-482F96C6EE57}"/>
                  </a:ext>
                </a:extLst>
              </p:cNvPr>
              <p:cNvPicPr/>
              <p:nvPr/>
            </p:nvPicPr>
            <p:blipFill>
              <a:blip r:embed="rId103"/>
              <a:stretch>
                <a:fillRect/>
              </a:stretch>
            </p:blipFill>
            <p:spPr>
              <a:xfrm>
                <a:off x="9557408" y="3475794"/>
                <a:ext cx="139680" cy="6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75765EF1-E37B-68A8-85BB-E235684DC75E}"/>
              </a:ext>
            </a:extLst>
          </p:cNvPr>
          <p:cNvGrpSpPr/>
          <p:nvPr/>
        </p:nvGrpSpPr>
        <p:grpSpPr>
          <a:xfrm>
            <a:off x="3256936" y="4055421"/>
            <a:ext cx="6656439" cy="2802964"/>
            <a:chOff x="1732935" y="4055421"/>
            <a:chExt cx="6656439" cy="2802964"/>
          </a:xfrm>
        </p:grpSpPr>
        <p:pic>
          <p:nvPicPr>
            <p:cNvPr id="45" name="Picture 45" descr="Chart, histogram&#10;&#10;Description automatically generated">
              <a:extLst>
                <a:ext uri="{FF2B5EF4-FFF2-40B4-BE49-F238E27FC236}">
                  <a16:creationId xmlns:a16="http://schemas.microsoft.com/office/drawing/2014/main" id="{10283E8A-7BB1-0001-6BBA-37C24ECFB0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4"/>
            <a:stretch>
              <a:fillRect/>
            </a:stretch>
          </p:blipFill>
          <p:spPr>
            <a:xfrm>
              <a:off x="2585884" y="4055421"/>
              <a:ext cx="5803490" cy="2802964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6B08C3D8-57FF-E82F-3550-63931CED57CE}"/>
                </a:ext>
              </a:extLst>
            </p:cNvPr>
            <p:cNvSpPr txBox="1"/>
            <p:nvPr/>
          </p:nvSpPr>
          <p:spPr>
            <a:xfrm>
              <a:off x="1732935" y="6083709"/>
              <a:ext cx="1729555" cy="646331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800">
                  <a:cs typeface="Calibri"/>
                </a:rPr>
                <a:t>The first 3 energy levels</a:t>
              </a:r>
              <a:endParaRPr lang="en-GB" sz="1800"/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6BAAB485-107F-E9A0-A8C8-18B2BC24AC3F}"/>
              </a:ext>
            </a:extLst>
          </p:cNvPr>
          <p:cNvGrpSpPr/>
          <p:nvPr/>
        </p:nvGrpSpPr>
        <p:grpSpPr>
          <a:xfrm>
            <a:off x="9573149" y="4158355"/>
            <a:ext cx="1044000" cy="1222195"/>
            <a:chOff x="8049149" y="4158354"/>
            <a:chExt cx="1044000" cy="1222195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5" name="Szabadkéz 4">
                  <a:extLst>
                    <a:ext uri="{FF2B5EF4-FFF2-40B4-BE49-F238E27FC236}">
                      <a16:creationId xmlns:a16="http://schemas.microsoft.com/office/drawing/2014/main" id="{41133F17-0D09-33D6-F4D6-1FAC40111969}"/>
                    </a:ext>
                  </a:extLst>
                </p14:cNvPr>
                <p14:cNvContentPartPr/>
                <p14:nvPr/>
              </p14:nvContentPartPr>
              <p14:xfrm>
                <a:off x="8314928" y="4158354"/>
                <a:ext cx="512640" cy="657720"/>
              </p14:xfrm>
            </p:contentPart>
          </mc:Choice>
          <mc:Fallback xmlns="">
            <p:pic>
              <p:nvPicPr>
                <p:cNvPr id="5" name="Szabadkéz 4">
                  <a:extLst>
                    <a:ext uri="{FF2B5EF4-FFF2-40B4-BE49-F238E27FC236}">
                      <a16:creationId xmlns:a16="http://schemas.microsoft.com/office/drawing/2014/main" id="{41133F17-0D09-33D6-F4D6-1FAC4011196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283968" y="4127394"/>
                  <a:ext cx="573840" cy="71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3" name="Szabadkéz 13">
                  <a:extLst>
                    <a:ext uri="{FF2B5EF4-FFF2-40B4-BE49-F238E27FC236}">
                      <a16:creationId xmlns:a16="http://schemas.microsoft.com/office/drawing/2014/main" id="{36A53D8A-0F94-101F-39A3-DD8812D27166}"/>
                    </a:ext>
                  </a:extLst>
                </p14:cNvPr>
                <p14:cNvContentPartPr/>
                <p14:nvPr/>
              </p14:nvContentPartPr>
              <p14:xfrm>
                <a:off x="8172989" y="4936669"/>
                <a:ext cx="460800" cy="145800"/>
              </p14:xfrm>
            </p:contentPart>
          </mc:Choice>
          <mc:Fallback xmlns="">
            <p:pic>
              <p:nvPicPr>
                <p:cNvPr id="13" name="Szabadkéz 13">
                  <a:extLst>
                    <a:ext uri="{FF2B5EF4-FFF2-40B4-BE49-F238E27FC236}">
                      <a16:creationId xmlns:a16="http://schemas.microsoft.com/office/drawing/2014/main" id="{36A53D8A-0F94-101F-39A3-DD8812D27166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157521" y="4916200"/>
                  <a:ext cx="496412" cy="1863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0" name="Szabadkéz 20">
                  <a:extLst>
                    <a:ext uri="{FF2B5EF4-FFF2-40B4-BE49-F238E27FC236}">
                      <a16:creationId xmlns:a16="http://schemas.microsoft.com/office/drawing/2014/main" id="{48E28DC6-F82F-F2FB-2922-CEC3439F84A8}"/>
                    </a:ext>
                  </a:extLst>
                </p14:cNvPr>
                <p14:cNvContentPartPr/>
                <p14:nvPr/>
              </p14:nvContentPartPr>
              <p14:xfrm>
                <a:off x="8672669" y="5015149"/>
                <a:ext cx="420480" cy="67320"/>
              </p14:xfrm>
            </p:contentPart>
          </mc:Choice>
          <mc:Fallback xmlns="">
            <p:pic>
              <p:nvPicPr>
                <p:cNvPr id="20" name="Szabadkéz 20">
                  <a:extLst>
                    <a:ext uri="{FF2B5EF4-FFF2-40B4-BE49-F238E27FC236}">
                      <a16:creationId xmlns:a16="http://schemas.microsoft.com/office/drawing/2014/main" id="{48E28DC6-F82F-F2FB-2922-CEC3439F84A8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652149" y="4994629"/>
                  <a:ext cx="45612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26" name="Szabadkéz 26">
                  <a:extLst>
                    <a:ext uri="{FF2B5EF4-FFF2-40B4-BE49-F238E27FC236}">
                      <a16:creationId xmlns:a16="http://schemas.microsoft.com/office/drawing/2014/main" id="{432217B9-5F49-EB00-DE17-A677C7F954CE}"/>
                    </a:ext>
                  </a:extLst>
                </p14:cNvPr>
                <p14:cNvContentPartPr/>
                <p14:nvPr/>
              </p14:nvContentPartPr>
              <p14:xfrm>
                <a:off x="8049149" y="4862869"/>
                <a:ext cx="39960" cy="65160"/>
              </p14:xfrm>
            </p:contentPart>
          </mc:Choice>
          <mc:Fallback xmlns="">
            <p:pic>
              <p:nvPicPr>
                <p:cNvPr id="26" name="Szabadkéz 26">
                  <a:extLst>
                    <a:ext uri="{FF2B5EF4-FFF2-40B4-BE49-F238E27FC236}">
                      <a16:creationId xmlns:a16="http://schemas.microsoft.com/office/drawing/2014/main" id="{432217B9-5F49-EB00-DE17-A677C7F954CE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028442" y="4844869"/>
                  <a:ext cx="75924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29" name="Szabadkéz 30">
                  <a:extLst>
                    <a:ext uri="{FF2B5EF4-FFF2-40B4-BE49-F238E27FC236}">
                      <a16:creationId xmlns:a16="http://schemas.microsoft.com/office/drawing/2014/main" id="{238053AE-A74A-422B-3CC9-9346FE495177}"/>
                    </a:ext>
                  </a:extLst>
                </p14:cNvPr>
                <p14:cNvContentPartPr/>
                <p14:nvPr/>
              </p14:nvContentPartPr>
              <p14:xfrm>
                <a:off x="9056069" y="4868629"/>
                <a:ext cx="37080" cy="66240"/>
              </p14:xfrm>
            </p:contentPart>
          </mc:Choice>
          <mc:Fallback xmlns="">
            <p:pic>
              <p:nvPicPr>
                <p:cNvPr id="29" name="Szabadkéz 30">
                  <a:extLst>
                    <a:ext uri="{FF2B5EF4-FFF2-40B4-BE49-F238E27FC236}">
                      <a16:creationId xmlns:a16="http://schemas.microsoft.com/office/drawing/2014/main" id="{238053AE-A74A-422B-3CC9-9346FE49517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9040589" y="4853064"/>
                  <a:ext cx="67680" cy="97007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38" name="Szabadkéz 43">
                  <a:extLst>
                    <a:ext uri="{FF2B5EF4-FFF2-40B4-BE49-F238E27FC236}">
                      <a16:creationId xmlns:a16="http://schemas.microsoft.com/office/drawing/2014/main" id="{E9122596-DB42-CFE3-6B4C-F273F22A7F8A}"/>
                    </a:ext>
                  </a:extLst>
                </p14:cNvPr>
                <p14:cNvContentPartPr/>
                <p14:nvPr/>
              </p14:nvContentPartPr>
              <p14:xfrm>
                <a:off x="8180909" y="5165269"/>
                <a:ext cx="734760" cy="215280"/>
              </p14:xfrm>
            </p:contentPart>
          </mc:Choice>
          <mc:Fallback xmlns="">
            <p:pic>
              <p:nvPicPr>
                <p:cNvPr id="38" name="Szabadkéz 43">
                  <a:extLst>
                    <a:ext uri="{FF2B5EF4-FFF2-40B4-BE49-F238E27FC236}">
                      <a16:creationId xmlns:a16="http://schemas.microsoft.com/office/drawing/2014/main" id="{E9122596-DB42-CFE3-6B4C-F273F22A7F8A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165421" y="5149789"/>
                  <a:ext cx="765375" cy="245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7812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EAA22F-A85F-A294-9890-203992436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4354" y="120896"/>
            <a:ext cx="5836139" cy="1325563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Experiments: </a:t>
            </a:r>
            <a:r>
              <a:rPr lang="en-GB" b="1">
                <a:solidFill>
                  <a:schemeClr val="accent1">
                    <a:lumMod val="75000"/>
                  </a:schemeClr>
                </a:solidFill>
                <a:cs typeface="Calibri Light"/>
              </a:rPr>
              <a:t>circuit QED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78D1A560-9387-77FC-6A2B-40EB286AF3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504" y="1562777"/>
            <a:ext cx="7461737" cy="5254353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71945CCA-E6D3-ECEA-D212-9B1358EB7AE8}"/>
              </a:ext>
            </a:extLst>
          </p:cNvPr>
          <p:cNvSpPr/>
          <p:nvPr/>
        </p:nvSpPr>
        <p:spPr>
          <a:xfrm>
            <a:off x="8705836" y="4233788"/>
            <a:ext cx="3144474" cy="2499399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/>
            <a:r>
              <a:rPr lang="en-GB" sz="2400">
                <a:cs typeface="Calibri"/>
              </a:rPr>
              <a:t>With this kind of strong coupling, more </a:t>
            </a:r>
            <a:r>
              <a:rPr lang="en-GB" sz="2400" err="1">
                <a:cs typeface="Calibri"/>
              </a:rPr>
              <a:t>transmon</a:t>
            </a:r>
            <a:r>
              <a:rPr lang="en-GB" sz="2400">
                <a:cs typeface="Calibri"/>
              </a:rPr>
              <a:t> levels come into play</a:t>
            </a:r>
            <a:endParaRPr lang="en-US" sz="2400">
              <a:cs typeface="Calibri"/>
            </a:endParaRPr>
          </a:p>
        </p:txBody>
      </p:sp>
      <p:pic>
        <p:nvPicPr>
          <p:cNvPr id="3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661D6A7B-475B-4F66-1E03-E98CB985FB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8863" y="811"/>
            <a:ext cx="6181920" cy="1319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69105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F958B-11BF-AF6A-A0C9-206E7D2B5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How is a 1st order DPT possible?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175390-6399-11E5-9546-03064941D4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2651" y="1620472"/>
            <a:ext cx="7886700" cy="220455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GB">
              <a:cs typeface="Calibri" panose="020F0502020204030204"/>
            </a:endParaRPr>
          </a:p>
          <a:p>
            <a:pPr marL="0" indent="0">
              <a:buNone/>
            </a:pPr>
            <a:endParaRPr lang="en-GB">
              <a:cs typeface="Calibri" panose="020F0502020204030204"/>
            </a:endParaRPr>
          </a:p>
          <a:p>
            <a:pPr marL="0" indent="0">
              <a:buNone/>
            </a:pPr>
            <a:r>
              <a:rPr lang="en-GB">
                <a:cs typeface="Calibri" panose="020F0502020204030204"/>
              </a:rPr>
              <a:t>Inhomogeneous linear system of equations</a:t>
            </a:r>
          </a:p>
          <a:p>
            <a:pPr marL="0" indent="0">
              <a:buNone/>
            </a:pPr>
            <a:r>
              <a:rPr lang="en-GB">
                <a:cs typeface="Calibri" panose="020F0502020204030204"/>
              </a:rPr>
              <a:t>=&gt; multiple solutions not possible!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D84A3022-24C6-C28E-5536-C194BD3A3A06}"/>
              </a:ext>
            </a:extLst>
          </p:cNvPr>
          <p:cNvGrpSpPr/>
          <p:nvPr/>
        </p:nvGrpSpPr>
        <p:grpSpPr>
          <a:xfrm>
            <a:off x="4296728" y="2003034"/>
            <a:ext cx="3543120" cy="640800"/>
            <a:chOff x="2772728" y="2003034"/>
            <a:chExt cx="3543120" cy="640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47" name="Szabadkéz 47">
                  <a:extLst>
                    <a:ext uri="{FF2B5EF4-FFF2-40B4-BE49-F238E27FC236}">
                      <a16:creationId xmlns:a16="http://schemas.microsoft.com/office/drawing/2014/main" id="{BB7DEDA2-F824-C631-E198-0784E4CACB0C}"/>
                    </a:ext>
                  </a:extLst>
                </p14:cNvPr>
                <p14:cNvContentPartPr/>
                <p14:nvPr/>
              </p14:nvContentPartPr>
              <p14:xfrm>
                <a:off x="2772728" y="2080794"/>
                <a:ext cx="423720" cy="563040"/>
              </p14:xfrm>
            </p:contentPart>
          </mc:Choice>
          <mc:Fallback xmlns="">
            <p:pic>
              <p:nvPicPr>
                <p:cNvPr id="47" name="Szabadkéz 47">
                  <a:extLst>
                    <a:ext uri="{FF2B5EF4-FFF2-40B4-BE49-F238E27FC236}">
                      <a16:creationId xmlns:a16="http://schemas.microsoft.com/office/drawing/2014/main" id="{BB7DEDA2-F824-C631-E198-0784E4CACB0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757248" y="2065304"/>
                  <a:ext cx="454320" cy="5936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51" name="Szabadkéz 51">
                  <a:extLst>
                    <a:ext uri="{FF2B5EF4-FFF2-40B4-BE49-F238E27FC236}">
                      <a16:creationId xmlns:a16="http://schemas.microsoft.com/office/drawing/2014/main" id="{42758EAB-B451-61EC-D30D-9519191EAEC8}"/>
                    </a:ext>
                  </a:extLst>
                </p14:cNvPr>
                <p14:cNvContentPartPr/>
                <p14:nvPr/>
              </p14:nvContentPartPr>
              <p14:xfrm>
                <a:off x="3452048" y="2126154"/>
                <a:ext cx="485280" cy="299880"/>
              </p14:xfrm>
            </p:contentPart>
          </mc:Choice>
          <mc:Fallback xmlns="">
            <p:pic>
              <p:nvPicPr>
                <p:cNvPr id="51" name="Szabadkéz 51">
                  <a:extLst>
                    <a:ext uri="{FF2B5EF4-FFF2-40B4-BE49-F238E27FC236}">
                      <a16:creationId xmlns:a16="http://schemas.microsoft.com/office/drawing/2014/main" id="{42758EAB-B451-61EC-D30D-9519191EAEC8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436557" y="2110674"/>
                  <a:ext cx="515903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2" name="Szabadkéz 51">
                  <a:extLst>
                    <a:ext uri="{FF2B5EF4-FFF2-40B4-BE49-F238E27FC236}">
                      <a16:creationId xmlns:a16="http://schemas.microsoft.com/office/drawing/2014/main" id="{D61F4603-0906-519F-534C-07D298641664}"/>
                    </a:ext>
                  </a:extLst>
                </p14:cNvPr>
                <p14:cNvContentPartPr/>
                <p14:nvPr/>
              </p14:nvContentPartPr>
              <p14:xfrm>
                <a:off x="4248728" y="2247834"/>
                <a:ext cx="16920" cy="11520"/>
              </p14:xfrm>
            </p:contentPart>
          </mc:Choice>
          <mc:Fallback xmlns="">
            <p:pic>
              <p:nvPicPr>
                <p:cNvPr id="52" name="Szabadkéz 51">
                  <a:extLst>
                    <a:ext uri="{FF2B5EF4-FFF2-40B4-BE49-F238E27FC236}">
                      <a16:creationId xmlns:a16="http://schemas.microsoft.com/office/drawing/2014/main" id="{D61F4603-0906-519F-534C-07D298641664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4233248" y="2232354"/>
                  <a:ext cx="4752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3" name="Szabadkéz 52">
                  <a:extLst>
                    <a:ext uri="{FF2B5EF4-FFF2-40B4-BE49-F238E27FC236}">
                      <a16:creationId xmlns:a16="http://schemas.microsoft.com/office/drawing/2014/main" id="{71FBEAB2-DBE1-8C5D-17E8-6030CA6ACEC6}"/>
                    </a:ext>
                  </a:extLst>
                </p14:cNvPr>
                <p14:cNvContentPartPr/>
                <p14:nvPr/>
              </p14:nvContentPartPr>
              <p14:xfrm>
                <a:off x="4254488" y="2337114"/>
                <a:ext cx="11520" cy="100800"/>
              </p14:xfrm>
            </p:contentPart>
          </mc:Choice>
          <mc:Fallback xmlns="">
            <p:pic>
              <p:nvPicPr>
                <p:cNvPr id="53" name="Szabadkéz 52">
                  <a:extLst>
                    <a:ext uri="{FF2B5EF4-FFF2-40B4-BE49-F238E27FC236}">
                      <a16:creationId xmlns:a16="http://schemas.microsoft.com/office/drawing/2014/main" id="{71FBEAB2-DBE1-8C5D-17E8-6030CA6ACEC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4239008" y="2321634"/>
                  <a:ext cx="4212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7" name="Szabadkéz 57">
                  <a:extLst>
                    <a:ext uri="{FF2B5EF4-FFF2-40B4-BE49-F238E27FC236}">
                      <a16:creationId xmlns:a16="http://schemas.microsoft.com/office/drawing/2014/main" id="{14C9E04A-BE6E-9932-CEDA-C37D61C71627}"/>
                    </a:ext>
                  </a:extLst>
                </p14:cNvPr>
                <p14:cNvContentPartPr/>
                <p14:nvPr/>
              </p14:nvContentPartPr>
              <p14:xfrm>
                <a:off x="4589288" y="2030754"/>
                <a:ext cx="461880" cy="340560"/>
              </p14:xfrm>
            </p:contentPart>
          </mc:Choice>
          <mc:Fallback xmlns="">
            <p:pic>
              <p:nvPicPr>
                <p:cNvPr id="57" name="Szabadkéz 57">
                  <a:extLst>
                    <a:ext uri="{FF2B5EF4-FFF2-40B4-BE49-F238E27FC236}">
                      <a16:creationId xmlns:a16="http://schemas.microsoft.com/office/drawing/2014/main" id="{14C9E04A-BE6E-9932-CEDA-C37D61C7162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4573820" y="2015290"/>
                  <a:ext cx="492456" cy="37112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0" name="Szabadkéz 60">
                  <a:extLst>
                    <a:ext uri="{FF2B5EF4-FFF2-40B4-BE49-F238E27FC236}">
                      <a16:creationId xmlns:a16="http://schemas.microsoft.com/office/drawing/2014/main" id="{EA61DEFF-CE98-5726-912C-027933ACCB45}"/>
                    </a:ext>
                  </a:extLst>
                </p14:cNvPr>
                <p14:cNvContentPartPr/>
                <p14:nvPr/>
              </p14:nvContentPartPr>
              <p14:xfrm>
                <a:off x="5112008" y="2003034"/>
                <a:ext cx="357120" cy="529560"/>
              </p14:xfrm>
            </p:contentPart>
          </mc:Choice>
          <mc:Fallback xmlns="">
            <p:pic>
              <p:nvPicPr>
                <p:cNvPr id="60" name="Szabadkéz 60">
                  <a:extLst>
                    <a:ext uri="{FF2B5EF4-FFF2-40B4-BE49-F238E27FC236}">
                      <a16:creationId xmlns:a16="http://schemas.microsoft.com/office/drawing/2014/main" id="{EA61DEFF-CE98-5726-912C-027933ACCB45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5096512" y="1987554"/>
                  <a:ext cx="387751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1" name="Szabadkéz 60">
                  <a:extLst>
                    <a:ext uri="{FF2B5EF4-FFF2-40B4-BE49-F238E27FC236}">
                      <a16:creationId xmlns:a16="http://schemas.microsoft.com/office/drawing/2014/main" id="{C73C4239-9A3E-058B-0182-CF54EEDE96C2}"/>
                    </a:ext>
                  </a:extLst>
                </p14:cNvPr>
                <p14:cNvContentPartPr/>
                <p14:nvPr/>
              </p14:nvContentPartPr>
              <p14:xfrm>
                <a:off x="5563448" y="2030754"/>
                <a:ext cx="72720" cy="396000"/>
              </p14:xfrm>
            </p:contentPart>
          </mc:Choice>
          <mc:Fallback xmlns="">
            <p:pic>
              <p:nvPicPr>
                <p:cNvPr id="61" name="Szabadkéz 60">
                  <a:extLst>
                    <a:ext uri="{FF2B5EF4-FFF2-40B4-BE49-F238E27FC236}">
                      <a16:creationId xmlns:a16="http://schemas.microsoft.com/office/drawing/2014/main" id="{C73C4239-9A3E-058B-0182-CF54EEDE96C2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5547968" y="2015274"/>
                  <a:ext cx="10332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64" name="Szabadkéz 63">
                  <a:extLst>
                    <a:ext uri="{FF2B5EF4-FFF2-40B4-BE49-F238E27FC236}">
                      <a16:creationId xmlns:a16="http://schemas.microsoft.com/office/drawing/2014/main" id="{B63BA2D8-3C20-F9A6-E4B0-1DD682FE41EA}"/>
                    </a:ext>
                  </a:extLst>
                </p14:cNvPr>
                <p14:cNvContentPartPr/>
                <p14:nvPr/>
              </p14:nvContentPartPr>
              <p14:xfrm>
                <a:off x="6176168" y="2022114"/>
                <a:ext cx="139680" cy="404640"/>
              </p14:xfrm>
            </p:contentPart>
          </mc:Choice>
          <mc:Fallback xmlns="">
            <p:pic>
              <p:nvPicPr>
                <p:cNvPr id="64" name="Szabadkéz 63">
                  <a:extLst>
                    <a:ext uri="{FF2B5EF4-FFF2-40B4-BE49-F238E27FC236}">
                      <a16:creationId xmlns:a16="http://schemas.microsoft.com/office/drawing/2014/main" id="{B63BA2D8-3C20-F9A6-E4B0-1DD682FE41E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6160688" y="2006634"/>
                  <a:ext cx="17028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65" name="Szabadkéz 65">
                  <a:extLst>
                    <a:ext uri="{FF2B5EF4-FFF2-40B4-BE49-F238E27FC236}">
                      <a16:creationId xmlns:a16="http://schemas.microsoft.com/office/drawing/2014/main" id="{85E6253E-5D39-493C-D7A8-800B8978EF07}"/>
                    </a:ext>
                  </a:extLst>
                </p14:cNvPr>
                <p14:cNvContentPartPr/>
                <p14:nvPr/>
              </p14:nvContentPartPr>
              <p14:xfrm>
                <a:off x="5858648" y="2170074"/>
                <a:ext cx="128520" cy="94680"/>
              </p14:xfrm>
            </p:contentPart>
          </mc:Choice>
          <mc:Fallback xmlns="">
            <p:pic>
              <p:nvPicPr>
                <p:cNvPr id="65" name="Szabadkéz 65">
                  <a:extLst>
                    <a:ext uri="{FF2B5EF4-FFF2-40B4-BE49-F238E27FC236}">
                      <a16:creationId xmlns:a16="http://schemas.microsoft.com/office/drawing/2014/main" id="{85E6253E-5D39-493C-D7A8-800B8978EF07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843168" y="2154653"/>
                  <a:ext cx="159120" cy="125164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862D534-96D1-3B0B-506C-98778752D3C3}"/>
              </a:ext>
            </a:extLst>
          </p:cNvPr>
          <p:cNvGrpSpPr/>
          <p:nvPr/>
        </p:nvGrpSpPr>
        <p:grpSpPr>
          <a:xfrm>
            <a:off x="2154133" y="4209059"/>
            <a:ext cx="7886700" cy="2129091"/>
            <a:chOff x="630133" y="4209058"/>
            <a:chExt cx="7886700" cy="2129091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6" name="Szabadkéz 5">
                  <a:extLst>
                    <a:ext uri="{FF2B5EF4-FFF2-40B4-BE49-F238E27FC236}">
                      <a16:creationId xmlns:a16="http://schemas.microsoft.com/office/drawing/2014/main" id="{AECEE253-B7CA-0AA7-83CA-0290AB43AC7B}"/>
                    </a:ext>
                  </a:extLst>
                </p14:cNvPr>
                <p14:cNvContentPartPr/>
                <p14:nvPr/>
              </p14:nvContentPartPr>
              <p14:xfrm>
                <a:off x="3074517" y="4376590"/>
                <a:ext cx="109440" cy="258120"/>
              </p14:xfrm>
            </p:contentPart>
          </mc:Choice>
          <mc:Fallback xmlns="">
            <p:pic>
              <p:nvPicPr>
                <p:cNvPr id="6" name="Szabadkéz 5">
                  <a:extLst>
                    <a:ext uri="{FF2B5EF4-FFF2-40B4-BE49-F238E27FC236}">
                      <a16:creationId xmlns:a16="http://schemas.microsoft.com/office/drawing/2014/main" id="{AECEE253-B7CA-0AA7-83CA-0290AB43AC7B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59037" y="4361110"/>
                  <a:ext cx="140040" cy="2887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66" name="Group 65">
              <a:extLst>
                <a:ext uri="{FF2B5EF4-FFF2-40B4-BE49-F238E27FC236}">
                  <a16:creationId xmlns:a16="http://schemas.microsoft.com/office/drawing/2014/main" id="{5CCD5C21-76CB-970C-3916-409ED17F1312}"/>
                </a:ext>
              </a:extLst>
            </p:cNvPr>
            <p:cNvGrpSpPr/>
            <p:nvPr/>
          </p:nvGrpSpPr>
          <p:grpSpPr>
            <a:xfrm>
              <a:off x="1838683" y="4929773"/>
              <a:ext cx="6078899" cy="532795"/>
              <a:chOff x="1838683" y="4358273"/>
              <a:chExt cx="6078899" cy="518142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2">
                <p14:nvContentPartPr>
                  <p14:cNvPr id="11" name="Szabadkéz 12">
                    <a:extLst>
                      <a:ext uri="{FF2B5EF4-FFF2-40B4-BE49-F238E27FC236}">
                        <a16:creationId xmlns:a16="http://schemas.microsoft.com/office/drawing/2014/main" id="{F9933FA4-047C-69CC-AE87-AE623B58FB7F}"/>
                      </a:ext>
                    </a:extLst>
                  </p14:cNvPr>
                  <p14:cNvContentPartPr/>
                  <p14:nvPr/>
                </p14:nvContentPartPr>
                <p14:xfrm>
                  <a:off x="2525203" y="4482215"/>
                  <a:ext cx="123480" cy="79560"/>
                </p14:xfrm>
              </p:contentPart>
            </mc:Choice>
            <mc:Fallback xmlns="">
              <p:pic>
                <p:nvPicPr>
                  <p:cNvPr id="11" name="Szabadkéz 12">
                    <a:extLst>
                      <a:ext uri="{FF2B5EF4-FFF2-40B4-BE49-F238E27FC236}">
                        <a16:creationId xmlns:a16="http://schemas.microsoft.com/office/drawing/2014/main" id="{F9933FA4-047C-69CC-AE87-AE623B58FB7F}"/>
                      </a:ext>
                    </a:extLst>
                  </p:cNvPr>
                  <p:cNvPicPr/>
                  <p:nvPr/>
                </p:nvPicPr>
                <p:blipFill>
                  <a:blip r:embed="rId23"/>
                  <a:stretch>
                    <a:fillRect/>
                  </a:stretch>
                </p:blipFill>
                <p:spPr>
                  <a:xfrm>
                    <a:off x="2509723" y="4467077"/>
                    <a:ext cx="154080" cy="1094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4">
                <p14:nvContentPartPr>
                  <p14:cNvPr id="12" name="Szabadkéz 12">
                    <a:extLst>
                      <a:ext uri="{FF2B5EF4-FFF2-40B4-BE49-F238E27FC236}">
                        <a16:creationId xmlns:a16="http://schemas.microsoft.com/office/drawing/2014/main" id="{55446A99-5014-235F-FE67-CCC00A8F758C}"/>
                      </a:ext>
                    </a:extLst>
                  </p14:cNvPr>
                  <p14:cNvContentPartPr/>
                  <p14:nvPr/>
                </p14:nvContentPartPr>
                <p14:xfrm>
                  <a:off x="1838683" y="4444775"/>
                  <a:ext cx="430200" cy="431640"/>
                </p14:xfrm>
              </p:contentPart>
            </mc:Choice>
            <mc:Fallback xmlns="">
              <p:pic>
                <p:nvPicPr>
                  <p:cNvPr id="12" name="Szabadkéz 12">
                    <a:extLst>
                      <a:ext uri="{FF2B5EF4-FFF2-40B4-BE49-F238E27FC236}">
                        <a16:creationId xmlns:a16="http://schemas.microsoft.com/office/drawing/2014/main" id="{55446A99-5014-235F-FE67-CCC00A8F758C}"/>
                      </a:ext>
                    </a:extLst>
                  </p:cNvPr>
                  <p:cNvPicPr/>
                  <p:nvPr/>
                </p:nvPicPr>
                <p:blipFill>
                  <a:blip r:embed="rId25"/>
                  <a:stretch>
                    <a:fillRect/>
                  </a:stretch>
                </p:blipFill>
                <p:spPr>
                  <a:xfrm>
                    <a:off x="1823190" y="4429722"/>
                    <a:ext cx="460826" cy="461396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6">
                <p14:nvContentPartPr>
                  <p14:cNvPr id="15" name="Szabadkéz 15">
                    <a:extLst>
                      <a:ext uri="{FF2B5EF4-FFF2-40B4-BE49-F238E27FC236}">
                        <a16:creationId xmlns:a16="http://schemas.microsoft.com/office/drawing/2014/main" id="{05BFF06D-CE14-2426-D3F1-F203E5C85768}"/>
                      </a:ext>
                    </a:extLst>
                  </p14:cNvPr>
                  <p14:cNvContentPartPr/>
                  <p14:nvPr/>
                </p14:nvContentPartPr>
                <p14:xfrm>
                  <a:off x="2927897" y="4481393"/>
                  <a:ext cx="249840" cy="191160"/>
                </p14:xfrm>
              </p:contentPart>
            </mc:Choice>
            <mc:Fallback xmlns="">
              <p:pic>
                <p:nvPicPr>
                  <p:cNvPr id="15" name="Szabadkéz 15">
                    <a:extLst>
                      <a:ext uri="{FF2B5EF4-FFF2-40B4-BE49-F238E27FC236}">
                        <a16:creationId xmlns:a16="http://schemas.microsoft.com/office/drawing/2014/main" id="{05BFF06D-CE14-2426-D3F1-F203E5C85768}"/>
                      </a:ext>
                    </a:extLst>
                  </p:cNvPr>
                  <p:cNvPicPr/>
                  <p:nvPr/>
                </p:nvPicPr>
                <p:blipFill>
                  <a:blip r:embed="rId27"/>
                  <a:stretch>
                    <a:fillRect/>
                  </a:stretch>
                </p:blipFill>
                <p:spPr>
                  <a:xfrm>
                    <a:off x="2912395" y="4466338"/>
                    <a:ext cx="280484" cy="220919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8">
                <p14:nvContentPartPr>
                  <p14:cNvPr id="22" name="Szabadkéz 22">
                    <a:extLst>
                      <a:ext uri="{FF2B5EF4-FFF2-40B4-BE49-F238E27FC236}">
                        <a16:creationId xmlns:a16="http://schemas.microsoft.com/office/drawing/2014/main" id="{E0EDA652-B015-C13F-4F57-9720AE340436}"/>
                      </a:ext>
                    </a:extLst>
                  </p14:cNvPr>
                  <p14:cNvContentPartPr/>
                  <p14:nvPr/>
                </p14:nvContentPartPr>
                <p14:xfrm>
                  <a:off x="3296897" y="4490393"/>
                  <a:ext cx="680040" cy="344880"/>
                </p14:xfrm>
              </p:contentPart>
            </mc:Choice>
            <mc:Fallback xmlns="">
              <p:pic>
                <p:nvPicPr>
                  <p:cNvPr id="22" name="Szabadkéz 22">
                    <a:extLst>
                      <a:ext uri="{FF2B5EF4-FFF2-40B4-BE49-F238E27FC236}">
                        <a16:creationId xmlns:a16="http://schemas.microsoft.com/office/drawing/2014/main" id="{E0EDA652-B015-C13F-4F57-9720AE340436}"/>
                      </a:ext>
                    </a:extLst>
                  </p:cNvPr>
                  <p:cNvPicPr/>
                  <p:nvPr/>
                </p:nvPicPr>
                <p:blipFill>
                  <a:blip r:embed="rId29"/>
                  <a:stretch>
                    <a:fillRect/>
                  </a:stretch>
                </p:blipFill>
                <p:spPr>
                  <a:xfrm>
                    <a:off x="3281417" y="4475337"/>
                    <a:ext cx="710640" cy="37464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0">
                <p14:nvContentPartPr>
                  <p14:cNvPr id="25" name="Szabadkéz 25">
                    <a:extLst>
                      <a:ext uri="{FF2B5EF4-FFF2-40B4-BE49-F238E27FC236}">
                        <a16:creationId xmlns:a16="http://schemas.microsoft.com/office/drawing/2014/main" id="{24A4CEF5-EB14-30CF-2458-19557396EDE6}"/>
                      </a:ext>
                    </a:extLst>
                  </p14:cNvPr>
                  <p14:cNvContentPartPr/>
                  <p14:nvPr/>
                </p14:nvContentPartPr>
                <p14:xfrm>
                  <a:off x="4161617" y="4444313"/>
                  <a:ext cx="156960" cy="187920"/>
                </p14:xfrm>
              </p:contentPart>
            </mc:Choice>
            <mc:Fallback xmlns="">
              <p:pic>
                <p:nvPicPr>
                  <p:cNvPr id="25" name="Szabadkéz 25">
                    <a:extLst>
                      <a:ext uri="{FF2B5EF4-FFF2-40B4-BE49-F238E27FC236}">
                        <a16:creationId xmlns:a16="http://schemas.microsoft.com/office/drawing/2014/main" id="{24A4CEF5-EB14-30CF-2458-19557396EDE6}"/>
                      </a:ext>
                    </a:extLst>
                  </p:cNvPr>
                  <p:cNvPicPr/>
                  <p:nvPr/>
                </p:nvPicPr>
                <p:blipFill>
                  <a:blip r:embed="rId31"/>
                  <a:stretch>
                    <a:fillRect/>
                  </a:stretch>
                </p:blipFill>
                <p:spPr>
                  <a:xfrm>
                    <a:off x="4146137" y="4429265"/>
                    <a:ext cx="187560" cy="21766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2">
                <p14:nvContentPartPr>
                  <p14:cNvPr id="31" name="Szabadkéz 31">
                    <a:extLst>
                      <a:ext uri="{FF2B5EF4-FFF2-40B4-BE49-F238E27FC236}">
                        <a16:creationId xmlns:a16="http://schemas.microsoft.com/office/drawing/2014/main" id="{8023BEB8-BF86-5720-E2F2-2B628C857F04}"/>
                      </a:ext>
                    </a:extLst>
                  </p14:cNvPr>
                  <p14:cNvContentPartPr/>
                  <p14:nvPr/>
                </p14:nvContentPartPr>
                <p14:xfrm>
                  <a:off x="4542857" y="4358273"/>
                  <a:ext cx="695160" cy="381600"/>
                </p14:xfrm>
              </p:contentPart>
            </mc:Choice>
            <mc:Fallback xmlns="">
              <p:pic>
                <p:nvPicPr>
                  <p:cNvPr id="31" name="Szabadkéz 31">
                    <a:extLst>
                      <a:ext uri="{FF2B5EF4-FFF2-40B4-BE49-F238E27FC236}">
                        <a16:creationId xmlns:a16="http://schemas.microsoft.com/office/drawing/2014/main" id="{8023BEB8-BF86-5720-E2F2-2B628C857F04}"/>
                      </a:ext>
                    </a:extLst>
                  </p:cNvPr>
                  <p:cNvPicPr/>
                  <p:nvPr/>
                </p:nvPicPr>
                <p:blipFill>
                  <a:blip r:embed="rId33"/>
                  <a:stretch>
                    <a:fillRect/>
                  </a:stretch>
                </p:blipFill>
                <p:spPr>
                  <a:xfrm>
                    <a:off x="4527385" y="4343233"/>
                    <a:ext cx="725744" cy="41133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4">
                <p14:nvContentPartPr>
                  <p14:cNvPr id="37" name="Szabadkéz 37">
                    <a:extLst>
                      <a:ext uri="{FF2B5EF4-FFF2-40B4-BE49-F238E27FC236}">
                        <a16:creationId xmlns:a16="http://schemas.microsoft.com/office/drawing/2014/main" id="{1DBC841D-8E72-FABF-E719-AF3A13DFEDAA}"/>
                      </a:ext>
                    </a:extLst>
                  </p14:cNvPr>
                  <p14:cNvContentPartPr/>
                  <p14:nvPr/>
                </p14:nvContentPartPr>
                <p14:xfrm>
                  <a:off x="5299577" y="4508753"/>
                  <a:ext cx="366480" cy="264960"/>
                </p14:xfrm>
              </p:contentPart>
            </mc:Choice>
            <mc:Fallback xmlns="">
              <p:pic>
                <p:nvPicPr>
                  <p:cNvPr id="37" name="Szabadkéz 37">
                    <a:extLst>
                      <a:ext uri="{FF2B5EF4-FFF2-40B4-BE49-F238E27FC236}">
                        <a16:creationId xmlns:a16="http://schemas.microsoft.com/office/drawing/2014/main" id="{1DBC841D-8E72-FABF-E719-AF3A13DFEDAA}"/>
                      </a:ext>
                    </a:extLst>
                  </p:cNvPr>
                  <p:cNvPicPr/>
                  <p:nvPr/>
                </p:nvPicPr>
                <p:blipFill>
                  <a:blip r:embed="rId35"/>
                  <a:stretch>
                    <a:fillRect/>
                  </a:stretch>
                </p:blipFill>
                <p:spPr>
                  <a:xfrm>
                    <a:off x="5284082" y="4493702"/>
                    <a:ext cx="397110" cy="294711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6">
                <p14:nvContentPartPr>
                  <p14:cNvPr id="38" name="Szabadkéz 37">
                    <a:extLst>
                      <a:ext uri="{FF2B5EF4-FFF2-40B4-BE49-F238E27FC236}">
                        <a16:creationId xmlns:a16="http://schemas.microsoft.com/office/drawing/2014/main" id="{28116B94-E0EF-8C09-40E0-F5268F786D3A}"/>
                      </a:ext>
                    </a:extLst>
                  </p14:cNvPr>
                  <p14:cNvContentPartPr/>
                  <p14:nvPr/>
                </p14:nvContentPartPr>
                <p14:xfrm>
                  <a:off x="5268617" y="4558073"/>
                  <a:ext cx="6480" cy="9720"/>
                </p14:xfrm>
              </p:contentPart>
            </mc:Choice>
            <mc:Fallback xmlns="">
              <p:pic>
                <p:nvPicPr>
                  <p:cNvPr id="38" name="Szabadkéz 37">
                    <a:extLst>
                      <a:ext uri="{FF2B5EF4-FFF2-40B4-BE49-F238E27FC236}">
                        <a16:creationId xmlns:a16="http://schemas.microsoft.com/office/drawing/2014/main" id="{28116B94-E0EF-8C09-40E0-F5268F786D3A}"/>
                      </a:ext>
                    </a:extLst>
                  </p:cNvPr>
                  <p:cNvPicPr/>
                  <p:nvPr/>
                </p:nvPicPr>
                <p:blipFill>
                  <a:blip r:embed="rId37"/>
                  <a:stretch>
                    <a:fillRect/>
                  </a:stretch>
                </p:blipFill>
                <p:spPr>
                  <a:xfrm>
                    <a:off x="5253137" y="4542593"/>
                    <a:ext cx="37080" cy="403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38">
                <p14:nvContentPartPr>
                  <p14:cNvPr id="45" name="Szabadkéz 45">
                    <a:extLst>
                      <a:ext uri="{FF2B5EF4-FFF2-40B4-BE49-F238E27FC236}">
                        <a16:creationId xmlns:a16="http://schemas.microsoft.com/office/drawing/2014/main" id="{AC17256D-2E96-2B33-CE9D-BE2C2D527EE0}"/>
                      </a:ext>
                    </a:extLst>
                  </p14:cNvPr>
                  <p14:cNvContentPartPr/>
                  <p14:nvPr/>
                </p14:nvContentPartPr>
                <p14:xfrm>
                  <a:off x="6279942" y="4415873"/>
                  <a:ext cx="837360" cy="287640"/>
                </p14:xfrm>
              </p:contentPart>
            </mc:Choice>
            <mc:Fallback xmlns="">
              <p:pic>
                <p:nvPicPr>
                  <p:cNvPr id="45" name="Szabadkéz 45">
                    <a:extLst>
                      <a:ext uri="{FF2B5EF4-FFF2-40B4-BE49-F238E27FC236}">
                        <a16:creationId xmlns:a16="http://schemas.microsoft.com/office/drawing/2014/main" id="{AC17256D-2E96-2B33-CE9D-BE2C2D527EE0}"/>
                      </a:ext>
                    </a:extLst>
                  </p:cNvPr>
                  <p:cNvPicPr/>
                  <p:nvPr/>
                </p:nvPicPr>
                <p:blipFill>
                  <a:blip r:embed="rId39"/>
                  <a:stretch>
                    <a:fillRect/>
                  </a:stretch>
                </p:blipFill>
                <p:spPr>
                  <a:xfrm>
                    <a:off x="6264462" y="4400826"/>
                    <a:ext cx="867960" cy="31738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0">
                <p14:nvContentPartPr>
                  <p14:cNvPr id="48" name="Szabadkéz 48">
                    <a:extLst>
                      <a:ext uri="{FF2B5EF4-FFF2-40B4-BE49-F238E27FC236}">
                        <a16:creationId xmlns:a16="http://schemas.microsoft.com/office/drawing/2014/main" id="{F944DF9F-AD68-80EA-4734-3DA366D8CB43}"/>
                      </a:ext>
                    </a:extLst>
                  </p14:cNvPr>
                  <p14:cNvContentPartPr/>
                  <p14:nvPr/>
                </p14:nvContentPartPr>
                <p14:xfrm>
                  <a:off x="7404942" y="4369793"/>
                  <a:ext cx="317160" cy="262800"/>
                </p14:xfrm>
              </p:contentPart>
            </mc:Choice>
            <mc:Fallback xmlns="">
              <p:pic>
                <p:nvPicPr>
                  <p:cNvPr id="48" name="Szabadkéz 48">
                    <a:extLst>
                      <a:ext uri="{FF2B5EF4-FFF2-40B4-BE49-F238E27FC236}">
                        <a16:creationId xmlns:a16="http://schemas.microsoft.com/office/drawing/2014/main" id="{F944DF9F-AD68-80EA-4734-3DA366D8CB43}"/>
                      </a:ext>
                    </a:extLst>
                  </p:cNvPr>
                  <p:cNvPicPr/>
                  <p:nvPr/>
                </p:nvPicPr>
                <p:blipFill>
                  <a:blip r:embed="rId41"/>
                  <a:stretch>
                    <a:fillRect/>
                  </a:stretch>
                </p:blipFill>
                <p:spPr>
                  <a:xfrm>
                    <a:off x="7389480" y="4354766"/>
                    <a:ext cx="347725" cy="292505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2">
                <p14:nvContentPartPr>
                  <p14:cNvPr id="49" name="Szabadkéz 48">
                    <a:extLst>
                      <a:ext uri="{FF2B5EF4-FFF2-40B4-BE49-F238E27FC236}">
                        <a16:creationId xmlns:a16="http://schemas.microsoft.com/office/drawing/2014/main" id="{AA64ED0A-80DF-D8EB-6E19-9DEFC10C3233}"/>
                      </a:ext>
                    </a:extLst>
                  </p14:cNvPr>
                  <p14:cNvContentPartPr/>
                  <p14:nvPr/>
                </p14:nvContentPartPr>
                <p14:xfrm>
                  <a:off x="7751622" y="4453313"/>
                  <a:ext cx="165960" cy="168480"/>
                </p14:xfrm>
              </p:contentPart>
            </mc:Choice>
            <mc:Fallback xmlns="">
              <p:pic>
                <p:nvPicPr>
                  <p:cNvPr id="49" name="Szabadkéz 48">
                    <a:extLst>
                      <a:ext uri="{FF2B5EF4-FFF2-40B4-BE49-F238E27FC236}">
                        <a16:creationId xmlns:a16="http://schemas.microsoft.com/office/drawing/2014/main" id="{AA64ED0A-80DF-D8EB-6E19-9DEFC10C3233}"/>
                      </a:ext>
                    </a:extLst>
                  </p:cNvPr>
                  <p:cNvPicPr/>
                  <p:nvPr/>
                </p:nvPicPr>
                <p:blipFill>
                  <a:blip r:embed="rId43"/>
                  <a:stretch>
                    <a:fillRect/>
                  </a:stretch>
                </p:blipFill>
                <p:spPr>
                  <a:xfrm>
                    <a:off x="7736108" y="4438251"/>
                    <a:ext cx="196627" cy="19825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44">
                <p14:nvContentPartPr>
                  <p14:cNvPr id="56" name="Szabadkéz 57">
                    <a:extLst>
                      <a:ext uri="{FF2B5EF4-FFF2-40B4-BE49-F238E27FC236}">
                        <a16:creationId xmlns:a16="http://schemas.microsoft.com/office/drawing/2014/main" id="{4C840578-A5CB-97FE-CDF4-6B002A1F625D}"/>
                      </a:ext>
                    </a:extLst>
                  </p14:cNvPr>
                  <p14:cNvContentPartPr/>
                  <p14:nvPr/>
                </p14:nvContentPartPr>
                <p14:xfrm>
                  <a:off x="7691862" y="4399313"/>
                  <a:ext cx="32760" cy="24840"/>
                </p14:xfrm>
              </p:contentPart>
            </mc:Choice>
            <mc:Fallback xmlns="">
              <p:pic>
                <p:nvPicPr>
                  <p:cNvPr id="56" name="Szabadkéz 57">
                    <a:extLst>
                      <a:ext uri="{FF2B5EF4-FFF2-40B4-BE49-F238E27FC236}">
                        <a16:creationId xmlns:a16="http://schemas.microsoft.com/office/drawing/2014/main" id="{4C840578-A5CB-97FE-CDF4-6B002A1F625D}"/>
                      </a:ext>
                    </a:extLst>
                  </p:cNvPr>
                  <p:cNvPicPr/>
                  <p:nvPr/>
                </p:nvPicPr>
                <p:blipFill>
                  <a:blip r:embed="rId45"/>
                  <a:stretch>
                    <a:fillRect/>
                  </a:stretch>
                </p:blipFill>
                <p:spPr>
                  <a:xfrm>
                    <a:off x="7676382" y="4384269"/>
                    <a:ext cx="63360" cy="5457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Szabadkéz 38">
                  <a:extLst>
                    <a:ext uri="{FF2B5EF4-FFF2-40B4-BE49-F238E27FC236}">
                      <a16:creationId xmlns:a16="http://schemas.microsoft.com/office/drawing/2014/main" id="{D27309E3-4ABC-C2E6-A6F9-381A2A6F6D5E}"/>
                    </a:ext>
                  </a:extLst>
                </p14:cNvPr>
                <p14:cNvContentPartPr/>
                <p14:nvPr/>
              </p14:nvContentPartPr>
              <p14:xfrm>
                <a:off x="6633989" y="5384505"/>
                <a:ext cx="413640" cy="132120"/>
              </p14:xfrm>
            </p:contentPart>
          </mc:Choice>
          <mc:Fallback xmlns="">
            <p:pic>
              <p:nvPicPr>
                <p:cNvPr id="35" name="Szabadkéz 38">
                  <a:extLst>
                    <a:ext uri="{FF2B5EF4-FFF2-40B4-BE49-F238E27FC236}">
                      <a16:creationId xmlns:a16="http://schemas.microsoft.com/office/drawing/2014/main" id="{D27309E3-4ABC-C2E6-A6F9-381A2A6F6D5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6626422" y="5376924"/>
                  <a:ext cx="428773" cy="147281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Szabadkéz 38">
                  <a:extLst>
                    <a:ext uri="{FF2B5EF4-FFF2-40B4-BE49-F238E27FC236}">
                      <a16:creationId xmlns:a16="http://schemas.microsoft.com/office/drawing/2014/main" id="{E7740FFD-5670-F36B-6F13-FD15A730D099}"/>
                    </a:ext>
                  </a:extLst>
                </p14:cNvPr>
                <p14:cNvContentPartPr/>
                <p14:nvPr/>
              </p14:nvContentPartPr>
              <p14:xfrm>
                <a:off x="6162749" y="5412225"/>
                <a:ext cx="323640" cy="90360"/>
              </p14:xfrm>
            </p:contentPart>
          </mc:Choice>
          <mc:Fallback xmlns="">
            <p:pic>
              <p:nvPicPr>
                <p:cNvPr id="36" name="Szabadkéz 38">
                  <a:extLst>
                    <a:ext uri="{FF2B5EF4-FFF2-40B4-BE49-F238E27FC236}">
                      <a16:creationId xmlns:a16="http://schemas.microsoft.com/office/drawing/2014/main" id="{E7740FFD-5670-F36B-6F13-FD15A730D09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155189" y="5404665"/>
                  <a:ext cx="33876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3" name="Szabadkéz 43">
                  <a:extLst>
                    <a:ext uri="{FF2B5EF4-FFF2-40B4-BE49-F238E27FC236}">
                      <a16:creationId xmlns:a16="http://schemas.microsoft.com/office/drawing/2014/main" id="{19DD4439-C501-ECF8-C8E6-0EE95FC98E62}"/>
                    </a:ext>
                  </a:extLst>
                </p14:cNvPr>
                <p14:cNvContentPartPr/>
                <p14:nvPr/>
              </p14:nvContentPartPr>
              <p14:xfrm>
                <a:off x="7183349" y="5342025"/>
                <a:ext cx="621720" cy="194760"/>
              </p14:xfrm>
            </p:contentPart>
          </mc:Choice>
          <mc:Fallback xmlns="">
            <p:pic>
              <p:nvPicPr>
                <p:cNvPr id="43" name="Szabadkéz 43">
                  <a:extLst>
                    <a:ext uri="{FF2B5EF4-FFF2-40B4-BE49-F238E27FC236}">
                      <a16:creationId xmlns:a16="http://schemas.microsoft.com/office/drawing/2014/main" id="{19DD4439-C501-ECF8-C8E6-0EE95FC98E62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175785" y="5334451"/>
                  <a:ext cx="636849" cy="209908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4" name="Szabadkéz 54">
                  <a:extLst>
                    <a:ext uri="{FF2B5EF4-FFF2-40B4-BE49-F238E27FC236}">
                      <a16:creationId xmlns:a16="http://schemas.microsoft.com/office/drawing/2014/main" id="{D4FA1A73-B13D-4731-4A36-656A3232C96F}"/>
                    </a:ext>
                  </a:extLst>
                </p14:cNvPr>
                <p14:cNvContentPartPr/>
                <p14:nvPr/>
              </p14:nvContentPartPr>
              <p14:xfrm>
                <a:off x="6141869" y="5577465"/>
                <a:ext cx="605520" cy="154080"/>
              </p14:xfrm>
            </p:contentPart>
          </mc:Choice>
          <mc:Fallback xmlns="">
            <p:pic>
              <p:nvPicPr>
                <p:cNvPr id="54" name="Szabadkéz 54">
                  <a:extLst>
                    <a:ext uri="{FF2B5EF4-FFF2-40B4-BE49-F238E27FC236}">
                      <a16:creationId xmlns:a16="http://schemas.microsoft.com/office/drawing/2014/main" id="{D4FA1A73-B13D-4731-4A36-656A3232C96F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6134305" y="5569905"/>
                  <a:ext cx="620649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5" name="Szabadkéz 54">
                  <a:extLst>
                    <a:ext uri="{FF2B5EF4-FFF2-40B4-BE49-F238E27FC236}">
                      <a16:creationId xmlns:a16="http://schemas.microsoft.com/office/drawing/2014/main" id="{EB7719D9-C9CB-1CDE-BCA3-E99324214CF9}"/>
                    </a:ext>
                  </a:extLst>
                </p14:cNvPr>
                <p14:cNvContentPartPr/>
                <p14:nvPr/>
              </p14:nvContentPartPr>
              <p14:xfrm>
                <a:off x="6779429" y="5621745"/>
                <a:ext cx="185040" cy="137160"/>
              </p14:xfrm>
            </p:contentPart>
          </mc:Choice>
          <mc:Fallback xmlns="">
            <p:pic>
              <p:nvPicPr>
                <p:cNvPr id="55" name="Szabadkéz 54">
                  <a:extLst>
                    <a:ext uri="{FF2B5EF4-FFF2-40B4-BE49-F238E27FC236}">
                      <a16:creationId xmlns:a16="http://schemas.microsoft.com/office/drawing/2014/main" id="{EB7719D9-C9CB-1CDE-BCA3-E99324214CF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771869" y="5614185"/>
                  <a:ext cx="2001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67" name="Szabadkéz 67">
                  <a:extLst>
                    <a:ext uri="{FF2B5EF4-FFF2-40B4-BE49-F238E27FC236}">
                      <a16:creationId xmlns:a16="http://schemas.microsoft.com/office/drawing/2014/main" id="{6DD12077-40DA-D480-EA99-E1340A825B71}"/>
                    </a:ext>
                  </a:extLst>
                </p14:cNvPr>
                <p14:cNvContentPartPr/>
                <p14:nvPr/>
              </p14:nvContentPartPr>
              <p14:xfrm>
                <a:off x="6236549" y="5809665"/>
                <a:ext cx="194400" cy="94680"/>
              </p14:xfrm>
            </p:contentPart>
          </mc:Choice>
          <mc:Fallback xmlns="">
            <p:pic>
              <p:nvPicPr>
                <p:cNvPr id="67" name="Szabadkéz 67">
                  <a:extLst>
                    <a:ext uri="{FF2B5EF4-FFF2-40B4-BE49-F238E27FC236}">
                      <a16:creationId xmlns:a16="http://schemas.microsoft.com/office/drawing/2014/main" id="{6DD12077-40DA-D480-EA99-E1340A825B71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228989" y="5802105"/>
                  <a:ext cx="20952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71" name="Szabadkéz 71">
                  <a:extLst>
                    <a:ext uri="{FF2B5EF4-FFF2-40B4-BE49-F238E27FC236}">
                      <a16:creationId xmlns:a16="http://schemas.microsoft.com/office/drawing/2014/main" id="{A0236F3C-A87D-A61D-FD00-F5B796CD9118}"/>
                    </a:ext>
                  </a:extLst>
                </p14:cNvPr>
                <p14:cNvContentPartPr/>
                <p14:nvPr/>
              </p14:nvContentPartPr>
              <p14:xfrm>
                <a:off x="6576749" y="5758545"/>
                <a:ext cx="521640" cy="134640"/>
              </p14:xfrm>
            </p:contentPart>
          </mc:Choice>
          <mc:Fallback xmlns="">
            <p:pic>
              <p:nvPicPr>
                <p:cNvPr id="71" name="Szabadkéz 71">
                  <a:extLst>
                    <a:ext uri="{FF2B5EF4-FFF2-40B4-BE49-F238E27FC236}">
                      <a16:creationId xmlns:a16="http://schemas.microsoft.com/office/drawing/2014/main" id="{A0236F3C-A87D-A61D-FD00-F5B796CD911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569189" y="5750985"/>
                  <a:ext cx="53676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87" name="Szabadkéz 88">
                  <a:extLst>
                    <a:ext uri="{FF2B5EF4-FFF2-40B4-BE49-F238E27FC236}">
                      <a16:creationId xmlns:a16="http://schemas.microsoft.com/office/drawing/2014/main" id="{1050DC29-C95F-AB30-8788-052E8BD90EF4}"/>
                    </a:ext>
                  </a:extLst>
                </p14:cNvPr>
                <p14:cNvContentPartPr/>
                <p14:nvPr/>
              </p14:nvContentPartPr>
              <p14:xfrm>
                <a:off x="7682309" y="5710305"/>
                <a:ext cx="678960" cy="228240"/>
              </p14:xfrm>
            </p:contentPart>
          </mc:Choice>
          <mc:Fallback xmlns="">
            <p:pic>
              <p:nvPicPr>
                <p:cNvPr id="87" name="Szabadkéz 88">
                  <a:extLst>
                    <a:ext uri="{FF2B5EF4-FFF2-40B4-BE49-F238E27FC236}">
                      <a16:creationId xmlns:a16="http://schemas.microsoft.com/office/drawing/2014/main" id="{1050DC29-C95F-AB30-8788-052E8BD90EF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674753" y="5702757"/>
                  <a:ext cx="694072" cy="243336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88" name="Szabadkéz 88">
                  <a:extLst>
                    <a:ext uri="{FF2B5EF4-FFF2-40B4-BE49-F238E27FC236}">
                      <a16:creationId xmlns:a16="http://schemas.microsoft.com/office/drawing/2014/main" id="{4E6F2C51-3766-0F49-8367-5FDE92AA5316}"/>
                    </a:ext>
                  </a:extLst>
                </p14:cNvPr>
                <p14:cNvContentPartPr/>
                <p14:nvPr/>
              </p14:nvContentPartPr>
              <p14:xfrm>
                <a:off x="7296389" y="5747025"/>
                <a:ext cx="233640" cy="136800"/>
              </p14:xfrm>
            </p:contentPart>
          </mc:Choice>
          <mc:Fallback xmlns="">
            <p:pic>
              <p:nvPicPr>
                <p:cNvPr id="88" name="Szabadkéz 88">
                  <a:extLst>
                    <a:ext uri="{FF2B5EF4-FFF2-40B4-BE49-F238E27FC236}">
                      <a16:creationId xmlns:a16="http://schemas.microsoft.com/office/drawing/2014/main" id="{4E6F2C51-3766-0F49-8367-5FDE92AA531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288829" y="5739445"/>
                  <a:ext cx="248760" cy="15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89" name="Szabadkéz 88">
                  <a:extLst>
                    <a:ext uri="{FF2B5EF4-FFF2-40B4-BE49-F238E27FC236}">
                      <a16:creationId xmlns:a16="http://schemas.microsoft.com/office/drawing/2014/main" id="{5A21F0C4-88D9-E68D-B746-A38F94FFBB97}"/>
                    </a:ext>
                  </a:extLst>
                </p14:cNvPr>
                <p14:cNvContentPartPr/>
                <p14:nvPr/>
              </p14:nvContentPartPr>
              <p14:xfrm>
                <a:off x="5913269" y="5377665"/>
                <a:ext cx="85680" cy="143640"/>
              </p14:xfrm>
            </p:contentPart>
          </mc:Choice>
          <mc:Fallback xmlns="">
            <p:pic>
              <p:nvPicPr>
                <p:cNvPr id="89" name="Szabadkéz 88">
                  <a:extLst>
                    <a:ext uri="{FF2B5EF4-FFF2-40B4-BE49-F238E27FC236}">
                      <a16:creationId xmlns:a16="http://schemas.microsoft.com/office/drawing/2014/main" id="{5A21F0C4-88D9-E68D-B746-A38F94FFBB9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905709" y="5370086"/>
                  <a:ext cx="100800" cy="158798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91" name="Content Placeholder 2">
              <a:extLst>
                <a:ext uri="{FF2B5EF4-FFF2-40B4-BE49-F238E27FC236}">
                  <a16:creationId xmlns:a16="http://schemas.microsoft.com/office/drawing/2014/main" id="{E7D06505-419D-B684-DE5B-1927AE14640D}"/>
                </a:ext>
              </a:extLst>
            </p:cNvPr>
            <p:cNvSpPr txBox="1">
              <a:spLocks/>
            </p:cNvSpPr>
            <p:nvPr/>
          </p:nvSpPr>
          <p:spPr>
            <a:xfrm>
              <a:off x="630133" y="4209058"/>
              <a:ext cx="7886700" cy="2129091"/>
            </a:xfrm>
            <a:prstGeom prst="rect">
              <a:avLst/>
            </a:prstGeom>
          </p:spPr>
          <p:txBody>
            <a:bodyPr vert="horz" lIns="91440" tIns="45720" rIns="91440" bIns="45720" rtlCol="0" anchor="t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GB" sz="2800" b="1">
                  <a:cs typeface="Calibri" panose="020F0502020204030204"/>
                </a:rPr>
                <a:t>Solution: </a:t>
              </a:r>
              <a:r>
                <a:rPr lang="en-GB" sz="2800">
                  <a:cs typeface="Calibri" panose="020F0502020204030204"/>
                </a:rPr>
                <a:t>single     accommodate mixture of phases, e.g.</a:t>
              </a:r>
              <a:endParaRPr lang="en-US" sz="2800"/>
            </a:p>
          </p:txBody>
        </p:sp>
      </p:grpSp>
    </p:spTree>
    <p:extLst>
      <p:ext uri="{BB962C8B-B14F-4D97-AF65-F5344CB8AC3E}">
        <p14:creationId xmlns:p14="http://schemas.microsoft.com/office/powerpoint/2010/main" val="2834599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EF958B-11BF-AF6A-A0C9-206E7D2B5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How is a 1st order DPT possible?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Szabadkéz 5">
                <a:extLst>
                  <a:ext uri="{FF2B5EF4-FFF2-40B4-BE49-F238E27FC236}">
                    <a16:creationId xmlns:a16="http://schemas.microsoft.com/office/drawing/2014/main" id="{AECEE253-B7CA-0AA7-83CA-0290AB43AC7B}"/>
                  </a:ext>
                </a:extLst>
              </p14:cNvPr>
              <p14:cNvContentPartPr/>
              <p14:nvPr/>
            </p14:nvContentPartPr>
            <p14:xfrm>
              <a:off x="4598517" y="4376590"/>
              <a:ext cx="109440" cy="258120"/>
            </p14:xfrm>
          </p:contentPart>
        </mc:Choice>
        <mc:Fallback xmlns="">
          <p:pic>
            <p:nvPicPr>
              <p:cNvPr id="6" name="Szabadkéz 5">
                <a:extLst>
                  <a:ext uri="{FF2B5EF4-FFF2-40B4-BE49-F238E27FC236}">
                    <a16:creationId xmlns:a16="http://schemas.microsoft.com/office/drawing/2014/main" id="{AECEE253-B7CA-0AA7-83CA-0290AB43AC7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583037" y="4361110"/>
                <a:ext cx="140040" cy="288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1" name="Szabadkéz 12">
                <a:extLst>
                  <a:ext uri="{FF2B5EF4-FFF2-40B4-BE49-F238E27FC236}">
                    <a16:creationId xmlns:a16="http://schemas.microsoft.com/office/drawing/2014/main" id="{F9933FA4-047C-69CC-AE87-AE623B58FB7F}"/>
                  </a:ext>
                </a:extLst>
              </p14:cNvPr>
              <p14:cNvContentPartPr/>
              <p14:nvPr/>
            </p14:nvContentPartPr>
            <p14:xfrm>
              <a:off x="4049203" y="5057220"/>
              <a:ext cx="123480" cy="81810"/>
            </p14:xfrm>
          </p:contentPart>
        </mc:Choice>
        <mc:Fallback xmlns="">
          <p:pic>
            <p:nvPicPr>
              <p:cNvPr id="11" name="Szabadkéz 12">
                <a:extLst>
                  <a:ext uri="{FF2B5EF4-FFF2-40B4-BE49-F238E27FC236}">
                    <a16:creationId xmlns:a16="http://schemas.microsoft.com/office/drawing/2014/main" id="{F9933FA4-047C-69CC-AE87-AE623B58FB7F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33723" y="5041654"/>
                <a:ext cx="154080" cy="1125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Szabadkéz 12">
                <a:extLst>
                  <a:ext uri="{FF2B5EF4-FFF2-40B4-BE49-F238E27FC236}">
                    <a16:creationId xmlns:a16="http://schemas.microsoft.com/office/drawing/2014/main" id="{55446A99-5014-235F-FE67-CCC00A8F758C}"/>
                  </a:ext>
                </a:extLst>
              </p14:cNvPr>
              <p14:cNvContentPartPr/>
              <p14:nvPr/>
            </p14:nvContentPartPr>
            <p14:xfrm>
              <a:off x="3362683" y="5018722"/>
              <a:ext cx="430200" cy="443847"/>
            </p14:xfrm>
          </p:contentPart>
        </mc:Choice>
        <mc:Fallback xmlns="">
          <p:pic>
            <p:nvPicPr>
              <p:cNvPr id="12" name="Szabadkéz 12">
                <a:extLst>
                  <a:ext uri="{FF2B5EF4-FFF2-40B4-BE49-F238E27FC236}">
                    <a16:creationId xmlns:a16="http://schemas.microsoft.com/office/drawing/2014/main" id="{55446A99-5014-235F-FE67-CCC00A8F758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47190" y="5003243"/>
                <a:ext cx="460826" cy="4744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5" name="Szabadkéz 15">
                <a:extLst>
                  <a:ext uri="{FF2B5EF4-FFF2-40B4-BE49-F238E27FC236}">
                    <a16:creationId xmlns:a16="http://schemas.microsoft.com/office/drawing/2014/main" id="{05BFF06D-CE14-2426-D3F1-F203E5C85768}"/>
                  </a:ext>
                </a:extLst>
              </p14:cNvPr>
              <p14:cNvContentPartPr/>
              <p14:nvPr/>
            </p14:nvContentPartPr>
            <p14:xfrm>
              <a:off x="4451897" y="5056375"/>
              <a:ext cx="249840" cy="196566"/>
            </p14:xfrm>
          </p:contentPart>
        </mc:Choice>
        <mc:Fallback xmlns="">
          <p:pic>
            <p:nvPicPr>
              <p:cNvPr id="15" name="Szabadkéz 15">
                <a:extLst>
                  <a:ext uri="{FF2B5EF4-FFF2-40B4-BE49-F238E27FC236}">
                    <a16:creationId xmlns:a16="http://schemas.microsoft.com/office/drawing/2014/main" id="{05BFF06D-CE14-2426-D3F1-F203E5C85768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436395" y="5040895"/>
                <a:ext cx="280484" cy="2271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" name="Szabadkéz 22">
                <a:extLst>
                  <a:ext uri="{FF2B5EF4-FFF2-40B4-BE49-F238E27FC236}">
                    <a16:creationId xmlns:a16="http://schemas.microsoft.com/office/drawing/2014/main" id="{E0EDA652-B015-C13F-4F57-9720AE340436}"/>
                  </a:ext>
                </a:extLst>
              </p14:cNvPr>
              <p14:cNvContentPartPr/>
              <p14:nvPr/>
            </p14:nvContentPartPr>
            <p14:xfrm>
              <a:off x="4820897" y="5065629"/>
              <a:ext cx="151200" cy="354600"/>
            </p14:xfrm>
          </p:contentPart>
        </mc:Choice>
        <mc:Fallback xmlns="">
          <p:pic>
            <p:nvPicPr>
              <p:cNvPr id="22" name="Szabadkéz 22">
                <a:extLst>
                  <a:ext uri="{FF2B5EF4-FFF2-40B4-BE49-F238E27FC236}">
                    <a16:creationId xmlns:a16="http://schemas.microsoft.com/office/drawing/2014/main" id="{E0EDA652-B015-C13F-4F57-9720AE34043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05417" y="5050149"/>
                <a:ext cx="18180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5" name="Szabadkéz 25">
                <a:extLst>
                  <a:ext uri="{FF2B5EF4-FFF2-40B4-BE49-F238E27FC236}">
                    <a16:creationId xmlns:a16="http://schemas.microsoft.com/office/drawing/2014/main" id="{24A4CEF5-EB14-30CF-2458-19557396EDE6}"/>
                  </a:ext>
                </a:extLst>
              </p14:cNvPr>
              <p14:cNvContentPartPr/>
              <p14:nvPr/>
            </p14:nvContentPartPr>
            <p14:xfrm>
              <a:off x="5685617" y="5018246"/>
              <a:ext cx="156960" cy="193234"/>
            </p14:xfrm>
          </p:contentPart>
        </mc:Choice>
        <mc:Fallback xmlns="">
          <p:pic>
            <p:nvPicPr>
              <p:cNvPr id="25" name="Szabadkéz 25">
                <a:extLst>
                  <a:ext uri="{FF2B5EF4-FFF2-40B4-BE49-F238E27FC236}">
                    <a16:creationId xmlns:a16="http://schemas.microsoft.com/office/drawing/2014/main" id="{24A4CEF5-EB14-30CF-2458-19557396EDE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670137" y="5002773"/>
                <a:ext cx="187560" cy="2238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1" name="Szabadkéz 31">
                <a:extLst>
                  <a:ext uri="{FF2B5EF4-FFF2-40B4-BE49-F238E27FC236}">
                    <a16:creationId xmlns:a16="http://schemas.microsoft.com/office/drawing/2014/main" id="{8023BEB8-BF86-5720-E2F2-2B628C857F04}"/>
                  </a:ext>
                </a:extLst>
              </p14:cNvPr>
              <p14:cNvContentPartPr/>
              <p14:nvPr/>
            </p14:nvContentPartPr>
            <p14:xfrm>
              <a:off x="6066857" y="4929773"/>
              <a:ext cx="695160" cy="392392"/>
            </p14:xfrm>
          </p:contentPart>
        </mc:Choice>
        <mc:Fallback xmlns="">
          <p:pic>
            <p:nvPicPr>
              <p:cNvPr id="31" name="Szabadkéz 31">
                <a:extLst>
                  <a:ext uri="{FF2B5EF4-FFF2-40B4-BE49-F238E27FC236}">
                    <a16:creationId xmlns:a16="http://schemas.microsoft.com/office/drawing/2014/main" id="{8023BEB8-BF86-5720-E2F2-2B628C857F04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6051385" y="4914308"/>
                <a:ext cx="725744" cy="4229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37" name="Szabadkéz 37">
                <a:extLst>
                  <a:ext uri="{FF2B5EF4-FFF2-40B4-BE49-F238E27FC236}">
                    <a16:creationId xmlns:a16="http://schemas.microsoft.com/office/drawing/2014/main" id="{1DBC841D-8E72-FABF-E719-AF3A13DFEDAA}"/>
                  </a:ext>
                </a:extLst>
              </p14:cNvPr>
              <p14:cNvContentPartPr/>
              <p14:nvPr/>
            </p14:nvContentPartPr>
            <p14:xfrm>
              <a:off x="6823577" y="5084509"/>
              <a:ext cx="117000" cy="272520"/>
            </p14:xfrm>
          </p:contentPart>
        </mc:Choice>
        <mc:Fallback xmlns="">
          <p:pic>
            <p:nvPicPr>
              <p:cNvPr id="37" name="Szabadkéz 37">
                <a:extLst>
                  <a:ext uri="{FF2B5EF4-FFF2-40B4-BE49-F238E27FC236}">
                    <a16:creationId xmlns:a16="http://schemas.microsoft.com/office/drawing/2014/main" id="{1DBC841D-8E72-FABF-E719-AF3A13DFEDAA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808097" y="5069029"/>
                <a:ext cx="147600" cy="30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38" name="Szabadkéz 37">
                <a:extLst>
                  <a:ext uri="{FF2B5EF4-FFF2-40B4-BE49-F238E27FC236}">
                    <a16:creationId xmlns:a16="http://schemas.microsoft.com/office/drawing/2014/main" id="{28116B94-E0EF-8C09-40E0-F5268F786D3A}"/>
                  </a:ext>
                </a:extLst>
              </p14:cNvPr>
              <p14:cNvContentPartPr/>
              <p14:nvPr/>
            </p14:nvContentPartPr>
            <p14:xfrm>
              <a:off x="6792617" y="5135224"/>
              <a:ext cx="6480" cy="9995"/>
            </p14:xfrm>
          </p:contentPart>
        </mc:Choice>
        <mc:Fallback xmlns="">
          <p:pic>
            <p:nvPicPr>
              <p:cNvPr id="38" name="Szabadkéz 37">
                <a:extLst>
                  <a:ext uri="{FF2B5EF4-FFF2-40B4-BE49-F238E27FC236}">
                    <a16:creationId xmlns:a16="http://schemas.microsoft.com/office/drawing/2014/main" id="{28116B94-E0EF-8C09-40E0-F5268F786D3A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6777137" y="5119306"/>
                <a:ext cx="37080" cy="41461"/>
              </a:xfrm>
              <a:prstGeom prst="rect">
                <a:avLst/>
              </a:prstGeom>
            </p:spPr>
          </p:pic>
        </mc:Fallback>
      </mc:AlternateContent>
      <p:sp>
        <p:nvSpPr>
          <p:cNvPr id="91" name="Content Placeholder 2">
            <a:extLst>
              <a:ext uri="{FF2B5EF4-FFF2-40B4-BE49-F238E27FC236}">
                <a16:creationId xmlns:a16="http://schemas.microsoft.com/office/drawing/2014/main" id="{E7D06505-419D-B684-DE5B-1927AE14640D}"/>
              </a:ext>
            </a:extLst>
          </p:cNvPr>
          <p:cNvSpPr txBox="1">
            <a:spLocks/>
          </p:cNvSpPr>
          <p:nvPr/>
        </p:nvSpPr>
        <p:spPr>
          <a:xfrm>
            <a:off x="2154133" y="4209059"/>
            <a:ext cx="7886700" cy="2129091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GB" sz="2800" b="1">
                <a:cs typeface="Calibri" panose="020F0502020204030204"/>
              </a:rPr>
              <a:t>Solution: </a:t>
            </a:r>
            <a:r>
              <a:rPr lang="en-GB" sz="2800">
                <a:cs typeface="Calibri" panose="020F0502020204030204"/>
              </a:rPr>
              <a:t>single     accommodate mixture of phases, e.g.</a:t>
            </a:r>
            <a:endParaRPr lang="en-US" sz="2800"/>
          </a:p>
        </p:txBody>
      </p:sp>
      <p:pic>
        <p:nvPicPr>
          <p:cNvPr id="8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3408496D-B426-31A7-7815-E7647D1FC3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627639" y="1993771"/>
            <a:ext cx="6936722" cy="18334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" name="Szabadkéz 2">
                <a:extLst>
                  <a:ext uri="{FF2B5EF4-FFF2-40B4-BE49-F238E27FC236}">
                    <a16:creationId xmlns:a16="http://schemas.microsoft.com/office/drawing/2014/main" id="{04104CF4-4033-5E9A-1325-5081A5C5E096}"/>
                  </a:ext>
                </a:extLst>
              </p14:cNvPr>
              <p14:cNvContentPartPr/>
              <p14:nvPr/>
            </p14:nvContentPartPr>
            <p14:xfrm>
              <a:off x="3945728" y="1690914"/>
              <a:ext cx="3632040" cy="267840"/>
            </p14:xfrm>
          </p:contentPart>
        </mc:Choice>
        <mc:Fallback xmlns="">
          <p:pic>
            <p:nvPicPr>
              <p:cNvPr id="3" name="Szabadkéz 2">
                <a:extLst>
                  <a:ext uri="{FF2B5EF4-FFF2-40B4-BE49-F238E27FC236}">
                    <a16:creationId xmlns:a16="http://schemas.microsoft.com/office/drawing/2014/main" id="{04104CF4-4033-5E9A-1325-5081A5C5E096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914768" y="1659912"/>
                <a:ext cx="3693240" cy="3291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3" name="Szabadkéz 33">
                <a:extLst>
                  <a:ext uri="{FF2B5EF4-FFF2-40B4-BE49-F238E27FC236}">
                    <a16:creationId xmlns:a16="http://schemas.microsoft.com/office/drawing/2014/main" id="{22E1D0E7-8B0A-E3A3-0F9F-5359E90988B9}"/>
                  </a:ext>
                </a:extLst>
              </p14:cNvPr>
              <p14:cNvContentPartPr/>
              <p14:nvPr/>
            </p14:nvContentPartPr>
            <p14:xfrm>
              <a:off x="4399064" y="1479837"/>
              <a:ext cx="303480" cy="280080"/>
            </p14:xfrm>
          </p:contentPart>
        </mc:Choice>
        <mc:Fallback xmlns="">
          <p:pic>
            <p:nvPicPr>
              <p:cNvPr id="33" name="Szabadkéz 33">
                <a:extLst>
                  <a:ext uri="{FF2B5EF4-FFF2-40B4-BE49-F238E27FC236}">
                    <a16:creationId xmlns:a16="http://schemas.microsoft.com/office/drawing/2014/main" id="{22E1D0E7-8B0A-E3A3-0F9F-5359E90988B9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383602" y="1464357"/>
                <a:ext cx="334044" cy="310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51" name="Szabadkéz 51">
                <a:extLst>
                  <a:ext uri="{FF2B5EF4-FFF2-40B4-BE49-F238E27FC236}">
                    <a16:creationId xmlns:a16="http://schemas.microsoft.com/office/drawing/2014/main" id="{B774BCD4-F44F-D1C5-C831-3627C8FBD021}"/>
                  </a:ext>
                </a:extLst>
              </p14:cNvPr>
              <p14:cNvContentPartPr/>
              <p14:nvPr/>
            </p14:nvContentPartPr>
            <p14:xfrm>
              <a:off x="4760864" y="1415037"/>
              <a:ext cx="1245960" cy="289440"/>
            </p14:xfrm>
          </p:contentPart>
        </mc:Choice>
        <mc:Fallback xmlns="">
          <p:pic>
            <p:nvPicPr>
              <p:cNvPr id="51" name="Szabadkéz 51">
                <a:extLst>
                  <a:ext uri="{FF2B5EF4-FFF2-40B4-BE49-F238E27FC236}">
                    <a16:creationId xmlns:a16="http://schemas.microsoft.com/office/drawing/2014/main" id="{B774BCD4-F44F-D1C5-C831-3627C8FBD021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4745380" y="1399557"/>
                <a:ext cx="1276569" cy="32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52" name="Szabadkéz 51">
                <a:extLst>
                  <a:ext uri="{FF2B5EF4-FFF2-40B4-BE49-F238E27FC236}">
                    <a16:creationId xmlns:a16="http://schemas.microsoft.com/office/drawing/2014/main" id="{CD9FE936-252E-CF5F-7D0D-94513E605154}"/>
                  </a:ext>
                </a:extLst>
              </p14:cNvPr>
              <p14:cNvContentPartPr/>
              <p14:nvPr/>
            </p14:nvContentPartPr>
            <p14:xfrm>
              <a:off x="6201944" y="1538517"/>
              <a:ext cx="81360" cy="191880"/>
            </p14:xfrm>
          </p:contentPart>
        </mc:Choice>
        <mc:Fallback xmlns="">
          <p:pic>
            <p:nvPicPr>
              <p:cNvPr id="52" name="Szabadkéz 51">
                <a:extLst>
                  <a:ext uri="{FF2B5EF4-FFF2-40B4-BE49-F238E27FC236}">
                    <a16:creationId xmlns:a16="http://schemas.microsoft.com/office/drawing/2014/main" id="{CD9FE936-252E-CF5F-7D0D-94513E605154}"/>
                  </a:ext>
                </a:extLst>
              </p:cNvPr>
              <p:cNvPicPr/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186464" y="1523066"/>
                <a:ext cx="111960" cy="2224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53" name="Szabadkéz 52">
                <a:extLst>
                  <a:ext uri="{FF2B5EF4-FFF2-40B4-BE49-F238E27FC236}">
                    <a16:creationId xmlns:a16="http://schemas.microsoft.com/office/drawing/2014/main" id="{3D956AE0-8C06-2A4F-8C3F-9345E8AFBD4D}"/>
                  </a:ext>
                </a:extLst>
              </p14:cNvPr>
              <p14:cNvContentPartPr/>
              <p14:nvPr/>
            </p14:nvContentPartPr>
            <p14:xfrm>
              <a:off x="6312464" y="1554717"/>
              <a:ext cx="65520" cy="52560"/>
            </p14:xfrm>
          </p:contentPart>
        </mc:Choice>
        <mc:Fallback xmlns="">
          <p:pic>
            <p:nvPicPr>
              <p:cNvPr id="53" name="Szabadkéz 52">
                <a:extLst>
                  <a:ext uri="{FF2B5EF4-FFF2-40B4-BE49-F238E27FC236}">
                    <a16:creationId xmlns:a16="http://schemas.microsoft.com/office/drawing/2014/main" id="{3D956AE0-8C06-2A4F-8C3F-9345E8AFBD4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296984" y="1539237"/>
                <a:ext cx="9612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1" name="Szabadkéz 61">
                <a:extLst>
                  <a:ext uri="{FF2B5EF4-FFF2-40B4-BE49-F238E27FC236}">
                    <a16:creationId xmlns:a16="http://schemas.microsoft.com/office/drawing/2014/main" id="{E96D2F3C-6A8C-A322-CC15-4CB2A59A7D8F}"/>
                  </a:ext>
                </a:extLst>
              </p14:cNvPr>
              <p14:cNvContentPartPr/>
              <p14:nvPr/>
            </p14:nvContentPartPr>
            <p14:xfrm>
              <a:off x="6426576" y="1502526"/>
              <a:ext cx="391680" cy="156240"/>
            </p14:xfrm>
          </p:contentPart>
        </mc:Choice>
        <mc:Fallback xmlns="">
          <p:pic>
            <p:nvPicPr>
              <p:cNvPr id="61" name="Szabadkéz 61">
                <a:extLst>
                  <a:ext uri="{FF2B5EF4-FFF2-40B4-BE49-F238E27FC236}">
                    <a16:creationId xmlns:a16="http://schemas.microsoft.com/office/drawing/2014/main" id="{E96D2F3C-6A8C-A322-CC15-4CB2A59A7D8F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411096" y="1487010"/>
                <a:ext cx="422280" cy="1869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0" name="Szabadkéz 71">
                <a:extLst>
                  <a:ext uri="{FF2B5EF4-FFF2-40B4-BE49-F238E27FC236}">
                    <a16:creationId xmlns:a16="http://schemas.microsoft.com/office/drawing/2014/main" id="{0E612BF4-ECF5-79D1-10C2-06DA0A96B7F2}"/>
                  </a:ext>
                </a:extLst>
              </p14:cNvPr>
              <p14:cNvContentPartPr/>
              <p14:nvPr/>
            </p14:nvContentPartPr>
            <p14:xfrm>
              <a:off x="5029194" y="5208264"/>
              <a:ext cx="393840" cy="167400"/>
            </p14:xfrm>
          </p:contentPart>
        </mc:Choice>
        <mc:Fallback xmlns="">
          <p:pic>
            <p:nvPicPr>
              <p:cNvPr id="70" name="Szabadkéz 71">
                <a:extLst>
                  <a:ext uri="{FF2B5EF4-FFF2-40B4-BE49-F238E27FC236}">
                    <a16:creationId xmlns:a16="http://schemas.microsoft.com/office/drawing/2014/main" id="{0E612BF4-ECF5-79D1-10C2-06DA0A96B7F2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5013728" y="5192817"/>
                <a:ext cx="424412" cy="1979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5" name="Szabadkéz 75">
                <a:extLst>
                  <a:ext uri="{FF2B5EF4-FFF2-40B4-BE49-F238E27FC236}">
                    <a16:creationId xmlns:a16="http://schemas.microsoft.com/office/drawing/2014/main" id="{2A03B118-AE4F-4CB5-B9E2-7484FB4872AE}"/>
                  </a:ext>
                </a:extLst>
              </p14:cNvPr>
              <p14:cNvContentPartPr/>
              <p14:nvPr/>
            </p14:nvContentPartPr>
            <p14:xfrm>
              <a:off x="6996222" y="5258055"/>
              <a:ext cx="252000" cy="129240"/>
            </p14:xfrm>
          </p:contentPart>
        </mc:Choice>
        <mc:Fallback xmlns="">
          <p:pic>
            <p:nvPicPr>
              <p:cNvPr id="75" name="Szabadkéz 75">
                <a:extLst>
                  <a:ext uri="{FF2B5EF4-FFF2-40B4-BE49-F238E27FC236}">
                    <a16:creationId xmlns:a16="http://schemas.microsoft.com/office/drawing/2014/main" id="{2A03B118-AE4F-4CB5-B9E2-7484FB4872AE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6980742" y="5242575"/>
                <a:ext cx="282600" cy="15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6" name="Szabadkéz 75">
                <a:extLst>
                  <a:ext uri="{FF2B5EF4-FFF2-40B4-BE49-F238E27FC236}">
                    <a16:creationId xmlns:a16="http://schemas.microsoft.com/office/drawing/2014/main" id="{B6F7FA95-6CDA-FDBC-ED2F-C28E1F368F39}"/>
                  </a:ext>
                </a:extLst>
              </p14:cNvPr>
              <p14:cNvContentPartPr/>
              <p14:nvPr/>
            </p14:nvContentPartPr>
            <p14:xfrm>
              <a:off x="7245702" y="5298015"/>
              <a:ext cx="34920" cy="40680"/>
            </p14:xfrm>
          </p:contentPart>
        </mc:Choice>
        <mc:Fallback xmlns="">
          <p:pic>
            <p:nvPicPr>
              <p:cNvPr id="76" name="Szabadkéz 75">
                <a:extLst>
                  <a:ext uri="{FF2B5EF4-FFF2-40B4-BE49-F238E27FC236}">
                    <a16:creationId xmlns:a16="http://schemas.microsoft.com/office/drawing/2014/main" id="{B6F7FA95-6CDA-FDBC-ED2F-C28E1F368F39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230222" y="5282535"/>
                <a:ext cx="65520" cy="71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4" name="Szabadkéz 25">
                <a:extLst>
                  <a:ext uri="{FF2B5EF4-FFF2-40B4-BE49-F238E27FC236}">
                    <a16:creationId xmlns:a16="http://schemas.microsoft.com/office/drawing/2014/main" id="{FE9B1E7D-F888-C13C-BA2A-823E86EFB2D6}"/>
                  </a:ext>
                </a:extLst>
              </p14:cNvPr>
              <p14:cNvContentPartPr/>
              <p14:nvPr/>
            </p14:nvContentPartPr>
            <p14:xfrm>
              <a:off x="7869383" y="4958119"/>
              <a:ext cx="179640" cy="142560"/>
            </p14:xfrm>
          </p:contentPart>
        </mc:Choice>
        <mc:Fallback xmlns="">
          <p:pic>
            <p:nvPicPr>
              <p:cNvPr id="24" name="Szabadkéz 25">
                <a:extLst>
                  <a:ext uri="{FF2B5EF4-FFF2-40B4-BE49-F238E27FC236}">
                    <a16:creationId xmlns:a16="http://schemas.microsoft.com/office/drawing/2014/main" id="{FE9B1E7D-F888-C13C-BA2A-823E86EFB2D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853872" y="4942639"/>
                <a:ext cx="210301" cy="17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9" name="Szabadkéz 29">
                <a:extLst>
                  <a:ext uri="{FF2B5EF4-FFF2-40B4-BE49-F238E27FC236}">
                    <a16:creationId xmlns:a16="http://schemas.microsoft.com/office/drawing/2014/main" id="{C19CB031-EBD3-B0D1-B295-E0BE85C5F2D9}"/>
                  </a:ext>
                </a:extLst>
              </p14:cNvPr>
              <p14:cNvContentPartPr/>
              <p14:nvPr/>
            </p14:nvContentPartPr>
            <p14:xfrm>
              <a:off x="8255663" y="4896559"/>
              <a:ext cx="250560" cy="154800"/>
            </p14:xfrm>
          </p:contentPart>
        </mc:Choice>
        <mc:Fallback xmlns="">
          <p:pic>
            <p:nvPicPr>
              <p:cNvPr id="29" name="Szabadkéz 29">
                <a:extLst>
                  <a:ext uri="{FF2B5EF4-FFF2-40B4-BE49-F238E27FC236}">
                    <a16:creationId xmlns:a16="http://schemas.microsoft.com/office/drawing/2014/main" id="{C19CB031-EBD3-B0D1-B295-E0BE85C5F2D9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8240183" y="4881079"/>
                <a:ext cx="281160" cy="18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7" name="Szabadkéz 48">
                <a:extLst>
                  <a:ext uri="{FF2B5EF4-FFF2-40B4-BE49-F238E27FC236}">
                    <a16:creationId xmlns:a16="http://schemas.microsoft.com/office/drawing/2014/main" id="{02E7D7DF-9244-5A47-BEBC-441854727788}"/>
                  </a:ext>
                </a:extLst>
              </p14:cNvPr>
              <p14:cNvContentPartPr/>
              <p14:nvPr/>
            </p14:nvContentPartPr>
            <p14:xfrm>
              <a:off x="8759303" y="4893319"/>
              <a:ext cx="856080" cy="281520"/>
            </p14:xfrm>
          </p:contentPart>
        </mc:Choice>
        <mc:Fallback xmlns="">
          <p:pic>
            <p:nvPicPr>
              <p:cNvPr id="47" name="Szabadkéz 48">
                <a:extLst>
                  <a:ext uri="{FF2B5EF4-FFF2-40B4-BE49-F238E27FC236}">
                    <a16:creationId xmlns:a16="http://schemas.microsoft.com/office/drawing/2014/main" id="{02E7D7DF-9244-5A47-BEBC-441854727788}"/>
                  </a:ext>
                </a:extLst>
              </p:cNvPr>
              <p:cNvPicPr/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8743823" y="4877839"/>
                <a:ext cx="886680" cy="31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2" name="Szabadkéz 62">
                <a:extLst>
                  <a:ext uri="{FF2B5EF4-FFF2-40B4-BE49-F238E27FC236}">
                    <a16:creationId xmlns:a16="http://schemas.microsoft.com/office/drawing/2014/main" id="{39CF7896-BC01-29E4-6863-029016450672}"/>
                  </a:ext>
                </a:extLst>
              </p14:cNvPr>
              <p14:cNvContentPartPr/>
              <p14:nvPr/>
            </p14:nvContentPartPr>
            <p14:xfrm>
              <a:off x="7897103" y="5139199"/>
              <a:ext cx="772560" cy="168480"/>
            </p14:xfrm>
          </p:contentPart>
        </mc:Choice>
        <mc:Fallback xmlns="">
          <p:pic>
            <p:nvPicPr>
              <p:cNvPr id="62" name="Szabadkéz 62">
                <a:extLst>
                  <a:ext uri="{FF2B5EF4-FFF2-40B4-BE49-F238E27FC236}">
                    <a16:creationId xmlns:a16="http://schemas.microsoft.com/office/drawing/2014/main" id="{39CF7896-BC01-29E4-6863-029016450672}"/>
                  </a:ext>
                </a:extLst>
              </p:cNvPr>
              <p:cNvPicPr/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7881623" y="5123752"/>
                <a:ext cx="803160" cy="1990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74" name="Szabadkéz 76">
                <a:extLst>
                  <a:ext uri="{FF2B5EF4-FFF2-40B4-BE49-F238E27FC236}">
                    <a16:creationId xmlns:a16="http://schemas.microsoft.com/office/drawing/2014/main" id="{740F2F57-AAE7-723E-749F-E12EE2E356CE}"/>
                  </a:ext>
                </a:extLst>
              </p14:cNvPr>
              <p14:cNvContentPartPr/>
              <p14:nvPr/>
            </p14:nvContentPartPr>
            <p14:xfrm>
              <a:off x="7905989" y="5555505"/>
              <a:ext cx="143640" cy="88200"/>
            </p14:xfrm>
          </p:contentPart>
        </mc:Choice>
        <mc:Fallback xmlns="">
          <p:pic>
            <p:nvPicPr>
              <p:cNvPr id="74" name="Szabadkéz 76">
                <a:extLst>
                  <a:ext uri="{FF2B5EF4-FFF2-40B4-BE49-F238E27FC236}">
                    <a16:creationId xmlns:a16="http://schemas.microsoft.com/office/drawing/2014/main" id="{740F2F57-AAE7-723E-749F-E12EE2E356CE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7898429" y="5547945"/>
                <a:ext cx="158760" cy="103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1" name="Szabadkéz 81">
                <a:extLst>
                  <a:ext uri="{FF2B5EF4-FFF2-40B4-BE49-F238E27FC236}">
                    <a16:creationId xmlns:a16="http://schemas.microsoft.com/office/drawing/2014/main" id="{632CAA84-C272-A738-D68E-E49D3EEF2BE0}"/>
                  </a:ext>
                </a:extLst>
              </p14:cNvPr>
              <p14:cNvContentPartPr/>
              <p14:nvPr/>
            </p14:nvContentPartPr>
            <p14:xfrm>
              <a:off x="8241149" y="5524545"/>
              <a:ext cx="531360" cy="128520"/>
            </p14:xfrm>
          </p:contentPart>
        </mc:Choice>
        <mc:Fallback xmlns="">
          <p:pic>
            <p:nvPicPr>
              <p:cNvPr id="81" name="Szabadkéz 81">
                <a:extLst>
                  <a:ext uri="{FF2B5EF4-FFF2-40B4-BE49-F238E27FC236}">
                    <a16:creationId xmlns:a16="http://schemas.microsoft.com/office/drawing/2014/main" id="{632CAA84-C272-A738-D68E-E49D3EEF2BE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8233584" y="5516985"/>
                <a:ext cx="546490" cy="143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6" name="Szabadkéz 89">
                <a:extLst>
                  <a:ext uri="{FF2B5EF4-FFF2-40B4-BE49-F238E27FC236}">
                    <a16:creationId xmlns:a16="http://schemas.microsoft.com/office/drawing/2014/main" id="{2A794E4C-2A9C-AE63-D8A9-BCFA44999FF4}"/>
                  </a:ext>
                </a:extLst>
              </p14:cNvPr>
              <p14:cNvContentPartPr/>
              <p14:nvPr/>
            </p14:nvContentPartPr>
            <p14:xfrm>
              <a:off x="8984549" y="5502225"/>
              <a:ext cx="210240" cy="133920"/>
            </p14:xfrm>
          </p:contentPart>
        </mc:Choice>
        <mc:Fallback xmlns="">
          <p:pic>
            <p:nvPicPr>
              <p:cNvPr id="86" name="Szabadkéz 89">
                <a:extLst>
                  <a:ext uri="{FF2B5EF4-FFF2-40B4-BE49-F238E27FC236}">
                    <a16:creationId xmlns:a16="http://schemas.microsoft.com/office/drawing/2014/main" id="{2A794E4C-2A9C-AE63-D8A9-BCFA44999FF4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8977002" y="5494665"/>
                <a:ext cx="225334" cy="14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90" name="Szabadkéz 89">
                <a:extLst>
                  <a:ext uri="{FF2B5EF4-FFF2-40B4-BE49-F238E27FC236}">
                    <a16:creationId xmlns:a16="http://schemas.microsoft.com/office/drawing/2014/main" id="{1F56E666-93E2-BC67-4732-9B1F12B4FF7B}"/>
                  </a:ext>
                </a:extLst>
              </p14:cNvPr>
              <p14:cNvContentPartPr/>
              <p14:nvPr/>
            </p14:nvContentPartPr>
            <p14:xfrm>
              <a:off x="9432389" y="5590065"/>
              <a:ext cx="360" cy="360"/>
            </p14:xfrm>
          </p:contentPart>
        </mc:Choice>
        <mc:Fallback xmlns="">
          <p:pic>
            <p:nvPicPr>
              <p:cNvPr id="90" name="Szabadkéz 89">
                <a:extLst>
                  <a:ext uri="{FF2B5EF4-FFF2-40B4-BE49-F238E27FC236}">
                    <a16:creationId xmlns:a16="http://schemas.microsoft.com/office/drawing/2014/main" id="{1F56E666-93E2-BC67-4732-9B1F12B4FF7B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9424829" y="5582505"/>
                <a:ext cx="15480" cy="1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92" name="Szabadkéz 91">
                <a:extLst>
                  <a:ext uri="{FF2B5EF4-FFF2-40B4-BE49-F238E27FC236}">
                    <a16:creationId xmlns:a16="http://schemas.microsoft.com/office/drawing/2014/main" id="{38E170C1-4E3D-3807-A46C-55E4E5D3B10B}"/>
                  </a:ext>
                </a:extLst>
              </p14:cNvPr>
              <p14:cNvContentPartPr/>
              <p14:nvPr/>
            </p14:nvContentPartPr>
            <p14:xfrm>
              <a:off x="9393149" y="5581065"/>
              <a:ext cx="99720" cy="149040"/>
            </p14:xfrm>
          </p:contentPart>
        </mc:Choice>
        <mc:Fallback xmlns="">
          <p:pic>
            <p:nvPicPr>
              <p:cNvPr id="92" name="Szabadkéz 91">
                <a:extLst>
                  <a:ext uri="{FF2B5EF4-FFF2-40B4-BE49-F238E27FC236}">
                    <a16:creationId xmlns:a16="http://schemas.microsoft.com/office/drawing/2014/main" id="{38E170C1-4E3D-3807-A46C-55E4E5D3B10B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9385562" y="5573487"/>
                <a:ext cx="114895" cy="16419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93" name="Szabadkéz 92">
                <a:extLst>
                  <a:ext uri="{FF2B5EF4-FFF2-40B4-BE49-F238E27FC236}">
                    <a16:creationId xmlns:a16="http://schemas.microsoft.com/office/drawing/2014/main" id="{DB917920-96E5-8271-A660-87F5B8807DE0}"/>
                  </a:ext>
                </a:extLst>
              </p14:cNvPr>
              <p14:cNvContentPartPr/>
              <p14:nvPr/>
            </p14:nvContentPartPr>
            <p14:xfrm>
              <a:off x="9515549" y="5601585"/>
              <a:ext cx="45360" cy="48960"/>
            </p14:xfrm>
          </p:contentPart>
        </mc:Choice>
        <mc:Fallback xmlns="">
          <p:pic>
            <p:nvPicPr>
              <p:cNvPr id="93" name="Szabadkéz 92">
                <a:extLst>
                  <a:ext uri="{FF2B5EF4-FFF2-40B4-BE49-F238E27FC236}">
                    <a16:creationId xmlns:a16="http://schemas.microsoft.com/office/drawing/2014/main" id="{DB917920-96E5-8271-A660-87F5B8807DE0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507929" y="5593969"/>
                <a:ext cx="60601" cy="641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94" name="Szabadkéz 93">
                <a:extLst>
                  <a:ext uri="{FF2B5EF4-FFF2-40B4-BE49-F238E27FC236}">
                    <a16:creationId xmlns:a16="http://schemas.microsoft.com/office/drawing/2014/main" id="{0292854A-C1B6-7B6C-95E4-C4BBEBA32298}"/>
                  </a:ext>
                </a:extLst>
              </p14:cNvPr>
              <p14:cNvContentPartPr/>
              <p14:nvPr/>
            </p14:nvContentPartPr>
            <p14:xfrm>
              <a:off x="9564149" y="5587905"/>
              <a:ext cx="104400" cy="90360"/>
            </p14:xfrm>
          </p:contentPart>
        </mc:Choice>
        <mc:Fallback xmlns="">
          <p:pic>
            <p:nvPicPr>
              <p:cNvPr id="94" name="Szabadkéz 93">
                <a:extLst>
                  <a:ext uri="{FF2B5EF4-FFF2-40B4-BE49-F238E27FC236}">
                    <a16:creationId xmlns:a16="http://schemas.microsoft.com/office/drawing/2014/main" id="{0292854A-C1B6-7B6C-95E4-C4BBEBA32298}"/>
                  </a:ext>
                </a:extLst>
              </p:cNvPr>
              <p:cNvPicPr/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9556589" y="5580345"/>
                <a:ext cx="119520" cy="10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95" name="Szabadkéz 94">
                <a:extLst>
                  <a:ext uri="{FF2B5EF4-FFF2-40B4-BE49-F238E27FC236}">
                    <a16:creationId xmlns:a16="http://schemas.microsoft.com/office/drawing/2014/main" id="{F90E4BAF-ACD9-9D89-9D12-8184A42C7C5C}"/>
                  </a:ext>
                </a:extLst>
              </p14:cNvPr>
              <p14:cNvContentPartPr/>
              <p14:nvPr/>
            </p14:nvContentPartPr>
            <p14:xfrm>
              <a:off x="9672509" y="5564865"/>
              <a:ext cx="9720" cy="21240"/>
            </p14:xfrm>
          </p:contentPart>
        </mc:Choice>
        <mc:Fallback xmlns="">
          <p:pic>
            <p:nvPicPr>
              <p:cNvPr id="95" name="Szabadkéz 94">
                <a:extLst>
                  <a:ext uri="{FF2B5EF4-FFF2-40B4-BE49-F238E27FC236}">
                    <a16:creationId xmlns:a16="http://schemas.microsoft.com/office/drawing/2014/main" id="{F90E4BAF-ACD9-9D89-9D12-8184A42C7C5C}"/>
                  </a:ext>
                </a:extLst>
              </p:cNvPr>
              <p:cNvPicPr/>
              <p:nvPr/>
            </p:nvPicPr>
            <p:blipFill>
              <a:blip r:embed="rId62"/>
              <a:stretch>
                <a:fillRect/>
              </a:stretch>
            </p:blipFill>
            <p:spPr>
              <a:xfrm>
                <a:off x="9664658" y="5557305"/>
                <a:ext cx="25422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0" name="Szabadkéz 100">
                <a:extLst>
                  <a:ext uri="{FF2B5EF4-FFF2-40B4-BE49-F238E27FC236}">
                    <a16:creationId xmlns:a16="http://schemas.microsoft.com/office/drawing/2014/main" id="{F0EE870C-A472-C948-F6D0-9882542CEA9E}"/>
                  </a:ext>
                </a:extLst>
              </p14:cNvPr>
              <p14:cNvContentPartPr/>
              <p14:nvPr/>
            </p14:nvContentPartPr>
            <p14:xfrm>
              <a:off x="9681869" y="5610945"/>
              <a:ext cx="143640" cy="142920"/>
            </p14:xfrm>
          </p:contentPart>
        </mc:Choice>
        <mc:Fallback xmlns="">
          <p:pic>
            <p:nvPicPr>
              <p:cNvPr id="100" name="Szabadkéz 100">
                <a:extLst>
                  <a:ext uri="{FF2B5EF4-FFF2-40B4-BE49-F238E27FC236}">
                    <a16:creationId xmlns:a16="http://schemas.microsoft.com/office/drawing/2014/main" id="{F0EE870C-A472-C948-F6D0-9882542CEA9E}"/>
                  </a:ext>
                </a:extLst>
              </p:cNvPr>
              <p:cNvPicPr/>
              <p:nvPr/>
            </p:nvPicPr>
            <p:blipFill>
              <a:blip r:embed="rId64"/>
              <a:stretch>
                <a:fillRect/>
              </a:stretch>
            </p:blipFill>
            <p:spPr>
              <a:xfrm>
                <a:off x="9674309" y="5603404"/>
                <a:ext cx="158760" cy="1580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10" name="Szabadkéz 111">
                <a:extLst>
                  <a:ext uri="{FF2B5EF4-FFF2-40B4-BE49-F238E27FC236}">
                    <a16:creationId xmlns:a16="http://schemas.microsoft.com/office/drawing/2014/main" id="{4DB8441C-3249-3D59-5C53-98F18583D1F1}"/>
                  </a:ext>
                </a:extLst>
              </p14:cNvPr>
              <p14:cNvContentPartPr/>
              <p14:nvPr/>
            </p14:nvContentPartPr>
            <p14:xfrm>
              <a:off x="8536709" y="5772585"/>
              <a:ext cx="321120" cy="131400"/>
            </p14:xfrm>
          </p:contentPart>
        </mc:Choice>
        <mc:Fallback xmlns="">
          <p:pic>
            <p:nvPicPr>
              <p:cNvPr id="110" name="Szabadkéz 111">
                <a:extLst>
                  <a:ext uri="{FF2B5EF4-FFF2-40B4-BE49-F238E27FC236}">
                    <a16:creationId xmlns:a16="http://schemas.microsoft.com/office/drawing/2014/main" id="{4DB8441C-3249-3D59-5C53-98F18583D1F1}"/>
                  </a:ext>
                </a:extLst>
              </p:cNvPr>
              <p:cNvPicPr/>
              <p:nvPr/>
            </p:nvPicPr>
            <p:blipFill>
              <a:blip r:embed="rId66"/>
              <a:stretch>
                <a:fillRect/>
              </a:stretch>
            </p:blipFill>
            <p:spPr>
              <a:xfrm>
                <a:off x="8529157" y="5765046"/>
                <a:ext cx="336223" cy="1464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11" name="Szabadkéz 111">
                <a:extLst>
                  <a:ext uri="{FF2B5EF4-FFF2-40B4-BE49-F238E27FC236}">
                    <a16:creationId xmlns:a16="http://schemas.microsoft.com/office/drawing/2014/main" id="{E4CCE00D-966A-A959-E42C-F64633E4043E}"/>
                  </a:ext>
                </a:extLst>
              </p14:cNvPr>
              <p14:cNvContentPartPr/>
              <p14:nvPr/>
            </p14:nvContentPartPr>
            <p14:xfrm>
              <a:off x="8070149" y="5712465"/>
              <a:ext cx="326160" cy="170640"/>
            </p14:xfrm>
          </p:contentPart>
        </mc:Choice>
        <mc:Fallback xmlns="">
          <p:pic>
            <p:nvPicPr>
              <p:cNvPr id="111" name="Szabadkéz 111">
                <a:extLst>
                  <a:ext uri="{FF2B5EF4-FFF2-40B4-BE49-F238E27FC236}">
                    <a16:creationId xmlns:a16="http://schemas.microsoft.com/office/drawing/2014/main" id="{E4CCE00D-966A-A959-E42C-F64633E4043E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8062589" y="5704889"/>
                <a:ext cx="341280" cy="185792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74339457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62AA5B-E937-9FE3-F019-901054F8E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Modelling the thermodynamic limit</a:t>
            </a:r>
          </a:p>
        </p:txBody>
      </p:sp>
      <p:pic>
        <p:nvPicPr>
          <p:cNvPr id="6" name="Picture 7" descr="Chart&#10;&#10;Description automatically generated">
            <a:extLst>
              <a:ext uri="{FF2B5EF4-FFF2-40B4-BE49-F238E27FC236}">
                <a16:creationId xmlns:a16="http://schemas.microsoft.com/office/drawing/2014/main" id="{EBA44607-AF55-7D96-0468-5DEA452243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422" y="1504373"/>
            <a:ext cx="7013830" cy="5164991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7519C418-4E59-B2D6-1F48-A059634CAEAB}"/>
              </a:ext>
            </a:extLst>
          </p:cNvPr>
          <p:cNvGrpSpPr/>
          <p:nvPr/>
        </p:nvGrpSpPr>
        <p:grpSpPr>
          <a:xfrm>
            <a:off x="6671611" y="1360864"/>
            <a:ext cx="3874303" cy="1736481"/>
            <a:chOff x="6671611" y="1360864"/>
            <a:chExt cx="3874303" cy="1736481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43DC3760-CE08-40B5-B1F4-99DB21694A77}"/>
                </a:ext>
              </a:extLst>
            </p:cNvPr>
            <p:cNvSpPr/>
            <p:nvPr/>
          </p:nvSpPr>
          <p:spPr>
            <a:xfrm>
              <a:off x="7578511" y="1360864"/>
              <a:ext cx="2967403" cy="1736481"/>
            </a:xfrm>
            <a:prstGeom prst="roundRect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en-GB" sz="2400" b="1">
                  <a:cs typeface="Calibri"/>
                </a:rPr>
                <a:t>Finite-size scaling exponent of timescale: 5.4</a:t>
              </a:r>
              <a:endParaRPr lang="en-US" sz="1800"/>
            </a:p>
          </p:txBody>
        </p:sp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37" name="Szabadkéz 36">
                  <a:extLst>
                    <a:ext uri="{FF2B5EF4-FFF2-40B4-BE49-F238E27FC236}">
                      <a16:creationId xmlns:a16="http://schemas.microsoft.com/office/drawing/2014/main" id="{78323FB2-F1E4-F0FC-D03D-11F4D24AE10A}"/>
                    </a:ext>
                  </a:extLst>
                </p14:cNvPr>
                <p14:cNvContentPartPr/>
                <p14:nvPr/>
              </p14:nvContentPartPr>
              <p14:xfrm>
                <a:off x="6671611" y="2258415"/>
                <a:ext cx="873000" cy="130680"/>
              </p14:xfrm>
            </p:contentPart>
          </mc:Choice>
          <mc:Fallback xmlns="">
            <p:pic>
              <p:nvPicPr>
                <p:cNvPr id="37" name="Szabadkéz 36">
                  <a:extLst>
                    <a:ext uri="{FF2B5EF4-FFF2-40B4-BE49-F238E27FC236}">
                      <a16:creationId xmlns:a16="http://schemas.microsoft.com/office/drawing/2014/main" id="{78323FB2-F1E4-F0FC-D03D-11F4D24AE10A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653611" y="2240415"/>
                  <a:ext cx="90864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43" name="Szabadkéz 42">
                  <a:extLst>
                    <a:ext uri="{FF2B5EF4-FFF2-40B4-BE49-F238E27FC236}">
                      <a16:creationId xmlns:a16="http://schemas.microsoft.com/office/drawing/2014/main" id="{0E17FEDC-E189-2063-DDAF-71A61946CF68}"/>
                    </a:ext>
                  </a:extLst>
                </p14:cNvPr>
                <p14:cNvContentPartPr/>
                <p14:nvPr/>
              </p14:nvContentPartPr>
              <p14:xfrm>
                <a:off x="7353091" y="2252560"/>
                <a:ext cx="195480" cy="235440"/>
              </p14:xfrm>
            </p:contentPart>
          </mc:Choice>
          <mc:Fallback xmlns="">
            <p:pic>
              <p:nvPicPr>
                <p:cNvPr id="43" name="Szabadkéz 42">
                  <a:extLst>
                    <a:ext uri="{FF2B5EF4-FFF2-40B4-BE49-F238E27FC236}">
                      <a16:creationId xmlns:a16="http://schemas.microsoft.com/office/drawing/2014/main" id="{0E17FEDC-E189-2063-DDAF-71A61946CF68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335091" y="2234560"/>
                  <a:ext cx="231120" cy="271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48" name="Szabadkéz 47">
                <a:extLst>
                  <a:ext uri="{FF2B5EF4-FFF2-40B4-BE49-F238E27FC236}">
                    <a16:creationId xmlns:a16="http://schemas.microsoft.com/office/drawing/2014/main" id="{6031C7B0-CBFB-1C4C-7675-C972FDD5E856}"/>
                  </a:ext>
                </a:extLst>
              </p14:cNvPr>
              <p14:cNvContentPartPr/>
              <p14:nvPr/>
            </p14:nvContentPartPr>
            <p14:xfrm>
              <a:off x="6753836" y="3818993"/>
              <a:ext cx="157320" cy="272880"/>
            </p14:xfrm>
          </p:contentPart>
        </mc:Choice>
        <mc:Fallback xmlns="">
          <p:pic>
            <p:nvPicPr>
              <p:cNvPr id="48" name="Szabadkéz 47">
                <a:extLst>
                  <a:ext uri="{FF2B5EF4-FFF2-40B4-BE49-F238E27FC236}">
                    <a16:creationId xmlns:a16="http://schemas.microsoft.com/office/drawing/2014/main" id="{6031C7B0-CBFB-1C4C-7675-C972FDD5E856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744836" y="3809993"/>
                <a:ext cx="174960" cy="29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52" name="Szabadkéz 51">
                <a:extLst>
                  <a:ext uri="{FF2B5EF4-FFF2-40B4-BE49-F238E27FC236}">
                    <a16:creationId xmlns:a16="http://schemas.microsoft.com/office/drawing/2014/main" id="{6651CAE4-332B-1731-BCD9-323069926E91}"/>
                  </a:ext>
                </a:extLst>
              </p14:cNvPr>
              <p14:cNvContentPartPr/>
              <p14:nvPr/>
            </p14:nvContentPartPr>
            <p14:xfrm>
              <a:off x="6813956" y="4128593"/>
              <a:ext cx="143280" cy="149400"/>
            </p14:xfrm>
          </p:contentPart>
        </mc:Choice>
        <mc:Fallback xmlns="">
          <p:pic>
            <p:nvPicPr>
              <p:cNvPr id="52" name="Szabadkéz 51">
                <a:extLst>
                  <a:ext uri="{FF2B5EF4-FFF2-40B4-BE49-F238E27FC236}">
                    <a16:creationId xmlns:a16="http://schemas.microsoft.com/office/drawing/2014/main" id="{6651CAE4-332B-1731-BCD9-323069926E9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6804979" y="4119593"/>
                <a:ext cx="160876" cy="16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1">
            <p14:nvContentPartPr>
              <p14:cNvPr id="56" name="Szabadkéz 55">
                <a:extLst>
                  <a:ext uri="{FF2B5EF4-FFF2-40B4-BE49-F238E27FC236}">
                    <a16:creationId xmlns:a16="http://schemas.microsoft.com/office/drawing/2014/main" id="{229E7BD4-D004-D334-F186-C50C4D3B0F82}"/>
                  </a:ext>
                </a:extLst>
              </p14:cNvPr>
              <p14:cNvContentPartPr/>
              <p14:nvPr/>
            </p14:nvContentPartPr>
            <p14:xfrm>
              <a:off x="6617756" y="3793793"/>
              <a:ext cx="383760" cy="538560"/>
            </p14:xfrm>
          </p:contentPart>
        </mc:Choice>
        <mc:Fallback xmlns="">
          <p:pic>
            <p:nvPicPr>
              <p:cNvPr id="56" name="Szabadkéz 55">
                <a:extLst>
                  <a:ext uri="{FF2B5EF4-FFF2-40B4-BE49-F238E27FC236}">
                    <a16:creationId xmlns:a16="http://schemas.microsoft.com/office/drawing/2014/main" id="{229E7BD4-D004-D334-F186-C50C4D3B0F82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08756" y="3784793"/>
                <a:ext cx="401400" cy="55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61" name="Szabadkéz 60">
                <a:extLst>
                  <a:ext uri="{FF2B5EF4-FFF2-40B4-BE49-F238E27FC236}">
                    <a16:creationId xmlns:a16="http://schemas.microsoft.com/office/drawing/2014/main" id="{FCE5F46A-27EE-43F4-ADFF-CC0584D5F75D}"/>
                  </a:ext>
                </a:extLst>
              </p14:cNvPr>
              <p14:cNvContentPartPr/>
              <p14:nvPr/>
            </p14:nvContentPartPr>
            <p14:xfrm>
              <a:off x="6920516" y="3608753"/>
              <a:ext cx="97200" cy="194400"/>
            </p14:xfrm>
          </p:contentPart>
        </mc:Choice>
        <mc:Fallback xmlns="">
          <p:pic>
            <p:nvPicPr>
              <p:cNvPr id="61" name="Szabadkéz 60">
                <a:extLst>
                  <a:ext uri="{FF2B5EF4-FFF2-40B4-BE49-F238E27FC236}">
                    <a16:creationId xmlns:a16="http://schemas.microsoft.com/office/drawing/2014/main" id="{FCE5F46A-27EE-43F4-ADFF-CC0584D5F75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911516" y="3599753"/>
                <a:ext cx="114840" cy="212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5">
            <p14:nvContentPartPr>
              <p14:cNvPr id="65" name="Szabadkéz 64">
                <a:extLst>
                  <a:ext uri="{FF2B5EF4-FFF2-40B4-BE49-F238E27FC236}">
                    <a16:creationId xmlns:a16="http://schemas.microsoft.com/office/drawing/2014/main" id="{3BEC06B4-4CD8-CA35-32F1-078C87EF19E1}"/>
                  </a:ext>
                </a:extLst>
              </p14:cNvPr>
              <p14:cNvContentPartPr/>
              <p14:nvPr/>
            </p14:nvContentPartPr>
            <p14:xfrm>
              <a:off x="7044716" y="3595433"/>
              <a:ext cx="131760" cy="126720"/>
            </p14:xfrm>
          </p:contentPart>
        </mc:Choice>
        <mc:Fallback xmlns="">
          <p:pic>
            <p:nvPicPr>
              <p:cNvPr id="65" name="Szabadkéz 64">
                <a:extLst>
                  <a:ext uri="{FF2B5EF4-FFF2-40B4-BE49-F238E27FC236}">
                    <a16:creationId xmlns:a16="http://schemas.microsoft.com/office/drawing/2014/main" id="{3BEC06B4-4CD8-CA35-32F1-078C87EF19E1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035716" y="3586458"/>
                <a:ext cx="149400" cy="1443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7">
            <p14:nvContentPartPr>
              <p14:cNvPr id="66" name="Szabadkéz 65">
                <a:extLst>
                  <a:ext uri="{FF2B5EF4-FFF2-40B4-BE49-F238E27FC236}">
                    <a16:creationId xmlns:a16="http://schemas.microsoft.com/office/drawing/2014/main" id="{80B45AB4-8A57-9162-3FE7-9380A8D8992B}"/>
                  </a:ext>
                </a:extLst>
              </p14:cNvPr>
              <p14:cNvContentPartPr/>
              <p14:nvPr/>
            </p14:nvContentPartPr>
            <p14:xfrm>
              <a:off x="6442076" y="3700913"/>
              <a:ext cx="141120" cy="328680"/>
            </p14:xfrm>
          </p:contentPart>
        </mc:Choice>
        <mc:Fallback xmlns="">
          <p:pic>
            <p:nvPicPr>
              <p:cNvPr id="66" name="Szabadkéz 65">
                <a:extLst>
                  <a:ext uri="{FF2B5EF4-FFF2-40B4-BE49-F238E27FC236}">
                    <a16:creationId xmlns:a16="http://schemas.microsoft.com/office/drawing/2014/main" id="{80B45AB4-8A57-9162-3FE7-9380A8D8992B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433076" y="3691913"/>
                <a:ext cx="158760" cy="346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9">
            <p14:nvContentPartPr>
              <p14:cNvPr id="67" name="Szabadkéz 66">
                <a:extLst>
                  <a:ext uri="{FF2B5EF4-FFF2-40B4-BE49-F238E27FC236}">
                    <a16:creationId xmlns:a16="http://schemas.microsoft.com/office/drawing/2014/main" id="{725092A7-28D3-D11A-6225-85C30E5A2941}"/>
                  </a:ext>
                </a:extLst>
              </p14:cNvPr>
              <p14:cNvContentPartPr/>
              <p14:nvPr/>
            </p14:nvContentPartPr>
            <p14:xfrm>
              <a:off x="6555476" y="3717473"/>
              <a:ext cx="9720" cy="101880"/>
            </p14:xfrm>
          </p:contentPart>
        </mc:Choice>
        <mc:Fallback xmlns="">
          <p:pic>
            <p:nvPicPr>
              <p:cNvPr id="67" name="Szabadkéz 66">
                <a:extLst>
                  <a:ext uri="{FF2B5EF4-FFF2-40B4-BE49-F238E27FC236}">
                    <a16:creationId xmlns:a16="http://schemas.microsoft.com/office/drawing/2014/main" id="{725092A7-28D3-D11A-6225-85C30E5A2941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6546476" y="3708505"/>
                <a:ext cx="27360" cy="1194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1">
            <p14:nvContentPartPr>
              <p14:cNvPr id="69" name="Szabadkéz 68">
                <a:extLst>
                  <a:ext uri="{FF2B5EF4-FFF2-40B4-BE49-F238E27FC236}">
                    <a16:creationId xmlns:a16="http://schemas.microsoft.com/office/drawing/2014/main" id="{1D6EF7A1-2719-7A77-E4E6-22E039EF5EB1}"/>
                  </a:ext>
                </a:extLst>
              </p14:cNvPr>
              <p14:cNvContentPartPr/>
              <p14:nvPr/>
            </p14:nvContentPartPr>
            <p14:xfrm>
              <a:off x="8897530" y="3893442"/>
              <a:ext cx="103680" cy="687240"/>
            </p14:xfrm>
          </p:contentPart>
        </mc:Choice>
        <mc:Fallback xmlns="">
          <p:pic>
            <p:nvPicPr>
              <p:cNvPr id="69" name="Szabadkéz 68">
                <a:extLst>
                  <a:ext uri="{FF2B5EF4-FFF2-40B4-BE49-F238E27FC236}">
                    <a16:creationId xmlns:a16="http://schemas.microsoft.com/office/drawing/2014/main" id="{1D6EF7A1-2719-7A77-E4E6-22E039EF5EB1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8888499" y="3884442"/>
                <a:ext cx="121381" cy="704880"/>
              </a:xfrm>
              <a:prstGeom prst="rect">
                <a:avLst/>
              </a:prstGeom>
            </p:spPr>
          </p:pic>
        </mc:Fallback>
      </mc:AlternateContent>
      <p:grpSp>
        <p:nvGrpSpPr>
          <p:cNvPr id="8" name="Group 7">
            <a:extLst>
              <a:ext uri="{FF2B5EF4-FFF2-40B4-BE49-F238E27FC236}">
                <a16:creationId xmlns:a16="http://schemas.microsoft.com/office/drawing/2014/main" id="{C106FA30-4993-AD9C-8E31-5B3B96BE3F74}"/>
              </a:ext>
            </a:extLst>
          </p:cNvPr>
          <p:cNvGrpSpPr/>
          <p:nvPr/>
        </p:nvGrpSpPr>
        <p:grpSpPr>
          <a:xfrm>
            <a:off x="1096168" y="1524000"/>
            <a:ext cx="4096317" cy="4454871"/>
            <a:chOff x="1096168" y="1524000"/>
            <a:chExt cx="4096317" cy="4454871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14" name="Szabadkéz 13">
                  <a:extLst>
                    <a:ext uri="{FF2B5EF4-FFF2-40B4-BE49-F238E27FC236}">
                      <a16:creationId xmlns:a16="http://schemas.microsoft.com/office/drawing/2014/main" id="{3552A92C-3ED2-B9B4-0E2D-585027BD4B66}"/>
                    </a:ext>
                  </a:extLst>
                </p14:cNvPr>
                <p14:cNvContentPartPr/>
                <p14:nvPr/>
              </p14:nvContentPartPr>
              <p14:xfrm>
                <a:off x="2676928" y="2728071"/>
                <a:ext cx="2392560" cy="3250800"/>
              </p14:xfrm>
            </p:contentPart>
          </mc:Choice>
          <mc:Fallback xmlns="">
            <p:pic>
              <p:nvPicPr>
                <p:cNvPr id="14" name="Szabadkéz 13">
                  <a:extLst>
                    <a:ext uri="{FF2B5EF4-FFF2-40B4-BE49-F238E27FC236}">
                      <a16:creationId xmlns:a16="http://schemas.microsoft.com/office/drawing/2014/main" id="{3552A92C-3ED2-B9B4-0E2D-585027BD4B6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658928" y="2710071"/>
                  <a:ext cx="2428200" cy="328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16" name="Szabadkéz 15">
                  <a:extLst>
                    <a:ext uri="{FF2B5EF4-FFF2-40B4-BE49-F238E27FC236}">
                      <a16:creationId xmlns:a16="http://schemas.microsoft.com/office/drawing/2014/main" id="{326E4F19-DEDA-C997-711D-B974B9385DB4}"/>
                    </a:ext>
                  </a:extLst>
                </p14:cNvPr>
                <p14:cNvContentPartPr/>
                <p14:nvPr/>
              </p14:nvContentPartPr>
              <p14:xfrm>
                <a:off x="2188408" y="1931751"/>
                <a:ext cx="810360" cy="902520"/>
              </p14:xfrm>
            </p:contentPart>
          </mc:Choice>
          <mc:Fallback xmlns="">
            <p:pic>
              <p:nvPicPr>
                <p:cNvPr id="16" name="Szabadkéz 15">
                  <a:extLst>
                    <a:ext uri="{FF2B5EF4-FFF2-40B4-BE49-F238E27FC236}">
                      <a16:creationId xmlns:a16="http://schemas.microsoft.com/office/drawing/2014/main" id="{326E4F19-DEDA-C997-711D-B974B9385DB4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170408" y="1913744"/>
                  <a:ext cx="846000" cy="938174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20" name="Szabadkéz 19">
                  <a:extLst>
                    <a:ext uri="{FF2B5EF4-FFF2-40B4-BE49-F238E27FC236}">
                      <a16:creationId xmlns:a16="http://schemas.microsoft.com/office/drawing/2014/main" id="{43C4F97E-AAD1-906F-3B09-F4586DAD4780}"/>
                    </a:ext>
                  </a:extLst>
                </p14:cNvPr>
                <p14:cNvContentPartPr/>
                <p14:nvPr/>
              </p14:nvContentPartPr>
              <p14:xfrm>
                <a:off x="1807888" y="2273031"/>
                <a:ext cx="725400" cy="155880"/>
              </p14:xfrm>
            </p:contentPart>
          </mc:Choice>
          <mc:Fallback xmlns="">
            <p:pic>
              <p:nvPicPr>
                <p:cNvPr id="20" name="Szabadkéz 19">
                  <a:extLst>
                    <a:ext uri="{FF2B5EF4-FFF2-40B4-BE49-F238E27FC236}">
                      <a16:creationId xmlns:a16="http://schemas.microsoft.com/office/drawing/2014/main" id="{43C4F97E-AAD1-906F-3B09-F4586DAD478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789879" y="2254989"/>
                  <a:ext cx="761058" cy="191603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9">
              <p14:nvContentPartPr>
                <p14:cNvPr id="23" name="Szabadkéz 22">
                  <a:extLst>
                    <a:ext uri="{FF2B5EF4-FFF2-40B4-BE49-F238E27FC236}">
                      <a16:creationId xmlns:a16="http://schemas.microsoft.com/office/drawing/2014/main" id="{C054D130-BCC5-BBED-F0AE-97671E8FB11B}"/>
                    </a:ext>
                  </a:extLst>
                </p14:cNvPr>
                <p14:cNvContentPartPr/>
                <p14:nvPr/>
              </p14:nvContentPartPr>
              <p14:xfrm>
                <a:off x="1096168" y="2203191"/>
                <a:ext cx="415440" cy="324360"/>
              </p14:xfrm>
            </p:contentPart>
          </mc:Choice>
          <mc:Fallback xmlns="">
            <p:pic>
              <p:nvPicPr>
                <p:cNvPr id="23" name="Szabadkéz 22">
                  <a:extLst>
                    <a:ext uri="{FF2B5EF4-FFF2-40B4-BE49-F238E27FC236}">
                      <a16:creationId xmlns:a16="http://schemas.microsoft.com/office/drawing/2014/main" id="{C054D130-BCC5-BBED-F0AE-97671E8FB11B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78168" y="2185171"/>
                  <a:ext cx="451080" cy="36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1">
              <p14:nvContentPartPr>
                <p14:cNvPr id="36" name="Szabadkéz 35">
                  <a:extLst>
                    <a:ext uri="{FF2B5EF4-FFF2-40B4-BE49-F238E27FC236}">
                      <a16:creationId xmlns:a16="http://schemas.microsoft.com/office/drawing/2014/main" id="{E50C291C-5D0D-11D3-2934-1CCD267A8F23}"/>
                    </a:ext>
                  </a:extLst>
                </p14:cNvPr>
                <p14:cNvContentPartPr/>
                <p14:nvPr/>
              </p14:nvContentPartPr>
              <p14:xfrm>
                <a:off x="2981446" y="1883076"/>
                <a:ext cx="688680" cy="293760"/>
              </p14:xfrm>
            </p:contentPart>
          </mc:Choice>
          <mc:Fallback xmlns="">
            <p:pic>
              <p:nvPicPr>
                <p:cNvPr id="36" name="Szabadkéz 35">
                  <a:extLst>
                    <a:ext uri="{FF2B5EF4-FFF2-40B4-BE49-F238E27FC236}">
                      <a16:creationId xmlns:a16="http://schemas.microsoft.com/office/drawing/2014/main" id="{E50C291C-5D0D-11D3-2934-1CCD267A8F23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963446" y="1865076"/>
                  <a:ext cx="724320" cy="329400"/>
                </a:xfrm>
                <a:prstGeom prst="rect">
                  <a:avLst/>
                </a:prstGeom>
              </p:spPr>
            </p:pic>
          </mc:Fallback>
        </mc:AlternateContent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D6A68F75-DB37-F520-F82D-7E7BE35DE7C1}"/>
                </a:ext>
              </a:extLst>
            </p:cNvPr>
            <p:cNvSpPr txBox="1"/>
            <p:nvPr/>
          </p:nvSpPr>
          <p:spPr>
            <a:xfrm>
              <a:off x="2806959" y="4657530"/>
              <a:ext cx="1087016" cy="738664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400">
                  <a:solidFill>
                    <a:srgbClr val="7030A0"/>
                  </a:solidFill>
                  <a:cs typeface="Calibri"/>
                </a:rPr>
                <a:t>7 orders of magnitude increase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DEC2132C-BAD7-BEF9-E451-560A0CC279F2}"/>
                </a:ext>
              </a:extLst>
            </p:cNvPr>
            <p:cNvSpPr txBox="1"/>
            <p:nvPr/>
          </p:nvSpPr>
          <p:spPr>
            <a:xfrm>
              <a:off x="3716694" y="1524000"/>
              <a:ext cx="1475791" cy="1384995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r>
                <a:rPr lang="en-GB" sz="1200">
                  <a:solidFill>
                    <a:srgbClr val="7030A0"/>
                  </a:solidFill>
                  <a:cs typeface="Calibri"/>
                </a:rPr>
                <a:t>dwell time surpassing the slowest characteristic system timescale by 4 orders of magnitude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11DFE2DA-8E1D-705E-6464-9D275D6DBD5F}"/>
              </a:ext>
            </a:extLst>
          </p:cNvPr>
          <p:cNvSpPr txBox="1"/>
          <p:nvPr/>
        </p:nvSpPr>
        <p:spPr>
          <a:xfrm>
            <a:off x="9058469" y="3895531"/>
            <a:ext cx="2198913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bg1">
                    <a:lumMod val="65000"/>
                  </a:schemeClr>
                </a:solidFill>
                <a:cs typeface="Calibri"/>
              </a:rPr>
              <a:t>quantum-trajectory simulations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2" name="Szabadkéz 11">
                <a:extLst>
                  <a:ext uri="{FF2B5EF4-FFF2-40B4-BE49-F238E27FC236}">
                    <a16:creationId xmlns:a16="http://schemas.microsoft.com/office/drawing/2014/main" id="{4E0D727C-80EF-90B7-616E-7DF53328C5AE}"/>
                  </a:ext>
                </a:extLst>
              </p14:cNvPr>
              <p14:cNvContentPartPr/>
              <p14:nvPr/>
            </p14:nvContentPartPr>
            <p14:xfrm>
              <a:off x="7435894" y="4004697"/>
              <a:ext cx="1123200" cy="400680"/>
            </p14:xfrm>
          </p:contentPart>
        </mc:Choice>
        <mc:Fallback xmlns="">
          <p:pic>
            <p:nvPicPr>
              <p:cNvPr id="12" name="Szabadkéz 11">
                <a:extLst>
                  <a:ext uri="{FF2B5EF4-FFF2-40B4-BE49-F238E27FC236}">
                    <a16:creationId xmlns:a16="http://schemas.microsoft.com/office/drawing/2014/main" id="{4E0D727C-80EF-90B7-616E-7DF53328C5AE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345923" y="3824697"/>
                <a:ext cx="1302782" cy="760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49181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39DD9E-8520-9CC3-DE3E-DCEC58CF5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The exponents</a:t>
            </a:r>
            <a:endParaRPr lang="en-US" sz="4000">
              <a:solidFill>
                <a:schemeClr val="accent1">
                  <a:lumMod val="75000"/>
                </a:schemeClr>
              </a:solidFill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6C705-F120-24A7-7015-E853B6F70E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38244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BD344A13-A064-D7E4-BC44-5964AE78E7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711518" y="1400664"/>
            <a:ext cx="4691508" cy="4351338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EAFC812-F7B7-52F4-D80A-F818D847B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The experimental phase diagram</a:t>
            </a:r>
            <a:endParaRPr lang="en-GB">
              <a:solidFill>
                <a:schemeClr val="accent1">
                  <a:lumMod val="75000"/>
                </a:schemeClr>
              </a:solidFill>
            </a:endParaRP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0135D3C0-6025-B23E-1EB3-52A247B9E9A7}"/>
              </a:ext>
            </a:extLst>
          </p:cNvPr>
          <p:cNvCxnSpPr/>
          <p:nvPr/>
        </p:nvCxnSpPr>
        <p:spPr>
          <a:xfrm flipH="1">
            <a:off x="6465097" y="1660281"/>
            <a:ext cx="7326" cy="3487614"/>
          </a:xfrm>
          <a:prstGeom prst="straightConnector1">
            <a:avLst/>
          </a:prstGeom>
          <a:ln w="28575">
            <a:solidFill>
              <a:schemeClr val="accent4">
                <a:lumMod val="7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8" descr="Chart, histogram&#10;&#10;Description automatically generated">
            <a:extLst>
              <a:ext uri="{FF2B5EF4-FFF2-40B4-BE49-F238E27FC236}">
                <a16:creationId xmlns:a16="http://schemas.microsoft.com/office/drawing/2014/main" id="{09700041-72D0-A920-CF0E-87AB4F285E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17517" y="3621849"/>
            <a:ext cx="3622430" cy="3167621"/>
          </a:xfrm>
          <a:prstGeom prst="rect">
            <a:avLst/>
          </a:prstGeom>
          <a:ln w="28575">
            <a:solidFill>
              <a:schemeClr val="accent6"/>
            </a:solidFill>
          </a:ln>
        </p:spPr>
      </p:pic>
      <p:pic>
        <p:nvPicPr>
          <p:cNvPr id="3" name="Picture 6" descr="A picture containing chart&#10;&#10;Description automatically generated">
            <a:extLst>
              <a:ext uri="{FF2B5EF4-FFF2-40B4-BE49-F238E27FC236}">
                <a16:creationId xmlns:a16="http://schemas.microsoft.com/office/drawing/2014/main" id="{574A9D8E-82A8-4211-01CE-D04A5C84F1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464" y="2022757"/>
            <a:ext cx="3191579" cy="276103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6" name="Szabadkéz 5">
                <a:extLst>
                  <a:ext uri="{FF2B5EF4-FFF2-40B4-BE49-F238E27FC236}">
                    <a16:creationId xmlns:a16="http://schemas.microsoft.com/office/drawing/2014/main" id="{2813327F-3D1D-1E6F-8A70-833047EA0D6E}"/>
                  </a:ext>
                </a:extLst>
              </p14:cNvPr>
              <p14:cNvContentPartPr/>
              <p14:nvPr/>
            </p14:nvContentPartPr>
            <p14:xfrm>
              <a:off x="6428983" y="2498324"/>
              <a:ext cx="19080" cy="31680"/>
            </p14:xfrm>
          </p:contentPart>
        </mc:Choice>
        <mc:Fallback xmlns="">
          <p:pic>
            <p:nvPicPr>
              <p:cNvPr id="6" name="Szabadkéz 5">
                <a:extLst>
                  <a:ext uri="{FF2B5EF4-FFF2-40B4-BE49-F238E27FC236}">
                    <a16:creationId xmlns:a16="http://schemas.microsoft.com/office/drawing/2014/main" id="{2813327F-3D1D-1E6F-8A70-833047EA0D6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419983" y="2489324"/>
                <a:ext cx="36720" cy="49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10" name="Szabadkéz 9">
                <a:extLst>
                  <a:ext uri="{FF2B5EF4-FFF2-40B4-BE49-F238E27FC236}">
                    <a16:creationId xmlns:a16="http://schemas.microsoft.com/office/drawing/2014/main" id="{89F81CF6-5A61-BE28-D9D3-45E7A806BEA5}"/>
                  </a:ext>
                </a:extLst>
              </p14:cNvPr>
              <p14:cNvContentPartPr/>
              <p14:nvPr/>
            </p14:nvContentPartPr>
            <p14:xfrm>
              <a:off x="3613783" y="2514524"/>
              <a:ext cx="2802240" cy="1505880"/>
            </p14:xfrm>
          </p:contentPart>
        </mc:Choice>
        <mc:Fallback xmlns="">
          <p:pic>
            <p:nvPicPr>
              <p:cNvPr id="10" name="Szabadkéz 9">
                <a:extLst>
                  <a:ext uri="{FF2B5EF4-FFF2-40B4-BE49-F238E27FC236}">
                    <a16:creationId xmlns:a16="http://schemas.microsoft.com/office/drawing/2014/main" id="{89F81CF6-5A61-BE28-D9D3-45E7A806BEA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95783" y="2496524"/>
                <a:ext cx="2837880" cy="154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9">
            <p14:nvContentPartPr>
              <p14:cNvPr id="11" name="Szabadkéz 10">
                <a:extLst>
                  <a:ext uri="{FF2B5EF4-FFF2-40B4-BE49-F238E27FC236}">
                    <a16:creationId xmlns:a16="http://schemas.microsoft.com/office/drawing/2014/main" id="{2343BFA3-BD96-2DCF-4E05-8589BA6664DD}"/>
                  </a:ext>
                </a:extLst>
              </p14:cNvPr>
              <p14:cNvContentPartPr/>
              <p14:nvPr/>
            </p14:nvContentPartPr>
            <p14:xfrm>
              <a:off x="3613783" y="1970204"/>
              <a:ext cx="2752560" cy="849240"/>
            </p14:xfrm>
          </p:contentPart>
        </mc:Choice>
        <mc:Fallback xmlns="">
          <p:pic>
            <p:nvPicPr>
              <p:cNvPr id="11" name="Szabadkéz 10">
                <a:extLst>
                  <a:ext uri="{FF2B5EF4-FFF2-40B4-BE49-F238E27FC236}">
                    <a16:creationId xmlns:a16="http://schemas.microsoft.com/office/drawing/2014/main" id="{2343BFA3-BD96-2DCF-4E05-8589BA6664DD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595783" y="1952204"/>
                <a:ext cx="2788200" cy="884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56525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DDAC-6FA4-E504-0C17-90000D8593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Computational technology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C21C8A-E95E-7299-7CF4-52B0C1EAD9F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6303" y="1587860"/>
            <a:ext cx="9776148" cy="4760941"/>
          </a:xfrm>
        </p:spPr>
        <p:txBody>
          <a:bodyPr vert="horz" lIns="91440" tIns="45720" rIns="91440" bIns="45720" rtlCol="0" anchor="t">
            <a:normAutofit fontScale="70000" lnSpcReduction="20000"/>
          </a:bodyPr>
          <a:lstStyle/>
          <a:p>
            <a:pPr>
              <a:lnSpc>
                <a:spcPct val="160000"/>
              </a:lnSpc>
            </a:pPr>
            <a:r>
              <a:rPr lang="en-GB">
                <a:cs typeface="Calibri"/>
              </a:rPr>
              <a:t>Software: </a:t>
            </a:r>
            <a:r>
              <a:rPr lang="en-GB" b="1">
                <a:solidFill>
                  <a:schemeClr val="accent1">
                    <a:lumMod val="50000"/>
                  </a:schemeClr>
                </a:solidFill>
                <a:cs typeface="Calibri"/>
              </a:rPr>
              <a:t>C++QED</a:t>
            </a:r>
            <a:endParaRPr lang="en-US">
              <a:solidFill>
                <a:schemeClr val="accent1">
                  <a:lumMod val="50000"/>
                </a:schemeClr>
              </a:solidFill>
              <a:cs typeface="Calibri" panose="020F0502020204030204"/>
            </a:endParaRPr>
          </a:p>
          <a:p>
            <a:pPr lvl="1">
              <a:lnSpc>
                <a:spcPct val="160000"/>
              </a:lnSpc>
            </a:pPr>
            <a:r>
              <a:rPr lang="en-GB">
                <a:cs typeface="Calibri"/>
              </a:rPr>
              <a:t>Developed since </a:t>
            </a:r>
            <a:r>
              <a:rPr lang="en-GB" b="1">
                <a:cs typeface="Calibri"/>
              </a:rPr>
              <a:t>2006</a:t>
            </a:r>
          </a:p>
          <a:p>
            <a:pPr lvl="1">
              <a:lnSpc>
                <a:spcPct val="160000"/>
              </a:lnSpc>
            </a:pPr>
            <a:r>
              <a:rPr lang="en-GB">
                <a:ea typeface="+mn-lt"/>
                <a:cs typeface="+mn-lt"/>
              </a:rPr>
              <a:t>Free elements (TLS, mode, spin, motional </a:t>
            </a:r>
            <a:r>
              <a:rPr lang="en-GB" err="1">
                <a:ea typeface="+mn-lt"/>
                <a:cs typeface="+mn-lt"/>
              </a:rPr>
              <a:t>DoF</a:t>
            </a:r>
            <a:r>
              <a:rPr lang="en-GB">
                <a:ea typeface="+mn-lt"/>
                <a:cs typeface="+mn-lt"/>
              </a:rPr>
              <a:t>) + interactions to build complex (</a:t>
            </a:r>
            <a:r>
              <a:rPr lang="en-GB" err="1">
                <a:ea typeface="+mn-lt"/>
                <a:cs typeface="+mn-lt"/>
              </a:rPr>
              <a:t>μscopic</a:t>
            </a:r>
            <a:r>
              <a:rPr lang="en-GB">
                <a:ea typeface="+mn-lt"/>
                <a:cs typeface="+mn-lt"/>
              </a:rPr>
              <a:t>) systems</a:t>
            </a:r>
          </a:p>
          <a:p>
            <a:pPr lvl="1">
              <a:lnSpc>
                <a:spcPct val="160000"/>
              </a:lnSpc>
            </a:pPr>
            <a:r>
              <a:rPr lang="en-GB">
                <a:ea typeface="+mn-lt"/>
                <a:cs typeface="+mn-lt"/>
              </a:rPr>
              <a:t>Tuned for supercomputing (HTC) environments</a:t>
            </a:r>
            <a:endParaRPr lang="en-GB" b="1">
              <a:ea typeface="+mn-lt"/>
              <a:cs typeface="+mn-lt"/>
            </a:endParaRPr>
          </a:p>
          <a:p>
            <a:pPr lvl="2">
              <a:lnSpc>
                <a:spcPct val="160000"/>
              </a:lnSpc>
            </a:pPr>
            <a:r>
              <a:rPr lang="en-GB">
                <a:ea typeface="+mn-lt"/>
                <a:cs typeface="+mn-lt"/>
              </a:rPr>
              <a:t>Set apart from </a:t>
            </a:r>
            <a:r>
              <a:rPr lang="en-GB" err="1">
                <a:ea typeface="+mn-lt"/>
                <a:cs typeface="+mn-lt"/>
              </a:rPr>
              <a:t>QuTiP</a:t>
            </a:r>
            <a:r>
              <a:rPr lang="en-GB">
                <a:ea typeface="+mn-lt"/>
                <a:cs typeface="+mn-lt"/>
              </a:rPr>
              <a:t> &amp; </a:t>
            </a:r>
            <a:r>
              <a:rPr lang="en-GB" err="1">
                <a:ea typeface="+mn-lt"/>
                <a:cs typeface="+mn-lt"/>
              </a:rPr>
              <a:t>QuantumOptics.jl</a:t>
            </a:r>
            <a:endParaRPr lang="en-GB" b="1" err="1">
              <a:cs typeface="Calibri"/>
            </a:endParaRPr>
          </a:p>
          <a:p>
            <a:pPr lvl="1">
              <a:lnSpc>
                <a:spcPct val="160000"/>
              </a:lnSpc>
            </a:pPr>
            <a:r>
              <a:rPr lang="en-GB">
                <a:cs typeface="Calibri"/>
              </a:rPr>
              <a:t>Open-source project:</a:t>
            </a:r>
            <a:r>
              <a:rPr lang="en-GB" b="1">
                <a:cs typeface="Calibri"/>
              </a:rPr>
              <a:t> </a:t>
            </a:r>
            <a:r>
              <a:rPr lang="en-GB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http://github.com/vukics/cppqed</a:t>
            </a:r>
          </a:p>
          <a:p>
            <a:pPr>
              <a:lnSpc>
                <a:spcPct val="160000"/>
              </a:lnSpc>
            </a:pPr>
            <a:r>
              <a:rPr lang="en-GB">
                <a:cs typeface="Calibri"/>
              </a:rPr>
              <a:t>Hardware: OpenStack cloud-based virtual cluster</a:t>
            </a:r>
          </a:p>
          <a:p>
            <a:pPr lvl="1">
              <a:lnSpc>
                <a:spcPct val="160000"/>
              </a:lnSpc>
            </a:pPr>
            <a:r>
              <a:rPr lang="en-GB">
                <a:ea typeface="+mn-lt"/>
                <a:cs typeface="+mn-lt"/>
              </a:rPr>
              <a:t>ELKH Cloud: </a:t>
            </a:r>
            <a:r>
              <a:rPr lang="en-GB">
                <a:solidFill>
                  <a:schemeClr val="accent2">
                    <a:lumMod val="50000"/>
                  </a:schemeClr>
                </a:solidFill>
                <a:ea typeface="+mn-lt"/>
                <a:cs typeface="+mn-lt"/>
              </a:rPr>
              <a:t>http://science-cloud.hu</a:t>
            </a:r>
          </a:p>
          <a:p>
            <a:pPr lvl="1">
              <a:lnSpc>
                <a:spcPct val="160000"/>
              </a:lnSpc>
            </a:pPr>
            <a:r>
              <a:rPr lang="en-GB">
                <a:solidFill>
                  <a:srgbClr val="000000"/>
                </a:solidFill>
                <a:ea typeface="+mn-lt"/>
                <a:cs typeface="+mn-lt"/>
              </a:rPr>
              <a:t>Thermodynamic</a:t>
            </a:r>
            <a:r>
              <a:rPr lang="en-GB">
                <a:ea typeface="+mn-lt"/>
                <a:cs typeface="+mn-lt"/>
              </a:rPr>
              <a:t> limit:</a:t>
            </a:r>
            <a:r>
              <a:rPr lang="en-GB">
                <a:cs typeface="Calibri"/>
              </a:rPr>
              <a:t> half-a-year data-collection campaign on 64 VCPUs</a:t>
            </a:r>
          </a:p>
          <a:p>
            <a:pPr lvl="2">
              <a:lnSpc>
                <a:spcPct val="160000"/>
              </a:lnSpc>
            </a:pPr>
            <a:endParaRPr lang="en-GB" b="1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9282056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7BDDAC-6FA4-E504-0C17-90000D859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4" y="54106"/>
            <a:ext cx="11269824" cy="1325563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Experimental cold-atom physics @Wigner RCP</a:t>
            </a:r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6" name="Picture 6" descr="A large machine with many wires&#10;&#10;Description automatically generated">
            <a:extLst>
              <a:ext uri="{FF2B5EF4-FFF2-40B4-BE49-F238E27FC236}">
                <a16:creationId xmlns:a16="http://schemas.microsoft.com/office/drawing/2014/main" id="{E78A1B62-632A-E924-6010-2EEC7D6B58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700997" y="1195070"/>
            <a:ext cx="4879552" cy="4192267"/>
          </a:xfrm>
        </p:spPr>
      </p:pic>
      <p:pic>
        <p:nvPicPr>
          <p:cNvPr id="8" name="Picture 8" descr="A close up of a machine&#10;&#10;Description automatically generated">
            <a:extLst>
              <a:ext uri="{FF2B5EF4-FFF2-40B4-BE49-F238E27FC236}">
                <a16:creationId xmlns:a16="http://schemas.microsoft.com/office/drawing/2014/main" id="{642C6966-7F3D-976E-2801-F02B727BD2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182" y="2585285"/>
            <a:ext cx="2415380" cy="4114800"/>
          </a:xfrm>
          <a:prstGeom prst="rect">
            <a:avLst/>
          </a:prstGeom>
        </p:spPr>
      </p:pic>
      <p:pic>
        <p:nvPicPr>
          <p:cNvPr id="7" name="Picture 7" descr="A close-up of a dumbbell&#10;&#10;Description automatically generated">
            <a:extLst>
              <a:ext uri="{FF2B5EF4-FFF2-40B4-BE49-F238E27FC236}">
                <a16:creationId xmlns:a16="http://schemas.microsoft.com/office/drawing/2014/main" id="{65186684-82E7-8F7E-9EF5-9311BD3CE2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8135" y="1195953"/>
            <a:ext cx="2743200" cy="163933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00DF16F-3F00-8C1C-E08B-E81448271042}"/>
              </a:ext>
            </a:extLst>
          </p:cNvPr>
          <p:cNvSpPr txBox="1"/>
          <p:nvPr/>
        </p:nvSpPr>
        <p:spPr>
          <a:xfrm>
            <a:off x="4118842" y="5383267"/>
            <a:ext cx="7265001" cy="13388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50000"/>
              </a:lnSpc>
            </a:pPr>
            <a:r>
              <a:rPr lang="en-GB" sz="1800" b="1">
                <a:solidFill>
                  <a:schemeClr val="accent1">
                    <a:lumMod val="75000"/>
                  </a:schemeClr>
                </a:solidFill>
                <a:cs typeface="Calibri"/>
              </a:rPr>
              <a:t>Theory -&gt; experiment transition since 2016</a:t>
            </a:r>
            <a:endParaRPr lang="en-US" sz="1800"/>
          </a:p>
          <a:p>
            <a:pPr marL="285750" indent="-285750">
              <a:buFont typeface="Arial"/>
              <a:buChar char="•"/>
            </a:pPr>
            <a:r>
              <a:rPr lang="en-GB" sz="1800">
                <a:ea typeface="+mn-lt"/>
                <a:cs typeface="+mn-lt"/>
              </a:rPr>
              <a:t>Full-fledged setup with Rb MOT &amp; magnetic trapping by early 2019</a:t>
            </a:r>
          </a:p>
          <a:p>
            <a:pPr marL="285750" indent="-285750">
              <a:buFont typeface="Arial"/>
              <a:buChar char="•"/>
            </a:pPr>
            <a:r>
              <a:rPr lang="en-GB" sz="1800">
                <a:ea typeface="+mn-lt"/>
                <a:cs typeface="+mn-lt"/>
              </a:rPr>
              <a:t>Locked cavity with atoms inside by early 2020</a:t>
            </a:r>
          </a:p>
          <a:p>
            <a:pPr marL="285750" indent="-285750">
              <a:buFont typeface="Arial"/>
              <a:buChar char="•"/>
            </a:pPr>
            <a:r>
              <a:rPr lang="en-GB" sz="1800">
                <a:ea typeface="+mn-lt"/>
                <a:cs typeface="+mn-lt"/>
              </a:rPr>
              <a:t>Intra-cavity optical dipole trapping in 2022</a:t>
            </a:r>
            <a:endParaRPr lang="en-GB" sz="18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141771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1248-2B77-A83C-03E6-F8EEE7867B6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1st order dissipative phase transitions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F013EB1-8A80-4B47-21F4-C627DCB06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468" y="1586943"/>
            <a:ext cx="4050867" cy="2455335"/>
          </a:xfr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98C3E1B-5DB7-4E76-F716-4CE1EFCAF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952" y="1461722"/>
            <a:ext cx="4029075" cy="3381375"/>
          </a:xfrm>
          <a:prstGeom prst="rect">
            <a:avLst/>
          </a:prstGeom>
        </p:spPr>
      </p:pic>
      <p:pic>
        <p:nvPicPr>
          <p:cNvPr id="6" name="Picture 5" descr="Text, letter&#10;&#10;Description automatically generated">
            <a:extLst>
              <a:ext uri="{FF2B5EF4-FFF2-40B4-BE49-F238E27FC236}">
                <a16:creationId xmlns:a16="http://schemas.microsoft.com/office/drawing/2014/main" id="{05B0C81F-1821-E788-0F92-85506D2285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9211" y="4554904"/>
            <a:ext cx="7210425" cy="2105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1197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7FC61-AF03-F554-718B-5349DBBD81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650" y="77433"/>
            <a:ext cx="11689701" cy="1325563"/>
          </a:xfrm>
        </p:spPr>
        <p:txBody>
          <a:bodyPr/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Ground state </a:t>
            </a:r>
            <a:r>
              <a:rPr lang="en-GB" sz="4000" err="1">
                <a:solidFill>
                  <a:schemeClr val="accent1">
                    <a:lumMod val="75000"/>
                  </a:schemeClr>
                </a:solidFill>
                <a:cs typeface="Calibri Light"/>
              </a:rPr>
              <a:t>bistability</a:t>
            </a:r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 of cold atoms in an optical cavity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2AA71A70-0986-D75C-00FC-FFB929FA62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7590" y="1742883"/>
            <a:ext cx="2703155" cy="2386304"/>
          </a:xfrm>
          <a:prstGeom prst="rect">
            <a:avLst/>
          </a:prstGeom>
        </p:spPr>
      </p:pic>
      <p:pic>
        <p:nvPicPr>
          <p:cNvPr id="5" name="Picture 5" descr="Diagram&#10;&#10;Description automatically generated">
            <a:extLst>
              <a:ext uri="{FF2B5EF4-FFF2-40B4-BE49-F238E27FC236}">
                <a16:creationId xmlns:a16="http://schemas.microsoft.com/office/drawing/2014/main" id="{77471046-DDA9-01B8-7C05-52AAFFCC8D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02287" y="1219663"/>
            <a:ext cx="3265713" cy="2336780"/>
          </a:xfrm>
          <a:prstGeom prst="rect">
            <a:avLst/>
          </a:prstGeom>
        </p:spPr>
      </p:pic>
      <p:pic>
        <p:nvPicPr>
          <p:cNvPr id="6" name="Picture 6" descr="Chart, histogram&#10;&#10;Description automatically generated">
            <a:extLst>
              <a:ext uri="{FF2B5EF4-FFF2-40B4-BE49-F238E27FC236}">
                <a16:creationId xmlns:a16="http://schemas.microsoft.com/office/drawing/2014/main" id="{0765466E-8791-B7D3-2994-61F815A7BF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4" y="1739578"/>
            <a:ext cx="4131127" cy="4866690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9B2BE03-9773-F07E-4972-3EA5DA27EE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21288" y="3951850"/>
            <a:ext cx="3970563" cy="2907371"/>
          </a:xfrm>
          <a:prstGeom prst="rect">
            <a:avLst/>
          </a:prstGeom>
        </p:spPr>
      </p:pic>
      <p:pic>
        <p:nvPicPr>
          <p:cNvPr id="8" name="Picture 8" descr="A close up of a text&#10;&#10;Description automatically generated">
            <a:extLst>
              <a:ext uri="{FF2B5EF4-FFF2-40B4-BE49-F238E27FC236}">
                <a16:creationId xmlns:a16="http://schemas.microsoft.com/office/drawing/2014/main" id="{D971ECC3-D98F-8DD2-4694-F3BAEAA3B14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1656" y="4933765"/>
            <a:ext cx="6825946" cy="1114191"/>
          </a:xfrm>
          <a:prstGeom prst="rect">
            <a:avLst/>
          </a:prstGeom>
          <a:ln w="28575">
            <a:solidFill>
              <a:srgbClr val="4472C4"/>
            </a:solidFill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7B01773-4299-E1D4-3651-95609F80EF92}"/>
              </a:ext>
            </a:extLst>
          </p:cNvPr>
          <p:cNvSpPr txBox="1"/>
          <p:nvPr/>
        </p:nvSpPr>
        <p:spPr>
          <a:xfrm>
            <a:off x="4105469" y="1306285"/>
            <a:ext cx="1849016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cs typeface="Calibri"/>
              </a:rPr>
              <a:t>D</a:t>
            </a:r>
            <a:r>
              <a:rPr lang="en-GB" baseline="-25000">
                <a:cs typeface="Calibri"/>
              </a:rPr>
              <a:t>2</a:t>
            </a:r>
            <a:r>
              <a:rPr lang="en-GB">
                <a:cs typeface="Calibri"/>
              </a:rPr>
              <a:t> line of </a:t>
            </a:r>
            <a:r>
              <a:rPr lang="en-GB" baseline="30000">
                <a:cs typeface="Calibri"/>
              </a:rPr>
              <a:t>87</a:t>
            </a:r>
            <a:r>
              <a:rPr lang="en-GB">
                <a:cs typeface="Calibri"/>
              </a:rPr>
              <a:t>Rb</a:t>
            </a:r>
            <a:endParaRPr lang="en-GB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C26D954-85FD-E8CD-71EA-3A700E642FE0}"/>
              </a:ext>
            </a:extLst>
          </p:cNvPr>
          <p:cNvSpPr txBox="1"/>
          <p:nvPr/>
        </p:nvSpPr>
        <p:spPr>
          <a:xfrm>
            <a:off x="5582816" y="2744754"/>
            <a:ext cx="2743199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b="1">
                <a:solidFill>
                  <a:srgbClr val="FF0000"/>
                </a:solidFill>
                <a:cs typeface="Calibri"/>
              </a:rPr>
              <a:t>cavity </a:t>
            </a:r>
          </a:p>
          <a:p>
            <a:r>
              <a:rPr lang="en-GB" b="1">
                <a:solidFill>
                  <a:srgbClr val="FF0000"/>
                </a:solidFill>
                <a:cs typeface="Calibri"/>
              </a:rPr>
              <a:t>probe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2B850C-4126-9913-020E-EAFDF79C010E}"/>
              </a:ext>
            </a:extLst>
          </p:cNvPr>
          <p:cNvSpPr txBox="1"/>
          <p:nvPr/>
        </p:nvSpPr>
        <p:spPr>
          <a:xfrm>
            <a:off x="4004388" y="2768081"/>
            <a:ext cx="2743199" cy="3657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b="1" err="1">
                <a:solidFill>
                  <a:srgbClr val="00B050"/>
                </a:solidFill>
                <a:cs typeface="Calibri"/>
              </a:rPr>
              <a:t>repumper</a:t>
            </a:r>
            <a:endParaRPr lang="en-GB" b="1">
              <a:solidFill>
                <a:srgbClr val="00B050"/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47466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2E4C1F-C53A-E02D-2769-82411553E5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4800" dirty="0">
                <a:solidFill>
                  <a:schemeClr val="accent1">
                    <a:lumMod val="75000"/>
                  </a:schemeClr>
                </a:solidFill>
                <a:ea typeface="+mj-lt"/>
                <a:cs typeface="+mj-lt"/>
              </a:rPr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1097899-AD73-CD3F-3718-9F0517FF96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59549"/>
            <a:ext cx="10515600" cy="4771414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GB" dirty="0">
                <a:cs typeface="Calibri"/>
              </a:rPr>
              <a:t>The PBB </a:t>
            </a:r>
            <a:r>
              <a:rPr lang="en-GB" err="1">
                <a:cs typeface="Calibri"/>
              </a:rPr>
              <a:t>bistability</a:t>
            </a:r>
            <a:r>
              <a:rPr lang="en-GB" dirty="0">
                <a:cs typeface="Calibri"/>
              </a:rPr>
              <a:t> has been shown to turn into a 1st order DPT in a strong-coupling thermodynamic limit</a:t>
            </a:r>
          </a:p>
          <a:p>
            <a:pPr lvl="1"/>
            <a:r>
              <a:rPr lang="en-GB" dirty="0">
                <a:cs typeface="Calibri"/>
              </a:rPr>
              <a:t>The finite-size scaling could be followed numerically over several orders of magnitude</a:t>
            </a:r>
          </a:p>
          <a:p>
            <a:r>
              <a:rPr lang="en-GB" dirty="0">
                <a:cs typeface="Calibri"/>
              </a:rPr>
              <a:t>The Jaynes-Cummings neoclassical theory has been shown to reproduce several keys aspects of the PBB phenomenology</a:t>
            </a:r>
          </a:p>
          <a:p>
            <a:r>
              <a:rPr lang="en-GB" dirty="0">
                <a:cs typeface="Calibri"/>
              </a:rPr>
              <a:t>The thermodynamic limit has been modelled using a bespoke device on the circuit QED platform</a:t>
            </a:r>
          </a:p>
          <a:p>
            <a:pPr lvl="1"/>
            <a:r>
              <a:rPr lang="en-GB" dirty="0">
                <a:cs typeface="Calibri"/>
              </a:rPr>
              <a:t>The increase in characteristic time could be followed over 7 orders of magnitude</a:t>
            </a:r>
          </a:p>
          <a:p>
            <a:r>
              <a:rPr lang="en-GB" dirty="0">
                <a:cs typeface="Calibri"/>
              </a:rPr>
              <a:t>Quantum-trajectory simulations using different models for the </a:t>
            </a:r>
            <a:r>
              <a:rPr lang="en-GB" dirty="0" err="1">
                <a:cs typeface="Calibri"/>
              </a:rPr>
              <a:t>transmon</a:t>
            </a:r>
            <a:r>
              <a:rPr lang="en-GB" dirty="0">
                <a:cs typeface="Calibri"/>
              </a:rPr>
              <a:t> reproduce the trends of the experiment</a:t>
            </a:r>
          </a:p>
        </p:txBody>
      </p:sp>
    </p:spTree>
    <p:extLst>
      <p:ext uri="{BB962C8B-B14F-4D97-AF65-F5344CB8AC3E}">
        <p14:creationId xmlns:p14="http://schemas.microsoft.com/office/powerpoint/2010/main" val="26675877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125E8F-732D-9E8F-CEA7-F776FB7FAE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282" y="100760"/>
            <a:ext cx="10515600" cy="1325563"/>
          </a:xfrm>
        </p:spPr>
        <p:txBody>
          <a:bodyPr/>
          <a:lstStyle/>
          <a:p>
            <a:r>
              <a:rPr lang="en-GB">
                <a:solidFill>
                  <a:schemeClr val="accent1">
                    <a:lumMod val="75000"/>
                  </a:schemeClr>
                </a:solidFill>
                <a:cs typeface="Calibri Light"/>
              </a:rPr>
              <a:t>Thank you for your attention!</a:t>
            </a:r>
            <a:endParaRPr lang="en-US">
              <a:solidFill>
                <a:schemeClr val="accent1">
                  <a:lumMod val="75000"/>
                </a:schemeClr>
              </a:solidFill>
              <a:ea typeface="Calibri Light"/>
              <a:cs typeface="Calibri Light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4F02D4-D2C9-E992-6D3B-8AF4F099FD3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11199" y="1736110"/>
            <a:ext cx="1788067" cy="1804454"/>
          </a:xfr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37194498-585F-24B9-6741-C8B8EFA692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8090" y="1124061"/>
            <a:ext cx="1716578" cy="2475053"/>
          </a:xfrm>
          <a:prstGeom prst="rect">
            <a:avLst/>
          </a:prstGeom>
        </p:spPr>
      </p:pic>
      <p:pic>
        <p:nvPicPr>
          <p:cNvPr id="6" name="Picture 6">
            <a:extLst>
              <a:ext uri="{FF2B5EF4-FFF2-40B4-BE49-F238E27FC236}">
                <a16:creationId xmlns:a16="http://schemas.microsoft.com/office/drawing/2014/main" id="{95A4F556-8F50-AE29-1FBB-235094D02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082" y="1731501"/>
            <a:ext cx="2149435" cy="1878673"/>
          </a:xfrm>
          <a:prstGeom prst="rect">
            <a:avLst/>
          </a:prstGeom>
        </p:spPr>
      </p:pic>
      <p:pic>
        <p:nvPicPr>
          <p:cNvPr id="7" name="Picture 7" descr="A picture containing person, clothing, indoor&#10;&#10;Description automatically generated">
            <a:extLst>
              <a:ext uri="{FF2B5EF4-FFF2-40B4-BE49-F238E27FC236}">
                <a16:creationId xmlns:a16="http://schemas.microsoft.com/office/drawing/2014/main" id="{825DBDA7-6A8F-E379-5A61-FF1F196D105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21262" y="4519758"/>
            <a:ext cx="1715871" cy="214840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ED6A5EB-6B3C-90E3-F72D-7FBA04683B27}"/>
              </a:ext>
            </a:extLst>
          </p:cNvPr>
          <p:cNvSpPr txBox="1"/>
          <p:nvPr/>
        </p:nvSpPr>
        <p:spPr>
          <a:xfrm>
            <a:off x="739182" y="1375990"/>
            <a:ext cx="2743199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 sz="1800" err="1"/>
              <a:t>Domokos@Wigner</a:t>
            </a:r>
            <a:endParaRPr lang="en-US" sz="1800" err="1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5D07621-6AA4-4C6C-0586-E01A82C97A7C}"/>
              </a:ext>
            </a:extLst>
          </p:cNvPr>
          <p:cNvSpPr txBox="1"/>
          <p:nvPr/>
        </p:nvSpPr>
        <p:spPr>
          <a:xfrm>
            <a:off x="9619744" y="4119786"/>
            <a:ext cx="1756438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err="1"/>
              <a:t>Sett@ISTAustria</a:t>
            </a:r>
            <a:endParaRPr lang="en-GB" sz="1800" err="1">
              <a:ea typeface="Calibri"/>
              <a:cs typeface="Calibri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7E1F3C4-4306-DAB8-0413-BE6DC8A2D382}"/>
              </a:ext>
            </a:extLst>
          </p:cNvPr>
          <p:cNvSpPr txBox="1"/>
          <p:nvPr/>
        </p:nvSpPr>
        <p:spPr>
          <a:xfrm>
            <a:off x="9376720" y="699477"/>
            <a:ext cx="1855114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err="1"/>
              <a:t>Fink@ISTAustria</a:t>
            </a:r>
            <a:endParaRPr lang="en-GB" sz="1800" err="1">
              <a:ea typeface="Calibri"/>
              <a:cs typeface="Calibri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54F3F04-2EE4-AE20-0A17-D91B591C6BE1}"/>
              </a:ext>
            </a:extLst>
          </p:cNvPr>
          <p:cNvSpPr txBox="1"/>
          <p:nvPr/>
        </p:nvSpPr>
        <p:spPr>
          <a:xfrm>
            <a:off x="6821947" y="1340784"/>
            <a:ext cx="193741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 err="1"/>
              <a:t>Wallraff@ETH</a:t>
            </a:r>
            <a:endParaRPr lang="en-GB" sz="1800" err="1">
              <a:ea typeface="Calibri"/>
              <a:cs typeface="Calibri"/>
            </a:endParaRPr>
          </a:p>
        </p:txBody>
      </p:sp>
      <p:pic>
        <p:nvPicPr>
          <p:cNvPr id="8" name="Picture 17" descr="A group of men standing in a forest&#10;&#10;Description automatically generated">
            <a:extLst>
              <a:ext uri="{FF2B5EF4-FFF2-40B4-BE49-F238E27FC236}">
                <a16:creationId xmlns:a16="http://schemas.microsoft.com/office/drawing/2014/main" id="{4471A407-71B5-D8CD-CE32-7329F00D6BC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54936" y="4154675"/>
            <a:ext cx="5010912" cy="2599443"/>
          </a:xfrm>
          <a:prstGeom prst="rect">
            <a:avLst/>
          </a:prstGeom>
        </p:spPr>
      </p:pic>
      <p:pic>
        <p:nvPicPr>
          <p:cNvPr id="18" name="Picture 18" descr="A person posing for a picture&#10;&#10;Description automatically generated">
            <a:extLst>
              <a:ext uri="{FF2B5EF4-FFF2-40B4-BE49-F238E27FC236}">
                <a16:creationId xmlns:a16="http://schemas.microsoft.com/office/drawing/2014/main" id="{BADCE09E-FD5C-9DDE-A184-FDC92DCEF88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15876" y="5558220"/>
            <a:ext cx="1209675" cy="1209675"/>
          </a:xfrm>
          <a:prstGeom prst="rect">
            <a:avLst/>
          </a:prstGeom>
        </p:spPr>
      </p:pic>
      <p:pic>
        <p:nvPicPr>
          <p:cNvPr id="19" name="Picture 19" descr="A person with long curly hair smiling&#10;&#10;Description automatically generated">
            <a:extLst>
              <a:ext uri="{FF2B5EF4-FFF2-40B4-BE49-F238E27FC236}">
                <a16:creationId xmlns:a16="http://schemas.microsoft.com/office/drawing/2014/main" id="{6E739BF5-866C-FA6A-220A-4C26B66C18E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" y="5559552"/>
            <a:ext cx="1277112" cy="1197864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531A333-1551-4021-4818-2E6ACE847552}"/>
              </a:ext>
            </a:extLst>
          </p:cNvPr>
          <p:cNvSpPr txBox="1"/>
          <p:nvPr/>
        </p:nvSpPr>
        <p:spPr>
          <a:xfrm>
            <a:off x="1734312" y="3977639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en-GB" sz="180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C239864-C89C-3AAA-0BBF-985BDB9B4B9D}"/>
              </a:ext>
            </a:extLst>
          </p:cNvPr>
          <p:cNvSpPr txBox="1"/>
          <p:nvPr/>
        </p:nvSpPr>
        <p:spPr>
          <a:xfrm>
            <a:off x="1578864" y="3712463"/>
            <a:ext cx="657453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1800">
                <a:cs typeface="Calibri"/>
              </a:rPr>
              <a:t>Német, Nagy, Varga, Adwaith, Sárközi, Dombi, Clark, Gábor, </a:t>
            </a:r>
            <a:r>
              <a:rPr lang="en-GB" sz="1800" err="1">
                <a:cs typeface="Calibri"/>
              </a:rPr>
              <a:t>Kurkó</a:t>
            </a:r>
            <a:endParaRPr lang="en-GB" sz="1800" err="1"/>
          </a:p>
        </p:txBody>
      </p:sp>
      <p:pic>
        <p:nvPicPr>
          <p:cNvPr id="22" name="Picture 22" descr="A black background with red text&#10;&#10;Description automatically generated">
            <a:extLst>
              <a:ext uri="{FF2B5EF4-FFF2-40B4-BE49-F238E27FC236}">
                <a16:creationId xmlns:a16="http://schemas.microsoft.com/office/drawing/2014/main" id="{D381D39C-86DA-8BF5-8250-F53678489BC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10775" y="1806003"/>
            <a:ext cx="2194560" cy="429642"/>
          </a:xfrm>
          <a:prstGeom prst="rect">
            <a:avLst/>
          </a:prstGeom>
        </p:spPr>
      </p:pic>
      <p:pic>
        <p:nvPicPr>
          <p:cNvPr id="23" name="Picture 23" descr="A black background with green lines&#10;&#10;Description automatically generated">
            <a:extLst>
              <a:ext uri="{FF2B5EF4-FFF2-40B4-BE49-F238E27FC236}">
                <a16:creationId xmlns:a16="http://schemas.microsoft.com/office/drawing/2014/main" id="{4AF92FE4-DF46-7F6D-7CFA-8E83CCC7DA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28479" y="2494326"/>
            <a:ext cx="2377440" cy="525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58872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1248-2B77-A83C-03E6-F8EEE7867B6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1st order dissipative phase transitions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F013EB1-8A80-4B47-21F4-C627DCB06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468" y="1586943"/>
            <a:ext cx="4050867" cy="2455335"/>
          </a:xfr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98C3E1B-5DB7-4E76-F716-4CE1EFCAF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952" y="1461722"/>
            <a:ext cx="4029075" cy="3381375"/>
          </a:xfrm>
          <a:prstGeom prst="rect">
            <a:avLst/>
          </a:prstGeom>
        </p:spPr>
      </p:pic>
      <p:pic>
        <p:nvPicPr>
          <p:cNvPr id="5" name="Picture 4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53DD2090-E740-7F80-9187-1A756F217F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952" y="1461722"/>
            <a:ext cx="8724900" cy="2562225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93E4AD7-03FA-3A2C-7EC1-1A8D43F93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6519" y="4095750"/>
            <a:ext cx="4343400" cy="26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44282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371248-2B77-A83C-03E6-F8EEE7867B69}"/>
              </a:ext>
            </a:extLst>
          </p:cNvPr>
          <p:cNvSpPr>
            <a:spLocks noGrp="1"/>
          </p:cNvSpPr>
          <p:nvPr>
            <p:ph type="title"/>
          </p:nvPr>
        </p:nvSpPr>
        <p:spPr>
          <a:ln>
            <a:solidFill>
              <a:schemeClr val="bg1"/>
            </a:solidFill>
          </a:ln>
        </p:spPr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1st order dissipative phase transitions</a:t>
            </a:r>
          </a:p>
        </p:txBody>
      </p:sp>
      <p:pic>
        <p:nvPicPr>
          <p:cNvPr id="4" name="Picture 4" descr="Diagram&#10;&#10;Description automatically generated">
            <a:extLst>
              <a:ext uri="{FF2B5EF4-FFF2-40B4-BE49-F238E27FC236}">
                <a16:creationId xmlns:a16="http://schemas.microsoft.com/office/drawing/2014/main" id="{CF013EB1-8A80-4B47-21F4-C627DCB067F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39468" y="1586943"/>
            <a:ext cx="4050867" cy="2455335"/>
          </a:xfr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C98C3E1B-5DB7-4E76-F716-4CE1EFCAF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0952" y="1461722"/>
            <a:ext cx="4029075" cy="3381375"/>
          </a:xfrm>
          <a:prstGeom prst="rect">
            <a:avLst/>
          </a:prstGeom>
        </p:spPr>
      </p:pic>
      <p:pic>
        <p:nvPicPr>
          <p:cNvPr id="7" name="Picture 6" descr="Chart, line chart&#10;&#10;Description automatically generated">
            <a:extLst>
              <a:ext uri="{FF2B5EF4-FFF2-40B4-BE49-F238E27FC236}">
                <a16:creationId xmlns:a16="http://schemas.microsoft.com/office/drawing/2014/main" id="{A93E4AD7-03FA-3A2C-7EC1-1A8D43F930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46519" y="4095750"/>
            <a:ext cx="4343400" cy="269557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9" name="Szabadkéz 8">
                <a:extLst>
                  <a:ext uri="{FF2B5EF4-FFF2-40B4-BE49-F238E27FC236}">
                    <a16:creationId xmlns:a16="http://schemas.microsoft.com/office/drawing/2014/main" id="{864C3122-F6D2-B381-844C-FD603D0BBCB6}"/>
                  </a:ext>
                </a:extLst>
              </p14:cNvPr>
              <p14:cNvContentPartPr/>
              <p14:nvPr/>
            </p14:nvContentPartPr>
            <p14:xfrm>
              <a:off x="1354279" y="1689620"/>
              <a:ext cx="3246480" cy="1892160"/>
            </p14:xfrm>
          </p:contentPart>
        </mc:Choice>
        <mc:Fallback xmlns="">
          <p:pic>
            <p:nvPicPr>
              <p:cNvPr id="9" name="Szabadkéz 8">
                <a:extLst>
                  <a:ext uri="{FF2B5EF4-FFF2-40B4-BE49-F238E27FC236}">
                    <a16:creationId xmlns:a16="http://schemas.microsoft.com/office/drawing/2014/main" id="{864C3122-F6D2-B381-844C-FD603D0BBCB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282287" y="1545647"/>
                <a:ext cx="3390104" cy="217974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Szabadkéz 9">
                <a:extLst>
                  <a:ext uri="{FF2B5EF4-FFF2-40B4-BE49-F238E27FC236}">
                    <a16:creationId xmlns:a16="http://schemas.microsoft.com/office/drawing/2014/main" id="{558B12AF-56B3-D1EA-135D-E5EA9CC07950}"/>
                  </a:ext>
                </a:extLst>
              </p14:cNvPr>
              <p14:cNvContentPartPr/>
              <p14:nvPr/>
            </p14:nvContentPartPr>
            <p14:xfrm>
              <a:off x="9119346" y="2829077"/>
              <a:ext cx="137880" cy="739800"/>
            </p14:xfrm>
          </p:contentPart>
        </mc:Choice>
        <mc:Fallback xmlns="">
          <p:pic>
            <p:nvPicPr>
              <p:cNvPr id="10" name="Szabadkéz 9">
                <a:extLst>
                  <a:ext uri="{FF2B5EF4-FFF2-40B4-BE49-F238E27FC236}">
                    <a16:creationId xmlns:a16="http://schemas.microsoft.com/office/drawing/2014/main" id="{558B12AF-56B3-D1EA-135D-E5EA9CC0795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9065346" y="2721130"/>
                <a:ext cx="245520" cy="955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" name="Szabadkéz 10">
                <a:extLst>
                  <a:ext uri="{FF2B5EF4-FFF2-40B4-BE49-F238E27FC236}">
                    <a16:creationId xmlns:a16="http://schemas.microsoft.com/office/drawing/2014/main" id="{A74A41E9-6489-0D74-5DC6-777C955C9861}"/>
                  </a:ext>
                </a:extLst>
              </p14:cNvPr>
              <p14:cNvContentPartPr/>
              <p14:nvPr/>
            </p14:nvContentPartPr>
            <p14:xfrm>
              <a:off x="4596228" y="4945023"/>
              <a:ext cx="69120" cy="460080"/>
            </p14:xfrm>
          </p:contentPart>
        </mc:Choice>
        <mc:Fallback xmlns="">
          <p:pic>
            <p:nvPicPr>
              <p:cNvPr id="11" name="Szabadkéz 10">
                <a:extLst>
                  <a:ext uri="{FF2B5EF4-FFF2-40B4-BE49-F238E27FC236}">
                    <a16:creationId xmlns:a16="http://schemas.microsoft.com/office/drawing/2014/main" id="{A74A41E9-6489-0D74-5DC6-777C955C9861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542228" y="4837023"/>
                <a:ext cx="176760" cy="675720"/>
              </a:xfrm>
              <a:prstGeom prst="rect">
                <a:avLst/>
              </a:prstGeom>
            </p:spPr>
          </p:pic>
        </mc:Fallback>
      </mc:AlternateContent>
      <p:sp>
        <p:nvSpPr>
          <p:cNvPr id="6" name="TextBox 5">
            <a:extLst>
              <a:ext uri="{FF2B5EF4-FFF2-40B4-BE49-F238E27FC236}">
                <a16:creationId xmlns:a16="http://schemas.microsoft.com/office/drawing/2014/main" id="{A7A1B013-ED1E-BEE3-5297-AD6106C7DCD4}"/>
              </a:ext>
            </a:extLst>
          </p:cNvPr>
          <p:cNvSpPr txBox="1"/>
          <p:nvPr/>
        </p:nvSpPr>
        <p:spPr>
          <a:xfrm>
            <a:off x="6545384" y="5402384"/>
            <a:ext cx="5527429" cy="73866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400">
                <a:cs typeface="Calibri"/>
              </a:rPr>
              <a:t>1st order – existence of </a:t>
            </a:r>
            <a:r>
              <a:rPr lang="en-GB" sz="2400" err="1">
                <a:cs typeface="Calibri"/>
              </a:rPr>
              <a:t>bistability</a:t>
            </a:r>
            <a:r>
              <a:rPr lang="en-GB" sz="2400">
                <a:cs typeface="Calibri"/>
              </a:rPr>
              <a:t> region</a:t>
            </a:r>
          </a:p>
          <a:p>
            <a:r>
              <a:rPr lang="en-GB">
                <a:solidFill>
                  <a:schemeClr val="bg1">
                    <a:lumMod val="50000"/>
                  </a:schemeClr>
                </a:solidFill>
                <a:cs typeface="Calibri"/>
              </a:rPr>
              <a:t>(cf. water @0</a:t>
            </a:r>
            <a:r>
              <a:rPr lang="en-GB">
                <a:solidFill>
                  <a:schemeClr val="bg1">
                    <a:lumMod val="50000"/>
                  </a:schemeClr>
                </a:solidFill>
                <a:ea typeface="+mn-lt"/>
                <a:cs typeface="+mn-lt"/>
              </a:rPr>
              <a:t>°</a:t>
            </a:r>
            <a:r>
              <a:rPr lang="en-GB">
                <a:solidFill>
                  <a:schemeClr val="bg1">
                    <a:lumMod val="50000"/>
                  </a:schemeClr>
                </a:solidFill>
                <a:cs typeface="Calibri"/>
              </a:rPr>
              <a:t>C in a certain range of free enthalpy)</a:t>
            </a:r>
          </a:p>
        </p:txBody>
      </p:sp>
    </p:spTree>
    <p:extLst>
      <p:ext uri="{BB962C8B-B14F-4D97-AF65-F5344CB8AC3E}">
        <p14:creationId xmlns:p14="http://schemas.microsoft.com/office/powerpoint/2010/main" val="3907378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EDA5-1BD4-FB98-586D-C98EF356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1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How is a DPT different from a quantum phase transition?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DE063-FBD2-6E98-E447-1A1DCCEB1200}"/>
              </a:ext>
            </a:extLst>
          </p:cNvPr>
          <p:cNvSpPr txBox="1"/>
          <p:nvPr/>
        </p:nvSpPr>
        <p:spPr>
          <a:xfrm>
            <a:off x="840153" y="2012461"/>
            <a:ext cx="79892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cs typeface="Calibri"/>
              </a:rPr>
              <a:t>QPT: closed quantum system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2" name="Szabadkéz 11">
                <a:extLst>
                  <a:ext uri="{FF2B5EF4-FFF2-40B4-BE49-F238E27FC236}">
                    <a16:creationId xmlns:a16="http://schemas.microsoft.com/office/drawing/2014/main" id="{B01702DA-2D9A-B127-5F7F-F7B723463088}"/>
                  </a:ext>
                </a:extLst>
              </p14:cNvPr>
              <p14:cNvContentPartPr/>
              <p14:nvPr/>
            </p14:nvContentPartPr>
            <p14:xfrm>
              <a:off x="2495658" y="3212224"/>
              <a:ext cx="416160" cy="552240"/>
            </p14:xfrm>
          </p:contentPart>
        </mc:Choice>
        <mc:Fallback xmlns="">
          <p:pic>
            <p:nvPicPr>
              <p:cNvPr id="12" name="Szabadkéz 11">
                <a:extLst>
                  <a:ext uri="{FF2B5EF4-FFF2-40B4-BE49-F238E27FC236}">
                    <a16:creationId xmlns:a16="http://schemas.microsoft.com/office/drawing/2014/main" id="{B01702DA-2D9A-B127-5F7F-F7B7234630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7674" y="3194212"/>
                <a:ext cx="451769" cy="5879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Szabadkéz 12">
                <a:extLst>
                  <a:ext uri="{FF2B5EF4-FFF2-40B4-BE49-F238E27FC236}">
                    <a16:creationId xmlns:a16="http://schemas.microsoft.com/office/drawing/2014/main" id="{AD392D50-82F5-FE0E-5647-C1642555E6BB}"/>
                  </a:ext>
                </a:extLst>
              </p14:cNvPr>
              <p14:cNvContentPartPr/>
              <p14:nvPr/>
            </p14:nvContentPartPr>
            <p14:xfrm>
              <a:off x="3028818" y="3240664"/>
              <a:ext cx="237600" cy="499320"/>
            </p14:xfrm>
          </p:contentPart>
        </mc:Choice>
        <mc:Fallback xmlns="">
          <p:pic>
            <p:nvPicPr>
              <p:cNvPr id="13" name="Szabadkéz 12">
                <a:extLst>
                  <a:ext uri="{FF2B5EF4-FFF2-40B4-BE49-F238E27FC236}">
                    <a16:creationId xmlns:a16="http://schemas.microsoft.com/office/drawing/2014/main" id="{AD392D50-82F5-FE0E-5647-C1642555E6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0845" y="3222664"/>
                <a:ext cx="273186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D54FB755-8009-D867-5514-79819923EDC8}"/>
                  </a:ext>
                </a:extLst>
              </p14:cNvPr>
              <p14:cNvContentPartPr/>
              <p14:nvPr/>
            </p14:nvContentPartPr>
            <p14:xfrm>
              <a:off x="3661698" y="3395464"/>
              <a:ext cx="234000" cy="11880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D54FB755-8009-D867-5514-79819923EDC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43698" y="3377464"/>
                <a:ext cx="2696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19" name="Szabadkéz 18">
                <a:extLst>
                  <a:ext uri="{FF2B5EF4-FFF2-40B4-BE49-F238E27FC236}">
                    <a16:creationId xmlns:a16="http://schemas.microsoft.com/office/drawing/2014/main" id="{1464033D-FEBD-CAE4-35A9-32B0803C8B76}"/>
                  </a:ext>
                </a:extLst>
              </p14:cNvPr>
              <p14:cNvContentPartPr/>
              <p14:nvPr/>
            </p14:nvContentPartPr>
            <p14:xfrm>
              <a:off x="4298898" y="3280624"/>
              <a:ext cx="167040" cy="311400"/>
            </p14:xfrm>
          </p:contentPart>
        </mc:Choice>
        <mc:Fallback xmlns="">
          <p:pic>
            <p:nvPicPr>
              <p:cNvPr id="19" name="Szabadkéz 18">
                <a:extLst>
                  <a:ext uri="{FF2B5EF4-FFF2-40B4-BE49-F238E27FC236}">
                    <a16:creationId xmlns:a16="http://schemas.microsoft.com/office/drawing/2014/main" id="{1464033D-FEBD-CAE4-35A9-32B0803C8B7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280898" y="3262624"/>
                <a:ext cx="202680" cy="34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22" name="Szabadkéz 21">
                <a:extLst>
                  <a:ext uri="{FF2B5EF4-FFF2-40B4-BE49-F238E27FC236}">
                    <a16:creationId xmlns:a16="http://schemas.microsoft.com/office/drawing/2014/main" id="{0BA9B5DA-E241-5917-5F49-32402516F6EE}"/>
                  </a:ext>
                </a:extLst>
              </p14:cNvPr>
              <p14:cNvContentPartPr/>
              <p14:nvPr/>
            </p14:nvContentPartPr>
            <p14:xfrm>
              <a:off x="4486098" y="3176944"/>
              <a:ext cx="231480" cy="439920"/>
            </p14:xfrm>
          </p:contentPart>
        </mc:Choice>
        <mc:Fallback xmlns="">
          <p:pic>
            <p:nvPicPr>
              <p:cNvPr id="22" name="Szabadkéz 21">
                <a:extLst>
                  <a:ext uri="{FF2B5EF4-FFF2-40B4-BE49-F238E27FC236}">
                    <a16:creationId xmlns:a16="http://schemas.microsoft.com/office/drawing/2014/main" id="{0BA9B5DA-E241-5917-5F49-32402516F6EE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468126" y="3158944"/>
                <a:ext cx="267065" cy="47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25" name="Szabadkéz 24">
                <a:extLst>
                  <a:ext uri="{FF2B5EF4-FFF2-40B4-BE49-F238E27FC236}">
                    <a16:creationId xmlns:a16="http://schemas.microsoft.com/office/drawing/2014/main" id="{4E2675BA-C264-A191-1A50-36794CA2209F}"/>
                  </a:ext>
                </a:extLst>
              </p14:cNvPr>
              <p14:cNvContentPartPr/>
              <p14:nvPr/>
            </p14:nvContentPartPr>
            <p14:xfrm>
              <a:off x="5013498" y="2906584"/>
              <a:ext cx="485280" cy="392400"/>
            </p14:xfrm>
          </p:contentPart>
        </mc:Choice>
        <mc:Fallback xmlns="">
          <p:pic>
            <p:nvPicPr>
              <p:cNvPr id="25" name="Szabadkéz 24">
                <a:extLst>
                  <a:ext uri="{FF2B5EF4-FFF2-40B4-BE49-F238E27FC236}">
                    <a16:creationId xmlns:a16="http://schemas.microsoft.com/office/drawing/2014/main" id="{4E2675BA-C264-A191-1A50-36794CA2209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995498" y="2888584"/>
                <a:ext cx="520920" cy="428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28" name="Szabadkéz 27">
                <a:extLst>
                  <a:ext uri="{FF2B5EF4-FFF2-40B4-BE49-F238E27FC236}">
                    <a16:creationId xmlns:a16="http://schemas.microsoft.com/office/drawing/2014/main" id="{1DCEC8EE-EFBF-40B5-0E67-91D46839D2E8}"/>
                  </a:ext>
                </a:extLst>
              </p14:cNvPr>
              <p14:cNvContentPartPr/>
              <p14:nvPr/>
            </p14:nvContentPartPr>
            <p14:xfrm>
              <a:off x="5594898" y="2921344"/>
              <a:ext cx="233640" cy="344880"/>
            </p14:xfrm>
          </p:contentPart>
        </mc:Choice>
        <mc:Fallback xmlns="">
          <p:pic>
            <p:nvPicPr>
              <p:cNvPr id="28" name="Szabadkéz 27">
                <a:extLst>
                  <a:ext uri="{FF2B5EF4-FFF2-40B4-BE49-F238E27FC236}">
                    <a16:creationId xmlns:a16="http://schemas.microsoft.com/office/drawing/2014/main" id="{1DCEC8EE-EFBF-40B5-0E67-91D46839D2E8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576898" y="2903325"/>
                <a:ext cx="269280" cy="3805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31" name="Szabadkéz 30">
                <a:extLst>
                  <a:ext uri="{FF2B5EF4-FFF2-40B4-BE49-F238E27FC236}">
                    <a16:creationId xmlns:a16="http://schemas.microsoft.com/office/drawing/2014/main" id="{6941963C-B069-8B29-BC38-4F633FC2776D}"/>
                  </a:ext>
                </a:extLst>
              </p14:cNvPr>
              <p14:cNvContentPartPr/>
              <p14:nvPr/>
            </p14:nvContentPartPr>
            <p14:xfrm>
              <a:off x="4991178" y="2880664"/>
              <a:ext cx="1355760" cy="614880"/>
            </p14:xfrm>
          </p:contentPart>
        </mc:Choice>
        <mc:Fallback xmlns="">
          <p:pic>
            <p:nvPicPr>
              <p:cNvPr id="31" name="Szabadkéz 30">
                <a:extLst>
                  <a:ext uri="{FF2B5EF4-FFF2-40B4-BE49-F238E27FC236}">
                    <a16:creationId xmlns:a16="http://schemas.microsoft.com/office/drawing/2014/main" id="{6941963C-B069-8B29-BC38-4F633FC2776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973178" y="2862664"/>
                <a:ext cx="1391400" cy="650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35" name="Szabadkéz 34">
                <a:extLst>
                  <a:ext uri="{FF2B5EF4-FFF2-40B4-BE49-F238E27FC236}">
                    <a16:creationId xmlns:a16="http://schemas.microsoft.com/office/drawing/2014/main" id="{1367AC6F-8745-EE87-0F1C-23D0040879F9}"/>
                  </a:ext>
                </a:extLst>
              </p14:cNvPr>
              <p14:cNvContentPartPr/>
              <p14:nvPr/>
            </p14:nvContentPartPr>
            <p14:xfrm>
              <a:off x="5187738" y="3643504"/>
              <a:ext cx="566640" cy="365760"/>
            </p14:xfrm>
          </p:contentPart>
        </mc:Choice>
        <mc:Fallback xmlns="">
          <p:pic>
            <p:nvPicPr>
              <p:cNvPr id="35" name="Szabadkéz 34">
                <a:extLst>
                  <a:ext uri="{FF2B5EF4-FFF2-40B4-BE49-F238E27FC236}">
                    <a16:creationId xmlns:a16="http://schemas.microsoft.com/office/drawing/2014/main" id="{1367AC6F-8745-EE87-0F1C-23D0040879F9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5169749" y="3625504"/>
                <a:ext cx="602257" cy="40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40" name="Szabadkéz 39">
                <a:extLst>
                  <a:ext uri="{FF2B5EF4-FFF2-40B4-BE49-F238E27FC236}">
                    <a16:creationId xmlns:a16="http://schemas.microsoft.com/office/drawing/2014/main" id="{73DE8FDF-9AED-8E01-6FE7-2E2C143197A9}"/>
                  </a:ext>
                </a:extLst>
              </p14:cNvPr>
              <p14:cNvContentPartPr/>
              <p14:nvPr/>
            </p14:nvContentPartPr>
            <p14:xfrm>
              <a:off x="1240338" y="3251104"/>
              <a:ext cx="267120" cy="514800"/>
            </p14:xfrm>
          </p:contentPart>
        </mc:Choice>
        <mc:Fallback xmlns="">
          <p:pic>
            <p:nvPicPr>
              <p:cNvPr id="40" name="Szabadkéz 39">
                <a:extLst>
                  <a:ext uri="{FF2B5EF4-FFF2-40B4-BE49-F238E27FC236}">
                    <a16:creationId xmlns:a16="http://schemas.microsoft.com/office/drawing/2014/main" id="{73DE8FDF-9AED-8E01-6FE7-2E2C143197A9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1222338" y="3233117"/>
                <a:ext cx="302760" cy="5504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41" name="Szabadkéz 40">
                <a:extLst>
                  <a:ext uri="{FF2B5EF4-FFF2-40B4-BE49-F238E27FC236}">
                    <a16:creationId xmlns:a16="http://schemas.microsoft.com/office/drawing/2014/main" id="{6CC72937-B935-0406-5694-4B1FE51C3AB3}"/>
                  </a:ext>
                </a:extLst>
              </p14:cNvPr>
              <p14:cNvContentPartPr/>
              <p14:nvPr/>
            </p14:nvContentPartPr>
            <p14:xfrm>
              <a:off x="1651458" y="3254704"/>
              <a:ext cx="115200" cy="533520"/>
            </p14:xfrm>
          </p:contentPart>
        </mc:Choice>
        <mc:Fallback xmlns="">
          <p:pic>
            <p:nvPicPr>
              <p:cNvPr id="41" name="Szabadkéz 40">
                <a:extLst>
                  <a:ext uri="{FF2B5EF4-FFF2-40B4-BE49-F238E27FC236}">
                    <a16:creationId xmlns:a16="http://schemas.microsoft.com/office/drawing/2014/main" id="{6CC72937-B935-0406-5694-4B1FE51C3AB3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33458" y="3236716"/>
                <a:ext cx="150840" cy="5691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42" name="Szabadkéz 41">
                <a:extLst>
                  <a:ext uri="{FF2B5EF4-FFF2-40B4-BE49-F238E27FC236}">
                    <a16:creationId xmlns:a16="http://schemas.microsoft.com/office/drawing/2014/main" id="{68922643-9B72-4250-C69F-2D291B770083}"/>
                  </a:ext>
                </a:extLst>
              </p14:cNvPr>
              <p14:cNvContentPartPr/>
              <p14:nvPr/>
            </p14:nvContentPartPr>
            <p14:xfrm>
              <a:off x="2095698" y="3254704"/>
              <a:ext cx="78120" cy="506160"/>
            </p14:xfrm>
          </p:contentPart>
        </mc:Choice>
        <mc:Fallback xmlns="">
          <p:pic>
            <p:nvPicPr>
              <p:cNvPr id="42" name="Szabadkéz 41">
                <a:extLst>
                  <a:ext uri="{FF2B5EF4-FFF2-40B4-BE49-F238E27FC236}">
                    <a16:creationId xmlns:a16="http://schemas.microsoft.com/office/drawing/2014/main" id="{68922643-9B72-4250-C69F-2D291B770083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077698" y="3236704"/>
                <a:ext cx="113760" cy="54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43" name="Szabadkéz 42">
                <a:extLst>
                  <a:ext uri="{FF2B5EF4-FFF2-40B4-BE49-F238E27FC236}">
                    <a16:creationId xmlns:a16="http://schemas.microsoft.com/office/drawing/2014/main" id="{78729B64-7D6E-E1FC-4BAA-B26EABBAB983}"/>
                  </a:ext>
                </a:extLst>
              </p14:cNvPr>
              <p14:cNvContentPartPr/>
              <p14:nvPr/>
            </p14:nvContentPartPr>
            <p14:xfrm>
              <a:off x="1821421" y="3445646"/>
              <a:ext cx="168840" cy="493560"/>
            </p14:xfrm>
          </p:contentPart>
        </mc:Choice>
        <mc:Fallback xmlns="">
          <p:pic>
            <p:nvPicPr>
              <p:cNvPr id="43" name="Szabadkéz 42">
                <a:extLst>
                  <a:ext uri="{FF2B5EF4-FFF2-40B4-BE49-F238E27FC236}">
                    <a16:creationId xmlns:a16="http://schemas.microsoft.com/office/drawing/2014/main" id="{78729B64-7D6E-E1FC-4BAA-B26EABBAB983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803421" y="3427646"/>
                <a:ext cx="20448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8">
            <p14:nvContentPartPr>
              <p14:cNvPr id="46" name="Szabadkéz 45">
                <a:extLst>
                  <a:ext uri="{FF2B5EF4-FFF2-40B4-BE49-F238E27FC236}">
                    <a16:creationId xmlns:a16="http://schemas.microsoft.com/office/drawing/2014/main" id="{9991944E-21C3-53C4-2C07-6D323F8508DD}"/>
                  </a:ext>
                </a:extLst>
              </p14:cNvPr>
              <p14:cNvContentPartPr/>
              <p14:nvPr/>
            </p14:nvContentPartPr>
            <p14:xfrm>
              <a:off x="1894952" y="4052229"/>
              <a:ext cx="154080" cy="487440"/>
            </p14:xfrm>
          </p:contentPart>
        </mc:Choice>
        <mc:Fallback xmlns="">
          <p:pic>
            <p:nvPicPr>
              <p:cNvPr id="46" name="Szabadkéz 45">
                <a:extLst>
                  <a:ext uri="{FF2B5EF4-FFF2-40B4-BE49-F238E27FC236}">
                    <a16:creationId xmlns:a16="http://schemas.microsoft.com/office/drawing/2014/main" id="{9991944E-21C3-53C4-2C07-6D323F8508DD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876952" y="4034229"/>
                <a:ext cx="189720" cy="52308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Szövegdoboz 46">
            <a:extLst>
              <a:ext uri="{FF2B5EF4-FFF2-40B4-BE49-F238E27FC236}">
                <a16:creationId xmlns:a16="http://schemas.microsoft.com/office/drawing/2014/main" id="{D50601BD-7802-E97C-3C9D-E498F88F8341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DDD373A8-281C-5DB9-8DBA-240DB2E14894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BB7C5A9E-CFA7-75E8-1177-641D63B5C144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F0D3FCE5-5307-651D-1099-7EA1F0BC30B3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7B7BD728-BADC-C6EB-3C28-34E9397F58AE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680A6418-3294-725E-DB35-CF1FBDF69045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C05A51-992F-1EFB-4150-DB07B355EFF3}"/>
              </a:ext>
            </a:extLst>
          </p:cNvPr>
          <p:cNvSpPr txBox="1"/>
          <p:nvPr/>
        </p:nvSpPr>
        <p:spPr>
          <a:xfrm>
            <a:off x="1796142" y="4649755"/>
            <a:ext cx="35985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cs typeface="Calibri"/>
              </a:rPr>
              <a:t>dynamical 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parameter 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of the system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cs typeface="Calibri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4931003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EDA5-1BD4-FB98-586D-C98EF356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1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How is a DPT different from a quantum phase transition?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DE063-FBD2-6E98-E447-1A1DCCEB1200}"/>
              </a:ext>
            </a:extLst>
          </p:cNvPr>
          <p:cNvSpPr txBox="1"/>
          <p:nvPr/>
        </p:nvSpPr>
        <p:spPr>
          <a:xfrm>
            <a:off x="840153" y="2012461"/>
            <a:ext cx="79892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cs typeface="Calibri"/>
              </a:rPr>
              <a:t>QPT: closed quantum system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2" name="Szabadkéz 11">
                <a:extLst>
                  <a:ext uri="{FF2B5EF4-FFF2-40B4-BE49-F238E27FC236}">
                    <a16:creationId xmlns:a16="http://schemas.microsoft.com/office/drawing/2014/main" id="{B01702DA-2D9A-B127-5F7F-F7B723463088}"/>
                  </a:ext>
                </a:extLst>
              </p14:cNvPr>
              <p14:cNvContentPartPr/>
              <p14:nvPr/>
            </p14:nvContentPartPr>
            <p14:xfrm>
              <a:off x="2495658" y="3212224"/>
              <a:ext cx="416160" cy="552240"/>
            </p14:xfrm>
          </p:contentPart>
        </mc:Choice>
        <mc:Fallback xmlns="">
          <p:pic>
            <p:nvPicPr>
              <p:cNvPr id="12" name="Szabadkéz 11">
                <a:extLst>
                  <a:ext uri="{FF2B5EF4-FFF2-40B4-BE49-F238E27FC236}">
                    <a16:creationId xmlns:a16="http://schemas.microsoft.com/office/drawing/2014/main" id="{B01702DA-2D9A-B127-5F7F-F7B72346308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477674" y="3194212"/>
                <a:ext cx="451769" cy="5879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13" name="Szabadkéz 12">
                <a:extLst>
                  <a:ext uri="{FF2B5EF4-FFF2-40B4-BE49-F238E27FC236}">
                    <a16:creationId xmlns:a16="http://schemas.microsoft.com/office/drawing/2014/main" id="{AD392D50-82F5-FE0E-5647-C1642555E6BB}"/>
                  </a:ext>
                </a:extLst>
              </p14:cNvPr>
              <p14:cNvContentPartPr/>
              <p14:nvPr/>
            </p14:nvContentPartPr>
            <p14:xfrm>
              <a:off x="3028818" y="3240664"/>
              <a:ext cx="237600" cy="499320"/>
            </p14:xfrm>
          </p:contentPart>
        </mc:Choice>
        <mc:Fallback xmlns="">
          <p:pic>
            <p:nvPicPr>
              <p:cNvPr id="13" name="Szabadkéz 12">
                <a:extLst>
                  <a:ext uri="{FF2B5EF4-FFF2-40B4-BE49-F238E27FC236}">
                    <a16:creationId xmlns:a16="http://schemas.microsoft.com/office/drawing/2014/main" id="{AD392D50-82F5-FE0E-5647-C1642555E6B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010845" y="3222664"/>
                <a:ext cx="273186" cy="53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D54FB755-8009-D867-5514-79819923EDC8}"/>
                  </a:ext>
                </a:extLst>
              </p14:cNvPr>
              <p14:cNvContentPartPr/>
              <p14:nvPr/>
            </p14:nvContentPartPr>
            <p14:xfrm>
              <a:off x="3661698" y="3395464"/>
              <a:ext cx="234000" cy="11880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D54FB755-8009-D867-5514-79819923EDC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643698" y="3377464"/>
                <a:ext cx="2696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40" name="Szabadkéz 39">
                <a:extLst>
                  <a:ext uri="{FF2B5EF4-FFF2-40B4-BE49-F238E27FC236}">
                    <a16:creationId xmlns:a16="http://schemas.microsoft.com/office/drawing/2014/main" id="{73DE8FDF-9AED-8E01-6FE7-2E2C143197A9}"/>
                  </a:ext>
                </a:extLst>
              </p14:cNvPr>
              <p14:cNvContentPartPr/>
              <p14:nvPr/>
            </p14:nvContentPartPr>
            <p14:xfrm>
              <a:off x="1240338" y="3251104"/>
              <a:ext cx="267120" cy="514800"/>
            </p14:xfrm>
          </p:contentPart>
        </mc:Choice>
        <mc:Fallback xmlns="">
          <p:pic>
            <p:nvPicPr>
              <p:cNvPr id="40" name="Szabadkéz 39">
                <a:extLst>
                  <a:ext uri="{FF2B5EF4-FFF2-40B4-BE49-F238E27FC236}">
                    <a16:creationId xmlns:a16="http://schemas.microsoft.com/office/drawing/2014/main" id="{73DE8FDF-9AED-8E01-6FE7-2E2C143197A9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22338" y="3233117"/>
                <a:ext cx="302760" cy="5504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41" name="Szabadkéz 40">
                <a:extLst>
                  <a:ext uri="{FF2B5EF4-FFF2-40B4-BE49-F238E27FC236}">
                    <a16:creationId xmlns:a16="http://schemas.microsoft.com/office/drawing/2014/main" id="{6CC72937-B935-0406-5694-4B1FE51C3AB3}"/>
                  </a:ext>
                </a:extLst>
              </p14:cNvPr>
              <p14:cNvContentPartPr/>
              <p14:nvPr/>
            </p14:nvContentPartPr>
            <p14:xfrm>
              <a:off x="1651458" y="3254704"/>
              <a:ext cx="115200" cy="533520"/>
            </p14:xfrm>
          </p:contentPart>
        </mc:Choice>
        <mc:Fallback xmlns="">
          <p:pic>
            <p:nvPicPr>
              <p:cNvPr id="41" name="Szabadkéz 40">
                <a:extLst>
                  <a:ext uri="{FF2B5EF4-FFF2-40B4-BE49-F238E27FC236}">
                    <a16:creationId xmlns:a16="http://schemas.microsoft.com/office/drawing/2014/main" id="{6CC72937-B935-0406-5694-4B1FE51C3AB3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633458" y="3236716"/>
                <a:ext cx="150840" cy="5691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42" name="Szabadkéz 41">
                <a:extLst>
                  <a:ext uri="{FF2B5EF4-FFF2-40B4-BE49-F238E27FC236}">
                    <a16:creationId xmlns:a16="http://schemas.microsoft.com/office/drawing/2014/main" id="{68922643-9B72-4250-C69F-2D291B770083}"/>
                  </a:ext>
                </a:extLst>
              </p14:cNvPr>
              <p14:cNvContentPartPr/>
              <p14:nvPr/>
            </p14:nvContentPartPr>
            <p14:xfrm>
              <a:off x="2095698" y="3254704"/>
              <a:ext cx="78120" cy="506160"/>
            </p14:xfrm>
          </p:contentPart>
        </mc:Choice>
        <mc:Fallback xmlns="">
          <p:pic>
            <p:nvPicPr>
              <p:cNvPr id="42" name="Szabadkéz 41">
                <a:extLst>
                  <a:ext uri="{FF2B5EF4-FFF2-40B4-BE49-F238E27FC236}">
                    <a16:creationId xmlns:a16="http://schemas.microsoft.com/office/drawing/2014/main" id="{68922643-9B72-4250-C69F-2D291B770083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077698" y="3236704"/>
                <a:ext cx="113760" cy="54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43" name="Szabadkéz 42">
                <a:extLst>
                  <a:ext uri="{FF2B5EF4-FFF2-40B4-BE49-F238E27FC236}">
                    <a16:creationId xmlns:a16="http://schemas.microsoft.com/office/drawing/2014/main" id="{78729B64-7D6E-E1FC-4BAA-B26EABBAB983}"/>
                  </a:ext>
                </a:extLst>
              </p14:cNvPr>
              <p14:cNvContentPartPr/>
              <p14:nvPr/>
            </p14:nvContentPartPr>
            <p14:xfrm>
              <a:off x="1821421" y="3445646"/>
              <a:ext cx="168840" cy="493560"/>
            </p14:xfrm>
          </p:contentPart>
        </mc:Choice>
        <mc:Fallback xmlns="">
          <p:pic>
            <p:nvPicPr>
              <p:cNvPr id="43" name="Szabadkéz 42">
                <a:extLst>
                  <a:ext uri="{FF2B5EF4-FFF2-40B4-BE49-F238E27FC236}">
                    <a16:creationId xmlns:a16="http://schemas.microsoft.com/office/drawing/2014/main" id="{78729B64-7D6E-E1FC-4BAA-B26EABBAB98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1803421" y="3427646"/>
                <a:ext cx="20448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46" name="Szabadkéz 45">
                <a:extLst>
                  <a:ext uri="{FF2B5EF4-FFF2-40B4-BE49-F238E27FC236}">
                    <a16:creationId xmlns:a16="http://schemas.microsoft.com/office/drawing/2014/main" id="{9991944E-21C3-53C4-2C07-6D323F8508DD}"/>
                  </a:ext>
                </a:extLst>
              </p14:cNvPr>
              <p14:cNvContentPartPr/>
              <p14:nvPr/>
            </p14:nvContentPartPr>
            <p14:xfrm>
              <a:off x="1894952" y="4052229"/>
              <a:ext cx="154080" cy="487440"/>
            </p14:xfrm>
          </p:contentPart>
        </mc:Choice>
        <mc:Fallback xmlns="">
          <p:pic>
            <p:nvPicPr>
              <p:cNvPr id="46" name="Szabadkéz 45">
                <a:extLst>
                  <a:ext uri="{FF2B5EF4-FFF2-40B4-BE49-F238E27FC236}">
                    <a16:creationId xmlns:a16="http://schemas.microsoft.com/office/drawing/2014/main" id="{9991944E-21C3-53C4-2C07-6D323F8508D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1876952" y="4034229"/>
                <a:ext cx="189720" cy="52308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Szövegdoboz 46">
            <a:extLst>
              <a:ext uri="{FF2B5EF4-FFF2-40B4-BE49-F238E27FC236}">
                <a16:creationId xmlns:a16="http://schemas.microsoft.com/office/drawing/2014/main" id="{D50601BD-7802-E97C-3C9D-E498F88F8341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DDD373A8-281C-5DB9-8DBA-240DB2E14894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BB7C5A9E-CFA7-75E8-1177-641D63B5C144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F0D3FCE5-5307-651D-1099-7EA1F0BC30B3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7B7BD728-BADC-C6EB-3C28-34E9397F58AE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52" name="Szövegdoboz 51">
            <a:extLst>
              <a:ext uri="{FF2B5EF4-FFF2-40B4-BE49-F238E27FC236}">
                <a16:creationId xmlns:a16="http://schemas.microsoft.com/office/drawing/2014/main" id="{680A6418-3294-725E-DB35-CF1FBDF69045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C05A51-992F-1EFB-4150-DB07B355EFF3}"/>
              </a:ext>
            </a:extLst>
          </p:cNvPr>
          <p:cNvSpPr txBox="1"/>
          <p:nvPr/>
        </p:nvSpPr>
        <p:spPr>
          <a:xfrm>
            <a:off x="1796142" y="4649755"/>
            <a:ext cx="35985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cs typeface="Calibri"/>
              </a:rPr>
              <a:t>dynamical 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parameter 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of the system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cs typeface="Calibri"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8">
            <p14:nvContentPartPr>
              <p14:cNvPr id="5" name="Szabadkéz 4">
                <a:extLst>
                  <a:ext uri="{FF2B5EF4-FFF2-40B4-BE49-F238E27FC236}">
                    <a16:creationId xmlns:a16="http://schemas.microsoft.com/office/drawing/2014/main" id="{C8061F9A-B1DD-A596-2B57-6BBF929D3EA2}"/>
                  </a:ext>
                </a:extLst>
              </p14:cNvPr>
              <p14:cNvContentPartPr/>
              <p14:nvPr/>
            </p14:nvContentPartPr>
            <p14:xfrm>
              <a:off x="2886267" y="3745638"/>
              <a:ext cx="111960" cy="166320"/>
            </p14:xfrm>
          </p:contentPart>
        </mc:Choice>
        <mc:Fallback xmlns="">
          <p:pic>
            <p:nvPicPr>
              <p:cNvPr id="5" name="Szabadkéz 4">
                <a:extLst>
                  <a:ext uri="{FF2B5EF4-FFF2-40B4-BE49-F238E27FC236}">
                    <a16:creationId xmlns:a16="http://schemas.microsoft.com/office/drawing/2014/main" id="{C8061F9A-B1DD-A596-2B57-6BBF929D3EA2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868267" y="3727638"/>
                <a:ext cx="147600" cy="20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0">
            <p14:nvContentPartPr>
              <p14:cNvPr id="18" name="Szabadkéz 17">
                <a:extLst>
                  <a:ext uri="{FF2B5EF4-FFF2-40B4-BE49-F238E27FC236}">
                    <a16:creationId xmlns:a16="http://schemas.microsoft.com/office/drawing/2014/main" id="{9DF20D91-008F-7AF9-CC0E-12200FDD07EE}"/>
                  </a:ext>
                </a:extLst>
              </p14:cNvPr>
              <p14:cNvContentPartPr/>
              <p14:nvPr/>
            </p14:nvContentPartPr>
            <p14:xfrm>
              <a:off x="5079747" y="3230478"/>
              <a:ext cx="428040" cy="576720"/>
            </p14:xfrm>
          </p:contentPart>
        </mc:Choice>
        <mc:Fallback xmlns="">
          <p:pic>
            <p:nvPicPr>
              <p:cNvPr id="18" name="Szabadkéz 17">
                <a:extLst>
                  <a:ext uri="{FF2B5EF4-FFF2-40B4-BE49-F238E27FC236}">
                    <a16:creationId xmlns:a16="http://schemas.microsoft.com/office/drawing/2014/main" id="{9DF20D91-008F-7AF9-CC0E-12200FDD07EE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061747" y="3212467"/>
                <a:ext cx="463680" cy="6123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2">
            <p14:nvContentPartPr>
              <p14:cNvPr id="23" name="Szabadkéz 22">
                <a:extLst>
                  <a:ext uri="{FF2B5EF4-FFF2-40B4-BE49-F238E27FC236}">
                    <a16:creationId xmlns:a16="http://schemas.microsoft.com/office/drawing/2014/main" id="{9CCCDE53-3687-544E-DBDF-A95D5534DCB2}"/>
                  </a:ext>
                </a:extLst>
              </p14:cNvPr>
              <p14:cNvContentPartPr/>
              <p14:nvPr/>
            </p14:nvContentPartPr>
            <p14:xfrm>
              <a:off x="5562867" y="3230478"/>
              <a:ext cx="536760" cy="613800"/>
            </p14:xfrm>
          </p:contentPart>
        </mc:Choice>
        <mc:Fallback xmlns="">
          <p:pic>
            <p:nvPicPr>
              <p:cNvPr id="23" name="Szabadkéz 22">
                <a:extLst>
                  <a:ext uri="{FF2B5EF4-FFF2-40B4-BE49-F238E27FC236}">
                    <a16:creationId xmlns:a16="http://schemas.microsoft.com/office/drawing/2014/main" id="{9CCCDE53-3687-544E-DBDF-A95D5534DCB2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544855" y="3212478"/>
                <a:ext cx="572424" cy="64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4">
            <p14:nvContentPartPr>
              <p14:cNvPr id="24" name="Szabadkéz 23">
                <a:extLst>
                  <a:ext uri="{FF2B5EF4-FFF2-40B4-BE49-F238E27FC236}">
                    <a16:creationId xmlns:a16="http://schemas.microsoft.com/office/drawing/2014/main" id="{3BBB5D6F-4830-970D-1BAA-30114A0AACD1}"/>
                  </a:ext>
                </a:extLst>
              </p14:cNvPr>
              <p14:cNvContentPartPr/>
              <p14:nvPr/>
            </p14:nvContentPartPr>
            <p14:xfrm>
              <a:off x="4373067" y="3267558"/>
              <a:ext cx="341280" cy="489240"/>
            </p14:xfrm>
          </p:contentPart>
        </mc:Choice>
        <mc:Fallback xmlns="">
          <p:pic>
            <p:nvPicPr>
              <p:cNvPr id="24" name="Szabadkéz 23">
                <a:extLst>
                  <a:ext uri="{FF2B5EF4-FFF2-40B4-BE49-F238E27FC236}">
                    <a16:creationId xmlns:a16="http://schemas.microsoft.com/office/drawing/2014/main" id="{3BBB5D6F-4830-970D-1BAA-30114A0AACD1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4355067" y="3249558"/>
                <a:ext cx="376920" cy="52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6">
            <p14:nvContentPartPr>
              <p14:cNvPr id="26" name="Szabadkéz 25">
                <a:extLst>
                  <a:ext uri="{FF2B5EF4-FFF2-40B4-BE49-F238E27FC236}">
                    <a16:creationId xmlns:a16="http://schemas.microsoft.com/office/drawing/2014/main" id="{D0D85987-3970-A544-E5C7-30673ED682B6}"/>
                  </a:ext>
                </a:extLst>
              </p14:cNvPr>
              <p14:cNvContentPartPr/>
              <p14:nvPr/>
            </p14:nvContentPartPr>
            <p14:xfrm>
              <a:off x="4732707" y="3751758"/>
              <a:ext cx="149040" cy="198000"/>
            </p14:xfrm>
          </p:contentPart>
        </mc:Choice>
        <mc:Fallback xmlns="">
          <p:pic>
            <p:nvPicPr>
              <p:cNvPr id="26" name="Szabadkéz 25">
                <a:extLst>
                  <a:ext uri="{FF2B5EF4-FFF2-40B4-BE49-F238E27FC236}">
                    <a16:creationId xmlns:a16="http://schemas.microsoft.com/office/drawing/2014/main" id="{D0D85987-3970-A544-E5C7-30673ED682B6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714707" y="3733758"/>
                <a:ext cx="184680" cy="233640"/>
              </a:xfrm>
              <a:prstGeom prst="rect">
                <a:avLst/>
              </a:prstGeom>
            </p:spPr>
          </p:pic>
        </mc:Fallback>
      </mc:AlternateContent>
      <p:sp>
        <p:nvSpPr>
          <p:cNvPr id="27" name="TextBox 26">
            <a:extLst>
              <a:ext uri="{FF2B5EF4-FFF2-40B4-BE49-F238E27FC236}">
                <a16:creationId xmlns:a16="http://schemas.microsoft.com/office/drawing/2014/main" id="{9AB2E287-4CE6-4F3C-F905-8748CA8B9789}"/>
              </a:ext>
            </a:extLst>
          </p:cNvPr>
          <p:cNvSpPr txBox="1"/>
          <p:nvPr/>
        </p:nvSpPr>
        <p:spPr>
          <a:xfrm>
            <a:off x="839754" y="5512836"/>
            <a:ext cx="9651162" cy="40011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2000">
                <a:cs typeface="Calibri"/>
              </a:rPr>
              <a:t>Look for </a:t>
            </a:r>
            <a:r>
              <a:rPr lang="en-GB" sz="2000" b="1">
                <a:cs typeface="Calibri"/>
              </a:rPr>
              <a:t>abrupt changes</a:t>
            </a:r>
            <a:r>
              <a:rPr lang="en-GB" sz="2000">
                <a:cs typeface="Calibri"/>
              </a:rPr>
              <a:t> in an eigenstate (</a:t>
            </a:r>
            <a:r>
              <a:rPr lang="en-GB" sz="2000" b="1">
                <a:cs typeface="Calibri"/>
              </a:rPr>
              <a:t>ground state</a:t>
            </a:r>
            <a:r>
              <a:rPr lang="en-GB" sz="2000">
                <a:cs typeface="Calibri"/>
              </a:rPr>
              <a:t>) of the system </a:t>
            </a:r>
            <a:r>
              <a:rPr lang="en-GB" sz="2000" b="1">
                <a:cs typeface="Calibri"/>
              </a:rPr>
              <a:t>as a function of </a:t>
            </a:r>
            <a:r>
              <a:rPr lang="en-GB" sz="2000" b="1">
                <a:ea typeface="+mn-lt"/>
                <a:cs typeface="+mn-lt"/>
              </a:rPr>
              <a:t>η</a:t>
            </a:r>
            <a:r>
              <a:rPr lang="en-GB" sz="2000"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86501855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80EDA5-1BD4-FB98-586D-C98EF356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9511"/>
            <a:ext cx="10515600" cy="1325563"/>
          </a:xfrm>
        </p:spPr>
        <p:txBody>
          <a:bodyPr>
            <a:normAutofit/>
          </a:bodyPr>
          <a:lstStyle/>
          <a:p>
            <a:r>
              <a:rPr lang="en-GB" sz="4000">
                <a:solidFill>
                  <a:schemeClr val="accent1">
                    <a:lumMod val="75000"/>
                  </a:schemeClr>
                </a:solidFill>
                <a:cs typeface="Calibri Light"/>
              </a:rPr>
              <a:t>How is a DPT different from a quantum phase transition?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1DE063-FBD2-6E98-E447-1A1DCCEB1200}"/>
              </a:ext>
            </a:extLst>
          </p:cNvPr>
          <p:cNvSpPr txBox="1"/>
          <p:nvPr/>
        </p:nvSpPr>
        <p:spPr>
          <a:xfrm>
            <a:off x="840153" y="2012461"/>
            <a:ext cx="7989275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 sz="3200">
                <a:cs typeface="Calibri"/>
              </a:rPr>
              <a:t>DPT: open quantum system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2">
            <p14:nvContentPartPr>
              <p14:cNvPr id="16" name="Szabadkéz 15">
                <a:extLst>
                  <a:ext uri="{FF2B5EF4-FFF2-40B4-BE49-F238E27FC236}">
                    <a16:creationId xmlns:a16="http://schemas.microsoft.com/office/drawing/2014/main" id="{D54FB755-8009-D867-5514-79819923EDC8}"/>
                  </a:ext>
                </a:extLst>
              </p14:cNvPr>
              <p14:cNvContentPartPr/>
              <p14:nvPr/>
            </p14:nvContentPartPr>
            <p14:xfrm>
              <a:off x="3661698" y="3395464"/>
              <a:ext cx="234000" cy="118800"/>
            </p14:xfrm>
          </p:contentPart>
        </mc:Choice>
        <mc:Fallback xmlns="">
          <p:pic>
            <p:nvPicPr>
              <p:cNvPr id="16" name="Szabadkéz 15">
                <a:extLst>
                  <a:ext uri="{FF2B5EF4-FFF2-40B4-BE49-F238E27FC236}">
                    <a16:creationId xmlns:a16="http://schemas.microsoft.com/office/drawing/2014/main" id="{D54FB755-8009-D867-5514-79819923EDC8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643698" y="3377464"/>
                <a:ext cx="269640" cy="154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4">
            <p14:nvContentPartPr>
              <p14:cNvPr id="41" name="Szabadkéz 40">
                <a:extLst>
                  <a:ext uri="{FF2B5EF4-FFF2-40B4-BE49-F238E27FC236}">
                    <a16:creationId xmlns:a16="http://schemas.microsoft.com/office/drawing/2014/main" id="{6CC72937-B935-0406-5694-4B1FE51C3AB3}"/>
                  </a:ext>
                </a:extLst>
              </p14:cNvPr>
              <p14:cNvContentPartPr/>
              <p14:nvPr/>
            </p14:nvContentPartPr>
            <p14:xfrm>
              <a:off x="1651458" y="3254704"/>
              <a:ext cx="115200" cy="533520"/>
            </p14:xfrm>
          </p:contentPart>
        </mc:Choice>
        <mc:Fallback xmlns="">
          <p:pic>
            <p:nvPicPr>
              <p:cNvPr id="41" name="Szabadkéz 40">
                <a:extLst>
                  <a:ext uri="{FF2B5EF4-FFF2-40B4-BE49-F238E27FC236}">
                    <a16:creationId xmlns:a16="http://schemas.microsoft.com/office/drawing/2014/main" id="{6CC72937-B935-0406-5694-4B1FE51C3AB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33458" y="3236716"/>
                <a:ext cx="150840" cy="5691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6">
            <p14:nvContentPartPr>
              <p14:cNvPr id="42" name="Szabadkéz 41">
                <a:extLst>
                  <a:ext uri="{FF2B5EF4-FFF2-40B4-BE49-F238E27FC236}">
                    <a16:creationId xmlns:a16="http://schemas.microsoft.com/office/drawing/2014/main" id="{68922643-9B72-4250-C69F-2D291B770083}"/>
                  </a:ext>
                </a:extLst>
              </p14:cNvPr>
              <p14:cNvContentPartPr/>
              <p14:nvPr/>
            </p14:nvContentPartPr>
            <p14:xfrm>
              <a:off x="2095698" y="3254704"/>
              <a:ext cx="78120" cy="506160"/>
            </p14:xfrm>
          </p:contentPart>
        </mc:Choice>
        <mc:Fallback xmlns="">
          <p:pic>
            <p:nvPicPr>
              <p:cNvPr id="42" name="Szabadkéz 41">
                <a:extLst>
                  <a:ext uri="{FF2B5EF4-FFF2-40B4-BE49-F238E27FC236}">
                    <a16:creationId xmlns:a16="http://schemas.microsoft.com/office/drawing/2014/main" id="{68922643-9B72-4250-C69F-2D291B77008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2077698" y="3236704"/>
                <a:ext cx="113760" cy="54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8">
            <p14:nvContentPartPr>
              <p14:cNvPr id="43" name="Szabadkéz 42">
                <a:extLst>
                  <a:ext uri="{FF2B5EF4-FFF2-40B4-BE49-F238E27FC236}">
                    <a16:creationId xmlns:a16="http://schemas.microsoft.com/office/drawing/2014/main" id="{78729B64-7D6E-E1FC-4BAA-B26EABBAB983}"/>
                  </a:ext>
                </a:extLst>
              </p14:cNvPr>
              <p14:cNvContentPartPr/>
              <p14:nvPr/>
            </p14:nvContentPartPr>
            <p14:xfrm>
              <a:off x="1821421" y="3445646"/>
              <a:ext cx="168840" cy="493560"/>
            </p14:xfrm>
          </p:contentPart>
        </mc:Choice>
        <mc:Fallback xmlns="">
          <p:pic>
            <p:nvPicPr>
              <p:cNvPr id="43" name="Szabadkéz 42">
                <a:extLst>
                  <a:ext uri="{FF2B5EF4-FFF2-40B4-BE49-F238E27FC236}">
                    <a16:creationId xmlns:a16="http://schemas.microsoft.com/office/drawing/2014/main" id="{78729B64-7D6E-E1FC-4BAA-B26EABBAB98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803421" y="3427646"/>
                <a:ext cx="204480" cy="52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0">
            <p14:nvContentPartPr>
              <p14:cNvPr id="46" name="Szabadkéz 45">
                <a:extLst>
                  <a:ext uri="{FF2B5EF4-FFF2-40B4-BE49-F238E27FC236}">
                    <a16:creationId xmlns:a16="http://schemas.microsoft.com/office/drawing/2014/main" id="{9991944E-21C3-53C4-2C07-6D323F8508DD}"/>
                  </a:ext>
                </a:extLst>
              </p14:cNvPr>
              <p14:cNvContentPartPr/>
              <p14:nvPr/>
            </p14:nvContentPartPr>
            <p14:xfrm>
              <a:off x="1894952" y="4052229"/>
              <a:ext cx="154080" cy="487440"/>
            </p14:xfrm>
          </p:contentPart>
        </mc:Choice>
        <mc:Fallback xmlns="">
          <p:pic>
            <p:nvPicPr>
              <p:cNvPr id="46" name="Szabadkéz 45">
                <a:extLst>
                  <a:ext uri="{FF2B5EF4-FFF2-40B4-BE49-F238E27FC236}">
                    <a16:creationId xmlns:a16="http://schemas.microsoft.com/office/drawing/2014/main" id="{9991944E-21C3-53C4-2C07-6D323F8508D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876952" y="4034229"/>
                <a:ext cx="189720" cy="523080"/>
              </a:xfrm>
              <a:prstGeom prst="rect">
                <a:avLst/>
              </a:prstGeom>
            </p:spPr>
          </p:pic>
        </mc:Fallback>
      </mc:AlternateContent>
      <p:sp>
        <p:nvSpPr>
          <p:cNvPr id="47" name="Szövegdoboz 46">
            <a:extLst>
              <a:ext uri="{FF2B5EF4-FFF2-40B4-BE49-F238E27FC236}">
                <a16:creationId xmlns:a16="http://schemas.microsoft.com/office/drawing/2014/main" id="{D50601BD-7802-E97C-3C9D-E498F88F8341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48" name="Szövegdoboz 47">
            <a:extLst>
              <a:ext uri="{FF2B5EF4-FFF2-40B4-BE49-F238E27FC236}">
                <a16:creationId xmlns:a16="http://schemas.microsoft.com/office/drawing/2014/main" id="{DDD373A8-281C-5DB9-8DBA-240DB2E14894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49" name="Szövegdoboz 48">
            <a:extLst>
              <a:ext uri="{FF2B5EF4-FFF2-40B4-BE49-F238E27FC236}">
                <a16:creationId xmlns:a16="http://schemas.microsoft.com/office/drawing/2014/main" id="{BB7C5A9E-CFA7-75E8-1177-641D63B5C144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50" name="Szövegdoboz 49">
            <a:extLst>
              <a:ext uri="{FF2B5EF4-FFF2-40B4-BE49-F238E27FC236}">
                <a16:creationId xmlns:a16="http://schemas.microsoft.com/office/drawing/2014/main" id="{F0D3FCE5-5307-651D-1099-7EA1F0BC30B3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51" name="Szövegdoboz 50">
            <a:extLst>
              <a:ext uri="{FF2B5EF4-FFF2-40B4-BE49-F238E27FC236}">
                <a16:creationId xmlns:a16="http://schemas.microsoft.com/office/drawing/2014/main" id="{7B7BD728-BADC-C6EB-3C28-34E9397F58AE}"/>
              </a:ext>
            </a:extLst>
          </p:cNvPr>
          <p:cNvSpPr txBox="1"/>
          <p:nvPr/>
        </p:nvSpPr>
        <p:spPr>
          <a:xfrm>
            <a:off x="5183838" y="2515859"/>
            <a:ext cx="1828800" cy="18288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hu-HU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C05A51-992F-1EFB-4150-DB07B355EFF3}"/>
              </a:ext>
            </a:extLst>
          </p:cNvPr>
          <p:cNvSpPr txBox="1"/>
          <p:nvPr/>
        </p:nvSpPr>
        <p:spPr>
          <a:xfrm>
            <a:off x="1796142" y="4649755"/>
            <a:ext cx="3598503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cs typeface="Calibri"/>
              </a:rPr>
              <a:t>dynamical 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ea typeface="+mn-lt"/>
                <a:cs typeface="+mn-lt"/>
              </a:rPr>
              <a:t>parameter 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latin typeface="Calibri"/>
                <a:cs typeface="Calibri"/>
              </a:rPr>
              <a:t>of the system</a:t>
            </a:r>
            <a:r>
              <a:rPr lang="en-GB">
                <a:solidFill>
                  <a:schemeClr val="accent6">
                    <a:lumMod val="60000"/>
                    <a:lumOff val="40000"/>
                  </a:schemeClr>
                </a:solidFill>
                <a:cs typeface="Calibri"/>
              </a:rPr>
              <a:t> </a:t>
            </a:r>
          </a:p>
        </p:txBody>
      </p: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2">
            <p14:nvContentPartPr>
              <p14:cNvPr id="4" name="Szabadkéz 3">
                <a:extLst>
                  <a:ext uri="{FF2B5EF4-FFF2-40B4-BE49-F238E27FC236}">
                    <a16:creationId xmlns:a16="http://schemas.microsoft.com/office/drawing/2014/main" id="{7319028A-F55C-D289-FDD2-F0E98A84120E}"/>
                  </a:ext>
                </a:extLst>
              </p14:cNvPr>
              <p14:cNvContentPartPr/>
              <p14:nvPr/>
            </p14:nvContentPartPr>
            <p14:xfrm>
              <a:off x="1034743" y="3142364"/>
              <a:ext cx="465480" cy="714960"/>
            </p14:xfrm>
          </p:contentPart>
        </mc:Choice>
        <mc:Fallback xmlns="">
          <p:pic>
            <p:nvPicPr>
              <p:cNvPr id="4" name="Szabadkéz 3">
                <a:extLst>
                  <a:ext uri="{FF2B5EF4-FFF2-40B4-BE49-F238E27FC236}">
                    <a16:creationId xmlns:a16="http://schemas.microsoft.com/office/drawing/2014/main" id="{7319028A-F55C-D289-FDD2-F0E98A84120E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003447" y="3111044"/>
                <a:ext cx="528072" cy="77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4">
            <p14:nvContentPartPr>
              <p14:cNvPr id="5" name="Szabadkéz 4">
                <a:extLst>
                  <a:ext uri="{FF2B5EF4-FFF2-40B4-BE49-F238E27FC236}">
                    <a16:creationId xmlns:a16="http://schemas.microsoft.com/office/drawing/2014/main" id="{FD9AE98D-9ACF-9470-B481-4B6D953F5C37}"/>
                  </a:ext>
                </a:extLst>
              </p14:cNvPr>
              <p14:cNvContentPartPr/>
              <p14:nvPr/>
            </p14:nvContentPartPr>
            <p14:xfrm>
              <a:off x="2470018" y="3366790"/>
              <a:ext cx="320400" cy="656640"/>
            </p14:xfrm>
          </p:contentPart>
        </mc:Choice>
        <mc:Fallback xmlns="">
          <p:pic>
            <p:nvPicPr>
              <p:cNvPr id="5" name="Szabadkéz 4">
                <a:extLst>
                  <a:ext uri="{FF2B5EF4-FFF2-40B4-BE49-F238E27FC236}">
                    <a16:creationId xmlns:a16="http://schemas.microsoft.com/office/drawing/2014/main" id="{FD9AE98D-9ACF-9470-B481-4B6D953F5C3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452018" y="3348790"/>
                <a:ext cx="356040" cy="692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6">
            <p14:nvContentPartPr>
              <p14:cNvPr id="8" name="Szabadkéz 7">
                <a:extLst>
                  <a:ext uri="{FF2B5EF4-FFF2-40B4-BE49-F238E27FC236}">
                    <a16:creationId xmlns:a16="http://schemas.microsoft.com/office/drawing/2014/main" id="{F05BB024-0EE8-875C-F270-A6F720B724E7}"/>
                  </a:ext>
                </a:extLst>
              </p14:cNvPr>
              <p14:cNvContentPartPr/>
              <p14:nvPr/>
            </p14:nvContentPartPr>
            <p14:xfrm>
              <a:off x="4554418" y="3110470"/>
              <a:ext cx="345600" cy="956520"/>
            </p14:xfrm>
          </p:contentPart>
        </mc:Choice>
        <mc:Fallback xmlns="">
          <p:pic>
            <p:nvPicPr>
              <p:cNvPr id="8" name="Szabadkéz 7">
                <a:extLst>
                  <a:ext uri="{FF2B5EF4-FFF2-40B4-BE49-F238E27FC236}">
                    <a16:creationId xmlns:a16="http://schemas.microsoft.com/office/drawing/2014/main" id="{F05BB024-0EE8-875C-F270-A6F720B724E7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4536418" y="3092470"/>
                <a:ext cx="381240" cy="992160"/>
              </a:xfrm>
              <a:prstGeom prst="rect">
                <a:avLst/>
              </a:prstGeom>
            </p:spPr>
          </p:pic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C4231B27-34F0-9E75-1D9C-F5C1EB31A752}"/>
              </a:ext>
            </a:extLst>
          </p:cNvPr>
          <p:cNvSpPr txBox="1"/>
          <p:nvPr/>
        </p:nvSpPr>
        <p:spPr>
          <a:xfrm>
            <a:off x="6986257" y="2942375"/>
            <a:ext cx="4418091" cy="101566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GB" sz="2000">
                <a:solidFill>
                  <a:schemeClr val="bg1">
                    <a:lumMod val="65000"/>
                  </a:schemeClr>
                </a:solidFill>
                <a:cs typeface="Calibri"/>
              </a:rPr>
              <a:t>density operator</a:t>
            </a:r>
            <a:endParaRPr lang="en-US" sz="2000">
              <a:solidFill>
                <a:schemeClr val="bg1">
                  <a:lumMod val="65000"/>
                </a:schemeClr>
              </a:solidFill>
              <a:cs typeface="Calibri"/>
            </a:endParaRPr>
          </a:p>
          <a:p>
            <a:pPr marL="285750" indent="-285750">
              <a:buFont typeface="Arial"/>
              <a:buChar char="•"/>
            </a:pPr>
            <a:r>
              <a:rPr lang="en-GB" sz="2000">
                <a:solidFill>
                  <a:schemeClr val="bg1">
                    <a:lumMod val="65000"/>
                  </a:schemeClr>
                </a:solidFill>
                <a:cs typeface="Calibri"/>
              </a:rPr>
              <a:t>(GKSL) Master equation</a:t>
            </a:r>
          </a:p>
          <a:p>
            <a:pPr marL="285750" indent="-285750">
              <a:buFont typeface="Arial"/>
              <a:buChar char="•"/>
            </a:pPr>
            <a:r>
              <a:rPr lang="en-GB" sz="2000" err="1">
                <a:solidFill>
                  <a:schemeClr val="bg1">
                    <a:lumMod val="65000"/>
                  </a:schemeClr>
                </a:solidFill>
                <a:cs typeface="Calibri"/>
              </a:rPr>
              <a:t>Liouvillian</a:t>
            </a:r>
            <a:r>
              <a:rPr lang="en-GB" sz="2000">
                <a:solidFill>
                  <a:schemeClr val="bg1">
                    <a:lumMod val="65000"/>
                  </a:schemeClr>
                </a:solidFill>
                <a:cs typeface="Calibri"/>
              </a:rPr>
              <a:t> </a:t>
            </a:r>
            <a:r>
              <a:rPr lang="en-GB" sz="2000" err="1">
                <a:solidFill>
                  <a:schemeClr val="bg1">
                    <a:lumMod val="65000"/>
                  </a:schemeClr>
                </a:solidFill>
                <a:cs typeface="Calibri"/>
              </a:rPr>
              <a:t>superoperator</a:t>
            </a:r>
            <a:endParaRPr lang="en-GB" sz="2000">
              <a:solidFill>
                <a:schemeClr val="bg1">
                  <a:lumMod val="65000"/>
                </a:schemeClr>
              </a:solidFill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4720408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42</Slides>
  <Notes>0</Notes>
  <HiddenSlides>15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3" baseType="lpstr">
      <vt:lpstr>Office Theme</vt:lpstr>
      <vt:lpstr>Photon-blockade breakdown as a first-order dissipative phase transition in zero dimension</vt:lpstr>
      <vt:lpstr>Dissipative phase transitions</vt:lpstr>
      <vt:lpstr>1st order dissipative phase transitions</vt:lpstr>
      <vt:lpstr>1st order dissipative phase transitions</vt:lpstr>
      <vt:lpstr>1st order dissipative phase transitions</vt:lpstr>
      <vt:lpstr>1st order dissipative phase transitions</vt:lpstr>
      <vt:lpstr>How is a DPT different from a quantum phase transition?</vt:lpstr>
      <vt:lpstr>How is a DPT different from a quantum phase transition?</vt:lpstr>
      <vt:lpstr>How is a DPT different from a quantum phase transition?</vt:lpstr>
      <vt:lpstr>How is a DPT different from a quantum phase transition?</vt:lpstr>
      <vt:lpstr>DPT as metrological resource single photon detection</vt:lpstr>
      <vt:lpstr>Self-organization of a Bose-Einstein condensate in a cavity field as a 2nd order DPT</vt:lpstr>
      <vt:lpstr>The photon-blockade breakdown effect</vt:lpstr>
      <vt:lpstr>PowerPoint Presentation</vt:lpstr>
      <vt:lpstr>PBB microscopic mechanism</vt:lpstr>
      <vt:lpstr>PowerPoint Presentation</vt:lpstr>
      <vt:lpstr>PBB thermodynamic limit</vt:lpstr>
      <vt:lpstr>The neoclassical phase diagram</vt:lpstr>
      <vt:lpstr>PBB thermodynamic limit</vt:lpstr>
      <vt:lpstr>Comparison with electron shelving</vt:lpstr>
      <vt:lpstr>PBB quantum aspects</vt:lpstr>
      <vt:lpstr>PBB quantum aspects</vt:lpstr>
      <vt:lpstr>PowerPoint Presentation</vt:lpstr>
      <vt:lpstr>PowerPoint Presentation</vt:lpstr>
      <vt:lpstr>PowerPoint Presentation</vt:lpstr>
      <vt:lpstr>PowerPoint Presentation</vt:lpstr>
      <vt:lpstr>Experiments: circuit QED</vt:lpstr>
      <vt:lpstr>PowerPoint Presentation</vt:lpstr>
      <vt:lpstr>PowerPoint Presentation</vt:lpstr>
      <vt:lpstr>The transmon artificial atom (qubit)</vt:lpstr>
      <vt:lpstr>The transmon artificial atom (qubit)</vt:lpstr>
      <vt:lpstr>Experiments: circuit QED</vt:lpstr>
      <vt:lpstr>How is a 1st order DPT possible?</vt:lpstr>
      <vt:lpstr>How is a 1st order DPT possible?</vt:lpstr>
      <vt:lpstr>Modelling the thermodynamic limit</vt:lpstr>
      <vt:lpstr>The exponents</vt:lpstr>
      <vt:lpstr>The experimental phase diagram</vt:lpstr>
      <vt:lpstr>Computational technology</vt:lpstr>
      <vt:lpstr>Experimental cold-atom physics @Wigner RCP</vt:lpstr>
      <vt:lpstr>Ground state bistability of cold atoms in an optical cavity</vt:lpstr>
      <vt:lpstr>Conclusions</vt:lpstr>
      <vt:lpstr>Thank you for your attention!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44</cp:revision>
  <dcterms:created xsi:type="dcterms:W3CDTF">2022-03-27T15:10:00Z</dcterms:created>
  <dcterms:modified xsi:type="dcterms:W3CDTF">2023-09-20T09:34:49Z</dcterms:modified>
</cp:coreProperties>
</file>