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ink/ink1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447" r:id="rId3"/>
    <p:sldId id="459" r:id="rId4"/>
    <p:sldId id="397" r:id="rId5"/>
    <p:sldId id="360" r:id="rId6"/>
    <p:sldId id="340" r:id="rId7"/>
    <p:sldId id="395" r:id="rId8"/>
    <p:sldId id="342" r:id="rId9"/>
    <p:sldId id="442" r:id="rId10"/>
    <p:sldId id="333" r:id="rId11"/>
    <p:sldId id="346" r:id="rId12"/>
    <p:sldId id="352" r:id="rId13"/>
    <p:sldId id="345" r:id="rId14"/>
    <p:sldId id="257" r:id="rId15"/>
    <p:sldId id="468" r:id="rId16"/>
    <p:sldId id="466" r:id="rId17"/>
    <p:sldId id="464" r:id="rId18"/>
    <p:sldId id="460" r:id="rId19"/>
    <p:sldId id="463" r:id="rId20"/>
    <p:sldId id="461" r:id="rId21"/>
    <p:sldId id="469" r:id="rId22"/>
    <p:sldId id="448" r:id="rId23"/>
    <p:sldId id="350" r:id="rId24"/>
    <p:sldId id="351" r:id="rId25"/>
    <p:sldId id="313" r:id="rId26"/>
    <p:sldId id="440" r:id="rId27"/>
    <p:sldId id="450" r:id="rId28"/>
    <p:sldId id="435" r:id="rId29"/>
    <p:sldId id="433" r:id="rId30"/>
    <p:sldId id="465" r:id="rId31"/>
    <p:sldId id="471" r:id="rId32"/>
    <p:sldId id="434" r:id="rId33"/>
    <p:sldId id="436" r:id="rId34"/>
    <p:sldId id="449" r:id="rId35"/>
    <p:sldId id="456" r:id="rId36"/>
    <p:sldId id="457" r:id="rId37"/>
    <p:sldId id="470" r:id="rId38"/>
    <p:sldId id="472" r:id="rId3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 Schultze" initials="MS" lastIdx="1" clrIdx="0">
    <p:extLst>
      <p:ext uri="{19B8F6BF-5375-455C-9EA6-DF929625EA0E}">
        <p15:presenceInfo xmlns:p15="http://schemas.microsoft.com/office/powerpoint/2012/main" userId="75975d40d20ef5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B589"/>
    <a:srgbClr val="E9A53C"/>
    <a:srgbClr val="4BB1D7"/>
    <a:srgbClr val="AEDBEC"/>
    <a:srgbClr val="305892"/>
    <a:srgbClr val="AE6E0F"/>
    <a:srgbClr val="066306"/>
    <a:srgbClr val="CC00CC"/>
    <a:srgbClr val="7D20B0"/>
    <a:srgbClr val="DCE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23" autoAdjust="0"/>
    <p:restoredTop sz="96763" autoAdjust="0"/>
  </p:normalViewPr>
  <p:slideViewPr>
    <p:cSldViewPr snapToGrid="0">
      <p:cViewPr varScale="1">
        <p:scale>
          <a:sx n="117" d="100"/>
          <a:sy n="117" d="100"/>
        </p:scale>
        <p:origin x="819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FB306-4907-4A4C-97F5-567FDE71B787}" type="datetimeFigureOut">
              <a:rPr lang="de-DE" smtClean="0"/>
              <a:t>18.09.2023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D11A8-921D-4A09-8936-DE51C7B97A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6103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08:56:41.72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10677 3602,'16'-12,"1"1,0 1,0 0,1 2,0 0,1 1,0 0,12-1,-8 0,22-2,-1 2,1 1,1 3,-1 2,1 1,27 5,22-3,214 42,-268-36,0 2,-1 2,0 1,-1 2,22 12,-55-23,566 217,-527-204,1-2,1-3,0-1,38 2,124 12,104-25,-287-3,-1-1,1-1,-1-2,-1 0,0-1,0-1,0-2,-2 0,1-2,8-7,-2 1,-2-2,0-1,-2 0,0-2,-2-1,-1-1,-1-1,-1-1,10-21,74-124,-23-45,-36 31,-47 30,-106-23,62-8,45 177</inkml:trace>
  <inkml:trace contextRef="#ctx0" brushRef="#br0" timeOffset="9346.247">13700 904,'13'-179,"17"-167,-32 336,0 1,0-1,-1 0,0 1,0 0,-1 0,0 0,-1 0,0 0,0 1,-1 0,0 0,-1 1,0 0,0 0,-5-4,-23-27,23 26,-1 1,0 0,-1 1,0 0,-1 1,0 1,0 0,-1 1,0 1,0 1,-1 0,1 1,-1 0,-3 1,-88-28,82 21,-1 1,0 2,0 0,-1 2,1 1,-1 1,0 1,-2 2,-15-1,-116 17,46 29,-8-11,-79 45,166-65,0 1,1 2,1 2,0 1,2 1,-24 22,-33 19,-3 15,20-27,-2-4,-2-3,-2-3,-75 27,-31-2,-72 34,137-46,-85 65,-40-19,141-69,-263 59,258-79,0-4,-96-9,51 1,-99 3,-525-15,104-16,-28-6,66 21,546 14,-129-3,-125-21,-623-133,718 125,-2 12,-62 9,-1638 13,1578-44,-147 45,476 3,0 2,0 1,1 3,0 1,0 3,-18 9,-53 17,62-26,1 3,0 1,2 3,0 2,-43 29,74-42,0 0,1 1,0 1,1 1,0 0,1 1,1 0,0 1,2 0,-6 10,-114 272,82-41,37-197,3-1,2 1,4 0,1 1,6 33,-2-78,1-1,1 0,1 0,0 0,1-1,0 1,2-1,-1-1,2 1,0-1,0-1,1 0,0 0,12 9,-7-5,-1-1,-1 2,0 0,-1 1,-1 0,-1 0,-1 1,0 2,61 111,-63-121,0 0,-1 1,0-1,-1 1,0 0,-1 1,-1-1,0 1,0-1,-1 1,-1 0,0 0,-1 0,-1 13,4 36,0-52,0 0,1 0,1-1,-1 1,2-1,-1 0,1 0,1-1,-1 0,1 0,1 0,-1-1,1 0,1-1,7 5,192 127,-60-69,18-23,-90-39,-62-8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11:17:26.832"/>
    </inkml:context>
    <inkml:brush xml:id="br0">
      <inkml:brushProperty name="width" value="0.05292" units="cm"/>
      <inkml:brushProperty name="height" value="0.05292" units="cm"/>
      <inkml:brushProperty name="color" value="#F21EFF"/>
    </inkml:brush>
  </inkml:definitions>
  <inkml:trace contextRef="#ctx0" brushRef="#br0">3 1081 7676,'-1'0'349,"0"0"-496,1 0 192,0 0-132,0 0 226,-1 0-201,1 0 70,0 0 1191,0 0-1185,0 0-12,1 0-74,0 0 83,-1 0-26,1 0 1,-1 0 27,0 0-36,0 0 24,1 0-6,-1 0 1,0 0 3,1 0 1,-1 0 27,1 0-26,-1 0 0,0 0 162,0 0-153,0 0 0,1 0 46,0 0-53,-1 0-6,0 0-33,0 0-13,1 0 37,-1 0 10,1 0-25,-1 0 10,1 0 177,-1 0-80,1 0 16,-1 0-69,1 0 0,0 0 35,-1 0-58,1 0 60,0 0-131,-1 0 107,1 0-48,0 0 22,-1 0-13,0 0 54,0 0-35,1 0 71,-1 0-62,1 0-3,0 0 5,-1 0-30,0 0 37,1 0-1,-1 0 1,1 0-2,0 0-74,0 0 50,-1 0 1,1 0-21,-1 0 29,0 0-74,1 0 46,0 0 0,-1 0 1,0 0 36,1 0 0,-1 0 19,1 0-37,-1 0-18,1 0 23,-1 0-16,1 0 0,-1 0 25,1 0-2,0 0 93,0 0-99,0 0 25,-1 0-10,2 0-15,-2 0 17,1 0-25,-1 0-17,1 0-10,0 0 19,-1 0 11,1 0 0,-1 0 127,0 0-114,0 0 1,1 0 7,0 0-48,-1 0 1,0 0 26,1 0 0,-1 0 20,1 0-22,-1 0 131,0 0-117,2 0 22,-2 0 0,1 0-2,-1 0-51,0 0 0,1 0 31,-1 0-4,1 0-82,-1 0 0,0 0 76,1 0-69,-1 0 1,1 0 42,-1 0-104,0 0 82,1 0-22,-1 0 54,0 0 0,1 0 5,-1 0-15,0 0 14,1 0 35,0 0-47,0 0 33,-1 0-22,1 0 5,-1 0-8,2 0 1,-2 0 0,1 0-60,-1 0 55,1 0-116,-1 0 111,1 0 0,-1 0 1,1 0-22,-1 0 124,1 0-82,-1 0 0,0 0 0,0-1-129,1 1 117,-1-1-72,0 1 68,0 0-29,1 0 19,-1 0 0,1 0 60,-1-1 1,0 1-4,0-1 25,0 1-9,2 0 0,-2 0-43,1 0 1,-1 0 35,1 0-10,0-2-64,0 2 63,0-1-5,0 1-4,0 0-15,-1 0 1,0 0 27,1 0-29,0 0 0,-1 0-13,1 0 17,-1 0 0,1 0-70,-1 0 62,0 0 0,1 0-33,0-1 0,-1 0 14,1 0-4,-1 1 26,1 0-14,-1 0 15,2 0-11,-2 0 6,1 0-7,-1 0 1,0 0-3,0 0-27,1 0 1,-1 0-33,1 0-7,-1 0 57,1 0 0,-1 0-18,0 0 12,0 0 0,1 0 122,0 0-118,-1 0 0,1 0 76,-1 0-48,0 0-1,1 0 1,0 0-64,0 0 64,-1 0-85,1 0 72,-1 0-23,2 0 5,-2 0 136,0 0-119,0 0 1,1 0 12,-1 0-11,1 0 13,-1 0-24,1 0 0,-1 0 24,1 0-31,-1 0 0,1 0 22,0 0-68,-1 0 56,0 0 1,0 0-9,1 0 116,-1 0-105,1 0 1,-1 0 36,0 0-26,0 0-21,2 0 28,-2 0-38,1 0 24,-1 0-3,1 0-9,-1 0 11,1 0-29,-1 0 0,1 0 22,-1 0-28,0 0 1,1 0 19,0 0-6,-1 0 8,1 0 0,-1 0-11,1 0 20,0 0-17,-1 0 39,1 0-26,-1 0 0,1 0 3,-1 0 2,0 0 0,1 0 0,-1 0 81,1 0-38,-1 0 0,1 0 40,-1 0-74,0 0 0,0 0 108,0 0-75,1 0 15,-1 0 0,1 0 14,-1 1-102,1 0 0,-1 0 27,0-1-16,0 0-14,1 0 51,-1 0-15,1 0 0,0 0 0,-1 1 0,1-1 28,-1 1-21,0 0 29,2-1-34,-2 0-3,1 0-66,-1 0 75,1 0-43,0 1 0,-1-1 27,0 1-26,0-1 8,1 0 35,-1 0-2,1 0 0,0 0 16,0 0-12,-1 0-13,1 1 1,0-1 0,0 1 3,-1-1 9,1 0 0,-1 0-9,1 0 15,0 0 1,0 0-22,-1 1 1,1-1 1,-1 1-6,0 0 0,0-1 15,1 0-21,-1 0 1,1 0 15,-1 0-10,0 0 0,1 1 4,-1-1-4,1 1 3,0-1 1,0 0 1,0 0 23,0 0 0,-1 1-20,0 0-13,1-1 16,-1 1-11,1-1 10,0 0-7,-1 0 82,1 0-36,-1 0 0,0 0 39,0 0-48,0 0-25,1 0 0,-1 0 9,1 0 1,-1 0-57,0 1 54,0-1 0,1 2-122,-1-2 82,0 0-11,1 0 27,-1 0 0,1 0-11,0 0 37,-1 0 1,1 0-32,-1 0 31,0 0-22,1 0 15,0 0-9,-1 0 0,0 0-1,1 0 1,-1 0 78,1 0-77,-1 0 0,0 1-7,0-1 13,0 0-14,1 0 0,-1 0 18,0 0 47,0 0-45,0 0-2,1 0-5,-1 0 3,1 0 13,0 0-6,0 0-48,-1 0 1,1 0 38,-1 0-55,0 0 42,1 0-3,-1 0 8,1 0-11,-1 0 14,0 0-9,1 0 11,-1 0 1,1 0-14,-1 0 1,0 0 0,1 0-39,0 0 18,-1 0 1,1 0-33,-1 0 40,0 0 14,0 0 0,0 0-23,1 0 37,-1 0 0,0 0-33,1 0 57,-1 0-47,1 0 3,-1 0-141,2 0 134,-2 0 9,1 0-8,-1 0 0,1-1 109,-1 1-122,1 0 260,0 0-206,-1 0 0,1 0 49,-1 0-69,0 0 1,2-1 44,-2 0-216,0 1 193,0-1-39,0 1 0,1 0 1,-1 0-43,1 0 48,-1 0 1,1 0-4,-1-1-42,1 1 35,-1-2-103,0 2 97,1 0 13,0 0-8,-1 0 1,1 0 43,-1-1 57,1 1-34,-1-1 1,1 1 52,0 0-92,-1 0 0,1-1 5,-1 0 1,1 1 25,-1-1-75,0 1 49,1 0 1,-1 0 25,1 0-24,-1-1-12,2 1-28,-2-1 38,1 1-35,-1-1 32,1 1 242,0-1-241,0 1 1,-1-1 37,1 0 1,0 1-6,-1-1-3,1 1-95,0 0 82,-1-1 1,1 0-67,0 0 1,-1 1 51,1 0 1,-1 0-51,1 0 1,0 0 31,-1-1-160,1 1 115,-1-1-7,1 1 104,-1 0-79,0-1 76,2 1 0,-2-1-70,1 1 88,-1 0-62,1-1 15,-1 0-1,1 0-4,-1 1-38,0 0 29,1-1-21,-1 1 13,0-2-2,1 2 4,0 0 3,-1 0 1,1 0-3,-1-1 0,1 1-12,-1-1 12,1 1-1,-1 0 0,0 0 0,1 0 109,-1 0-101,1 0-4,-1 0-26,0-1-3,2 0-6,-2 1 0,1 0 37,-1 0-41,0 0 0,0 0 16,0-1 84,1 1 0,-1-2 53,1 2 33,-1 0-135,1 0 0,-1 0 31,1 0-67,0 0 45,0-1 0,-1 1-27,1-1 23,-1 1 0,1 0-112,0 0 105,-1 0-13,1 0 0,-1-1-2,1 1 0,0-1 1,-1 0-5,0 1 11,1 0 4,-1 0-5,2 0 0,-2 0 228,1 0-219,-1 0 1,1 0 88,-1 0-98,1 0 9,0 0-61,-1 0 67,1 0 1,-1 0-72,1 0 60,0 0 0,-1 0-29,1 0 18,-1 0-68,1 0 65,-1 0 2,1 0 41,-1 0-42,1 0 33,0 0 0,0 0-23,0 0 1,-1 0 3,1 0 0,-1 0-18,0 0 5,0 0-3,2 0-13,-2 0 19,1 0-4,-1 0 3,1 0 1,-1 0 3,0 0-3,1 0 0,-1 0 2,0 0 0,1 0 0,-1 0 0,0 0-1,0 0-29,0 0 27,2 0-5,-2 1 0,1 0 4,-1-1-3,0 1 52,1-1 6,-1 0 66,1 0-109,0 0 1,-1 0 38,0 1-11,1-1-39,-1 1 0,1-1 6,0 0-9,-1 0 1,0 0 24,1 0-10,-1 0 132,1 0-123,-1 2 32,0-2 1,1 1-11,-1-1-74,0 0 44,0 0 1,1 0-42,-1 0 74,0 1-6,1 0 6,-1-1-28,1 0-42,0 1 47,-1-1-224,1 1 197,-1-1-11,2 2 18,-2-2 0,1 1 0,-1-1 80,0 0-88,1 1 0,0 0 70,0 0-57,-1-1 1,1 0 40,-1 0-45,0 1 0,0-1-12,1 0-6,-1 1 15,0-1 44,1 1-40,-1-1 84,1 1-72,-1-1-19,2 1 7,-2 0-5,1 0-22,-1-1 34,1 1 105,-1-1-108,1 2 32,-1-2 0,0 0-15,1 0-11,-1 1 36,1-1-25,-1 1 1,0 0 3,1-1-16,-1 0 0,0 1-34,1-1 0,-1 0 44,0 1-28,0-1 0,0 2 21,1-1-49,0-1 27,0 1 0,-1 1 1,1-2 3,-1 1 1,0-1-2,1 1 1,-1-1-29,1 1 27,-1 0 6,0-1-6,1 0 3,-1 1 1,1 1 1,0-2 1,0 1 3,-1 0-5,1 0 0,-1 0-45,0-1 43,0 1 3,1-1 0,-1 2-7,0-1 6,0 0 0,0-1 88,0 0 12,1 1-93,-1 0 1,1-1 3,-1 1 0,0-1-110,0 1 111,0-1 1,1 1-77,-1 0 0,0-1 64,1 1 18,-1-1 16,0 1-9,1 0 0,-1 0 40,1 0-58,-1-1 6,0 1 3,1-1 1,-1 0-37,0 1 0,0-1 43,1 1-55,-1-1 34,1 0 1,-1 1-7,0 0 132,0 0-117,1-1 55,0 0-38,-1 1-30,0-1 36,1 2-52,-1-2 1,0 0 14,0 1-8,1 0 6,-1-1 0,1 0 0,-1 1-4,0-1 7,1 1-12,-1-1 13,0 0 1,1 0-40,0 0 0,-1 0 19,0 1-6,0-1 16,1 2 2,-1-2 10,1 0-24,-1 0 52,1 0-35,0 0 1,-1 0-60,0 1 1,1-1 61,-1 1-9,0-1 21,1 0 1,-1 0-30,0 0 48,1 0-39,-1 0 1,0 0 45,0 0-36,0 0-90,1 0 94,-1 0-10,2 0 13,-2 1-17,1 0 25,0 0-29,0-1 20,-1 0-12,1 0-30,-1 0 2,1 0-12,-1 0 49,0 0 0,1 0-13,0 0 13,-1 0-24,1 0 67,-1 0-50,1 0 18,-1 0 0,0 0-6,1 0-1,-1 0 34,1 0-36,-1 0 143,0 0-127,2 0-23,-2 0 0,1 0 32,-1 0-27,0 0 0,1 0-2,-1 0-4,0 0-44,1 0 1,-1 0-74,0-1 89,1 0 4,-1 0 5,0 1-8,1 0-125,-1 0 129,1-1-3,-1 1 122,0-1-106,1 1 0,-1-1 215,1 0-130,-1 1-43,0-1 4,0 1-142,0 0 125,1-1-11,0 0 0,-1 1-40,0-1 31,0 1-3,1-1 1,-1 0-12,1 0 29,-1 1 0,0-1-12,0 1 0,1-1 19,-1 1-61,0-1-3,1 0-10,-1 0 51,1 1 0,-1-1 20,0 0-37,0 1 36,1-1 0,-1 1-31,0-1 54,1 0-29,-1 0-1,0 0 0,0 1-3,1-1 0,-1 0-2,1 0 1,-1 1-2,0-1 2,0 1-2,1-1 0,-1 0 1,0 1 1,0 0 64,0-1-55,0 1 0,1-2 17,-1 1-19,0 1 3,1-2-7,0 1 0,-1-1 13,1 1 13,-1 0 1,1 0-22,-1 1 1,0-1-19,1 0 0,-1 1 6,1-1 0,-1 1-1,0-1 19,0 1 0,1-2 0,-1 1-11,1 1 0,-1-2-11,0 1-31,1 0 0,-1 1 34,0-1-5,0 1 59,1-2-50,-1 2 0,1-3 1,-1 3 5,0-2 1,0 1 0,0 0 30,1 0 59,-1 1-55,0-2 7,1 2-194,-1-2 1,1 1 69,-1 1 45,1-2 33,-1 2-22,0-3 84,1 3-59,-1-2 0,1 1 38,-1 0-42,0 1 0,0-2 1,1 1 0,-1 1-31,1-1 31,-1 0 0,0 0-119,0-1 112,1 2-32,-1-3 26,1 3 0,-1-1-14,0 1 44,1-1 1,-1 0 22,0 0-12,0 1 0,0-2 47,0 2-54,0-1 3,1 1-40,-1-2 41,0 1-33,0-1 8,1 2-7,-1-2 1,0 2 8,1-2-1,-1 1 0,0 0 22,0 0 0,0 1-14,1-1-16,-1-1 0,1 2 17,-1-2-8,0 2 1,0-1 15,1 0 0,-1 0 21,1-1-43,-1 2 1,1-2 0,-1 1 1,1 1-60,-1-2 64,0 1 1,1 0-153,0 1 140,-1-3 1,1 3-24,-1-2 0,0 1 15,0-1 0,1 1 66,0 0-41,-1 0 1,1 0 7,-1 0 0,0 0 14,1 0 0,-1 1-26,1-1 1,-1 0-134,0 0 132,1 1-214,-1-2 200,1 1 0,-1 0-30,0 0 23,1 1 14,-1-1 0,0 1 54,0-1-82,0 1-138,1-1 158,-1 0 1,1 0-204,-1 0 189,0 0 1,1 1 36,0-1 0,-1 0-16,0 0 0,0 1-4,0-1 120,0 1 0,1-1-38,-1 1 63,0-1-114,1 1 1,-1 0-100,1 0 0,-1 0 27,0-1-128,1 1 122,-1-2-32,0 2 80,2-1-30,-2 1 1,1-1 95,-1 1-105,0 0 216,1 0-166,-1 0 39,0 0 49,0 0-44,1 0 1,-1 0 19,1 0-34,-1 0 24,1 0-13,-1 0-63,0 0 1,1 0 65,-1 0-9,0 0-21,0 0 0,1 0 12,-1 0-30,0 0 0,1 0 13,-1 0 1,1 0-21,0 0 35,-1 0 16,1 0 1,-1 0-44,1 0-3,0 0 0,-1 0-11,1 0 20,-1 0 1,1 0 83,-1 1 1,0-1-62,0 1 96,0-1-84,1 0 11,0 0 1,-1 1 6,1 0 5,-1 0-138,0-1 106,0 0 1,0 0-116,1 0 111,-1 1-40,0 0 1,0-1 17,1 1-27,-1-1 38,1 1 1,-1 0 19,0 0 114,0 0-123,2 0 42,-2 0-29,1 1-36,-1-2 1,1 1 39,-1 0-50,0 0 51,1-1-100,-1 0 60,0 1 1,1 0 0,-1 0-3,0 0 2,0-1 0,1 2 112,-1-2-96,0 1 46,1-1 0,-1 1-7,1 0 7,-1 0-51,0-1 6,0 1-72,0-1 94,0 3 26,1-3-61,-1 2 1,1-1 23,0 0-19,-1 0-9,0-1 1,1 3-164,-1-3 167,0 0 1,1 1-253,-1-1 230,0 1 0,0 0-88,0 0 41,0-1 95,1 2 0,-1-2-43,1 1 1,-1 1 9,0-1 85,1-1 1,-1 1-83,0 0 22,0-1 0,1 1 6,-1 0-30,0-1 1,0 2 21,1-1-7,-1 0-11,0 0-6,1 1 0,-1-1-1,1 1 1,-1-2-1,0 1 53,0 0-34,0 0 37,1 1 0,-1-1-34,0 0-33,1 0 0,-1 0-62,0 0-11,0 0 70,1 0-16,-1-1 16,0 0 0,0 2-10,1-1 210,-1 0-197,0 0 1,0 0 48,0 1-38,0-2 1,1 2 11,-1-1-7,1-1-14,-1 1 1,0 0-2,0 1 2,0-2 24,0 3 0,1-3-15,-1 2 0,0-1 8,0 1-10,0-2 0,0 1 2,1 0-1,-1 1-3,1 0-3,-1 1 6,0-1 0,0-1-9,1 1 1,-1-1 4,0 1 1,0-2 0,1 2 1,-1-1 6,0 1 1,0-1 0,0 0 0,1-1-6,-1 2 3,0-1-7,0 1 5,0 0 0,0-1-3,1 1 5,-1-1-7,0 0 0,0 0 2,0 1 0,0-1-1,1 0 2,-1 0-1,0 1 1,0-1 54,0 1 1,0-1-52,0-1 1,1 1 147,-1 0-139,0 0 1,1 0 127,-1 1 0,0-1-94,0 0-17,0 0 1,0 1-97,0-1 101,1 0 1,-1 0-122,0 0 126,0 0-76,0 1 1,0-1 41,1 1-37,-1-2 28,1 3 0,-1-3-1,0 1 5,0 0-1,0 1 1,0-1 1,0 1 1,0-2-2,0 1 0,0 0 5,1-1-5,-1 1 1,0 1 0,0-2 13,0 2 1,0-2 2,1 1 0,-1 0-11,0 0 3,0-1-15,0 2 17,0-2-18,0 3 1,0-2 13,0 0-13,0-1 1,0 1 3,0 0-1,1 0 1,-1 1 2,1-2 7,-1 3 0,0-3-7,0 2 32,0-1-21,1 0-3,-1 0-6,0 1 1,0 0 0,0-1 0,0 0-190,0 0 178,1-1-41,-1 3 0,0-3 15,0 1-41,0 0 57,0 1 0,0-1 7,0 0 1,0 0 12,0 1 10,0-1 2,1 1-29,-1-1 35,1 1 0,-1 0-23,0 0 1,0-1-2,0 0 0,0 0-57,0 1-6,1-1 22,-1 0 16,1 1 0,-1-1 22,0 1-29,0-1 66,1 1-62,-1-1 136,0 0 1,0-1-51,0 2-19,0-1 1,0 0-28,1 0 10,-1 0-48,0 1 54,0-2-28,0 3 0,1-3 5,-1 1-60,1-1 57,-1 3 0,0-2-19,1 0 2,-1 0-3,0 1 5,1 0 1,-1 0 10,0-2 0,1 1 5,-1 0 1,0-1-15,0 1-27,0 0 26,1 0-90,-1 0 1,1-1 102,-1 1-1,0-1 1,1 1 25,-1 0 1,0-1-57,0 1 77,1-1-62,-1 0 41,1 1-8,-1 0 4,1-1-17,-1 0 0,0 0-78,1 0 73,-1 0-182,1 0 163,-1 0-109,0 0 105,0 0 1,1 0 11,-1 0 15,0 0 0,1 0 1,-1 0 67,0 0-94,1 0 43,-1 0-21,0 0-202,1 0 186,-1 0-115,0 0 128,0 0 0,0 0-23,1 0 68,0 0 1,-1-1-90,1 0-19,-1 1 44,1-1-252,-1 1 258,0-2 0,1 2-41,-1-1 49,0 1 0,1-1-5,-1 0 92,0 0 1,0 0-131,0 0 112,1 1-56,-1-1-12,1 0 0,-1 1 18,0-1-62,1 0 47,-1 0 1,0-1 1,0 1 13,0 0 0,0 0-19,1 0 1,-1 0 41,0 0 1,1 1-35,-1-1 47,0 1 0,0-2-35,0 1 0,0 1-180,0-2 153,0 1 0,0-1-5,0 1 1,0 0-23,1 0 13,-1 1 53,0-1-64,0 0-37,0-1 50,0 0-89,0 1 122,0-2 0,0 3-7,0-1 7,0 1 1,0-2-53,0 1 108,0 1-69,0-3 1,0 3 38,0-2 1,0 1-120,0-1-8,0 2 53,0-2-16,0 2 51,0-2 0,0 1-38,0-1 50,0 2 0,0-2-25,0 1 1,0 1 89,0-2-74,0 1 1,0 1 61,0-1 0,0 0-48,0 0 1,1 0 8,-1 0-9,0 0 6,1-1-16,-1-1 0,0 2 7,0 0 1,0 0-13,0-1 8,0 2 0,0-3 0,0 3 2,0-2 0,0 1 0,0 0 0,0 0 0,0 1 0,0-2 0,0 2 0,0-2 0,0 1 0,0 0 24,1 0 1,-1 0 28,0-1-4,0 2-20,0-2 1,0 2-42,0-2 40,0 1-75,0-1 1,0 2 65,0-2-65,0 1 40,0-1 1,0 1-20,0 0 18,0 1-5,1-3 27,-1 3-24,1-2 24,-1 1-15,0-1 1,0 1 5,0 0-6,0 0 0,0 0-10,0 0 4,0-1 1,0 1-8,0 0 1,0 0 7,0 0 7,0 0-6,1-1 1,-1 0 6,0 2 0,0-1-6,1-1 0,-1 1 15,0-1 1,0 1-9,0 0 4,0 0-121,0-1 110,0 1 0,0-1-41,1 0 25,-1 2 30,1-2-23,-1 0 1,0 0 22,0 0 0,0 2-14,1-1 0,-1 0 4,0-1 0,0 1 59,0-1 1,0 2-57,1-2 1,-1 1 76,0-1 0,0 2-67,0-2 1,1 2 45,-1-2 1,0 1-10,0-1 98,0 1-136,0-1 22,1 1 1,-1 0-63,0-1 1,0 1 75,1 1-110,-1-2 1,1 1 85,-1 0-96,0 0 1,0-1 62,0 1 0,0 1-13,1-1 13,-1 1 7,0-3 1,0 2 0,1-1-14,-1 1 25,0 0 1,0 0-10,0 0 0,1 0 2,-1 1 0,0-1-1,1 1-219,-1-1 160,0-1-7,0 2 41,0-3 1,0 3-6,0-2 0,1 1 75,-1-1-96,0 2 80,0-2 1,1 2 1,-1-2 17,1 1-45,-1-1 1,0 1 12,0-1-13,0 2-2,0-2 1,0 2-152,1-2 142,-1 2-50,0-3 0,0 2 47,0 0-7,1 0 42,-1-1 6,0 1 64,0 0-100,0 1 36,0-3 1,0 3-6,0-2-28,0 1 13,1-1 1,-1 1-29,0 0 1,0 0 18,0 0 1,0 0-4,0 0-10,1 0 0,-1 0 11,0 0-20,0 0 19,0-1 1,0 1-4,0-1 1,0 1-1,1 1-1,-1-1 13,1-1 1,-1 1-12,0-1 2,0 2 0,0-3 1,0 3 75,0-2 0,0 1-70,1 0 0,-1 0-1,0 0 1,0 0-23,0-1 0,0 1-12,1-1-35,-1 2 23,0-3-60,0 3 1,0-2 71,0 0-86,0 1 75,0-1 1,0 2 40,0-2-16,0 1 1,0 0-10,0 0 93,0 1-82,0-2 1,0 1 4,0 0-6,1 0-56,-1-1 63,1 0 0,-1 0 15,0 1-17,0-1 0,1 1 0,-1-1 0,0 2-18,0-2 1,0 1 0,1 0-58,-1 0 0,0 0 48,0 0-11,0 1 33,0-3-1,0 3 14,0-2 12,0 1 53,1-1-73,-1 2 40,0-3 0,0 3-29,0-1 0,0 0 3,0-1 8,0 2-21,1-3 1,-1 3 34,0-2 0,0 1 31,0-1-59,0 2 1,0-1 10,1 0-141,-1 1 140,1-3-108,-1 2 0,0-1 91,0 1 1,0 0-17,1-1-2,-1 2 12,0-2 0,0 1 32,0-1 0,0 2-50,1-1 38,-1 0 1,0 0-23,0-1 2,0 1 0,1 0 10,-1 0-92,0-1 1,1 2 41,-1-2-6,0 1 74,0-1-64,0 0 49,0 0-20,0 0 0,0 0 55,1 1 0,-1 0-31,0-1 25,0 1-60,0-1 1,0 1 34,0 0 0,0-1-10,1 1 1,-1 0-22,0 0 0,1 0 13,-1 0-18,0 0 22,0-1 1,0 1-136,0 0 85,0 1 26,1-3 0,-1 3 30,0-2 0,0 1 0,0-1 64,1 1-92,-1 0 51,0 0-27,0 1 56,0-2-46,0 0 1,0 1-3,0-1 0,0 0-62,1 1 1,-1 1-10,0-2 1,0 2 32,0-2 1,0 2-2,1-2 35,0 0 1,-1 0-45,1 0 47,-1 0 1,1 2-1,-1-2 21,1 1 6,-1-1 10,0 2-3,1-3 0,-1 3-27,0-2-1,1 1 8,-1 0-15,0 1-82,0 0-17,1-3-10,-1 3 0,0-2 88,1 1 1,-1 0-101,0 0 88,0 1 0,0-2 31,0 1-71,1 1-2,-1-1 102,1 0 1,-1 0 15,0 0 1,0 1 30,0-1-29,0 0 0,0 1-14,0-1-19,0 1-39,0-1 42,1 0-41,-1 0 0,1 0-67,-1 0 38,0 1 1,0-1 44,1 0-29,-1 1-30,0-1 1,0 0 13,1 1-74,-1-1 70,0 0-25,0 0 0,0 1 20,1-1 5,-1-1 12,1 1 1,0-1-50,-1 1 131,1 1-114,-1-2 129,1 1 1,-1 1-69,0-1 1,0 0-111,1 0 22,-1 1-7,1-1 100,-1 0 0,0 1-48,1-1 68,-1 0-85,0 0 169,0 1-114,0 0 0,0-1 173,1 0 0,-1 1 74,1-1-200,-1 1 0,0 0-205,0-1 230,1 0-141,-1 0 114,1 1-142,0 0 1,-1 0 89,1 0 0,-1 0 28,0-1 0,1 1 57,-1-1 27,0 1-53,1 0 30,-1 0-29,1 0 6,-1 0 18,0 0-23,0 0 73,1 0-87,-1 0 0,1 0-39,-1 0 66,1 0 1,-1 0 3,0 1 0,0-1 63,0 1-58,0-1 103,1 0-96,-1 0 156,0 1-90,0 0-54,0 0 0,1-1-116,0 1 93,-1-1 0,0 2-4,1-2 1,-1 0 1,1 0-3,-1 0 15,0 0 171,0 1-145,0-1 0,1 1 306,0 0-260,-1 0 1,1 0 154,-1 0-165,0 0 1,1-1 102,-1 1-144,1-1 118,-1 1-22,0 1-111,1-2 0,-1 1 66,0-1 77,1 1-49,-1 1-45,0-2-23,0 3 1,0-3-109,0 2 91,0-1 1,0 0-83,0 0 8,1-1-26,-1 2 39,0-2 14,0 2 0,1-1 63,-1 1-32,1-2 38,-1 1 1,0 0-60,0 0 0,0-1 56,0 1-21,1-1 1,-1 1-55,0 0 0,0-1 46,0 1-66,0-1 1,0 2 67,0-1-59,0-1 0,0 1 40,0 0 71,0 0 1,0 0-29,1 0 14,-1-1-120,1 3 58,-1-3 0,0 1-174,0-1 164,0 1 0,0 0-248,0 0 223,0-1 0,0 2-124,0-1 109,1-1 0,-1 1-5,0 0 13,0 0-10,0 1 0,0-2 211,0 1-198,0 0 83,0 1 0,0-1-38,0 1 9,0-2-41,0 3-10,0-3 0,0 2 102,0-2-62,0 0-69,0 2 52,0-2-10,1 3 15,-1-3-40,0 3 13,0-3-4,0 2 0,0-2-213,1 1 209,-1 0 0,1-1-12,-1 2 3,0-1 1,0 0 12,0 0 0,0 0-36,0 1 58,0-2 1,0 2-19,0-1 10,0-1-6,0 1 1,1 0-8,-1 1 0,0-2-2,1 1 0,-1 1 1,0-2-4,0 2 2,0-1 1,0 1 3,0-1 1,0 0 0,1 1 0,-1-1-4,1 1 0,-1-1 1,0 0 0,0 0-2,1 1 3,-1-1-2,1 0-1,-1 0 1,0 1-7,1 0 18,-1-1-6,1 1 1,-1-1 42,0 0-46,0 0 0,1 0-87,-1 0 87,0 1 0,1-1-100,-1 1 0,0-2 35,0 2 1,0-1-13,0 1 1,0-2-32,1 2 1,-1-1 53,0 0 0,0 0 63,0 1 0,0-1-60,1 1 0,-1-2 98,0 1 1,1 0-112,-1 1 82,0-1-39,0 1 0,0-2 3,0 2 1,0-1-72,0 0 69,0 0-80,1 0 46,-1 1 93,0 1-89,0 0 79,0 0 0,0-2-50,0 1 11,0 0-3,0 0 1,0 0-9,0 1 0,0-2 31,0 0 1,1 0-26,-1 1 27,0-1-28,1 1-51,-1 0 1,0-1 46,0 1-233,0-2 215,0 2 1,0-1-63,1 1 72,-1-2 0,0 2-16,0-2 0,0 1-84,0 1 83,0-1 0,0 0 89,0-1-38,0 0 4,0 3 1,1-3-19,-1 2-11,1-2 1,-1 2 65,0-1-60,0-1 0,0 2 35,0-1-25,0-1-23,0 1 1,0 0-17,0 1-9,0-2 22,0 3 1,0-3-37,1 2 33,-1-1 0,0 0-15,0 0 54,0-1-50,0 2 119,1-2-7,-1 2-29,0 0 0,0 0 40,0-1 1,1 0-53,-1 1-6,1-1 31,-1 0-66,0 1 1,0 0 54,0 0-107,0 0 72,1 0 1,-1-1-36,1 1 1,-1 0 23,0 0 0,0-1-58,0 1 1,1-1 51,-1 1 0,0-1 0,0 1 21,0 1 1,0-1-29,0 0 90,0-1 1,1 1-72,-1 1 0,0-1 35,0-1 1,0 0-69,0 1 1,0-1 54,0 0-67,1 1 54,-1 0-59,1 1 39,-1-1 0,0 1-1,0-2 1,0 0-26,1 0 0,-1 0-2,0 0 1,0 0 21,1 1-5,-1-1 47,0 1 1,0-2-52,0 1 54,0 0-37,1 1 0,-1-1-60,1 1 65,-1-2 1,0 2 5,0-1 0,0-1-4,0 2-4,0-2 1,0 2 64,0-1 0,1 0-63,-1 0 194,0-1-180,0 3 1,0-3 27,0 2 0,0-1 4,0 0 11,0-1-67,1 3-11,-1-2 1,1 1-85,-1 0 1,0-2 106,0 2 1,0-1-98,0 0 67,0-1 112,1 2-112,-1 0 40,0 1 0,0-1 29,0 0 19,0-2-48,0 2-1,0-1 1,0 1-29,0 0 29,0-2-12,0 3 1,0-3 0,1 2 0,-1-1-1,0 0-5,0-1 3,0 3 1,0-3-1,0 2 1,0-1 4,0 1 21,0-2 1,0 2-19,0-1 38,0-1-38,0 1 0,0 0-93,0 1 53,0-2 12,0 3 1,0-3 3,0 2 0,0-1 8,0 1 0,0-2 14,0 2-18,0-2 1,0 3-3,1-2 9,-1 0 1,0 2-4,0-1 1,0-2-1,0 2 12,0 0-10,0 0 1,0 0-31,1 0 0,-1-1 28,0 0 1,0 0-101,0 0 1,0 0 90,0 1 0,0-1 27,0 1 1,0-1-10,1 0 6,-1 1 107,1 0-135,-1 1 68,0-1 1,0 0-21,0 0 49,0-2-15,1 2 1,-1-1-69,0 2 15,0 0 1,0-2-11,1 1 1,-1-1 15,0 0 0,0 0-97,0 0 1,0 0 87,0 1 0,0-1-121,1 1 0,-1-1 74,1 0 1,-1-1 26,0 2 1,0-1 26,0 1 1,0-1 6,1 1 1,-1-1 16,0 0 1,0 0-46,0 0 0,0 0 35,0 1 1,0-1-13,0 0 0,1 0 41,-1 1 0,0-1-48,0 1 0,0-1-28,0-1 1,0 1 20,0 1 0,0-1-3,0 1 0,0-1-14,0 0 1,0 0 18,0 1 0,0-1-8,0 0 1,0 0-8,0 0 15,0 0-5,0 1 10,0 0 1,0 0-6,0 0 1,0-2 1,0 1 6,0 0-8,0 1-8,0 0 0,0-1 7,0 1-70,0-1 44,0 1-10,0-1-73,0 1 74,0 1-1,0 0-4,1-1 38,-1 0 1,1 0-19,-1 0 0,0-1 27,0 0 1,0 0-3,0 1 0,0-1 14,0 0 44,0-1-29,0 3 0,0-2 61,0 1-75,0 0 97,0-1-96,0 2 1,0-1-37,0 0 0,0 0 33,0 0 0,0-1-67,0 1 65,1-1-25,-1 1 9,1 1-7,-1 0 1,0-1 8,0 0 1,0-2-15,1 1 0,-1 0 14,0 1 0,0-2-3,0 2 0,0-1 0,0 1 1,0-1 69,0 1-66,0-2 0,0 2 8,0-2-3,0 2 0,0-1-1,0 1-9,0-2 0,0 2 1,0-1 1,0-1 5,0 2-82,0-2 72,0 2 5,0-2-5,0 3 1,0-3 121,0 2-72,0-1 0,0 0 61,0 0-87,0-1 1,0 2 46,0-2-61,0 0 0,0 1 48,0 0-78,0 0 1,0 0 64,0 0-71,0-1 1,0 2 67,0-1-19,0-1 0,0 1-21,0 0 3,0 0 1,0 0 1,0 0 16,0 0-38,0 0 26,0 1 0,0-1 14,0 1-22,0-2 0,0 3-2,0-3 1,0 2-5,0 0 7,0-2 5,0 3-7,0-2 0,0 1 2,0 0-58,0-2-5,0 2-5,0-2 44,0 2-10,0-1 91,0 1-69,0 0 0,0-1 64,1 0-60,-1 0 0,0-1 51,0 2-48,0-2 6,0 3 0,0-3-34,0 2 28,0-1 5,0 1 0,0-1-9,0 0 5,0-1-8,0 3 48,0-2-29,0 2 3,0-1 14,0 1 1,0-2-20,0 1 0,0-1-4,0 0 8,0 0 23,0 1-20,-1 0-156,1-1 130,0 1-9,0-2 26,0 2 1,0-1-26,0 1 34,0-2 0,0 2-28,0-1 40,0-1-24,-1 3 0,1-3 21,0 1-27,0-1 3,0 3 0,0-3 104,0 2-90,0-1 189,0 1-184,0 0 1,0-1 134,0 0-120,0 0 0,0 0-86,0 0 80,0 0-17,0 0-82,0 0 88,0-1 1,0 2-67,0-1 49,0-1 1,0 1-90,0-1 86,0 1-18,1-1 0,-1 1 15,0 0 5,0-1 1,0 2 109,0-1-118,1-1 101,-1 1-84,0 0 1,1 0 33,-1-1 0,0 1-9,1 0-5,-1-1-20,0 1-9,0-1-77,0 0 92,0 1-87,0-1 73,0 1 0,0 0-4,0-1 5,0 1 17,0 0-16,0 0 10,0-1-1,0 3-1,0-3-20,0 2 16,0-1 0,0 0-219,0 0 196,1 0 127,-1 0 43,0-1-152,0 2 0,0-1 22,0 1-16,0-2 1,0 2 9,0-1 13,0-1 0,0 1-123,0-1 72,0 1 1,0 0-88,0 0 0,0 0 40,0 1 30,0-2 0,0 2-119,0-1 92,-1 1 65,1-2-34,0 2 1,0-2 83,-1 1 1,1 0-57,0 0 38,-1-1 0,1 1-14,0 0 8,0-1-40,0 2 1,0-2 17,0 1 8,0-1-16,0 1 6,0-1-3,0 0 0,0 1-6,0-1 24,0 1-21,-1-1 7,1 0-1,0 1-93,0 0 85,0 1 5,0-2 1,0 1-4,-1-1 1,1 1-105,0 0 73,0-1 18,0 1 1,0-1-143,0 1 114,0 0 25,0 0-28,0-1 37,0 0-36,-1 0 4,1 0 52,-1 1 0,1 0 15,0 0-39,0-1 9,0 1 1,0-1-4,0 1 27,0 0 19,0 0-39,0-1 0,0 0 123,-1 0-116,1 0 0,-1 0 0,1 1 0,0-1 0,0 2 0,0-2-236,0 0 0,-1 0 216,1 0-183,0 0-120,-1 0 186,1 0 105,0 0 0,0 0 89,-1 0-162,1 0 198,-1 0 0,1 0-81,0 0 0,0-1 49,-1 0 1,1 1-37,-1-1-43,1 1 15,0-1 1,-1 0-18,1 0-5,0 0 18,-1 1-4,1-3-1,0 3 1,-1-1 29,1 1-21,0-1 0,0 0 19,0 0 59,-1 1 7,1-2-54,0 1 1,0 1 37,0-1 217,0 0-127,-1 0-127,1-1 0,0 2 19,-1 0 0,1-1-63,0 0 11,0 1-25,0-1-26,0-1 68,0 2 0,0-1-238,0 0 174,0 1 1,-1-2 0,1 1-5,-1 1 3,1-1 52,0 0 2,0 1 1,0-1 35,0 0-52,0 0 139,0 0-117,0 0 8,0 1 12,0-3 1,0 3-30,0-2-2,0 1-15,0 0 22,0 1-8,0-3 9,0 3-10,0-2 1,0 1 1,0-1 0,0 2 3,0-1 0,0-1 134,0 2 0,0 0-116,0-1-14,0 0 0,0 0 33,0 0-29,0 1 45,0-3-151,0 3 1,0-2 5,0 1 56,-1-1 20,1 2-2,0-2 1,0 2 41,0-2-47,0 1 37,0-1 5,0 2-4,0-3 0,0 3 59,0-2 4,0 2 39,0-2-87,0 2 28,0-3-11,-1 3-69,1-2 1,-1 1 70,1-1-72,0 1 14,0 0 0,0 1-15,0-2 8,0 1 1,0 0 11,0 0-4,0 1 7,0-3 1,0 2 1,-1 0-1,1 0 0,0 0-7,0 1 1,0-1 0,0-1 2,0 2 1,0-2 4,0 1 0,0 1-5,-1-2 14,1 1-12,0-1 1,0 2 2,0-1 1,0 0-2,0-1 0,0 1-33,0-1 20,0 2 4,0-3 1,0 3 8,0-2 1,0 1-10,0 0 82,0 1 0,0-2-70,0 1 6,0 1 0,0-2 0,0 1-17,0-1 19,0 2-6,-1-3 1,1 3 129,-1-1-115,1 0 59,0-1-66,0 0 1,0 1-14,0-1 0,0 1 43,0-1-85,0 2-31,0-2 93,0 1-99,0-2 77,0 0 1,0 2-18,0-1 0,0 2 7,0-2 0,0 1-1,0-1-112,0 2-7,0-3 34,0 2-21,0-2 67,0 2 10,0-2 1,0 1 33,0 0 1,0 1-33,0 0 1,0 0 134,0 0-141,0 0 94,0-1 1,0 1-70,0-2 0,0 1 0,0 0 1,0 2 5,0-1 0,0 0-7,0-1-5,0 0 0,0 0 13,0 1 0,0 0 18,0-1 1,0 2-5,0-2 7,0 2 22,0-3 13,0 2 22,0-2-56,0 0 4,0 2 5,0-2 2,0 0-19,0 1 0,0 0-1,0 1 0,1 0 2,-1-1 1,1 2-3,-1-2-53,0 1 56,0-1-9,0 0 5,0 0 1,0 1-3,0-1 11,0 1 24,0-1 0,0 1-20,0 0 5,0 0-18,0-1 8,1 1 1,-1-1-108,0 1 103,0 0-85,0-1 72,0 0 1,0 0-21,0 1 27,0 0 2,0 0 0,0 0 18,0-1 0,0 1-25,0 0 1,0 0 21,1 0-17,-1 0-40,0-1 0,0 1 37,0-1-4,0 2 44,0-2 0,0 1 50,0-1-47,0 2 1,1-3-21,-1 2 13,0 0 2,1 1-92,-1-2 61,0 0 0,0 1-12,0-1-53,0 1 31,0-1 0,0 1 30,0 0-19,0 1 32,0-3 0,0 3-26,1-2 68,-1 1-53,0-1 1,0 1-21,0 0 1,0 0 22,0 0 0,0 0 0,0-1-3,0 2-5,0-3 63,0 2 0,0-1-56,0 0 0,0 1 199,0 1-185,0-1 0,0-1 86,1 1-63,-1-1-21,1 0 0,-1 1-101,0-1 0,0 1 104,0 0 0,0 0-53,0 0 1,0 0 29,0-1 27,0 1 56,0-1-30,0 0 0,0 1-24,0 0 2,0 0-13,0-1 11,0 0 1,1 0-12,-1 1 0,0 0 25,0 0-73,0 1 31,0-3 0,0 2-4,0 0 0,0 0 17,0-1 10,0 1-21,0-1 1,0 1 8,1 1-24,-1-1 24,0-1-65,0 0 1,0 0 48,0 1-6,0 0 12,0-1 0,0 1-4,0 0 20,0 1-20,0-3 0,0 3 8,0-2 1,1 1-4,-1-1-63,0 2 62,0-3 0,0 3-23,0-1 0,0 0-27,0-1-7,0 2 79,0-3-49,0 2 33,0-2 0,0 2-28,0 0 165,1 0-136,-1-2 0,0 3 12,0-2-16,0 2 15,0-3-30,0 2 19,0-1 0,0 0-22,0 0 1,1 2 15,-1-2-7,1 1 5,-1-1 3,0 1 0,0 0 1,0 1 10,0-3 1,0 3-11,0-2-1,0 1 1,0 0 3,0 0-34,1 1-6,-1-3 0,0 3-49,0-1 86,0 0 1,0 0-27,0 0 48,1 1-48,-1-3 40,0 2 0,0-1-25,0 0 34,1 2-20,-1-2 1,1 2-5,-1-2 5,0 1-5,0-1 0,0 0 0,0 1 1,0-1-2,0 1 1,0 0 0,0 0 0,1-1-4,-1 2 1,0-2 1,0 1-41,0-1 37,0 2 7,0-3 0,0 3-9,0-1 16,0 0-12,0-1 0,0 1 9,0-1 0,0 2 35,0-2 5,0 1-20,0-1 1,0 2 30,0-2-4,0 2 0,0-2-17,0 1 17,0 1-47,0-2 0,0 1-8,0-1 0,0 2-8,1-2-5,-1 2 19,0-2 0,0 1-32,0-1 29,0 2 0,0-2 88,0 1-25,0 1-27,0-2 0,0 1-33,0 0 1,0 0 3,0 0 1,0 0-39,0-1 58,0 1-47,0-1 25,1 1 1,-1-1-49,1-1 1,-1 1 58,0 1 1,0 0-2,0-1 1,0 1-19,0-1 6,0 2 60,0-2-59,0 1 1,0-1 1,0 0 16,0 2-50,0-3 1,0 3 35,0-2-39,0 2 28,0-2 0,0 1-4,0-1 4,0 2 1,0-2-5,0 1 137,0-1-121,0 1 25,0 0 0,0 1-30,0-2 0,0 1 0,0 0 1,0 0 0,0 0 4,0-1-9,0 2-7,0-3-21,0 2 30,0-1 15,1 0 1,-1-1-18,1 0 0,-1 1 57,0 2 1,0-1-55,0-1 0,0 1 2,1-1 1,-1 1 6,0 0 13,0-1-84,0 0 66,0-1 0,0 1-22,1 0 1,-1 0 13,0 0 1,0 1-4,0 0 0,0 0 84,0-1 5,0 1-65,0-1 11,0 1-157,0-2 135,0 1 1,1 0-253,-1 1 223,0 0-47,1-1 19,-1 0 0,0 0-81,0 1 106,0 0 0,0-1-13,0 0 0,0 2 96,0-2 0,0 1-98,0-1 244,0 1-135,0 0-2,0 0-99,0-2 8,1 0-14,-1 0 63,0 1-78,0 0 0,0 0 45,0 0 1,0 2-18,0-2-9,0 1 147,0-1-98,0 1 0,0 0 8,0-1 0,0 1 152,0-1-141,0 2 162,0-3-130,0 2 23,0-1-7,1-1-270,-1 1 105,1-1 58,-1 0 88,0 2 0,0-1-61,0 0 123,0 1 1,0-1-26,0 1 160,0-1-164,1 2-118,-1-1 1,0 0 24,0-1-46,0 2 24,0-3 1,0 2 35,1-1 0,-1 1-132,0 0 1,0 0 93,0 1-32,0-1 40,0-1 1,0 1 18,0-1 0,0 1-10,0 0 6,0 0-4,0-1 0,0 1 4,1 0 0,-1-2-5,0 2 14,0-2 1,0 1-15,0 0 1,0 2 101,0-1-22,0 0-33,0-1 1,0 1-27,0-1 23,0-1-40,1 2 0,-1-1 19,0 0 0,1 0-57,-1 0 0,0 1 52,0-1 35,0 2 33,0-2-37,0 1 0,1-2 29,-1 2 1,0-1-52,1 1 1,-1 1 30,0-2 17,0 1-76,0 0-26,0-1 1,0 1-9,0-1 1,0 1-31,0-1-233,0 2 63,0-3 165,0 2 225,1-1-234,-1-1 118,0 1 1,1 0-93,-1 0 235,1 2-187,-1-2 1,0 2-55,0-2 39,0 1 32,0-1-71,0 2 46,0-3 1,0 3 16,0-2 1,0 1-20,0 1 1,0 0 77,1-1 63,-1 1 9,0-3-128,0 2 34,1-2-161,-1 0 0,1 2 45,-1-2-88,0 0 143,1 1 0,-1-1 184,0 2-156,1-1 0,-1 1 231,0 0-151,0 0-40,0-1 7,0 1 29,0-1-229,0 2 50,0-2 50,0 2 25,0-2-3,0 1 64,0 0-61,0 0 87,0 1 0,0-2-65,0 1 66,0 1-34,0-1-42,0 0 1,0 0-4,0 0 3,0 1 1,0-2-79,0 1 81,0 1 107,0-1-110,0-1 260,0 2-240,0-2 0,0 1-9,0 0 0,0 0-15,0 0 1,0 0-77,0-1 0,0 1 71,0-1 21,0 2-55,0-2-11,0 0 85,0 0 1,0 0-59,0 1 264,0 0-126,0-1-27,0 2-62,0-3 46,1 3-567,-1-2 135,0 2 239,0-2-1,0 1 234,0-1-112,0 2 1,0-2 155,0 1 49,0 1-180,0-1 13,0 0 8,0 0-251,1 0 129,-1 1-29,0-3 98,0 3-13,0-2 50,0 1-40,0-1 0,0 1 112,0 0-106,0 0 81,0 0 1,0 0-55,1-1 1,-1 1-39,0-1 1,0 2-25,0-2 1,0 1-121,1-1 0,-1 1 145,1 0 1,-1 0 7,0-2 0,0 1 149,1 1-190,-1-1 84,1 0 1,-1-1-47,0 1 1,1 0 127,-1 0 11,1 1-42,-1-1 1,0 2 3,1-1-54,-1 0 0,0 0-13,0 0 54,0 0-71,0-1 1,1 1-1,-1 0-4,0 0 0,0 0 12,0 0 4,0 1 87,0-1-80,0 0-243,0 1 237,0-3-346,0 3 94,0-2 76,0 1 121,0-1 108,0 2 0,1-2 50,-1 2-147,0 0 1,0-2 229,0 2-102,0-1-31,0-1 1,0 1-32,1-1 0,-1 0 9,0 0 1,0 1-63,0 0 1,0 0-38,0-1 56,0 1 11,0-1 0,1 1 74,-1-1-75,0 2 39,1 0-74,-1-1 13,0 0 0,0 0-51,0 0-19,0 1-137,0-2 203,0 1 0,0 1-68,0-2 13,0 1 134,0 0-40,0 0 93,0 1 0,0-1-52,0 0-16,0 1 1,0-1 77,0 1-58,1 0-201,-1-2 188,0 2-247,0-2 89,0 1 53,0-1 196,0 2-185,0-1 210,0 0-114,0 1 210,0-1-102,0 0-279,0 0 31,0-1-155,0 1 62,0-2 164,1 0 1,-1 2-33,0 0-43,1 0 203,-1-1-92,0 1 313,0-1-70,1 2-76,-1-3-212,0 2 1,0 0 73,0-1 0,0 1-109,0 0 0,0 0 95,0-1 1,0 1-332,0-1 176,0 2 1,0-1-57,1 0 170,-1-1 4,0 0 0,1 0 3,-1 2 10,0-2 1,1 2-202,-1-2 181,0 1 0,0 1-216,0-1 188,0 1-10,0-3 38,1 2 1,-1-1-6,0 0 224,0 2-185,0-3 86,0 3 1,0-1-84,0 0-70,0 1 0,1-1 87,-1 0-220,0 0 113,0 0-31,0 0 19,0 1-26,0-3 117,0 3 0,1-1-80,-1 0 150,0 1-115,0-1-72,0 0 40,0 1 0,0-2-301,1 1 220,-1-1-24,0 0 223,0-1 0,0 3-115,0-2 1,1 1 358,-1 0-214,0 1 0,1 0 215,-1-1-9,0 1-164,0-2 47,0 2 118,0-1-433,0 1 170,0-2-387,0 1 106,0 0 2,0 1 104,0-3 102,0 3 0,0-2 46,0 2-62,0-1 230,0 0-123,0 1 269,0 0-156,0 0-302,1-1 82,-1 1-273,0-2 257,0 1-35,0 1 61,0-2-5,0 2 1,0-1 168,0 0 1,0 1-94,1-1 147,-1 0 0,1 1 104,-1-1-32,0 1-192,0-1 88,0 1-416,0-1 140,0 0-112,0 0 0,0 0-80,0 0 193,0 1 0,1 0 73,-1-1 146,0 1 30,0-1 89,0-1-71,1 2 1,-1-1-31,0 0 0,0 1 303,1-1-195,-1 0-229,1 0 17,-1 1 1,0-2-261,0 1 180,0 1-178,0 0 134,0-1 76,0 0 0,0 0 79,1 0-64,-1 1 0,0-2-24,0 1 50,1 1 12,-1-1 0,1 1-85,-1-1-2,0 0 133,0 0-95,0 1 100,0 0-66,1 0 0,-1-2 209,0 1-127,0 1-59,0-1 1,1 1-108,-1-1 108,1 0 1,-1 0-108,0 0 95,0 1-18,0-1 1,0 0-23,1 0-14,-1 1 92,1-1 142,-1 1-272,1-1 49,-1-1 1,1 1 118,-1 0-84,1 0 1,-1 0-573,0 0 163,0 0 523,1 0-111,-1 0 251,0 1-247,0-1 228,0 1-186,0 0 0,0 0-6,1-1-3,-1 1 1,0-1 15,1 1-87,-1 0-27,0 0 7,1 0 16,-1 0 1,1 0-50,-1 0-30,0-1 101,1 0 0,-1 0-11,1 1-26,-1 0 9,0 0 1,1 0 30,-1 0 0,0 0 2,1-1 1,-1 1 24,0-1 2,1 0 0,-1 1 9,1 0-33,-1 0 0,1 0 198,-1-1-113,0 1-87,1-1-26,-1 1-8,0 0-27,1-2 72,-1 2-125,1 0 90,-1 0-277,1 0 150,-1 0-43,0 0 42,0 0-149,1 0 125,-1 0-12,1 0-33,-1 0 47,0 0 216,1 0-204,-1 0 167,1 0-46,-1 0 108,0 0 0,1 0 89,-1 0-192,0 0 339,1 0-87,-1 0 14,0 0-109,1 0-155,-1 0 71,0 0-172,1 0 85,-1 0-248,1 0 9,-1 0 216,0 0-182,0 0 193,0 0 1,0 2 120,1-2-84,-1 0 1,0 0-34,1 0 68,-1 0-71,1 0 73,-1 1-42,0-1-129,0 1 89,1-1 153,0 0-74,-1 0 8,0 0 0,1 1-188,-1 0 76,0 0 21,1-1 1,-1 0 54,0 1 1,0 0-28,0-1 9,1 1 1,-1-1-177,0 1 185,0-1 0,1 1-56,-1 0 182,1-1 1,-1 1-71,0-1 226,0 1-201,1 0 0,-1 0 23,0 0-17,1-1 123,-1 1-94,0 1 1,0-2 89,0 1-150,0 0 1,1 0-4,-1-1 1,1 0-53,-1 1 0,0-1 68,1 1 1,-1 0-7,0 0 2,1-1 0,-1 1 214,0 0-175,1 0 20,-1 0-70,0 0 16,1-1 0,-1 3 0,0-3 38,0 1 17,1 0 1,-1 0-31,1 0-63,-1-1 1,0 2 58,0-1 9,0-1-43,1 1 0,-1 0 48,1 0-86,-1 0 40,0-1 1,1 0-10,-1 1 0,0 0 29,1 0-60,-1-1 1,0 2 5,0-1-15,0-1 20,0 1-7,0 0 22,0-1 1,0 3-12,1-3 107,-1 1-97,1-1 1,-1 1 121,0 1 1,0-1 10,0-1-57,0 1 1,1 0-24,-1-1 0,1 2-187,-1-1 127,0-1-12,0 2 1,1-2 28,-1 1 1,0-1 243,1 1-183,-1-1 0,0 2 23,0-1-89,1 0 0,-1-1 82,0 1-156,0 0 0,0 0 144,0 0-254,0-1 186,0 1-32,1 1 76,-1-2 65,1 1 1,-1 0-97,1 1 6,-1-2 0,0 2-23,0-1 22,0-1 1,0 1-68,1 0 62,-1 0 1,0 0-90,0 0 66,0-1 1,1 1-7,-1 0 54,0-1 1,0 1-12,0 0-31,0 0 0,0 0 21,0 0-42,0-1 1,0 2 15,0-1-5,1-1-24,-1 2 8,0-2-35,0 2 1,1-1 40,-1 1-16,1-2 21,-1 2 0,0-1 18,0 1-6,0-2 1,1 2 2,-1-2 140,0 0-144,0 3 0,0-3 52,0 2 1,0-2-40,1 1 0,-1 0-17,0 0 34,0-1-24,0 3 26,0-3-6,0 1-78,1 1-16,-1-1-31,1 1 0,-1-1 11,0 1 61,0-1 1,0 1 5,0-1 0,0-1 6,1 1-65,-1-1-19,0 2 0,0-1 49,0 1 33,0-2 1,0 2 114,1-1-149,-1 0 338,0 0-239,0 0 0,1 1 175,-1-1-199,0 0 0,1 1-29,-1-2 0,0 1 16,0 1-141,0-2 0,0 2 28,0-1 1,0-1-6,0 1 126,1 0-99,-1 1 178,0 0 1,0-1-117,0 1 1,0-1 137,0 1-74,1-2 11,-1 2-136,0-1 0,0 1 90,0 0 1,0-2-169,0 1 137,0 1-20,1-1 0,-1 0-9,0 1 19,0-2 6,0 3 1,0-3-19,1 2-156,-1-1 152,0 1 28,0 0 0,0-2-42,0 2 246,0-1-145,0 1 1,0-1 12,0 1 0,1-2-44,-1 1 26,0 1-1,1-2-13,-1 1 1,0 0-129,0 1 0,0-1 112,0 0 1,0 0-113,0 1 0,0-1-9,0 1 163,0-2 0,0 2-41,0-1 157,0 1-58,0 0-103,0 0 37,0 0-1,0 0 1,0 0-170,0-1 0,0 0 54,0 1-32,0-1 82,0 1 7,0 0 1,0-1 5,0 1 1,1-1-14,-1 0 1,0 0 118,0 1 1,0-2-88,0 2 160,0-1-133,0 0 129,0 1-143,0 0 0,0 0 22,0 0 124,0-2-134,0 3 1,0-3 135,0 1-87,0 0 3,1 0-40,-1 0 1,1 0-12,-1 1-15,0-2 1,0 2-6,0-1 0,0-1-127,0 2 155,0-1-52,0 0 0,0 0 32,0 0-85,0 0 0,0 1 64,0-1 0,0 0-96,1 0 67,-1-1-7,0 3 67,0-3 1,0 2-40,0 0 1,0-1 22,0 0 1,0 0-20,0 1 1,0-1 28,0 1 105,0-1 18,0 1-87,0 1 0,0-1 77,1-1-172,-1 0 99,0 1-97,0-1 0,0 1 93,0 0-82,0-2 48,0 2 1,0-1-6,0 1 0,0-1 79,0 0-85,0-1 1,1 2-27,-1-1 55,1-1-77,-1 2 0,0-1 72,0 1-150,0-2 0,0 2-17,0-1 32,0-1 97,0 1-29,0 0 0,0 1 134,0-1 1,0 0-56,0 0 77,0-1 1,0 1-8,0 0 209,0 0-205,0 1 0,0-1 48,0-1-128,0 1-32,0 1 1,0-1-109,0 1 176,1-2-124,-1 3 0,0-3 89,0 2-55,0-2-13,0 2 3,0-2 13,0 3 32,0-3 22,0 2 0,0-1-33,0 1 4,0-2 0,0 2 2,0-2-71,0 0 1,0 2 42,0-1 1,0-1-17,0 1-39,0-1 59,-1 1 0,1 0-14,0 0-14,0 0 46,0 2 0,0-3-24,0 1 1,0 0-146,0 1 133,0-2 0,0 2-36,0-1 28,0-1 0,0 1-34,0 0 9,0 0-1,0 0 46,0 0 1,0-1-46,1 1 248,-1 0-89,0-1-86,0 2 1,0-1-96,0 1 7,0-2-29,0 3 1,1-3 61,-1 2 0,1-1-154,-1 0 0,0 0-23,0 0 83,0 1 73,0 1 142,0-1 0,0 0-126,0 0 163,1 0-73,-1 0 1,0 0-50,0 1 1,0-2 17,0 0 0,0 0 13,0 1 57,0 0 1,0 1-44,0-1-20,0 0 1,0 1-14,0-1 1,0 0 30,0 0 35,0 0-31,0-1-105,0 2 72,0 0 1,0-2-69,0 1 1,0-1 58,0 0 1,0 0-57,0 1 1,0-1 58,0 0 0,0 0-5,0 1 1,0-1 37,0 1 1,0-1-43,0-1 0,0 1 10,0 1 0,0-1-2,0 1 0,1-1-13,-1 0 1,1 0-38,-1 1 1,0-1-10,0 0 1,0 0-44,0 0 63,0 1 75,0 1 0,0 0-77,0-2 82,0 2 1,0 0-56,1-1 1,-1 1 17,0-1 1,0 0 4,0-1 1,0 1-9,0 1 0,0-2 86,0 0 1,1 0-80,-1 1 1,0-1 60,0 1 0,0-2-56,0 2 1,0-1-90,0 1 132,0-1-4,0 0 19,0 0-41,1 2 0,-1-1-39,1 0 20,-1-2-41,0 3 54,0-3-49,0 1 0,0 0 50,0 1-204,0-2 160,0 3 1,0-3-4,0 2 0,0-1-12,0 1 0,0-2 13,0 1 1,0 0 33,0 1-48,0-1 2,0 1-50,0 0-6,0 0 38,0 0 1,0 1-8,0-1 1,0 0 46,0 0 1,0-1-26,0 0 0,0 0 98,0 0 1,0 0-94,0 1 1,0-1 58,0 1 1,0-1-41,0 0 0,0 0 58,0 0 1,0 0-48,0 1 0,0-1 2,0 0-18,0 1 1,0 1-7,0-1 1,0-1-46,0 1 1,0-1 51,0 1 1,0-1 111,0 0-119,0 0 64,0 1 1,0-1-78,0 0 10,0-1-62,0 3 85,0-2 1,0 1-7,0 0 1,0-1-8,0 1 1,0-2 104,0 1 1,0 0-65,0 1 0,0-1 144,0 0-179,0 1 1,0 1 9,0-2 113,1 1-93,-1-1 1,0 2-30,0 0 0,0-2 22,0 1 1,0-2-50,0 2 0,0-1 50,1 1 0,-1 1 4,0-2 1,0 1-10,0-1 0,0 0 2,0 0 1,0 0-15,0 1 1,0-1 8,0 1 1,0-1-17,0 0 36,0 0-74,0 0 47,0 1 0,0 0 24,0-1 0,0 0 23,0 1 1,0-1 4,0 1 1,0-2-76,0 1 38,0 0 0,0 1-173,0-1 120,0 1 57,1-2-19,-1 3 0,0-3-37,0 2-71,0-2-61,0 2 68,0 0 0,0-1-150,1 1 711,-1-1-295,0 1 0,0-1-48,0 0 0,0-1-94,0 2-23,0-1 0,1 1-6,-1-1 7,0 1 7,1-1-18,-1 2 1,0-1-37,0 0 1,0 0 44,0 0-249,0 0 219,0 0-64,0 0 81,0 1 2,0 0 0,0-2 27,0 1 1,0-1-59,0 0 10,0-1 0,0 2 16,0-1 1,1 1-21,-1-2 1,0 1 9,0 1 117,0 0-60,0-1 7,0 2-40,0 0 0,0-2 7,0 1 1,0-1-82,0 1 1,0-2 76,0 2 1,0-2-15,1 2-5,-1 0 12,1 1 51,-1-1 3,0 0-35,0 1 0,0-2-10,0 1 1,0-1-91,0 1 99,0-1-113,0 0 1,1 0 89,-1 0 1,0 0-53,0 1 0,0-1 56,0 1-5,0-1 0,0 2 36,1-1 0,-1 0-46,0-1 1,0 0 45,0 1 1,0-1-32,0 1 0,0-1 20,0-1 1,0 1-13,0 1 1,1-1-4,-1 1 0,1-1-6,-1 0 0,0 0-5,0 1 11,0-1 0,0 2-1,0-1-1,0 1 0,0-1-43,0-1 1,0 0 32,0 1 110,0 0-59,1 0 1,-1 0 7,0 1 1,0-2-17,0 1 0,0-1 7,0 0 1,0 0-17,0 1 1,0-1 6,0 1 1,0-1-180,0-1 121,0 1-82,0 1 92,0 0-12,0 0 31,1 1 0,-1-1 3,1 1 1,-1-2-3,0 1 0,0-1-2,0 1 0,0-1 54,0 1-39,0-2 26,0 3 1,0 0-42,0-1 1,1 0 1,-1 0 0,0-2-2,0 1 0,0 0 8,0 1 1,0-1 99,0 1-86,1-1 50,-1 1 0,1-2-35,-1 2 49,0-2 0,0 1-46,0 0-13,0 0 1,0 0 105,0 0-60,0-1-112,0 3 1,0-3 96,0 2-85,0-1 62,0 0-92,0 1 1,0-1 26,0 1 4,0-1 0,0 0-19,0 0-6,0-1-60,0 1 83,0 1 21,0-2-31,0 1 228,0 0-18,0 1-107,0-1 0,0 1-39,0 0 0,0-1 0,0 1 1,0-1-26,0-1 0,0 1 58,0 1-158,0-1 135,0 1-54,0 0 1,0-1 11,0 1-2,0-1 2,0 0 1,0 0-19,0 1-44,0-2 53,0 3 0,0-3 3,0 2 1,0-1 61,0 1 1,0-2-52,0 1 0,0 0 0,0 1 0,0-1 0,0 1 0,0-2 0,0 2 0,0-1 242,0 1-377,0-2 64,0 2 1,0-1 53,0 0-211,0 0 205,0 1 1,1-1-125,-1 1 88,0-2 2,0 2 1,0-1-1,0 2 0,0-1 35,0-1 1,0 0 8,1 1 1,-1-1 66,0 0 1,0 0-82,0 0 0,0 0 44,0 1 0,0-1-34,0 1 0,0-1-26,0 0 1,0 0 37,0 0 1,0 0-2,0 1 0,0-1-31,0 0 0,0 0 16,0 1 1,0-1-203,0 1 165,1-2 8,-1 2-17,1-1 144,-1 2-99,0 0 1,0-1 3,0-1 0,0-1 10,0 2 1,0-1 2,0 1-7,0-2 0,0 2 3,0-1 49,1 1 1,-1-1-52,0 0 1,0-1 25,0 2 0,0-1-12,0 1 0,0-1 8,0 1-188,0-2 175,0 3 1,0-3 8,0 1 0,0 0-26,0 1 113,0-2-112,0 3 87,0-2 1,0 1-114,0 0 4,0-2 94,0 2 0,0-2-35,0 2 104,0-1-118,0 1 1,0-1 237,0 0-182,0 0 0,0 1-157,0-1 85,0-1-14,0 0-10,0 1 0,0 0 56,0 0-37,0 0 3,0 2 1,0-3 38,0 2 0,0-1-27,0 1-92,0-2 77,0 1 2,0 1 1,0 1 26,0-1 1,0 0-27,0 0 114,0-2-104,0 2 0,0-1 122,0 0-92,0 0 0,0 0 27,0 0-84,0 0-12,0 0-1,0 0 60,0-1 8,0 2 1,0-2-26,0 2 39,0-1 0,0 1-37,1-1 6,-1 1 0,1-2 3,-1 2 2,0-1-50,0 0 0,0 0 45,0 0 1,0 0 9,0 1 1,0-1-20,0 1 229,0-2-131,0 3-54,0-2 1,0 0-4,0 1-9,0-2-121,0 3 1,0-3 150,0 2-378,0-1 255,0 1 1,0-1-192,0-1 91,0 1 72,0 2 0,0-3 29,0 2 27,0-2 171,0 3-175,0-2 0,0 0 102,0 1 1,0-1-78,0 1 0,0-2-229,0 2 117,0 0 83,0 1 1,0-2 20,0 2 1,0-1-5,0 0 0,0-1 158,0 0 1,0 0-78,0 0-24,0 0-28,0 1 27,0-1 0,0 1-5,0 0 1,0-1-16,0 1 40,0-2-9,0 2-96,0-1 1,0 1 50,0 0-27,0-2 35,0 3 0,0-3-118,0 2 103,0-1-223,0 0 172,0-1 0,0 2-69,0-1 114,0-1-23,0 2 1,0-1 170,0 1-200,0-2 117,0 3 0,0-3-38,0 1 1,0 0 19,0 1 50,0-2-37,0 3 1,0-3 16,0 2 1,0-1-33,0 1 48,0-2-25,0 2-35,0-1 0,0 1-31,0 0 1,0-1-24,0 1 29,0-2-8,0 2 1,0-2-30,0 2 1,0-1 29,0 1 1,0-2 3,0 3 0,0-3 16,0 2-15,0-1 43,0 0 115,0 1-139,0 0 105,0 1-98,0 0 0,-1-2-86,1 0 112,0 0-199,-1 1 130,1-2 4,0 3 0,0-3 79,0 2-28,0-1 0,0 0 165,0 0-153,0 0 1,0-1 189,0 1-154,0-1-51,0 1-2,0 0 1,0 0-95,0 0 1,-1-1 56,1 1-189,0-1 214,0 3 1,0-2-37,0 0 195,0 0-141,0 0 0,0 0 120,0 1-103,0-2-57,0 3 0,0-3 11,0 2 1,0-1-22,1 1 1,-1-2 44,0 1-16,0 0 125,0 1 1,0-1-20,0 1-134,0-2 40,0 3 1,0-3 7,1 1 0,-1-1 24,0 0-38,1 1 1,-1 0 2,0 0-2,0-1 0,0 2-60,0-1 73,0-1-45,0 1 1,0-1 27,0 1-9,0 0 0,0 0-10,0-1 1,0 0-8,0 1-219,0-1 135,0 1-18,0-1 0,0 0 50,0 1 96,0-1-6,0 1 225,0-1-211,0 1 32,0 0 95,0 0 30,0 0-113,0-1 18,0 3-194,0-3 169,0 1-155,0 0 0,0 0-4,0 0 65,0-1-2,0 3-5,0-3 126,0 3-104,0-3 30,0 2-10,0-2-9,0 2 47,0-1 0,0-1-12,0 1 0,0 0-28,1 1 0,-1-1 71,0 1-44,0-2-24,0 3 0,0-3 10,0 2 0,0-2 23,0 2-51,0-2 1,0 2-6,0-1 1,0-1-64,1 2 78,-1-1 0,1 0-226,-1 0 201,0-1-11,0 2-17,0-2 35,0 2 1,0-1-18,0 1 1,0-1-27,0 0 91,0 0-49,0 1 1,0-1-95,0 0 76,0-1 21,0 3 0,0-3-32,0 2 235,0-1-137,0 1 62,0 0 0,0-1 4,0 0-68,0 1-41,0 1 1,0-1 29,0 1 1,0-1-119,0-1 1,0-1 43,0 2 1,0-1-20,-1 1 0,1-1-20,-1 0-19,1 0 86,0 2 0,0-3-30,0 1 216,0 0-123,0 1 56,0-1-103,0 2 1,0-1-24,0 0 0,0-2-14,0 1 0,0 0-91,0 1 1,0-1-119,-1 1 200,1-2 38,0 3-77,0-2 111,0 1 0,0 0-26,0-1 97,0 0 1,0 1-77,0-2 53,0 1-96,0 1 0,0-1 45,0 0-79,0-1 50,0 2 1,0-1-49,0 1 5,0-2 2,0 3 7,0-2 0,0 1-6,0-1 0,0 0 30,0 1 1,0-2-11,0 2 0,0-1 22,0 1 1,-1-1-22,1 1 1,-1-2-61,1 1 1,0 0 58,0 1 8,-1 0 1,0 0 4,1 1 1,-1-2-3,1 1 111,0-1-124,-2 2 78,2 0-55,-1-1 83,1 0 0,-1 0-46,1 0 0,0-1 2,-1 0 0,1 0-16,0 1 3,0-1-106,0 0 0,0 0 116,0 0-131,0 0 102,0 1-68,-1 0 47,1-1 10,-1 2-60,1-3 3,0 1-83,0 0 125,0 0 0,0-1 120,0 1-137,0-1 159,0 2-216,0-1 1,0-1 28,0 1-13,0-1 63,0 0-37,0 1 179,0 0-154,0 0 1,0-1-19,0 1 19,0-1 7,0 1 13,0 0 1,0-1-11,-1 2-10,1-1 0,0 0 1,0 0 0,0 0-266,-1-1 154,1 1-23,-1 0 143,1-1 1,-2 2-2,2-1 0,-1-1 22,1 0 1,0 0 9,-1 1 0,1-1 140,0 1-168,-1 1 23,0-2 0,1 2 15,-1-1-213,1-1 45,-1 1-89,0-1 147,1 0 0,0 0 3,0 0 34,0 0 1,-1 0-62,1 0 98,-1 0-72,1 0 142,-1 0-98,1 0 11,-1 0-41,1 0 41,0 0 1,-1 0 33,0-1-55,1 1-34,-1-2 1,1 2 50,-1-1 0,0-1-59,1 1 1,0 1 6,-1-1 30,1 1 0,-1-1 72,1-1-60,0 2 73,-1-1 1,1 0-96,0 0 254,0 0-162,0 0 1,0 0 24,-1-1 1,1 2-39,-1-1 0,0 0-9,0-1 0,1 1-115,0-1 1,-1 1 128,1 0-146,-1 0 111,1-1 1,0 1 42,0 0 1,0 1-70,0-1 112,-1 1-90,1-2 12,0 2-131,0-2 1,0 1 132,0-1-17,0 2 0,0-2-22,0 1 215,0 1-200,0-1 0,0 0 175,0-1-140,0 2 21,0-3-38,0 3-32,0-2-31,0 1 74,0-1-48,0 2 26,0-2 0,0 2 13,0-2-5,0 1 2,0-1-11,0 2 16,0-3-2,0 3-5,0-2 7,0 2-6,0-2 1,0 1 2,0-1-7,-1 2-1,1-3 8,-1 2 1,1-1-2,0 1-45,0 1 42,0-3 1,0 3 34,0-2-41,0 1 25,0-1 1,0 2-15,0-2 0,0 1 2,0 0 0,0 0 149,0-1-137,0 2-9,0-3 0,0 3 8,-1-2 0,1 1-25,0-1 0,0 2 24,0-1 1,0 0-29,0-1 0,0 1-5,0-1 6,0 0 1,0 0-68,0 0 1,0 0 44,-1 1 0,1 0-20,0-1 36,0 1 1,-1-1 29,1 1 1,0 0-58,0 1 163,0 0-112,0-2 0,0 0 8,0-1 0,0 2-78,0-1 72,0 0-16,0 0 1,0 0 5,0-1 1,0 1-1,-1 0 1,1 2-8,-1-1 0,1 0 71,0-1 0,-1 1-63,1-1 8,0 2-139,-1-3 135,1 2 0,0-1 15,0 1 0,0 0-25,0 0 44,0 0 1,0 0-46,0 0 0,0 0 198,0-1-205,0 2 16,0-3-90,0 3 113,0-3 40,0 0-59,0 1 1,0 0 140,0 0-138,0 2 5,0-2-19,0 1 0,0-1 10,0 0 0,0 1-76,0 0 0,0 0 80,0-1 1,0 2-45,0-2 0,0 1 28,0-1 1,0 2 10,0-2 1,0 1-22,0-1 0,0 1 36,0 0 1,0 1 24,0-2 1,0 1 63,1-1-139,-1 2 0,0-3 46,0 1 1,0 1-42,0 0 40,0 0 33,0-1-41,0 1 87,0-1-61,0 0 0,0 1 55,0-1-59,0 2 0,0-2 0,0 2-45,0-2 0,0 1 39,0-1 0,0 1-131,0 0 1,0 0 62,0-1 0,0 1-9,0 0 0,0 0 37,0 0-29,0-1 81,0-1 0,0 0-57,0 2 1,0-1 88,0 0 1,0 1-84,0 0 38,0-1 1,0-1-12,0 1 0,0 1-2,0-1 0,0 1 1,0-1 0,0 1-6,0-1 0,0 2 143,0-1-132,0 0 209,0-1-199,0 0 0,0 0-30,0 1 1,0 0 16,-1-1-13,1 1 27,0-1-13,0-1 24,0 0-36,0 1 127,0 0-114,0-1 1,0 1 50,0 1 0,0 0-48,0-1 1,0 1 15,0-1-89,0 1 1,0-1 77,-1-1 0,1 1-36,0 0 23,0 1 1,0-1-30,0-1 0,0 2 17,0-1 1,0 1 93,0-1 1,0 1-42,0 0 1,0 1 11,0-2 0,0 1-43,0-1 1,0 1 26,0-1-180,0 1 160,0-2 0,0 1-41,0 0 1,0 0 22,0 0 1,0 1-42,0-1 1,0 1 29,0 1 0,0-1-3,0-1 1,0 1 28,0-1 0,0 1-29,0 0 58,0-1-46,0 0 1,0 0 11,0-1 1,0 1-4,0 0 81,0 0-91,0 1 0,0-2 0,0 0-119,0 1 0,0 0 118,0 0 0,0 2-24,0-2 1,-1 2 11,1-2 0,-1 1-26,1-1 1,0 1 15,0-1 1,0 1 16,0 1 0,0-1-18,0-1 0,0 1 62,0-1 0,0 2 31,0-2 25,0 1-60,0-1 0,0 1-25,0 0 0,0 0 6,0 0 1,0 0-2,0-1 1,0 1-11,0-1 23,0 1-120,0-1 0,0-1 77,0 0 1,0 2 1,0-1 1,0 1 60,0-1-59,0 2 0,0-1 88,-1 0 0,1 1-73,0-2-37,0 1 12,0-1 8,0 0 0,0 0 21,0 0 0,0 0-7,0 1 0,0 0 3,0-1-11,0 0 1,0 0 110,1 1 0,-1 1-60,0-2 0,0 1 90,0-1-70,0 2-73,0-3 9,0 2-97,0-2 0,0 2 43,1-1 0,-1-1 50,1 2 0,-1-1 2,0 0-37,0 2 80,0-2-54,0 1 47,0-2-43,0 1 1,0 0-1,0 0 1,0 1 1,0 0 0,0 0 1,0 0 4,0-1-8,0-1 19,0 0-8,0 2 2,0-2-2,0 0 5,0 1-5,0-1-1,0 1-87,0 0 80,0-1 5,0 0 67,0 1-29,0 0 0,0 0 45,0 0 18,0 2-84,0-3 0,0 3 3,0-2 0,0 1-4,0 0 1,0 0 18,0 0 0,0 0-65,0-1 0,0 1 15,0-1 1,0 1-13,0 0 1,0 0-3,0 0-8,0 0 31,0-1-2,0 1 1,0-1 88,0 0-84,0 1 1,0 0 80,0 0 0,0 1-78,0-1 0,0 0 5,0-1 0,0 1-33,0-1 51,0 2-48,0-3 36,0 2-23,0-1-1,0-1-8,0 1 56,0-1 6,0 0-40,0 2 0,0-2-53,0 0 55,0 1 1,0-1-5,0 1 1,0 1 1,0-1 1,-1 1-6,1-1 0,-1 1-1,1-1 0,0 1 3,0 1 1,0-1-1,0-1 0,0 1 1,0-1-115,0 0 111,0 1 1,0-1 24,0 1 1,0-1-29,0 1 0,0 0 10,0-1 0,0 1 1,0-1 0,0 1 1,0 0 1,0 0-1,0 0 1,0 0 3,0-1 0,0 1 1,0 0 0,0 0-6,0-1 0,0 1-55,0-1 48,0 2-9,0-2-23,0 1 0,0-1-79,0 0 1,0 1 81,0-1 0,0 1 0,0 0 0,0 1 12,0-2 0,0 1-44,0-1 45,0 2-45,0-3 108,0 2 1,0-1-6,0 1 0,0 1 5,0-3 18,0 2-50,0-2 0,0 1 1,0-1 0,0 2-16,0-1 1,0 1 21,0 0-38,0-1 20,0-1-7,0 1 4,0 0 5,0-1 0,0 0 0,0 1 0,0 0 0,0 1 1,0 0-1,0 0-70,0 0 65,0-1-79,0 0 72,0-1 4,0 2 0,1-1 27,-1 0-30,1 0 0,-1 0 122,0 1 1,0 0-24,0 0 9,0 1-108,0-3 0,0 2-5,1 0 0,-1 0 25,0-1 0,0 1-4,0-1 1,0 1-70,0 1 66,0-1-80,0-1 54,0 0 54,0 0 0,0 0 3,0 0 1,0 1 43,0 0-65,1 1 1,-1-3-9,0 2 0,0-1 8,0 0 1,0 1 61,0 0 1,0 0-58,0 0 1,0 0-23,0-1 0,0 1 34,0-1-5,0 2 72,0-2 10,0 0-100,0 0 0,0 1 13,0-1 1,0 1-21,0-1 1,0 1 48,0-1-104,0 2 79,0-2-12,0 1 84,0-2 0,0 2-81,0-1 0,0 1 144,0-1-104,0 1-19,0 0 48,0 0-162,0-2 61,0 0-83,0 1 1,0-1 98,0 1 0,0 0-16,0 1 0,0 0-17,0-1 1,0 1 19,0-1 0,0 1 31,0 1 0,0-1-28,0-1 0,0 1 111,0-1 0,0 1-61,0 0 0,0 0 12,0-1 0,0 1-73,0 0 1,0 0-23,0-1-240,0 2 175,0-2 88,0 0 1,0 0-33,0 0 149,0 2-64,0-2 0,0 1 1,0-1 11,0 0 0,0 2-36,0-2 0,0 1 5,0-1 0,0 2 22,0-2-51,0 2 0,0-3 23,0 2 1,0-1-15,0 0 1,0 1-33,0 0 1,0 1-49,0-2 260,0 1-178,0-1 1,0 1 166,0 0-142,0 0 51,0-1-48,0 1 0,0-2 9,0 1 0,0 0-11,0 0 1,0 1-11,0 0 1,0 0-26,0-2 0,0 1-172,0 1 208,0-1-25,0-1 1,1 1 104,-1 0-113,1 0 32,-1 0-18,0 0 1,0 0 4,0 0 0,0 0-43,0 0 1,0 1 48,0 0 0,0 0 61,0-1-75,0 1 1,0 0 73,0 1 0,1-2-67,-1 1 11,0 1-37,0-2 1,0 1-32,0-1-50,0 2 113,0-3-262,0 2 225,0-1 1,0 0 14,0 1 0,0 0-56,0-1 158,0 1-36,0-1-14,0 1 1,0 0-28,0-1 15,1 1-65,-1-1 67,0 0-87,0 0 0,0 0 52,0 1 0,0 0 65,0 0 0,0 0-9,0-1 0,0 1 5,0-1 1,0 1 100,0 0-104,0 0-60,0 0 49,0-1 0,0-1-105,0 1 0,0 0 49,0 0 1,0 2-225,0-2 132,0 1 56,0-2 66,0 0 155,0 1-23,1 0-134,-1-1 119,0 1-97,0-1 0,0 1 50,0 1-87,0 0 1,0-1-19,0 0 2,0 0-26,0-1 86,1 1 0,-1 1-39,0-1 0,0 1 253,0-1-219,0 2 9,0-2-58,0 0-6,0 0-179,0 0 220,0-1-238,0 0 102,1 1 97,-1 0 1,1 0-54,-1 0 93,0 2-27,0-2 9,0 0 0,0 0 7,0 1 1,0 0-7,0 0-249,0-1 221,1-1 32,-1 0-33,1 1 3,-1 0 0,1 0-4,-1 1 0,0 0-23,0-1 16,0 1 1,0-1 4,0 1 1,0 0-8,0-1 0,0 1-1,0-1-92,0 0 1,0 0 86,0 0 1,0 0 23,0 0 0,0 2-10,0-2 0,0 1-6,0 0 47,0 0 23,1-1-4,-1 1 1,0-2-48,0 0 1,0 2-23,0-1-88,0 0-19,0 0 94,0 0-19,0-1 50,0 0 1,0 1-3,0 1 105,0 1-115,0-2 1,0 1 42,0-1-27,0 2-85,0-3 109,0 2-9,0-2 43,0 1 1,0 1-58,0-1 0,0 1 33,0-1-28,0 2 80,0-3-67,0 2 0,0 0-19,0-1 0,0 1-38,0 0 1,0 0-11,0-1 1,0 1 37,0-1 1,0 1-3,0 1 1,0-1 17,0-1 0,0 1-17,0-1 0,0 1 185,0-1-189,0 2 158,0-2-128,0 1 0,0-1 22,0 0-40,0 2-1,0-3-84,0 2 1,0-1 25,0 0 35,0 2-27,0-2 95,0 1-42,0-1 8,0 0 0,0 2 17,0-2 1,0 1-24,0-1 123,0 2-110,0-2-27,0 1 0,0-1 26,0 0 1,0 1-16,0-1 74,0 2 2,0-2-64,0 1 0,0-1 4,1 0 0,-1 1 172,0 0-145,0 0 46,0-1-61,0 1 1,0-2-1,0 1 1,0-1-25,1 2 0,-1-2-149,1 2 54,-1-1 101,0-1-82,0 1 1,0-1 46,0 2-30,0-1 1,0 1 4,0 0 101,0 0 1,0 0 14,0 0-21,0 1 1,0-2 114,0 1-127,0 1 1,0-1 33,1 1-14,-1-1-98,0 1 101,0-2-219,0 1 156,0-1-17,0 2 49,0-3 0,0 3-35,0-2 148,0 1 1,0 0-25,0 1-92,0 0 0,0-2 22,0 1 0,1 1-33,-1-2-80,0 1-220,1-1 75,-1 0 187,0 0 61,0 0 0,0 0-63,0 0 0,0 2 114,0-1 1,1 0-99,-1-1 0,0 0-7,0 1 1,0 1 19,0-2 0,0 1-8,0-1 1,0 1 4,0 0 0,0 0-10,1 0 228,-1-1-215,1 2 1,-1 0 94,0-1-65,0 0-68,0 0 29,0 0 1,0 1-28,0-2-197,0 1 123,0-1 189,0 1-135,0-1 156,0 2 0,1-2-111,-1 0 0,0 1 108,1 1 1,-1-1 17,0 0-70,0 1 0,0-2-197,0 1 213,0 1-369,0-2 182,0 2-84,0-2 172,0 1 0,0-1 94,0 0-102,0 1 32,0-1 1,0 1 215,0 0-121,0 1 106,0-2 0,0 1 104,0-1-258,0 2 0,0-3-19,0 2 1,0-1-103,0 1 1,0 0 85,0 0 0,0 0-117,0-1 1,0 1 112,0-1 1,0 1-69,0-1 175,0 2 1,0-1-56,0 1 266,0-1 17,0-1-227,0 2 0,0-2-62,0 1-4,0 1-73,0-3 1,0 3 130,0-2-517,0 2 265,0-2 0,0 2-163,0-2 242,0 1 0,0 0 194,0 0-89,0 0 1,0 0 294,0 0 63,0 1-223,0-1-111,0 0 1,0 1 94,0-2-173,0 1 1,1 0 146,-1 0-267,1 1 108,-1-3-28,0 2-1,0-2 68,0 1 0,0 1 198,0-1-122,0 1 257,0-1-241,0 2 1,0-2-12,0 1-80,1 0 0,-1 0-249,0-1-162,0 2 268,0-3 1,0 3-59,0-2 146,0 1 0,0 0 8,0 0-131,0 1 274,0-1 0,0 1 153,0-1-162,0 1-136,0-1 92,0 0-88,0 0 1,0 0 41,0 0 43,0 0-15,0 0 26,0 0 5,0 1 0,0-2 81,0 2-53,0-1-19,0 1 155,0-1-181,0 1 1,0-2 35,1 2 3,-1-1-34,0 1 1,0-2 40,0 1-3,0 1-14,0-2 0,0 1 98,0-1-110,0 2-112,0-2 1,0 2-898,0-2 498,0 1 344,0-1 227,0 2-68,0-3 305,0 3-259,0-2 1,0 2 158,0-2-165,0 2-37,0-3 50,0 2 1,0-1-1,0 0 0,0 1 64,1 0 1,-1 1-98,0-2 1,0 0-19,0-1 0,0 2 29,1-1 0,-1 0-111,0 0 0,0 0 98,0-1-102,0 0 1,1 1 2,-1 0 1,1 0 19,-1 0 0,0 2 69,0-2 1,0 1-55,0-1 51,1 1-20,-1 1-39,0-1 36,0 1 1,0-2-63,0 1 26,0 1 0,0-1-8,0 0 1,0 0 17,1-1 0,-1 1 1,0 0 11,1 0 1,-1-2-11,0 1 0,0 0 26,0 0 1,0 1-24,0 0 88,1 1-9,-1-3-31,0 3 1,0-1 136,0 0-160,0 0 1,0 0 5,1 1 0,-1 0 42,0-1-98,0 1 0,0-2 93,0 1-103,0 1 1,0-1-22,0 1-14,0-1 36,0-1 0,0 1 23,0 0 48,0 0 1,0 0-46,0 0 8,0 0-4,0 0-204,0 0 139,0 0 0,0 0-10,0-1 1,0 1 148,0-1 1,0 1-126,0-1 379,0 1-215,0-1-107,0-1 54,0 1-57,0-1 1,0 1 17,0 0-9,0 2 25,1-1 0,-1 0 3,1-1-38,-1 1 0,0 0 10,0 0 0,0 0-13,0 0 1,0 0 19,0-1 0,0 2-59,0-2 2,0 2-51,0-3 1,0 3 76,1-2 1,-1 1-36,0-1 32,0 2-18,0-2 55,0 1 1,0-1-51,0 0 53,0 2-14,0-3 1,0 3 23,0-2 15,0 1 5,0 0-205,0 1 157,0-3 1,0 3-59,0-2 29,0 1 12,0-1 1,0 1-1,0-1 0,1 2-25,-1-1-1,0 0 1,1 0 6,-1 0-10,0 1 32,0-3 0,0 3 279,0-2-226,0 1 1,0 0 275,0 0-141,1 1-120,-1-2 1,0 2-324,0-2 212,0 1 0,0-1-246,1 1 177,-1-1-16,1 1 81,-1-1 0,0-1 84,0 2 0,0-1-41,1 1 1,-1 1 155,0-2-83,0 1 1,0 0-48,0 0 0,0 1-37,1 0 56,-1-2-95,0 1 0,0-1 68,0 0-20,0 2 2,0-3 106,0 3-93,1-2 7,-1 2 1,1-1 22,-1 0-4,0 1-25,0-2 17,0 1-14,0 1-2,1-2 292,-1 1-192,0-1 1,0 2 187,1-1-256,-1 0 29,1 1 0,-1-2-174,0 2 128,0-1 0,0 0-137,0 0 0,0 1-54,0-1 114,0-1 0,0 2 37,0-2-3,0 1 130,0 0-116,0 1 0,0-2 266,1 1-190,-1 1 1,0-2-39,0 1-11,0 1 1,0-1-1,0 0 1,0 0 104,0-1-79,0 2 8,0-2-15,0 1 88,0-2 1,0 2-89,0-1 1,0 1 135,0-1 0,0 2-42,1 0-130,-1-2 24,1 1 1,-1-1-70,0 0 1,0 1-44,0-1 0,0 1 67,0 0 0,0 1-77,0-2 79,0 0 1,0-1-22,1 1 0,-1 0 57,0 1 0,0 0 0,0 0 0,0 0 20,0-1 0,0 1-38,0-1 0,0 1 21,1 0 1,-1 0-11,0 0 1,0 0-80,0-1 1,0 1 74,0 0 1,0 0-55,0-1 0,0 1 46,0-1 0,0 1-8,0 0 1,1 1 9,-1-2-1,0 0 19,1-1 0,-1 1-24,0 0 0,0 0-110,0 0 116,0 1 1,1-2-31,-1 0 0,0 2 49,0 0 0,0 0 71,1-1 1,-1 1-42,0-1 1,1 1 307,-1 0-109,0 0-196,0-1 1,0 2-71,1-2 1,-1 1 137,0 0-179,0 0 0,0 0 103,0 0 0,0 0-89,0 0 1,0 1 15,0-1 11,0 1 260,0-2-223,0 2 322,0 0-163,1 0-291,-1 0 98,1 0 1,-1-2-141,0 2 117,0-1 0,0 0-327,1 0 244,-1 1 1,0-3 6,1 3 141,-1-3 1,1 3-143,-1-1 177,0 1 1,0-2-6,1 1 1,-1 1-20,1-1 1,-1 0-3,0 0-10,0 1-110,1-1 92,-1 0-28,1 0 0,-1 0 19,0 1 0,1 0 28,-1-1-11,0 1 9,0-1-23,0 0 7,1 1-22,-1-2 0,1 1 30,-1-1-150,0 2 124,0-3 5,0 3 43,1-2 1,-1 2 4,0-2 1,0 2-12,1-1 1,-1 0 49,1 0 9,-1 1-62,0-2 1,0 1-118,1-1 0,0 1 71,-1 0 1,1 1-149,-1-2 0,1 1-9,-1-1 50,1 2 162,0-3 1,-1 2-83,1-1 0,-1 1 154,1 1-111,0 0 265,-1-2-122,0 1-104,0 1-65,0-2-190,1 1 176,-1 0 1,0 1-84,1-1 84,-1 1-22,0-2 60,0 2 0,1 0-59,-1-1 270,1 1-69,-1-1 101,0 1-175,0 0-14,0 0-163,0 0 168,1 0-223,-1 0 138,0-1 1,0 0-430,0 0 64,1 1 307,-1-2 0,0 2 81,1-1 228,-1 1-27,1-1 1,-1 1 23,0 0 16,0 0-68,1 0-181,-1-1 0,1 0-125,-1 0 0,0 1-137,0-1 139,0 1 1,1-1 79,-1 1 0,0 0-86,1-1 243,-1 1-123,0-1 181,0 1-97,0-2 1,0 2 265,1-1-317,-1 1 31,1 0 0,-1 0-459,0-1 159,0 1 76,0-3 1,1 3-132,0-2 258,-1 1 1,1 0-9,-1 0 1,0 0-63,1 0 316,-1 1-177,0-1 213,1-1-116,-1 2-63,1-1 0,-1 1-11,0-1 16,1 0-28,-1 0-7,0 1-48,0 0 36,1 0-25,-1 0 30,1 0-17,-1-1 51,0 1 0,1 0 49,-1 0-75,0 0 4,0 0-220,0 0 171,1 0 0,-1-1-342,1 0 233,-1 1 1,1-1-65,-1 1 101,0 0 88,1 0-31,0 0 151,-1 0 0,0 0-65,1 0-51,-1 0 246,1 0-107,-1 0-72,0-1 1,1 0-44,0 1-5,-1-1-40,0 1-15,1 0 45,-1 0 1,1 0 8,-1 0-25,1 0 6,-1 0-200,0 0 139,0 0 0,1 0-28,-1 0 0,0 0-16,1 0 59,0 0-34,-1 0 206,1 0-144,-1 0 1,1 0 236,-1 0-214,1 0 75,-1 0-26,1 0 16,-1 0 65,1 0 7,-1 0-132,2 0 24,-2 0 0,0 0-12,1 0 45,-1 0-88,1 0 1,-1 1 21,0-1-16,0 1 33,0 0 1,0-1-7,1 0-53,-1 0 56,0 0-59,0 0 54,1 0-94,-1 0 101,1 0-6,-1 0 230,1 1-147,0-1 186,-1 2-198,1-2 0,-1 0-55,1 0-189,0 0-367,-1 1 273,0-1 105,1 0 0,-1 0 96,1 1 1,-1 0-15,0 0 260,1-1 0,-1 1 35,1 0-121,-1 0 1,0-1 59,0 0-61,0 1-98,1-1-143,-1 1 0,0 0-138,1 0 142,-1 0 118,0-1 0,0 0-80,0 0 234,1 0-97,-1 2 0,1-2 144,0 1-127,-1-1 1,0 1 233,1-1-199,-1 2 10,1-2-222,-1 1 1,0-1 71,0 1-193,1-1 122,-1 2 229,0-1-95,1-1 1,-1 1 86,0 0 0,1-1 247,-1 1-174,0-1-65,1 1 28,-1 0-217,0 0 124,0 0-124,1-1 0,-1 2 73,0-1-8,0-1 1,0 1-7,0 0 0,1 0 7,-1-1-50,0 0 50,1 1-64,-1-1-20,0 3 49,0-3 0,1 1-6,-1 0 25,0 0 1,0 1-32,1-1 0,-1-1 97,1 2 1,-1-2-83,0 1 237,0 0-99,0 1 0,1-1 115,0 0-185,-1 0 1,0 0 33,0 0-95,0 0 0,1 0 110,-1 0-328,0-1 68,1 1 122,-1 0 66,0-1 8,0 2 0,0-1 4,0 1 9,0-2 1,0 2 171,1-1-170,-1-1 9,0 2 1,0-2 5,0 2-23,0-2 1,0 2-24,1-1-53,-1-1 1,1 2 57,-1-2-14,0 1 22,0 1 1,0-1-18,0 0 19,0-1 0,0 2-9,0-2 1,0 1 103,0 1-90,0-2 1,0 2 28,1-1 53,-1-1-40,0 3 0,0-3 42,0 1 1,0-1-45,1 1-49,-1 1 31,1-2 1,-1 2-76,0-1 0,0 0 43,1 0-20,-1 0-9,0 1 0,1-2-14,-1 1 0,0 0 34,0 1 0,0-1 0,0 0 64,0 0 1,1 0-62,-1 0 31,1 0-42,-1 1 1,0-2-33,0 2 12,0-2 1,0 2-231,1-1 219,-1-1 1,0 1-29,0 0 139,0 0-137,0 1 341,0-2-174,1 2 0,-1-2 23,0 2-104,1-1 0,-1 0-4,0 0-227,0-1 167,0 3-127,0-3 166,0 3 0,0-3 164,0 1-173,0-1 17,0 3 35,0-2 0,0 1 18,0 0 0,0-1-25,1 1 0,-1-2 24,0 1-98,0 0 62,0 1 1,1-1-35,-1 1 23,0-2 5,0 3 0,0-3-2,0 2 2,0-2 0,0 1 49,0 0-44,0-1-23,0 3 22,0-2 0,1 1-5,-1 0 1,0-1 54,0 0 4,0 0-48,0 0 0,1 0 10,-1 1-7,0-2-2,0 3 0,0-3 66,0 2-62,0-1 1,0 0 102,0 0-116,0-1 1,0 1-5,1 0 17,-1 0-8,1 0 81,-1 0-73,0 1 0,0-1 88,0 0-87,0 0 0,0 1-40,0-2 8,0 0 0,0 1-24,0 0 24,0-1 1,0 2-11,0-1 0,0-1 7,0 2-8,0-1 121,0 1 0,0-1-98,0 0 327,0-1-52,0 3-141,0-3-110,0 2 0,1-1 12,-1 1-66,0-2 118,0 1-103,0 1 1,0-2 43,0 1-41,0 0 0,0 0 97,0 0-30,0-1 0,0 2 86,1-1 16,-1 0-145,0 0 67,0 0-73,0 1 1,1-2 39,-1 0 1,0 1-101,1 0 67,-1-1-12,0 1-44,0 0-58,0 0 0,0 0-140,0 0 210,0-1 49,0 1-41,0-1 0,0 1 56,0 0-14,1 0 163,-1-1-117,0 1-39,0-1-64,0 1 77,0 0-51,0-1 1,0 2 22,0-1 0,0-1-16,1 1 0,-1 0 5,0-1 10,1 1 0,-1 0 5,0 0-9,0-1 5,0 1 2,0 0-23,0-1 17,0 2-66,0-1 0,0 0 54,0 0-5,0-1 95,0 2-66,0-1 69,0-1 0,0 2-73,0-1 63,0 0-31,1-1-44,-1 0 1,0 2 42,0-1-47,0-1-8,0 1-7,0 0-26,0 0 44,0 0 4,0 0-1,0-1 190,0 2-90,0-1 42,0-1 1,0 1 10,0 0 26,0-1-198,0 1 0,0-1 134,0 1-66,0-1 64,0 2 21,0-2-45,0 1 9,0-1-66,0 1 7,0-1-148,0 0 116,0 2-171,0-2 85,1 1-300,-1-1-57,1 0-251,-1 0-2703,0 0 2013,-1 0 1378,1 0 0,-1-1 0,1-1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11:17:26.833"/>
    </inkml:context>
    <inkml:brush xml:id="br0">
      <inkml:brushProperty name="width" value="0.05292" units="cm"/>
      <inkml:brushProperty name="height" value="0.05292" units="cm"/>
      <inkml:brushProperty name="color" value="#F21EFF"/>
    </inkml:brush>
  </inkml:definitions>
  <inkml:trace contextRef="#ctx0" brushRef="#br0">63 395 6960,'0'2'292,"0"-1"-585,0-1 197,0 0 139,0 1 96,0 0-131,0-1 259,0 0 190,0 0-243,0 1 34,0-1-182,0 1 98,0-1-207,0 2 104,0-2 1,0 1-92,0 0 47,0 0-25,0 0 85,0 0-10,0-1-27,0 2 16,0-2-51,0 2 1,1-1 49,-1 1-5,1-2-21,-1 3 1,0-3 8,0 2-3,0-1-4,0 0-86,0-1 94,0 0-90,0 1 0,0 0 70,0 0-39,0-1 0,0 2 15,0-2 0,0 1 1,0 0 0,1 0 0,-1 0-6,0 0 131,0 0-119,0 0 0,0 0 18,0 1-11,0-1 0,0 1-7,0-2 18,0 1-9,0 0 0,0 0 16,0 1 0,0-1 27,0 0-56,0-1 12,0 3 0,1-2-31,-1 0 32,0 2 0,1-3-39,-1 2 41,0-1-12,0 0 41,0 0-19,0 1 1,0-2-1,0 2 1,0-1-13,0 0 0,1-1-26,-1 1 39,0 0 9,0 1-1,0-2-89,0 2 1,0-2 92,1 2-5,-1-1 173,1 1-176,-1 0 8,0 0 0,0-1-11,0 1 0,0-1-14,0 1 47,0-2-91,0 2 0,0-1 24,0 1-21,0-2 13,0 2 15,0-1 1,0 2-18,0-2 17,0 2-3,1-2 2,-1 2-44,0-1-69,0 0 52,0 1 1,0-1 14,0 0-5,0-2 67,1 2 1,-1-2-65,0 2 273,0-2-232,0 3 1,0-2 289,0 0-192,0 0 23,0 1-136,0-1 96,0 0-80,1-1 59,-1 1-139,1 1 87,-1-2-13,0 2 12,0-1-3,0 1 3,0-1 6,0 1 7,0 1 12,1 0 0,-1-1 0,0 0 86,0 0-93,0-2-236,1 2 221,-1-1 0,1 1-83,-1 0 0,0-1 58,0 1 1,0-2 251,0 2-227,0-1 94,0 2-56,1-1 1,-1 1 9,0-1 1,0-1-58,0 1 0,0-1-25,1 1-58,-1 0 103,1 0-16,-1 0 6,0 1 94,0-1-105,0 1 99,1 0-80,-1-1 1,0 0-7,0 1 1,0-1-17,0-1 1,0 0 38,0 1-44,0-1 1,0 1 21,0 1 0,1-1 29,-1 0 0,0-1-32,0 0 1,0-1 26,0 2 1,0-1 2,0 1 1,0-2 93,0 3-104,0-2 1,0 1-59,0-1 78,1-1-66,-1 3 0,1-3 36,-1 2 0,0-1-34,0 1-14,0-2-14,0 3-86,0-2 127,0 1 0,0 0-82,0 0 1,0-2 47,0 2-11,1-1-3,-1 1 85,0-1 1,0 1-24,1 0 1,-1-1 8,0 0 0,1 0 167,-1 1-101,0-2 21,0 3-74,0-3 1,0 2-59,0 0 0,0-1 76,0 0-231,0 0 106,0 1 47,1 0 31,-1 0 1,0-1-42,0 1 257,0 0-223,0 1 51,0-1-15,0 0-92,0 1 0,0-2 67,0 1 0,0-1-16,0 1 4,1-2-8,-1 2 45,1-1 1,-1 2-36,0 0 0,0-1 43,0-1 0,0 0-28,0 0 17,1 1-28,-1 0 8,0 1 0,0-1-17,0 0 21,1-2-121,-1 2 1,1-2 88,-1 2-1,0-1 22,0 1 1,0 0 1,0-1 55,0 1 0,0-2-62,0 2 0,0-1 55,0 0-33,0 0 0,0 1 1,0-1 10,0 1-5,0-2 14,0 2 1,0-2 3,0 2 1,0-1 6,0 1 0,0-1-35,0 0 0,1 0-48,-1 1 0,0-1 55,0 0 0,0 0-57,0 1 68,0-2-50,0 2 48,0 0 0,0 0-2,0 0 1,0-2-19,0 1 0,0 0 2,0 1 0,0-1 53,0 1 0,0-1-44,0 0 1,0 0-29,0 1 0,0-1 47,0 0-44,0 0-57,0 2-14,0 0 74,0-1 1,0 0-17,0-1-17,0 1 27,0 0 1,0 1 29,0 0-27,0-1 1,0 0 11,0 1 1,0-1-5,0 0-19,0-1 0,0 1-71,0 1-15,0-2 14,0 2 52,0-2-31,1 2 6,-1-2 44,0 2 1,0 0-10,0-1 1,0 0 26,0-1 11,0 1 1,0 0 2,0 1 1,0-1 36,0 0-64,1-1 51,-1 1-37,1 1 1,-1-1-34,0 1 1,0-1 14,0-1 0,0 0-3,0 0 0,0 0 10,1 1 1,-1-1-4,0 1 1,0-1 140,0 0-144,0 0 64,0 2-45,0 0-12,0-1 0,0 0 3,0-1 0,0 0-4,0 1 0,0-2 11,0 2 0,1-1-5,-1 1 0,0-1 16,0 1-18,0-1 0,0 1 41,0 1 0,0-2-35,0 1 0,0 0 29,0 0 1,0 0-23,0-1 0,0 1-1,0 1 1,0-1 8,0-1 1,1 0 13,-1 1-44,0 0 29,0 0-5,0 0 0,0 1-4,0-1 1,0-1-3,0 1 0,0 0 3,0 1 1,0-2-10,1 1 24,-1-1-9,0 2 0,0-1 63,0 1-56,0-1-27,0-1 29,0 0-40,0 2 21,0 0-3,0-1 1,0 1 36,0-1 1,1-1 34,-1 1-64,1 0 15,-1 1 1,0-1 7,0 0-42,0 1 1,0-1 26,0-1 1,0 0-29,0 1 0,0-1 12,0 0 1,0 0-4,0 0 0,0 0 4,0 1 1,0-1 2,0 1 0,0-1 84,0 1 0,0-2-76,0 1 0,0 0 199,0 1-212,0-2 2,0 3-26,0-2-161,0 2 123,0-1 56,0 0-9,0 1-6,0 0 1,1-2 77,-1 1 1,0-2-55,0 2 1,0-1 20,0 1-63,0-2 21,0 3 1,0-3 8,0 2 1,0-1 7,0 0 0,0-1-4,1 1-17,-1 1 39,0-1-10,0 2 9,0-1-31,0 0 0,0 0 7,0 0 0,0-1 19,0 0-18,0 0 21,0 1-15,0 0 0,0-1 7,0 0 0,0 0 5,1 1-24,-1 0 19,1 1 86,-1-1-87,0 0 271,0 1-149,0-1 67,0 1-123,0 0-10,0-2 66,1 2 19,-1 0-3,0-1-55,0 1-131,0-1-58,0 0-118,0 1-77,0 0 301,0-1-1,1 0 66,-1 1 1,1 0-93,-1-1 0,0 0-2,0-1 1,0 0 53,0 0-28,0 1-76,0 1 77,1 0 0,-1-2-1,0 0 1,0 0 75,0 1 7,0-2 43,0 3-100,0-3-27,0 2 1,0-1 38,0 1-63,0-2 60,0 2 0,0-2-6,0 2 0,0-1-9,0 1 0,0-1 11,0 1-54,0-2 39,0 2 1,0-2-141,0 2 145,0-2-96,0 3 69,0-2-3,0 2-12,0 0 12,0-2 46,0 2-39,0 0 16,0-1 1,0 0-10,0-1 1,0 0-1,0 1-2,0-2-1,0 3 15,0-2 1,0 1 1,0 0 0,0-1 134,0-1-129,0 1 51,0 1 0,0-1-23,0 1-75,0-2 26,0 3 0,0-3-4,0 2 0,0-2-1,0 2-22,0-2-28,0 3 45,0-2-7,0 2 13,0 0 1,0-3 6,0 2-57,0-1 24,0 1 1,0-1 25,0 1-12,0-2 76,0 3-75,0-2 121,0 1-108,0 0 33,0 1-122,0 0-5,0-1-4,0 0 84,0 1 0,0-1-5,0-1 0,0 0-2,0 1 1,0-1 8,0 0 11,0-1 17,0 3 11,0-2 15,0 2 4,0 0-41,0-2 4,0 2 3,0 0-16,0-1 51,0 1 4,1-1-25,-1 0-9,0 1 1,0-1-23,0 0 0,0-2 27,0 2-105,0-2 91,0 2 0,0-1-18,0 1 1,0-2 7,0 2 1,0-1-13,0 1 27,0-1 11,0 0 17,0 0 0,0 1-36,0 0 1,0-1 3,0 1 10,1-2-63,-1 3 58,0-2-24,0 1 0,0 0 13,0-1 0,0 0 0,0 1 70,0-1-72,0 1 1,0-1 0,0 0 10,0 1-183,0-1 167,0 1-8,0 0 11,0 0 0,0 0-12,0-1 1,0 0-30,0 1 8,0-2 17,0 2 1,0-1 8,0 1 105,0-2-62,0 3 1,0-3-41,0 2-37,1 0-6,-1 0 0,0-1 17,0 1 1,0-1 10,0 1 1,0-2-90,0 2 61,0-2 19,0 3-46,0-2 3,0 2 41,0-1-1,0 0 41,1 1-54,-1 0 115,1-1-82,-1 0 1,0 0-15,0-1 1,0 0 13,0 1 30,0-1-8,0 1 0,0-1 1,0 0 0,0 0 5,0 0 0,0 0 19,0 1-25,0-2-4,0 3 0,0-3-124,0 2 126,0-1-102,0 1 1,0-2 65,0 2-16,0-2 182,0 2-172,0 0 49,0 1 0,0-1-20,1-1 0,-1-1 37,0 2 1,0-1-6,0 1-76,0-2 41,0 3 0,0-3-6,0 2 0,0-1-34,0 0 0,0-1 39,0 2 0,0-1 0,0 1 0,0-1-5,0 1 1,0-1 30,0 0 0,0 0-29,0 0 1,0 0 58,0 1 0,0-1-36,0 0 6,0 0-125,0 1 50,0 0 1,0 0-12,0-2 0,0 1 53,0 1 0,0-1-17,0 1 0,0-1 39,0 0 0,0 0 0,0 1 0,0-1 5,0 0 1,0 0 86,0 0 0,0 0-53,0 1 0,0-1-32,0 1 0,0-1-19,0 1 1,0-2 23,0 1 1,0 0-26,0 1-27,0-1 0,0 1-64,0 0 81,1-1-19,-1 1 59,0-1-42,0 1 60,0 1-46,0 0-118,0-1 101,0 0 1,0 0-43,0 0 23,0-1 16,0 2 1,0 0 27,1-3 0,-1 3-26,1-2 0,-1 1 72,0 0 0,0-1-62,0 0 0,0 0 118,0 0 0,0 0-79,0 1 0,0-2 36,0 1-39,0 1-15,1-1 1,-1 1-25,0 0 0,0-2 34,0 1 0,0 0-24,0 1 0,0-1 17,0 1-20,0 0 37,0 0 2,0 0-2,0 1 1,0-2 33,0 1 63,0-1-105,0 1 1,0-1 47,0 0 1,0 0-40,0 0 1,0 0-115,0 1 1,0-1 110,0 1 0,0-1-84,0 0 0,0 0 50,0 0 0,0 0 6,0 1 0,0-1 93,0 0 0,0 0-96,0 1 1,0-1 63,0 1 0,0-1-45,0-1 0,0 1 10,0 1 0,0-1-16,0 1 1,0-1-8,0 0 1,0 0-5,0 1 0,0-1-25,0 0-35,0 1 56,0 0 0,0 1-90,0 0 0,0-2 76,0 0 2,0 1 41,0 1 1,0-1 2,0 1 0,0-2 15,0 1 0,0-2 60,0 2-72,0 0-8,0 1 1,0-1-28,0 0 0,0 0 49,0 0-205,0 0 160,0 0 0,0 1-8,0-1 0,0-1 10,0 1 1,0-1-8,0 1 0,0-1 10,0 0 0,0 0-7,0 0 0,0 1 36,-1-1-24,1 2 5,0-2-10,0 2 0,0-1-30,0 0 0,0 0-26,0 0 0,0-1-7,0 1 0,0-2-142,0 2 146,0-1 38,0 0-19,0 1 0,0-1 106,0 1-58,0 0 20,-1 1-84,1-2 36,-1 2 1,1 0 6,0-1 0,0 0-7,0-1-44,0 1 46,0 0 0,0 1 15,0 0 0,0-1-17,0-2 1,0 1 19,-1 1 0,1-1 5,0 1 2,0 0 1,0-1-93,0 1 75,0-1 1,0 2-67,0-1 1,0 1 57,0 0 0,0-2-31,0 2 0,-1-1 49,1 0 0,0-1-5,0 2 1,0-2 27,0 1 2,0-1 0,-1 2 127,1-2-146,0 2 0,-1-2 4,1 0 1,0-1-2,0 2 0,0-1-235,0 1 224,0-2-26,0 3 12,0-2 0,0 2-3,0-2 1,0 1 29,0 0 1,0-1-45,-1 1 77,1-2-55,0 3 139,0-2-118,0 1 2,0 1-15,0-1 0,0 1-3,0-1 1,0-1-71,-1 1 0,1-1 74,0 1 0,0-1-60,0 0 37,0 0 51,0 2-56,0-3 113,0 3 1,0-2-86,0 1 1,0-1 6,0 1 1,0-1-111,0 1 110,0-2 0,0 1 22,0 0 1,0 0-26,-1 0 1,1 0 266,0 1-257,0-2-21,0 3-33,0-2 1,0 1-2,0 0 0,0 0-37,0 0 1,0-1 76,0 1-16,0-2-33,0 2 281,0-1-213,0 2 1,0-1 13,0-1 0,0 0-11,-1 1 0,1-1 3,0 0 0,0 0 21,0 0 0,0 0-22,0 1 1,0-1 78,0 1 0,0-1-75,0 1 1,0-2-10,0 1 0,0 0-12,0 1 0,0-1 14,0 1 27,0-1-5,0 2-45,0-1 1,0 0 15,0 1 1,0-1-14,0 0 1,0-2 25,0 2-62,0-2 36,0 2 0,0-1-10,0 1 4,0-2 2,0 3 1,0-3-3,0 2 7,0 0 95,0 0-86,0 0 36,0 1-41,0-1 4,0 1-7,0-1 0,0 0-4,0-1 173,0 0-160,0 1 1,0-1 11,0 1 1,0-1-9,0-1 1,0 1-24,0 1 0,0-1-2,0 1 0,0-1-2,0 1 0,0-2 10,0 2-12,0-1 79,0 0 1,0 0-63,0 1 1,0-1-40,0 0 1,0 0 36,0 1 12,0-2 10,0 3 3,1-3-8,-1 2-7,0-2 0,0 1-47,0 0 53,0 0-40,0 1 29,0-1-17,0 2 1,0-2 10,0 1 0,0-1-11,0 0 37,0 0 2,0 1-21,0 0 0,0 1-23,0-2 23,0 2-15,0 0 36,0-1-14,0 1 1,0-2 55,-1 0-24,1 1 1,0 0 26,0 0-36,0 0-59,0 0 66,0 0-87,0 1 59,0-1 1,0 1-8,0-1 0,0 0-9,0-1 1,0 0 0,0 1 0,0-1 41,0 1 1,0-1-35,0 0 0,-1-1 240,1 2-201,-1-1 30,1 1-68,0-1-2,0 2-50,0 0-262,-1-2 237,1 2 51,0 0 1,0 0 23,0-1 1,0-1-37,0 1 1,0-1 84,-1 1-6,1 0 21,-1 0-54,1 0 0,0-1 1,0 1 0,0-1 25,0 1-33,0-2 1,0 3 32,0-1 0,0-1-28,0 0 0,0 0 48,0 1 1,0-2-38,-1 2-7,1 0 11,0 1 0,0-2 7,0 2 1,0-1-16,0 0 0,0-1 24,0 0-100,0 1 89,0 0-64,0 0 1,0 1 27,0 0 0,0-1-12,0-1-1,0 0 1,0 2-4,0-1 0,0 0 11,0 0 2,0 0 8,0 0-6,0 0 0,0 0 8,0 0 0,0-1 9,0 1 1,0-2 1,0 1 1,0 0 40,0 1 14,0 0 20,0 0-58,0 1 31,0-1-39,0 0 0,0 0-75,-1 0 1,1-1 48,0 1 1,0-2-10,0 2 0,0-1 73,0 0-55,0 1 78,0 0-73,0 1 45,-1 0-41,1-1 0,-1 0-23,1 1 0,0-1 21,0-1 0,0 0-3,0 0 0,-1 0 16,1 1 0,0-1 0,0 0 0,0 0-7,0 1 0,0-1 10,0 1 4,0-1 7,-1 1-30,1 1-57,0 0-184,0-1 375,0 0-147,-1 1-7,1-1 2,0 1-6,0 0 1,0-2 10,-1 0 0,1 0 3,0 1 5,0-1 0,0 0 8,0 0-143,0-1 120,-1 3 0,1-3-219,-1 2 207,1-2 1,0 1 52,0 0 1,0 0-13,-1 0 2,1 0 59,0 1 36,-1 0-72,1 0 1,0-1-22,0 1 1,-1-1-39,1 1 38,-1-2 0,1 2-45,0-1 0,-1 0 74,1 0-25,0 0 0,0 0-22,-1 0-2,1 1-14,-1-1 1,1 2 21,0-2 0,0 1-25,0-1 1,0-1 29,0 1-51,0 0 32,-1 1 0,1-1-11,0 0 9,0 0 1,-1 1 0,1-2 0,-1 1 3,1 1 1,0-1-3,0-1 4,-1 1-4,1 0 3,0 2 1,-1-1-2,1 0 0,-1-2 1,1 2 18,0-1 1,0-1 2,-1 1 0,1-1 124,-1 1-136,1 1 0,-1-1 65,1 0 1,-1 0-44,1 1 0,0-1 19,-1 1 1,1-2-41,0 0 1,0 1 16,0 0-81,0-1-16,-1 2-201,1-1 211,-1 0 0,1 0 110,0 0-105,-1-1 69,1 2-5,0-2 1,0 2 25,-1-2 68,1 1 29,-1 0-94,1-1 0,0 2-20,0-2 0,0 0-235,-1 1 233,1-1 1,0 1-251,-1-1 151,1 0-177,0 1 213,-1 0 1,1 0-68,-1-1 115,0 0-90,1 0 235,-1 0-176,1 0 0,-1 0 91,1 0 1,0 0-68,0 1 14,0-1 1,0 2-88,-1-2-13,1 0 161,0 0 0,-1 0-89,1 0 42,0 0 1,-1 0-46,1 0 285,-1 0-137,1 0-179,-1 0 29,1 0 1,-1 0-256,1 0 138,0 0 0,-1-1 71,1 0 1,0 1-192,-1-1 142,1 1 37,0-1 4,-1 0 1,1 0 191,-1 0-165,1 1 0,0-2-34,-1 1 77,1 1 1,0-1-34,-1 0 80,1 1 1,0-1-94,0 0-27,0 1 53,0-3 1,-1 3-67,1-2 70,0 1 7,-1-1 1,1 1-8,0 0 0,0 1-24,-1-1 105,1 0-81,-1-1 0,1 0 64,0 1 1,0 0-56,-1-1 38,1 1 1,0 0 19,-1 0-19,1-1 1,0 2-82,0-2 0,-1 1 62,1-1 0,0 1-302,-1-1 165,1 2 36,0-1 54,0-1 0,-1 0 43,1 0-23,0 2 0,0-2 4,-1 1 1,1 0 105,0 0-71,-1 0 0,1 0 154,0 0-153,0 1-10,-1-2 0,1 2 12,0-2-80,0 1 38,0-1 7,0 1 0,0-1-8,-1-1 0,1 1 13,-1 1 0,1 0 11,0-1 1,0 1-21,-1-1 33,1 2 0,0-1-20,-1 0 1,1 0 93,0 0-85,0 0 0,0 0 3,0 0 0,0 0-38,0 0 1,-1 0 38,1 0-202,0 0 181,-1 0-6,1-2-1,0 1 1,0 0 49,0 0 5,0 2-11,-1-2 1,1 2-1,0-2-14,0 1 12,0-1 0,0 1-2,0 0-31,-1 0 18,1-2 1,-1 2 8,1-1 0,0 1-11,0-1 0,0 1 0,-1-1 0,1 1-3,0-1 3,0 1 1,0 0-63,0-1 63,-1 1-18,1-1 9,0 2 157,0-3-139,0 2 0,0-1 8,0 1 0,-1 0-44,1 0 1,0 0 37,0-1 1,0 1-104,0-1 0,0 1 22,0 0 20,0 1 25,0-2 0,0 1 27,0-1 13,0 2-4,-1-3 1,1 2-11,0-2 0,0 2 7,0-1 1,-1 2-7,1-2 1,-1 1 4,1-1-163,0 2 147,0-3 1,0 2-35,0 1 33,0-1-5,0-1-5,-1 0 0,1 0 4,0-1 1,0 1 53,-1 1 0,1 1-47,0-2 0,0 1 85,0-1 0,0 1-74,0-1 0,-1 1 238,1 0-98,0 0-49,-1 0-390,1-1 260,0-1 1,0 2-108,0-1 133,-1 1-36,1-1 72,0 2 61,0-2 0,0 2-102,0-2 22,0 1 0,0-1-202,-1 1 139,1-1-44,-1 1 1,1 0 75,0-1 0,0 1 4,0 0-73,0 0 82,0-1 19,0 0 25,0-1-299,-1 2 231,1-2-230,0 0 116,0 1 129,0-1 0,0 2-43,0-1 1,0 1 56,0 0 0,0 0-13,-1-1 1,1 1 217,0-1-130,0 1 1,0-1-69,0-1 0,0 1-11,0 1 0,0 0 28,0-1-244,0 1 166,0-1 0,0 0-78,0 0 91,0 1 15,0-1 1,0 1 97,0 0 1,0 0-102,0 0 0,0 0 133,-1-1 0,1 1-28,0-1-14,0 1-11,0-2-174,0 1 110,0 0 22,0-1 0,0 1-50,0 1 21,0 0 105,0 0-89,0-1 1,0-1 15,0 1 0,0 0-1,0 0-77,0 1 0,0-1 24,0-1 13,0 0 1,0 1 25,0 0 0,0 0-14,0 0 0,0 1 56,0 0-53,0-1 1,0-1 7,0 2 1,0-1-104,0 0 54,0 0 0,0-1 1,0 1 0,0 1 11,0-1 38,0 0 0,0 0-31,0-1 1,0 1 133,0 1 0,0 1-139,0-2 163,0 0-141,0-1 0,0 1 5,0-1 0,0 2-89,0-1 102,0 1 1,0-2-6,0 0 1,0 1-8,0 2 0,0-1 9,0-1 0,0 1-36,0-1 205,0 0-162,0 0 0,0 0 8,0-1 1,0 2-49,0-1 1,0 1 45,0-1-17,0 1 8,0-1 1,0-1-2,0 0 1,0 2-8,0-1 0,0 1 117,0-1 0,0 2-103,0-2 1,0 2 27,0-2 0,0 1-37,0-1 0,0 1-2,0-1 0,0 2-101,0-2 115,0 1 0,0-2-36,0 1 22,0-1 1,-1 0 37,1 2 1,0-1-21,0 0 0,-1 1 168,1-1-114,0 1 21,0-2-109,0 1 51,0 0 0,-1-1-53,1 1 0,0 1 44,-1 0 0,1 1 91,0-1-66,0 0 1,0-1 9,0 1 1,-1-1-47,1 0 1,0 1 4,0-1 1,0 2-40,0-2 0,0 1 52,0 0 1,0 0-104,-1 0 99,1 0 4,-1 0-27,1-1 4,0 2 0,0-2-11,0 2 1,0 0-6,0-2-76,0 1 0,0-1 86,0 0 1,0 1-38,0-1 1,0 1 24,0 0 0,0 0 28,0-1-58,0 2 167,0-3-27,0 3 0,0-1-51,0 0 0,0 1-23,0-1 36,0-1-92,-1 1 0,1-1 55,0-1 1,0 2-50,0-1 1,0 1 25,0-1 1,0 1-11,0 0 14,0 1 4,0-3 0,0 3-2,0-2 0,0 1 3,0-1-7,0 2 4,0-3 1,0 3-28,0-3 0,0 1 17,0 0 1,0 1-9,0-2 12,0 1 1,0 0-4,0-1 1,0 1 8,0 1 1,0 0-8,0-1 0,0 2 15,0-2-13,0 1 0,0 0 67,0 0 1,0 1-55,0-2 1,0 1 5,0-1 0,0 1-150,-1 0 139,1 0 1,0-2-55,0 0 1,0 1 43,0 1-22,0-1-10,0 0 192,0 0-79,0-1-26,0 0 1,0 1-51,0 0 0,0 0 18,0 0 0,0 1-61,0 0 63,0-1 1,0 0-59,0-1 1,0 2 41,0-1 1,0 1-40,0-1 1,0 1 27,0-1 0,0 2 0,0-1 1,0 0 11,0-1 0,0 1-9,0-1 1,0 2-10,0-2 0,0 1 11,0 0-15,0-1 13,0 0 0,0-1 5,0 0-2,0 1 0,-1 0 0,1-1 0,0 1 4,-1 1 0,1 0-8,0-1 10,0 1-6,0-2 1,0 1 0,0 0 0,0 0 12,0-1 1,0 3-14,0-3 0,0 1 2,0 1-4,0-1 1,0-1 4,0 1-5,0 0 0,0-1 3,0 0 0,0 1-2,0 0 1,0 0-2,0 0 1,0 1 0,0-2 1,0 0 0,0 3 0,0-2 0,0 1 0,0-1 0,0 1 0,0-1 0,0 2 28,0-2 0,0 1-27,0 0 1,0-1 21,0 0 0,-1 0-18,1 0 0,-1 0-2,1 0 0,0 0 25,0-1 1,0 1 34,0 1-33,0-1 1,0 0-14,0-1 0,0 2-32,0-1 1,0 1 42,0-1-64,0 0 56,0 1-18,-1-2 0,1 1-2,0 0-9,0 1 1,0-2-3,-1 1 10,1 0 0,0-1-60,0 0 1,0 1 52,0 1 9,0 0-10,0-2 1,0 2 73,0-1 1,0 1-15,0-1 11,0 1 5,-1 0 19,1 0-93,-1-2 0,1 0 32,0 0 0,0 2-251,0-2 235,0 0 0,0 1-118,0-1 95,0 1 1,0 0-52,0-1 0,0 1 54,0 1 1,0 0-2,0-1 226,0 2-230,0-2 236,0 0-187,0 0-76,0-1 0,0 0 40,0 2 0,0-1-15,0 0 24,0 0-11,0 0-99,1-1 74,-1 1 101,1 0-89,-1-1 222,0 0-139,0 1-30,0 0 0,0-1-15,0 1 1,0 0 6,0 0 1,0 1-12,0 0 11,0-1 0,0 1-59,0-1 0,0 1 61,0-1-60,0 2 1,0-2 16,0 1-1,0 1-67,0-1 75,0-1 0,1-1-1,-1 1 8,0-1 1,0 1-8,0 0 0,1 0 14,-1 0 0,0 1-7,0-1 0,0 2 2,0-2 1,1 2 4,-1-2 1,1 1-8,-1-1 1,0 1 30,0 0 0,0 0-29,0-1 0,0 1 86,0 0-11,0 1 14,0-3-68,0 2 0,0-1 4,1 0 1,-1-1 7,0 2 1,1 0 10,-1-1 0,0 1 42,0 0 19,0 0-59,1-1 1,-1 1-402,0-1 210,0 2 152,1-2 0,-1 2 2,0-2 1,0 1-18,0-1 0,0 1 15,0-1 1,0 2-20,0-2 1,0 2 15,0-2 1,0 1 5,0-1 1,1 1 114,-1 0 11,0 0-88,1-1 0,-1 1 73,0 0-150,0 1 97,0-3-204,0 2 127,0-2 1,0 1-59,0-1 1,0 2 47,0-1-28,0 1 64,0-2 0,0 0 3,0 1 0,0 1 91,0-1 0,0 1-99,0-1 107,0 2-66,0-3-85,0 2 35,0-1-8,0-1-46,0 1-216,0-1 216,0 0 21,0 2 0,0-2 62,-1 2 1,1-1-77,0 1 267,-1 1-167,1-2 0,0 1-5,0-1-28,0 1 0,0 0 3,0-1 1,0 0-135,0 1 0,0-2 123,-1 1 1,1 2-71,0-2 1,0 1 46,0-1 0,0 1 38,0 0 0,0 0-8,0-1 0,0 1 41,-1 0-36,1 1 16,0-3-21,0 2-2,0-2 0,0 1-39,0-1 0,0 2 47,0-1-183,0 0 175,0 0 0,-1-1 21,1 2 10,0-1 1,-1 2 74,1-2 43,0 1-128,0-1-45,0 0 80,0 0-108,0 0 0,0 0 64,0 1 0,0 0-108,0-1 0,0 1-12,0-1 51,0 1 22,0-1 1,0 2-19,0-1 176,0 0-153,0 0 110,0 0 0,0 0-52,-1-1 0,1 1-27,0 0 0,-1 0-20,1-1 0,0 2-7,0-2 0,0 1-88,0 0 1,0 0 117,0-1-53,0 1-10,0-1 28,0 1-13,0 0 54,0-1-14,0 0 1,0 0 6,0 1 0,0 0-37,0-1 0,0 1 25,0 0-74,0-1 66,0 0 74,0-1-82,0 0 136,0 2-115,0-2 1,0 1 6,0 0 0,0 2-21,0-2 1,0 1 1,0-1 0,0 2-17,0-2 1,0 2 42,0-2-50,0 0 21,0-1 0,0 1-36,0 0 36,0 0 1,1 0 4,-1 1 0,0 0 201,1 0-185,-1 1-32,0-2 0,0 1 46,0 0-75,0 1 76,0-3-226,0 2 93,0-2 45,0 0 139,0 1-122,0 0 123,1 0 0,-1 0-90,0 0 0,1 1 14,-1-1 0,0 1 32,0 1-245,0-1 169,0-1-21,0 0 45,1-1-9,-1 1 0,0 0 259,1 1-155,-1-2 175,0 2-207,0-2 4,0 0 0,1 2-76,-1-2 0,0 1-2,1 0-129,-1 1 183,0-2-87,0 1 0,1 1 35,-1-1 84,0 1 1,0 0-82,0 0 59,0 0 1,0 0 8,0 0 14,0 1-54,0-2-10,1 1-59,-1-2 67,1 0 1,-1 2 16,0-1 0,0 1 54,0 0 17,0 1-79,0-3 1,0 3 7,0-2 1,0 1 32,0-1 0,0 2-97,0-3 1,0 3 89,0-2-226,0 0 0,1 0 103,-1 0 0,0 0 22,0 0 0,0 2 23,0-2 0,0 2-5,0-2 0,0 1 85,0-1 1,0 1-84,0-1 0,0 1 250,0 0-179,1 1 0,-1-2 49,0 0 0,0 0-55,0 1 0,0 0 24,0-1-79,0 0 1,0 1-4,0-2 1,0 1-3,0 0 53,0 1-103,0-2 1,0 1 65,0-1 0,0 2-16,0-1 1,0 1 30,0-1 0,0 1 4,1 0 1,-1 1-28,0-2 17,0 0-12,0-1 9,0 1-2,0 0 5,0-1 256,0 1-144,0-1 14,0 0 0,0 2-141,0-2 0,0 1 11,0 0-60,0 1 0,0-2 87,0 1 1,0 0-51,0 1 0,0 0 31,1-1-100,-1 0 64,0 0 28,0 0 1,0 0 20,0 0 0,0 1 9,0 0 0,0 0 9,0-1 1,0 1-33,0 0 0,0 0-4,0 0 0,0 0 25,0-1-60,0 0 29,0-1 0,0 1-6,0 0 0,0 0 2,0 0 0,1 2-7,-1-2 169,0 1-154,0-1 0,0 1 32,0 0 1,0 1-8,0-2 42,0 1-19,0-1-53,0 0 1,0 0-8,0 0 0,0 0-19,0 0 55,0 1-15,0-2 141,0 0-132,0 2 70,0-2 1,0 1-45,0 0 73,0 2-96,0-3 1,1 2 28,-1 0-125,0-1 1,1 0 99,-1 0 1,0 0-229,0 0 209,0 1 31,0-1 0,0-1-50,0 0 0,0 2 60,0-1 1,0 1-48,0 0 0,0 0 20,0-1-29,0 1 34,0-2-47,0 0 37,0 2 118,0-2-122,0 0 113,0 1-113,0-1 1,0 1-191,0 0 154,0-1 1,0 0-114,0 1 0,0 1 71,0-1 1,0 1-74,0-1 0,1 1 86,-1 0 0,0 0 59,0-1-67,0 1 8,0 0 337,0 1-241,0-3 1,0 3 14,0-2 1,1 1-41,-1-1 1,1 1-16,-1 0 0,0-1-13,0 0 0,0 0-27,0 1 38,0-1 0,0-1-9,0 1 1,0 1 40,0-1 0,0 1-41,1-1 1,-1 1 51,0-1 1,0 2-39,0-2 0,0 1 8,0 0 0,0 0-8,0-1 1,0 1-31,0 0 0,0 0-9,0-1 6,0 0 1,0 1 15,0-2 1,0 1 1,0 0 1,0 1-68,0-2 1,0 2 56,1-1 1,-1 1 4,0-2 0,0 0 36,0 0 0,0 3 5,0-2 0,0 1 68,0-1 16,0 0-101,0 0 0,0 0 16,0-1 1,0 2-30,0-1 0,0 0 23,0-1 1,1 2-76,-1-2 0,1 1 64,-1 0 0,0 1-99,0-2 80,0 1 0,0 0-2,0-1 0,0 1 7,0 0 1,0 1-6,0 0 1,0 1 12,0-2 1,0 1-12,1-1 19,-1 2-43,0-3 1,0 2-5,0-2 1,0 2-25,0 0 0,0 0-74,0-1 86,0 0 16,0-1 1,1 1 40,-1 0 0,0 0-43,0 0 0,0 2 110,0-2 1,0 1-37,0-1 0,0 1-22,0 0 0,0 1-11,1-2 0,-1 1 2,0-1 0,0 1 3,0-1 1,0 2-5,0-2 0,0 1-16,0 0 0,0-1 5,0 0 1,0 0-31,0 0 0,0 0 28,1 1 1,-1-1-1,0 0 0,0 1 0,0-1-2,0 2 4,0-3 0,0 3-4,0-2-16,0 2 20,0-2 0,0 1-54,0 0 0,0 0 12,0-1 0,1 1-83,-1-1 1,0 1 128,1 0 1,-1 1 4,0-2 0,0 1 148,0-1-201,0 0 128,0 0 1,0 0-81,0 1 0,1 0 52,-1-1-21,0 2-29,0-2 0,0 1-228,0-1 224,0 2-185,0-3 139,0 2 89,0-1 1,1 0-69,-1 0 1,1 1 110,-1 0 1,0 0-4,0-1 0,0 2-19,0-2 0,0 2-28,0-2 1,0 1 9,0-1 0,1 1-111,-1-1 0,0 1 100,0 0 0,0 1-121,0-2 1,0 1 94,0-1 0,0 1-183,0 0 148,1-1 0,-1-1-7,0 1 1,0 1 42,0-1 0,0 1 33,0-1 62,0 0 1,0 0-18,1 1 5,-1-1-42,1 0-62,-1 0-14,0-1 3,0 1 0,0 0 23,0-1-14,0 0 1,0 1-25,0 0 0,0-1 25,0 1 1,0 0 116,0 0-110,0 0 1,0 1 78,0-2-49,0 1 14,0 0-40,0 1 0,0-1 29,0 0-61,0 2 40,0-2 1,0 1-34,1-1 1,-1 1 26,0 0-13,0-1 1,0-1 10,0 2 1,0-1 0,0 0 0,0 1-52,0-1 1,0 2 46,0-2 1,0 1-4,0 0-5,0 1 25,0-3 0,1 2-29,-1-1 22,0 0 1,1 1-7,-1 0 0,0 0 3,0 0 0,0 0 1,0-1 0,0 0-40,0 0 0,0 0 31,1 0 1,-1 1-34,0 0 21,0 0 92,0-2-74,1 0 6,-1 0-11,1 2 4,-1-2 0,0 1-65,0 1 1,0 0 61,1-1 0,-1 1-3,0-1 0,0 2-6,0-1 0,0 0-21,0-1 1,0 1 11,0-1 0,0 1-1,1 0 0,-1 0-21,0 0 1,0 0 24,0-1 0,0 1 35,0-1 0,1 2-33,-1-2 0,0 1 21,1-1-22,-1 1 0,0-1 40,0-1 1,0 1-20,1 0 10,-1 1-79,0-1 1,1-1 41,-1 1 24,0 0 1,0 0-25,0 0 42,0 1 1,0 0-44,0 0 73,0-1-46,1 0 0,-1 0 8,0-1 1,0 2 6,1-1-17,-1 0 58,0 0 1,0 0-54,1 0 1,-1 0 268,1 0-253,-1 0 1,0 0 18,0-1 0,0 0-49,1 1 0,-1 1-6,0-1 1,0 0-76,1-1 1,-1 1 45,0 0-102,0-1 1,1 1 68,-1-1 1,0 1-104,1 1 72,-1 0 190,0-2-79,0 0 9,1 1 1,-1 0 6,0 1 0,1 0 96,-1-1 1,1 1-87,-1 0 0,0 0-7,0-1 0,0 1-100,1-1 0,-1 2 91,0-1 0,0 0-137,0-1 107,0 1-20,0-1 34,0 0 1,1 1-18,-1-1 0,1 2 32,-1-2 0,0 1-23,0 0 1,0 0 25,0-1 1,0 1-15,1-1 0,-1 1 51,0 0 1,0 0-46,1-1-2,-1 0 1,1 1 35,-1-1 5,0 0-15,1 0 1,-1 1-18,1-1 1,-1 1-31,0 0 1,1 0 41,-1-1 150,0 2-169,1-3-7,-1 3 44,0-3-26,1 0 0,-1 1-43,0 1 0,0 0 56,0-1-79,1 2 47,-1-2 0,1 1-14,-1 0 0,0 0-3,0-1 8,0 1 1,0-1-22,0 1 0,0 0 19,0 1 7,0 0-9,0-2 43,0 0 1,0 0-39,0 1 68,0 0 1,0-1-54,1 1 1,-1 0 3,0 1 1,0-1-195,0-1 196,0 2-37,0-2 1,0 1 10,1-1 9,-1 2-14,1-3 0,-1 3 72,0-1 1,0 0-50,0-1 1,0 1 9,0-1 1,0 2-5,0-2 14,0 1-24,1-1 17,-1 1-64,0-1 1,0-1 41,1 1-123,-1 0 120,0 1 0,0-1 0,0 1 1,1 0 17,-1-1 0,1 1-34,-1 0 109,0 0-90,0-1 1,0 1 15,0-1-2,0 2-4,0-2 1,0 1-26,0-1-8,1 0 183,-1 1-152,0-2 0,0 1 66,1 1 0,-1-1-56,0 1 1,1 1-5,-1-2 0,0 1 40,0-1-81,0 2 33,0-2-13,0 1-37,1-2 44,-1 0 0,0 2-31,0-1 0,0 1 33,0 0 88,0-1 1,1 1-83,-1-1 0,1 1 23,-1-1 1,0 1-8,0-1 1,0 2 28,0-1-88,1-1 1,-1-1-7,1 2-1,-1-2 19,0 2 1,1-1 30,-1 1-84,0-2 0,1 2 37,0-1 25,-1 0 11,0 0 1,0 2 13,1-2 17,-1 1 1,1-1-32,-1 1-10,0-1 0,1 2 12,0-2 0,-1 1-35,0 0 1,1 0 37,-1 0 0,0 0-2,0-1 1,1 1-3,-1-1 1,0 1-4,1 1 158,-1-2-152,1 2 0,-1-1 29,0 0-4,0 0-87,1 0 0,-1 0 73,0-1-63,1 2 0,-1-2 40,1 1-10,-1-1 28,1 1 1,0-1-41,0 0 73,-1 0 0,1 1-49,-1-1 29,0 2 1,0-2-9,1 1-5,-1 1 1,0 0-23,1-1 1,-1 0-4,0 0 1,0 0 18,1 0 0,0 0-2,0 0 0,-1-1-4,1 1 0,-1 0-2,1 0 1,0 1 22,0-1-27,0 0 0,0 0-15,0 0-15,-1 0 0,1 0-55,-1 1 92,0 0 0,1 0-12,-1-1 0,0 1-122,0-1 111,0 0 0,1 1 75,-1-1-31,1 1 1,0-2 5,0 2 1,0 0-12,0-1 1,0 1 22,0-1 43,-1 1-68,1-2 37,0 2-33,0 0 1,-1 0-27,1 0-76,-1-1 39,0 1 0,0-1-31,0 1 60,0 0 44,2 0 1,-2 0-39,1 0 0,-1 0 20,1 0-36,0 0 112,0 0-38,0 0 15,-1 0-43,2 0 0,-2 0 14,1 0-59,-1 0 46,1 0-35,-1 0 1,1 0 23,-1 0 1,0 0-29,1 0 22,-1 0 1,2 0-21,-1 0 61,-1 0 7,1 0 22,0 0 0,0 0-51,0 0 32,-1 0-9,1 0-37,0 0 21,-1 0 0,0 0 128,1 0-153,-1 0 0,1 0-22,-1 0 1,1 0 49,0 0-64,-1 0 49,2 0 0,-2 0-40,1 0 31,-1 0-23,1 0 22,-1 0 1,1 1-1,0-1 1,0 0 20,-1 1-19,0-1 4,1 0 1,0 0-1,0 0-13,-1 2 9,0-2 0,1 1-4,0 0 6,0-1 1,-1 1-1,1-1 0,0 1 83,0 0-83,-1-1 0,1 0 89,-1 0-82,0 2 1,1-2 52,-1 1-46,1-1 1,-1 0 92,0 1-99,1 0 0,-1 0 0,1-1 1,-1 0-40,1 1 42,-1-1 1,0 2-23,0-2 0,1 0 19,-1 1 1,0-1-36,1 1 0,-1 0 124,0 0 7,1 0-6,-1-1-41,1 3 0,-1-3-7,0 2 1,1-1-20,-1 0 0,0-1-66,1 0 0,-1 0 112,1 1-119,-1 1 1,1-2 91,-1 2-53,0-1 29,1 1-11,0 0 1,0-1-22,-1 0 0,1 0 29,-1 1-52,0-2 38,0 3 0,0-3 41,0 2 0,0-1-24,1 1 48,-1-1-79,1 0 1,-1-1 1,1 2 23,-1-1-11,1 1 0,0-1 17,-1 1 0,0-1 0,0 0-53,0 0 20,1 0-5,-1 1 62,2 1-23,-2-1 0,1 0 4,-1 0 0,1-2-10,-1 2-19,0 0 10,2 0 0,-2 0 17,0 1 7,0-2 94,1 1-130,0 0 1,0 0 0,-1 1 1,1-1-5,-1-1 1,0-1 35,0 2-1,1 0 1,-1 1-19,1-1 0,-1 0-64,0-1 42,0 1 0,0 0-12,1 0 9,-1 0 3,1 0 0,-1-1 78,0 1-71,0 0 0,1-1 48,-1 1 1,0-1-44,0 0 0,0 0 135,1 1 1,-1-2-109,0 2 0,0-1-25,0 0 0,0 0-150,0 1 0,0-1 107,0 1 0,0-1-67,0 0 1,1-1 80,-1 2 30,0-1-71,1 1 118,-1 0 1,0-1-88,0 1 0,0-1 249,0 0-61,0-1-44,0 3 30,0-2-70,0 2-21,1 0 14,-1-1 79,1 0-151,-1 1 1,0-1-8,0 0 7,0 0 0,1-1-11,-1 0 1,0 0-78,0 0 1,0 0 103,1 1-38,-1 0 1,0 0 9,0 0 47,1 1 0,-1-1-36,1 1 1,-1 0 3,0-2 0,1 2 30,-1 0 0,0-1 7,1 0 1,-1 0 22,0-1 0,1 1-21,-1-1-149,0 1 125,0 1 0,1-1-126,0-1 111,-1 2 1,1-2-11,-1 0 20,0 2 1,0-2-2,0 1 0,0 0-1,0 0 1,0-1 14,0 1 0,1 0-253,-1 0 238,0-1-151,0 2 1,0 0 49,0-1 0,1 0-27,-1 0 55,1-1 25,-1 1 0,0 1 185,0 0 1,1-1 16,-1-1-21,0 0 0,0 2-58,1 0 0,-1-2 68,0 1-101,0 0-106,0 0 1,0 0 39,1 1 0,-1-1-17,1 0 0,-1-2-141,0 1 119,0 1 0,0 1 40,1-1 1,-1 0-15,0 0 1,0-1-2,0 1 51,1 1 1,-1 0 9,0-1 0,1 0 343,-1-1-295,0 1 0,1 1-62,-1-1 1,0 0 74,0 0-148,0-2 144,0 2-128,0-1 0,0 1 35,0 0 0,0-1-12,1 0 1,-1 0-53,1 1 63,-1-1 2,0 2 1,0-1 3,0 1 0,0-1-215,1-1 153,-1 0 22,0 2 1,0-1 37,1 0-3,-1 0 307,0 0-199,0 0 216,0 0-154,1 1-13,-1 0-17,1-1-230,-1 0 106,0 1 0,0-2-107,0 1 0,1-1 23,-1 1 0,0-1 79,0 0 0,0 0 23,1 1 0,-1 0-39,0 0 0,1 1 122,-1-2 0,0 2-109,1 0 0,-1-2 115,0 1 1,0 0-54,1-1 1,-1 1 94,0 0-194,0 0 1,1 1 79,-1-1 0,0-1-183,0 1 0,0-1-36,0 1 13,0-1 0,0 2 62,1-1 0,-1 0-37,0-1 95,0 0-13,0 1 130,1 0-160,-1 0 166,1 0-101,-1 1 0,0-1-98,0 0 0,0 0 84,1 0 1,-1-1-5,1 0 0,-1 1 58,0 1 0,0-1 11,1-1 86,-1 1 1,1 0-86,-1 1 0,0-2 94,1 1 1,-1 0-104,0 1 1,0-3 96,0 2 1,0-1-72,0 1-67,1 0 37,-1 0-13,0 1-20,0-1 0,0 0-104,0 1 1,0-1 83,0 0 1,1-1 15,-1 1 1,1 0 34,-1 0 0,0-1-44,0 2 44,0-1 0,0 0-32,0 1 0,0-1 3,0 0 1,0-1 13,0 1 1,0 0-7,0 0 0,0 0-26,0 0 22,0 1 0,0-1 8,0 0 1,0 1-9,1 0 1,-1-2 33,0 1 0,0-1 15,0 2 1,0-2 59,0 1-20,0 0 0,0 0-60,0 0 0,0 0-35,0 0 0,0 0 71,0 0-90,0 0 1,0 1 77,0-1-87,0 1 0,0 0-12,0-1 0,1 0-8,-1 1 0,0-1 48,0-1 0,0 1 0,0 0 1,0 0 111,0 1 0,0-1-109,0 0 1,0 0 133,1-1 0,-1 2-114,0 0 1,0-2-15,0 1 0,0 0-19,0 0 0,0-1-105,0 1 1,0 0 105,0 1 1,0-2-57,0 0-19,1 1 22,-1 1 159,0-1 0,0 1-117,0-1 1,0 0 106,0-1 0,0 0-50,0 1 0,0 0 0,1 1-29,-1-2 1,0 2 14,1 0 0,-1-2-28,0 1 0,0 0 20,0 0 1,0-1-53,0 1 1,0-1 38,0 1 1,0-1-45,0 0 0,0 0 39,0 1 1,0-2-4,0 2 1,0-1 10,0 1 1,1-2 0,-1 2 0,0-1 34,0 1-38,0 0 0,0-1 127,0 2 1,0-1-113,0 0 1,0-1 35,0 0-131,0 1-10,0 0-55,0 0 140,0 1 11,0 0-17,0-2 1,1 2 13,-1 0 1,1-1-23,-1-1 1,0 0 130,0 1 1,0-1-55,0 2 0,0-2-3,0 1-47,0 0 0,0 1 16,0-2 1,0 1-138,0 0 135,0 0-106,1 0 70,-1 1 12,0-1 1,0 0 23,0 1 0,0-1 4,0 0 1,0-1 6,1 0 0,-1 1 5,0 0 1,0 0-10,0-1-10,0 1 0,0 0 61,0 0 1,0 1-40,0 0-12,0-1 1,0 1 1,1-1 0,-1 3 29,1-3-156,-1 1 0,0-1 116,0 1 1,0-1-201,0 0 181,0-1 1,0 1-2,0 1-16,0-1 1,0 1 20,0 0 0,0-2 2,0 2 0,0 0 27,0-1 6,0 1 1,0-1-31,0 0 1,0 1 23,0 0 1,0-1-17,0 0-27,0 1 0,0-1 22,0 1-15,0-1 0,1 0-27,-1 1 1,0-1-6,0 0 0,0 0 14,0-1 1,0 1-46,0 0 138,0 0 0,0 0-79,0 1 0,0-1 61,0 0-54,0 1 1,0 0-84,0-1 66,0 0 0,0 1 1,0-1 0,1 0 22,-1 0 1,1-1-31,-1 1 141,0 1 1,0 0-132,0-1 114,0 0 0,0 1-80,0 0 1,0-1-6,0 1 0,0-1-46,1 0 9,-1 1 1,0 0-11,0-1 0,0 0 49,0 1-42,0-1 1,1 1 12,-1 0 1,1-2-87,-1 2 1,0-1 80,0 0 1,0-1 4,0 2 1,0-1-5,0 0 0,0 0 5,1 0 0,-1 0 29,0 0-35,0 0 0,0 1-30,0-1 0,0 1 10,0-1-93,0 1 0,0-1 108,0 1 1,0-1-221,0 0 233,0-2 15,1 3 0,-1 0-1,0-1 0,0 0 195,0 0-109,0-1-84,0 1 1,0 1 126,0 0 0,0-2-63,0 1-12,0-1 1,0 2-46,0-1 0,0 0-8,0 0 0,0 0 10,0-1 1,0 1-7,0 0 1,0 0-50,0 0 1,1 0 48,-1 0 1,0 0-18,1 0 0,-1 0 123,0 1-47,0-1 1,0 0-17,0 1 0,0 0 9,0-1 0,0 0-115,0 1 1,0-2 73,0 1-119,0 0 0,0 1 72,0-2 0,0 2 16,0 0 1,0-2-1,1 1 1,-1 0 4,0 0 0,0 0 9,0 1 0,0 0 11,0-1 0,0 0-211,0 1 1,1 0 66,-1-1 1,0 0 507,0-1-261,0 0 0,0 2-103,0 0 1,0-1-22,0-1 1,0 0 192,1 0 0,-1 0-35,0 1-85,0 0-4,0 0-1,0 1 0,0-1-136,0 0 0,0 0 102,0 0 0,0-1-105,0 1 0,0-2-63,0 2-67,1-1 1,-1 2 140,0-1 0,0 0 18,0 0 322,0 0-251,0-1 1,0 2 157,0 0 0,1-1 71,-1-1-52,0 1-58,1 0-161,-1 1 91,0-1-290,0 1 52,0-1 80,0 0 78,0 1-35,0 0 247,0-1-179,0 0 1,0 0 10,0-1 0,0 0-11,0 1 0,0-1 18,0 1-84,1 0 82,-1-1-137,0 2 108,0 0-77,0-1 68,0 1 0,0-1 3,0 0 0,0 0-2,0 0 1,0-1 1,0 1 0,0-2 22,0 1 0,0 0-21,0 1 1,0-1 8,0 1 1,0-1-7,0 0 0,0 0 1,0 1 1,0-1-2,0 0 1,0 0 126,0 0 0,0 0-56,0 1 0,0-1 6,0 1-59,0 0 50,0-1-136,0 2 1,0 0 98,0-1 1,0 0-121,0 0 0,0-2 55,0 1 0,0 1-8,0 1 0,0-1 41,0 0 1,0-1 8,0 1 1,1 0-19,-1 0 1,1-1 6,-1 2-24,0 0 0,0-2 11,0 2 1,0 0 27,0-1 0,0 0-22,0-1 117,0 1 0,0 0 71,0 1-116,0 0 0,1-1-13,-1 0 1,0 0 11,0 0 0,0-1-107,0 0 0,0 0 63,0 1 0,0-1-109,0 0 107,0-1 1,0 3-2,0-1 0,0-1 14,0 1 0,0 0 34,0-1-52,0 2 0,0 0 24,0-1-26,0 1 1,0-1 16,0 0 0,0 0-27,0 0 1,0 0 17,0 0 0,0-1 93,0 1-101,0 0 0,0 1 2,0-1 1,0 0-113,0 0 0,0 0 72,0 0 0,0 0-20,0 0 0,0 0 43,0 1 1,0 0-94,0-1 0,0 0 66,1 0 0,-1-1-9,0 1 1,0 1 38,0 0 1,0-1 7,0 0 0,0 1-9,0-1 0,0 0-12,0 0 1,0 0-16,0-1 0,0 2 15,0 0 0,0-1-4,0-1 0,0 1-2,0 0-2,0 1 1,0-1-7,1 1 1,-1-1-34,1-2 86,-1 2 0,0 1-59,0 0 87,0-1 1,0 0-61,0 1 1,0-2 27,0 1-18,0 0 11,0 1 1,0-2-10,0 2 0,0-1 2,0 0 0,0-2-155,0 2 146,0 0 1,0 0-1,0 0 0,0 0-20,1 0 54,-1 0 1,0 0-41,0 0 1,0 0 11,0 0 0,0-1 0,0 0 1,0 0 3,0 1 0,0-1-52,0 0 54,0 0-33,0 2 17,0 0-60,0 0 54,0-1 0,0 0 32,0 1 1,0-1 4,0 1 1,0-2 18,0 0-39,0 1 0,0 1-15,0 0 1,0-2 21,0 1-43,0-1 0,0 2-20,0-1 1,0 0-8,0 0 1,0-1-57,0 0 48,0 0 0,0 2-62,0 0 0,0-1 81,0-1 1,0 1 81,0 0 0,0 0-86,0-1 1,0 1 17,0 1 0,1-1-81,-1 0 60,0 1 0,1 0 17,-1-1 18,0 0 1,0 1 110,0-1-124,0 1 1,0 0 62,0-2 0,0 1-52,0 0 0,0-1-6,0 0 1,0 0-35,0 1-10,0 0-47,0 0-37,0 0 1,0 1 113,0 0 0,0-1-65,0-1 175,0 0 0,0 2-71,0 0 0,0-2 101,0 1 1,0-1 11,0 0-78,0 1 0,0 0-55,0 1 1,0-1 5,0-1 1,0 0 1,0 0 18,0 1 1,0 1-27,0-1 1,0 0 7,0 0 0,0-1-195,0 0 169,0-1-144,0 2 184,0 0-8,0 1 11,0-1-32,0 0 0,0 0 73,0 0 0,1 1-53,-1-2 1,0 1 47,0-1 0,0-1-46,0 2 2,0 0 9,0 1 1,0-1-6,0 1 0,0-2 18,0 1 0,0-1-20,0 0 31,0 1 1,0 1-26,0-1 1,0-1 42,0 1 0,0-1-49,0 1 1,0 0-20,0 0 1,0 0-4,0 1 1,0-2-11,0 1 0,0-1 25,0 1-3,0 0 1,0-1-9,0 2 0,0-1-30,0 0-7,0-1 29,0 2 1,0-1-4,0 0 1,0 0 47,0 0 0,0-1 45,0 1 1,0-1-2,0 0 1,0-1 9,0 2-76,0 0 1,0 0-114,0 1 0,0 0 82,0-2 1,0 1-57,0 0 89,-1 0 0,1 1-3,0-1 1,0-1 87,0 1 0,0 0-63,0 0 0,0 0 34,0 0 1,0-1-43,-1 1 1,1 0 18,0 0 5,-1 0-32,1 0-19,0 0 1,0 1-9,0-1 0,0 0 10,0 0 0,0-1 3,0 1 15,0-2 0,0 3-6,0 0 0,0-1-7,0-1 1,0 0-6,0 1 0,0-2 0,0 2 0,0-1-4,0 0-4,0 1-50,0 1 0,0-1 36,0 0 34,0 1 1,0 0-38,0-1 49,-1 0-16,1 1 0,0-1 3,0 1 1,0-1-1,0 0 1,0-2 2,0 1 1,0 0-122,0 1 110,0 0 1,0 0-205,0 1 1,0-2 64,0 1 0,0-1 299,0 2 1,0-1-90,0 0 1,0-2-35,0 2 4,0-1 27,0 2 43,0-1-64,0 1-40,0 0 0,0-2 79,0 0-253,0 0 110,0 1 0,0-1-1,0 1 9,0-2 24,0 3 1,0-2 29,-1 0-48,1 1 204,-1-1-179,1 2 152,0 0 1,0-1-94,0 0 1,0 0 43,0 0-113,0 0 77,0 0-40,-1 0 44,1 1-283,0-1 239,0 1-39,0 0-16,0-2 27,0 2 0,0-1-9,0 0 5,-1-2 35,1 3-14,0-2 1,0 0 162,0 1-165,0-1 102,0 2 1,-1 0-42,1-2-15,0 1 1,-1-1-61,1 2 0,0-1-38,0-1-21,0 1 1,-1 1 87,1-1 0,0-1 52,0 1-90,0 0 253,-1 1-61,1-1 108,-1 0-209,1 1-14,0-1 1,-1 0-11,1 0 68,0-1-131,-1 0 1,1 0 79,0 0-133,0 0 0,0 1 15,0 0 0,0 0 20,-1-1 0,1-1 46,0 2 0,0-1-10,-1 1 9,1-1 0,0 2-9,-1 0 1,1-2 44,0 0 1,-1 0-43,1 1 129,0 0-9,-1 1 20,0-1-122,1 0 1,0 0 34,-1 0-114,1 0 0,-1-1 90,1 1 0,0-1-16,0 0 2,0 0 1,-1 1-20,1 0 0,0-2 72,-1 1 2,1 1-22,-1-1-11,1 1-36,0 1 49,0-1-70,-1 1 43,1 0 1,0-2-15,0 0 1,0 0-13,0 1 8,0-1 1,-1 1 36,1 0 0,-1-1 7,1 1 0,0-2-58,0 2 1,0-1 31,0 0 1,0 0-55,-1 1 1,1-1 45,0 1 12,0-2 0,0 2-14,-1-2-5,1 2-3,0 0 23,0 0-60,-1 1 49,1 0 0,-1-1-4,1 0 0,-1 0-1,1 0 1,0-1 16,0 1 1,-1-2-17,1 1 0,-1 0 2,1 1 1,0-1 6,0 1 0,0-2-5,-1 2 0,1-1 6,0 1 1,0-1-6,0-1 0,0 1 1,-1 1 0,1-1-1,0 1 1,-1-1-16,1 1 0,0-2 10,0 2 2,0-1 0,0 0 0,0 0 1,-1 0-1,1 0 0,0 0 23,-1 0 1,1 0-25,0 1 0,-1-1-73,1 1 1,0-2 60,0 1 4,0 0-30,-1 1 16,0 0 0,1 0 9,0-1 0,0 0-75,-1 0 75,1 1 1,-1 0 206,1-1-120,0 0-47,-1 1 1,0-1-50,1 1 14,0-2 1,0 1 43,0 0 0,-1-1 1,1 1 0,0 0 40,-1-1-65,1 1 107,0 1 0,-1-1-54,1 1 1,0-2-73,0 1 0,0 0 39,0-1 1,-1 1 41,1 0-121,0-1 55,-1 3 0,1-2 53,-1 0-49,1 0 0,0 0-32,0 0 47,-1-1 29,1 3 0,-1-3-56,0 1 2,1 0-37,0 1 0,0-1 48,-1-1 1,1 1-133,0 0 120,-1-1-132,1 1 0,0 0 86,0 0-263,-1-1 311,1 1 1,0-1-9,-1 1 95,1-1-123,0 1 1,0-1 105,-1 0-98,1 1 133,-1-1-76,1 1-9,0 1-21,-1-2 0,1 1 1,-1 0 77,1 0-72,0 0 1,-1-1 35,0 1-24,1-1-44,-1 1 0,1 0 44,-1-1-128,1 0 23,0 1-29,-2-1 19,2 0 74,0 0 0,-1 0 310,1 0-226,0 1-301,-1 0 196,1 0 1,0-1 53,0 0-79,-1 0-209,1 0 227,0 0 0,0 0 6,0 0-164,0 0 124,-1 0 0,1 0-266,0 0 276,0 0 2,-1-1 33,0 0 1,1 0-35,0 0 242,-1 1-175,1-1 0,-1 1 109,0-1-108,1 1 1,0-1-218,-1 1 211,1-1-250,-1 0 143,1 0 51,0 0 100,-1 1 0,1-2-144,-1 1 235,1 1-177,0-1 115,-1 1-57,1-1-73,-1 1 1,1-1-2,0 1-16,0-1 30,0 1 1,0-3-12,-1 3-3,1-1 1,-1 0-13,1 1 46,0-1-2,0-1 1,0 1 48,-1 0-4,0 1 3,1-3 0,0 3 90,-1-2-113,1 2 59,-1-3 1,1 3-45,-1-2 108,1 1-88,-1 0-24,1-1 0,-1 1-33,1-1 0,-1 1-9,1-1 0,-1 1 34,1-1 1,0 1-7,-1 1 35,1-1 1,0-1-46,0 1 87,0-1 1,-1 1-61,1 0 0,0 0-91,-1-1 35,1 1 1,0 0-70,-1 0 56,1-1 1,-1 1 13,1-1 11,0 0 1,-1 1-3,0-1 1,1 0 79,0 0 1,-1 1-25,1 0 23,0-1-26,0-1 0,-1 2 29,0-1 53,1 0 1,0 1-78,0-1 113,0 2-111,-1-3 1,1 2 58,-1 1 0,1-1-44,0-1 1,0 1-86,0-1 0,0 2 46,-1-2 0,1 1-88,0-1 1,0 1 56,0 0 21,0 1 44,0-3-41,0 2 1,0-1 15,0 0 1,0 1-27,0 0 0,0 0-13,0 0 10,0-1 23,0-1 0,-1 1 1,1-1 0,0 2-21,-1 0 54,1-1-51,0-1 96,0 0-46,-1 1 0,1 0 11,0-1 1,0 2-2,0-1 1,0 1-14,-1-1 0,1 1-42,0 0 54,-1 1-26,1-2 1,0 1 16,0-1 69,0 2-52,0-3 10,0 2-51,0-2-3,0 1-39,-1 0 55,1-1 1,0 0-16,0 1 12,0 1-17,0-1 7,0 0 0,0 0-2,0 1 0,0 0 7,0-1 1,0 1 7,-1 1-217,1-1 199,0 0-123,0-2 89,0 0 77,0 0-3,0 2-12,-1-2 0,1 0-30,-1 1 0,1 0 9,0 0 0,0 2 14,0-1 1,0 0-6,0-1 0,0 1-20,-1-1 20,1 0-25,0 0 1,0 0 25,-1-1 19,1 1 1,-1-1 7,1 1-15,0 0 0,0-1 25,0 0 1,0 1 67,0 1-145,0 0 83,0-2-113,0 1 61,-1-1-8,1 0 1,0 2 13,0-2 0,-1 1 0,1 0 0,-1 0-20,1 0 11,0 0 1,-1-1 86,1 1-76,0-1 1,-1 0 81,1 2 1,-1-1-75,1 0 0,0 1-10,0 0 1,0 0-14,0-1 1,0 1-4,0 0 0,0 0 2,-1-1 0,1 2 37,0-2-102,0 0 0,0-1 65,-1 1 0,1 1-40,0-1 1,0 1 33,0-1 4,0 0 0,0 0 8,-1 0 1,1 1 8,-1-1 0,1 1-15,0-1 0,0 1 11,0-1-6,0 2 1,0-2-38,0 1 8,0 0 0,-1-1-5,1-1 0,0 2 22,0-1 2,0 0 0,-1 0-33,1 0 0,0 0 15,0 0 7,0 0-12,0 0 49,0 0 0,0 0 37,0 0 1,0 2 6,0-2 0,0 1-55,-1-1 1,1 1 6,0 0 1,0 1-19,0-2 0,0 1 36,0-1-196,0 1 171,-1-1 1,1 1-268,0 0 190,0 0 0,0 0-35,0 1 99,0-1 0,0 0-2,0 0-120,0 1 98,0-3 1,0 3-38,0-2 0,0 1 12,0-1 62,0 2 12,0-2 62,0 1 1,0-1-49,0 0 180,0 2-224,0-3 62,0 2-164,0-1 1,0 0 51,0 1-61,0 0 63,0-1-3,0 0 1,0 0 42,0 1 0,0 1 14,0-2 0,0 1 50,0-1 0,0 1-74,0-1 64,0 2-38,0-2-195,0 0 123,0 0 30,0 0 1,0-1-16,0 0 0,0 1-11,0 2 1,0-1 95,0-1 1,0 1-66,0-1 0,0 2 135,0-2-122,0 0 0,0 0 135,0 1 1,0 0-104,0 0 1,0 0 8,0-1 0,0 1 1,0-1 1,0 1-6,0 0 0,0 0-33,0 0 40,0-1-43,0-1 31,0 1 113,0-1-61,0 1 11,0 0 3,0-1-50,0 0 0,0 1-13,0 0 0,0 0 16,0 0 0,0 2 6,0-2 0,1 1-3,-1-1 1,0 1 4,0 0 8,0 1-29,0-3 1,0 2-33,0-2 1,0 1-32,0 1 1,0-1-149,0 0 199,0 0 0,0-1 0,0 0 0,0 1 79,0 0 25,0-1-89,0 0-6,0 1 1,0 0 4,0 1 0,0 0 13,0 0 0,0 0-14,0-1-1,0 0 0,0-1-48,0 2 0,0-1 48,0 0 1,-1 0-138,1 0 0,0-1 94,0 1 1,0 0-12,0-1 0,0 0 36,0 1 0,0 1-13,0-1 25,0 0-29,0 0 0,0-1 245,0 1-222,0 1 278,0-2-204,0 2 1,0-2-33,0 1 0,0 0-115,0 1 1,0-1 69,0 0 0,0-1-158,0 0 0,0 2 100,0 0 1,0-1 29,0-1 0,0 1-58,0 0 171,0 1-61,0-1 105,0-1 1,0 1-84,0 1 41,0-1-167,0-1 1,0 2 126,0-2-100,0 0 0,0 1 60,0-1-96,0 1 0,0 0 104,0-1 0,0 1 5,0 0 21,0 1 82,-1-1 1,1-1-113,0 0 0,-1 2 11,1-1 0,0 1 49,0 0-26,0-1 0,0 0-157,0-1 1,0 1 79,0 1 0,0 0 30,0-2 2,0 0 0,0 1-9,-1-1 0,1 1 38,0 0-27,0-1 0,0 0 48,0 1-43,0 0 1,0-1 183,0 1-118,0-1 1,0 1 9,0 0 1,0-1-43,-1 0-6,1 0 0,0 2-68,0-2 1,0 0 70,0 1 1,0 0 70,0 0-62,0 1 227,0-1-214,0-1 0,0 1 13,0 1 0,0 0-10,0-1 1,0 2 65,0-2-240,0 0 170,0 0 0,0-1-186,0 0 0,0 3-46,0-2 120,0 0 1,0-1 88,0 1-6,0 0 77,0 1 1,-1 0-71,1-1 0,0 0 101,-1 1 1,1 1-100,0-2 1,0 1-106,0-1 1,0 1 158,0 1-249,0-2 0,0-1 91,0 1 0,0-1 11,0 1 11,0-1 0,0 1 0,0-1 1,0 1 132,-1 0 0,1 2-148,0-1 343,0-1-214,0-1 0,0 1-7,0-1 0,0 2-61,-1 0 0,1 0-17,0-1 1,0 0 1,0-1 38,0 1 1,0 1-187,0-1 154,0 0 12,0 0 0,0-1-13,0 0 1,0 2 98,0 0-104,0-1 1,0-1 4,0 0 0,0 1-37,0 0 1,0 0-8,0-1 1,0 0-76,0 1 0,0 0 50,0-1 1,0 1 74,0 0 0,-1 1-80,1-1 243,-1-1-125,1 1 228,0-1-230,0 0 1,0 2 10,0-2-34,0 0 0,0 1 19,0-1 1,0 1-135,0 0 0,0-1 112,0-1 1,1 2-89,-1-2 1,1 1 110,-1 1-18,0-1 1,0 0 2,0-1 0,0 1-23,0 2 1,1-1 66,-1 0 1,0 0-52,0 0 0,0 0 8,0 0 1,0 1 3,1-1 1,-1 0-77,0 0 1,0 0 30,0 0 1,1 0-11,-1-1 1,1 1 1,-1-1 1,0 0 10,1 2-9,-1-2 1,0 0-9,1 2 108,-1-2-83,0 2 0,0 0 129,0-1 0,0 1-47,0 0 1,0 0-31,0-1 1,1 1-45,-1-1 0,0 1 26,1 0-79,-1 0 1,0-2 74,0 0 0,0 2-29,0-1 1,0 1-2,0 0 26,1-2 1,-1 2 51,0-2 0,0 1-58,0 0-6,0 2-1,0-3 13,0 0 1,0 1-19,0 1 1,0-1 19,1 0 1,-1 0 45,0-1 1,0 0-48,0 1 0,0 0-5,0-1 1,0 1-3,0-1 1,0 1 5,0-1 1,0 1 5,0-1 1,0 1-6,0 0 1,0 2 21,0-3 1,0 1-3,0 0-39,1 1 0,-1-2 29,0 1-22,0 0 1,0-1-3,0 0 1,0 2-3,0-1 1,0 1 8,0-2-1,0 1 0,0-1 30,1 0 0,-1 2-28,0-2 63,0 0 1,0 0-56,0 1 0,0 0 113,0 0 0,0 0-109,0 0 1,0 0 30,0 0-135,0 0 0,0-1 115,0 0 1,1 1-98,-1 0 1,1 0 86,-1 0 32,0 1 0,0-2-58,0 0 1,0 2 111,0 0 1,0-1-50,0-1 1,0 1-15,0-1 1,0 1-39,0 0 0,0-1 39,0 0 1,0 1-91,0 0 1,0-1 75,0 0 0,0 2-227,0-1 196,0 0 80,0 0-4,1 0 25,-1-1-13,0 0-67,0 2 0,0-2-23,0 0 0,0 2 62,0-1-135,0 0 0,0 0 91,0 0 1,0 0-80,1 0 59,-1 0 1,0 0-2,0 0 1,0 0 31,0 0 1,0 1-31,0 0 0,0 0 75,0-1 1,0 1-60,0 0 0,0 1-58,0-2 0,0 1 76,0-1-127,0 0 1,0 0 59,0-1 1,0 1-13,0-1 0,0 1 39,0-1 1,0 1-55,0 0 209,0-1 1,0 0 49,0 1-53,0 0 1,0-1-105,0 1 1,0 0 59,0 0-90,0 0-182,0 1-117,0-2 187,0 0 1,1 1 63,-1-1 0,0 2-5,1-1 0,-1 1 65,0 0-76,0-1 1,0-1 100,0 1 1,0 0-41,0 0 1,1 0 12,-1 0 0,0 1 14,0-1 0,0 0-30,0 0 6,0 0 0,0-1-13,0 0 115,0 1 0,0 0-13,0-1-118,0 1 1,0-1-9,1 2 0,-1-1-7,0 0 1,1 1-16,-1-1 1,0 1 45,0-1 214,0 1-180,0-1 0,0 0 66,0 0 1,0-1-71,1 2 0,-1-2 18,0 2 0,0-1-42,0 0 1,0 0 1,0-1 1,0 1-74,0 0 1,0-1 92,0 1 0,0 0-43,0 0 17,0 1 0,0-1 55,0-1 0,1 1-57,-1 1 26,1-1-13,-1 0 11,0-1 154,0 1-133,0-1-7,0 0 0,0 2-14,0-2 1,0 1-48,1 0 1,-1 1 50,0-2 1,0 2-64,0-1 0,0 1 72,0-2 1,0 1 17,0 0-46,1 1 0,-1-1 1,0-1 1,1 1 98,-1 1 1,0 0-84,0-1 0,0 1-61,0 0 97,0-1-90,0 0-38,0-1 22,1 0 0,-1 1 9,0 0 1,0 0 27,0 1 1,0-1-60,0-1 1,0 1 48,1 1 1,-1 0 59,0-2-56,0 0 0,0 1 23,0 0 1,0 0-9,0 0 1,0 1 1,0-2 0,1 1 37,-1 0-38,1 2 0,-1-3 12,0 0 1,0 1-13,0 1 1,0-1-55,0 0 0,0 0 51,0 0 0,1 0 9,-1 0 1,0-1-5,0 2 1,1-2 1,-1 0 0,1 1 180,-1 0-178,0-1 0,0 1-40,0-1 47,0 0 0,0 2-129,0-2 1,0 1 77,0 0 0,0 1-134,1-2 162,-1 1 0,0 0-1,0-1 1,1 1 64,-1 0-123,1 1 373,-1-1-249,0-1 1,0 1-4,1-1 1,-1 1-37,0 1 1,1 0-72,-1-2 1,0 1 17,0 0-81,0 0 1,1 0 74,-1 0 14,1-1 0,-1 1 58,0-1 1,0 1-57,0 1 0,0 1 138,0-2 0,0 1-111,0-1 1,0 1 50,1-1 0,-1 2-33,0-2-7,0 1 1,0-2-35,0 1 0,0-1 35,1 0 0,-1 2-131,1-2 1,-1 0 86,0 0 46,0 1 1,1 0 26,-1-1 0,0 1 6,0-1 0,0 1 5,0 1 1,1 0 15,-1-2 1,0 1 149,0 1-179,0-1 1,0-1 19,0 1-13,0 0 1,0-1-98,1 0 0,-1 1 49,0 0 1,0-1-11,1 1 1,-1-1 40,0 1 0,0 0-16,1-1 1,-1 0-16,0 1 0,1 0 19,-1-1-25,0 1 0,0-1 32,0 0-34,0 1 0,0 0-36,1-1 1,-1 0-12,1 1 1,-1 0 40,0-1 1,0 2 1,1-1 0,-1 0 26,1 0 0,-1 0-26,0-1 0,0 1 56,1 0-60,-1 1 32,1-1 0,-1 0 92,0 0 20,0 2-104,0-3 1,0 3-10,0-2 1,0 1-58,0-1 79,0 2-217,1-2 152,-1 1 1,1-2-46,-1 1 1,0 0 17,0 0 0,0 2-85,0-2 125,0 1-59,1-2 116,-1 0 1,1 0-105,-1 2 95,0-2 0,1 0-46,-1 1 1,0-1 212,1 1-148,-1 0 1,1-1-12,-1 0-33,1 1 0,-1 0 25,0-1-28,1 1 1,-1-1 33,1 1-52,-1 0 0,1-1 27,-1 0 1,0 1-29,0 1 0,0 0 13,1-2 0,-1 1 6,0 1 1,0-1-3,0-1 1,0 2 0,1-2 1,-1 0-41,0 0 0,0 1 38,0 0 1,1-1-45,-1 1 0,0 0 36,0 0 0,0 1 3,1-1 0,-1 0 29,0 0 0,0 1 27,1-1 19,-1-1-72,1 3 21,-1-3 1,0 1 7,0 0-112,0 0 1,1 0 93,-1 1 1,0-1-125,1 0 106,-1 0 0,1 0-10,-1-1 0,1 2 11,-1-1 1,0 1-4,1 0 1,-1 0 51,0-1 1,1 1-65,-1-1 221,0 2-156,1-2-37,-1 1 1,1-2 7,-1 1 0,0 0-156,0 0 1,1 0 34,-1 0 1,1 0 34,-1 0 0,0 0-5,1 0 1,0 0 33,-1 0 0,1-1-55,-1 1 1,1 0 21,0 0 1,-1 1 119,1 0 1,-1-1-50,0 1 232,1 1 113,-1-1-274,0 0 0,1 0-91,0 1 102,-1-2-251,1 1 149,-1-1-76,1-1 1,0 1 94,0-1 0,0 1-43,0 0 1,-1 2 41,1-1 0,-1 0-12,1-1 64,-1 1 0,1 0-59,-1 0 183,0 1-157,1-2 121,-1 2-123,0 0 1,1 0 1,-1-1 0,0 0-50,1 1 1,0-1-57,-1 1-130,1-2 204,0 0-16,0 0-31,1-1 113,-1 2-102,0-1 343,-1 2-82,1-1-131,-1 0 1,0 0-175,0 0 133,0 1 1,1 0-88,0-1 97,0 0-53,0-1 1,-1 2 14,1-1 1,-1 0-10,0 1 0,1-1 93,-1 0 27,0 1 14,1 0-80,-1 0-86,0 0-14,1 0 0,-1 0 2,1 0-39,-1 0 56,1 0 25,0 0 1,0 0 201,0 0-126,-1 0 212,1 0-130,-1 0 290,0 0-560,0 0 226,1 0-278,-1 0 150,1-1 1,-1 0-212,0 1 119,0 0-35,2 0 124,-2 0 1,1-1 0,0 0 1,0 1 20,0 0 19,-1 0 38,1 0 0,-1 0-68,0 0 120,0 0-99,2 0 0,-2 0 25,1 0 1,-1-1-6,1 0 1,0 0 26,-1 1-38,0 0-5,1-1 1,-1 1 87,1-1-66,0 0 76,0 1-64,-1 0 11,1 0-80,-1 0 6,0 0 1,1 0-63,0 0 1,-1 0 105,1 0-100,-1 0 51,1 0 11,0 0 20,1 0 1,-2 0 16,0 0-1,1 0 1,-1 0 178,1 0-144,-1 0 0,1 1 255,-1 0-269,0-1 0,0 1 49,0 0-145,0-1 1,1 2 80,0-1-193,-1-1 138,1 1 1,0-1-28,0 0 0,0 1 46,0 0 0,0-1-37,0 0 42,-1 0 1,0 0-8,0 1 0,1 0 249,-1-1-218,1 1 213,-1-1-226,0 1 0,0-1 0,1 1 0,-1 0-105,0-1 1,1 1 54,-1 0-59,0-1 90,2 0-8,-2 0 0,2 0-41,-1 0 324,0 0-173,0 0 0,-1 0 211,1 0-158,-1 0 39,0 0-145,0 0 85,0 0-132,1 0 98,-1 0-252,1 1 138,-1 0-27,0 0 38,0 0 0,1-1 18,0 0-15,-1 0 1,1 1 11,-1 0-1,0-1 0,1 1 6,-1 0-9,1-1 1,-1 2-49,0-1 22,1-1 1,-1 2-110,0-1 113,1-1-41,-1 2 0,0-2 42,1 2 1,-1-2 30,1 1 1,-1 0-56,0 0-10,1-1 0,-1 2 58,0-1 1,1 0 7,0 0 0,-1 0 49,0 0 0,1-1-66,-1 2 0,1-1 151,-1 1 0,0-1-85,0 0 0,0 0 95,0 1 0,0-1-111,0 0 1,0 0-19,1 1 1,-1-2-15,0 2 0,0-1-17,0 1 1,0-2 47,1 1 18,-1 1 78,1-1 1,0 1-110,0 1 1,-1-2 48,0 1 1,1 0-32,-1 0 0,0-1-33,1 1 1,-1-1 16,0 1 1,0 0 15,1-1-323,-1 2 93,0-3-131,0 3 225,0 0 0,1-2 53,0 1 0,-1-1-19,0 1 0,0-2 122,1 1 0,-1 0-70,0 1 0,0-1 56,0 1 56,1-1 1,-1 2-52,1-1 1,-1 0 65,0-1 1,0 0-88,1 1 0,-1-1-156,0 1 150,0-2 0,1 2-116,-1 0 1,1-1 43,-1 1 1,0-1 28,0 1 1,0-2 6,1 2 1,-1-1-16,0 0 1,0 0 84,0 1 0,0-2-75,0 2 1,0-1 21,0 1 0,0-1 0,1 1 0,-1-2-221,0 1 121,0 0 0,0 1 20,0 0 0,1-1 45,-1 0-53,0 1 274,1-1-232,-1 1 1,0 0 145,0 1 1,0-1-89,0 0 0,0-1 24,0 0 1,0-1-38,0 2 0,0-1-4,0 1 0,0-1-87,0 0 1,0 0 93,0 1-68,0-1 1,0 0 31,0-1-87,1 0 85,-1 3 1,1-3 103,-1 2 1,0-1 3,0 1 1,0-1-19,0 0 0,1 0-48,-1 0 12,0 1 1,0 0-140,1 0 139,-1 0 1,0 0-114,1-1 0,-1 1 83,1 0 0,-1-1-64,0 1 1,0-1 97,1 1 1,-1-2 5,0 2 1,0-1 125,1 0 1,-1 0-26,0 1 15,0-1-111,0 2 1,1 0-29,-1-2 0,0 1-1,1 0 1,-1-1-89,0 1 0,0 0 64,1 0 1,-1-1-237,0 1 108,0 0 0,1 0 65,-1 1 1,0-1-31,0-1 1,0-1 3,0 2 25,0 0-45,0 1 8,1-1 1,-1 1 13,1-1 1,-1-1-115,0 1 233,0 0 1,1 1-86,-1-1 1,1 0 142,-1 1-98,0-1 0,0 1-52,0-1 0,1 0 34,-1 1 0,0 0-59,0-1 0,0 0-31,0 1-17,1 0 131,-1-1 1,1 1 7,-1-1 0,0-1 114,0 1 1,0-1-80,1 1 147,-1 0 0,0 0-36,0 0 0,0 0-11,1-1 1,-1 1-58,0 1 1,0-1-6,0-1 1,1 0-187,-1 2 136,1 0 0,-1-1-101,0 0 0,0 0 33,1 0-122,-1-1 158,0 2 1,0 0 28,0-1 1,0-1 23,0 1 0,0-1 74,0 1 67,1-1 0,-1 2-90,1-1 0,-1 0 72,0-1 0,0 1-52,0 1 0,0-1-170,0-1 231,1 0-302,-1 2 1,0 0 59,0-1 1,0 0 41,0-1 0,1 0-147,-1 1 150,1-1 1,-1 2 10,0 0 1,0-2-15,0 0 1,0 1 78,1 1-113,-1-1 1,0 1-2,0-1 1,1 0 17,-1-1 0,0 0-66,0 1 109,0 0 1,1 1-66,-1-2 88,1 2 1,-1 0-57,0-1 1,1 0 333,-1 0-248,0-1 0,0 1 14,0 1 0,0-1-125,0-1 22,1 1 0,-1 0-71,0 1 0,0-2 117,0 1 1,0 0-160,0 1 1,0-2 76,1 0 0,-1 0 75,0 1 0,0 0 1,0 0 144,1 1 1,-1-2-103,0 1 106,0-1 1,0 2-121,0 0 1,1-2 20,-1 0 1,1 0 17,-1 1 0,0-1 0,0 1 1,0-1 0,0 0 1,0 0-25,0 1 0,0-2-56,1 2-30,-1 0 1,0 0-52,0 1 0,0-1-256,0-1 312,0 0 1,1 2 34,-1 0 0,1-1-28,-1 1 1,0-2 148,0 1 0,0-1-109,0 2 0,0-1 297,1 0-113,-1-1-123,0 1 1,0 1-84,0-1 1,0 0 65,0 0 1,0-1-60,0 0 0,0 0 92,1 1-170,-1 0 1,0-1 106,0 1-178,0-1 141,0 1 1,0 1-3,0-1 1,0 0 208,1 0-193,-1 0 1,1 0 132,-1 0-104,0 1-22,0 0 0,0-1-40,0 0 1,0 0-250,0 0 226,0-1 1,0 2-18,0 0 1,0-3-6,0 2 1,0-1 33,1 1 0,-1-1 161,0 1-122,0-1 0,0 2 48,0-1 0,0 0-56,0-1 1,0 0 206,0 1-206,0 0 0,0 0 16,0-1-90,0 1 1,0 0 93,0 0-105,0 1 0,0-1 71,0 0 0,0 0 14,0 0 5,0 0 0,1 1 3,-1-2 1,1 1 29,-1 0 70,0 0 0,0 0-46,0 1-24,0-1 24,0 0 1,0 1-33,0 0 0,0-2 23,0 0 0,0 1-32,0 0 0,1 0-6,-1 0 1,0-1-34,0 1 0,0-1-30,0 0 39,0 0 0,0 2 21,0 0 0,0-1-17,0-1 0,0 0 7,0 2 0,0-1 5,1-1-2,-1 1 0,1 1 90,-1-1 1,0-1-80,0 1 0,0-1 4,0 1 1,0-1 205,0 0-170,0 0 45,0 1-28,0-1-119,0 2 46,0-1 1,0 1-38,0-1 1,0-1 42,1-1 0,-1 0-20,0 2-74,0-1 83,0 1 0,0-1 15,0 1 0,0-1-24,0 0 121,0 0-118,0 0 0,0 0 0,0 1 1,0-2-36,0 2-4,0-1-3,0 1 0,0-1 27,0 1-224,0-2 186,0 2 0,0-2-6,0 2 0,0-1 60,0 1 1,0-1-15,0 0 25,0 1 1,0 0 19,0 1 58,0-1-101,0 1 135,0 0-107,1-2 1,-1 1 47,0 0-44,0-2-1,0 3 0,0-2 1,0 1-3,0 0 1,0-2-1,0 1 0,0 0 0,0 1 0,0-1 3,0 1 0,1-1-2,-1 1 1,0-2 13,1 2 6,-1-1 1,0 2 1,0-1 1,0 0-14,0 0 0,0-1 10,0 0-19,0 0 1,0 2 8,0 0 0,0-1 89,0-1-87,0 0 0,0 2 38,0-1 0,0 0-22,0 0-60,0 0-17,0 0-179,0 0 206,0 1 0,0 0 14,0-1 0,0 0-17,0 1 0,0-2 119,0 1-66,0 0 0,0 1 12,0-2 1,0 1 26,0 0 0,0 0-50,0 0 1,0 0-35,0-1 1,0 0 49,0 1-58,0-1 38,0 2 1,1-1-18,-1 0 1,0-1-57,0-1-46,0 2 0,0 1 98,0 0 1,0-2-26,0 1 60,0-1-62,0 1-66,0 1 85,0 0 0,0-1-56,0-1 48,0 0-18,0 2-21,0 0 0,0-1 31,0 1-21,1-1 37,-1 0-24,1 1 257,-1 0-142,0-1-25,0 0 0,0 0 72,0 0 36,0-2-259,0 3 1,0-3 133,0 2 1,0-1-164,0 0 1,0-1 82,0 2 1,0 0 19,0 1 1,0-1 31,0-1 0,0 1 60,0 0 1,0 0-55,0-1 110,0 1 0,0 1-63,0-1 0,0-1 10,0 1-167,0 0 0,0 0 88,1 0 0,-1 0-147,0-1 1,0 1 42,0-1 0,0 0-41,0 1 1,0 0 107,0 1 1,0-3-12,0 2 1,0 0 31,1-1-35,-1 2 1,1-2 169,-1 2 0,0-2-77,0 1 81,0-1 1,0 2-46,0 0 0,0-2-6,0 0-22,0 1 0,0 1-3,0-1 1,0 0-53,0 0 1,0-1 33,0 0 0,0 0-219,0 0 195,0 0-49,0 1 1,0 0 61,0 1 0,0-2-4,0 0 1,0 0 47,0 1 0,0-1 7,0 0 1,0 0-24,0 1 1,0-1-27,0 1 1,0-2-12,0 1 0,0 0 37,0 1 0,0-1-167,0 1 1,0-1-75,0 1 133,0-1 1,0 1 37,0 1 12,0-1 0,0 1-11,0 0 0,0-2-43,0 0 203,0 1-162,0 1 84,0-1 0,0 1-39,0-1 1,0 0 2,0-1 1,0 0-5,0 1 0,0-1 1,0 1 0,0-1 20,0-1 0,0 1-23,0 1 0,0-1 26,1 1 0,-1-1-28,0 0 0,0 0 5,0 1-7,0-1 0,0 2-1,0-1 1,0 0-62,0 0-168,0-2 364,0 3-162,0-3 225,0 3-207,1 0 284,-1-1-251,0 1 0,0-1 0,0-1-36,0 1 1,0-1-34,0 1-205,0-1 153,0 1 43,0-1-16,0 1 88,0 1-7,0 0 1,0-1 171,0 0-150,0 0 1,0 1 67,0 0-254,0-1 1,0 0 104,0 1 0,0-1-188,0-1 182,0 1 26,0 1 53,0-1 79,0 0 0,0 1 21,0 0 0,0-1-76,0-1 0,0-1 122,0 2-122,0 0 0,0 0-111,0 1 110,0 0 1,0-2-9,0 2 1,0-1-11,0 0 1,0-1-7,0 2 1,0-2 102,0 1 1,0 0-94,0 0 1,0 0 71,0 0-56,0-1 1,0 1-97,0 1 1,0-1 137,0-1-377,0 1 47,0 0 202,0 1 0,0-1-37,0 1 32,0 0 1,1-2 144,-1 2 0,0-1-150,1 0 220,-1-1-165,0 2-14,0-1 0,0 0 11,0 1 0,0-1-13,0 0-6,0-1 0,0 1-12,1 1 1,-1-1 94,0-1 0,0 0-84,0 1 155,0 0-131,0-1 1,0 2 16,1-1 1,-1-1-19,1 0 0,-1 0-6,0 0-6,0 0 39,0 0-64,0 1 0,0 0 30,0 0 1,0-2 61,0 2 1,0-1-60,0 1 0,0-2 25,0 1-92,0 1-203,0 1 159,0 0 40,0-1 1,0 0-109,0 1 84,0-2 152,0 1-154,0 0 230,0 1-11,0-2-52,0 2-52,0 0 1,0-1 10,0 1 1,0-2-32,0 1 0,0-1 9,0 0 1,0 0-28,0 1 0,0-1 22,0 1 1,0-1-46,1-1 0,-1 1 71,0 1-5,0 0 51,0 1 0,0-1-70,0 0 0,0 0 105,0 0-92,0-1 0,0 2 25,0 0 0,0-2 22,0 0-103,0 1 0,0 1 27,0-1 1,0 0-171,0 0 133,0-1 10,0 1 1,0 1 30,0 0-14,0-1 1,0 0 16,0 1 0,0-1-27,0-1 107,0 1-68,0 1 0,0-1 0,0 0-60,0 1 1,0-1-62,0-1-6,0 1 0,0 0 57,0 1 1,0-2 29,0 1-13,0 0 1,0 0 74,0 0 1,0 0-33,0 0 12,-1 0 0,1 0-70,0 0 38,0 1 1,0-1-19,0 1 0,0-1 25,0-1 0,0 0-5,0 2 0,0-1-4,0 0 0,0-1 5,0 2 1,0-2-30,0 1 25,0-1 1,0 2-51,0 0 0,0-1-3,0-2 0,0 1 21,0 1 19,0 0 0,-1 1 210,1-1-201,-1 0 1,1 1 31,0-1 0,0 0 34,0 0 9,0 0-34,0-1 1,0 2-13,0 0 0,0-2-8,0 1 1,0-1 7,0 1-27,0-1 0,0 1 22,-1 1 0,1-1-41,0 0-3,0-1 0,0 0-81,0 1 1,0-1 62,0 1 0,0-2 28,0 2 1,0-1 89,0 1-134,0-1 120,0 0 1,0 0-34,-1 1 0,1 0 6,0 0 1,-1 0-12,1-1 0,0 0 4,0 0 0,0 0-57,0 1 0,0-1-306,-1 1 28,1-1 229,0 2 1,0-1 121,-1-1 1,1 1-89,0-1 0,0-1 129,0 2 0,0-1-55,-1 0 1,1 0 16,-1 1 1,1-1 136,0 0 0,0 0 2,-1 1-24,1-1 0,0 2 64,0-1-203,0 0 1,0-2 52,0 1 1,-1 0-125,1 1-65,-1-1 116,1 1-45,0-1 1,-1 1 58,1 0 0,0-2-14,0 2 0,-1-1-9,1 0 178,-1 0-132,1 1 0,0-1 46,0 1-171,0-2 52,-1 2 1,1-2 34,-1 2 20,1-1-42,0 1 0,0-1-17,0 0 111,-1 0-72,1 1 1,-1-1 69,1 0 1,-1 1-22,1-1 1,0-1 55,-1 1-54,1 0-15,-1 1 0,1 0-69,0 0 1,0-2 71,-1 0-134,1 1 1,0 0 12,-1 0 32,1 0 0,-1 0 56,1 1 3,0-2 1,-1 2 6,0-1 0,1 0-21,0 0 1,-1-1 50,1 0 0,0 1-37,-1 0 68,1-1-73,0 1-2,-1-1 34,0 2-22,1-2 40,-1 1 1,0-1 79,1 0 1,-1 0 73,1 1 1,0 0-50,0-1 0,0 1-123,-1 0 0,1-1 55,-1 2 1,1-2 9,-1 1-71,1-1-136,-1 1 1,1 0-22,0 0 170,0-1-127,-1 0 1,1 0 68,-1 0 75,1 1-81,0-1 54,0 1 0,-1 0-141,1 0 13,-1-1-139,1 1 1,0-1-112,-1 1 190,1 0 1,0 0-33,-1-1 264,1 0 1,-1 0-172,1 0 182,0 0 0,0 0 13,-1 0 26,1 0 0,0 0-118,-1 0 51,1 0-69,-1 0 1,0 0 35,0 0-90,1 0 0,-1 0 56,1 0 0,0-1-97,-1 1 119,1-1 0,0 0 3,-1 0 0,1 1 34,-1-1 1,1 0-58,0 0 81,-1 1 0,1-1-69,-1 0-1,1 0 0,0-1 27,-1 2-16,1-2 1,0 2-1,0-2 1,0 1-3,-1-1 127,1 2-122,0-3 111,-1 2 1,0 0-79,1-1-27,-1 2 0,1-3-6,0 3 0,0-2-14,-1 1 4,1 1-10,0-1-241,-1 0 193,1 0 0,0 0-170,0 1 197,0 0 0,0-2 14,0 1 0,0 1-9,-1-1 29,1 0 1,-1 0-110,1-1 1,0 2 84,0-3 1,0 3-21,0-1 30,0 0-12,0-1 1,-1 1 66,1 0-79,0 0 73,-1-1-42,1 0 0,-1 1-2,1-1-32,0 0 28,-1 0 40,1-1-45,0 1 115,0 0 1,0 0 48,0 1-47,0 0-40,-1-1 23,1 0-72,-1-1 1,1 2 60,0-1-112,0 0 62,-1 0 0,1 0 48,-1-1-24,1 1 1,0 0 3,0-1 1,-1 1-5,1 0 12,0 2-14,-1-2 1,1 2 4,0-2 0,0 1-30,0-1 1,0 2 45,0-1-14,-1-1-52,1 1-2,0-1 1,-1 0-48,1-1 1,-1 1 80,1 0-68,0 0 46,0 1 43,0-2-51,-1 0 1,1 1 3,-1 0 2,1 0 5,0 1-3,0-1 1,0-1 5,-1 2-14,1-2 1,0 2 6,0-1 0,0 0-26,0 0 0,0 2 22,-1-2 1,1 1-4,0-1-10,0 0 0,0 1-2,0 0 1,0-1-125,-1 0 128,1 0 0,-1 1-21,1 0-3,0 0 26,0 0 0,0 0-7,0-1 0,0 1-11,0 0 0,0 0 3,0-1 0,0 1 4,0-1 0,0 1 41,0-1-9,-1-1 1,1 0 33,0 1 1,0 0-54,-1-1 1,1 2 61,0-1 1,0 1-51,0-1 1,0 1 76,0-1 0,0 2-68,0-1 1,0 0 1,0-1 0,0 1-45,0-1 28,-1 1 0,1-2-182,-1 1 189,1 0 1,0-1-61,0 0 0,0 2 21,0 0 38,0-1 17,0-1 1,0 1 30,0 0-12,0 0 1,-1 1 118,1-2 1,0 1-75,0-1 1,0 1-38,0 0 0,-1-1-92,1 1 0,0-1 86,0 0 0,0 1-155,0-2 0,-1 0 42,1 2 1,0 0-44,-1-1 1,1 1 90,0-1 0,0 1-46,0 1 119,0 0 1,0-2-86,0 0 1,0 2 132,0-1 1,0 1-33,0 0-113,0-1 1,0 0 22,0-1 0,0 1-209,0 0 217,0 1 1,0-1-16,0-1 1,0 1 55,0 1-98,0-1 165,0 0 1,0-1-76,0 1 0,0 0 44,0 0 0,0 1-54,0 0-7,0 0-40,0-2 0,0 0-16,0 1 0,0 0 46,0 0 0,0 2-13,0-2 0,0 1 27,0 0 0,-1 0-22,1-1 1,0 1 101,0-1 1,0 1-74,0 0-1,0 0 0,0-2-33,0 1 8,0-1 1,0 1 6,0 0 0,0 0 10,0 0-43,0 0 29,0-1 1,0 2 46,0 0 0,0 0-7,0-1 1,0 1 7,0 0 1,0 0-38,0-1 1,0 1 4,0-1 1,0 1-116,0-1 120,0-1 0,0 0-91,0 1 1,0 0 68,0-1 1,0 2 137,0-1-77,0 0 167,0-1-104,0 2-90,0-2 1,0 1-108,0 0 0,0-1 115,0 2 1,-1 0-134,1-1 1,0 1 109,0-2 0,0 1-129,0 0 1,0 1 101,0-1 0,0-1 28,0 1 0,0-1 11,0 1 0,0 0 123,0 1 0,0-1-24,0-1 0,0 1-54,0 0 0,0 2 109,0-1-105,0-1 0,0-1-133,0 1 0,0-1 59,0 1 1,0 1-115,0-1 1,0 0 108,0-1 0,0 1-20,0 0 1,0-1 449,0 1-281,0-1 1,0 0 77,0 1 1,0 0-96,-1-1 1,1 0-25,0 1 0,0 0-77,0 0 0,0-1-182,0 0-19,0 1 1,0 0-40,0-1 97,0 0 1,0 1 38,0 0 1,0 0 176,0 0 0,0 1-121,0 0 166,0-1-96,0-1 0,0 2 114,0-2 1,0 0-144,0 1 0,0 0-19,0 1 0,0-1-69,0 0 0,0-1 58,0 0 0,0 1-47,0 0 0,0 0 45,0 0 1,0 0 94,0 0 1,0 0-56,0-1 0,0 2 13,0-1 1,0 0 74,0-1-38,0 2 0,0-2-73,0 0 1,0 1 39,0-1 0,0 2-150,0-1 1,0 1 75,0-2 1,0 0-24,1 1 0,-1 1 49,0-1 0,0 0-12,0 0 0,0 0 136,0 0 1,0 0-50,0 1 64,0-2 0,0 0-106,0 1 1,0 0-30,0 1 0,0-1 46,0-1 1,0 2-225,0-1 107,0 0 1,1 0-98,-1 0 1,0 0-33,0 0 111,0 0 160,0 0 0,0 0-121,0-1 0,0 2 212,0-1 0,0 1-64,0-1 0,0 0 60,0 1 0,0-1-151,0 0 0,0 0 14,0 0 0,0-1-71,0 1 0,0 0 100,0-1 0,1 0-145,-1 1 1,0 0 2,0-1 170,0 1 0,0-1-102,0 1 0,0 0 115,0 1 1,0 0-50,0-1 1,0 1 19,0-1 1,0 1-77,0-1 1,0 2 46,1-1 0,-1 0-54,0-1 0,1 1 52,-1-1-15,0 1 1,0-2-3,0 1 0,0 1-213,0-1 1,0 1 92,1-1 0,-1 1 267,0-1-138,0 2 1,0-2 219,0 2-210,0 0 0,0-1 55,0 0-213,0 0 121,0-1 0,0 1-131,1-2 1,-1 0 58,0 2 0,0-1 29,0 0 1,0 0 61,0-1 0,0 1 95,1 0 0,-1 0-8,1-1 1,-1 1-96,0 0 54,0 1 1,0-1 21,0-1-73,0 0 0,0 1-33,0 0 5,0-1 0,1 1 26,-1-1 1,0 0 0,0 2 0,0-2 60,0 0 0,0 1-57,0-1 0,1 1 131,-1 0 1,0-2-55,0 0 1,0 2-26,0-1 1,0 0-73,0-1 1,1 1-3,-1 1 1,1-1-51,-1 0 0,0 2 57,1-1 1,-1 0-75,0 0 80,0 0 0,0-1 53,0 1 0,0 1-70,1-1 1,-1 1 212,0-1-115,0 0-18,0 0 1,0 0-80,1-1 33,-1 1 0,0-1-142,1 0 0,-1 2 30,0-2-27,0 0 0,1 1 89,-1-1 1,0 2 7,1-1 0,-1 1-30,0-1 44,1 0 0,-1 0 60,0 0 1,1 1-72,-1-1 0,1 1 36,-1-1 1,0 1-23,0-1 1,0 2-52,1-2 55,-1 1 0,0-2-28,1 1 0,-1 0 20,0 0-5,0 0 6,1 1 0,-1-2 4,1 0 0,-1 1 247,0 1-248,0-1 139,0 0 1,0 0-108,0-1 0,1 1 70,-1 0 0,1 1 68,-1 0-71,0 0 0,0-2-145,0 1 1,0 0 110,1 0 0,-1 1-137,0 0 0,0-1 49,1 0 13,-1-1 0,1 0 28,-1 1-1,1 0 1,-1-1 24,0 1 1,0 0 27,1 0 134,-1 1-166,1-1 0,-1-1-35,0 0 0,0 2 40,0-1 1,0 1-276,0 0 173,1-1-86,-1 0 128,1-1 1,-1 0-5,0 3 1,1-3-20,-1 2-3,0-1 167,0 0-129,0 0 0,0 1 137,1 0 0,-1 0-14,0-1 31,0 2-163,0-3-18,0 2 26,0-2 0,0 1 61,1 2-236,-1-2 186,0-1 1,0 0-39,1 1 1,-1 0-8,0 1 96,0-1 0,1 0-8,-1-1 0,1 1 58,-1 0-85,0 2 0,0-3 14,1 0-18,-1 1 0,1-1 10,-1 1 1,1 1-30,-1-1 0,0 0 22,0-1 1,0 1 44,1 1-33,-1 0-8,0-2 0,0 0 10,0 1 0,0 0-11,1 1 0,-1 0-9,0 0 1,0 0 10,0-1 1,0 0-27,1-1 0,-1 2 20,1 0 0,-1-1-66,1-1 0,-1 1 18,0-1 1,0 1-10,0 1 0,0 0 54,0-2 0,1 1-21,-1 0 0,1 2 82,-1-2 0,0 1-75,0 0 1,0 0 56,1-1 1,-1 1-39,0 0-24,0 0 0,1-1-13,-1 0 0,1 1-6,-1 0 0,0 0-57,0-1 1,0 1 75,1-1 1,-1 1-25,0 0 0,1 0 11,-1-1 0,1 2 13,-1-2 1,0 1 15,1-2 1,-1 1 8,1 0 1,-1 1-3,1 0 0,-1-1 8,0 0 0,0-1 5,1 1 0,-1 0-24,1-1 1,-1 2 4,0-1 1,1 0-1,-1-1-54,0 2 51,1-2 0,-1 1-2,0 0 1,1 0 38,-1 2-16,0-1 0,0 0 168,0 0-169,0 1-16,1-2 0,-1 1 18,0 0 1,1 0-49,-1-1 36,0 0 1,1 0-3,0 0 1,-1 0-20,1 0-1,-1 1 0,1-2-11,-1 1 22,0 1 1,1 0 5,-1-1-3,0 1 0,0 0-80,0 0 35,1-1 0,-1 1-50,1 0-19,-1 0-68,1 0 149,1-1 0,-1 0 39,-1 0 1,1 0-50,0 1 1,-1-1 51,1 1 0,0 1-20,-1-1 10,1 1 1,-1-2-21,1 1 1,-1 0 2,0 0 0,1 0 40,-1-1 0,1 2-32,0-2 1,0 1 14,0 0 1,0 0-30,0-1 84,0 2-1,1-3 146,-1 3-114,0-2-37,0 1 0,0 0 65,0 0-87,-1 1 1,1 0-64,-1 0 1,0-1 117,1 0-195,0 1 93,-1-1 1,1 0-15,0 0 1,0 0 10,0 1 9,0-1 0,-1 1 4,1-1 0,-1 0-1,1 1 97,-1-1-87,1 1 98,-1-1-97,0 1 5,0 0-57,1 0 20,0 0 1,-1 0 13,1 0 12,-1 0 166,1 0-173,0 0 86,1 0 1,-1 0-17,-1 0 16,1 0-84,0 0 66,-1 0-84,0 0 1,0 0 61,0 0-63,1 0 33,-1 0 0,0 0-233,1 0 203,-1 0 6,1 0 0,-1 0 10,1 1 3,0-1 0,-1 1 143,1-1-145,-1 0 0,1 1 119,-1 0-87,0-1 229,1 1-167,-1-1-38,0 0 0,0 1-49,1 0-2,-1 0 1,1-1-248,-1 0 208,0 1 0,1-1 11,0 1 18,-1 0 0,0-1 97,0 1 0,0-1 35,1 1 254,-1 0-238,0 0-20,0 0-150,1-1 0,0 2 147,-1-1-178,0-1 0,1 2 124,-1-1-96,0 0 1,1-1-8,-1 1 1,1 0-18,-1 0 0,0-1 39,1 1 5,-1 1 0,1-2 134,-1 1-131,0 0 82,1-1-67,-1 3 1,0-3 3,1 1 17,-1 0-17,0 1-86,1 0 30,-1 0 1,1 0 3,-1 0 0,0-1 11,0 0 65,1-1 1,-1 2-62,0-1 362,1-1-206,-1 2 0,0-1 49,1 1-75,-1-2-38,0 3 1,0-3-112,1 1 1,-1 0 103,0 1 0,0-1-125,0 0 1,1 0 41,-1 1-155,0-1 101,1 1 78,-1-1 1,0 0-4,0 1 8,0-1 37,0 1-47,1-2 12,-1 3 0,0-3 12,0 2 54,1-2 1,-1 1-4,0 0-29,0 0 1,0 0 16,0 0-19,0-1 0,0 2 52,0-2-25,1 1-114,-1 0 108,1 0-219,-1-1 0,0 2-61,0-2 160,0 0 1,1 2 11,-1-1 0,0-1-88,1 1 165,-1 0 0,0 0-71,0 1 1,0-1 216,0 0-141,0 0 94,0 0-176,1 0 1,-1 1-77,1-2 87,-1 1 6,0 1 1,1-2 12,-1 2-7,0-1 1,1 1 66,-1-2 1,1 1-68,-1 0 1,0-1 174,0 2 0,1-1-40,-1 1 1,1-1-86,-1 0 1,0 0-48,0 1-23,0-1 16,1 2 0,-1-1 65,1 0-363,-1 0 59,0 0 197,1-1 17,-1 2 1,1-1 251,-1 0 1,0 1 1,1-2 1,-1 0 4,0 1 0,0-2-85,0 2 0,0-1-43,0 1 1,0-1-102,0 1 1,0-2 114,0 1 1,0 0-302,0 1 88,0-1 0,1 1-226,-1-1 268,0 1 28,1-1 1,-1 1 82,0 0 0,0 0-97,1 0 37,-1 0 16,0 0 0,0 0 51,0 1 0,0-1-26,0-1 0,0 0 15,0 1-58,1 0 16,-1 0 0,1 0-60,-1 1 0,0-1 53,0 0-167,0-1 168,0 1 0,0 1 15,1-1 1,-1 0 20,0 0 1,0-1 4,1 0 1,-1 1-11,0-1 1,0-1 79,0 2 1,0-1-60,0 1 0,0-2-16,0 2 0,0-1-137,0 0 147,0 1-147,0 0 0,1 1 65,-1 0 0,0-1-22,1-2 0,-1 1 27,0 1 50,0 0 0,0 0 159,0 1-147,0-1 0,1 0 146,-1 1 1,0 0-82,0 0 1,0-2-27,0 0 0,0 0-5,0 1-12,0 0-80,0 0-264,0 1 175,1-1 114,-1 0 1,1 1 108,-1 0 0,0-2-134,0 0 142,0 1 1,0 1-20,0-1 1,0 0 37,0 0-77,0-1 5,0 1 1,0 1-123,1-1 114,-1 0 0,0-1-116,0 1 0,0 0 59,0 0 1,1-1-3,-1 0 1,0 0 24,1 1 1,-1-1-5,0 1 6,0-2-8,0 2 1,0-2 96,0 2-93,0-1-15,1 1-13,-1 0 1,0-1-6,0 1 0,0-2 15,0 2 0,1-1-6,-1 0 1,1 0 24,-1 1 0,0-1-13,0 1 0,0-1 105,0 0 0,0-1-66,1 2 1,-1-1 74,0 1 0,0-1-83,0 1 1,0-1-14,0 0 0,0 0-37,1 0 10,-1-1 1,0 1 22,0 1 1,0-2-15,0 2 1,0-1 1,0 1 1,1-1-2,-1 1 244,1-1-218,-1 1 126,0 1 0,0-1-85,0-1 0,0 0 89,0 1-143,1-1-3,-1 0 1,0 0-113,0 0 167,0 0-142,0 1 0,0-1 89,1 1 0,-1-1-47,0 1 0,0-2 44,0 1 1,0 0 1,0 1 1,0-1 8,0 0 15,0 1-35,0 1 15,1-1-133,-1 0 111,1 1 61,-1 0 1,0-2-10,0 1 1,0-2 79,0 2 0,0-1-100,0 1 0,0-1 20,0 0-51,0 1 68,1 1-166,-1-2 78,1 2 8,-1 0 1,0-1 20,0-1 1,0 0-6,0 0 1,0 0 31,1 1 0,-1-1-24,0 0 0,0 0-13,0 1 9,0 0 21,0 0 1,0 0 15,1 1 0,-1-1 75,0 0 1,0-2 37,0 2-55,0-1 0,0 2-149,0-1 97,0 1 1,0 0-73,0-2 0,0 1 70,0 0 1,0-1 64,0 1 1,1-2-38,-1 2 1,1-1-5,-1 0 0,0 0 11,0 1 30,0-1-156,0 2 1,0 0 102,0-1 0,0-1-121,0 1 1,0-1 58,1 1 1,-1-1-44,0 0 18,0 0 26,0 1 0,0-1-24,0 0 33,0-1 1,0 2 129,1-1-122,-1 1 117,1 0-103,-1 1-6,0-2 1,0 1-6,0 0 1,0-1-2,1 0 0,-1 0 9,0 1 1,0-1-3,0 1 0,0-2-14,0 2 0,0-2 8,0 2 0,0-1 134,0 1-124,0 0 136,0 0-112,0 0-34,1 1 1,-1-1 14,1 1 1,-1-1 1,0-1 0,0-1-66,0 2-21,0-1 54,0 1 1,0 0 12,1 0 0,-1 0 19,0-1 1,0 0-33,0 1 148,0 0-85,0 0 1,0 1 9,0-1 0,1-1-31,-1 1 1,0 0 7,0 1 0,0-2 256,0 1-245,0-1 0,1 2 8,-1-1 0,0 0 57,1 0-284,-1 0 139,0-1-223,0 2 228,0 0 0,0-1 21,0-1 1,0 1-36,1-2-7,-1 3 159,0-2-147,0 2 18,0 0 89,0-1 0,0 0-30,1 1 12,-1-1 1,1 1 11,-1-1 0,0 0 202,0-1-187,0 1 0,0 1-286,0 0 0,0-2 213,0 0-106,0 1 46,0 1 1,0-1 81,0 1 0,0-2 5,0 0 0,0 1 14,1 1 0,-1 0-34,0-1 0,0-1 85,0 1-72,0 0 0,0 0 4,0 1-29,0 0 1,0-2-17,1 2-264,-1-1 174,0 0 8,0-1 44,0 2 73,0-1 48,0 0 16,0 1-53,0 0 1,1-1 101,-1-2 0,0 1-78,0 1 0,0-1-18,0 1 1,0-1-49,0 0 1,0 0 45,0 1 0,0-1-33,0 0 1,0 0-11,0 1 0,0-2-200,0 2 187,0-1 9,0 1 0,0 0 96,0-1-90,0 1 1,0 0 215,0 0-201,0-1 1,0 2 47,0-2 1,0 0 26,0 1 0,0-2 11,0 2 1,0-1-81,0 1 0,0-1-2,0 1 0,0-1-163,0-1 212,0 1-244,0 1 193,0 0 0,0 1-30,0-1 0,0 0 32,0-1 1,0 0 17,0 0-28,0 1 23,0 1-71,0-1 62,0 0-5,0 1-7,0 0 1,0-1 95,0 1 1,0-2-69,0 1 0,-1-2 34,1 2 91,0 0-88,0 1-77,0-1 91,0 0-189,0 1 154,0-1-256,0 1-4,0 0 59,0-2 66,0 2-10,0 0 26,0-1 24,0 1 1,-1-2 101,1 1 0,0-1-87,0 0 1,0 0 132,0 1 0,0-1-84,0 1 1,0-1 20,0-1-62,0 1 3,0 1-4,0 0 0,0 0 25,-1 0-111,1 0 89,0-1-56,0 2 0,0-2 64,0 1 1,0-1 0,0 1 1,0-1-8,0 1 1,-1-2 7,1 1 1,-1 0-71,1 1 0,0-1 23,0 1-83,0-2 113,0 3 0,0-3 63,0 2 0,0-2-48,-1 2 5,1-2-55,0 3 40,0-2 0,0 1-81,0 0 0,0-2 73,-1 1-418,1 0 179,-1-1-115,1 2 290,0-1 0,0 1 97,0-1 1,0-1 1,-1 1 210,1 0-85,0-1-91,0 1 220,-1 0-123,1 0-101,0 0 0,0-1-63,-1 1-201,1-1 132,-1 0 31,1 0 0,0 1-56,0 0 53,0-1 27,0 1 0,0-1-49,0 0-118,0 0 128,0 0-75,0 0-16,0 0-178,-1 0 58,1 0 125,0 0-16,0 0-2,0-1 12,-1 1 51,1-2 2,-1 2 52,1-1 34,0 1 32,0-1-111,-1 0 132,1-1 0,0 1-107,0 0 36,-1 0 21,1-1 1,-1 1-48,1-1 56,0 2 18,0-2 1,0 2 48,0-2 1,0 1-91,-1-1 45,1 2 1,0-2-37,0 1 38,0 1-22,0-2 21,0 2 1,0-1-71,0 0-4,-1 1-123,1-3 146,0 3-5,0-2-21,0 1 198,0-1-113,0 1 5,0 0 35,0 1-6,0 0 0,0-2-92,0 1 68,0 1-195,0-2 168,0 0-31,0 0 1,0 0 30,-1 1 1,1 0-27,-1-1 55,1 2 20,0-3 152,0 3-183,0-2 1,0 1 115,0-1-82,0 2-117,0-2-9,0 1-50,0-2 0,0 1 113,0-1 0,0 1-53,0 1 42,0 1-44,0-3 347,0 3-206,0-2 183,0 1-166,0-1 0,0 1-32,0-1 1,0 2-22,0-1 1,0 0-4,0-1 0,0 1-167,0-1 0,0 2 56,0-2-138,0 0 84,0 0 168,0 0 0,0 0-111,0 0 255,0 1 1,0 0 42,0 0 132,0 1-284,0-2 0,0 2 5,0-2 0,0 1-45,0-1 1,0 1 45,0-2 1,0 1-113,0 1 0,0-1 44,0 0 0,0-1-31,0 0 0,0 2 75,0 0 1,0 0-23,0-1 1,0 1 131,0 0-105,0 0 71,0-1 1,0 1-27,0-1-68,0 2-6,0-2-93,0 1 0,0-2 41,0 0 0,0 2-16,0-1 0,0 1-38,0-2 0,1 1 73,-1 1 1,1 0-43,-1-1 1,0 1-12,0 0 91,0 1 1,0-2 26,0 1 218,0 1-137,0-2-48,0 0 0,0 0-77,0-1 1,0 2 28,0-1 1,0 1-24,0 0 69,0-1-273,0-1 159,0 1-29,0 0 52,0-1 1,0 1 0,0 1 0,0 0 132,0-1 1,0 1-120,0 0 0,0 0 0,0 0 12,0-1 0,0-1-10,0 0 0,0 2 16,0 0 0,0 0-190,0-1 164,0 0 0,1 1-9,-1-1 0,0 1 125,0-1 0,0 2-118,0-2 111,0 1 0,0-2-87,0 0 1,0 1-4,0 1 1,0 0 23,1-2-39,-1 1 0,0-1-45,0 0 12,0 2 1,0-2-25,0 0 0,0 1 53,0 1 91,0-1 1,0 1-91,0-1 1,0 1 145,0 0 0,0 0-59,0-1 0,0 1 11,0-1-78,0 2 0,0-2 2,0 0 1,0 1-98,0-1 1,0 1 109,0 0 1,1-1-84,-1 0 0,1 0 57,-1 1 1,0-1-66,0-1 42,0 0 12,0 2 0,0-2 55,0 0 1,0 1 8,0 1 1,1 0-51,-1-1 8,0 1 0,0-1-23,0-1 1,0 1 36,0 0-65,0 1 57,0-1-19,0-1-17,1 1 0,-1 0 2,0 0 1,1 1-62,-1 0 1,0 0 66,0 0 1,0 0-106,0-1 0,0 1 70,0-1 17,1 0 0,-1 1-26,0-2 0,0 0 2,0 1 0,0-1 47,1 1 1,-1 0-36,1-1 1,-1 1 112,0 0 0,0 0-41,1 1 66,-1-2 0,0 1-98,1 0 1,-1 0 62,0 0 0,0 1-23,0 0 1,0 0-1,0-1 0,1 1-24,-1-1 1,0 1-5,1 0 0,-1 0-23,0 0 1,0 0 47,0-1-85,0 1 0,0-2 63,1 0-98,-1 1 0,0 0 53,1-1 1,-1 0-38,1 1 50,-1 0 1,0-1-9,0 1 20,0 0-34,1 0 262,-1 0-138,0 1 32,0-1 1,0 2-98,0-2 1,0 1-31,0-1 0,1 2-2,-1-2 0,0 1-193,0-1 130,0 1 1,1-1 59,-1-1 1,0 1-81,0 0 15,0 1 28,0-1 27,0-1 19,0 0 13,0 1 15,1-1-44,-1 1 0,0 0 8,1 0 1,-1 0-42,0 0 0,1 1 59,-1 0 1,0 0 10,0-1-43,0 0 136,1 0-88,-1-1 0,0 2 6,1-1 0,-1 2 10,0-2 0,0 1-26,0-1 1,0 1-7,0-1 1,1 1 10,-1 0 0,0-1-40,1 0 1,-1 0 10,0-1 0,1 0-6,-1 2 1,0-1-36,0 0 1,1 0 47,-1 0 1,1 0-65,-1 1 0,0 0 53,0-1 1,0 1-31,1 0 0,-1 0 4,0-1 29,0 1 45,0 0-11,0 0 0,0 0-14,0 0 1,0 1 30,0-1-277,0 0 232,0-1 0,1 0-22,-1 0 1,0-1 10,1 3 1,-1-2 3,1 1 0,-1 0 0,0-1 1,0 0 10,1 0 0,-1 0-14,0 1 1,1 0 12,-1-1 0,0 1-128,1-1 110,-1 2 7,0-3 0,0 3-29,1-2 59,-1 2 0,0-1-17,0 0 1,0 1 8,1-1 7,-1-1 0,1 2 39,-1-1-33,0 0 1,2 0-13,-2-1 1,1 2-27,-1-1 1,0 0 21,0 1 0,0 0-22,0-1 8,1 0 1,0 0 1,-1 0 115,0 0 14,1 1-3,-1-1-100,2 1 0,-2-1 34,1 0 1,-1 0-37,1 1 1,0-1 0,0 1 1,-1-1-20,1 0 1,0 1-8,0 0 1,-1 0-1,0-1 0,1 0 18,-1 0 0,1 1-65,0-1 58,-1 1-30,1 0 1,-1 0 21,1 0-60,0-1 45,0 0 0,-1 0-24,1 1 4,-1 0 16,2 0 1,-2 0 39,1 0-46,-1 0 168,1-1 0,-1 1-32,1-1 6,-1 0 1,1 1-8,-1 0 17,0 0-30,2 0-1,-2 0-162,1 0 151,-1 0-187,1 0 122,0 0 1,-1 0 57,1 0-60,-1 0 1,1 0 14,-1 0 12,0 0 5,2 0-44,-2 0 20,1 0 0,-1 1-7,0 0 16,0 0 133,1-1-148,0 0 4,-1 0 31,1 1-26,-1 0 1,1 0 14,-1-1-16,1 0 0,-1 0-87,0 1 92,1-1 37,-1 1 1,1 0-8,0 0 12,-1-1 60,1 0-61,-1 0 1,0 0-100,0 1 104,1 0-82,-1 0 70,1-1-164,0 1 74,-1-1 0,0 2-53,0-1 47,1-1 16,-1 1 39,0-1-32,2 1 60,-2 0 1,0 0-50,1 0 205,-1-1-180,1 1 0,-1-1 48,0 1-22,0 0 1,1 0 26,0 0-52,-1 1 0,1-2 219,-1 1-213,0 1 0,1-2 124,-1 2 1,0-2-86,0 1 0,1-1 133,-1 1-164,0-1-35,0 3 1,0-3-244,1 1 107,-1 0-207,1 0 249,-1 1 0,0-1 40,0-1 0,0 1-2,0-1 121,0 0 1,0 2 90,1-1 1,-1 0-41,0 0 158,0-1-231,0 3 0,0-2-108,0 0 174,1 0-286,-1 0 53,1-1 79,-1 3 0,0-3 81,0 2 0,1-1-51,-1 1 0,0-1 94,0 1 1,1-2-87,-1 1 1,1 0 16,-1 1 0,0-1-32,0 0-53,0 0 0,1 0 82,0 0-13,-1 0 54,0 1 0,1-1-14,-1 0 0,0 0 99,1 0 0,-1 0-79,0 1 1,1-1 113,-1 1-119,0 0 0,1-1-88,-1 2 1,0-1 56,0-1-119,0 1 0,0 1 66,0-1 1,0-1-117,1 1 1,-1-1-92,0 1 140,0-1 181,1 1 1,-1-2-167,0 2 285,0-2-119,0 2 1,0-1-32,0 1 0,0-2-42,1 1 18,-1 1 1,1-2-101,-1 2 1,0-1 55,0 0 0,0 0 20,0 0 37,0 0 8,1 1-35,-1 0 0,0 0 44,1-1-35,-1 0-3,0 0 0,0 0 70,0 1-72,0-2 0,1 2-27,-1-1 36,0 0-161,1 0 74,-1 0-19,0 1 75,0-2 0,0 1-35,1 0-39,-1-1 21,0 2 0,0-1-62,0 1-5,1-2 111,-1 3 0,1-3 155,-1 2 195,0-2-339,0 2 0,0 0 0,1-1 0,-1 1 0,0-1 412,0 1-15,0-2-364,0 2 0,0-2-176,0 2 30,1-1-150,-1 0-5,1-1 127,-1 1 152,0 0-106,0 0 183,1 0-93,-1-1 0,0 2 148,0-1 1,0-1-110,1 1 38,-1-1-96,1 0 1,-1 1 45,0 1 0,0-2-67,0 1 0,0 0 56,1 0-40,-1-1-4,0 2 25,1-1 0,-1 0 11,0 0 4,0-1 220,0 1-219,0-1 0,0 0 4,1 1 18,-1 0-48,1 0 33,-1 0-6,0 1-87,0-2-234,0 3 262,1-3 2,-1 1 207,0 0 1,0 0-114,1-1 1,-1 0 319,0 1-276,0-1 0,0 2 10,0-1-63,0-1 1,0 2-26,0-2 1,1 1-83,-1 0 1,0-1 71,0 1-103,0-1 0,0 2 84,0-1 30,0-1 0,0 1-29,0-1 57,0 1 1,0 0-40,0 0 1,0-1 3,0 1 1,1 0-118,-1 0 1,0-1 107,0 2 1,0-1-92,0 1 1,0-2 56,1 0-8,-1 2 71,1-1 0,-1 1 9,0 0 0,0-1-27,0 1 1,0-2 33,0 2 226,0-2-124,0 2-299,1 0 213,-1-1-407,0 2 2,0-3 265,0 2 0,0-1 60,0 0 3,0-1 4,0 3-39,0-2 1,0 1 149,1 0-136,-1-2 149,0 3-103,0-2 1,0 0 6,0 1 1,1-2-121,-1 1 47,0 1 0,1-2-14,-1 2 57,0-1 1,0 0 26,0 0 0,0-1-62,0 1 207,1 0-90,-1-1 75,0 2 0,0-1-119,0 1 4,0-2 0,0 2-41,0-1 49,1-1 1,-1 2-192,0-2 0,1 0 40,-1 2-105,0-2 178,0 3 0,0-3-70,1 2 105,-1-1 1,0 0 8,0 0 159,0 0-176,0 0 1,0-1 45,1 2-30,-1-1 48,0 1 1,0-1-33,0 1-7,0-2 0,0 2-44,0-1 45,0-1 37,0 1 1,0 0-43,0 1 0,0-1 75,0 0-62,0 0 59,1 1-66,-1 0 0,0-1 5,0 0 1,0 0-59,0 1 1,0-1-6,0 1 0,0-1 39,0 0 0,0 0 6,0 1-95,0-1 86,0 0 0,1 0-170,-1 0 166,0 0 1,0 0 165,0 0-116,0 0 62,0 1 1,0-1 116,0 1-181,0-2-34,0 1 0,0 0 83,0 1-95,0-2-4,0 3 1,0-3-236,0 2 109,0-1-17,0 1 158,0-1 1,0 0-65,0 1 174,0-1-133,0 1 0,0-1 53,0 1-54,0-2 16,0 2 1,-1-2-6,1 2-4,0-1 1,0 0 14,0 0 0,0-1 2,-1 1 0,1 0-21,0 0-3,0-1-33,0 1 38,0 0 10,0 0 0,0 0-111,0-1-20,0 0-129,0 1 194,-1 1 43,1-2-69,-1 2 212,1-1-126,0 0 23,0 0-138,0-1 3,0 1 94,0-1-75,0 0-42,-1 0-192,1 0 208,-1 0-13,1 0-1232,0 0 1274,0 0 159,-1 0-204,1 0 17,0 0-112,0 0 130,0-1-61,0 1 0,-1-2 6,1 2-6,-1-1 66,1-1 71,0 2 1,0-2-53,0 1 178,0 1-30,0 0-121,0 0 236,0-1-119,0 0 46,0 0-184,0 0-34,0-1 0,0 1 19,0-1-33,0 1 93,0-1 0,0 2-52,0-2 138,0 2-137,0-3 200,0 3-108,0-2 12,0 2 1,1-3 10,-1 2 1,0 0 30,1 1 8,-1 0 0,0-1-56,0 0 1,0 0 3,0-1 13,0 2-233,1-3 176,-1 2 0,0-1-82,1 1 1,-1-1 76,0 1 4,1 1 1,-1-2 63,0 1 1,0 0-94,1 0 152,-1 1 0,0-2-99,1 1 0,-1 0 183,0 1 0,0-1 150,0-1-194,0 2-104,0-3-88,0 2 1,1-1-199,-1 0 223,1 2 1,-1-1-65,0 0 81,0 1 1,0-2 1,0 2 0,0-1 44,1 0 66,-1 1-8,1-1 106,-1 1 1,0-2-98,0 1-23,0 0-245,1-1 242,-1 2-90,1-1 3,-1 1-33,0-2 162,0 1 1,0 1-109,1-1 0,-1 0 32,1 0-13,-1 1 1,0-2-77,0 1 1,0 0 77,1 0 1,-1 1-79,0-1 43,1 0-16,-1-1 40,1 0 1,-1 0 2,1 1 0,-1 0 188,0-1-112,0 2-44,0-2 11,1 1-74,-1-2 0,1 1 49,-1 0-20,0 2 0,1-1 5,0 0 0,-1-1-9,0 2 1,1-1 225,-1-1-214,0 2 1,1-2 44,-1 1 1,1 0-30,-1 0 1,0 0-148,1 1 86,-1-1-25,1-1 42,-1 1-28,0-1-12,2 1 23,-2-1 76,0 2 0,0-3-61,1 3 253,-1 0-182,0 0-25,0-1 0,0 0 11,1-1-26,-1 2 0,1-2-47,-1 1 1,0 1 71,0-2-101,1 1 68,-1-1 0,1 2-61,-1 0 47,1-2 3,-1 2 0,0-1 28,1 1 1,-1-2 63,1 2-83,-1-1 1,0 0 133,0 0-122,0 0 1,1 0 3,0 1 1,-1-2-33,0 2 1,0 0 0,1-1-31,-1 0-68,1 0 1,-1 0 51,0 0 15,0 1 38,1-3 0,-1 3-22,0-2 0,1 1 215,-1 1-175,0-1 1,1 1 39,0-1-73,-1 1 1,1-1-13,-1 0-43,0 1 1,1-1 75,-1 0-108,1 0 82,-1-1 1,0 2 106,1-1-33,-1 0 202,1 0-219,-1 1-2,0-1 1,1 0-43,0 0 1,-1 1 68,0-1-63,0 1 1,1-2 21,-1 1 1,0 1-31,0-1 16,0 1-2,1 0-4,0-1 3,-1 0 1,1 0-66,-1 1 76,0-1-30,1 1 16,-1-1 60,1 1 0,-1 0 56,1 0 20,-1-1-111,1 1-15,-1-1 0,1 1-73,-1 0 1,1-1 89,-1 1 1,1-1-230,-1 0 165,0 1 0,1 0-24,-1 0 73,1 0 0,-1-1 33,0 0 72,0 0 1,1 1-117,-1 0 19,0 0 0,1 0 3,0-1 1,-1 1-31,1-1 1,-1 1 31,1 0-5,-1 0-18,2 0 0,-2 0-12,1 0-2,-1 0 0,1-1 15,0 1 0,-1-1-22,1 1 26,-1 0-31,1 0 65,-1 0 2,1 0-41,-1 0 6,1 0-45,-1 0 43,1 0 0,0 0 39,0 0-38,-1 0 1,1-1 84,-1 0-77,0 0 1,1 1 16,0 0-23,-1 0 11,0 0-55,1 0 50,-1 0 0,1 0-51,-1 0 41,1 0 98,-1 0 1,0 0-41,1 0 14,-1 0-72,0 0 1,0 0 4,0 0-40,0 0 79,1 0-251,0 0 211,-1 0-267,0 0 129,1 0 2,-1 0 113,1 0 1,0 0-20,0 0 36,-1 0 0,1 0-69,-1 0 232,0 0-189,1 0 129,0 0-100,-1 0 1,0 0 10,1 0-50,-1 0 0,1 0-46,-1 0-30,0 0 86,1 0 17,-1 0 0,0 0-39,1 0 125,-1 0 0,1 0-29,-1 0 174,1 0-214,0 0 1,-1 0 10,1 0 0,-1 0-44,1 0 81,0 0-127,0 0 81,0 0 1,0 1 22,0 0-6,-1 0 10,1-1-36,-1 0 0,1 0 4,0 1 0,-1 0-13,1-1 0,0 0-3,-1 0 0,1 0 1,0 1 15,-1-1-42,1 1 21,0-1 288,0 0-47,0 2-23,-1-2 1,1 1-143,0 0-20,-1 0 1,0 0-107,0-1 122,0 0 0,1 0-86,-1 1 109,0-1-206,1 1 161,0-1 0,-1 0 48,0 1-85,1-1 8,-1 1 99,0-1-60,0 0-43,1 1-12,-1 0 0,0 0-24,1-1-10,-1 0 11,0 1 1,0-1-24,1 1 19,-1 0 1,1-1-25,-1 1 1,0-1 19,0 1 52,0-1-31,1 0 0,-1 0 23,0 1 1,0 0 52,1-1 19,-1 0-109,1 0 1,-1 0 32,0 1 0,0-1-113,0 1 112,0-1-83,1 0 0,-1 1 52,0 0-7,0-1 13,0 1 1,0 0-10,0-1 101,0 1-97,0 0 107,1-1 1,-1 0-76,1 1 69,-1-1-41,0 2 4,0-2-8,0 0 7,0 1-32,0-1-6,1 0-125,-1 1 128,1 0-241,-1 0 129,0 0 121,1-1 3,-1 2 157,1-1 70,-1-1 0,0 2 96,1-2-26,-1 1-224,0 1 0,0-2-181,1 0 189,-1 2 1,1-2-208,-1 2 0,0-1-97,0 0 114,0-1 0,1 1 36,0 0-5,-1 0 162,1 0 1,-1-1-111,0 2 0,1-2 338,0 1-192,-1 0 0,1 0 46,-1 1-142,1-2-16,-1 3-64,1-3 130,0 2-233,-1-1 1,1 0-92,-1-1-82,0 0 264,1 0-4,0 3 61,-1-3 8,0 1 0,1-1 79,-1 1-82,0 0 32,1 0-32,-1-1 1,0 0 37,0 1-106,0-1-157,0 1 175,0-1 0,0 0-214,0 0 103,1 0 0,-1 1 37,0 0 101,0-1-126,0 1 287,0-1-49,0 0 43,0 0 1,0 0-26,0 0-28,1 1-219,-1 0 179,0-1-61,0 0-55,0 0 1,0 0 1,1 1-95,-1-1 84,0 2 41,0-2 0,0 0-16,1 0-11,-1 0 141,0 0-131,0 0 74,0 0-50,1 0 175,-1 0-164,1 0-10,-1 0 12,1 0 0,-1 0-42,1 0-101,-1 0 123,1 0-62,-1 0 45,0 0 73,2 0-17,-2 0 0,0 0 22,1 0 49,-1 0-85,1 0-78,-1 0 81,0 0-52,1 0 1,-1 0 56,1 0 0,-1-1-16,1 0-10,0 0 22,0 1 1,-1-1 59,1 0-78,-1 1 159,1 0-133,0 0 37,-1 0 1,0 0-16,0-1 3,1 1-47,-1-2 0,1 2-36,0-1-97,0 1 1,-1-1 15,0 1 136,0-1 1,1 0-79,0 0 371,-1 1-199,0 0 1,1 0 63,-1 0 1,0 0-49,1-1 51,-1 1-107,0-2 1,1 1-91,0 1 1,-1 0-255,1 0 207,-1-1 0,1 0-102,0-1 119,-1 2 162,1-2-114,-1 2 23,1 0 184,-1-1-174,1 1 0,-1-1 15,0 1 1,0-1 5,0 0 0,1 1-278,-1-1 167,0 1 0,1 0-37,-1 0 102,1-1 5,-1 1 2,1-1-54,-1 1 115,1 0-59,-1-1 1,1 1-72,0-1 58,-1 1 1,1-1-42,-1 0 48,1 1 7,-1-1 0,1 1-76,0 0 36,-1-1-99,0 0 125,1 0 0,0 0-140,0 1 55,-1-1-23,1 1-18,0-1-13,1 1 256,-1-1-115,0 0 89,1 0 1,-1 0-62,-1 1 1,0 0 207,1 0 0,-1 0 197,1 0-198,0 0-182,0 0 6,0 0-259,0 0 181,0 0 3,1 0 0,-1 0 30,1 0 0,-2 0 119,0 0-17,1 0-28,0 0 1,-1 0-59,1 0 26,-1 0-413,2 0 151,-2 0 65,2 0 1,-1 0 16,1 0 0,-1 0-248,-1 0 188,1 0 275,-1 0 0,0 0 55,1 0 105,0 0 0,-1 0 224,1 0-272,-1 0-147,1 0 150,-1 0-204,0 0-4,2 0-124,-2 0 1,1 0-1,0 0-15,-1 0 274,2 0-137,-2 0 1,1 0 252,-1 0-188,0 0 1,1 0 18,-1 0 3,0 0 3,0 0 25,1 0-6,-1 0-16,1 0-99,-1 0-84,2 0 67,-2 1 57,1 0 1,-1 0-196,1-1 186,0 0 0,-1 0 0,1 0 0,-1 0 170,0 1 445,1-1-441,-1 1 1,1-1-241,-1 0 213,1 0-202,0 1 0,-1-1 39,0 1 0,1-1 16,0 0 0,-1 1-6,0-1 4,1 1-17,0 0 21,0-1 0,1 0 25,-2 1 0,1-1-50,0 1 8,-1 0 0,1-1 13,-1 0-4,0 0 0,1 0 0,0 1 0,-1-1 2,0 1 0,0-1-60,1 0 0,0 0 55,-1 0 1,1 0-103,0 0 65,0 0 38,0 0 0,1 0 3,-1 0 0,0 0-5,0 0 5,-1 0-23,1 0 29,-1 0 0,1 0-18,0 0-63,-1 0 0,1 1 79,0-1 0,-1 0-2,1 1 12,-1-1 0,1 0 19,-1 0-100,0 0 52,2 0-20,-2 0 1,1 0 36,0 0 0,0 0-128,0 0 90,-1 0 289,0 0-1,0 0 214,1 0-231,0 0-13,-1 0-186,0 0 64,0 0 0,1 0-468,-1 0 252,0 0 0,1 0-207,-1 0-9,1 0 158,0 0 137,-1 0 117,1 0 0,-1 0 88,1 0-137,0 0 0,-1 0 55,1 0-29,-1 0-32,1 0 95,-1 0-5,1 0-82,-1 0 3,1 0-31,-1 0 41,1 0 65,0 0 0,-1 0-46,1 0-58,-1 0 0,1 0-3,-1 0-20,0 0-37,2 0 0,-2 0-124,1 0 0,-1 1-222,1 0 219,0 0 206,0-1 1,-1 0-179,1 0 340,-1 0-29,0 0 191,1 0-157,-1 1-93,1-1 0,-1 1-120,1-1 1,0 0 70,0 0 0,-1 0-119,1 0 1,-1 0 124,1 0-98,0 0-86,1 0-199,-1 0 296,0 0 9,-1 0 1,1 0 80,-1 0-116,1 0-174,-1 0 174,0 0 1,0 0-75,1 0 117,-1 0 0,1 0-8,-1 0 0,0 0 6,1-1 20,0 1 52,-1-1 0,1 1-109,0 0 207,0 0-82,0 0 1,-1 0 4,1 0-74,-1 0-5,1 0-163,-1 0 0,1 0-54,0 0 22,-1 0 157,2 0 1,-2 0 133,1 0 0,-1 0-25,1 0 99,0 0-161,0 0 42,0 0-91,0 0 0,0 0 71,0 0 0,-1 0-63,0 0 39,1 0 4,-1 0 0,0-1-30,1 0 223,-1 0-170,1 1 1,-1 0 45,0 0-56,0 0 1,1 0 18,0 0 12,-1 0-23,1 0 0,-1 0 66,1 0 1,0 0-69,0 0 1,-1 0-79,0-1 27,1 1-143,0-1 107,-1 1-14,1 0-25,-1 0 28,1 0-180,-1 0 180,2 0 169,-2 0-86,1 0 17,-1 0-74,1 0 0,-1 0-44,0 0 49,1 0 0,-1 0 10,0-1 162,0 1-150,0-1 1,0 1 207,1 0-175,-1 0 1,1 0-44,-1 0 8,0 0 0,1 0-11,0 0-160,-1 0 163,0 0 164,0 0-35,0 0 0,1-1-145,-1 0-158,0 0 146,0 1 40,0 0-547,0 0 1,0-1 0,1-1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11:17:26.82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1 599 8385,'0'-2'388,"0"1"-299,0 1 628,0 0-606,1 0-66,-1 0 0,1 0-15,0 0 53,-1 0-8,1 0-3,0 0-1,0 0-56,0 0 21,-1 0 0,1 0 25,-1 0 15,1 0 3,0 0 135,0 0-178,-1 0 0,1 0 235,0 0-170,-1 0-75,1 0 0,-1 0 102,1 0 6,-1 0-10,1 0-4,0 0-101,-1 0 0,1 0-128,-1 0 142,1 0 0,0 0-201,0 0 185,-1 0 1,1 0-152,-1 0 100,1 0 1,0 0-42,0 0 66,-1 0 1,1 0 2,0 0 172,-1 0-112,1 0 192,0 0-197,-1 0-1,1 0-27,-1 0 1,2 0 19,-2 0-43,1 0 1,0 0-24,0 0 28,-1 0 0,1 0 9,0 0-11,-1 0 1,1 0 12,0 0-1,-1 0 0,1 0 9,0 0 100,-1 0-53,1 0 9,-1 0 19,1 0-45,0 1-151,-1 0 152,1 0-207,0-1 76,0 0 49,-1 0 117,2 0-109,-2 0 76,1 0 1,-1 0-56,1 0 113,-1 0-145,1 0-12,0 0 43,-1 0 1,1 0-14,-1 2 10,0-2-6,0 1 1,1-1 6,0 0-11,-1 0 23,1 0-30,-1 0 0,0 0-21,1 0 27,-1 0 6,1 0 1,0 0 12,-1 0-24,1 0 21,-1 0-18,2 0 41,-2 0-28,2 0 32,-2 1 0,1-1-38,-1 1-2,0-1-126,1 0 127,0 0-9,-1 0 1,1 0-5,0 0 32,-1 0-41,1 0 101,0 0-65,-1 0 16,2 0-17,-1 0 0,0 0 7,0 0-19,-1 0 12,1 0 2,-1 0 0,1 0 1,0 0-2,-1 0-91,1 0-5,0 0 73,-1 0 8,2 0 0,-1 0 47,0 0-61,-1 0 51,2 0 1,-1 0 9,-1 0 17,1 0-66,1 0 13,-2 0 0,1 0-220,0 0 214,-1 0-74,2 0 63,-2 0 1,1 0 32,0 0-24,-1 0 0,1 0-12,0 0 46,-1 0 154,1 0-117,-1 0 35,0 0-114,1 0 35,-1 0 0,1 0-35,0 0 0,-1 0 30,0-1 0,1 1-35,0-1 3,-1 1 1,1 0 10,0 0 5,-1 0 0,1 0-81,0 0 79,-1 0 1,1 0-141,0 0 120,0 0 17,-1 0-13,0 0 2,0 0 51,2 0 1,-2 0 55,1-1-45,-1 1 1,1-2-26,0 2-14,-1 0 1,1 0 25,0 0-56,-1 0 47,2 0-14,-2 0 1,1 0-34,0 0 24,-1 0-75,1 0 1,0 0 66,0 0-48,-1 0 0,2 0 43,-2 0 1,1 0 21,-1-1 1,1 0-13,0 0 6,-1 1 1,1 0 15,0 0 13,-1 0 82,2 0-98,-2 0 62,1 0-48,-1 0-37,2 0 1,-1 0-27,0 0-11,-1 0 46,2 0-13,-1 0-1,2 0 0,-2 0 3,0 0 1,-1 0 16,2 0-17,-2 0 22,2 0 1,-1 0-8,0 0 2,-1 0-10,3 0-2,-3 0 6,2 0 0,-2 0-1,1 0 1,-1 0-2,2 0 33,-2 0 48,2 0 11,-2 0 2,2 0-39,-1 0 1,0 0-2,-1 0-20,0 0 0,2 0-52,-1 0 78,-1 0-18,1 0 29,-1 0-35,0 0 0,1 0 8,0 1 0,0 0-92,0 0 101,-1-1-93,2 0 73,-2 0-226,2 0 193,-1 0 0,0 0-14,0 2 31,0-2 0,-1 1 26,0-1 11,0 0-45,1 0 7,0 0 16,-1 0-82,2 0 53,-2 0 1,1 0-5,0 0 1,-1 0 41,1 1 0,-1-1-35,1 1 25,-1-1-22,1 0 0,-1 0-13,1 0 15,0 0 1,0 0-7,-1 0-9,0 2 1,1-2-13,0 1 10,-1-1 11,1 0 42,0 0-41,-1 0 43,1 0-34,0 0-6,-1 2-14,2-2-7,-2 1 11,2-1-2,-2 0 0,1 0 136,0 0-126,-1 0 0,1 1 7,-1 0 8,0 0-34,2-1 26,-1 0-2,-1 0-101,1 0 93,0 0-1,-1 0-16,1 0 64,0 0 0,-1 0-47,1 1 7,0-1-5,-1 1 0,1-1 9,0 0-9,-1 0 1,0 0-12,1 0-13,0 0 22,-1 0-32,0 0 26,0 0-172,1 0 136,-1 0-8,2 0 32,-1 0 0,-1 0 187,2 0-193,-2 0 173,2 0-132,-2 0-18,2 0-42,-2 0-17,0 0-22,1 0 75,-1 0-62,1 0 29,0 0 64,0 0-65,-1 0 167,0 0-121,1 0 18,-1 0-14,2 0 7,-1 0-35,-1 0 22,1 0 0,-1 0-82,1 0 71,-1 0-4,1 0 0,-1 0-28,0 0-2,0 0 51,1 0-26,-1 0 15,1 0-12,-1 0 33,1-1-31,-1 1-116,1-1 104,-1 1 1,1 0-31,0 0 8,0 0-10,-1 0 4,1 0 23,0 0 0,0 0 58,0 0 0,-1 0-61,0-1 115,1 1-85,-1-2 0,0 2 0,2 0-8,-2 0 2,1-1 13,0 1-11,-1-2 0,2 2 5,-2 0-9,0 0 21,1 0-10,-1 0 0,1-1 1,0 1-4,-1-2 0,1 2 1,0 0-1,-1-1 0,1 1 76,-1-1-67,0 1-7,1 0 0,-1 0-2,1 0 0,-1 0 1,1-1 0,-1 1-14,1-2 22,-1 2-16,1 0 1,-1 0 7,1-1-78,-1 0 1,2 0 69,-2 1 0,0 0-122,1-1 98,-1 0 0,0 0-43,1 1 134,0 0-41,-1 0 188,0 0-218,1-1 104,-1 0-72,1 0 0,-1 1-45,1 0 0,-1 0 24,0 0-14,1 0-5,0-2 1,-1 2 0,1 0-1,0 0 9,-1 0 0,1 0 53,-1-1-50,1 0 81,-1 0 0,2 1-43,-2 0-12,0 0 1,1 0-15,-1-1 29,1 0-50,-1 0 0,1 1 42,-1 0-78,1 0 23,0 0 0,-1-1-39,1 1 60,0-1-2,0 0 8,-1 1 1,1 0-18,0 0 48,-1 0-41,1 0 28,0 0-17,-1-1 1,2 1-108,-2-1 93,0 1-8,0 0 10,1 0-8,0 0 239,0 0-179,0 0 1,0-1 95,0 0-129,-1 0 0,1 1 6,0 0-24,-1 0-178,1 0 144,0 0 40,-1 0 0,1 0 45,0 0-75,-1 0 246,0 0-159,0 0 23,1 0-66,-1 0 0,2 0 16,-1 0-106,-1 0 113,1 0-51,-1 0 19,1 0 0,0 0 108,0 0-105,-1 0 41,1 0-92,-1 0-2,1 0-172,-1 0 177,1 0 1,-1 0 37,1 0-40,-1 0 145,0 0-158,1 0 277,-1 0-157,1 0 1,0 0 11,-1 0-74,0 0 57,1 0-137,-1 0 0,1 0 101,0 1-101,-1 0 39,1 0-7,-1-1 88,0 0 6,0 0 187,1 0-137,0 0 129,0 0-157,-1 0-92,1 0 102,-1 1-75,1-1-10,-1 1-36,0-1-31,0 0 74,0 0-42,1 0 41,-1 0-24,1 0 11,-1 0-3,1 1 16,-1 0 0,1 0 58,-1-1-61,1 0 107,-1 0 1,1 0-12,-1 1 0,0 0-62,0 0 0,1-1-64,0 0 64,-1 0-8,1 1-89,-1 0 78,0 0 1,0-1-62,0 0 0,1 0 40,0 2 245,-1-2-66,0 0-60,0 0 1,0 0-58,1 1 11,-1 0-118,0 0 148,0-1-213,0 0 173,1 1-130,-1 0 133,1 0 0,0-1 73,0 1-69,-1 0 18,0 0-54,0-1 48,1 2-215,-1-2 171,1 1 1,-1-1-272,0 1 166,0-1 1,1 1 18,-1-1 0,0 0 56,1 2 2,-1-2 132,0 1-149,0-1 0,1 0 278,0 2-129,0-2 133,-1 1-181,0-1 1,0 0-108,0 2 0,0-2 23,0 1-19,1-1 9,-1 0 0,0 0 24,0 1 1,0-1 27,1 1-34,-1-1 233,1 0-213,-1 0 23,0 2-66,0-2-6,1 1-104,-1-1 151,1 2-15,0-2 0,-1 2-21,1-1 201,-1-1-186,1 1 263,-1-1-45,2 2-45,-2-2-191,1 0 120,1 0-162,-2 2 0,0-2 141,0 1-126,1-1 1,0 1-5,-1 0-26,1-1 60,-1 1 1,1-1-22,0 0 85,-1 0-54,1 0 1,-1 1-106,1 0 104,-1-1-8,1 1 6,-1-1-13,1 0-12,-1 0 12,1 0 1,0 0-138,-1 0 36,0 0 20,1 0 385,0 0-86,-1 0-199,1 0 0,0 0 0,0 0 0,0 0 0,-1 0 147,1 0-148,0 0-14,-1 0 11,1 0-13,-1 0 3,0 0 0,1 0 43,-1 0-37,1 0 23,-1 0-15,0 0 43,1 0-24,-1 0 0,1 0-17,-1 0 9,0 0-38,1 0 1,0 0 33,0 0-139,-1 0 99,1 0-11,-1 0 116,1 0-101,0 0 190,0 0-163,-1 0 0,1 0 84,0 0 1,-1 0-45,1-1-40,-1 1-17,0-2-154,0 2 115,1 0-27,-1 0-130,0 0 152,0 0-49,1 0 32,-1 0 143,1 0-46,-1-1 0,1 1 46,-1-1-56,1 0 14,-1 1 35,0 0 1,1 0-46,0 0 1,-1 0-82,0-1 78,1 1 0,-1-2-248,0 2 189,1 0 15,0 0 1,-1 0 29,1 0-5,-1 0 40,1 0-68,-1-2 140,0 2-96,1 0 15,-1 0 0,0 0-16,0-1-5,0 1-11,1-2 4,-1 2 0,1 0 4,-1-1 1,1 1-4,-1-1 8,0 0-4,1 1 1,-1 0-97,0-1 57,0 1-6,1-2 55,0 2 0,-1 0-33,0-1 52,0 1-47,2-1 26,-2 1-13,1 0-21,-1-1 1,0 1 4,0-2 0,1 2-31,0-1 51,-1 1 1,0-2-11,1 2 19,-1 0-29,0-1-52,0 1 66,0-2 0,0 2 34,1 0-30,-1-1-12,1 1 10,-1-1 0,0 1-14,1-1-212,-1 1 218,1-2 0,0 1-137,-1 0 122,0 0 0,2 1-33,-2-1 32,0 0 23,0 0 79,1 1-120,-1-1 85,0 0-51,2 0-27,-2 1 36,1 0 0,-1-3-70,0 2 55,1 0 1,-1 1-22,0-1 36,1 0 7,-1 0 0,1 0 71,-1 1 1,0-1-89,1 0 203,-1 1-159,1 0-26,-1-1-2,1 1 1,-1-1-6,1 0-58,-1 0-26,1 0 36,-1 0 39,2 0 1,-2-1 18,0 1-31,1 1 43,-1-1 0,0 0-9,0 1 12,2 0 23,-2-1-2,0 0-41,0 0 1,1-1 11,0 2-16,-1-1 0,0 0 14,1 1-22,-1-2 9,1 2 0,-1-1-7,1 1 7,-1-2 2,1 2 86,-1 0-79,1-2-3,-1 2 3,1-1 0,0 0-192,-1 0 127,0 1 0,2-1-76,-2 1 88,1-2 17,-1 2 0,0-2 94,1 1-131,0 1 123,-1-1 0,0 1-75,0-1 197,1 1-154,0-2 0,0 2 27,-1-1-15,1 1 1,-1-2 35,1 1-11,-1 1 0,2-2-11,-1 1 90,-1 1 0,1-2-46,-1 2 22,0 0-88,1-1-79,-1 0 1,1 1 38,-1-1-36,0 0 14,0 0 36,0 1 0,1 0 59,0 0-71,-1 0 70,1 0-39,-1 0 9,0 0-15,0 0-55,1-1 57,0 0-32,0 0 12,-1 1 6,1 0 0,-1 0 37,1 0 7,-1 0-28,1 0 5,-1 0-200,0 0 116,1 0 29,-1 0 12,1 0 6,-1 0 39,0 0 4,2 0 314,-2 0-205,1 0-17,0 0-35,-1 0-136,0 0 86,1 0 7,-1 0-59,1 0-30,-1 0 168,1 0-116,-1 0 219,1 0-102,-1 0-16,0 0-85,1 0-39,-1 0-33,1 0-185,-1 0 138,0 0 46,1 0-1,-1 0 144,1 1 1,-1 0 37,0 0 113,0-1-57,1 0-149,-1 0 1,1 1 113,0-1-30,0 1-226,-1 0 210,0-1-239,0 0 76,0 1 63,0 0 86,1-1 2,0 0 1,-1 0 1,0 1-48,0 0-15,0-1 49,0 1-153,1-1 72,-1 0-151,1 2 126,-1-2-12,0 1-37,0-1 47,1 2 37,-1-2-23,1 1 1,-1 0 42,0 0-38,0-1 1,0 1 37,1-1-24,-1 0-3,1 0-17,-1 1 3,0-1-11,0 2 0,0-2 13,0 1 14,0-1-19,0 2 4,0-2 0,1 0 11,-1 1 1,0-1 0,0 2 0,0-2-7,1 0 230,-1 1-131,1-1 2,-1 2 0,0-2-65,0 0-12,0 0 0,1 2-21,-1-2 0,0 0-6,1 1-157,0-1 185,-1 2-53,0-1 13,0 0 168,0 0-158,0 0 229,1 0-149,0 1 26,-1-2-124,0 1 89,0 0-93,0-1 1,0 2 71,0-1-69,1 0 51,-1 0-15,1 0 1,-1 0 8,0 1-10,0-2 1,0 1 19,0 0-17,0 0 0,0 0 44,1-1-42,-1 1 0,1 0-7,-1 1 52,0-1-3,0 0 40,0 1-37,0-2 0,0 1 26,0 0-55,0 0 1,1-1-58,-1 1 84,0 0-72,0 1 27,0-1 1,0 0-3,1 1-15,-1-2-14,1 1 164,-1 0-122,0-1 238,1 3-232,-1-3 0,1 1 233,-1 1-67,0-2-60,1 1-36,-1 1-23,2-2 1,-2 1-182,0 0 124,0-1 1,0 2-146,1-1 101,0-1-179,-1 1 218,0 1 1,0-2 16,1 1 21,-1 1 18,1-2 190,-1 3-193,0-3 1,0 1-36,0 0 57,0-1-98,0 1 6,0 1-10,0-2 0,0 2-79,1-1 100,-1-1 1,0 2-99,0-1 83,0-1 1,0 1 93,0 0-92,0-1 0,1 2 107,-1-1-95,1-1 5,-1 2-2,0-1 0,0 0 13,0 1-54,0-2 49,0 2-65,0-2 0,0 1 37,1 1 158,-1-2 1,1 2 64,-1-1-48,0 0 1,1 0-44,0 0-51,-1 0 1,0 0-54,0 0 68,0-1 1,1 1-174,-1-1 120,0 1-158,2-1 13,-2 3 67,0-2 1,1 0-92,-1 0 70,1 0 1,-1 0 50,0 0-5,0 0 0,1-1 158,-1 1 0,0 0-47,1 0 177,-1-1-123,1 1 31,-1 0 0,0 1 5,1-1-125,-1 0 1,1 0-126,-1 0 96,0-1 1,1 1 8,-1-1 32,0 1-98,1-1 103,0 2-37,0-1 1,0 1-28,-1-2-2,0 1 0,2 0-4,-2-1 25,0 0 1,1 1-37,-1 0 39,1-1 184,-1 1-124,2-1-27,-2 1-43,2-1 0,-2 1 19,2-1-82,-2 0 0,1 0 104,0 0-242,0 0 198,-1 0-250,0 0 103,2 0-19,-1 0 46,1 0-8,-2 0 53,1 0-40,0 0-64,-1 0 78,1 0 66,-1 0 1,0 0 24,1 0 1,-1 0-90,1 0 16,-1 0-48,0 0 84,1 0 1,-1 0-119,1-1 116,-1 1 0,0-1 11,0 1 1,1 0-39,-1-1 31,0 1 1,1-2 15,-1 2 30,0 0 147,2-1-177,-2 0 0,0 0 115,0 1-93,1-1 3,0 0 0,-1 0-5,0 0 0,0 1 7,1-1-58,-1 1-18,1 0-153,-1-1 105,0 1-94,1-2 127,-1 1 69,1 0-84,-1 0 3,0 1 17,0-1 18,0 0 2,1 0-9,-1 0-102,1 0 85,-1 0 114,0 0 0,0 0-103,1 0 35,-1 0 0,0 0 6,0 0 17,0 0 0,0-1-20,0 1-6,0 1 193,1-1-181,0 0 54,-1 1 1,0-2-157,0 2-65,0-1 0,0-1 58,0 2 52,1-1 0,-1-1-45,1 1 71,0 1 0,-1-2 194,0 1-190,0 1 339,0 0-97,0-2 6,1 2-210,0-3-143,-1 3 97,0-3 0,0 3 75,1-2-151,-1 1 1,1 0-29,-1 0 60,0 1 96,0-3 6,0 3 8,0-3 1,0 3 14,0-2 0,0 1-5,1 0 0,-1 0-29,1 1 20,-1 0-6,0-3 1,0 2-30,0-1 10,0 2 7,0-3 1,1 3-22,-1-3 0,0 3-3,0-2 1,1 2-210,-1-2 220,0 1 0,1 0 11,-1-1-59,0 2 100,0-3 1,0 2-24,0 0 2,1 1 0,0-2 10,-1 1 19,0 0 29,0-1 1,1 1-53,0-1 4,0 1 1,-1 0-2,0 1 2,0 0 0,0-2 69,0 1 13,0 0-127,1-1 1,0 1 61,-1-1-246,0 1 141,1-1-28,-1 1 78,1-2 1,-1 1 10,0 0 0,0 1 17,0-1 1,1 2-3,-1-2 0,0 1 32,0-1 0,0 1 62,1-1-1,-1 1-80,1-2 0,-1 3-63,0-1 63,0 0 0,1-1 31,-1 1 20,0 1 2,1-1 198,-1 1-137,0-2-54,0 2 0,0-2 17,0 1-106,0 1 69,0-2 0,1 1 57,0-1-133,-1 2-98,0-3 1,0 2-26,0 0 131,0 0 0,0-1 122,0 2-114,0-1 0,1-1 172,-1 1-139,1 0-33,0 0 1,-1 0 35,0-1 0,0 1 36,0-1-31,0 2-33,0-2 0,0 1 14,1-1-35,0 1-39,-1-1 1,0 1-129,0-1-113,0 1 249,0 0 0,1 0 48,-1-1-1,0 1 1,0 0-24,1-1 119,-1 2-104,1-3 0,-1 3 19,0-1 0,0 0-6,1 0 29,-1-1 1,1 2 11,-1-2-5,0 1-55,0-2 0,1 3-15,-1-1-20,0 0 59,1 1-87,-1-3 65,0 3-181,1-3 150,0 3-6,0-3 61,-1 3 4,0-3 57,0 3-97,0-2 78,0 2 1,0-2-41,0 1-106,0 1 1,1-2-29,0 1 79,-1 1 0,0-2 33,0 1 1,0 1-10,0-1 1,0 1 54,0-1-92,1 1 230,-1-3-98,0 3 35,1-3-61,-1 3-6,1-3-223,-1 3 153,0-2 0,0 1-111,0-1 122,1 2 1,-1-2-20,1 1 5,-1 1 1,1-2 175,-1 1-154,1 1 21,-1-2-104,0 1-33,0 1 0,1-1-95,-1 0 92,0 0 78,1 0-55,-1 0 159,1 0 0,0 0-169,-1 0 267,1 0-155,-1 0 1,0 1 62,0 0 61,0 0-122,1 0 119,-1 0-113,0 0 0,0-1-58,1 0 19,-1 1-16,1 0-212,-1 0 146,1 0-106,-1 0 133,1 0 84,-1 0-28,0 0 16,1 0-70,-1 0 70,1 0 52,-1 0-63,0 0 69,1 0-79,-1 0 299,1 0-175,-1 0 1,1 0 37,-1 0 134,0 0-164,1 0-136,-1 0 151,0 0-334,1 0 171,-1 0-75,1 0 130,-1 0 0,0 0-5,0 0 323,1 0-205,0 0 50,-1 0-75,0 0-258,1 0 135,-1 1-29,1 0 76,-1-1-23,0 1 0,0 0 88,1 0-90,-1-1 1,1 1 217,-1-1-92,0 1 163,0 0-197,0-1-65,0 1-22,1 0 1,-1 1-23,1-2 22,-1 0 44,0 1-13,0 1-13,0-2 238,0 3-122,0-3 165,0 3-290,0-3 0,0 2 8,0-1-21,1-1 0,-1 1 103,1 0-256,-1-1 187,0 2-98,0-1 68,0-1 0,0 2 116,0-1-85,0-1 19,0 2-56,1-1 26,-1-1-23,0 2 22,0-2 1,0 2-114,0-1 96,0-1 1,0 2-66,0-1 57,0-1 1,0 2-1,0-1 79,0-1 0,0 2-68,0-2 106,0 0-81,0 2 64,0-1-45,0-1 59,0 3 1,0-2-33,0 1 17,0-2 1,0 2-134,1-1 78,0-1 1,0 1-171,-1 0 198,0-1-119,0 2 26,0-1-25,0-1 24,0 3 4,0-3 1,0 2 89,0-1-22,0-1 1,0 1 140,0-1-146,1 1-51,0-1 59,-1 3-55,0-3-25,0 3 0,0-2-66,0 1 57,0-1 1,0 0 18,0-1 64,0 1-57,0 1 1,0-1 30,0 1 1,0-1-27,1 0 67,-1 0 0,1 0 82,-1 1 21,0-2-90,0 2 0,0-1-2,0 1-11,0-1-15,0 1 1,0-1-127,0 1 64,0-1 0,1 1 0,-1-1 16,1 0 2,-1 0 0,0 1 221,0-1-208,0-1 117,0 3 0,0-3 10,1 1-157,-1-1 107,1 1-120,-1-1 0,0 2-7,0-1 9,0-1 1,0 2-205,0-1 111,0-1-75,0 2 122,0-1 104,0-1 18,0 2 20,0-2-52,0 2 17,0-1-53,0-1 31,0 3-219,0-2 166,0 1 1,0-1 47,0 1-66,1-2 82,-1 2 0,0-1 46,0 1-20,0-1 0,0 0 83,0 0-108,0 0 0,1 0 91,0 0-59,-1-1-239,0 2 204,0-1 0,0 0-360,0 0 193,0 0 0,0 0 13,0 0 163,0 0 1,0 0-124,0 1 102,0-2 0,0 1-81,1 0 279,0 0-159,0 0 0,-1 0 200,0 1-254,0-1 2,0 2-32,0-3 54,0 2 0,0-2-133,0 2 118,0-1 1,0 0-6,0 1 1,0-2-13,0 1 1,1-1 197,0 2-37,-1-2 108,0 1-292,0 0 107,0-1-196,0 3 185,0-3-262,0 3 204,0-3-46,0 3 0,0-3 92,1 3 48,-1-3 0,1 1 215,-1 0-169,0-1-36,0 3-18,0-3-68,0 3 1,0-3 4,0 3-144,0-3 1,0 1 55,0 0 1,0 0-263,0 1 90,1-2 188,-1 3 1,1-2 175,-1 1-131,0-2 0,0 2 271,0-2-79,0 0 18,0 3-96,0-3-75,0 3 6,0-2-115,0 1 1,1-1-49,-1 1 120,0-2-57,0 2 53,0 0 0,0 0-6,0 0 328,1-1-200,-1 1 1,1-1-12,-1 0 1,0 0-14,0 1-39,0-1 1,1 1 65,0-2-249,-1 1 95,0 2-244,0-3 128,0 2-108,0-2 90,0 2 70,0-1 126,0 1 0,0-1-135,1 0 173,0 1 0,0-2-47,-1 2 160,0-2-143,0 3 0,0-3 60,0 2-76,0-1 18,0 0-176,0 1 153,0-2 0,0 2-88,0-1 0,0-1 70,0 0 0,1 1-44,0 0 36,-1-1 19,0 2 0,0-1 0,0-1-17,0 2 84,0-1-72,0 1 20,0-1 36,0-1-24,0 2 0,0-1-26,0 1-3,0-2 1,0 2-18,0-1 24,0-1 0,0 2-323,0-1 182,0-1-64,0 1 195,0 0 1,0 0 122,0 1-120,0-2 0,0 2 27,0-1 92,0-1-96,0 3 35,0-3 1,0 2-15,0-2 83,0 0-82,0 3 1,0-2 41,1 1-143,-1-1 112,1 1-93,-1 0 1,0-1 55,0 1 1,0-1-68,0 1 65,0-1-116,0 1 0,0-1 17,0 1-19,1-1 187,-1 0 0,0 0-112,0 1 150,0-1-128,0 1 0,0-1 215,1 1-167,-1-1 177,1 1-179,-1-2 10,0 2-166,0-1 1,1 1 54,-1-2-124,1 1 89,-1 2 79,0-3 1,0 2-43,0-2 115,0 0 0,1 2-35,0-1 80,-1-1 1,0 2 5,0-1 17,0-1 1,0 2-435,1-1 251,0-1 12,0 3 1,-1-3 40,0 0 0,1 1-49,0 0 43,-1-1 0,0 2 9,0-1-3,0-1 0,0 2 29,0-2 1,0 0 82,0 1-97,1-1 1,-1 2-244,0-1 224,0-1-213,1 1 191,-1 0-10,1 0 42,-1 0 1,0-1 10,0 1 1,0 0-93,1-1 57,-1 1 0,1-1-141,-1 1 123,0 0 357,0 0-210,1-1 0,-1 0-90,1 1-23,-1 0 14,0 0 0,0-1-57,0 0 0,1 1 85,-1-1-87,1 1 57,-1-1 0,0 0-324,0 1 141,0 0 183,0 0 1,0-1-10,1 0 141,0 0-131,0 0-30,-1 0-125,0 0 147,0 1-415,0 0 35,0 0-58,0-1 374,1 0 0,-1 0-109,1 0 332,-1 0-221,1 0 151,-1 0 0,0 0 78,1 0-269,-1 0 48,1 0 1,-1 0-270,1 0 192,-1 0 33,1 0 201,0 0-248,-1 0 568,1 0-127,0 0-151,0 0 1,-1 0-145,0-1 0,1 0-129,-1 0 68,0 1-121,1 0 1,-1 0-192,0-1 163,1 0-234,1 0 133,-2 0 269,2 0 44,-2 1 164,1-1-4,0 0-153,-1 0-92,1 0 77,-1 0 0,0-1-263,1 1 144,-1 0-210,1 0 230,-1 0 49,0-1 128,1 2 366,-1-1-103,0-1-273,0 2 1,0-2-19,0 1 0,1 1 122,0-1-321,-1-1 0,1 2-165,-1-2-57,0 2 366,0-3 0,0 2-49,0 0 173,1 0 1,0-1 22,-1 1 8,0 1 1,0-2-10,0 1 1,0 1-83,1 0-45,-1-2 0,1 1-166,-1-1 100,0 1-96,0-1 1,0 1-47,0-1 120,0 2 165,1-2 1,-1 1-167,1-1 101,-1 1 0,0 0 49,0 0 56,0 0 0,0-1 11,1 1 135,-1 0-161,1 1-14,-1-1-54,0-1 1,0 1 72,1-1-157,-1 1 1,0 0 82,0-1-7,0 2-29,0-2 0,1 2-3,-1-2-183,1 1 199,-1-1-172,0 0 1,0 0 22,0 0-19,0 1 123,0-1 1,0 2-39,0-2 187,2 1 0,-2 0 8,0-1 148,1 2-203,-1-3 0,0 3 2,0-2 0,0 2 47,0-2-298,0 1 85,0-2-17,0 2 0,0-1 74,1 0-3,0 2 0,-1-2 31,0 1-20,0 1 1,0-2 186,0 1-105,0 1 0,0-2 169,0 1-64,0 1-3,0-2-32,0 2 36,0-3-132,1 3 23,-1-3 1,1 2-156,-1-1 103,0 2 0,0-2-147,0 1 93,0 1 1,0-1-12,0 0-116,0 1 161,0-3 1,0 2-8,0-1 1,0 1 1,0-1-21,1 1 1,-1 1-6,1-1 97,-1 1-23,0-3 138,0 2-162,0-1 1,0 1 16,0-1-66,0 1 1,0 0 65,0 1-220,0-1 154,0-1-21,1 1 64,-1-1 1,0 1-4,0-1 206,0 1-134,0-1 64,0 2 0,0-2 2,0 2-91,0-1-69,0 0-213,0 0 101,0 0-112,0-2 0,0 3-309,1-2 356,-1 1 1,1 0 212,-1 0-157,0 1 183,0-3 69,0 3 231,0-3-151,0 3 95,0-3-242,0 3 57,0-2-215,0 2 108,0-3 0,0 3-207,0-2 175,0 1-117,0-2 134,0 3 28,0-2 51,0 2 216,0-3-28,0 3-106,0-3 2,0 3 0,0-2-25,0 1-100,0 1 0,0-2 59,0 1-55,0 1 0,1-1-142,-1 0 186,1 1-193,-1-3 150,0 3-222,0-3 193,0 1-32,0 1 33,0-1 1,0 1-8,0-1 138,0 1-142,0-1 137,0 1-102,0-1 68,0 1-44,0 0-58,0 1 31,0-3 0,0 2-1,0-1-26,0 1 1,0-1 20,0 2 0,1-1-23,0 0 20,-1 0 1,1 1-42,-1-2 39,0 1-42,0-1 0,0 1 35,0-1-2,0 1 53,0-1 0,0 2-47,0-2 0,0 1 124,1 0 1,-1 0-100,1 1 149,-1-1-141,0-2 0,0 2 96,0 0-34,0 0-50,0-1 0,0 1-38,0 0 61,0 0-110,0-2 1,0 2 86,0 0-196,0 0 128,0-1 1,0 1-21,0-1 100,0 2 0,0-2 56,0 1 123,0 1-197,0-3 111,0 3-47,0-2-113,0 1 107,0-1-265,0 1 77,0-1-87,0 1 173,0-1-24,0 1 95,0-1-78,0 2 1,0-1 225,0 0-134,0 0 1,0 0 36,0 0-89,0 0-12,0 0 1,0 1-183,0-1 149,0 0 1,0 0-12,0 0 14,0 0 85,0 1-18,0-1 156,0 0-151,0-2 24,0 3-30,0-3 0,0 3 19,0-2-97,0 1 1,0 0 88,0 0-69,0 1 1,0-1 30,0-1-52,0 2 1,0-1 21,1-1 2,0 2 0,-1-2 17,0 1 0,0 1 23,0-2-37,0 2 17,0-3-143,0 2 86,0-2 1,0 1-12,0-1 0,0 3 30,1-2 0,-1 2-2,0-3 1,0 3 51,0-3-49,0 3 1,0-2 159,0 1-162,0 1 57,0-2 0,0 1-24,0-1 15,0 2-45,0-3 1,0 2-6,1-1 1,-1 1 9,1 0 6,-1 1 97,0-3-92,0 3 0,0-2 64,0 1-53,0 1 10,0-3 24,0 3 30,0-3-9,0 3 6,0-2-36,0 1 0,0 0-180,0 0 21,0 0 132,0 0 0,0 1 0,0-1 121,0 0-90,0 0 13,0 1-347,0-1 231,0 0 1,0 1-177,0-1 131,0 0 91,0 0 1,0 0-18,0 1 157,0-1 64,0 0-101,0 0 56,0 0-95,0 0-26,0 0 3,0 0 0,0 0-84,0 1-15,0-1-29,0-2 29,0 3 54,0-3 5,0 3 0,0-2-28,0 1-11,0 1 75,0-1 0,0 1 22,0-1 11,0 1 13,0-1-39,0-1-10,0 2-15,0-1 15,0-1 0,0 2-227,0-2 175,0 1 0,0-1 241,0 2-222,0 0 0,0-2-28,1 1 54,-1-2-19,2 3 18,-2-3 0,0 3-5,0-3-2,0 3 48,0-1-9,0 0 52,0 1 18,0-2-87,0 1 15,0 1-20,0-2 37,0 1-119,0 1 0,0-2 18,0 1-210,0 1 159,0-1-179,0 0 77,0 1 152,0-2 0,0 2 147,0-1-199,0 1 122,0-2 1,0 2-16,0-1 229,0 1-248,0-2 16,0 2 1,0 0-215,0-1 132,0 1-138,0-2 159,0 2-16,0 0 62,0-3 1,0 2-7,0-1 13,0 2 1,0-2 157,0 1-12,0 1-141,0-3-145,0 3 1,0-1 32,0 0-89,0 0 143,1 0-9,-1 0 58,0 0 0,0 0 168,0 0 97,0 0-160,0 0 93,0 1-118,0-1-96,0 0 0,0 1 47,0-1-23,0 0 1,0-1-27,0 2 1,1-1-108,0 0 1,-1 0-16,0 1 119,1-1 1,-1-1 45,0 2-75,0-1 132,0 0-114,0 1 96,0-1 1,0-1-13,0 2 0,0-1-251,0-2 130,0 3-35,0-3 1,0 2-9,1 0-154,-1-2 135,1 2 69,-1-3 180,0 1-235,0 1 479,1-1-228,-1 0 1,0 1 19,1-1 0,-1 2-42,1-1 1,-1 0-99,1 0 1,-1 1 31,1-1 0,-1 1-137,1 0 109,-1 0 0,2 0-18,-2 0 37,0 0-31,0 0 0,0 1 227,0-1-181,0 0 136,0 0-161,0 1-6,0 0-26,0 0-213,1 0 176,-1 0 30,0 0-83,0-1 60,0 0 102,0 0-11,0 1 73,0 0-168,0-1 9,2 1-129,-2-1 172,1 1-218,-1 0-186,0 0 352,1 0 172,-1 0-118,0-2 240,0 2-155,0-1-17,1 1-17,-1 0-23,1 0-49,-1 0 0,0 0-222,1 0 206,-1 0-33,1-1 99,-1 0-76,0 0 48,0 1 0,0 0-35,1 0 62,-1 0-20,1 0 6,-1 0-61,0 0 40,1 0 145,-1 0-145,2 0 14,-2 0-213,0 0 173,0 0 80,1 0-92,-1 0 153,0 0-118,0 0 31,2 0 33,-2 0-25,0 0 1,0 0-13,1 0-9,-1 0-27,1 0 28,-1 0 0,0 0-34,1 0 21,-1 1 1,1 0-4,-1 0 2,1-1-24,-1 1 23,1-1 46,-1 2-41,1-2 0,-1 0 215,1 1-197,-1-1 235,1 1-120,-1-1 23,2 1-113,-2 0 0,0 0 65,0-1-124,1 0 119,-1 1-187,0 0 106,0 0 1,0-1 14,1 1 33,-1 0 12,1 0-74,-1-1 40,0 1-5,0 0 15,0-1-88,0 1 1,0 0 76,1 0-113,-1 0 53,1 0 5,-1 2 1,0-3-3,0 2 12,0-1 0,0 0-120,0-1 114,0 1 0,0 1-50,0-1 46,0-1 1,0 2 16,0-1-8,0-1 2,0 3 0,1-2 20,-1 0-25,1-1 1,-1 2-66,0-1 65,0-1 61,0 3 15,0-3-31,0 3 0,0-2 37,0 1 14,0-2 2,0 1-46,0 0-18,0-1 1,0 2 3,0-1 0,0-1-49,1 1 1,-1 0 93,1 0-1,-1 0-103,0 0 8,0 0 0,0 0-221,0 0 195,0 0 0,0 0-105,0 0 106,0 0-14,1 1 81,-1-1 1,1 0 257,-1 0-254,0 0 0,0 0 257,0-1-258,0 1 0,0 0 55,0 0-128,0 0 124,0 1-191,0-1 103,0 1 0,0-1-192,0 1 129,0-2-10,0 3 167,1-3-103,-1 3 1,1-3 204,-1 2-191,0-1 0,0 0 91,0 1-49,0-2-21,0 2-11,0-2 1,0 3-83,0-2-23,0 2 98,0 0-14,0-1 231,0 1-132,0 0-37,0 0 0,0-2 15,0 2 40,0-3-124,0 3 0,0-2 86,0 1-170,0-2 135,0 3-283,0-3 50,0 2 68,0-2 91,0 3 0,0-2-69,1 1 81,-1-2 163,0 3-27,0-2 0,0 1-69,0 0 1,0-1 169,0 1-75,0-2-50,0 3-36,0-2-22,0 0 1,0 0-153,0 1 98,0-1-4,2 1 0,-2-1 29,0 1 91,1-1-74,-1 0 1,0 0 25,0 1-15,0-1 11,0 1 2,0 0-18,0 1 1,0-2 66,0 1 0,0-1-44,1 1-53,0-1 0,-1 1-48,0-1-7,0-1 51,0 3 0,0-3-9,0 1 1,0 0-111,0 1 110,0-1-48,0 2 17,0-1 174,0 0-77,1 1 22,-1 0-14,1 0 1,-1-2 49,0 1 105,0-2-164,0 3 0,0-3 132,0 3-133,0-3 1,0 2-91,0-1 45,0-1 1,0 2-206,0-1 204,0-1 0,0 1-42,0 0 50,0-1 0,0 2-25,0-1-45,0-1 44,1 3 39,-1-3-3,1 3 8,-1-3-16,0 2 1,0-1-3,0 1-26,0-2 1,0 2 16,0-1-215,0-1 122,0 3 43,0-2 116,0 0-24,0 1 0,0 0 11,0 0 224,0-1-183,0 1 0,1-1-23,0 1-78,-1-2 89,0 2-72,0 0 0,0 0-14,0 0-27,0-1 31,0 1 0,0-1-25,0 0 13,0 0 21,0 2 70,0-3-65,0 3 1,0-2 0,0 1-4,0-1 0,0 1 4,0-1-61,0 0-6,0 2-7,0-3 62,0 3 0,0-2 9,0 0-15,0-1 0,0 2-72,0-1 59,0-1-46,0 3 1,0-2-11,0 1-6,0-1 100,0 1-81,0-2 123,0 2-104,0 0 317,0 0-143,0 0-75,0 0 14,0-1-15,0 1-36,0-1-10,0 1 1,0-1-61,0 1 85,0-1-44,0 2 1,0-3 12,0 1 1,0 0 0,0 1 43,0-1 2,0 1 76,0 0 0,0 0-99,0-1 0,0 0 47,0 1-6,0-1-153,0 2 120,0-2 1,0 1-236,0 0 131,0-2 1,0 2-30,0-1 47,0-1 1,0 2-21,0-1 129,0-1-117,0 3 234,0-3-107,0 3 0,0-3 10,0 2-19,0-2 0,0 2 67,0-1-41,0-1-14,0 3 123,0-3-114,0 3 56,0-3 0,0 1-44,0 0 23,0-1-108,0 1 1,0 0-20,0 0-52,0-1 1,0 2 58,0-1-129,0-1 1,0 2-26,0-1 109,0-1 13,0 2 0,0-1 247,0 1-81,0-2 85,0 2-111,0-1 0,0 0-14,0 1-35,0-1 3,2 1 1,-2-2-207,0 2 141,0-2 0,0 2-380,0-1 220,0 0 0,0 0 27,0 0 0,0 0 160,0 1-146,0-1 140,0 0-68,0 1 0,0 0 102,0 0-61,0-1 1,0 1 283,0-1-170,0-1 1,0 1 33,0 0-164,0-1 1,0 2 68,0-2-159,0 1 1,0 1 56,0-2-207,0 1 195,0 2 1,0-3-1,0 2 69,0-2 114,0 3 1,0-3 179,0 2-173,0-1 84,0 2-152,0-3 1,0 2 79,0-1-125,0-1-6,0 2-2,0-2-9,0 3 0,0-3-48,0 2 73,0-1-28,0 2 0,0-2 11,0 0 0,1 1-3,-1-1 1,0 0 16,0 1 4,0-2-2,0 3 0,0-3-7,0 2 122,0-2-114,0 3 0,0-2 46,0 1-27,0-2-73,0 3 1,0-2 53,0 0 0,0 0-2,0 1 0,0-1-82,0 1 1,1-1 7,0 0 35,-1 0-5,1 1 84,-1 0-85,0 1 14,0 0 27,0 0 0,0-1 0,0-1 1,0 0-16,0 1 0,0-1-51,1 0-24,-1 0 72,1 1 0,-1 0 93,0-1 1,1 0-113,-1 1 333,1-1-87,-1 1-138,0 0 0,0 1-41,0-2 1,0-1 52,1 1-197,-1 1 1,1-1 73,-1 0-165,0 0 153,0 2 1,0-2-29,0 0 1,0 0 50,0-1 1,1 1-100,-1 0-3,0-1 64,0 3 0,0-2 209,0 0-166,0 0 0,0 1 74,0-1 0,0 0-95,0 0 80,0 0 1,0 0-108,0 0-6,1 0 31,-1 1-24,2-1 71,-2 1 0,0-1-47,0 0 93,0 0-64,0 1 0,0-1 96,0 1-41,0-1-13,0 1 0,0-1-28,0 1 0,0-2 1,0 2-208,0-1 200,0 2-96,0-2 1,0 1 47,0 0 89,0-1-29,0 1 1,0-2 7,0 2 6,0-1 19,0 2-16,0-3 0,0 2-2,0-1-241,0-1 124,0 2 45,0-2 1,1 1-29,-1 1 38,0-2 1,0 1 47,0 1-1,0-2-21,0 3 1,0-3-24,0 2 64,0-2-47,0 3 120,0-2 0,0 1-46,0 1 24,0-3-67,0 3 8,0-3-95,0 2 0,0-1 28,0 1-16,0-2 41,0 3-222,0-3 89,0 3 54,0-3 55,0 2 0,0-2 133,0 3 0,0-2-57,0 1 307,0-2-211,0 3 1,0-2 150,0 0-142,0 0 26,0 1-166,0 0 0,0 0-255,0 0 31,0-1 256,0 0-272,0 0 221,0 1 1,0-1-107,0 1 112,0-1 46,0 0 161,0 0 61,0 0 1,0 1 127,0-2-321,0 0 0,0 1 251,0 0-65,0 0-270,0 2 1,0-3 33,0 2 14,0-1-283,0 2 179,2-3-200,-2 2 140,1-2-160,-1 1 118,0 1 372,0-2-48,0 3 172,0-3-146,0 3 0,0-3 454,0 1-390,0 0 0,0 1 115,1-1-428,-1-1 232,1 3-413,-1-3-93,0 3 161,0-3 1,0 2 29,1-2 119,-1 2 1,0-2 290,0 1-142,0-1-348,0 2 241,0-1 1,0-1-236,0 3 146,0-3 0,0 2-283,0-1 283,0-1 17,0 2 1,0-1 300,0 1-243,0-2 1,0 3 419,1-2-155,-1 0 146,1 0-285,-1-1-84,0 2 1,0-1 23,0 1-45,0-2 1,0 2-62,0-1 1,0-1 64,1 2-354,0-1 95,-1-1-342,0 2 166,0-2 262,0 3 29,0-2 146,0 1 0,0-1 111,0 1-134,0-1 0,0 0 512,0 0-221,0-1 333,0 1-173,0 0-355,0 0 0,0 1-468,0-2 196,0 1 141,0 1 74,0-1-179,0 1 59,0-1-89,0-1 191,0 0 14,0 1 4,0 0 51,0 0 134,0-1-217,0 0-5,0 1 62,1 0 66,-1 0-55,2-1 0,-2 1 219,0 0-210,0-1-25,0 1 0,0 0-295,1 0 204,-1-1 22,0 1 51,0-1-5,0 0-39,0 1-30,0-1 0,1 1-179,0-1 132,-1 0 102,1 0-24,-1 0 1,0 1-153,0 0 98,0-1-38,0 1 0,0-1 12,1 0-13,-1 0 10,0 0-6,0 0 91,0 2-89,0-2 38,0 2-17,0-2 119,0 0-113,1 0-12,-1 0-253,1 0 173,-1 0-302,1 0 332,-1 0 1,1 0-208,0 0 113,0 0 249,-1 0-41,0 0-73,1 0 69,-1 0 0,2-1 14,-2 0-325,0 1 166,0-2-66,1 2 188,-1-1 0,1 1-5,0-1 0,-1 0-27,0 0 2,0 1 276,0-1-77,0 1 34,0-1-64,1 1-92,-1-2 117,1 1-6,-1 1 13,0-2 11,0 1 116,1 0-186,-1-1 123,1 1-63,-1 0-59,0 1-40,0-1-30,0-1-1,1 1 1,-1 0-42,1 0-83,-1 0 133,0-1 96,1 1-100,0-1 127,-1 2 1,1-2-104,-1 1 0,0 0 132,1 0-66,0 0 1,-1 0 317,0 0-345,0 0-3,0-2 48,0 3 23,1-2-213,-1 2 1,0-1 67,0-1-108,0 2 128,0-1-2,0-1 0,0 2 254,1-1-144,-1-1 69,1 2-133,-1-2 0,0 2-46,0-2 61,0 1 1,0-1-206,0 1 98,0 1 1,0-1-13,1-1-57,0 2 112,-1-2 1,0 2-129,0-3 92,0 3 22,0-3 1,1 3-29,-1-3 126,1 3-52,-1-3 0,0 3 159,0-2 43,0 2-167,0-3 0,0 2-42,0-1 53,0 2-60,0-3 0,0 2 70,0 0-229,1 1 97,-1-3 16,1 1 1,-1 0 213,0 0-120,0 2 161,0-2-112,0 2 23,1-3 1,0 2-74,-1-1 1,0 1-118,0-1 73,0 1-201,0-1 192,0 1 1,0-1-177,0 0 264,0 1-96,0-1 1,0 1 176,0-1 1,1 1 75,-1 1 3,0-1-158,1 0-36,-1-1 1,0 1-102,0-1 1,0 1 88,0-1-218,0 1 151,0-1 1,0 2-49,0-2 0,0 1 41,1 0 2,-1-1 56,1 1 0,-1-1 224,0 0-127,0 2 1,0-2-98,0 1 1,0 1 104,0-2-34,0 1-348,0-2 184,0 2 1,0 0-61,0-1 1,0 1-7,1-2 60,-1 3 20,1-3 0,-1 3 4,0-3 1,0 3 71,0-2-89,0 2 426,0-3-187,0 1 0,0 0-22,0 0 0,0 1-117,0 0 0,0 0 9,0-1 0,0 1-20,0-1 1,0 1-10,0-1 1,0 1-46,0 0 66,0 1 1,0-3-50,0 1 44,0 1 6,0-2 10,0 1 1,0 1 65,0-1-25,0 1-46,0-1 1,0 1 66,0-1 1,0 1-33,0-1-51,0 1 21,0 0 0,0-1-26,1 0 1,-1 0 21,1 2-5,-1-1-5,0-1 1,0 1 21,0 0-98,0 0 1,0-1 78,0 1-62,0 1 1,0-2 39,0 1 0,0 1-56,1-1 71,-1-1 0,1 2 25,-1-2 74,0 2-101,0-3 105,0 3-75,0-3-68,0 1 1,0 0 23,0 1-8,0 0-25,0-1 1,0 1 32,1-2 1,-1 2 5,1 0 1,-1 0-6,0-1-13,0 2 15,0-2 26,0 0 0,0 0-8,0 0 0,0 1 38,0-1-108,0 1 16,0 0 0,0 0-4,0-1 35,0 1 0,0 0 254,0 0-207,0 0 0,0 0 182,0-1-183,0 2-1,0-2 0,0 1-21,1-1-10,0 0-128,-1 0 144,0-1 1,0 1-94,0 1 76,0 0 39,0-2-52,0 3 93,0-3 3,0 3-49,0-3 1,0 3-80,0-2 90,0 2 9,0-3 1,0 3-22,0-2 48,0 1-44,0-2 93,0 3-10,0-2 7,0 2-178,0-3 0,0 2 135,0-1-335,0 2 95,2-3 12,-2 2 1,0-1 59,0 0 0,0 1-44,0-1 0,0 1-3,0-1 66,0 2 0,0-2 120,0 1-168,0 1 500,0-2-130,0 2 49,0-3-147,0 2-68,0-1-9,0 1-148,0-1 1,0 1-22,0 0 0,0 0 56,0-1-160,0 1 61,0-1 102,0 0 1,0 0-24,0 1 228,0 0-189,0-1 1,0 1 20,0-1 29,0 1 0,0-1-20,0 1 7,0 1 0,0-2-18,0 2 0,0 0-3,0-2 5,0 1 1,0-1 28,1 1 82,-1 0-112,1-1 1,-1 2 53,0-2-50,0 1 0,0 0-146,0 0 141,0 1 0,0-2-198,0 1 121,0 1-86,0-3 0,0 3 82,0-2 1,0 1 25,0-1 0,0 2-9,0-3 1,0 3 128,0-2 0,0 1-120,0-1 121,0 1 0,0-1 16,0 2-40,0 0-46,0-3 1,0 2 19,0-1-138,0 2 132,0-3-249,0 3 194,0-3-86,0 3 111,0-2 0,0 1 2,0-1 26,0 2 1,0-2 54,0 1 3,0 1-60,0-2 34,0 1-12,0 1-51,0-2 38,0 2-62,0-3-1,0 2-21,0-1-145,0 1 62,0-1 1,0 1 87,0 0-25,0 1 0,0-2-21,0 1 130,0 0-53,0-1 131,0 1-105,0-1 1,0 1 212,0-1-99,0 2-108,0-2 0,0 1-4,0-1 52,0 1-225,0-2 116,0 3-26,0-2-17,0 2 31,0-2 0,0 1 50,0-1-34,0 1 114,0-2 0,0 2-95,0 0 36,0 0-50,0-1 0,0 1-18,0 0 24,0 0 3,0-2 0,0 2-95,0 0 83,0 0 37,0-1 1,0 1-53,0-1 92,0 2-49,0-3 0,0 2 2,0 0 18,0 0 0,0-1 29,0 2-2,0-1 0,0 0-29,0 0-89,0 0 0,0 0 81,0 0-104,0 0 0,0 0-51,0 0 41,0 0 58,0 0 1,0 0 112,0 1-125,0-1 185,0 0-149,0 0 142,0-1-138,0 1 1,0 0 6,0 0-14,0 0 19,0-1 4,0 1 0,0 1 201,0-1-195,0 0 0,0 0 35,0-1-28,0 2 2,0-1-3,0-1 1,0 2 4,0-2-10,0 1 8,0-1-43,0 2 34,0-3 1,0 3 169,0-2-142,0 1 0,0-1 83,0 1-41,0 1 24,0-2-92,0 2 27,0-3 1,0 3-144,0-2 133,0 1 1,0-1-203,0 1 138,0 1 0,0-2-53,0 1 77,1 1-16,-1-2 32,1 2-32,-1-3 88,0 3-65,0-3-144,0 3 147,0-3 0,0 2 6,0 0-14,0 1 1,0-2-29,0 1-57,0 1 1,0-2 38,0 1 106,0 1-67,0-3 1,0 2 131,0 0-104,0 1 1,0-2 19,0 1-18,0 1 1,0-3 17,1 2-67,-1 0 43,1 0-4,-1 1 1,0-3 0,0 3 2,0-2 0,0 1 1,0-1 1,0 1-114,0-1-13,0 1-74,0-1 156,0 1 24,0-2 1,0 1-53,0 0 132,0 1-53,1-1 0,-1 1 197,1 0-153,-1 0 180,0-2-76,0 3-122,0-3 0,0 3-146,0-2 143,0 1 0,0 0-49,0 0-35,0 1-34,0-3 58,0 3 6,0-3 1,0 3 24,0-2-11,0 1 0,0-1 144,0 2-133,0 0 7,0-3 1,0 3-30,0-2 9,0 1 1,0-1-41,0 1-144,0 1 124,0-3 0,0 3 23,0-2-71,0 2 0,0-2-29,0 1 358,0 1-210,0-3 1,0 3-85,0-3 74,0 3 0,0-2-9,1 1-120,-1-1 1,1 1 74,-1-1 98,0 2-25,0-3 1,0 2 138,0 0-112,0 1 36,0-3-52,0 1 1,0 0 42,0 0-47,1 2 8,-1-3 0,0 3-107,0-2 103,0 1 1,0 0 1,0 1-57,0-1 2,0 0 28,0 0 1,0 1-11,0-1 143,0 0-120,0 0 21,0 1-15,0-1-20,0 0 1,0 1-9,0-1-6,0 0-77,0 0 97,0 0 0,0 0-87,0-1 71,0 1 0,0-1 214,0 2-206,0-1 1,0 0 336,0 1-163,0-1-126,0 0 0,0 0 23,0 1 11,0-1-155,0 0 0,0 0 60,0 0-128,0 1 76,0-1-43,0-1 178,0 2 14,0-2-77,0 2 20,0-3-51,0 3 58,0-1-39,0-1 17,0 2 1,0-2 168,0 1-141,0 1 8,0-2-67,0 1 60,0 1-57,0-2 1,1 1 55,-1 0-191,0 0 140,2-2 128,-2 3-81,0-3 0,0 2 185,0 0-25,0 0-159,0-1 0,0 1-161,0-1 210,0 2-123,0-3 1,0 2 67,1 0 0,0 0-214,-1-1 178,0 1 0,0 0-31,0 0 30,0 0 7,0 0 101,0 0-100,0 0 27,0 0-9,0 1 41,0-1-50,0 1-3,0-1-6,0-1 0,0 2 15,0-2-20,0 1 0,0 0 16,0 0-97,0 0 83,1-2 5,-1 3 1,1-2-2,-1 0-2,0 1 19,0-2 0,0 2-18,1-1 1,-1 2-44,1-2 1,-1 2 44,0-2 1,0 1 0,0-2 0,0 3-2,0-2 0,0 1-10,1 0 1,-1 0-21,1-2-7,-1 2-98,0-2-59,0 0 224,0 1 277,1-1-269,-1-1 0,0 2-108,0 0 1,0 2-303,0-2 326,0 2 84,0-3-27,0 3 14,0-3-258,0 3 239,1-3 23,0 2-53,-1 0 204,0 0-37,0-1-89,0 2 1,0-2 119,0 1-101,0 1 14,0-2 16,0 1-210,0 0 148,0 0 0,0 1-203,0 0 11,0-1 54,0 0 81,0 1 0,0 0-39,0-1-81,0 0 72,0 0 154,0 1 1,0 0-76,0-1 27,0 0-23,0 0 15,0 1-17,0-1 4,0 0-52,0 0 1,0 0 27,0 1-107,0 0 93,0-1 127,0-1-99,0 2 1,0-2 12,0 1-8,0 1-3,0-1-167,0 0 171,0 0-207,0 0 87,0 0 60,0 0 84,0 1 4,0-2-20,0 2-46,0-1 109,0-1-72,0 2 1,0-2-124,0 1 118,0 1-24,0-1 46,0-1-16,0 2 1,0-1 9,0 0-24,0 1 1,0-2 12,0 1-3,0 1 0,0-2-208,0 1 162,0 1 1,0-2-130,0 1 129,0 1-23,0-2 332,0 2-196,1 0 18,0-3 1,0 3-71,-1-3 14,0 3 0,0-2-54,0 1-90,0 1 0,0-2 73,0 1-70,0 1 1,0-1-17,0 0 89,0 1 1,0-2 69,0 1-71,0 1 1,0-2 80,0 1 6,0 1 151,0-2-84,0 1-12,0 1-101,0-1 43,0 0-62,0 1 1,0-2 54,0 1-99,0 1 55,0-3-3,0 3-68,0-3-161,0 2 104,0 0 103,0 0 1,0 0 55,0 0-89,0 0 197,0 0-168,0 0 16,0 1 45,0-3 4,0 2-117,0 0 1,0 0 67,0-1 23,0 1 1,0 0-38,0 0 49,0 0-43,0-1 125,0 1 0,0-1-73,1 2 1,-1-2 51,0 1-79,1 1 0,-1-2 43,0 1-214,0 1 193,0-2-273,0 1 138,0-1-130,0 1 158,0-1-16,0 2 110,0-3-106,0 3 356,0-3-183,0 3 56,0-3-115,0 3-8,0-1-32,0 0-10,0 1-182,0-2 191,1 1-100,-1 1 92,1-2 0,-1 2 202,0-1-213,0 1 251,0-2-108,0 2-62,0-1-24,0 1 48,0-2-131,0 2 78,0 0 1,0 0-78,1-1 57,-1 0 27,1 1 83,-1 0 0,0 0-82,0-1-7,0 1 7,0-2 0,0 2-196,0-1 153,0 0 0,0 0-286,0 0 240,0 0 0,1 0 2,-1 0 67,0 1 171,1-1 35,-1 0-128,1 0-21,-1-1 22,0 1-126,0 0 5,0 1-110,0-1 0,0 0 65,1 0-70,0 1 1,-1 0 105,0-1-54,0 0 103,0 1-49,1 0 1,0 0 188,-1-1-80,1 0 32,-1 0-43,1 1 16,-1 0-96,1 0 49,-1-1-243,0 0 220,0 0-71,0 1 0,0 0-19,1 0-152,-1 0 105,1 0-10,-1 0 256,0 0-212,0 0 247,1 0-132,-1 0 1,0 0 169,1 0-183,-1 0 105,1 0-69,-1 0 1,0 1-2,1 0 7,-1 0-5,1-1 53,-1 0 0,1 0-53,0 1 130,-1 0-101,1 0-16,0-1 1,0 0-30,0 1-17,-1 0 74,1-1-18,-1 1-140,0 0 1,0 0 28,1 0 54,-1 0 1,0 1 11,0-2 0,0 1 2,1 0 0,-1 0 106,1-1-50,-1 0 0,0 2 132,0-2-135,1 1-21,-1 0 41,1 0-162,-1 0 56,0 0-191,0 1 144,0-2 17,0 3 1,1-3-120,-1 1 102,0 0-26,1 2 57,-1-3 0,0 2 73,0-1-52,0-1 12,0 3-7,0-3 11,0 2 100,0-2-91,0 3 2,0-3 0,0 3-248,0-3 151,0 3-19,0-3-1,0 2-22,0-1 132,0 1-80,0-1 152,0 1-131,0-2 160,1 3-91,0-3 18,-1 3-2,0-3-29,0 1 0,0-1 4,0 1-2,0 0-41,0 0 1,0-1 29,0 1-68,0 0 65,0 0-5,0 0 26,0 0 1,1 1 13,-1-1 87,1-1-106,0 1 124,-1 0 1,0 0-82,0 1 23,0-2-71,0 1 0,0-1-2,0 1-10,0 0-152,0 0 35,0 0 110,0 0-23,0 0-8,0 0 110,0 2-36,0-3-6,0 3 0,1-3 40,-1 2 13,0-1-17,0 1 0,0-2-27,0 2 70,0-1-74,1 2 1,-1-3 9,1 3-3,-1-3 1,0 2 34,0-2-48,0 0-6,0 3 0,0-3-64,0 2 1,0-1 78,0 2-134,0-3 0,0 2 105,0-1-20,0-1 7,0 2 0,0-1-44,0 1 55,0-2 16,0 3 36,0-3-56,0 3 40,0-3-24,0 2-1,0-2-48,0 3-10,0-3 4,0 3 1,0-2-66,0 1 105,0-2-12,0 2 1,0-1 172,0 1-184,0-1 138,0 0 1,0-1-88,0 1 14,0-1-33,0 2 0,0-2-15,0 1-15,0-1 1,1 2 45,-1-1-8,1-1 1,-1 1-19,0 0 132,0 0 0,0 0 61,0 0-116,0 0 0,0 0-23,0 0 11,0 0-132,0 1 0,0-1 113,0 0 1,0 0-205,0 1 137,0-1 1,0 1-68,0-1 1,0-1-14,0 2 55,0-1 151,0 0 0,0 0-138,0 1 220,0-1-93,0 2-2,0-2 0,0 2 21,1-2 8,-1 2-80,1-2 1,-1 1-5,0 1 0,0-3-36,0 2 69,0-1-104,0 1 0,0-2 88,0 2-144,0-1 78,0 2 1,0-3 96,0 3 11,0-3-31,0 2 0,0-1-23,0 1 102,0-2-73,0 3-65,0-3 71,0 3-149,0-3 47,0 2-30,0-2-65,0 3 122,0-3 1,0 2-37,0-1 30,0-1 0,0 2 68,0-1-4,0-1 53,0 2 0,-1-1-25,1 1-25,-1-1 1,1 0-161,0 0 162,0 0-189,0 1 167,0-2-345,0 3 249,0-2 1,0 1 9,0 0 41,0-1 165,0 1-51,0 0 0,0 0-23,0-1-117,0 0 85,0 1-110,0-1 40,0 2 1,0-3-157,0 2 141,0-1 1,0 0-67,0-1 129,0 1-89,0 2 4,0-3 40,0 3 0,0-2 234,0 0-230,0 0 0,0 1-13,0-2-23,0 0 22,0 3 0,0-2-221,0 0 192,0 0 49,0 2 1,0-2-61,0 1 106,0-2-65,0 2 1,0-1 49,0 0-25,0 0 0,0 1 6,0-1 1,0 0-61,1-1 0,-1 2 60,1-1 1,-1 1-16,0 0 0,0-1 113,0 1-121,0-1 215,0 1-147,0 0 1,0-1 87,0 1 0,1-1 6,-1 0-92,0 0 1,1 0-61,-1 1 109,0-1-248,0 1 135,0-1 0,0 1-45,0 0 0,0-1 45,0 1-4,0-1 7,0 2-7,0-3 56,0 3 0,0-1-37,0 0 1,0-1-3,0 1 1,0-1 7,0 0-8,0 0 5,0 2 0,0-3-1,0 3 2,0-3-3,0 3 1,0-3 6,0 2-10,0-2-34,1 3 0,0-3 34,-1 3-26,0-3 22,0 3 2,0-2 1,0 1-15,0 0 3,0-2 26,0 3 0,0-2-20,0 1 51,0-2-42,0 3 1,0-2 77,0 0-73,0-1 4,0 3 24,0-3-18,0 3 0,0-2 91,0 1-87,0-1 0,0-1-6,0 1 33,0 0-22,0 1 1,0-1-39,0 1 1,0-1 7,0 1 14,1 0 0,-1-1-27,0 1 0,1-1 24,-1 1-89,0-1 71,0 1 94,0 0 1,0-1 38,0 1 23,0-1-59,0 2 0,0-3-19,0 2-78,0-1 1,0 1 104,0-1-131,0-1 1,0 1 88,0 0-94,0-1 0,0 2 53,0-1 0,0-1-5,1 1-7,-1 1 1,1-2-1,-1 2 4,0-1 0,0 0 13,0 0-108,0-1 0,0 2 19,0-1-87,0-1 124,0 3-9,0-3 63,0 3 1,0-3-30,0 2 72,0-2-84,0 3 53,0-1-24,0 1 0,0-1 39,0 0-40,0-2-2,0 2-3,0-2 3,0 3 1,0-2-36,0 1 34,0-2 1,0 2-4,0-1-1,0-1-80,0 2 0,0-1 95,0 1-5,0-2 295,0 3-191,0-3-14,0 3 1,1-2-28,-1 0-8,1 0 1,-1 0-11,0 0-12,0 0 1,0 0-46,0 0-31,0 0-6,0 1 38,0-1-47,0 1 64,0-2 183,0 2-175,0-1 102,0 1-82,0-1 1,0 1 51,0-2 1,0 1-56,0 1 1,0-1-92,0 0 121,0 0-5,0 2 1,0-2-36,0 0 1,0 0-35,0 1-25,0-1 10,0 1 1,0-1-36,0 0 67,0 0-26,0 2 0,0-2 21,0 0-60,0 0 50,0 1 0,0-1-8,0 0 1,0 1 44,0 0-1,0-1-16,0 1 0,0-1-13,0 1 0,1-2 164,0 2-142,-1-2 195,0 3-157,0-2-57,0 1-10,0-1 2,0 1 0,0-2-205,0 2 139,0-1-102,0 1 1,0-1 94,0 1 0,0-1 97,0 1-39,0-1 121,0 0 0,0 0-87,0 1 0,0-1 235,0 1-15,0-1-78,0 2-82,0-3 41,1 2-238,-1-2 210,1 3-366,-1-3 64,0 1-181,0 1 301,0-2 26,0 1 0,0-1-230,0 2 101,0-2 174,0 1-89,0-1-5304,0 0 5416,-1 0 0,-1-1 0,-1-1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11:17:26.82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1 902 10543,'0'1'164,"0"1"1,0-2-58,0 1-235,0-1 1,0 2 85,0-1-16,0-1 0,0 2 45,0-1 126,0-1-97,0 2 0,0-1 191,0 1-120,0-2-31,0 3 13,0-1-17,0 1 0,0-2-242,0 1 72,0-2 48,0 3 141,0-3 3,0 3 71,0-2-140,0 1 272,0-2-228,0 2 1,0-1-73,0 1 1,0-1 19,0 1-177,0-1 107,0 1-286,0-1 224,0 1 52,0-2 27,0 3-54,0-3 221,0 2-72,0-1-5,0 1 0,0-1 22,0 0-16,0 0 1,0 1 36,0-1-52,0-1-26,1 1 31,-1 1-44,1-2 0,-1 2-13,0-1 7,0-1 1,0 2 108,0-2-89,0 0 170,0 3-151,0-3 116,0 3-84,0-3 7,0 3 1,0-2-60,0 0 0,0 0 1,0 0-61,0 0-286,0-1 130,0 3 157,0-2 1,0 0 225,0 0-247,0 0 224,0 0-91,0-1 258,0 1-269,0 0-1,0 0 0,0 0-65,0 1 96,0-1-122,0 1 1,0-1 69,0 1-53,0-1 1,0 0 16,0-1-87,0 1 0,0 0 54,0 0 23,0 0 0,0 0 36,0 0 1,0 0-51,0 1 88,0-1-45,0 1 12,0-1-18,0 2 23,0 0 1,0-1 46,0 0 0,0-1 81,0 0 91,0 0-174,0 2 0,0-3 2,0 2 35,0-1-146,0 2 0,0-3 128,0 2-119,0-2-17,0 3-190,0-2 182,0 2 22,0 0 201,0-1-183,0 1 138,0 0 1,0 0-106,0-2 1,0 0 27,0 1-3,0-2 1,0 3-159,0-1 136,1 1 0,-1-2-115,1 1 92,-1-2 37,0 3 0,0-2-45,0 1 211,0-1-122,0 1 1,0-1-21,0 0 1,0 0-60,0 1 77,0-1-74,0 1 0,0-1 37,0 1 0,0-1-209,0 0 198,0 0-59,0 1 1,0-1 68,0 1-14,0-1 1,0 1 204,0-1-199,0-1 48,0 2 1,0-2-47,0 2 0,0-1-64,0 1 43,0-1-22,0 2-1,0-2-6,0 2 1,0-2-7,0 1 1,0-1 29,0 1-92,0-1 72,0 2 107,0-2-82,1 2 1,0-2 38,-1 2 0,0-3 33,0 3 18,0-3-79,0 2 1,0-2 8,0 3 0,0-2-46,0 1 0,0-1 42,0 1 0,0-1-59,0 1 0,0-2 32,0 2 0,0-1-5,0 1 1,0-1 22,0 1-5,0-2 41,0 3-41,0-3 27,0 2-16,0 0-25,2 1 1,-2-1 6,0 0-4,0-1 3,0 0-3,0 1 0,0 0-10,0 0 14,0-1-3,0 1 2,0 0 0,0-1-238,0 1 126,0-1 86,0 1 1,0-1 41,0 1 0,0-1 12,0 1 22,0-1 0,0 0-74,0 0 13,1 2 1,-1-3 13,0 2 0,0-1 7,0 1 1,0-1 21,0 0 1,0 1 22,0-1 8,0 0-29,0 2 1,0-2-42,0 0 1,0 1 19,0-2 1,0 2-24,0 0 1,0-1 24,0 1 0,1-1-19,0 1 0,-1-1-4,0 0 0,1 0-5,-1 1 0,0-1 42,0 1-4,0-1-29,0 1 8,0 0 0,0-1-12,0 1 17,0-1 48,0 1-54,0 0 1,0 0-3,0 0 1,0-1-31,0 0 3,0 0 58,0 2 0,0-2-26,1 1 240,-1 1-220,1-2 122,-1 1-127,0 1 1,0 0 2,0 0 1,0-2-97,0 1 1,0-1 104,0 1 0,0-1-173,0 2 0,0-3 25,0 3-79,0-3 158,0 2 1,0-1 99,0 1-22,0-2 119,0 3 1,0-3-125,0 3 1,1-2 80,-1 0 15,1 1 0,-1 1-29,0 0-170,0 0 0,0-1 114,0 1 1,0-1-319,0 0 135,0 0 1,0-1-162,1 1 294,-1 0 0,1 0-9,-1 0 1,0-1 155,0 1 1,0-1-94,0 0 42,0 1 1,0 0-80,0 0 1,0-1-120,0 1 0,0-1 131,0 0-49,0 0 14,0 1 0,0-1-15,0 1 0,0-1 89,0 1 1,0-1-86,0 1 1,0-2 106,0 2 0,0-1-77,0 1 1,0-1 6,0 1 0,0-1-11,0 1-14,1-2 1,-1 3-4,0-1 0,0-1 2,0 1 0,0-1 6,0 2 0,0-3-163,0 2 152,0-2-18,0 3 1,0-3 27,0 3 1,1-3-4,-1 3 21,0-3-21,2 2 1,-2-1 22,0 1 1,0-1-22,0 1 0,0-1 42,0 1-30,0-2-4,0 2-4,0 0-1,0 1 1,0-1-34,0 0 32,0-2 38,0 3-37,0-2 1,0 1 1,0 0 0,0-1 0,1 1-70,-1-1 67,0 1-3,0-1 28,0 2-11,0 0 0,1 0-9,0-1 1,-1-1-5,0-1 0,1 1 3,-1 1 1,0-1 0,0 1 1,0 0 29,0-1-30,0 0-4,0 1 0,0-1 0,0 0 1,0 1-3,0-1 1,0 1 15,0-1 1,0 1-8,0 0-82,1-2 0,-1 1 73,1 0 1,-1 0-54,0 0 38,0 0 4,0 2 1,0-2 0,0 1 15,0-1-70,0 0 38,0 0 45,0 1 1,0-1-20,0 1 2,0-1 3,0 1 0,0-1 1,0 0 1,0 0-1,0 1 9,0-1 53,0 1-56,1 0-108,-1 1 0,1-1 95,-1 1 1,0-1-6,0 0 1,0-1 2,0 1 0,0-1-2,0 0 1,0 0 4,1 1 0,-1-1 7,0 1-25,0-1 3,0 2 36,0-2 1,0 0-19,0 1 1,0-1 8,1 0-19,0 1 0,-1-2-12,0 3-65,0-3 80,0 2 1,1-2 44,-1 3-57,0-3 126,2 3 1,-2-2-27,0 1-92,1-2 22,-1 2 0,1-1 21,0 1-75,-1-2 0,1 2 8,-1-1-37,0-1 58,0 1-3,0-1-15,1 0 229,-1 2-210,1-2 4,-1 2 12,0-2 3,0 0-335,0 0 193,1 0 87,-1 0-52,1 0 72,-1 0 44,1 0 19,-1 0-19,0 0-26,1 0 0,0-1-39,-1 0 46,1 1-121,-1-3 0,2 3 81,-1-2-48,-1 1 91,1-2 0,0 3-5,-1-1 8,1 0 0,-1-1 12,0 1 0,0 1-31,0-3 0,0 3 12,0-1-304,0-1 238,1 1 0,-1-1-75,1 0 0,-1 0 16,1 1 49,-1 1 50,0-3 1,0 2 122,0 0 20,1 1-132,-1-3 1,1 2 265,-1-1-186,0 2 1,0-3-50,1 2-43,0 0 1,-1 0-109,0-1 1,0 1 74,0-1-34,1 2 91,-1-3 1,2 2-36,-2-1 0,0 2 229,1-2-144,-1 1 44,1-1 0,-1 1-69,0-1 19,0 1-112,0-1 26,0 1 1,0-1-8,1 0 38,-1 1-1,0-1 0,0 1-28,0-1 124,0 1-72,0 0 1,0 0 15,1-1-203,-1 1 174,1-2-7,-1 2 1,0-2-12,0 2 49,0 1-73,0-3 275,0 3-200,0-3 1,0 2 15,0 0 0,0-1-6,1 1-19,-1 0 2,1-1-2,-1 0 1,0 0-59,0 0 54,0 1-20,0-1 36,0 1-12,0 0 0,0 0 33,0-1 1,0 1-38,0-1 0,0 1-8,0-1 1,0 1 10,0 0 1,0 0 51,0-1-29,0 1 11,0-1 0,0 1 85,0-1 9,0 1-88,0-1 0,0 2-12,0-2 0,0 1-95,0-1 1,0 1 88,1 0 1,-1 0-117,1-1 1,-1 0 98,0 1 0,0 0-26,0-1 0,0 1 42,0-1 1,0 1-2,0-1 0,0 1 55,0 0 0,0 0-21,0-2-79,0 3 44,0-3 1,0 3-196,1-1 113,0-1 0,-1 2-49,0-2 0,0 2 65,0-3 3,0 2 1,0-2 43,0 0-44,0 1 1,0-1 62,0-1 0,0 2-63,0 0 94,0 1-63,0-2 1,1 1 26,-1-1-21,0 1-6,2 1 0,-2 0 0,0 0 0,0-1 0,0 1 190,0-1-174,0 1 30,0-1 0,0 0-29,0 0 0,0 0-182,0 0 84,0 0 1,0-1 19,0 1 0,0 0 39,0 0-47,0 1 200,1-1 1,-1 1-65,0-1 78,0 1 1,0 0-68,0 0 0,0 1-41,0-2 1,0 1-49,0-1-236,0 0 177,0-1 75,0 0 44,0 0-75,0 0 0,0 2 108,0-1 0,0 2-49,0-3 1,0 3 5,0-3 1,0 2-39,0-1 0,0 1 1,0-1 1,0 2-58,0-2 0,0 1 67,0-1 1,0 1-41,0-1 0,0 1 15,0-1 1,0 1 2,0 0 0,0 0-2,0-1 0,0 1 31,0-1 72,0 2-37,0-3 0,0 2-31,0 0 0,0 0-9,0-1 1,0 1-10,0-1 0,0 1 34,0-1-208,0 1 159,0-1-14,0 1 44,0-2 0,0 1-3,1 0 0,-1 1-2,1-1 1,-1 1-15,0 0 1,0 0-75,0-1 83,0 0-79,0-1 0,0 0 66,0 0 1,0 1-22,0 1 1,0-1 64,0 1 151,0-1-161,0-1 1,0 1-26,0 0 1,0 1-100,0-1 0,0 1 105,0 0 0,0 0-62,0-1 0,0 1 52,0-1 1,0 1 27,0-1 1,0 1 77,0-1-127,0 2 230,0-2-196,0 0 0,0 0-11,0 0 0,0 1 22,0-1 0,0 1-87,0 0 1,0 0 77,0-1 0,0 1-36,0-1 1,0 1-6,0-1 0,0 1-9,0 0 0,0 0 116,0-1-101,0 1 240,0-2-125,0 3 139,0-3-160,0 3-61,0-2 0,0 2-17,0-2 0,0 1-19,0-1 0,0 1-59,0-1 0,0 1 90,0-2 1,0 3-48,0-2 1,0 2 27,0-3 0,0 3 1,0-3 1,0 3-9,0-3-31,0 3 34,0-2 0,0 1-1,0-1 1,0 1 3,0-1 1,0 2 0,0-2 113,0 1 0,0 0-106,0 0 0,0 0 118,0-1-105,0 2 1,0-3-18,0 1 1,0 0 5,0 0 1,0 2-7,0-2 52,0 2-27,0-3 73,0 1 1,0 0-75,0 0-85,0 1 100,0 0-118,0-1 1,0 0 54,0 0 0,0 1 25,0-1 0,0 1 20,0 0 0,0 0-50,0-1 249,0 1-137,0-1-88,0 0 0,0 0-7,0 0 0,0 2-54,0-3 24,0 2 0,0-1-12,0 0 1,0 1 4,0-1 9,0 1 1,0-1 5,0 0 1,0 1 71,0-1 1,0 1-7,0-1 1,0 1 6,0-1 0,0 2-16,0-3 0,0 3 8,0-3 1,0 3-17,0-3 1,0 3 16,0-2-29,0 2 24,0-3-32,0 1 1,0 0 7,1 0 1,0 1-17,-1 0 17,0 1 1,0-3-2,0 1 212,0 1-194,0-2 143,0 1-136,0 0 1,0 0 3,0 0 39,0 1 12,0-1-48,0 1-18,0-1 1,0 1-25,0 0 0,0 0 30,0-1 1,0 1 3,0-1 1,0 1-4,0-1 1,0 1-81,0 0 0,0 0 11,0-1-21,0 0 77,0-1 0,0 0 2,0 2 150,0 1-157,0-3 1,0 2-22,0 0 0,0 0 35,0-1-50,0 1 1,0-2 21,0 2 0,0-1-64,0 1 0,1-1 70,-1 1 1,1-1-11,-1 1 1,0-1 350,0 1-279,0-1 1,0 0 207,0 0-100,0 2-87,0-3 1,1 2-32,0 0 36,-1 0-75,0-1 1,0 1-142,0-1 1,0 1 15,0-1 1,0 1 55,0-1 1,0 2 57,0-2 1,0 1-64,0-1 246,0 1-213,0-2 85,0 2 1,0-1-13,0 1 0,0 0 6,0-1 0,0 1-147,1-1 1,0 1 129,-1-1-70,0 0 0,0 0 37,0-1 1,0 1-3,0-1 1,0 3-10,0-2 0,0 2 7,0-2 6,0 0 1,0 0 17,0-1-161,0 2 136,0-1-93,0-1 63,0 0-83,0 0 72,0 0 0,0 0-62,0 0 111,0 2 0,0-1 7,0 1 178,0 1-217,0-1 252,0 0-212,0 0 0,0 0-12,0 0-15,0 0 0,0 0-38,0 0 61,0 0 1,0-1-8,0 1 1,0 0 254,1 1-168,0-1 16,-1-1 0,0 1-72,0-1 0,0 1-149,0-1 108,0 1-23,0-1 57,0 1-28,0-1 31,0-1 1,0 3-35,0-2 1,0 1 77,0-1 0,0 1-60,0 0 1,0 0-21,0-1 1,0 1-25,0-1-78,0 0 1,0-1 97,0 1 0,0 0-14,0 0 0,0-1 24,0 0 0,0 3-54,0-2 467,0-1-125,0 0-169,0 0 20,0 1-57,0-1 0,0 0 33,0 0 1,0 1 115,0 1 0,0 0-155,0-1 48,0 0-93,0-1 1,0 1 131,0 1-287,0 0 44,0-1-226,0 1-23,0-1 175,0 1 161,0-1-77,0 2 102,0-3 1,0 3-68,0-2 1,0 1 232,0-1 0,0 1 124,0-1-198,0 1-151,0-1-98,0 1 0,0-1-95,0 0 133,0 1-16,0-2 0,0 3-11,0-2 62,0 1 93,0 0 138,0-1 1,0-1-99,0 2 1,0-1-15,0 1 1,0-1-48,0 2 17,0-2 1,0-1-9,0 2 49,0-2-276,0 0 37,0 1 40,0-1 351,0 0-160,0 0 161,0 1-200,0-1 11,0 0-3,0 0 1,0 1-47,0 1-17,0 0-27,0-1 74,0 0-38,0-1 43,0 0 0,0 2-19,0-1 1,0 1 8,0-1 0,0 1 3,0-1 3,0 1-31,0-1 1,0 2-14,0-2 0,0 1-61,0-1 72,0 1-78,0-2 1,0 2 74,0-1 0,0 0 33,0-1 1,0 3-61,0-3 303,0 2-200,0-2 1,0 1-15,1 0 52,-1-1-40,1 1-76,-1 0 88,0 1-141,0-2 1,0 2 27,0-1-9,0 2 44,0-3 1,0 2-5,0-1 124,0 2 0,0-2-106,1 1 1,-1 0 36,1 0-10,-1-1-52,0-1 42,0 1 0,0-1-113,0 0 0,0 1 50,0 0 0,0 1 10,0 0 42,0-1 0,0 0-48,0 0 136,0 0 1,0 0-67,0 0 1,0 2 65,0-2 1,0 1-72,0-1 0,0 1-18,0-1-58,0 0 15,0 0 1,0-2-26,0 1 0,0 2 63,0-1-56,0 1 11,0-3 5,1 1-1,-1 0-36,1 1 65,-1 1 5,0-2 16,0 3-21,0-3 1,0 2 56,0-1-65,0 2 93,0-2 0,0 1-75,0-1 1,0 1 18,0-1 1,0 1-27,0-1 1,0 1-3,0-1 0,0 2-10,0-2 0,0 1 3,0-1 1,0 1-2,0-1 1,0 0 32,0 0-34,0-1 141,0 0-117,0 0 2,0 0 1,0 1-75,0-1 0,0 1 71,0 0 0,0 1-8,0-1 1,0 2-1,0-2 1,0 0-53,0 1 25,0 0 67,0-2 4,0 2 1,0-1 58,0 1-85,0 0 16,0-2-41,0 1 39,0-1-28,0 1 11,0-1 1,0 0 18,0 0 0,0 1-30,0 1 0,0 0-2,0-1 1,0 1 18,0-1 1,0 1 3,0-1 0,0 1-27,0-1 1,0 2 17,0-2 0,0 1-15,0-1 21,0 1-78,0-1 1,0 1-8,0-1-11,0 1 39,0-1 0,0 2-56,0-2 124,0 1-74,0-2 141,0 2 1,0-1-119,0 1 53,0 0-10,0-2 10,0 2-32,0-2 29,0 0-149,0 1 125,0-1-41,0 0 16,0 0-2,0 1 1,0-1 36,0 0 4,0 1-8,0-1 1,0 3 21,0-2-13,0 2 1,0-2-7,0 1-5,0 1 0,0-2 7,0 1-10,0 1-8,0-3 0,0 2-3,0 0 0,0 0 18,0-1 0,0 1-8,0-1 131,0 0-118,0-1 16,0 1-2,0-1-35,0 0 20,0 0 1,0 2 15,0-1 8,0 1 2,0-1 66,0 0-91,0-1 0,0 1-29,0 1 1,0 0 14,0-1-8,0 1-4,0-1 1,0 1-19,0-1-3,0 1 1,0 0-50,0 0 1,0 1 1,0-2 40,0 1-41,0 1 0,0-2 36,0 1 0,0 1 0,0-2 0,0 1 57,0-1 1,0 2 2,0-3 1,0 3 18,0-3 0,0 3-57,0-2 0,0 1 139,0-1 1,0 1-28,1 1-44,-1-2 1,1 1-52,-1-1-19,0 2 12,0-2 1,0 2-173,0-1 152,0 1 25,0-3 1,0 3-41,0-2-3,0 2 96,0-3-19,0 1 1,0 0 11,0 0 0,0 1 60,0 0 22,0 1-64,0-3 0,0 2-5,0-1-67,0 1 44,0-1 1,0 1-127,0-1-11,0 2-267,0-2 242,1 0 95,-1-1 1,1 1 104,-1 0 1,0 1-65,0 0 39,0 0-63,0-1 0,0 1 135,0-1-159,0 1 0,0-1-36,0 1 51,1-1 1,-1 2-19,0-2 1,0 1 49,0-1 1,0 1-29,0-1 1,0 0 111,0 2 1,0-2-39,0 1 55,0 0-18,0-2 54,0 2 0,1-2-68,-1 2 5,0 1-156,2-3 155,-2 3-178,0-3 119,0 3 1,0-2-80,0 1 11,0 1 1,0-2-76,0 1-213,0 1 260,0-2 0,0 1 2,1-2-22,-1 1 157,1 0 1,-1 0-103,0 1 1,0 0 264,0-1-37,0 1-54,0 0-92,0 0 70,0 0-304,0 0 235,0 0-125,0 0 1,0 0 1,0 1 68,0-1 1,0-1 2,1 1 1,-1 0-11,1-1 72,-1 2-63,0-3 1,0 3-14,0-2 17,0 2 35,0-3-27,0 2 0,0-1-27,0 0 21,0 1 1,0-1 6,1 1-28,-1-1 1,1 2-106,-1-3 113,0 3-143,0-3 115,0 3-58,0-3 0,0 3 95,0-2 76,0 2 1,0-2-37,0 1 25,0 1 142,1-3-177,-1 3 22,1-1-15,-1 1 1,0-1-75,0 0 92,0 1-302,0-1 60,0 0 69,0 1 79,0-3 1,0 2 3,1-1 1,-1 1 205,0-1-195,0 2 1,0-3 126,1 3 1,0-1-101,-1 0 0,0 0-86,0-1 87,1 2-10,-1-3 144,2 1-135,-2 1 0,0-1-43,1 1 43,-1 0 1,1 1-37,-1-1 61,0 0 11,0 0 76,0 1 10,0 0-89,0-1-206,0 0 208,0 0-232,1 1 123,-1 0 50,1 0-14,-1 0 0,0 0-49,0-1 55,1 0-18,-1 0 35,1 1-12,-1 0-200,0 0 127,0 0 45,0 0 1,2 0 82,-2 0-102,0 0 180,1 0-173,0 0 117,0 0-74,-1 0 210,0 0-154,1 0 6,0 0-102,0 0 30,-1 0 1,0 0-19,1 0 41,-1 0 6,1 0-29,0 1-11,-1 0-1,1 1 24,-1 0 1,2 0 3,-2 0 69,1-1 1,0 0 99,-1 0-82,0 0-60,1 1 0,-1-2 0,0 2 0,0-1 0,0 2 212,0-2 0,0 0 181,1 1-282,0-1 130,-1 2-171,0-3-76,0 3 0,0-3 94,0 2-9,0-1-58,1 1 0,0 0-7,-1 1 0,1-2-19,-1 2 0,0-3-3,0 2 0,0-2-22,0 3 0,0-2 51,0 1-41,0-2 1,0 2 34,0-1 234,0-1-229,0 2 165,0-2-53,0 0 22,0 2-171,0-1 120,0-1-167,0 3 142,0-1-193,0 1 112,0-1-10,1 1 7,-1 0 7,1 0 1,-1-1 74,0-1 1,0 0-59,0 1 189,0-1-180,0 1 1,0-1-43,0 1 0,0-1 36,0 0 0,0 0 2,0 1 1,0-1 79,0 1-53,1 0 1,-1 1 60,0-1 0,0 1-46,0-2 88,0 1-50,0 1-128,0-1 0,0 1 36,0-2 0,0 1-152,0-1 84,0 0 66,0 2 0,0-2-49,0-1 0,0 2 34,0 0 0,0-1 38,0 1-54,0-2 403,0 3-234,1-1 1,-1 0-43,1 1 0,-1-1-84,0 0 1,0-1 103,0 0-213,0 1 146,0 1 1,0 0-214,0 0 222,0-2-138,0 1 1,0-1 163,0 1 21,0-1 52,0 2-144,0-2 0,1 1 92,-1-1-78,1 0 0,-1 2-93,0-2 103,0 1 1,0 1-90,0-2 1,0 0 47,0 1 0,0-1-12,0 1 0,0-1-38,0 1 60,0-1-22,0 1 0,1-1 10,-1 1 0,0 0 128,1-1 1,-1-1-100,0 3 80,0-3-55,0 3 9,0-3-98,0 4 0,0-2 61,0 0 1,1-1-96,0 1 1,-1-1 77,0 0 0,0 0-36,0 1 1,0-1 17,0 1 1,0-1-3,0 1 0,1-1 51,-1 0 0,1 0 5,-1 1 1,1-1-7,-1 1-13,0-1 1,0 1 74,0 0 1,0-1-79,0 1 1,0-1 38,0 1 0,1-1 16,-1 1 37,0 0 1,0 0-64,0 1-25,0 0 1,0 0-23,0 0 1,0-2-80,0 1 1,0-1-69,0 1 166,0-1-69,0 2 20,0-1 252,0 0-118,0 1 33,0 0-123,0 0 0,0-1 11,0 1 0,0-1-101,1 0 0,-1-2 51,1 3-111,-1-2 133,0 2-44,0 0 104,0 0 172,0-1-189,0 1 0,0-1 112,0 0 1,0-1-21,0 1-32,0-2-151,0 2 0,0-1 98,0 1 0,0-1-111,0 1 0,0-1 25,0 1-273,0-1 248,0 1 0,0-1 146,0 2 0,0-1-103,0 0 1,0-1 120,0 1 0,0-1-99,0 0 1,0 0 9,0 1-1,0-1 1,0 2-4,0-1 1,0 0 0,0-2 1,0 2-6,0-1 1,0 1 33,0-1 1,0 1-34,0-1 1,0 1-29,0-1 0,0 0 30,0 1 0,0-1-16,0 0 20,0 0-8,0 2-86,0-1-19,0 0-34,0 1 1,0-1 65,0 0 0,0-1 42,0 1 1,0-1-15,0 0 0,0 0 114,0 1 0,0-1-75,0 1 1,0-1 15,0 1 0,0-1-25,0 0 1,0 0 12,0 1 0,0-1-251,0 1 161,0-1 15,0 2 0,0-2 37,0 1 1,0 0 53,0 0 0,0-1-10,0 1 1,0-1 130,0 1 0,0-1-101,0 0 1,0 0 20,0 1 0,0-1 142,0 2-104,0-3-240,0 3 225,0-2-236,0 1 1,0 0-69,0 1 74,0-3 101,0 3 0,0-2-56,0 0 289,0-1-181,0 3 0,0-2 100,0 1 0,0-1-26,0 1-12,0-2-137,0 3 21,0-2 1,0 1-67,0 0 1,0-1 63,0 1 0,0-1 5,0 1 1,0-2-2,0 2 0,0-1 91,0 1 0,0-1-84,0 1 1,0-1 232,0 1-101,0-1-50,0 0-29,0 0 10,0 1-28,0 0 0,0 0 12,0 0 0,0-1-64,1 0 44,-1 0-14,1 1 18,-1 0 0,0 1 1,0 0 0,0-2-98,0 1 90,0 0 50,0 2-54,0-1 141,1-1-131,-1 0 142,1 2-33,-1-1 20,0-1-18,0 1-35,0 0-24,0 0 24,0 0-83,0-1-2,0 1-8,0 0 8,0 0-4,0-1 0,0 0 11,0 0 1,0-1-4,0 1 1,0-1 36,0 1 0,0-1-25,0 0 0,1 0-5,0 1 0,-1-1 7,0 1 1,0-1-5,0 1 0,0-1-8,0 0 1,0 0-3,0 1 1,0-1-34,0 1 0,0-1-8,0 1 0,0-1 36,0 1 1,0-2-5,0 2 1,0-1 113,0 1 0,0 0-105,0-1 0,0 1 72,0-1 0,0 0-21,0 0 1,0 0 75,0 1 0,0 0-181,0-1 138,0 2-236,0-1 0,1 0 66,-1 0-95,1 1 132,0-1 10,-1 0 3,0 1 110,0 0 0,0-1 76,0 0 0,0-1-81,0 0 0,0 0 80,0 1 0,0-1-45,0 1 1,0-1-46,0 1 1,0-1 62,0 1-173,0-2 80,0 3 1,0-3-3,0 2-73,0-1 14,0 1 1,0-1-41,0 1 79,0-1 77,0 1 0,0-2-72,0 2 1,0-1 5,0 1 17,0-1-9,0 2 1,0-3-11,0 1 0,0 0 26,0 1 6,1-1-11,-1 2-48,0-2 0,0 1 35,0 0-13,0-2 81,0 3 5,0-2-73,0 2 1,0 0-1,0-1 0,0-2 25,0 2 0,0-2-15,0 3 1,0-2-72,0 1 1,0-1 34,0 1 1,0-1-7,0 0 0,0 0-19,0 1 1,0-1-9,0 1 0,0-1-56,0 1 0,0-1 79,0 0 0,0 0 187,0 1-205,0 0 91,0 1 0,0 0-58,0-1 1,0 0 60,0 0 1,0-1-97,0 1 13,0 0-62,0 0 1,0 1 85,1-1 1,-1 0-123,0-2 0,1 1 92,-1 1 1,0-1 45,0 0 1,0 0-100,0 1 199,0 0 0,0 1-52,0 0 1,0-2-33,0 1 1,0 1-49,0 0 0,0-2 52,0 1-159,0 0 140,1 1-283,-1 0 213,1 0-112,-1-1 109,0 1-5,0 0 123,0 0 0,0-1-86,0-1 0,0 0 60,0 1 1,0-1-44,0 1 0,0-1 4,0 1 1,0-1 6,0 0 1,0 0-174,0 1 114,0 0 0,0 1-11,0 0 1,0-2 81,0 1-46,0 0 1,0 1 65,0 0 0,0-1-90,0-1 176,0 1-127,0 1 1,0 0 111,0 0 0,0-1-32,0-1 1,0 1-20,0-1 1,0 1-52,0-1 0,0 1-5,0-1 1,0 0 33,0 0 0,0 1-5,0 0 1,0-1-208,0 0 142,0 2 0,0-1 215,0 1-203,0 0 1,0 0 4,0-1 1,0 0-38,0 0 0,0-1 60,0 1 1,0-1-10,0 1 1,0 0 1,0-1-17,0 1 0,0-1 3,0 1 0,0-1 18,0 1 0,0-1 45,0 1 166,0-1-189,0 2-14,0 0 1,0 0-68,0-1 0,0 0 70,0 0-1,0-1-19,0 1 0,0-1 12,0 1-36,0 0 16,0 0 14,0 1 1,0 0 8,0 0 1,0-1 10,0 0 2,0-1-18,0 2-40,0 0 38,0-1-82,0 2 76,0-1-5,0 0 35,0-1-30,0 1 0,0 0 104,0 0 1,0-1-93,0-1 0,0 0 17,0 1 1,0-1-5,0 1 1,0-1-57,0 1 1,0-1 44,0 0 0,0 0-2,0 1 0,0-1-11,0 1 0,0-1 5,0 1 68,0 0-67,0 0 38,0 1 1,0-1-46,0 0 0,0-1-12,0 1 6,0-1 3,0 1 1,0-2-51,0 2 1,0-1 44,0 1 65,0-1-76,0 2 101,0-2-83,0 2 225,0 0-84,0 0-97,0 0 1,0-1 3,0 1 1,0-1-4,0 0 0,0-1-84,1 1 0,-1-2 95,1 2-225,-1-2 72,0 3 47,0-1 50,0 1 2,0-1 1,0 1 6,0 0 0,0-1-14,0 0 1,0-1 40,0 0 0,0 0-26,0 1 0,0 0 28,0 1 1,0-1-26,0 0 0,0-2-117,0 2 0,0-1 9,0 1 0,0-1-62,0 1 203,0-1-74,0 2 0,0-3 36,0 1 0,0 0-40,0 1 1,0-1 45,0 1 0,0-1-15,0 1 24,0 0 18,0 1 0,0 0 88,0-1 0,0 1-14,0-3-82,0 3-5,0 0 32,0 0-75,0 0 51,0-1-77,0 1 0,0 0-1,0 0-165,0-2 153,0 1 0,0-1 41,0 1 0,0-1 40,0 1 1,0-1-70,0 1 217,0-1-85,0 0 31,0 1-9,0 1-34,0 0 0,0-1-68,0-1 35,0 1 0,0 0-1,0 0-8,0 0 1,0 0-65,0 0 1,0-2 22,0 2-45,0-1 0,0 1 47,0-1 0,0-1-24,0 3-204,0-3 201,0 3 9,0-3 0,0 3 3,0-1 1,0-2 24,1 3 0,-1-3 6,1 3 0,-1-2 8,0 0 0,0 0-67,0 1 1,0-1 4,0 1 1,0 0-79,0 1 107,0-1 1,0 1-2,0 0 0,0 0-45,0-1 106,0 1 0,0 0-55,0 0 1,0-1-2,0-1 53,0 1 0,0 1 83,0 0-196,0 0 1,0-1 92,0 1-140,1 0 124,-1 0 0,1-1 30,-1 1 1,0-1-45,0 0 0,0-1 13,0 1 0,0-2 51,0 2-4,0 1 0,0 0-6,0 0-26,0-1 1,0 1-120,0 0 1,0-2 73,0 2 0,0-2-335,0 0 294,0 1 0,1 1 327,-1-2-262,0 2 0,1-2-51,-1 0 132,0-1 0,0 2-93,0-1 44,0 0 2,0 1 1,0-1-23,0 1 67,0-2-48,0 3 1,0-3-28,0 2 0,0-1 51,0 1-44,0-1 10,0 1 1,0-1-22,0 1 1,0-1 38,0 0-131,0 0 98,0 1-6,0-1 63,0 2 0,0-3 71,0 2-89,0-1-9,0 0-270,0-1 177,0 1-85,1 1 163,0-1-17,-1 2 40,0-2-11,0 2 1,0-1-74,0-1 1,0 1 47,0-1 0,0 1 33,0-1-2,0 0-50,0 2 1,0-3-30,0 1-14,0 2 26,0 0 1,0 0-4,0-1 1,0 0 26,0 0-27,0 0 20,0 1-27,0 0 62,0-1-30,0 1 1,0-1 45,0 0 0,0-1-17,0 1 0,0-2 21,0 2 216,0-1-241,0 2 0,0-2 47,1 1 0,-1-1-30,0 1 0,1-2 147,-1 1-166,0 0 1,0 2 0,0-3-13,0 2-162,0-1-43,0 2 204,0-2 1,0 1-46,0 1 0,0 0-2,0 0-235,0-1 364,0 1 265,0 0-215,0 0-37,0-1-237,0 0 166,0 1 0,0-2-60,0 1 76,0-2-59,0 3-64,0-3 40,0 2 0,0-2 6,1 1 21,-1 1 1,1-1 29,-1 1 0,0-1-23,0 1 1,0-1 69,0 0 0,0 0-75,0 1 33,0 0-28,0 1 20,0 0-345,0-1 270,0 1 0,0-1 2,0 0 0,0-1 25,0 1 1,0-2 70,0 2 0,0-1-129,0 1 264,0 0-167,0 1 20,0-1-92,0 1 95,0-1-372,0 1 272,0-3 0,0 2 129,1-1 0,-1 0-139,1 0 270,-1-1-194,0 3 17,0-1-90,0 1 102,0 0-56,0-1 0,0 1 38,0 0 0,0-1 68,0 0 0,0-2-98,0 2 0,0-1-50,0 1 77,0-2 0,0 3 9,1-2 44,-1 0-34,1 0 1,-1 0 55,0 0-32,0-1 5,0 3 0,0-2-78,0 1 41,0-2 0,0 2-65,0-1 26,0 0 0,0 0 33,0-1 1,0 1-9,0 1-84,1-1 63,-1 1-56,0 0 1,0 0 64,0 0 1,0-2-155,0 2 0,0-1 58,0 1 1,0-1 46,0 1 0,0-1 59,0 1 0,0-2-66,0 2 0,0-1 33,0 1-71,0-1 194,0 2-139,0-3 125,0 3 0,1-3-41,0 0 1,-1 1 40,0 0-80,1-1 10,-1 3 1,0-2 20,0 0-10,0 0 0,0 1-8,0-1 1,0-1 0,0 1 217,0 0-112,0-1-80,0 1 1,0 0-107,0 0-1,0-1 0,0 2 0,0-2 25,0 0-17,1 0 13,0 1 229,-1-1-121,0 2 40,0-1-148,0 0 19,0 0 23,0-1 40,0 0-161,0 2 0,0-2 0,1 0-80,-1 1 20,1-1-216,-1 2-64,0-2-317,0 0 457,1 0 20,-1 0-10,1 0 222,0 0 7,-1 0 233,1 0-149,-1 0 114,1 0 1,-1-1 14,0 0-170,0 1 37,1-1 1,-1 0 1,1 0 11,-1 1-6,0 0 1,0-1-13,0 1 79,2-1-20,-2 0 0,1 0-2,-1 0 0,0 1-32,0-1 1,1 0 10,0 0 1,-1 1-4,0-3-15,1 2-15,-1 0 0,1-2-7,-1 3 62,0-3-35,1 1 0,-1 0 47,1 1 0,-1 0-42,0-1 1,0 1 25,0 0 1,0-1 38,1 0 5,-1 2 104,0-3-135,0 2 1,0-1-17,0 0 1,0 1 8,1-1 1,-1 1-203,1-1 216,-1 2-113,0-2 0,1 0 64,-1 0 1,0 1-12,1 0 1,-1 0-45,0-1 9,0 1 57,0 0 1,0 0-32,0-1 38,0 1 1,1-1-18,0 1-1,-1-2 1,1 3 0,-1-1 0,0 0 1,0-1 0,0 1 39,0-1 0,0 1 41,0 0-52,1-1 0,0 2-16,-1-2 0,0 2-19,0-2 1,0 1 20,0-1 1,0 1-49,0-2 1,0 3 29,1-3 1,0 3-7,-1-2 0,0 2 4,0-3 0,0 3-11,0-3-79,0 3 87,0-3 0,0 2 7,0 0-8,0 1 0,1-2 13,-1 1-17,0 1 5,0-3 0,0 2 0,0-1 0,0 1 5,0 0 0,0 0 34,0-1-28,0 2-22,0-3 22,0 1 1,0 0 63,1 0-67,-1 2 1,1-2-1,-1 0 207,0-1 0,0 1-108,0 0 1,0 1-75,0 0 0,0 0-72,0-1 120,0 1 1,1-1 4,-1-1 0,1 2-37,-1 0 0,0 0 5,0-1 0,0 1-59,0-1 1,0 1 77,0-1-68,0 1 79,0-1-176,0 1 110,1-3 0,-1 3 97,1-1-61,-1-1 1,0 1 86,0-1 0,0 2-95,0-2 0,0 1 1,0 0-115,0-1 1,0 2 121,0-2 0,1 2-144,0-1 0,0 1 62,-1 0 0,0 0 111,0-1-33,0 0 1,0-1 7,0 0 0,0 2-59,0-1 0,0 1 24,0-1 1,0 1-86,1-1 0,0 1 91,-1-1 0,0 2-40,0-2 3,0 1-23,0-1-8,0 0-1,0-1 36,0 1 0,0-1 8,1 0 1,-1 1 14,0 0 1,0 1-18,0 0 0,0 0 9,0-1 0,0 0-17,0 1 49,0-1-14,0-1 6,0 1 181,0-1-185,0-1 61,0 1-36,1 1-38,-1-1 19,1 0 0,-1 1-85,0 0 35,0 1-18,0 0 10,0-1 13,0-1 130,0 0-107,0 0 110,0 1 0,0-1-101,0 0 1,0 1 131,0 0-102,0 1 1,0-2-1,0 0 1,0 1-65,0 0 34,0 1 1,0-2-86,0 0 0,0 1 91,0 0 0,0 1-206,1 0 97,-1-1-55,1-1 144,-1 0 3,0 0 1,0 1 72,0-1 1,0 0-88,0 1 0,0 1 32,0-1 1,0 2-17,0-2 0,0 1-55,0-1 1,0 1 54,0-1 1,0 1-33,0-1 0,0 2 8,0-2 1,0 1-9,0-1 1,0 1 34,0-1-38,0 1 44,0-1 1,0 1-25,0 0 0,0 0 25,0-1 0,1 1-18,-1-1 0,1 1 13,-1-1 0,0 1-7,0 0 2,0-1 101,0-1 1,0 0-89,0 0 88,0 1 1,0-1-81,0 0 0,0 1 12,0 0 1,0 1-1,0-2 1,1 1-2,0 0 1,-1 0 16,0-1-31,0 0 0,0 0-29,0 0 1,0 2 51,0-1-128,0 0 98,0-1 0,0 0-59,0 0 0,1 2 43,0-1 1,0 1-6,-1-1 0,0 1 87,0-1-35,0 0 1,0 0-47,0 1 0,0 0 10,0-1 0,0 1 59,0-1 1,0 1-34,0-1-66,0 0 45,0 0 0,0-1-8,1 0 1,-1 1 100,0 0-53,0 1 1,0-2-33,0 0 1,0 1 22,0 0-26,0 1 38,0-2 30,0 0-55,0 0 1,0 0-57,0 3 1,0-2 14,0 1 0,0-1-5,0 1 1,0-1 2,0 1 1,0-1 27,0 1-64,1-1 47,-1-1 94,1 0 16,-1 0 19,0 1-48,0-1 28,0 0-107,0 0 0,0 1 30,0-1 0,0 1 16,0 0 19,0 0-8,0 0-66,0-1-17,0 0 5,0 0 1,0 1-16,0 1-13,0 0 57,0-2-45,0 2 0,0-1 28,0 0 1,0 1-22,0-1 5,0 1 0,0-2 5,0 0 0,0 1-10,0-1-2,0 3 44,0-3-37,0 0 190,0 0-173,0 0 223,0 0-92,0 1 45,0-1-181,0 0 34,0 0 1,0 1-24,0 0-15,0 0 1,0 0-131,0 0 151,0 1-149,1-2 131,-1 0 0,1 1-12,-1 0 80,0 1 61,0 0 0,0 0-85,0-1 0,0 1 0,0-1-39,0 0 0,0-1 30,0 1 0,0 0-41,0 0 0,0 1 19,0-1 1,0 1-12,0-1-121,0 1-8,0-2 62,0 0 39,0-1 191,0 2-172,0-1 1,0 2 118,0-1-98,0 1 16,0-2-191,0 2 179,0-2 1,0 0-177,0 0 153,0 1 1,0-1 9,0 0-24,0 0 1,0 0 73,0 1 0,0 0 3,0 0 21,0 0-34,0-1 1,0 2 50,0-1-55,0 2 0,0-2 11,0 1-76,0 0 74,0-1-247,0 0 183,0 0 4,0-1 1,0 0 9,0 0 0,0 1-8,0 1 1,0 0-95,0-1 70,0 0 11,0-1 1,0 0 9,0 1 0,0-1 79,0 2 0,0 0-25,0-1 0,0 0 4,0 1 0,0 0-18,1 0 1,-1-1 5,1 1 1,-1-1-13,0 1 50,0-2-129,0 1 0,0-1 76,0 0 0,0 1-36,0 0 0,0 1 20,0 0 0,0 0-3,0-1 0,0 1 98,0-1-61,0 1-23,0-1 0,0 1 17,0-1-28,0 2 25,0-2-40,0 0 16,0-1-6,0 0 85,0 1-72,0-1 72,0 0-66,0 0 0,0 0-77,1 2 1,-1 0 18,1-1 1,-1 2-74,0-2 0,0 1 3,0-2-30,0 2 166,0-1 1,0-1-61,0 0 1,0 0 213,0 2-204,0 0 0,0-2 75,0 0 33,0 1 25,0-1-90,0 2 0,0-1 12,0 0-121,0 2 106,0-3 0,0 2-126,0-1 106,0 2-4,0-2-20,0 0 36,0-1 1,0 1 0,0 0 1,0 1 6,0 0-15,0 0 10,0-1 0,0 1 16,0-1-22,0 1 64,0-1-60,0 1 6,0-1-5,0 1 1,0-1 4,0 0 20,0 1-4,0-2-40,0 2 0,0-1 21,0-1 1,0 1-58,0 0 0,0 1 50,0-1-192,1 0 204,-1 0 0,1 0 7,-1 0 13,0 1 210,0-2-162,0 3-51,0-2-24,0 0 56,0-1-138,0 0 1,0 0 68,0 1 0,0 0-37,0 0-185,0 0 183,0-1 61,0 1 1,0 0-40,0 0 1,0 1-15,0-1 15,0 2 0,0-2 90,0 1-64,0 1 0,0-2 2,0 2 22,0-1-8,0-1-91,0 0 71,0-1 0,0 0 14,0 1 1,0 0 9,0 0 0,0 1 22,0-1-38,0 0 6,0 0 4,0-1 6,0 1 106,0-1-99,0 3-29,0-3 32,0 3-24,0-1 1,0 0-35,0-1 0,0 0-2,0 1 0,0-1-33,0 1 1,0-1 58,0 2 1,0-2-67,0 1 1,0-1 24,0 1 120,0-2 1,0 1-124,0 1 171,0 1-115,0-3 1,0 2 31,0 0-15,0 0-12,0-2 0,0 2-44,0-1 45,0 1-81,0-2 0,0 0 60,0 0 0,0 1-9,0-1 0,0 1 5,0 0 38,0 0 63,0-1 14,0 1-30,0-1 1,0 1-54,0 0 0,0 1 49,0-1-3,0 2-211,0-3 133,0 2 0,0-2-82,0 0 1,0 1 60,0 1 19,0-1 1,0-1 55,0 0 0,0 1-84,0 0 240,0 2-193,0-3 1,0 2 244,0-1-205,0 2 1,0-2-12,0 1-92,0 1 21,0-2 0,0 1-18,0-1 0,0 1 59,0-1 0,0 1-19,0-1 0,0 1-24,0-1 0,0 1 0,0-2 19,0 0 0,0 1 1,0 0 0,0 1-6,0 0 1,0 0 56,0-1-44,0 0 0,0 0 29,0 0 1,0 1-27,0 0 0,0 0 63,0-1 1,0 1-80,0-1 13,0 0 1,0-1-111,0 1 0,0 0 71,0 0 1,0 1 46,0-1-44,0 0 30,0 0-16,0-2 0,0 1 65,0 0-24,0 2 0,0-3 13,0 1 0,0 0-12,0 1 1,0-1 10,0 0 0,0 1-49,0 0 0,0 0 29,0 0 0,0-1-127,0 0 103,0 0 19,0 1 1,0 0-21,0 0 0,0 1-26,0-1 29,0 2 1,0-2-21,0 1-157,0 0 153,0 0 99,0-1-113,0-1 122,0 0-18,0 0 200,0 1-110,0-1-82,0 0-54,0 0 29,0 1 1,0-1-71,0 2 1,0-1 25,0 1 1,0 0-37,0-1 3,0 1-8,0-1 67,0 0-36,0-1 77,0 0 0,0 1-56,0 2 1,1-2 124,-1 1-110,0 0 130,1-2-122,-1 1 0,0 0 1,0 1 1,0 0-68,0-1 87,0 1-258,0-1 133,0 0-131,0-1 168,0 1 46,0-1 1,0 1 2,0 0 1,0 1 13,0-1 0,0 1-5,0 0 1,0 0-26,0-1 1,0 1 6,0-1 10,0 0-177,0-1 158,1 1-99,0-1 113,-1 0 7,0 0 1,0 2 14,0-2 12,0 3 96,0-3 1,0 3-15,1-2-12,0 1-115,-1-1 0,0 1-11,0-2-210,0 0 146,0 0 59,0 1 0,0-1 27,0 1-56,1 2 91,-1-3 1,1 2-21,-1-1 19,0 2-15,0-2 11,0 2-37,0-3 1,0 3 13,1-1-81,-1-1 1,1 1 58,-1-1-43,0 1 1,0 0 12,0 1 19,0 0 1,0-2 279,0 1-212,0 1 0,0-2 163,0 1-185,0 0 0,0 0 21,0 0 1,0 0 1,1 0-51,-1 0 0,1 1 87,-1-2-245,0 1 121,0-1 0,1 0-13,-1 0-13,0-1 46,0 3 54,0-3-38,0 0 1,0 1-16,0 0 9,0 1 29,0 0-3,0 0-18,0 1 0,0-2-5,0 1 84,0 1 12,0-1-69,0-1-8,0 2 0,0-3-17,0 3 0,0-2-26,0 2 41,0 0 57,0-2-57,0 1 247,0 1-223,0-3-23,0 3 18,0-3 1,0 3-9,0-2-4,0 1 1,0 0-12,0 0 0,0 0-109,0-1 116,0 2-19,0-3 0,0 2 8,0-1 15,0 2 1,0-1-16,0 0 23,0 1 1,0-2-72,0 1-1,0 1-41,0-3 82,0 3-13,0-3-5,0 1 107,0 2-87,0-3 1,0 2 133,0-1-36,0 1 29,0 0-107,0 0 33,0 0-278,0-1 168,0 2-169,0-2 187,0 2-10,0-3 81,0 2 15,0-1 170,0 1-132,0 0 90,0 0-94,0 0-249,0 0 205,0 0 1,0 0-226,0 0 80,0 0 40,-1 0 78,1 0-29,0 0 1,0-1 171,0 1-180,0 1 273,0 0-204,0-2 11,0 2-44,0-3 0,0 3-27,0-2 32,0 1 11,0-2 0,0 2-67,0 1 47,0-1 98,0-2-53,0 3 0,0-2 213,0 1-149,0 1-46,0-1-18,0-1 7,0 2 0,0-2-179,0 2 105,0 0 0,0-2-78,0 1 90,0 1-15,0-2 47,0 1 1,0 0-30,0 0 42,0 0 0,0-1-22,0 1 26,0 1-15,0-2-12,0 0 0,0 0-16,0 0 1,0 1-21,0-1-81,0 1 48,0 0 1,1-1 38,-1 0 0,0 1-13,0 0 35,0 0-54,0-1 118,0 1 0,0 0-48,0 1 20,0-1-88,0-1 62,0 1-74,0-2 0,0 3 63,0-2 0,0 1-73,0-1 58,0 2 1,1-2-4,0 1 0,-1 0 21,0-1 8,1 2 58,-1-3-73,0 2 0,0-1 67,0 1-59,0 0 26,0-2-21,0 2 1,0-1-10,0-1 1,0 3-46,0-2-9,0 2 98,0-3-2,0 3 311,0-3-111,0 3-144,0-1-4,0 1-475,0 0 295,0-2-34,0 2 54,0-1 101,0 1-84,0-1 263,0 1-139,0-2 29,0 2 52,0 0-88,0-1-152,0 1 144,0-1-158,0 1 133,0 0-131,0-2 85,0 2-9,0-1-16,0-1 26,0 2 1,0-2-4,0 1 5,0 1 27,0-1 1,0 1-28,0-1-77,0 1 72,0-2-27,0 2 0,0 0 24,0-1-14,0 1 29,0-2-33,0 1 58,0 1 1,0-2-47,0 1 28,1 1-5,0-1 1,-1 1 216,0-1-111,0 0 17,0 0-170,0 1 97,0 0-81,0-1 82,0 0-174,0 0 126,0 1-13,0-1-4,0 0-2,0-1-64,0 1 77,0 0 24,0 0 0,0 0-27,0 0 43,0 0-39,0 0 3,0 1 58,0 0-56,0-1 6,0 0-84,0 0 71,0 1-3,0 0-116,0-1-16,0 0 72,0 0 47,0 1 0,0 0 33,0 0-62,0-1 283,1 0-73,-1 1-10,1 0 1,-1-1-38,0 1 38,0-1-169,0 0 73,0 1 0,0-1-57,0 0 80,0 1-238,0-1 14,0 1-166,0 0 209,0-2-30,0 2 320,0-1-253,0 1 207,0 0 119,0-1-145,0 1-55,0-1-118,0-1 0,1 2 55,-1-2 1,1 1-131,-1-1 0,0 1 80,0-1 0,0 1 31,0 0 1,1 0-59,0-1 28,-1 1 57,0-2 0,0 3 10,0-3 1,0 3-17,0-2 19,0 2-281,0-2 233,0 1-206,0 1 180,1-2-27,-1 2 60,0 0 0,0 0 146,0-1-107,0 1 278,0-2-64,0 2-264,0 0 15,0-1 11,0 1-19,0-2 59,0 2-45,0 0-153,0 0 148,0 0 1,0-2-28,0 1-27,0 1-14,0-3 118,0 3-90,0-2 99,0 2 0,0 0-73,0-1 126,0 1-81,0-2 6,0 2-104,1 0-27,0 0-148,-1 0 211,0 0-51,0 0 22,0-1 221,0 1-85,0-1-50,0 1 92,0-1-78,0 1-61,0-2 65,0 2-145,0 0 102,0-1 3,0 1 42,0-2-30,0 2 205,2-1-190,-2 1 23,1-2-30,-1 2 0,0 0 2,0-1 1,0 1-4,0-1 27,1 1-65,0-1 50,-1 0-44,0 0 23,0 1-361,0 0 187,0-1 141,0 0-30,0 0 65,0 1-686,0 0 600,1 0-61,-1 0-34,1 0 232,-1 0-161,0 0 407,1 0 34,-1 0 107,1 0-243,-1 0 44,1 0-328,-1 0 233,0 0-369,0 0-127,0 0 329,0 1-367,0 0 167,0 0 48,1-1 178,-1 0 1,2 0-145,-2 0 300,1 0 1,-1 0 56,0 1-150,0 0-47,0 0 0,1-1 43,0 0-43,-1 1-10,1-1 0,-1 1-113,0 1 111,0-2 1,0 1-14,0 1-1,0-2 149,1 1-140,0 1 119,-1-2-46,0 1 1,0-1 104,0 1-42,0-1-50,0 3-138,0-3 136,0 3-180,0-3 116,0 3-21,0-3-25,0 1 0,0 1 92,0-2 1,0 1-54,0 0 189,1-1-160,-1 1 21,1 1 7,-1-2-56,0 3 29,0-3 1,0 3-66,0-3 51,0 2 74,0-2 1,0 2-62,0-1-20,0-1 0,0 2 14,0-1 0,0 0 92,1 1-24,-1-2 17,0 2 50,0-1-122,0 3 1,0-2-34,0 0 34,0-2 1,0 2-128,0-1 78,0-1 1,0 1-25,0 0 26,0-1-22,0 2-93,0-1 112,0-1-62,0 3 1,0-2 54,0 1 1,0-1 19,0 0 1,0 0 38,1-1 62,-1 2 0,1-1-80,-1 1 0,0-1 46,0 1-19,0-1 0,0 0 7,0-1 35,0 1 0,1 1-57,-1-1 0,0 0 23,1 0 22,0 0-138,-1 1 1,0-1 34,0 0 0,0 0-8,0 1 1,0-1 8,0 1 16,0-1 0,0 2 46,0-1 1,0-2-44,0 2 1,1-1 118,-1 1 0,0-1 80,0 1-43,0-1 17,0 2-77,0-2 0,0 0-92,0 2 1,0-3 77,0 3-55,0-3 65,0 3-245,0-2 205,0 2-30,2 0 1,-2-1-83,0 0 21,1 0 1,-1-1-51,0 1 1,0-1 87,0 1 1,0-1-13,0 1 1,0-1 0,0 1 0,0-2 91,0 2-113,0-2 213,0 3 0,0-2 102,0 1-80,0-1-276,0 1 190,0-1-260,0 0 1,0 0 106,0 1 1,0-1 5,0 1 0,0-1 11,1 1 0,0-1-19,-1 0 0,0 0-39,0 1 110,0-1 19,0 1 86,0 0 0,0 0 16,0 0-105,0-2-24,0 3 43,0-3-127,0 3 31,0-3-25,0 1-43,0 1 0,0-2 81,0 2 5,0-1 0,0 0-4,0 0 0,0 0-3,0 0 1,0 1 1,0-1 0,0 1 85,0-1 0,0 1-57,0-2 17,0 1-106,0 2 92,0-1-235,0-1 212,0 2 0,0-2 62,0 0-93,0-1 33,0 3 0,0-1 47,0 1 0,0-1 75,0-1 148,0 1-238,0 1 0,0 0 253,0 0-187,0-2-90,0 1 107,0 0 4,0 1 23,0 0-9,0-1 36,1 1-58,-1 0-69,0 0 1,0 0 18,0-1 1,0 0-102,0 0 1,0-1 137,0 1-248,0 0 119,0 0 1,0 1 29,0 0 0,0-1 119,0 1-117,0-3 98,0 2 0,0-1-62,0 1-5,0-2 1,0 2-18,0-1-4,0-1-8,0 3-21,0-3-73,0 2 0,0-1 51,0 1 0,0-1 93,0 1-84,0-1 142,0 1 0,0-1-113,1 0 1,-1 1 257,1-1-66,-1 0-118,0 1 1,0-1 129,0 1-132,0-1 1,0 0-147,0 0 184,0-1-201,0 2 150,0-1-156,0 1 1,0-1-66,0 1 109,0-1 0,0 1-21,0-1 28,0-1 70,0 1 0,0 0-71,0 1 239,0-1-149,0 2 0,0-3 96,0 2-193,0-1 30,0 1 1,0-2-40,0 2 76,0-1 1,0 1-54,0-1 18,0-1 34,0 3 1,0-3 8,0 2 1,0-2 7,0 2 1,0-1-2,0 1 1,0-1 7,0 1 0,0-1 15,0 2 1,0-3-16,0 2 163,0-2-137,0 3-35,0-1 0,0-1 25,0 2 8,0-3-54,0 2-6,0 0 1,0 0-24,0 0 0,0-1 52,0 1-39,0-2 0,0 2 23,0 0-72,0-1 1,0 2 37,0-1 1,0 0-9,0-1 1,0 0 67,0 1 1,0-1 3,0 1 0,0-1 101,0 1 1,0-1-82,0 1 0,0-2-9,0 2 1,0-1 24,0 1 33,-1-1-1,1 1-147,-1 0 0,1 0 29,0-1-32,0 0-31,0 1 84,0 0-23,0 1 1,0 0 15,0-3 1,0 2 0,0-1 1,0 1 14,0-1 0,0 1 4,0-1 0,0 1-21,0-1 1,0 0 10,0 1-48,0-2 48,0 3-28,0-1 19,0 1 0,0-2-4,0 1 0,0-1 0,0 1 1,0-1-8,0 1 62,0-1 6,0 1-21,0-1-20,0 2-27,0 0 20,0 0 1,0-1-38,0-1 0,0 0 33,0 1 1,0-1-51,0 1 0,0-1-15,0 1 0,0-1-115,0 1 0,1-2 167,-1 2 0,1-1-32,-1 1 0,0-1 125,0 1 0,0-1-154,0 1 231,0-1-108,0 1 104,0-2-96,0 3 0,0-3 51,0 3-182,0-3 124,0 3-140,0-2 1,0 0 93,1 2 1,-1-3-9,1 3 96,-1-2-41,0 3 0,0-3-12,0 2-12,0 0 0,0 1 37,0-2 1,0 0-6,0 0 35,0 0-58,0 1 0,0-2-128,0 1 0,0-1-41,0 1-125,0-1 200,0 1 0,1-1-83,-1 1-20,0-1 103,2 0 1,-2 0-101,0 1 41,0-1 127,0 1 0,0-1-33,0 1 1,0-1 4,0 0 1,0 0-32,0 1 5,0-1-23,0 2 0,0-2 37,0 2 0,0-2 32,0 1 1,0-1-37,0 1 1,0-1 61,0 1 0,0-1 14,0 1 15,0 0-40,0 0 22,0 2-35,0-1 3,0-1 1,0-1-33,0 2 0,0-3 25,0 3 0,0-3-71,0 3 0,0-2 31,0 0 0,0 0-8,0 1 0,0-1 75,0 1 0,0-1 102,1 1 1,-1-1-99,0 1 0,0-2-27,0 2 0,0-1 214,0 1-149,0-2-121,0 3 0,0-2 15,0 1-255,0-2 229,0 2-191,0-1 252,0 1 0,0-1-41,0 1 1,0-1 21,0 1-61,0-1 171,0 0 0,0 0-64,0 1 32,0-1-44,2 1-9,-2 0 0,1 0 19,-1 0-18,0-2 28,0 2 0,0-1-28,0 1-4,0-1 0,0 2 1,0-2 6,0 0-12,0 0 0,0 1-90,0-1 92,0 1 16,1 1 1,-1-2-25,0 0 257,0 0-202,0 1 0,0-1 243,0 0-268,0 0 0,0 2 0,0-2-126,0 1 0,0-1 80,0 0-229,0-1 147,0 3 28,0-1 1,0 0 95,0 0-1,0-1-8,0 0 1,0 0 120,0 1 0,0-1-34,0 1 1,0-1-55,0 1 8,0-1 11,0 1-56,0-1-31,0 1-227,0 0 144,0 0 1,0 0 56,0 0 57,0-1-68,0 1 329,0-1-188,0 2 113,0 0-155,0 0-8,0-1 0,0 0-155,0 0 1,0-1 96,0 1 0,0-1-353,0 1 202,0-2 33,0 3 0,0-3-71,0 3 211,0-3 1,0 2-113,0-1 21,0-1 40,0 1 182,0 1 14,0-2-157,0 2 0,0-2 83,0 3-76,0-3-148,0 3 143,0-1 1,0 0-2,0-1 0,0 0-1,0 1 0,0-1-23,0 1 128,0-2-123,0 3 214,0-1-179,0 0 0,0 0 155,0 0 0,0-1-81,0 1 1,0-1-14,0 1-41,0-2-168,0 2 21,0 0 1,0 0 84,0 0 0,-1-1-4,1 1 1,0-1 20,0 0 0,0 0 12,0 1 6,0-1 42,0 1-12,0 0-13,0 1 5,0-1 1,0 0-8,0 0 0,0-1-17,0 1 11,0-1-9,0 1 1,0-2-14,0 2-1,0-1 18,0 2 1,0-3-2,0 2-46,0-1 39,0 2-56,0-2 48,0 2 62,0 0 55,0 0-42,0-1 0,0-1-40,0 2 1,0-2 7,0 1 0,0-1-19,0 1 1,0-1 19,0 0 0,0 0-111,0 1 0,0-1 59,0 1 0,0-1-44,0 1-30,0-1-18,0 0 85,0 1 1,0 1-1,0 0 0,0-1 23,0 0 1,0-2-44,0 2 60,0 0-61,0 1 154,0 0 1,0-1-78,0 1 0,0-1 14,0 0 0,0-1-34,0 1 1,0-1 0,0 0 1,0 1-15,0-1 0,0 1 21,0-1 0,0 1-20,0-1 12,0 0 0,0 1-68,0-2-23,0 0 41,0 3 1,0-2-2,0 1 20,0-2 0,0 2-39,0-1 1,0 0 15,0 0 93,0 0-95,0 1 59,0 0-1,0 1 1,0-1 6,0 0 0,0-1 16,0 0-22,0 0 16,0 1-20,0 0 0,0 0-3,0 0 1,0-1-1,0 0-80,0 0 76,0 1-5,0 0-36,0 1 0,0 0 36,0-1 0,0 0-46,0 0 1,0-1 37,0 1 0,0-1-68,0 1 1,0-1 57,0 0 0,0 0-39,0 1 1,0-1 53,0 1 7,0-1 13,0 2 92,0-2 1,0 0-81,0 2 0,0-3-9,0 3-224,0-3 196,0 3 1,0-3-8,0 2 0,0-1 18,0 1 1,0-1-7,0 1 1,0-1 40,0 1-81,0-2 93,0 2-44,0-1 1,0 2-5,0-1 14,0-2-6,0 3 1,0-2-7,0 1 0,0-2-13,0 2 1,0-2-1,0 3 11,0-1 1,0 0 23,0 0 50,0-1-96,0 0 17,0 1 1,0 0 69,0 0-11,0-1 28,0 1-82,0 0 0,0-1 98,0 1 1,0-1-83,0 1 229,0-1-204,0 2 0,0-3-55,0 2 11,0-2-8,0 3 1,0-3-14,0 2 13,0-1 1,0 0-152,0-1 156,1 2 0,-1-2 73,0 2-102,0-1 231,0 1-164,0 0 24,0 1 2,0-1-15,0 1-58,0 0 38,0 0 0,0-2-33,0 2 21,0-3 0,0 2-36,0-2 28,0 0 1,0 3-23,0-3 28,0 3 11,0-1 0,0 0-15,0 0 0,0-2-5,0 2 0,0-1 0,0 1 1,0-1-19,0 1-3,0-2-80,0 3 1,0-2 95,0 0 1,0 0-93,0 1 1,0-1 43,0 1-86,0-1 49,0 1 200,0 0-108,0 0 0,0 1 80,0 0 0,0-1-105,0 0 1,0-1 23,0 2 0,0-1-232,0 0 188,0 0 1,0 0 38,0 1 1,0-1-22,0 0 0,0-1 155,0 1-125,0-1 18,0 1-54,0 0 0,0 0 23,0-1-217,0 0 211,0 2-166,0-2 82,0 0 40,0 2 1,0-2 57,0 1 1,0-1 3,0 1 48,0-2 95,0 2 1,0-1-74,0 1 1,0-1-51,0 1-6,0-1 1,0 0 47,0 0-127,0 0-4,0 1-28,0-2-40,0 2 106,0-1 3,0 1 9,0-1 0,0 0 15,0 1-15,0-2 0,0 1 37,0 0-4,1 0 17,-1 0 109,1 0-135,-1 2 1,0-3 77,0 2-57,0-1-22,0 2 14,0-3-9,0 2 1,0-2 3,0 2-10,0-1 52,0 2 0,0-3-37,0 2 27,0-1-28,0 1 1,0-2-37,0 2 0,0-1 38,0 1 0,0-1-216,0 2 120,0-3 51,0 3 60,0-3 1,0 3-74,0-1 27,0-2 0,0 2-13,0-1 64,0-1-42,0 3-23,0-2 31,0 2-13,0 0-12,0 0 1,0 0 4,0-1 40,0 0-29,0 0 1,0-1-90,0 1 0,0-1 71,0 1 32,0-2 1,0 1-53,0 0 1,0 0 6,0 1-9,0-1-17,0 1 1,0-1 15,0 1 80,0-1 1,0-1-28,0 1 1,0 0 49,1 1 0,-1-1-32,1 1 0,-1-1 39,0 1-40,0-1 21,0 0-51,0 1 22,0 1 1,0 0-49,0 0 35,0-2-18,0 2 8,0-2 3,0 3-54,0-1 58,0-1 1,0-1-147,0 1 0,0-1 79,0 1 1,0-1 0,0 2 0,0-3 61,0 2-6,0-2 58,0 3 26,0-1-54,0 1 1,0-1-16,0-1 1,0 0 83,0 1-74,0-2 1,0 2-175,1-2 155,-1 1 0,1 0-24,-1 1 49,0-2 1,0 2-42,0-2 129,0 0 0,0 2-105,0-1 15,0 0 0,0 0 21,0 0-99,0 0 54,0 1-11,0 0 6,0 0 1,0 0 12,0 0 1,0-1 31,0 1 1,0-1-38,0 1-29,0-1 38,0 2 1,0 0-14,0 0 0,0-1-23,0-1-8,0 1-76,0 1-64,0 0 1,0 0 270,0-2-165,0-1 67,0 3 1,0-2-26,0 0 1,1 1 74,-1-1 1,0 2-97,1-1 0,0 0-60,-1-1 1,0 1 186,0-1 1,0 1 318,0 0-359,0-1 0,0 1-17,0 0 1,0-1-134,0 1 1,0-1 120,0 1 1,0-1-88,0 0 62,0 0 0,0 1 10,0 0 1,0 0-9,0 0 107,0-1-95,0 1 63,0-1-54,0 2 0,0-1 57,0 0-62,0-1 2,0 2 0,0-3 29,0 1 16,0 0-44,0 2 7,0-3 1,0 2 33,0-1-23,1 0-36,-1 1 4,0-1 1,0 0-2,0 1 1,0-1 21,0 2 0,0-3-4,0 3 0,0-3 87,0 2 1,0-2-87,0 3 0,0-2 97,0 2-62,0-1-163,0 1 0,1 0 27,0-1 1,-1-1-34,0 1 115,0-2-11,0 2 111,0-1 1,0-1-138,0 2 261,0-2-163,0 3-14,0-3 0,0 2-108,0-1 52,0-1 1,0 2-4,0-1-6,0 0-23,0 0 39,0 1 1,0 0 248,0 0-190,0-1 1,0 0 155,0 0-226,0 0-65,0 0 1,0 0 85,0 1 0,0-1-81,0 1 0,0-1 57,0 1 1,0-1 18,0 1 0,0-2-23,0 2 1,0-1-54,0 1 52,0-1 0,0 1-56,0-1 53,0-1-1,0 2 82,0-1-7,0-1 145,0 2-132,0-2 80,0 3 1,0-3 9,0 2-131,0-1 1,0 1 3,0-1-9,0-1-17,0 2 0,0-2-47,1 2 22,0-1 17,-1 2 15,0-1 2,0 1 1,0-3 10,0 3 1,0-1-149,0 1 0,0 0-188,0-1 0,0 0 538,0 0-168,0 0 12,0 1-134,0-1 81,0 1-84,1-2 219,-1 2-107,1-3 10,-1 2 1,0-2-35,0 1-21,0 0 40,0 0-22,0-1 1,0 1-1,0 1-1,0-1 104,0 0-95,0 0 0,0 0 13,1 0-17,-1 0 0,1 0 0,-1 0-20,0 0 31,0-1-18,0 2 10,0-1 68,0 1-74,0-1 0,0 1 6,0-2-16,0 1 17,0 0 1,0-1 5,0 1 1,0-1 0,1 2-38,-1 0 1,2 1 25,-2-2 1,0 0-27,1 1 64,0-1 1,-1 0 221,0 0-286,0-1 47,0 1 0,0 0-234,0 0 156,0-1 14,0 2 33,0-2 72,0 0 1,0 0 0,0 2-2,1-1 19,-1-1 143,0 1-156,0-1-122,0 2 108,0-2-204,0 3 23,0-3 85,0 2 1,0-2-333,0 1 170,0-1 239,1 2-90,-1-1 0,1 0 194,-1 0-143,0-1 119,0 3 0,0-2 7,0 1-90,0-1 0,0 0 20,0 0-44,0 0 0,0 0-569,1-1 185,-1 0 205,1 0 36,-1 0 443,0 0-201,1 0 190,-1 0-47,1 0-182,-1 0-602,0 0 219,1 0 56,-1 0 53,1 0 75,-1 0 240,0 0-163,1 0 209,-1 0-66,1 0 0,-1 0 63,0-1-147,0 0 0,1 0 25,-1 1-70,0 0 35,1-1-8,-1 0 0,0 0 82,0 1 5,1-2 81,0 2-135,-1-3 0,0 3-71,0-1 100,1 0-142,-1-2 1,1 3-54,-1-2 93,0 1 0,0-1 42,1 1 0,0 0-26,-1 1 65,0-1-52,0-2 0,0 2 7,0 0 0,1-1 19,-1 1 34,1 0-1,-1-1 1,0 1 46,0-1-50,0 2 0,0-2 24,1 0 1,-1 1-42,1 0-250,-1 1 234,0-3 0,0 3 0,1-2-205,-1 1 0,1 0 200,-1 0 72,0 0-74,0-1 6,0 0 0,0 1-77,1-1 76,0 1-6,-1-1 1,0 1 4,0-1 0,0 1-11,1-1-21,0 1 20,-1 0 0,0 0 16,0-1 0,0 1 7,0-1 122,1 1-131,-1-2 15,1 2 0,-1 0-9,0-1 0,0 1 2,1-1 6,0 1 3,-1-2 107,0 2-113,0-1 0,0 0 9,0 0 0,0 1 9,1 0-52,-1-1 39,1 1 0,-1-1-13,0 0-5,0 2 0,0-2-13,0 1 63,0 1 0,0-2 54,0 1 163,0 1-235,1-1 0,-1 0 108,1 0 1,-1 0-40,0 0-20,0 1-54,0-3 0,0 2-169,0-1 16,0-1 167,1 1-97,-1 2 58,0-3 0,0 3-38,0-3 5,0 1-18,0-1-11,0 1-66,0-1 0,1 1 86,-1-1 56,0 1-83,2 1 163,-2-2 0,0 1-132,0 0 187,0 1-133,0-1 1,0 1 8,0 0 0,0 0-23,0-1 0,0 1 0,0-1 1,0 1-331,0-1 196,0 0-79,0 0 170,0-2 0,1 1 208,-1 0-131,1 2-11,-1-1 1,0 2 64,0-2 252,0 1-81,0-2-200,0 1 1,0 1-135,0-1 178,0 0-232,0-1 101,0 0-10,0 1 10,1-1 12,-1 0 19,1 0 1,-1 1-3,0 1 50,0 1 1,0-2-38,0 1 209,0 1-82,0-3-42,1 3-88,-1-3 23,1 1 1,-1 1-114,0-1 1,0 1 65,0-1 0,0 1-77,0-1 0,0 1 35,0-1 0,0 1 32,1-1 57,-1 0 63,1 0 0,-1 0 99,0 0-162,0 1 7,0 0 0,0 0 1,0-1 0,0 0-111,0 1 0,0-1 25,0 1 6,0-1 0,0 0 29,0-1 0,1 0-32,-1 2 43,0-2 0,0 1-14,0-1 1,0 1 13,0 0 0,0 1-6,0-1 153,0 1-135,0 0 0,0 0 20,0-1 15,0 2-20,0-3 0,0 2 2,0-1 1,0 1-13,0 0 0,0 0-18,1-1 1,-1 1 17,1-1 0,-1 1-6,0-1 65,0 0 3,0 0 7,0-1 20,0 0-59,0 0-18,0 1 0,0 0-63,0 0 0,0 1 87,0-1-66,0 0 0,0-1-20,0 1 1,0-1-61,0 0 70,0 0 5,0 1 1,1-1 86,-1 1-80,0-1 67,2 2-54,-2-1 65,0 0 1,0 1-55,0-1 1,0 1 3,0-1 1,0 1-3,0-1-8,0 1 0,0-2-27,0 0 1,0 0 42,0 1 37,0-1 1,0 0-43,0 0 195,0 1-39,0 1 215,0-1-141,0 0-116,0 0 1,0 1-173,0-1 0,0 1 81,0-1 1,0 2-175,0-2 0,0 1 51,0-1 1,0 1-110,0-1 128,0 0 0,0 0 24,0-1 1,0 1 9,0 0 26,0 1 313,0-2-96,0 3 40,0-1-210,0 0 0,0 1-279,0-3 224,0 3-113,0-3 79,0 1 1,0 1-96,0-1 76,0 0 29,0-1 1,0 1 108,0 0 0,0 1-40,0-1 87,0 2 0,0-1 16,0 0-123,0 1 4,0-3 0,0 2-2,0-1 0,0 1-67,0-1 1,0 1 70,0 0 0,0 0-102,0-1 0,0 1 74,0-1 0,0 1-50,0-1 55,0 1 6,0 0 1,0 0 22,0-1 10,0 2 52,0-3-71,0 2 31,0-1 0,0 1-33,0-1 0,0 2-32,0-2 0,0 1 32,0-1 1,0 1-42,0-1 1,0 1 22,0-1 1,0 1-2,0 0-7,0 0 6,0-2 0,0 3 39,0-2-28,0 1 51,0-2 0,0 2-41,0 1-94,0-1 57,0-2 1,0 2-28,0 0 5,0 0 31,0-2-37,0 2 1,0-2 28,0 0 1,0 1 14,0 0 0,0 1-32,0 0 54,0-1-7,0-1 0,0 0 5,1 0 1,0 2-13,-1-1 1,0 1-2,0-1-85,0 0 80,0-1 7,0 1 1,0-1 7,0 0 0,0 1 0,0 0 1,0 1-40,0 0 0,0 0-1,1-1 0,-1 1-15,1-1 0,-1 1 35,0-1 1,0 1 1,0-1 0,0 2-7,0-2 1,0 1 13,0-1 0,0 1-26,0-1-8,0 0 16,1 0 0,-1-1-3,0 0-25,0 0 21,0 0 18,1 0-25,-1 1 351,1 0-24,-1-1-2,0 3-242,0-2 13,0 2-291,0-3 169,0 1 0,0 0-80,0 0 1,0 1 74,0-1 0,0 2-4,1-2 0,-1 0 55,1 1 0,-1 0-10,0-1 62,0 1 246,0-1-16,0 1-222,0 0-54,0 0 0,0 0 77,0 0-67,0 0 1,0-1-30,0 2 0,0-1-45,0-1-32,0 1 11,0 0 70,0-1-14,1-1 114,-1 0-91,1 0 1,-1 2 77,0-1-45,0 1-7,0-2 1,0 3 2,0-2-16,0 1-17,0-2 1,0 3 18,0-1 1,0 0-206,0-1 191,0 1 0,1-2-226,0 1 203,0 1-13,-1-1 71,0 0-3,0-1 1,0 2 140,0-2-178,0 3 44,0-2-2,0 0-98,0-1 65,1 0-8,0 0-28,-1 1-7,0-1-83,0 0 0,0 1 88,0 0 17,0 2-29,0-2 216,1 2-104,-1-3 1,0 2 187,0-1-136,0 1-37,0-1 1,0 1-13,0 0 46,0 0-350,0-1 204,0 0-188,0-1 165,0 0 1,0 2 38,0-1 0,0 1 2,0-1 6,0 1 169,0-2-131,0 3 0,0-2 94,0 2-67,0 0-138,0-3 1,0 2 53,1 0 1,0 0-109,-1-1 1,0 0 100,0 1 1,0 0 1,0-1 2,0 0 1,0 0-11,0 1 0,0-1 123,0 1 0,0-1-104,0 1 0,0 0 146,1-1 0,-1 1-35,1-1 1,-1 1 53,0-1 0,0 1-5,0 0 26,0 0-130,0-1 0,0 1 84,0-1-209,0 1 117,0-1-253,0 0 42,0 0 118,0-1 1,0 1 58,0 0 0,0 1-14,0-1 23,0 1-41,0 0 249,0-1-201,0 0 22,0-1 0,0 3-112,0-2-8,0 1 20,0-1-23,0 1 125,0-2 1,1 0-50,-1 0 1,0 2 59,1-1 0,-1 1-60,0-1 0,0 1 144,0-2 0,0 2-69,0 0 1,0 0 3,0-1-66,0 2 1,0-2-81,0 1 0,0 1 29,0-3 58,0 3-48,0-3 1,0 3-2,0-2 54,0 2 12,0-3 0,0 2 31,0-1 81,0 2-123,0-3 0,0 2 17,0 0-2,0 0-15,0-1 1,0 1 27,0-1-20,0 1 26,0-1 0,0 1 43,0 0-88,0 0 1,0 0-3,0 0-131,0 0 154,0-1-48,0 1 26,0-1-3,0 1 10,0-1-7,0 2 84,0-2-76,0 1 8,0-2 1,0 3-3,0-2 0,0 1-57,0-1 53,0 1 1,0 0-34,0 1-21,0-1-12,0-2 67,0 3 0,0-2 12,0 1 53,0 1-74,0-1-93,0-1 97,0 2-54,0-2 1,0 2 50,0-2 0,0 1-18,-1 0 48,1-1-8,-1 0 1,1 1 124,0-1-141,0 2 149,0-3-107,0 3 104,0-3-131,0 3 1,0-2 18,0 1-68,0 1 1,0-2 72,0 1-71,0 1 0,0-1 57,0 0-51,0 1 1,0-2 13,0 1 8,0 1 0,0-2 7,0 1 3,0 1 29,0-3-15,0 3 0,0-1 92,0 0-102,0 1 0,0-2 1,0 1 21,0 1-48,0-3 1,0 2-22,0-1 0,0 1-55,0 0 82,0 0-15,0-1 87,0 0 1,0 0-81,0 0 144,0 2 0,0-2-117,0 1 0,0 1 13,0-2-75,0 1-17,0-1 45,0 0 0,0 0-12,0 0 0,0 1 23,0 0-5,0 0 0,0-1 83,0 1 0,0 1-83,0-2 155,0 1-56,0-2-37,0 2 0,0 0-15,0-1 14,0 1-78,0-2 50,0 1 0,0 0-92,0 2 91,0-1 22,0-2 14,0 3-26,0-3 0,0 2-27,0-1 8,0 2 1,0-2-65,0 2 1,0-1 79,0 0-205,0 0 162,0-2-39,0 1 77,0-1 0,0 2 5,0-1 1,0 1 76,0-1 0,0 1-97,0-1 191,0 1-137,0-1-14,0 1 1,0 1 32,0-1-209,0 0-20,0 0-20,0 0 0,0 0 27,0-1 25,0 1 146,0-1 1,0 1-72,0 0 1,0 0 51,0-1 1,0 1-41,0-1 0,0 1 120,0-1 0,0 1-63,0-1 18,0 2-32,0-3 1,0 3-6,0-2-125,0 1 115,0-2-82,0 3 77,0-3 0,0 3 38,0-1 13,0 0 54,0-2 1,0 3-38,0-3 25,0 3-173,0-3 0,0 3 124,0-2-192,0 2 148,0-3 1,0 2-36,0-1 67,0 2 13,0-3 0,0 2 127,0 0-168,0 1 48,0-1 1,0 0-1,0 0-227,0 1 205,0-1 1,0 0-146,0 0 86,0 1-24,0-3 41,0 3 21,0-3 0,0 3 100,0-2-119,1 2 96,-1-3 1,1 2-52,-1-1-17,0 1 1,0 0 10,0 0-9,0 0 1,0 1-5,0-1 6,0 0 1,0 0-38,0 0 40,0 0-167,0-1 150,0 0 0,0 0 1,0 1 1,0 0-3,0-1 1,0 1-9,1 0 139,0 0-104,-1 0 0,0-1-12,0 1 0,0-1 49,0 2-46,0 0 0,0-2-33,0 1 28,0 1-7,0-3 1,0 3-49,0-2 0,0 1 46,0-1-95,0 2 82,0-3-14,0 1 0,0 1-1,0-1 48,0 1-18,0-2 0,0 3 7,0-1-5,0 0 2,0-2-52,0 1 1,0-1 44,0 1 1,0 1-56,0-2 0,0 3-7,0-3-19,0 1 103,0-1 0,0 1 16,0-1 1,0 1-63,0 0 183,0 2 1,0-2-10,0 1-26,0 1 1,0-1-29,0 0-117,0 1 1,0-2-17,0 1-290,0 1 99,0-3 216,0 1 0,0 0-58,0 1 1,0 0 20,0-1 1,0 1 99,0-1-133,0 1 197,0-1 1,0 1 37,0 0-107,0 0 1,0-1-39,0 2 43,0-1-258,0-1 173,0 0 1,0 0-75,0 0 0,0 2 80,0-2 1,1 1 28,-1 0 0,0-1-3,1 0 11,0 1 38,-1-2-38,0 3 20,0-4-21,0 1-74,0 0 68,0 1 0,0 0-3,0 1 1,0-1-4,0 0 0,0 1-11,0-1 17,0 1 1,0 0 1,0 0 31,0-1-38,0 1 5,0-1-59,0 1 25,0-1 1,0 1 32,0-1 0,0 2-3,0-1 0,1 1-24,-1-1 0,0 0 4,0-1-22,0 1 31,0-1 0,0 1 21,0-1 6,0 1 1,0 1 20,0-2-25,0 2 4,0-2 1,0 1-10,0-2-7,0 2 1,0-1 6,0 1-30,0 0 24,0-2 1,0 2 0,0-1 2,0 0 1,0 1 92,0-1 0,0 2-80,0-3 18,0 3 0,0-2 1,0 1-14,0 1 1,0-2 3,0 1-2,0 1-80,0-2 21,0 1 0,0-2-82,0 1 1,0 1 64,0-1 1,0 1 43,0-1 0,0 2-47,0-2 80,0 2-52,0-3 0,0 2 46,0-1-38,0 2 10,0-3-100,0 3 90,0-2-77,0 2 54,0-3 63,0 3-75,0-3 65,0 2-25,0-1 7,0 1 100,0 0 1,0 0-94,0-1 159,0 2-144,0-3 0,0 2 3,0-1 0,0 1 9,0-1-47,0 2 40,0-2-7,0 1-193,0-1 97,0 1 143,0-1-71,0 1 0,0-1 123,0 1-69,0 1-13,0 0 1,0-1-33,0 0 4,0 1 7,0-2 1,0 1 8,0-1 1,0 1-7,1-1-6,-1 1 92,1-1 0,-1 2-45,0-2-20,0 1-28,0-2 4,0 3 1,0-2-125,0 1 151,0 1-358,0-2 170,0 2 106,0 0 1,0-2 10,0 1 4,0 1 68,0-3 22,0 3-37,0-3 0,0 3-18,0-2 175,0 1-152,0-1-14,0 2-25,0-3-9,0 3-21,0-3-14,0 3 54,0-3-11,1 3 12,-1-2-15,1 2 48,-1-3 0,0 2-21,0-1 6,0 2 0,0-2-60,0 1 20,0 1 1,0-2 22,0 2-5,0 0-71,0-2 55,0 1 28,0 1 0,0-2-3,0 1 7,0 0 41,0 0 1,0 1 65,0-1-101,0 0-1,0 0 1,0 1-23,0-1 38,0 1-28,0-1 1,0 1 21,0-1-8,0 1 12,0-2 1,0 2-51,0-1 34,0 0 0,0 0-213,0 0 204,0 0 1,0-1-60,0 2-26,0-1 32,0 0 1,0 0 17,1-1 1,-1 1-14,1-1 113,-1 1-119,0 0 242,0-1-192,0 2 0,0-1 36,0 0-36,0 1 8,0-1 1,0 0-79,0 0 75,0 1 1,0-2 52,0 2-60,0-1 50,0-2-46,0 3 144,0-2-133,0 2 1,0-2 18,0 1-12,0 1-21,0-1-55,1 1 1,-1-1 68,1 0-39,-1 1 19,0-1-223,0-1 204,0 2 11,0-2 1,0 1-69,0-1 61,0 2 0,0-2 12,0 1-39,0 1-75,0-3 80,0 3 104,0-3 29,0 3 10,0-1-46,0 0 60,0 0 1,0 0 83,0 0-128,0 0-77,0 0 0,0 1 106,0-1-180,0 0 51,0 0-23,0 0 19,0 0-24,0 1 47,0-1 8,0 0 1,0 0 22,0 0-29,0 0 34,0 0-17,0 1 7,0-1 27,0 0 6,0 0-38,0 1 5,0-1-16,0 0 20,0 0-42,0 1 29,0-1-6,0 0 1,0 0 3,0 0 0,0 0 1,0-1 1,0 2-2,1-1-11,0 1 0,-1 0 10,0-2 106,0 2-83,0-2 5,0 2-90,0-3-5,0 3-33,0-3 95,0 3-48,0-1 0,0 1 8,0-2 79,0 2-4,0-1 11,0 1 106,0 0-139,0-2 11,0 2 6,0 0-16,0 0 21,0-2-99,1 2 90,-1-1-4,1 1 1,-1-2 0,0 2-2,0-1 0,0 1 0,0-2-10,0 2 19,0-1-100,0 1-27,0-2-23,0 2 113,0-1-8,0 1 47,0-1-59,0 1 102,0-1-88,0 1 76,0 0-47,0-2 9,1 2-232,0-1 129,-1 1-231,0 0 370,0-2-144,0 2 41,0-1 1,0 0-40,0 0-17,1 1 110,-1-1 36,1 0 115,-1 1 120,0-3-48,0 3-414,1-3 122,-1 3-76,1-3-258,-1 3 295,0-1 89,0 1 1,0-2 141,1 2-117,-1-1 254,1 1-155,-1 0-147,0 0-28,0-1-2,0 1 37,0-2 18,0 2-35,1 0 114,-1 0-72,1-1 12,-1 1-57,0-2-29,0 2-165,0 0 123,1 0-186,0 0 252,-1 0 1,0 0-107,0-1 82,0 1 1,0-2-77,0 2 102,0 0-70,2 0 8,-2 0-2,1 0 204,0 0-95,-1 0 66,0 0-142,1 0 32,-1 0-6,1 0 75,-1 0-26,0 0 24,0 2-19,0-2 0,0 2 20,0-1-21,1-1 1,-1 2 9,1-1 1,-1-1 60,0 2-28,0-2 1,0 2 28,1-1 13,-1-1 11,1 2-46,-1-1 9,0-1 1,0 2 7,0-1-41,0-1 34,0 3 1,1-3 53,-1 2-71,0 1-18,1-1 1,-1 1 106,0-1-55,0-1 58,0 2-53,0-3 33,0 3-113,0-3 1,0 2-13,0-2 9,1 0-21,-1 1 40,0-1-9,0 2-52,0-2 53,0 0 19,0 3-12,0-3 298,1 3-59,0-3-66,0 2-88,-1-1 22,0-1-227,0 2 211,0-1-86,0-1 43,0 1-259,0 0 91,0-1 53,0 3 42,1-3-5,0 3 29,-1-2-23,0 1 36,0-1-26,0 0 1,0 0 14,0 1 1,0-1 4,0 1 1,1-1 15,-1 1 132,1-1-154,-1 0 0,0 0 248,0 1-196,0-1 0,0 1 65,0-2-34,0 1-14,0 0-34,0 0-240,0 0 106,0 0 1,0 0 20,0-1-20,0 0 51,0 1 99,0-1-101,0 2 42,0-2 1,0 2 46,0-1-17,0-1 1,0 2-25,0-1 10,0-1-58,0 3 51,0-3-25,0 0 1,0 1 11,0 0 22,0-1 33,0 2 0,0-2 65,0 1-70,0-1 0,0 2-4,0-1 52,0-1-63,0 3 0,0-2-194,0-1 89,0 1-27,0 2 88,0-2 0,0 0-37,0 0 37,0-1-26,0 2 257,0-1-183,0-1 0,0 2 188,0-2-167,0 0-52,0 2 0,0-2-43,0 1-15,0 0-235,0 0 174,0-1-55,0 0 85,0 1 134,0 0-137,0 0 375,0-1-24,0 0-31,0 1-215,0 0 0,0 0 93,0-1-193,0 1 171,0 1-127,0-1 13,0 1-29,0-1 28,0 0 0,0-1-26,0 2 29,0-2 0,0 1 15,0 0-5,0-1 49,0 2 1,0-1 243,1 1-143,-1-1 65,1 2 1,-1-3-155,0 2-16,0-1 0,0-1-21,0 2 128,0-2-340,0 1 160,0 1-175,0-2 82,0 1 42,0 1 195,0-2-122,0 1 0,0-1 239,0 2-222,0-2 28,0 1 13,0-1-45,0 1-5,0-1-2,0 3 1,0-3-32,0 2-17,0-1 21,0 2 28,0-3 0,0 2-55,0-2 41,0 0-17,0 1-61,0 1 44,0-2 1,0 2 52,0-1 0,0-1 0,0 2-96,0-1 51,0-1 75,1 3 0,-1-3-72,1 2 59,-1-2-19,0 3 8,0-3-3,0 3 0,0-3 1,0 2-64,0-1 57,0-1 1,0 1-12,0 0 4,0-1 1,0 2 95,0-1-48,0 0 1,0 0 55,1 0-82,-1 0 7,0 1 61,0-2 0,0 2-45,0-2 244,0 0-128,0 2-75,0-1 0,0 0-6,0 1 32,0-1-95,0 1 0,0-1-16,0 1 1,0-2 60,1 1-2,0 0-8,-1 0 7,0 0-97,0 0 75,0 0 4,0 0 9,0-1-2462,0 0 1,0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11:17:26.82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 40 10655,'0'2'29,"0"-1"-35,0 0-13,0-1 1,0 1 75,1-1 1,-1 1-6,1 0 18,-1-1-38,0 3 0,0-2 22,0 1 23,0-2-34,0 2 1,0-1 73,0 1 0,0-2 57,0 3-91,0-3 43,0 3-11,0-3-156,0 3 0,0-3 83,0 2-28,0-2 1,0 2-41,0-1-78,0 0 1,0 0 56,0 0-8,0 0 299,0 1-160,0-1 1,0 0 1,0 0-36,0 1-37,0-1 9,0 1 1,0-1 20,0 1-87,0-1 1,0 0 81,0-1-126,0 1 86,0 1 103,0-1 1,0 1-85,0-2 269,0 1-248,0 2 19,0-3-50,0 2 1,0-2-11,-1 1-151,1 1 116,-1-2-51,1 3 79,0-3 0,0 2-14,0-1 18,0-1 9,0 2-7,0-2 5,0 3 0,0-2-19,-1 1 22,1 0-55,-1-1 1,1-1 34,0 2 18,0-1 1,0 0 7,0 0 4,0-1-13,0 3 1,0-3-8,0 3 0,0-3 30,0 3-21,0-3 9,0 2-8,0 0 0,0 0 145,0 0-95,0-2-21,0 3 1,0-2-18,0 0 1,0 0 2,0 1 0,0-1 121,0 1-88,0-2-108,0 3 52,0-1 1,0-1-26,0 1 5,0-2-17,0 3 23,0-1 11,0 1 54,0-1 0,0 0-47,0 0 1,0-1 172,0 1-146,0-1 9,0 1 51,0-1-38,0 0 0,0 0-40,0 1 0,0-1 44,0 1 4,0-1-15,0 2-48,0-2 4,0 1 1,0 1-12,0-2-19,0 0 8,0 2 0,0-2 9,0 0 1,0 0 14,0 0 0,0 1-5,0-1-7,0 0 116,0 2-96,0-1-3,0 0-14,1 1 1,-1-1-2,1 0 0,-1-1-12,0 1 23,0-2 39,0 2 0,0-1-41,0 1 78,0-1-70,0 1 0,1-1 21,0 1 0,-1-1-61,0 0 1,0 0-4,0 1 0,0-1-37,0 1 70,0-1 183,0 2-189,0-2 221,0 1-169,0 1 1,0-1 65,0 0 0,0-1-40,0 1 17,0-1-241,0 1 172,0-1-209,0 2 114,0 0 15,0 0 11,0-1 46,0 1 56,0 0 21,0 0 0,0-1-50,0 0-19,0 1 1,0-3 10,0 3 0,1-3-25,-1 1 1,1 0 18,-1 0 0,0-1-12,0 2 0,0-1 21,0 1 0,0-1 3,0 1 1,0-1-25,0 1 19,0-2 201,0 2-185,0 0 114,0 1 1,0-1-110,1 0 0,-1-1 41,0 0-55,1 0-9,-1 1-109,0 0 1,0 0 61,0 0-73,0-1 82,0 1 132,0-1 0,0 1-78,0 0 1,0-1 77,0 1 0,0-1-30,0 1 1,0-1-20,0 0 0,0 0-37,0 1 93,0-1-393,0 2 245,0-1 1,0-1-126,0 0 126,1 0 137,0 2-81,-1-2 1,0 1 8,0 0 0,0-1 121,0 1 1,0-2 4,0 2 18,0 1-61,0 0-228,0 0 210,0-1-343,0 1 54,0 0 68,0 0 105,0-1 1,0 1-15,1-2 1,-1 1 47,1-1 1,-1 0-43,0 1 0,0-1 106,0 0 0,0 0-52,0 1 1,0-1 86,0 1 0,0-1-174,0 1 24,0-2 1,0 2 7,0 0 1,0 0 40,0 0 0,0-1-136,0 1 1,0-1 104,0 1 1,0-2 6,0 2 0,0-1 12,0 1 0,0-1 78,0 1-70,1-1 28,-1 2-182,1-3 145,-1 3 0,0-1-56,0 0 0,0 0 47,0-1 0,0 1 111,0-2 0,0 2-66,0-1 0,0 1 104,0-1 1,0 1-79,0-1 0,0 1 19,0-1 0,0 0-136,0 1 179,0-2-387,0 3 176,0-1 0,0 0-53,0 0 0,1-2-33,0 2 162,-1-1 28,0 1 116,0 0 0,0 0-88,0 0 0,0-1-30,0 0 26,0 0-9,0 1 0,0-1-191,0 1 108,0-1-35,0 1 142,0 0 1,0-1-2,0 1 0,0-1 51,0 1 0,0-1-92,0 1 1,0-1-101,0 1 0,0-2 138,1 1-155,-1 1 36,1-1-90,-1 2 1,0-1 90,0 0 0,0-1-116,0 0 242,0 0-164,0 2 321,0-2-164,0 2 163,0 0-104,0-1 109,0 1-228,0 0 12,0 1 0,0-3-277,0 1 183,0-2 69,0 3-3,0-1 0,0 0 176,0 0-179,0-2 100,0 2 1,0-1-13,0 1 0,0-1 95,0 1-162,0-2 81,0 3-276,0-2 153,0 2-32,0 0 78,0 0 1,0-1-21,0-1 57,0 0 82,0 1 1,0-1 21,0 1-96,0-1-49,0 1 0,0-1 83,0 0-161,0 0 1,0 1 40,0-1-68,1 0 67,-1 1 1,0-2 68,0 3 0,0-3-53,0 2 251,0-2-176,0 3 0,0-3-72,0 2-13,0-1 0,0 1-292,0-1 161,0-1 134,0 3 9,0-3-63,0 2 180,0 0 0,0-1-175,0 2 247,0-3-87,0 3-27,0-2 0,0 0-21,0 2 1,0-3 22,0 3-71,0-3 53,0 3 55,0-1 1,1 0-52,0-1-73,-1 2 11,1-1 0,-1 0-211,0 0 150,0-2-231,0 2 253,0-2 0,0 2-25,0-1 232,0-1-158,0 3 1,0-2 177,0 1 1,0-1-28,0 0 0,0 0-51,0 1-67,0 0 27,0 1-59,0 0 0,0-1 41,0 1 0,0-1-232,0 0 180,0-1-246,0 1 183,0-1 0,0 2-31,0-2 111,0 0-6,0 2 23,0-2 0,0 1-42,0-1 0,0 1 99,0-1-86,0 0-62,0 2 77,0-1-7,0 0 21,0 1 1,0-1-3,0 0 1,0-1 100,0 1 1,0-1-115,0 0 41,0-1-6,0 3-19,0-1 0,0 0-50,0 0 0,0-1-60,0 0 106,0 0 13,0 1 170,0 0-193,0 1 19,0 0 0,0-2-6,0 1 0,0-1 27,0 1-51,0-1 0,0 0-164,0 0 4,0 0 155,0 2 1,1-3 127,0 1 1,-1 0-86,0 1 1,0-1 46,0 1 1,0-1-67,0 1 26,0-1-49,0 1 10,0-2-1,0 3 0,0-3-17,0 2 0,0-1-27,0 1 32,0-1 212,0 1-192,0-1 1,0 1 232,0 1-136,0-3 13,0 3-169,0-3 0,0 2 141,0-1-167,0-1 0,0 1 116,0 0-48,0-1 11,0 3 0,0-2-22,0 1 101,0-2-19,1 3 1,-1-2-43,1 0 1,-1 0 22,0 1-225,0-2 210,0 3-261,0-3 217,0 3 12,0-2-71,0 0-10,0-1 92,0 1 12,0 1 98,0 0 0,0 0-21,0 0-84,0-1 0,0 1 26,0-2-295,0 0 217,0 2 1,0-1 39,0 1 0,0-1 30,0 1-2,0-1 62,0 2-115,0-3-25,0 3 60,0 0-22,0 0 27,0 0-18,0-1 4,0 1 1,0-1 4,0 0 12,0-1-13,0 1 1,0-2-107,0 3 93,0-3 24,0 3 0,0-3 18,0 2 0,0-1 161,0 1-169,0-1-1,0 1 0,0-2 56,0 3 1,0-2-19,0 1-263,0-2 231,0 3 1,0-3-328,0 2 174,0-2 108,0 3 1,0-2-20,0 1-51,0-2 170,0 3 1,0-2-125,0 0 142,0-1 1,0 2-60,0-1 1,0 0 247,0 1-231,0-2 0,0 3-104,0-2-97,0 0 1,0 0 51,0 1 74,0-2 25,0 3-30,0-1 0,0 0 82,0 0-55,0-2 13,0 2 1,0-1-9,0 1 1,0-1 19,0 1-18,0-1-4,0 1 1,0-1 31,0 0 0,0 0-33,0 1 0,0-1 17,0 1 0,0-1-19,0 1 1,0-1-163,0 1 163,0 0-168,0-1 131,0 2-128,0-3 91,0 3 205,0-3-100,0 2 21,0-2-38,0 3 7,0-1 0,0 0 12,0-1 0,1 1-21,-1-1 0,1 0 158,-1 1-149,0-2 209,0 3-196,0-2 14,0 1-78,0-1-17,0 1-99,0-1 169,0 0 5,0 0-51,0 0 230,0 0-165,0 0 26,0 1 166,0-1-200,0 1 0,1-1-113,0 0 155,-1 0-195,0 1 0,0-1 46,0 1-80,0-1 24,0 2-255,0-2 282,0 1 72,0 1 0,0-1 32,0 0-120,0-1 187,0 2 1,0-3-138,0 1 126,0 0-32,0 2 1,0-3 149,0 2-181,0-1 8,0 2 0,0-3-9,0 2 22,0-2-53,0 3 1,0-3 36,0 3 88,0-3-65,0 3-3,2-2 0,-2 1-10,0 0 1,0-1 12,0 1-98,0-2 94,0 3-278,0-2 66,0 2 54,0 0 110,0 0 9,0 0 0,0-2 15,0 1 1,0-1 249,0 1-21,0-1-214,0 1 0,0-1 45,0 1 0,0-1 30,0-1-128,1 1 52,-1 0 4,0 1 209,0-1-153,0 1 0,0-1 194,0 1-108,0-1-50,0 0 0,0 0 39,0 1-254,0-1 0,0 1 1,0-2-145,0 1 219,0 2-46,0-2 265,0 1-175,0 1 0,0-1 66,0 0 0,0-1-66,0 1-299,0-1 141,0 1 55,0 0 78,0 1 1,0-2-12,0 1 0,0-1 166,0 1-180,0-2 1,0 2 143,0-1-81,0-1-151,0 2 0,0-2 27,0 1 81,0-1 1,0 2 100,0-1-146,0-1 280,0 2 1,0-1 85,0 1 1,0-2-183,0 3 0,0-2-143,0 1 1,0-1-35,0 1 1,0-2-284,0 2 260,0-2 0,0 3 58,0-1 0,1 0-67,0 0-6,-1-2 46,1 2 0,-1 0 11,0 1 1,0-1-472,0 0 247,1-1 247,-1 0 0,1 0 68,-1 1-87,0-1 0,0 0 16,0 0-101,0 0 260,0 1-94,0-1 80,0 0-105,1-1-7,-1 1 27,1-1 0,-1 2-39,0-2 92,0 1 1,0 1-75,0-2 106,0 1-75,0 2 57,0-3 1,0 2-138,0-1 6,0-1-156,0 0 134,0 0-20,0 0 50,0 2 172,0-2-110,1 3 1,-1-3 130,1 2 0,-1 0-41,0-1 59,0 0-315,0 0 136,0 0 0,0 0-492,0 0 160,0 0 178,0 2 50,0-1 0,0 0 89,0-1 15,0 0 272,0 0-67,1 0-221,-1 0-50,0 0 122,0 0-215,0-1 151,0 2-50,0-2 75,0 0 39,0 1 84,0-1-138,0 2-3,0-2 34,0 1 78,0 0-80,0 0-49,0 0 0,0 0-5,0 0 0,0 0-11,1 0 43,-1-1 1,2 0 3,-2 1 54,0 0-54,0 0-55,0 0 52,0-1-42,0 1 1,0-1 29,0 1-6,1 0 181,-1 0-174,0 1 101,0-2 1,0 1 5,0 1-46,2-2 1,-2 1 26,0 0-220,1 0 117,-1-1-21,0 0-474,0 0 803,1 1-54,-1 0-154,1 0-101,-1-1-600,0 0 519,1 0-74,-1 0 113,1 0 16,-1 0 0,0 0-9,0 0-31,0 0 46,1 0-49,-1 0-200,1 0 234,-1 0 1,1 0-201,0 0 140,-1 0 46,2-1 1,-2 0-61,0 0-23,1 1 261,-1 0-213,0-1 143,0-1-191,2 2 68,-2-3 0,1 2 10,-1-1 25,0 1 0,0 0 205,0 0-168,0 1 1,0-1 43,0 0 1,0 0-67,1 0 1,-1 1 223,1-1-146,-1 0 0,0 0-204,0 0-20,0 0-14,0-1 0,0 1-226,0 0 193,0 0 125,0-2 1,0 3-106,0-2 141,0 1-37,0-1 0,0 1-59,1 0 142,-1 0 260,0-2-256,0 3-30,0-3 1,1 2-77,-1 0 57,1 0-40,-1-1 1,0 1 76,0 0-3,0 0 92,0-1 270,1 1-212,-1 1 1,1-2-88,-1 1-220,0 1 165,0-2 1,0 1-162,1-1 99,-1-1 1,2 2-41,-2-1 0,0 1 61,0-1-27,0 2 149,0-2 0,0 1-143,0-1 94,1 1 0,-1 0-37,0 0-22,0 0 39,0-1 1,0 1-53,0 0 180,0 0-140,0-1 0,0 1 37,0-1-29,0 1 0,0-2 1,0 3 11,0-1-19,0 0 1,0 0-32,0-1-9,0 2-14,0-3 1,0 3-66,0-2 83,0 1 1,1-1 13,0 2 0,-1-2 66,0 1-66,1 1 0,-1-1 81,0-1-84,0 2 42,0-3 0,0 3-51,0-2-14,0 1-2,0-1 31,0 1 31,0-2 0,0 0-38,0 1 45,0 0 1,1 1-21,-1-1 1,0 1 2,0-1 28,0 2 3,0-3 191,0 3-174,0-2 1,0 1 79,0-1 0,0 1-90,0-1 0,0 1-60,0-1 1,0 1-3,0-1 0,0 2-139,1-2 0,-1 1 115,1-1 1,-1 1-22,0-1 1,0 1-5,0-1-17,0 1 261,0 0-212,0-1 0,0 0 211,0 0-180,0 0-199,1-1 166,-1 1-19,1-1-167,-1 0 160,0 0 1,0 2 105,0-1-92,0 1 1,0-1 349,0 1-42,0 1-146,0-3 0,0 3-95,0-2 1,0 1 21,0 0 1,0 0-170,0-1 173,0-1 1,0 0-131,0 1 1,0 1 39,1-2 0,-1 3 69,1-3 1,-1 3 51,0-3 31,0 2 28,0-2-114,0 0 8,0 0 0,0 0 13,0 1 0,0 0-143,0 0 1,0 1 79,0-1 0,0 1-312,0-1 100,0 1 157,0-2 396,0 0-224,0 0 0,0 1 17,0 1 0,0 0-95,0-1 1,0 1 126,0-1-2,0 1-245,0-1 69,0 0 1,0 0 18,1 0 1,-1 0 141,1 2 1,0-1-109,-1-1 93,0 1-86,0-1 0,0 1-9,0 0 1,0-1 29,0 1 0,0 0-76,0-1 1,0 0 22,0 1 0,0 0-37,0 0 27,0 0 1,0-2 0,0 2 35,0 0-21,0 0 8,0-2-3,0 2-18,0-2 1,0 1-26,0 0 0,0 1-56,0-1 96,0 2-4,1-2 1,-1 1 180,0-1-124,0 1 99,0-1-129,0 1 9,0-1 0,0 1-8,0-1 6,0 2-20,0-2 15,0 0 1,0 0 5,0 0 1,0 1-9,0-1 27,0 1 0,0 1-16,1-1-25,-1 0 1,1 0-47,-1-1-4,0 2 39,0-3 1,0 3-6,0-2 0,0 1-16,0 0 15,0 0-18,0-2 1,0 3 7,0-2 25,0 1 105,1-2-44,-1 2 1,1 0 57,-1-1 1,0 1-2,0-1 42,0 0-75,0-1-143,0 1 155,0-1-322,0 0 137,0 0 49,0 0 6,0 0 0,0 1-6,0 0 109,0 2 1,0-2-97,0 1 166,0 1-133,0-2 1,0 1-2,0-1 0,0 1 26,0-1-17,0 0-12,0-1 0,0 1-5,0-1 1,0 1 27,0 0 0,0 1-24,0-1 0,1 2 159,-1-2-133,1 1 163,-1-1-127,0 1 11,0-2-161,0 3 25,0-2-205,0 1 164,0-2 74,0 0 1,0 0-4,0 0 1,0 2 54,0-1 1,0 1 3,0-1 1,0 1 63,0-1-18,0 1 35,0-1 149,0 2-184,0-3 0,0 3-16,0-2-12,0 1 1,0-2-121,0 1 1,0 1 26,0-1 0,0 1-77,0-1 0,1 1 63,-1-1-36,1 0 11,-1 0 11,0-1 123,0 0 0,0 1-73,0 0 0,0 1 322,0 0-56,0 1-174,0-3-232,0 1 144,0-1 3,0 0 0,0 1 28,1 0 1,-1 0-67,1 0 0,-1 0 31,0 0 1,0 1 105,0 0 0,0 0 62,0-1-90,0 1 1,0-1-100,0 1 29,0 1 0,0-2-47,0 1 1,0 1 77,0-1 1,0 0-150,0-1 0,0 1 61,0-1 1,0 0-2,0 1 0,0-1 88,0 2 2,0-2 0,0-1 20,0-1 1,0 2 289,0 1-93,0-1-154,0-1-26,0 0 1,0 1 1,0 0 0,0 2-89,0-2 0,0 1 32,0-1-34,0 0 12,0-1-1,0 1 1,0 0-47,0 0 1,0 1 63,0-1-52,0 1 1,0 0 36,0 0-72,0 0 71,0 0 0,0 0-27,0-1 22,0 1 3,0-2 65,0 2-55,0-2 0,0 2 23,0-1 0,0 1-29,0-1 1,0 1-24,0-1 92,0 1-21,1-2 1,-1 3 295,1-1-191,-1 0-127,0-2 1,0 3 30,0-3 1,0 3-88,0-3 0,0 3 42,0-2 0,0 2 6,0-3 0,0 3-13,0-3 0,0 2-17,0-1 0,0 1 13,0 0 1,0 0-11,0-1 41,0 2 0,0-2-27,0 1 40,0 1-23,0-3 0,0 2 14,0-1 1,0 2-14,0-2 1,0 1 0,0-1 0,0 1-13,0-1 0,0 1-10,0-1-180,0 1 189,0-2 1,0 1 21,0 0-44,1 1 178,-1-1-102,0 1-10,0 0 1,0 0-80,0-1-6,0 1-98,0-1 0,0 0 90,0-1 1,0 2-14,0-1 0,0 1-12,0-1 200,0 0-118,0-1 0,1 1 8,0 0 0,-1 0 198,0 1-104,1 1 35,-1-3-66,0 3-80,0-3 0,0 3 61,0-1-130,0 0 48,0-2 1,0 3-9,0-3 0,0 3 19,0-3 0,0 3 10,0-2 1,0 2 17,0-3 1,0 3-23,0-3 1,0 2 28,0-1 1,0 0-13,1 2 1,-1-2 6,1 1 27,-1 1-15,0-3 0,0 2-17,0-1 4,0 2 89,0-3-76,0 2-27,0-2 1,0 0 0,0 0 0,0 1-4,0 1 0,0-1 59,0-1 1,0 1 1,1 0 1,-1 1 28,1 0-55,-1 0 140,0-1-99,0 1-169,0-1 94,0 1 0,0-1-178,0 2 168,0-1-5,0-1 0,0 2 30,0-2 1,0 1-29,0-1 1,0 0 163,0 1-154,0 0 209,0-2-145,0 3 14,0-3-60,0-1-4,1 1-4,-1 2 0,1 0 32,-1 0-61,0 1 0,0-2 34,0 1-33,0 1 50,0-3 0,0 2 21,0-1-43,0 1 8,0 0-74,0-1 73,0-1 0,0 0-12,0 0 1,0 2 8,0-1 0,0 1-11,0-1 0,0 1 23,0-1-5,0 1-10,0-1 4,0 1 1,0-1 118,0 0-115,0 0 1,1 0 22,0 0 0,-1 1-17,0 0 0,0 0 26,0-1 0,0 1 6,0-1 1,0 0-3,0-1 8,0 1-18,0-1 0,2 1 4,-2 0-39,0 1 43,0-1-45,0 1 0,0-1 25,0-1 0,0 2-51,0-1 0,0 1 3,0-1 0,0 2-10,0-2 0,0 1 1,0-1 1,0 1 27,0-1 0,0 1 98,0-1 0,0 1-30,0 0 81,0 0-124,0-3 1,0 1 119,0 0 1,0 2-137,0-1 0,0 1-2,0-1 1,0 1-291,0-1 249,0 0 1,0 0-63,0-1 1,0 1-22,0 0 57,0 0 0,0 0-34,0-1 51,0 0 0,0 0 49,0 0 1,0 2 11,0-1 1,0 1 182,0-1-209,0 1 94,0-2-74,0 2 1,0 0-10,0-1 15,0 1-4,0-2 26,0 1-2,0-1 83,0 1-94,0-1-18,0 0 1,0 1 13,0 0 0,1 2-101,-1-2 0,0 2 60,0-3 0,0 2-8,0-1 31,0 2-6,0-3 1,0 2 314,0 0-193,0 1 42,0-3 0,0 2 25,0-1-347,0 2 285,0-3-435,0 1 40,2 0 175,-2-1 87,1 0 1,-1 0-38,0 1 1,0 0 324,0 0-246,0 1 1,0-1 251,1 1-198,-1-1 1,1 1 57,-1 0-93,0 0 1,0-1 41,0 1-111,0 1 54,0-2 1,0 1-77,0-1 0,0 1 61,0 0 0,0-1-74,0 1 0,0-1 65,0 1 1,0-1-2,0-1 1,0 0 42,0 0 1,0 0 97,1 0 1,-1 1-114,1-1 0,-1 0 37,0 0-83,0 1 97,1-1-81,-1 0 0,1 1 72,-1 0-78,0 1-29,0 0-186,0 1-1,0 0 207,0 0-25,0-1-4,0 0 1,0 1-111,0-1-55,0 0-171,0-1 235,0 0 0,0 0-73,0 0 0,1 2 277,-1-2 0,0 1 416,0-1 0,0 1-479,0-1 0,0 1 688,0-2-360,0 3-305,0-2 33,0-1-175,0 3 162,0-3-183,0 2 137,0-2 1,0 2-7,0-2 0,0 3-2,0-3 1,0 3-19,0-3 0,0 3 32,0-2 0,1 1 86,-1-1 1,0 1-85,1-1 0,0 1 7,-1-1 0,0 1-145,0-1 150,0 1-65,0-2 1,0 0 48,0 0 1,0 1-72,0 1 1,0 0 42,0-1 1,1 1-11,-1-1 11,0 1 21,0-1 1,0 1 31,0 0 1,0 0-40,0-1 0,0 1-71,0-1 1,0 1 69,0-1 0,0 1-22,0 0 0,0 0 1,0-1 0,0 1-51,0-1 100,0 1 1,0-1 47,0 1 9,2 1 1,-2-2-84,1 2 3,-1 0 1,0-2 14,0 1 16,0 1-14,0-3 1,0 3-32,0-2 19,0 1 0,0-2-112,0 2 0,0 0 90,0-1-209,0 1 175,0-2 0,0 3-48,0-2 83,1 1 1,-1 0-29,1 0 21,-1 1 221,0-2-135,0 1 0,0 1-72,0-3-7,0 3 1,0-2 39,0 1 0,0 1-203,0-2 1,1 1 60,-1-1 1,1 1 41,-1-1 0,0 1-6,0-1 1,0 1 16,0-1 1,0 2 129,0-2 1,0 1-107,1-1 246,-1 2-64,0-2 85,0 1-152,0 1 24,0-2-106,0 2-587,0 0 619,0-1-76,0 1 147,0-1-107,0 1-569,0 0 552,1 0-3,0-1 47,-1 1-102,0-2 172,0 1-138,1 0 126,-1 0-49,2 1 9,-2 0-464,0 0 374,0 0 121,1 0 13,-1 0 18,0 0 205,0 0-243,2 0-112,-2 0 50,1 0-12,-1 0 61,1 0-1,-1 1 171,1 0-193,-1 0 1,0-1 137,0 2-81,0-2-113,0 1 48,1 0-5,-1-1 0,0 1 37,0 1-28,0-2 1,0 1 209,1-1-188,-1 2 4,1-2 1,-1 1 30,0 1 211,0-2-237,0 2 15,0-2-127,0 3 0,0-2 68,1 1 0,0-1-174,-1 1 184,0-2 1,0 2-46,0-1 4,0-1 56,0 2 1,1-2 18,0 3 59,0-3 1,-1 2-1,0-1 201,0-1-277,0 3 1,0-3 64,0 2-125,0-2 1,0 2 80,0-1 0,0 0-49,0 1-17,0-2-30,0 3 38,0-2 0,0 1-36,0 0-144,0-2 181,0 3 26,1-1 1,-1 0-43,0 0 60,0-2 5,0 2 12,0-2 4,0 3-36,0-2-163,0 1 162,0-1-139,0 1 0,0-1 65,0 0 0,1 0 16,0-1 21,-1 2 0,1-1-1,-1 1 34,0-1 26,0 1 113,0-1 1,0 1-87,0 0 1,0-1 315,0 1-165,0-1-19,0 2-154,0-2 1,0 0 3,0 1 1,0-1-18,0 1 1,0-1-222,0 0 4,0 1 149,1-1 1,-1 0-23,0 1 29,0 1 159,0 0 0,0 0-52,0-1 0,0-1 20,0 2-36,0-1 1,0 1 8,0-1 0,0 0-147,0 0 0,0-1 160,0 1-291,0-2 139,0 3 57,0-3 59,0 2 1,0-1 68,0 1-97,0-2 0,0 2 39,0-1-32,0-1 3,0 3 1,0-2-27,0 1 1,0-2 25,0 2 0,0-1 8,0 1 1,0-1 20,0 1 0,0-1 58,0 1-65,0-1 0,0 2 13,0 0 1,0-1 87,0 0-49,0 0-101,0 0 95,0 1 66,0 0 0,0-1-81,0 0-7,0-2-82,0 3 1,0-2 62,0 0 0,0 0-208,0 1 241,0-1-260,0 2 128,0-3-147,0 2 107,0 0 0,0 0 43,0-1 1,0 1 67,0-1 155,1 0-152,-1 1 0,1-1-41,-1 1 63,0-1-97,0 0-1,0 0-9,0-1 1,0 2-348,0-1 317,0-1 0,0 2-27,0-2 1,0 1 104,1-1-135,-1 2 306,1-1 1,-1 0 35,0 0 91,0 0 1,0 0 108,0 0-189,0 0 0,0 0-367,0-1 198,0 1 1,0 0-248,1 0 193,0 0 0,-1 0-201,0 0 141,0 0 1,0 0 250,0 1-100,0-2 1,0 1 92,0 0 1,1-1-157,-1 1 0,0-1 64,1 1-205,0 0 172,-1 2 1,0-3-187,0 2 165,0-1-133,0 2 1,0-3 64,0 1-8,0 0 51,0 2 1,0-3 12,0 2 175,0-1-188,0 2 0,0-3 31,0 2-5,0-2 64,0 3-83,0-2-6,0 2 1,0-1-97,0 0 0,0-1 99,0 1 1,0-1-54,0 1 31,0-2-156,0 3 135,0-3 36,0 3 1,0-3 37,0 2 73,0-2 0,0 2-18,0-1 0,0 0-73,0 1 0,0-1-119,0 1 142,0-2-70,0 2 1,0-1 57,0 1-110,0-1 0,0 0 32,0 0 11,0 0 251,0 1-151,0 0 237,0 0-146,0 1-54,0 0 4,0 0-135,0-1 1,0 0 27,0 0-286,0-1 235,0 2 1,0-3-21,1 2 0,0-1 173,-1 0 0,0 0-127,0 1 1,0-1 210,0 1 0,0-1-105,0 1 0,0-1 12,0 0-95,0 0 6,0 2-325,0-2 115,0 3 57,0-1 60,0-1 86,0 1 1,0-2-99,0 2 122,0-3-26,0 3 1,0-3 15,0 2 0,0-1 156,0 1 1,0-1-44,0 1 0,0-1-68,0 1 10,0-1-199,0 2 168,0 0 0,0-1-127,0 0 1,0-1 2,0 0 0,0 0 21,0 1 1,0-1-64,0 1 0,0-1 86,1 1 1,-1-1-22,0 0 0,0 0 7,0 1 0,0-1 120,0 1 1,0-1-150,0 1 206,0-1-147,0 1-61,0-1 23,0 1 8,0 0-50,0 0 1,0 0 8,0 0 180,0-1-124,0 2 1,0 0 183,0 0 0,0 0-35,0-3 1,0 2 67,0-1 1,0 1 56,0-1-137,0 0-222,0 2 267,0-3-511,0 2 111,0-2 169,0 3 1,0-2 94,0 0 69,0 0 0,0 1 113,0-1-207,0-1 268,1 3-77,-1-2-274,1 2 34,-1 0-94,0 0 1,0-1 111,0-1 1,0 0-36,0 1 117,0-1-103,0 1 42,0-1 5,0 1 0,0-1-155,0 0 161,0 0 1,0 0-36,0 1 63,0-2-11,0 3 12,0-3 8,0 3 0,0-3-15,0 2-5,1-2 0,-1 3 34,1-2-24,-1 1-35,0 1-5,0-2-6,0 1-84,0 0 96,0 1 127,0-2 1,0 1-70,0 1 1,0-3-14,0 2 0,0-2 2,1 1 15,-1 1-48,1-1 1,-1 2 72,0 1 1,0-3-33,0 1 12,0-2-30,0 3 0,0-2 19,0 1 5,0-2 23,0 3 0,0-3-30,0 2 1,0-1 25,1 1-121,0-2 89,-1 3 0,0-2-56,0 1 49,0-2 0,0 1 2,0 0-4,0 0-13,0 1 0,1-1-16,-1-1 6,0 2 32,2 0 1,-2 0-10,0-1 81,0 0-82,0 1 0,0-1 75,0 1-51,0-1-9,0 1 0,0-1-15,0 0 1,0 0-3,0 1-13,0-1 34,0 2-36,0-2 15,0 2 0,0-2-23,0 1 15,0-1 1,0 2 0,0-3-26,0 2-6,0-1 21,0 2 1,0-3 8,0 1 1,1 0-9,-1 1-2,0-1 33,0 2-23,0-1 102,0 0-81,0 1 10,0 0-20,0 0 10,0 0-87,0-1 79,0 1 0,0-1-194,0 0 207,0-2-12,0 3 0,0-3 62,0 2-28,0-2 0,0 2 104,0-1 1,0 0-14,0 1-51,0-2 7,0 3-210,0-2 0,0 1 113,0 0 0,0-1-170,0 1 92,0-1 3,0 1 77,0 0 1,0-1-85,0 1 421,0-1-272,0 1 1,0-1 85,0 1-121,1-1 0,-1 1 20,1-2 105,-1 0-1,0 3-61,0-3-19,0 3-89,0-3 96,0 3-223,0-3-37,0 3-19,0-3 1,0 1 114,0 0 43,0-1 212,0 1-160,0 1 1,0-1 153,0 0-97,0 0 18,0 2 1,0-2-8,0-1-54,0 1 1,0 1-43,0-1-104,0-1 1,0 2 59,0-1 49,0 0-13,0 1-17,0-1 89,0 0 0,0 0 23,0 1 26,0-2-182,0 3 6,0-2-30,1 1 1,-1-1 87,1 0 102,-1 0-101,0 1 0,0-1 181,0 1-192,0-1 0,0 0-21,0 0 14,0 0 4,0 1 57,0-2 1,0 1-39,0 1 33,0-2-46,0 1 42,0 0 87,0 0 81,0 1 1,0-1-14,0 1-69,0-1 1,0-1-102,0 2 111,0-2-239,0 1 134,0 1 1,0-2 57,0 2 1,0-1-29,1 0 86,-1 1-139,1-1 35,-1 0-100,0 2 0,0-3 52,0 2-49,0-1 1,0 1 70,0-1 3,0-1 1,0 2-62,0-2-11,0 0 51,0 3 0,0-3 5,0 3 0,0-2 199,0 1-150,0-2 0,0 2 136,0-1-151,0-1 1,0 1 15,0 0 42,0-1 17,0 1-1,0 1-22,0-2-116,0 3 76,0-3 0,0 2-142,0-1 136,0-1-13,0 2 18,0 0-10,0 1-19,0 0 1,0-1 6,0-1-86,0 0 90,0 1-86,0-2 1,0 2 57,0-1 34,0 0 0,0 0 69,0 0 91,0 0 0,0 1-82,0-2 33,0 0-82,0 2 16,0 0 0,0 0-87,0 0 76,0 0 1,0 0-356,0 1 32,0-1 185,0 0 44,0 0-10,0 0 242,0 0-159,0-2 196,0 3-124,0-3 126,0 3-198,0-3 1,0 2 1,0-1 34,0-1-19,0 1-131,0 0 1,0-1 15,0 3-170,0-3 189,0 3 237,0-1 0,0-1 152,0 1-185,0-1-158,0 0 1,0-1-168,0 1 115,0-1 0,0 2 134,1-1-99,-1-1 0,1 2-16,-1-1 125,0-1 0,0 2-93,0-1 26,0-1-53,0 1 0,0-1-34,0 1-14,0-1 77,0 2-202,0-2 131,0 1 127,0-1-71,0 3 0,0-2-26,0 1 92,0-2 0,0 1-71,0 0-38,0-1 58,0 2 1,0-2-162,0 1 131,0-1-110,0 2 0,0-2 168,1 0 169,0 1-140,-1-1 0,0 2 317,0-1 26,0 0-214,0 0 123,0-1-89,0 1-214,0 0 1,0-1-42,0 1-164,0-1 178,0 2 1,0-2-171,0 1 300,0 0 0,0 0-47,0 0 143,0 0-107,0 0 110,0 0 0,0-1 203,0 2-263,0-1 1,0 0-233,0 0 59,0 0 1,0 0-297,0 0 218,0 0 1,1 1-213,-1-2 221,0 1 0,1 0 206,-1 0-4,0-1 342,0 1-241,0 1 100,0-2-266,0 1 118,0-1-286,0 1 155,0 0-32,0 2 35,0-3 0,0 1 57,0 0 122,0-1 1,0 2-8,0-1-55,0-1 1,0 3-65,0-1 0,0 0 31,0-1-107,1-1-167,-1 3 1,1-2 88,-1 1 77,0-2-107,0 3 0,0-2 72,0 0 34,0 0 1,0 0-17,0 0 41,0-1-55,0 2 1,0-2 24,0 1-66,0 0-2,0 0 61,0-1-15,0 1 43,1 0-49,-1 1 208,1-1-69,-1-1-46,0 1-32,0 0 16,0 0-64,0-1 59,0 0-70,0 1 49,0 0-222,0 1 144,0-1 0,0 0-296,0 0 282,0 0 1,0 0-104,1-1 0,-1 0 211,1 0-192,-1 1 278,0 0-161,0-1 250,0 1-36,0 0 138,0 0-216,0 0-21,0 0-59,0 0 26,0-1 1,0 0-23,1 0 45,-1 2-180,1-2 96,-1 1 1,0-1-204,0 1 173,0-1 26,0 1 1,0-1 54,0 2-74,0-2 118,0 1 0,0-1-102,1 2 114,-1-2 43,1 1 284,-1-1-258,0 2 167,0-2 10,0 1-159,0 1-104,0-2 118,0 0-215,0 0-63,0 2-218,1-2 215,-1 1-139,0-1 91,0 0 0,1 1-20,-1 0 152,0 2 0,2-3-41,-2 3 0,0-3-67,1 1 1,-1-1 157,0 1 257,1-1-276,-1 1 42,0-1-6,0 0-379,1 0 139,-1 0 176,1 0 25,-1 0-492,0 0 352,1 0-186,-1 0 138,1 0 97,-1 0-385,0 0 324,1 0 198,-1 0-35,1 0 17,-1 0 324,0 0-326,1-1 211,-1 1-185,0-1-216,0 1 86,0-1-21,1 1 44,0-2 1,-1 2-226,0-1-86,0 1 249,0-2 0,0 2-207,0-1 59,1 1-69,0-2 220,0 2 169,-1-1-108,0 1 0,0-2 17,0 2 0,0 0 88,1-2 1,-1 2-50,0-1-101,1 1 68,-1-2 0,0 2-337,0-1 262,0 1 79,0-2 1,0 2-27,0-1 22,0 1 1,0-2 172,1 2-145,-1-1 45,1 1-39,-1-2-17,0 2 1,0-3-42,1 2 1,-1 0-71,1 0 65,-1 0-14,0 0-167,0 0 150,0 0 94,0 1 1,1 0-86,-1-1 206,0 0-41,0 0 7,0 0 1,0 0-91,0-1 17,0 1 41,0 0-15,0 1-128,0-1 99,0 0-86,0 0-6,0 1 24,1 0 0,-1-1-4,1-1 1,-1 1-218,0-1 64,0 1 157,0-2 0,0 3-203,0-2 171,0 2 0,0-2 105,0 1 1,0 1-57,1-1 1,0 0 120,-1 0-56,0 1 37,0-3-44,0 3 0,0-2-10,0 1-18,0 1 1,0-1 5,0 0-180,0 1 147,0-2 0,0 1 65,0 1 4,0-3 167,0 3-211,0-3 1,1 3 21,-1-1 1,1 0 0,0 0-128,-1-1 60,0 1-65,0-1 1,0 1 57,0-1 9,0 2 1,0-2-131,1 2 103,-1-1 57,1-1-28,-1 0 0,0 0 175,0 0-120,0 1 13,0-1-78,0 2 4,1-2 26,-1 1 12,1-1 1,-1 1 116,0-1-126,0 1 32,0-1 1,0 1-50,0 0 0,0 0-24,0-1-62,0 1-11,0-2 100,0 3-14,0-3 298,1 3-195,-1-2 10,0 2 0,0-1-34,0-1 10,0 2 0,0-1-202,0-1 141,0 2-62,0-3 0,0 3 72,0-2-34,0 2-21,0-3 73,0 2 0,0-1-30,0-1 9,0 3 12,0-2 1,0 1 17,0-1-98,0 2 69,0-1-123,0-1 101,0 2 45,0-3-53,0 3 81,0-3 0,0 3 20,0-2 27,0 2-81,0-3 1,0 2 3,1-1 1,-1 1-187,1-1 123,-1 2-40,0-2 1,0 1 51,0-1-33,0 1 55,0-1 1,0 1 9,0-1 139,0 2-149,0-2 0,0 1 45,0-1 0,0 1-14,0-1-42,0 1-37,0-1-16,0 0 85,0 1-8,0-1 6,0 1 0,0-1-26,0 2-108,0-1 1,0-1 111,0 1 0,0 1-260,0-2 248,0 1 1,0 0 38,0 1-10,0-1-4,0 0 340,0-1-115,0 2 45,0-1-214,0 1 0,0-1-170,0 0 155,0 1-112,0-3 0,0 3 47,0-1 0,0 0-59,1-1 45,-1 1-17,1-2 15,-1 3 10,0-3 180,0 3-131,0-2 8,0 2-21,0-3 1,0 3 10,0-2 0,0 1 12,0-2-3,0 3 25,0-3 1,0 3 1,0-2-148,0 2-20,0-2 165,0 2 0,0 0 165,0-1-172,0 1 1,0-2-183,0 1 136,1 1 1,0-3-102,-1 2 0,0-1 50,0 0 0,0 1-40,0-1 1,0 1 93,0-1 177,0 2-132,0-2 213,0 2-104,0-2-90,0 2-32,0 0 61,0-1-203,0 0 0,0 0 33,0 0 0,0 0-228,0-1 238,1 2-29,0-3 159,0 2 0,-1-1-133,0 0 240,0 1-111,0-1 92,0 1 1,0 0-7,0 0-63,0 0-94,0 0 0,0 0-122,0-1 1,0 1 48,1 0 0,-1 0 7,0 0 38,1 1-22,-1-1 180,0-1-64,0 2 268,0-1-238,0 0-19,0-1-76,0 0 1,0-1 83,0 2-114,0 0 83,0-1 24,1 2 1,-1-2-30,0 1 6,0 1-29,0-1 0,0 0 26,0 0-83,0 1 88,0-2-128,0 1 1,0 0 92,0 0-175,0 1 146,0-3 1,1 2 0,-1 0 60,1 0-2,-1-2 210,0 3-150,0-2 56,0 1-82,0 1-168,0-1 0,0 1-54,0-1 53,0 0 12,0-1-203,0 1 316,0-1 0,1 1-132,-1-1 229,1 1 1,-1 1-61,0-1 198,0 0-184,0 0 1,0 1 10,0-1-84,0 0 1,0 0 45,0 0-304,0 0 215,0-1 1,1 1-210,-1 0 109,0 0 164,1 0 4,-1-1-1,0 2 0,0-1-34,0-1 28,0 2 41,0-1 1,0 1-31,0-2-40,0 2 1,0-1 18,0 0 1,0 1-44,1-1 26,0-1 1,-1 2-7,0-2 9,0 1-3,0 0 98,0-1-93,0 2 3,0-3 1,0 3 11,0-1-199,0 0 164,1-2-12,0 2 17,0-2 4,-1 0 1,0 2 113,0-2 1,0 3-76,0-3 1,0 2 302,0-1-251,1 2 1,-1-2 262,0 2-326,0 0 1,0-2 14,0 1 46,0 1-177,0-1 82,0-1 1,0 1 48,0-1-110,0 2 85,0-3 0,0 3-65,1-2 37,-1 2 1,1-2-29,-1 1 78,0 1 2,0-2-31,0 1-6,0 1 13,0-3-3,0 2 100,0 0-102,0-1 1,0 0 1,0 0 1,0 1 54,1 1-26,-1-2 0,1 1-65,-1 0 1,0 0 61,0-1-75,0 1 1,0-1 53,0 2-48,0-1 59,0-1 0,0 1 1,0-1 0,0 2-5,0-2 0,1 1 30,-1-1-15,1 1-5,-1-2 33,0 2-22,0-1-72,0-1 22,0-1-11,0 1 19,1 2 1,-1-1-1,1 0 0,-1 1 4,0-2 0,0 3 99,0-2-94,0 1 117,0 1 0,0-1-129,0 0 12,0 1-58,0-2-85,0 1 1,0 1-34,0-3 136,0 3 47,0-3-11,0 3-3,1-2 75,0 2 41,-1-2 6,0 1-101,0 1 1,0-2-53,0 1 72,0 1-143,0-3 1,0 2 104,0-1 1,0 2-46,0-2 1,0 1 12,0-1 7,0 2 135,0-3 0,0 2-126,0-1 36,0 1 1,0 1-7,0-1 46,0 0 1,0 0-21,0 0-2,0 0-27,0-1 0,0 1 4,0-1-57,0 0 0,0 0 54,0-1-2,0 0 1,0 0-7,0 1 0,1 0 92,-1 0 0,0 0-73,1 1 94,-1 0-38,0-2 21,0 3-124,0 0 93,0-2-249,0 2 135,0-3-230,0 1 232,0-1 0,0 1 52,0-1 13,0 0 0,0 0 1,0 0 1,0 0 39,0-1 1,0 0-69,1 3 1,-1-1 30,0 0 1,1 0 21,-1 0 96,0 1-71,0-1-44,0 1 0,0-1-31,0 0 3,0 0-4,0-1 24,1 0 0,-1 1-154,1-1 152,-1 1-4,0-1 1,0 3 54,0-1 16,0 0-46,0 0 12,0-1 85,0 2-70,0-3-66,0 3 1,0-2 58,0 1-98,0 1 1,0-2 76,0 2-41,0 0 39,0-3 0,0 3 45,0-3-80,0 3 2,0-3 1,1 2-88,0-1 0,-1 2 36,0-2-192,0 2 120,0-3 21,0 1 0,0 0-84,0 0-20,0 2 177,0-2 0,0 1-25,0-1 56,0 2 0,0-2-48,0 1 1,1 0 185,-1-1-171,1 1 1,-1 0 87,0 1 0,0-1-176,0-1 56,0 2 0,0-2-221,0 1 222,0 0-29,0-1 0,1 0-16,-1 1 136,0-1 0,1 1-92,-1-1 1,0 1 174,0-1 0,0 1 17,0-1 103,0 1-216,0-1 0,1 1 4,-1-1 1,0 0-94,0-1 109,0 2-128,0-1 69,0 1 1,0-1-45,0 0 101,1 1 0,0-2 131,0 3-157,-1-2 13,0 2-3,0-3 0,0 3 57,0-3-23,0 3 1,0-2 100,1 1-57,-1-2 0,1 3-37,-1-2-208,0 2-181,0-2 100,0 1 226,0 1 0,0-2-152,0 1-81,0 1 0,0-2 124,0 1 93,1 1 0,-1-1 87,1 0-104,-1 1 44,0-2 2,0 1 0,0 0 54,0-1-71,0 2 62,0-2-53,0 1 0,0 0-3,0 0 2,0 1-5,1-3-86,-1 3 83,1-3-22,-1 3 0,0-2 12,0 1 41,0 0-23,0 0 0,0 1 9,1-1-22,-1 1 0,1-1-2,-1 0-99,0 1 1,0-2 97,0 1 0,0 0-100,0-1 72,1 1 62,-1-1-57,0 1 2,0 0 18,0 0 0,1 0 7,0 0 264,0 0-159,-1 0 96,0 1-327,0 0-57,0-1 147,0 0-37,1 0-57,0 0 92,-1 0 1,0 0 68,0 0 1,0 1-91,1-1 72,-1 1-35,1 0-40,-1 0 0,0-1-25,0 0-9,0 1-24,0-1 1,0 1-30,1 0 178,-1 0-139,1 0 312,-1 0-22,0 0-89,1 0 0,-1-1 208,1 1-131,-1-1-13,0 0-78,1 1 40,-1 0-179,0 0 152,0 0-515,0 0 75,1 0 168,-1 0 161,1 0-84,1 0 217,-2 0-76,1 0 39,-1 0 331,0 0-468,0 0 65,1 0-14,0 0 0,-1 0 210,0 0 134,1 0-82,-1 0-51,1 0-139,-1 0 8,0 1-179,0 0 164,0 0 1,0-1-206,0 1 111,0-1-88,0 2 0,0-2 94,0 1 67,0-1 99,0 2 86,0-2 1,0 1 17,0 1 0,0-1-20,0 1-230,0-1 1,0 0 198,0 0-183,0 0 68,0 0-201,0 0 6,0 0 152,0 0-54,0 0 0,0 0 29,0 0 35,0 0 1,1 0-26,-1 1 1,1-2 0,-1 2 22,0-2 0,0 1 38,0 0-62,0 0 3,0 2-329,0-3 116,0 1-41,0 1 75,0-2 128,0 1 26,0 1-35,0-2 265,0 0-169,0 2 115,0-2 0,0 1 11,0 1 24,0-2-93,0 1-94,0 1 18,1-2 1,-1 2 22,0-1-169,0-1 152,0 1-41,0 0 18,0-1 1,0 2 236,0-1-135,0-1 58,0 1-118,0-1 10,0 2-98,0-2 79,0 1-90,1 1 88,-1-2 12,1 2 1,-1-1-32,0 1 86,0-2-106,0 3 4,0-3 0,0 2-24,0-1-6,0-1-62,0 1 97,0-1 24,0 0 197,0 2-133,0-2 29,0 1-11,0-1-226,0 0 90,0 1-165,0-1 98,0 2 232,0-2-5960,0 0 5818,0-2 0,1 1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11:17:26.83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0 0 7634,'1'0'729,"0"0"-531,-1 0-191,0 2 0,1-2 143,-1 1-84,0-1 0,2 0-237,-2 2 163,0-2 74,1 1 0,-1-1 4,0 1 53,0-1 0,0 1-27,0 1 4,1-2-90,-1 1 3,1 1 1,-1-2-48,0 2 131,0-1-262,1 1 187,0-1 167,-1 2-170,0 0 371,0 0-205,0-1-134,0 1 1,0-1-44,0 1 0,0-2 8,0 1-155,0-2 1,0 1 106,1 0 1,-1 0-77,1 1 0,-1-1 40,0 1 1,0-1 54,0 1 1,0-1 19,0 0 0,0 0 122,0 1 0,0-1-60,0 1 40,0-2 53,0 3 1,0-2 9,0 1-205,0-2 98,0 2 0,0-1-49,1 0 1,-1-1 27,1 1-11,-1 0-19,0 1 0,0-1 8,0 1-115,0-1 111,0 0 1,0 0-82,0 1 70,0-1 1,0 1 164,0-2-108,1 1 1,-1 1 86,1-2-17,-1 1-47,0-1-79,0 1 1,0 0 90,0 1-178,0-1 148,0 2 45,0-2 0,0 1 23,0-1-60,0 0 1,0 1-81,0-1 100,0-1-100,0 3 0,0-3 107,0 3-251,0-3 107,0 2-101,0 0 172,0 1 0,0-2 0,0 2 1,1-2 99,0 1 0,-1-2-100,0 2 256,0 0-124,0 1-120,0 0-30,0-1-10,0 1-8,0 0 0,0 0-17,0 0 0,0-2-20,0 1 0,0-1 52,0 1 0,0-1 35,0 1 1,0-1-40,0 1 29,0-2-22,0 2 5,0 0-15,0 1 1,0-1 1,0 0 139,0-1-127,0 2 0,0 0-19,0 0 1,0-1 15,0-1 1,0 0-33,0 1 1,0 0-32,0-1-8,0 0-21,0 2 1,0-2 61,0 0 243,0-1-165,0 3 280,0-3-195,0 3-24,0-1 1,0 0-65,0-1 0,0 0-22,0 0 0,1 1 30,-1-1-188,0 2 1,0 0-184,0-1 80,0 0 8,0 0 170,0 0 1,0 0 292,0 0-217,0-1 51,0 0 0,0 0 95,0 1-12,0-1-218,0 1 0,1-1 145,0 1-155,-1-1 100,1 1 53,-1-1-91,0 2 7,0 0 1,0-1 7,0 0 1,0-2 7,0 2 0,0-1-22,0 1 1,0-1 9,0 1 1,0-1-32,0 1 0,0-1 30,0 0 0,1 0 70,0 2 1,-1-3-71,0 3 1,0-3 70,0 3 0,0-3 13,0 2 12,0-2-71,0 3 1,0-2 55,0 1-172,0-2 150,1 3-114,-1-2 0,1 1 62,-1 0 1,0-1-87,0 1 132,1-2 4,-1 3 28,1-1-80,-1 0 0,0 0 54,0 0-22,0-2-241,0 3 157,0-2-20,0 1 56,0-1 0,0 0-6,1 0 0,-1 0 58,1 0 1,-1 0-62,0 1 0,0-1 152,0 1 1,0-1-69,0 0 1,0 0 88,0 1 0,0-1-117,0 1 1,0-1-66,0 1 1,0-1 29,0 1-219,0-2 111,2 3 101,-2-2-74,0 2 0,0-1 16,0 0 214,0-1-136,0 1 1,0-2 186,0 2-92,0-1-91,0 2 0,0-2 5,0 1 45,1 0-103,-1 0 1,0-1 48,0 2 1,0-3-66,0 3 1,0-3 53,0 2-56,2-2 52,-2 3 1,1-3-7,-1 3 1,0-2 33,0 1 0,0-1-24,0 1 14,0-2 1,0 1-3,0 0-35,0-1 24,1 3-26,-1-3-3,1 3 3,-1-1 1,0 0 4,0-1 0,0 0 7,0 1-4,0-2-1,0 3 9,0-1 1,0 0-42,1 0 1,-1-1-5,1 0 1,-1 0-82,0 1-18,0-1 147,0 1-34,0 0 1,0-1 82,0 1-111,0-1 70,0 1-37,0-1 18,0 1 1,1-1 12,-1 1 1,1-2 2,-1 2 0,0 0 11,0-1 0,0 0-26,0 1 1,0-1 38,0 1 0,0-1-34,0 0 0,0 1 5,0-1 0,0 1 9,1-1-11,-1 2-20,0-1 0,0 0-4,0-1 1,1 1 21,0 0-4,0-1 6,-1 1 0,0-1-15,0 0 147,0-1-96,1 3 1,0-1 9,-1 1 1,0-1-30,0 0 8,1-2-41,-1 2 1,1-1 55,-1 1-91,0-1 1,0 0 60,0 0 0,0 0-60,1 1 47,-1-1-2,1 0 1,-1 0 30,0 1 6,0-1-104,1 0 0,-1-1 69,1 2-44,-1-2 0,0 1 30,0 1 12,0-2 0,1 1-6,0 0 1,-1 0-4,1 1 0,0-2 7,-1 1 11,0 1-39,2-2 1,-2 1 25,0 1-82,1-2 65,0 1 51,-1 0 0,0-1-55,1 1-42,-1-1 36,1 0-1,-1 0 65,0 0-41,1 0-111,-1 2 126,1-2 3,-1 1-14,0-1 6,1 0 1,-1 0-2,1 0-4,-1 0-5,1 0 0,-1 0 0,1 0-70,-1 0 75,1 0-51,0 0-69,-1 0-10,2 0 97,-1 0 0,0 0-52,0 0 116,-1 0-58,1 0 0,-1 0 231,0 0-240,0 0 136,1-1 1,-1 1-47,1-1 11,-1 0-121,1 1-71,-1 0 0,1 0-80,-1-1 188,1 1-116,0-2 45,-1 2 319,1-3-82,0 3 141,-1-3-218,2 3 46,-2-3-77,0 3 16,1-2 0,-1 1-166,0-1 0,0 1 78,0-1 1,0 1-73,1-1 1,-1 1 14,1 0 54,-1 1 86,0-3-15,0 1 0,0 0 6,1 0-37,0 1 1,-1 0 54,0 0-40,0 1 1,0-1-171,0 0 1,0 0-155,0-1-38,0 1 159,0-1 38,1 0 176,-1 0 0,1 0-98,-1 0 109,0 1 1,0-1 40,0 1 194,0 1-237,0-1-4,0-1 0,1 1-236,0 1 144,-1-1-60,0-2 0,0 2 101,0 0 0,0-1-26,0 1 1,0-1-56,0 1 139,1 1 1,-1-2-33,1 1 0,-1 0 228,0-1-218,0 2 0,0-2 48,0 1 13,0 1-42,0-3-42,1 2 1,-1-1 21,1 0 1,-1 1-45,0-1 0,0 1-49,0-1-209,1 1 298,0-2-13,-1 0 1,0 1 225,0 0-163,0 1-10,1 0 1,-1 0-37,1-1 3,-1 1 0,0 0 1,0-1 1,0 2-163,0-2 98,0 1 1,0 0-283,1 0-7,-1 1 171,1-3 196,-1 3-155,0-1 358,0-1-38,0 2-136,0-1 36,0-1-44,0 2 1,0-2-235,0 2 236,0 0-203,0-3 1,0 3 13,1-2 19,-1 1 0,1-1 49,-1 1 33,0 1 0,0-2-17,0 1 200,0 1-12,0 0 0,0-1 69,0 0-140,0 1 3,0-3-280,0 3 132,0-3 0,1 2-28,-1-1 65,0 1 0,1 1-81,-1-1 218,0 1-178,0-1 287,0 1-225,0-2 56,0 2 0,0-2-68,0 1 7,0 1 1,0-2-13,0 1-20,0 1-44,0-2 0,0 1 74,0-1 1,0 1 16,0-1-49,0 2 89,1-3 0,0 2-46,-1-1 15,0 2-4,0-1 6,0 0 1,0 0-85,0-1 76,0 1 1,0 0-36,0 0 0,0 0 8,0-1 81,0 1 20,0 0 74,0-1 0,0-1-74,0 1 6,0 0 4,2 0 1,-2 1 29,0-1-242,0 1 169,0-2 1,0 3-139,0-2 63,0 1 8,0-1 0,0 2 23,0-2 0,1 1-3,-1-1-24,1-1 1,-1 0 26,0 1 1,0 1-78,1-1 76,-1-1 0,1 0-50,-1 1 119,0 1 6,0-2 1,0 3 201,1-3-147,-1 3-87,1-2 1,-1 2 87,0-1-71,0 1 1,0-2-287,0 2 88,0 0-127,0-3 239,0 1 4,0-1 1,0 1 108,0 0-116,0 2 0,0-1 343,0 0-176,0 1 51,0-2 0,0 2-56,0-1-104,0 1 1,0-2-33,0 1 0,0 0-267,0-1 80,0 2 188,1-2-14,-1 0 0,1 0-59,-1 0 302,0 1-74,0-1 87,0 1-376,0-2 206,0 0-349,0 0 95,0 0 20,0 1 130,1-1 1,-1 0 23,1 2-5,-1 0 92,0-1 1,0 1-67,0 0 1,0 0 109,0-1 1,0 0-33,0 1 1,0-1-56,0 1 1,0 0-40,1 0 63,-1-2-77,0 0 1,0 0-2,0 1 0,1 0-55,-1 0 71,0-1 0,2 1 6,-2-1 0,0 2 82,0-1 1,0 1-79,0-1 1,1 1 121,-1-1 0,1 1-66,-1-1 1,0 2 80,0-2-103,0 1-22,0-2 1,1 3-30,-1-2-252,1 1 161,-1 0 1,0 1 81,0-1-46,0 0 0,0 1 206,0-2-138,0 2 0,0-1 5,1-1 104,0 2 24,-1-1-110,0-1 19,0 2-126,0-3 1,0 3 96,1-1 0,-1 1-102,1-1 89,-1 1 1,0-1-20,0-1 34,0 2 0,0-2-41,0 1-244,0 1 214,0-3 0,1 3 53,-1-2 1,0 2-52,0-2 123,0 1-76,0 0 0,0 0-12,0 0 83,1 1 38,0-1-40,-1 1 1,0-1-25,0 0 25,0 1 0,0-2-25,0 1 135,1 1-61,0 0 17,0-2-80,-1 2-7,0-1 0,0 0-96,0 0 129,0 1-209,1-1 110,0 1-35,-1 0 0,0-2 63,1 1 2,-1 0 155,1 1-164,-1 0 396,0 0-163,1-1-93,-1 1-142,1-1 1,-1 1 127,0 0 2,0 0 105,1 0-139,-1 0 211,0 0-181,1 0-87,-1 0 12,1 0-40,-1 0-206,0 0 110,1 0 83,0 0 141,-1 0-147,0 0 599,0 0-585,1 0-153,0 0-45,0 0 138,-1 0-96,0 0 175,1 0-32,-1 0 242,1 0-193,-1 0 0,0 0 97,1 0 1,-1 0 43,1 1-90,-1-1-82,0 1 0,0-1 83,0 0-91,0 0 22,1 0 1,-1 0-89,1 0 93,-1 0 1,1 1 9,-1 0 30,0-1-34,0 2 88,0-2-73,1 0-26,-1 0 42,1 1-62,-1-1 4,0 2 1,0-2-20,1 1-5,0-1 42,-1 2 3,0-2 1,1 0-12,-1 0-5,1 2 0,0-2 8,-1 1 100,0-1 1,0 2 73,1-1-34,0-1 1,-1 2 139,0-1-225,0-1 0,0 2-152,0-1 214,1-1-80,-1 1 60,0 0-112,0-1 0,0 3 73,1-3 1,-1 2-15,1-1 1,-1 0 78,0 1 0,0-1-84,0 0 1,0 0 87,1 1 1,-1-1-70,1 1 0,-1-1-75,0 1 0,0-1 156,0 0-110,0 0 1,1 1-36,-1-1 1,0 0-253,1 0 225,-1-1 0,0 2-219,0-1 211,0-1 0,0 3-15,1-3 247,0 1-144,-1 0 0,0 0 154,0 1-159,0-1 1,1 0 87,0 0-170,0 0 82,-1 1 1,0-1-244,0 0 174,0 0 1,0 1 114,0-1-49,0-1 0,0 2 74,0-1 0,1-1 24,-1 1-92,0 0 1,0 0 82,0 0-210,1 0 1,-1 1 84,1-1-196,-1-1 111,0 3-13,0-3 0,0 2 15,1 0-19,-1-2 8,1 1 52,-1-1 0,0 2-152,0-1 132,0-1 50,0 1 1,0 0 29,0 0 0,0-1 50,1 1-89,-1 1 1,1-1 16,-1 0 12,0 0-15,0 1 0,1-1-70,0 0 0,-1 1 66,0 0 1,0-1-90,0 1 1,0-1 59,1-1 8,0 1 1,-1 0 37,0 1 4,0-1 1,1 0-83,-1 0 1,0 0 33,1 1-6,-1-1 0,0 0 11,0-1 20,0 1 7,1 1 2,-1-1 1,1 1 0,-1-1 23,0 1-10,0-1 1,0 0-12,1 0 114,-1-1-109,1 3 0,-1-3 262,0 2-228,0-1 75,1 2-177,-1-3-12,1 2-95,-1-2 138,0 3 0,0-3-75,0 2 68,1-1 23,-1 2 0,1-3 73,-1 2-22,0-1 0,1 0-10,-1 0 1,0 1 240,1-1-199,-1-1-7,0 3-60,0-2 32,0 2 0,0-2-202,0 2 40,1-3-129,-1 3 238,1-3-2,-1 3 1,0-2 182,0 0 0,0-1-57,0 1 138,1 1-220,0-1 1,-1 2 110,0-1 1,0-1-107,0 1 1,0-2 6,0 2 1,0-1-19,0 1 0,0-1-177,1 1 80,-1-1 0,1 0 105,-1 0-258,0 0 136,0 0-36,0 0 0,0 0 104,0 0 7,0 0 1,0 0 104,0 0 265,1 0-67,-1 1-244,1-1-208,-1 0 245,0 0-229,0 0 110,0 0-60,0 0 88,0 0 0,0 0 12,1 0-38,-1 0 1,1-1 10,-1 1 49,0 0-26,0 0-96,0 0 91,0-1 0,0 2-16,0-1 35,0-1 9,0 1 168,1-1-182,-1 2 6,1-2-2,-1 3 1,1-3-59,-1 2 0,0-1 43,0 0-5,0 0 1,0 1-12,1-1-13,0 1-164,0-1 161,-1-1 20,0 2-26,0-1 135,0-1 0,1 1 44,0 0 103,-1-1-92,0 3 218,1-3-361,-1 3 146,1-3-415,-1 2 139,1-1-59,-1-1 135,1 2 64,-1-2 1,0 0-24,0 0 15,0 0 244,1 2-125,-1-2-4,1 1-43,-1-1-248,0 2 148,0-2-179,1 0 151,-1 0-27,0 0-224,0 0-179,0 0 364,0 1 69,0-1-12,0 2 30,0-2-7,0 0 71,1 0-51,-1 0 45,1 0-64,-1 0-521,0 0 445,1 0 10,0 0 172,0 0-182,-1 0 307,0 0-313,0 0 103,1 0-220,0 0 192,-1 0-243,0 0 307,1 0 21,-1 0 102,1 0-156,-1 0 1,0 0 62,1 0-35,-1 0-49,1 0 1,-1 0-28,0-2-64,0 2 173,0-1 128,0 1-108,1 0-69,-1 0 0,0-1-197,0 0 203,0 1-7,1-1 20,-1 1 207,1-2-137,-1 2-75,0 0-83,1 0 42,-1 0 0,1-1 77,-1 0 3,0 1-46,0-1 0,1 0-92,0 0-74,0 1-15,-1-1-53,0 1-51,0-2 673,0 2-241,0-1 1,0 0-158,0 0-591,1 1 358,0-1 0,-1 1-20,0-1 166,0 1 1,0-1-283,1 1 351,-1-2-61,1 2 243,-1-3-185,0 3 154,0-1-70,0 1 20,0-2-59,0 2 0,0-2 1,0 2-114,0 0 36,1 0 1,-1-2-204,0 1 125,0 1 68,0-2 1,0 2-22,0-1 90,1 1-60,-1-2 19,1 2 88,-1-1 1,0 0-75,0-1 1,0 2 25,1 0 0,-1-1-11,1 0-155,-1 0 148,0-1 1,1 1 23,-1 1 0,0-1-11,1 0 5,-1 0 148,0 0 0,0 1-37,0-1-46,0 0 1,0 1-36,1 0 0,0 0-144,-1-1 146,1 0 1,-1-1-272,0 2 91,0-1 97,0-1 1,1 1-44,0-1 1,-1 1-87,0 0 200,0 0 1,0-1-112,0 2 336,1-1-171,-1 0 41,0-1-141,0 2 1,0-2-67,1 1 0,-1-1-101,1 2 191,-1 0 0,0-2-201,1 1 129,-1-2 76,1 1 0,-1 1-61,0-1 1,1 1 146,-1 0-97,1 0 28,-1-2 8,0 3-24,0-3 4,0 3 1,0-2-18,0 1 8,1 1 1,0-1-8,-1 0 7,0 1 1,0-2-10,0 1 3,0 1 0,0-2-18,0 1 9,1 1 0,0-2 9,-1 1-5,1 1 12,-1-2-18,0 0 0,0 0-3,1 0 1,-1 1 108,0-1 11,1 2-28,-1-3 41,1 3 0,-1-1-12,0 0-67,0 1 1,0-2 2,1 2 56,-1-1-195,1 1 0,-1-3 50,1 2 0,-1 0 5,1 0 84,-1 1 0,0-1 37,0 0 15,0 0 1,0 0-75,1 1 376,-1 0-169,1-1-114,-1 0-66,1 0-196,0 0 166,-1 0 0,1 0-38,-1 0 36,0 0-1,1 1 0,-1 0 85,0-1-52,0 0 31,0 0-1,1 1 10,0 0-218,-1 0-367,0 0 443,0-1 1,0 0 194,1 0-224,-1 1 374,1 0-60,-1 0-165,0 0-90,0-1 105,0 0-119,0 0 92,0 1-99,0 0-22,1 0-159,-1 0-372,1 0 67,-1 0-176,0 0 0,0-1 1,0-1-1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11:17:26.83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0 36 8044,'1'0'216,"0"0"-125,-1 0 15,0 0-35,0-1-17,0 1-174,1-2 156,-1 1 1,2 1-320,-1-2 191,-1 2-81,0-2 133,0 1-13,1 1 59,0-2 225,-1 1 5,0 1-118,1-2-78,0 1-34,-1 1 1,0-2-83,1 1 0,0 1 65,0 0 1,-1-1-167,1 0 142,-1 1-16,1-2 233,-1 2-145,1-1 246,0 1-198,-1-2 1,1 2-38,-1-1 1,0 1-33,0-2-13,1 2 1,-1 0-160,0-1 212,0 1-218,1-1 145,0 1 79,0-1 12,-1 1 33,0-2-80,1 2 2,0 0 1,-1 0-20,0-1 0,0 1 40,1-2-74,-1 2 1,1 0 53,0 0 17,-1 0-34,1 0 10,-1 0 1,0 0-27,1 0 8,-1 0-21,1 0 1,-1 0-24,0 0 29,0 0 8,1 0-24,-1 0 8,1 0 41,0 0 1,0 0-21,-1 0 3,1 0 93,0 0-88,0 0 69,-1 0 1,1 0-53,0 0 277,-1 0-222,1 0 1,-1 0 136,0 2-211,1-2 12,-1 1-19,1-1 0,-1 0-238,0 2 126,0-2 100,1 1-60,-1-1 18,1 0 162,-1 1-30,1-1 14,-1 1 0,0-1-3,1 0 29,0 0-107,-1 2 52,0-2 34,0 1-33,1-1 116,0 2-83,0-2 8,-1 1-58,0-1 1,0 1 62,1 0-148,-1-1 80,1 1 1,-1 0-65,0-1 86,1 0-132,-1 1 1,1 0 71,-1 0 0,0-1-9,0 1 33,0-1 1,1 0 3,-1 2 1,0-2 134,1 1-148,-1-1 0,1 1 105,-1 0-88,1-1 0,-1 2 55,1-1-75,-1-1-11,0 0 0,0 2-34,1-2-76,0 1 1,-1 0 12,0 0 80,0-1 222,1 1-225,0 1 91,0-2 1,-1 3-31,1-2 0,-1-1 222,0 1-176,1-1 0,-1 2 111,0-1-220,0-1 134,1 3-250,-1-3 211,0 1-126,1 1 33,-1-2 1,1 2-11,-1-2 1,0 0 77,1 1-18,-1 0 1,1-1 101,-1 1 1,1 0-71,-1-1 0,0 1 72,1 0-92,-1-1 0,1 2 21,0-1-30,-1-1 1,0 2-10,0-1 0,1-1-23,-1 0 1,1 1-7,0 0-118,-1 0 147,0 0-60,0 0 48,0 0 30,1 1 1,-1-1-17,1-1 1,-1 1 41,1 0-41,-1 0 17,0-1-96,0 0 92,1 1-118,-1 0 1,1 1 87,-1-2-69,1 1 0,-1 1 42,1-2 0,0 1-4,-1 0 1,0 0 38,1-1 0,-1 1 45,1-1 48,0 0 1,-1 1-91,0-1 54,0 1-52,0 0 1,1 0-227,0 0 181,-1-1 0,0 1-41,1-1-18,-1 0 48,1 2 0,-1-2 205,1 1-155,-1-1 0,1 1 182,-1 0-118,0-1-7,1 1 0,-1-1-65,1 1 0,-1-1-15,1 1 38,-1-1-18,1 0-225,-1 2 207,1-2-118,-1 1 98,1-1 1,-1 0 194,0 0-79,1 2 235,-1-2-309,0 2 1,1-2 59,-1 0 59,1 0 76,0 0 66,-1 0-134,1 0 1,-1 0 281,0 1-259,1-1 0,-1 2-308,1-2-1062,-1 0 1095,1 0 112,0 0 0,-1 0 1,1 0-93,-1 0 106,1 0-173,-1 2 61,1-2-197,-1 0 107,0 0 94,1 0 62,0 0-87,0 0 187,-1 0-152,0 0 195,1 0-130,0 0 0,0 0 15,0 0 5,-1 0-3,1 0-39,-1 0 0,0 0 13,1 0 12,-1 0-6,1 0 0,-1 0 31,1 0-33,-1 0 9,1 0 1,-1 0-5,0 0-2,0 0 16,1 0 0,0 0-13,-1 0 22,0 0-23,1 0 7,-1-2 1,0 2-70,1 0-141,0 0 143,-1 0 1,1-1 15,0 0 104,0 1-88,-1-1 0,0 1 44,1 0-36,-1 0 0,1-1 128,-1 0-165,0 1-24,1-2-118,-1 2 160,1-1 47,-1 1-73,0-2 139,0 2-121,1 0 100,-1-1-15,0 1 1,0-1 41,1 1-41,-1 0-25,1 0 1,-1 0-19,0-1 0,1 1 23,-1-1-48,1 0 0,-1 1 35,0-1-36,0 1 1,0-2-16,1 2 25,0 0 1,0 0 215,-1-1-197,0 1 0,0-2 134,0 2-112,1 0-4,0-1-42,-1 0-151,0 0 123,1 1-29,-1-1-21,1 0 45,-1 1 1,0 0 240,0-1-164,1 0 317,-1 0-97,0 1-52,0 0-124,1 0 9,-1-1-175,1 0 0,-1 0-73,0 0-36,1 0 82,-1 0 227,1 1 1,0 0-173,0 0 355,-1-1-152,0 0-65,0 1-71,0 0 1,1-1 99,0 1-273,0-1 162,-1 0 0,0 1-166,0-1 86,1 0 86,0 0 0,-1 1 35,0-1 21,0 0-23,0 0-24,1 1 1,-1-1-87,1 1-13,-1 0 25,1-1 67,0-1 0,0 2 99,0-2-41,-1 1 1,2 0 264,-2 1-172,1 0 1,-1-1-94,0 1 189,0-1-93,0 0-218,0 1 25,2 0-185,-2 0 205,1 0-88,-1 0 0,0-1 65,1 0 23,0 1 0,0-1 74,0 0-98,-1 1 268,1-2-108,-1 2-56,0 0-30,1 0 7,-1 0-64,1 0 0,-1 0 62,1-1-177,-1 0 145,1 1 1,0 0 4,-1 0 0,1-1 33,-1 0-7,0 1 1,1-1 51,-1 1 18,0 0 80,1 0-130,-1 0-13,0 0 32,0 0-83,1 0 0,0-1 25,-1 0-18,0 1 23,1-1-11,-1 1 99,1 0-82,0 0 182,-1 0-175,1 0 1,-1 0 18,1 0 24,-1 0 10,1 0 16,0 0 21,-1 0-5,2 0-24,-2 0-66,2 0-344,-2 0 265,1 0 105,0 0 6,1 0-28,-2 0 1,1 0 26,0 0 7,-1 0 1,1 0-9,0 0 124,-1 0-117,1 0 67,-1 0-98,1 0-16,-1 0-10,0 0 4,1 0 0,0 0-147,0 1 170,0-1 53,0 2-77,1-2 212,-1 0-102,1 0 0,-2 0 62,2 0-113,-2 0 0,0 0 79,0 1 100,1-1-170,-1 2 1,2-2-96,-2 0 149,1 0-62,-1 0 1,0 0-12,0 1-16,2-1 3,-2 1-24,1-1-112,-1 0 147,0 0-110,1 0 86,-1 0-60,1 2 40,-1-2 1,0 2-4,1-2 4,-1 0 1,1 0-1,-1 0 0,0 0 195,1 1-185,-1 0 1,0-1 95,1 0 1,-1 0-57,1 1 27,-1 0-23,0 0-27,0-1 0,1 0 32,0 1-6,-1-1-86,0 2 1,1-2 21,-1 0-41,1 1 70,-1-1 229,2 2-222,-2-1 1,1-1 33,0 0-19,-1 1 2,1 0-112,-1 0 0,0 0 121,0-1-159,0 0 1,1 0 21,-1 1-256,0 0 277,0 0 1,0-1 36,1 0 30,-1 0 0,1 0 235,-1 1-34,0 0-103,1 0 215,-1-1-68,1 0-229,-1 0-214,0 0 143,1 0-259,-1 1 92,1 0 117,-1-1 110,0 0 0,1 0-103,-1 0 227,1 0-184,-1 0 31,0 0 76,0 0 18,0 1-97,2 0 21,-2 0-49,1-1 1,-1 0 23,0 0 97,0 0-10,1 1 192,-1 0-167,1 0 29,-1-1-135,1 0 90,0 0-65,-1 1 27,1 0 0,-1 0-208,1-1 60,-1 0 86,1 0 0,-1 0-58,1 0-155,-1 0 257,1 1-78,-1 0 70,0-1-64,1 0 156,0 0-83,-1 0 59,0 0-184,0 0-154,1 0 204,-1 0 1,1 1-59,-1-1 46,0 1-16,0 0 114,1-1 12,-1 0-32,1 0 1,-1 0 223,1 0-149,-1 0-57,1 0-216,-1 0 207,1 0-54,-1 2 20,1-2 1,-1 1-51,1-1 39,-1 0 39,1 0 0,-1 0 17,1 0-44,-1 0-6,1 0 13,0 0-10,-1 0 1,1 0-50,0 0-16,-1 0 9,1 0 5,0 0-12,-1 0 48,1 0 101,0 0-113,-1 0-83,1 0 36,-1 0-11,1 0 121,-1 0-63,2 2 223,-1-2-145,-1 1 115,1-1-144,-1 0-44,1 0 0,-1 0-25,0 0-15,1 0-13,-1 0-67,0 0 0,1 0-48,0 0 83,-1 0 235,1 0-220,-1 0 263,1 0-148,-1 0 0,1 0 21,0 0-137,-1 0-21,1 0-65,0 0 140,-1 0 108,1 0-132,0 0 132,-1 0 1,1 0-37,-1-1 19,0 1-31,2-2 25,-2 2-5,0 0-15,1 0-9,-1 0 2,0-1 12,0 1-5,0-2 2,2 2-3,-2 0 2,1 0 1,-1-1 17,1 0-18,-1 0-85,1 1 81,0 0 1,-1 0-249,1 0 158,0-1 66,-1 0 51,1 1 12,0-1 37,0 0 1,0 0-105,0 1 256,0 0-192,-1 0 0,1 0-47,0 0-14,-1-1 1,1 0-43,0 1 41,-1-1 8,1 1 0,-1 0 23,1 0-37,-1 0 165,0 0 0,0-1-22,1 0 19,-1 0-136,1 1 13,0 0-12,0 0 1,0 0-177,-1 0 54,0 0 112,2 0 0,-2 0-25,0 0 0,1 0-24,-1 0 113,1-1 1,-1 0-12,1 1 68,-1 0 1,1 0-49,0 0-15,-1 0 0,0 0-14,1 0 32,-1 0 18,2 0-18,-2-1 0,1 0-5,0 0-29,0 1 1,0 0-30,-1 0 5,0 0 0,2 0-50,-2 0 64,1 0 0,0 0-27,0 0 20,-1 0 0,0 0-30,1 0 0,-1 0 18,1-1 0,-1 0-8,1 0 26,-1 1-5,1 0 1,-1 0 29,1 0-31,-1 0-4,1 0 8,-1 0-31,1 0 0,0 0 84,0 0-30,-1 0 0,2 0 61,-2 0 42,1 0 0,-1 0-138,1 0 63,-1 0-104,1 0 111,0 0-83,-1 0 36,2 0-22,-1 0 1,0 0 32,1 0 0,-1 0 0,0 0 1,0 0 148,-1 0-134,1 0-62,1 0 1,-2 0 82,1 0-73,0 0 0,0 0-8,0 0-156,-1 0 72,1 0-181,0 0 110,-1 0 88,2 0 61,-1 0 0,-1 0-74,0 0 190,0 0-98,2 0 1,-2 0 26,1 0 13,-1 0 0,1 0 48,0 0 13,-1 0-71,1 0 175,0 0-160,-1 0 86,2 0-110,-2 0 0,1 0 12,0 0-70,-1 0 0,1 0 98,-1 0-140,1 0 91,0 0 0,0 0-37,0 0 22,0 0 53,1 0-42,-2 0 3,2 0-10,-2 0 1,1 0-1,0 0-20,-1 0 24,1 0 0,0 0 11,0 0-18,0 0 3,0 0-31,-1 0-4,3 0 38,-3 0-3,2 0 1,-2 0 134,1 0-132,0 0 150,-1 0-130,1 0-4,-1 0 1,2 0-5,-2 0-16,0 0 1,1 0-29,0 0 4,0 0 1,0 0-26,-1 0 0,1 0 44,0 0-60,0 0 49,1 0-27,-2 0 33,1 0 6,1 0-2,-2 0 1,2 0-7,-2 0-2,0 0 0,1 0 0,0 0 23,0 0-23,0 0 66,-1 0-24,3 0 1,-3 0 68,1 0 0,-1 0 25,1 0 27,0 0 147,0 0-105,0 0-29,-1 0-81,2 0 1,-1 0 108,0 0-28,0 0-15,0 0-39,-1 0 30,2 0 57,-2 0-38,2 0-216,-2 0 184,1 0-291,0 0 49,-1 0 49,1 0 23,-1 0-1656,0 0 0,0 1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0F6CA-39C9-49DD-BD43-5C3A02F25BC3}" type="datetimeFigureOut">
              <a:rPr lang="de-DE" smtClean="0"/>
              <a:t>18.09.2023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520C5-DDE5-4714-9087-ECDD78B895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37128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10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45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84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001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576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502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37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2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TU Graz – IEP – Martin Schultze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Spins, Waves and Interactions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00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TU Graz – IEP – Martin Schultze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39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TU Graz – IEP – Martin Schultze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Spins, Waves and Interactions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30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FE4E2-66E0-48BA-BD93-6DE1EECC0D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41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FE4E2-66E0-48BA-BD93-6DE1EECC0D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426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FCFCFC"/>
            </a:gs>
            <a:gs pos="0">
              <a:schemeClr val="accent5">
                <a:lumMod val="50000"/>
              </a:schemeClr>
            </a:gs>
            <a:gs pos="63000">
              <a:srgbClr val="A4A7AB"/>
            </a:gs>
            <a:gs pos="100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0192"/>
            <a:ext cx="9144000" cy="21857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6291"/>
            <a:ext cx="7886700" cy="765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04" y="6386431"/>
            <a:ext cx="2156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TU Graz – IEP – Martin Schultze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864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de-DE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Spins, Waves and Interactions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3276" y="63864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DA9BDD0D-A9BD-4884-9B5A-DE55C7A52EA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816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5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 dirty="0">
          <a:solidFill>
            <a:srgbClr val="4472C4">
              <a:lumMod val="75000"/>
            </a:srgb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7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6.xml"/><Relationship Id="rId18" Type="http://schemas.openxmlformats.org/officeDocument/2006/relationships/image" Target="NULL"/><Relationship Id="rId3" Type="http://schemas.openxmlformats.org/officeDocument/2006/relationships/customXml" Target="../ink/ink2.xml"/><Relationship Id="rId7" Type="http://schemas.openxmlformats.org/officeDocument/2006/relationships/customXml" Target="../ink/ink3.xml"/><Relationship Id="rId12" Type="http://schemas.openxmlformats.org/officeDocument/2006/relationships/image" Target="NULL"/><Relationship Id="rId17" Type="http://schemas.openxmlformats.org/officeDocument/2006/relationships/customXml" Target="../ink/ink8.xml"/><Relationship Id="rId2" Type="http://schemas.openxmlformats.org/officeDocument/2006/relationships/image" Target="../media/image88.png"/><Relationship Id="rId16" Type="http://schemas.openxmlformats.org/officeDocument/2006/relationships/image" Target="NULL"/><Relationship Id="rId20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customXml" Target="../ink/ink5.xml"/><Relationship Id="rId15" Type="http://schemas.openxmlformats.org/officeDocument/2006/relationships/customXml" Target="../ink/ink7.xml"/><Relationship Id="rId10" Type="http://schemas.openxmlformats.org/officeDocument/2006/relationships/image" Target="NULL"/><Relationship Id="rId19" Type="http://schemas.openxmlformats.org/officeDocument/2006/relationships/image" Target="../media/image89.jpg"/><Relationship Id="rId9" Type="http://schemas.openxmlformats.org/officeDocument/2006/relationships/customXml" Target="../ink/ink4.xml"/><Relationship Id="rId1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85.png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9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1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1.mp4"/><Relationship Id="rId7" Type="http://schemas.openxmlformats.org/officeDocument/2006/relationships/image" Target="../media/image39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81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898"/>
            <a:ext cx="9144000" cy="693176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88240"/>
            <a:ext cx="9144000" cy="2185714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-1" y="4648200"/>
            <a:ext cx="914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2175" y="869623"/>
            <a:ext cx="67517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-15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WIGNER 121</a:t>
            </a:r>
          </a:p>
          <a:p>
            <a:pPr algn="r"/>
            <a:r>
              <a:rPr lang="en-US" sz="2400" b="1" spc="-15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Scientific Symposium – Heritage and Future</a:t>
            </a:r>
          </a:p>
          <a:p>
            <a:pPr algn="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18-20, 2023</a:t>
            </a:r>
          </a:p>
          <a:p>
            <a:pPr algn="r"/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Budapest, Italy</a:t>
            </a:r>
          </a:p>
          <a:p>
            <a:pPr algn="r"/>
            <a:endParaRPr lang="de-DE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3130296" y="3783603"/>
            <a:ext cx="59436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Schultze</a:t>
            </a:r>
          </a:p>
          <a:p>
            <a:pPr algn="r"/>
            <a:endParaRPr lang="en-US" sz="100" b="1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www.tugraz.at/institute/iep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31421EAA-913F-4DA4-9115-92C3EC414F21}"/>
              </a:ext>
            </a:extLst>
          </p:cNvPr>
          <p:cNvSpPr txBox="1"/>
          <p:nvPr/>
        </p:nvSpPr>
        <p:spPr>
          <a:xfrm>
            <a:off x="73478" y="5482452"/>
            <a:ext cx="9174347" cy="1397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5000"/>
              </a:lnSpc>
              <a:defRPr/>
            </a:pP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Wigner time delays &amp; </a:t>
            </a:r>
          </a:p>
          <a:p>
            <a:pPr defTabSz="457200">
              <a:lnSpc>
                <a:spcPts val="5000"/>
              </a:lnSpc>
              <a:defRPr/>
            </a:pP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controlling electrons and spins</a:t>
            </a:r>
          </a:p>
        </p:txBody>
      </p:sp>
      <p:pic>
        <p:nvPicPr>
          <p:cNvPr id="1026" name="Picture 2" descr="Wigner 121 Scientific Symposium">
            <a:extLst>
              <a:ext uri="{FF2B5EF4-FFF2-40B4-BE49-F238E27FC236}">
                <a16:creationId xmlns:a16="http://schemas.microsoft.com/office/drawing/2014/main" id="{5994B725-2CE3-4D85-9DF8-7589F639E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4470" r="72527" b="73200"/>
          <a:stretch/>
        </p:blipFill>
        <p:spPr bwMode="auto">
          <a:xfrm>
            <a:off x="748958" y="2280328"/>
            <a:ext cx="2432907" cy="90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465112"/>
      </p:ext>
    </p:extLst>
  </p:cSld>
  <p:clrMapOvr>
    <a:masterClrMapping/>
  </p:clrMapOvr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7444" y="1431625"/>
            <a:ext cx="3859235" cy="471977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901" y="-2205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Momentum Transfer - Theory</a:t>
            </a:r>
          </a:p>
        </p:txBody>
      </p:sp>
      <p:sp>
        <p:nvSpPr>
          <p:cNvPr id="11" name="Rechteck 10"/>
          <p:cNvSpPr/>
          <p:nvPr/>
        </p:nvSpPr>
        <p:spPr>
          <a:xfrm>
            <a:off x="5177444" y="4835725"/>
            <a:ext cx="157795" cy="646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102" y="1436125"/>
            <a:ext cx="3400750" cy="471077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102" y="1431625"/>
            <a:ext cx="3400750" cy="248035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D6A9880-67E6-4EDF-9A0B-851C2643DB1A}"/>
              </a:ext>
            </a:extLst>
          </p:cNvPr>
          <p:cNvSpPr/>
          <p:nvPr/>
        </p:nvSpPr>
        <p:spPr>
          <a:xfrm rot="5400000">
            <a:off x="-713261" y="363762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/>
              <a:t>Nat. Comm. 13, 1620 (2022) </a:t>
            </a:r>
          </a:p>
        </p:txBody>
      </p:sp>
      <p:pic>
        <p:nvPicPr>
          <p:cNvPr id="1026" name="Picture 2" descr="Future electronics could run a hundred thousand times faster than today’s. Advances that could become possible using the frequencies of light. ">
            <a:extLst>
              <a:ext uri="{FF2B5EF4-FFF2-40B4-BE49-F238E27FC236}">
                <a16:creationId xmlns:a16="http://schemas.microsoft.com/office/drawing/2014/main" id="{EEFFB5B3-452D-45DF-8881-33AE75B7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108327" y="3604518"/>
            <a:ext cx="1762237" cy="117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8735E71-41DA-4920-B0AF-FEDC4E9C2FD0}"/>
              </a:ext>
            </a:extLst>
          </p:cNvPr>
          <p:cNvSpPr txBox="1"/>
          <p:nvPr/>
        </p:nvSpPr>
        <p:spPr>
          <a:xfrm>
            <a:off x="5066591" y="6196626"/>
            <a:ext cx="366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time &amp; band-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resolved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occupations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FD3918C-3F88-4299-9E2D-DCD015113932}"/>
              </a:ext>
            </a:extLst>
          </p:cNvPr>
          <p:cNvSpPr txBox="1"/>
          <p:nvPr/>
        </p:nvSpPr>
        <p:spPr>
          <a:xfrm>
            <a:off x="4999756" y="6497616"/>
            <a:ext cx="4121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time-domain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spectroscopy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388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t>11</a:t>
            </a:fld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93" y="1742278"/>
            <a:ext cx="5249301" cy="396000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804094" y="4701975"/>
            <a:ext cx="1211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Nickel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2470" y="5112513"/>
            <a:ext cx="254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metallic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bandstructure</a:t>
            </a:r>
            <a:endParaRPr lang="de-DE" sz="2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967461" y="1027756"/>
            <a:ext cx="182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-&gt; </a:t>
            </a:r>
          </a:p>
          <a:p>
            <a:pPr algn="ctr"/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nonlinear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93" y="1742278"/>
            <a:ext cx="5249301" cy="3960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93" y="1742278"/>
            <a:ext cx="5249301" cy="396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93" y="1742278"/>
            <a:ext cx="5249301" cy="3960000"/>
          </a:xfrm>
          <a:prstGeom prst="rect">
            <a:avLst/>
          </a:prstGeom>
        </p:spPr>
      </p:pic>
      <p:sp>
        <p:nvSpPr>
          <p:cNvPr id="32" name="Rechteck 31"/>
          <p:cNvSpPr/>
          <p:nvPr/>
        </p:nvSpPr>
        <p:spPr>
          <a:xfrm>
            <a:off x="3325793" y="1742278"/>
            <a:ext cx="5249301" cy="396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/>
          <p:cNvSpPr txBox="1"/>
          <p:nvPr/>
        </p:nvSpPr>
        <p:spPr>
          <a:xfrm>
            <a:off x="3676476" y="5883757"/>
            <a:ext cx="2231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Saturable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74794" y="5678545"/>
            <a:ext cx="245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transmission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nanofilm</a:t>
            </a:r>
            <a:endParaRPr lang="de-DE" sz="2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45710" y="-1650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Nonlinear</a:t>
            </a:r>
            <a:r>
              <a:rPr lang="de-DE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de-DE" sz="32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optics</a:t>
            </a:r>
            <a:r>
              <a:rPr lang="de-DE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in </a:t>
            </a:r>
            <a:r>
              <a:rPr lang="de-DE" sz="32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dressed</a:t>
            </a:r>
            <a:r>
              <a:rPr lang="de-DE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de-DE" sz="32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systems</a:t>
            </a:r>
            <a:endParaRPr lang="de-DE" sz="32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62DB264-D1E9-4778-93F9-8CC6EDF07CCC}"/>
              </a:ext>
            </a:extLst>
          </p:cNvPr>
          <p:cNvSpPr txBox="1"/>
          <p:nvPr/>
        </p:nvSpPr>
        <p:spPr>
          <a:xfrm>
            <a:off x="102545" y="3783372"/>
            <a:ext cx="284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pulse </a:t>
            </a:r>
            <a:r>
              <a:rPr lang="de-DE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de-DE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different </a:t>
            </a:r>
            <a:r>
              <a:rPr lang="de-DE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</a:t>
            </a:r>
            <a:endParaRPr lang="de-DE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107C00D-8EBC-4D1B-BB19-99639896E865}"/>
              </a:ext>
            </a:extLst>
          </p:cNvPr>
          <p:cNvCxnSpPr>
            <a:cxnSpLocks/>
          </p:cNvCxnSpPr>
          <p:nvPr/>
        </p:nvCxnSpPr>
        <p:spPr>
          <a:xfrm flipV="1">
            <a:off x="2905247" y="3783372"/>
            <a:ext cx="1524000" cy="331808"/>
          </a:xfrm>
          <a:prstGeom prst="straightConnector1">
            <a:avLst/>
          </a:prstGeom>
          <a:ln w="38100">
            <a:solidFill>
              <a:srgbClr val="E41A1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0C3A2C8-86E4-4472-9173-A9F472979EC4}"/>
              </a:ext>
            </a:extLst>
          </p:cNvPr>
          <p:cNvCxnSpPr>
            <a:cxnSpLocks/>
          </p:cNvCxnSpPr>
          <p:nvPr/>
        </p:nvCxnSpPr>
        <p:spPr>
          <a:xfrm flipV="1">
            <a:off x="2905247" y="3970117"/>
            <a:ext cx="1547147" cy="145063"/>
          </a:xfrm>
          <a:prstGeom prst="straightConnector1">
            <a:avLst/>
          </a:prstGeom>
          <a:ln w="38100">
            <a:solidFill>
              <a:srgbClr val="2856A3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6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 animBg="1"/>
      <p:bldP spid="3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t>12</a:t>
            </a:fld>
            <a:endParaRPr lang="de-DE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93" y="1742278"/>
            <a:ext cx="5249301" cy="3960000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3967461" y="1027756"/>
            <a:ext cx="182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-&gt; </a:t>
            </a:r>
          </a:p>
          <a:p>
            <a:pPr algn="ctr"/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nonlinear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93" y="1742278"/>
            <a:ext cx="5249301" cy="3960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93" y="1742278"/>
            <a:ext cx="5249301" cy="396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93" y="1742278"/>
            <a:ext cx="5249301" cy="396000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93" y="1742278"/>
            <a:ext cx="5249301" cy="396000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93" y="1742278"/>
            <a:ext cx="5249301" cy="396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93" y="1742278"/>
            <a:ext cx="5249301" cy="3960000"/>
          </a:xfrm>
          <a:prstGeom prst="rect">
            <a:avLst/>
          </a:prstGeom>
        </p:spPr>
      </p:pic>
      <p:sp>
        <p:nvSpPr>
          <p:cNvPr id="32" name="Rechteck 31"/>
          <p:cNvSpPr/>
          <p:nvPr/>
        </p:nvSpPr>
        <p:spPr>
          <a:xfrm>
            <a:off x="3325793" y="1742278"/>
            <a:ext cx="5249301" cy="396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/>
          <p:cNvSpPr txBox="1"/>
          <p:nvPr/>
        </p:nvSpPr>
        <p:spPr>
          <a:xfrm>
            <a:off x="6132191" y="1038830"/>
            <a:ext cx="2330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huge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-&gt; </a:t>
            </a:r>
          </a:p>
          <a:p>
            <a:pPr algn="ctr"/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nonlinear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303990" y="6274938"/>
            <a:ext cx="22085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acceleration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r"/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676476" y="5883757"/>
            <a:ext cx="2231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Saturable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908048" y="5745257"/>
            <a:ext cx="3000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Saturation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saturable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C39B74C-2C4F-4EC8-8199-DDF018BB742A}"/>
              </a:ext>
            </a:extLst>
          </p:cNvPr>
          <p:cNvSpPr txBox="1"/>
          <p:nvPr/>
        </p:nvSpPr>
        <p:spPr>
          <a:xfrm>
            <a:off x="102545" y="3783372"/>
            <a:ext cx="284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pulse </a:t>
            </a:r>
            <a:r>
              <a:rPr lang="de-DE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de-DE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different </a:t>
            </a:r>
            <a:r>
              <a:rPr lang="de-DE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</a:t>
            </a:r>
            <a:endParaRPr lang="de-DE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87280578-2C21-474E-95F6-3BEA4CC6AB4D}"/>
              </a:ext>
            </a:extLst>
          </p:cNvPr>
          <p:cNvCxnSpPr>
            <a:cxnSpLocks/>
          </p:cNvCxnSpPr>
          <p:nvPr/>
        </p:nvCxnSpPr>
        <p:spPr>
          <a:xfrm flipV="1">
            <a:off x="2905247" y="3783372"/>
            <a:ext cx="1524000" cy="331808"/>
          </a:xfrm>
          <a:prstGeom prst="straightConnector1">
            <a:avLst/>
          </a:prstGeom>
          <a:ln w="38100">
            <a:solidFill>
              <a:srgbClr val="E41A1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866BACEA-162E-4989-B71B-C41088F7213B}"/>
              </a:ext>
            </a:extLst>
          </p:cNvPr>
          <p:cNvCxnSpPr>
            <a:cxnSpLocks/>
          </p:cNvCxnSpPr>
          <p:nvPr/>
        </p:nvCxnSpPr>
        <p:spPr>
          <a:xfrm flipV="1">
            <a:off x="2905247" y="3970117"/>
            <a:ext cx="1547147" cy="145063"/>
          </a:xfrm>
          <a:prstGeom prst="straightConnector1">
            <a:avLst/>
          </a:prstGeom>
          <a:ln w="38100">
            <a:solidFill>
              <a:srgbClr val="2856A3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8138E8E5-DB71-420D-B697-1D1522B98CE1}"/>
              </a:ext>
            </a:extLst>
          </p:cNvPr>
          <p:cNvSpPr txBox="1"/>
          <p:nvPr/>
        </p:nvSpPr>
        <p:spPr>
          <a:xfrm>
            <a:off x="804094" y="4701975"/>
            <a:ext cx="1211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Nickel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E75E085-D719-44B5-82CF-4F950150CA3B}"/>
              </a:ext>
            </a:extLst>
          </p:cNvPr>
          <p:cNvSpPr txBox="1"/>
          <p:nvPr/>
        </p:nvSpPr>
        <p:spPr>
          <a:xfrm>
            <a:off x="32470" y="5112513"/>
            <a:ext cx="254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metallic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bandstructure</a:t>
            </a:r>
            <a:endParaRPr lang="de-DE" sz="2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8D1A9B5-8ED0-4596-8906-6C876FCB7D21}"/>
              </a:ext>
            </a:extLst>
          </p:cNvPr>
          <p:cNvSpPr txBox="1"/>
          <p:nvPr/>
        </p:nvSpPr>
        <p:spPr>
          <a:xfrm>
            <a:off x="174794" y="5678545"/>
            <a:ext cx="245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transmission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nanofilm</a:t>
            </a:r>
            <a:endParaRPr lang="de-DE" sz="2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156ED791-4265-4450-903E-194E957A5985}"/>
              </a:ext>
            </a:extLst>
          </p:cNvPr>
          <p:cNvSpPr txBox="1">
            <a:spLocks/>
          </p:cNvSpPr>
          <p:nvPr/>
        </p:nvSpPr>
        <p:spPr>
          <a:xfrm>
            <a:off x="45710" y="-1650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Nonlinear</a:t>
            </a:r>
            <a:r>
              <a:rPr lang="de-DE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de-DE" sz="32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optics</a:t>
            </a:r>
            <a:r>
              <a:rPr lang="de-DE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in </a:t>
            </a:r>
            <a:r>
              <a:rPr lang="de-DE" sz="32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dressed</a:t>
            </a:r>
            <a:r>
              <a:rPr lang="de-DE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de-DE" sz="32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systems</a:t>
            </a:r>
            <a:endParaRPr lang="de-DE" sz="32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23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t>13</a:t>
            </a:fld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1554772" y="860413"/>
            <a:ext cx="1211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Nickel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83148" y="1270951"/>
            <a:ext cx="254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metallic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bandstructure</a:t>
            </a:r>
            <a:endParaRPr lang="de-DE" sz="2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132191" y="1038830"/>
            <a:ext cx="2330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huge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-&gt; </a:t>
            </a:r>
          </a:p>
          <a:p>
            <a:pPr algn="ctr"/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nonlinear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193010" y="5759395"/>
            <a:ext cx="22085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acceleration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r"/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8" y="1980484"/>
            <a:ext cx="8136000" cy="352993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8" y="1980484"/>
            <a:ext cx="8136000" cy="352993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8" y="1980484"/>
            <a:ext cx="8136000" cy="3529933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8" y="1980484"/>
            <a:ext cx="8136000" cy="3529933"/>
          </a:xfrm>
          <a:prstGeom prst="rect">
            <a:avLst/>
          </a:prstGeom>
        </p:spPr>
      </p:pic>
      <p:sp>
        <p:nvSpPr>
          <p:cNvPr id="32" name="Rechteck 31"/>
          <p:cNvSpPr/>
          <p:nvPr/>
        </p:nvSpPr>
        <p:spPr>
          <a:xfrm>
            <a:off x="783149" y="1966383"/>
            <a:ext cx="8136000" cy="355303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>
            <a:off x="4194049" y="5759395"/>
            <a:ext cx="2047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/4</a:t>
            </a:r>
          </a:p>
          <a:p>
            <a:pPr algn="ctr"/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x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layer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thickness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Pfeil nach links 37"/>
          <p:cNvSpPr/>
          <p:nvPr/>
        </p:nvSpPr>
        <p:spPr>
          <a:xfrm>
            <a:off x="6132191" y="5914506"/>
            <a:ext cx="336666" cy="274320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/>
          <p:cNvSpPr txBox="1"/>
          <p:nvPr/>
        </p:nvSpPr>
        <p:spPr>
          <a:xfrm>
            <a:off x="947777" y="5759395"/>
            <a:ext cx="287059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refractive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Re(n) = -20</a:t>
            </a:r>
          </a:p>
          <a:p>
            <a:pPr algn="ctr"/>
            <a:r>
              <a:rPr lang="de-DE" sz="14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Superluminal</a:t>
            </a:r>
            <a:r>
              <a:rPr lang="de-DE" sz="14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</a:t>
            </a:r>
            <a:r>
              <a:rPr lang="de-DE" sz="14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velocity</a:t>
            </a:r>
            <a:r>
              <a:rPr lang="de-DE" sz="14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de-DE" sz="14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bi-</a:t>
            </a:r>
            <a:r>
              <a:rPr lang="de-DE" sz="14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directional</a:t>
            </a:r>
            <a:r>
              <a:rPr lang="de-DE" sz="14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  <a:r>
              <a:rPr lang="de-DE" sz="14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shifter</a:t>
            </a:r>
            <a:endParaRPr lang="de-DE" sz="1400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Pfeil nach links 39"/>
          <p:cNvSpPr/>
          <p:nvPr/>
        </p:nvSpPr>
        <p:spPr>
          <a:xfrm>
            <a:off x="3808764" y="5914506"/>
            <a:ext cx="336666" cy="274320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/>
          <p:cNvSpPr txBox="1"/>
          <p:nvPr/>
        </p:nvSpPr>
        <p:spPr>
          <a:xfrm>
            <a:off x="1585659" y="2066145"/>
            <a:ext cx="2138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Nickel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nanofilm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cooled</a:t>
            </a:r>
            <a:endParaRPr lang="de-DE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6093301-011E-4AC0-8B3C-5B35307F6F1F}"/>
              </a:ext>
            </a:extLst>
          </p:cNvPr>
          <p:cNvSpPr txBox="1">
            <a:spLocks/>
          </p:cNvSpPr>
          <p:nvPr/>
        </p:nvSpPr>
        <p:spPr>
          <a:xfrm>
            <a:off x="45710" y="-1650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Nonlinear</a:t>
            </a:r>
            <a:r>
              <a:rPr lang="de-DE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de-DE" sz="32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optics</a:t>
            </a:r>
            <a:r>
              <a:rPr lang="de-DE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in </a:t>
            </a:r>
            <a:r>
              <a:rPr lang="de-DE" sz="32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dressed</a:t>
            </a:r>
            <a:r>
              <a:rPr lang="de-DE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de-DE" sz="32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systems</a:t>
            </a:r>
            <a:endParaRPr lang="de-DE" sz="32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430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57250" y="46291"/>
            <a:ext cx="7886700" cy="765842"/>
          </a:xfrm>
        </p:spPr>
        <p:txBody>
          <a:bodyPr>
            <a:normAutofit/>
          </a:bodyPr>
          <a:lstStyle/>
          <a:p>
            <a:r>
              <a:rPr lang="de-DE" sz="3200" dirty="0"/>
              <a:t>Charge </a:t>
            </a:r>
            <a:r>
              <a:rPr lang="de-DE" sz="3200" dirty="0" err="1"/>
              <a:t>control</a:t>
            </a:r>
            <a:r>
              <a:rPr lang="de-DE" sz="3200" dirty="0"/>
              <a:t> → </a:t>
            </a:r>
            <a:r>
              <a:rPr lang="de-DE" sz="3200" dirty="0" err="1"/>
              <a:t>Magentism</a:t>
            </a:r>
            <a:endParaRPr lang="de-DE" sz="32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551702"/>
            <a:ext cx="7943850" cy="3459156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1472343" y="5227207"/>
            <a:ext cx="7271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8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hook</a:t>
            </a:r>
            <a:r>
              <a:rPr lang="de-DE" sz="28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</a:t>
            </a:r>
            <a:r>
              <a:rPr lang="de-DE" sz="28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</a:t>
            </a:r>
            <a:r>
              <a:rPr lang="de-DE" sz="28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de-DE" sz="28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DE" sz="28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</a:t>
            </a:r>
            <a:r>
              <a:rPr lang="de-DE" sz="28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carrier</a:t>
            </a:r>
            <a:r>
              <a:rPr lang="de-DE" sz="28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</a:t>
            </a:r>
            <a:r>
              <a:rPr lang="de-DE" sz="28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 </a:t>
            </a:r>
          </a:p>
        </p:txBody>
      </p:sp>
      <p:sp>
        <p:nvSpPr>
          <p:cNvPr id="13" name="Rechteck 12"/>
          <p:cNvSpPr/>
          <p:nvPr/>
        </p:nvSpPr>
        <p:spPr>
          <a:xfrm>
            <a:off x="2937408" y="5287636"/>
            <a:ext cx="1755973" cy="42938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winkelter Verbinder 14"/>
          <p:cNvCxnSpPr>
            <a:stCxn id="12" idx="2"/>
            <a:endCxn id="13" idx="2"/>
          </p:cNvCxnSpPr>
          <p:nvPr/>
        </p:nvCxnSpPr>
        <p:spPr>
          <a:xfrm rot="5400000" flipH="1">
            <a:off x="5362997" y="4169422"/>
            <a:ext cx="384372" cy="3479575"/>
          </a:xfrm>
          <a:prstGeom prst="bentConnector3">
            <a:avLst>
              <a:gd name="adj1" fmla="val -59474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681863" y="5839785"/>
            <a:ext cx="1465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ultrafast</a:t>
            </a:r>
          </a:p>
        </p:txBody>
      </p:sp>
      <p:sp>
        <p:nvSpPr>
          <p:cNvPr id="12" name="Legende mit Pfeil nach unten 11"/>
          <p:cNvSpPr/>
          <p:nvPr/>
        </p:nvSpPr>
        <p:spPr>
          <a:xfrm>
            <a:off x="6198499" y="5287636"/>
            <a:ext cx="2192942" cy="813759"/>
          </a:xfrm>
          <a:prstGeom prst="downArrowCallout">
            <a:avLst>
              <a:gd name="adj1" fmla="val 22747"/>
              <a:gd name="adj2" fmla="val 25000"/>
              <a:gd name="adj3" fmla="val 25000"/>
              <a:gd name="adj4" fmla="val 53714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90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6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46291"/>
            <a:ext cx="7886700" cy="765842"/>
          </a:xfrm>
        </p:spPr>
        <p:txBody>
          <a:bodyPr>
            <a:normAutofit/>
          </a:bodyPr>
          <a:lstStyle/>
          <a:p>
            <a:r>
              <a:rPr lang="de-DE" sz="3600" dirty="0" err="1"/>
              <a:t>Optically</a:t>
            </a:r>
            <a:r>
              <a:rPr lang="de-DE" sz="3600" dirty="0"/>
              <a:t> </a:t>
            </a:r>
            <a:r>
              <a:rPr lang="de-DE" sz="3600" dirty="0" err="1"/>
              <a:t>Induced</a:t>
            </a:r>
            <a:r>
              <a:rPr lang="de-DE" sz="3600" dirty="0"/>
              <a:t> Spin Transfer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78" y="2585496"/>
            <a:ext cx="2140004" cy="208025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2ADF1A1-BA27-48B6-9B60-E4F1C54BA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27" r="2073"/>
          <a:stretch/>
        </p:blipFill>
        <p:spPr>
          <a:xfrm rot="1225540">
            <a:off x="7539121" y="958955"/>
            <a:ext cx="1304984" cy="1691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BEF2E5D-7D95-4B1B-8549-4E20B741C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9" y="1595249"/>
            <a:ext cx="2937781" cy="3070498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ECD59F7-B3EF-4886-84A9-B42687CFCB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1" y="1595249"/>
            <a:ext cx="2942280" cy="3070498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C52DBBF-CB82-4217-879D-D94ED10919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1" y="1595249"/>
            <a:ext cx="2942280" cy="3070498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B01D2D4D-8509-474E-B01F-D3BDAEDD9F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1" y="1595249"/>
            <a:ext cx="2942280" cy="3070498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A2800367-2014-4012-8A35-C83AC52C1171}"/>
              </a:ext>
            </a:extLst>
          </p:cNvPr>
          <p:cNvSpPr/>
          <p:nvPr/>
        </p:nvSpPr>
        <p:spPr>
          <a:xfrm>
            <a:off x="628650" y="4710199"/>
            <a:ext cx="3418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F. Siegrist </a:t>
            </a:r>
            <a:r>
              <a:rPr lang="en-US" sz="1200" i="1" dirty="0"/>
              <a:t>et al</a:t>
            </a:r>
            <a:r>
              <a:rPr lang="en-US" sz="1200" dirty="0"/>
              <a:t>., Light-wave dynamic control of magnetism, </a:t>
            </a:r>
            <a:r>
              <a:rPr lang="de-DE" sz="1200" dirty="0"/>
              <a:t>Nature</a:t>
            </a:r>
            <a:r>
              <a:rPr lang="de-DE" sz="1200" b="1" dirty="0"/>
              <a:t> 571</a:t>
            </a:r>
            <a:r>
              <a:rPr lang="de-DE" sz="1200" dirty="0"/>
              <a:t>, 240–244 (2019)</a:t>
            </a:r>
            <a:endParaRPr lang="en-US" sz="1200" b="0" i="0" dirty="0">
              <a:effectLst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CC3A62A-EC81-45E1-AA4D-39710FF87D56}"/>
              </a:ext>
            </a:extLst>
          </p:cNvPr>
          <p:cNvSpPr txBox="1"/>
          <p:nvPr/>
        </p:nvSpPr>
        <p:spPr>
          <a:xfrm>
            <a:off x="694881" y="5449329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excitation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heterostructure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5F4ADE9-9C96-4CEF-9064-F62F9F5EF063}"/>
              </a:ext>
            </a:extLst>
          </p:cNvPr>
          <p:cNvSpPr txBox="1"/>
          <p:nvPr/>
        </p:nvSpPr>
        <p:spPr>
          <a:xfrm>
            <a:off x="3970690" y="5449329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directional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7A3B226-7094-4DF1-8AEF-7478248EB97B}"/>
              </a:ext>
            </a:extLst>
          </p:cNvPr>
          <p:cNvSpPr txBox="1"/>
          <p:nvPr/>
        </p:nvSpPr>
        <p:spPr>
          <a:xfrm>
            <a:off x="6707375" y="544886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725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46291"/>
            <a:ext cx="7886700" cy="765842"/>
          </a:xfrm>
        </p:spPr>
        <p:txBody>
          <a:bodyPr>
            <a:normAutofit/>
          </a:bodyPr>
          <a:lstStyle/>
          <a:p>
            <a:r>
              <a:rPr lang="de-DE" sz="3600" dirty="0" err="1"/>
              <a:t>Optically</a:t>
            </a:r>
            <a:r>
              <a:rPr lang="de-DE" sz="3600" dirty="0"/>
              <a:t> </a:t>
            </a:r>
            <a:r>
              <a:rPr lang="de-DE" sz="3600" dirty="0" err="1"/>
              <a:t>Induced</a:t>
            </a:r>
            <a:r>
              <a:rPr lang="de-DE" sz="3600" dirty="0"/>
              <a:t> Spin Transfer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78" y="2585496"/>
            <a:ext cx="2140004" cy="208025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2ADF1A1-BA27-48B6-9B60-E4F1C54BA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27" r="2073"/>
          <a:stretch/>
        </p:blipFill>
        <p:spPr>
          <a:xfrm rot="1225540">
            <a:off x="7539121" y="958955"/>
            <a:ext cx="1304984" cy="1691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BEF2E5D-7D95-4B1B-8549-4E20B741C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9" y="1595249"/>
            <a:ext cx="2937781" cy="3070498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ECD59F7-B3EF-4886-84A9-B42687CFCB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1" y="1595249"/>
            <a:ext cx="2942280" cy="3070498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C52DBBF-CB82-4217-879D-D94ED10919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1" y="1595249"/>
            <a:ext cx="2942280" cy="3070498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B01D2D4D-8509-474E-B01F-D3BDAEDD9F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1" y="1595249"/>
            <a:ext cx="2942280" cy="3070498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A2800367-2014-4012-8A35-C83AC52C1171}"/>
              </a:ext>
            </a:extLst>
          </p:cNvPr>
          <p:cNvSpPr/>
          <p:nvPr/>
        </p:nvSpPr>
        <p:spPr>
          <a:xfrm>
            <a:off x="628650" y="4710199"/>
            <a:ext cx="3418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F. Siegrist </a:t>
            </a:r>
            <a:r>
              <a:rPr lang="en-US" sz="1200" i="1" dirty="0"/>
              <a:t>et al</a:t>
            </a:r>
            <a:r>
              <a:rPr lang="en-US" sz="1200" dirty="0"/>
              <a:t>., Light-wave dynamic control of magnetism, </a:t>
            </a:r>
            <a:r>
              <a:rPr lang="de-DE" sz="1200" dirty="0"/>
              <a:t>Nature</a:t>
            </a:r>
            <a:r>
              <a:rPr lang="de-DE" sz="1200" b="1" dirty="0"/>
              <a:t> 571</a:t>
            </a:r>
            <a:r>
              <a:rPr lang="de-DE" sz="1200" dirty="0"/>
              <a:t>, 240–244 (2019)</a:t>
            </a:r>
            <a:endParaRPr lang="en-US" sz="1200" b="0" i="0" dirty="0">
              <a:effectLst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CDAD65-2A61-4B09-AB83-E70F1154CC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91" y="1595249"/>
            <a:ext cx="2392757" cy="307049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AF32F2A-CB6F-4BE8-843C-7CCD6E16F0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91" y="1595249"/>
            <a:ext cx="2392757" cy="307049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9DCF9E0-9338-49AF-BB14-660D5A4906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91" y="1595249"/>
            <a:ext cx="2392757" cy="307049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0F86019-F640-4307-856D-C2447FCB20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91" y="1595249"/>
            <a:ext cx="2392757" cy="307049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59FB423-3AD3-414A-80F3-8BA7B45D1C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91" y="1595249"/>
            <a:ext cx="2392757" cy="307049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08798F5-B226-4006-B789-8C09CECF5576}"/>
              </a:ext>
            </a:extLst>
          </p:cNvPr>
          <p:cNvSpPr txBox="1"/>
          <p:nvPr/>
        </p:nvSpPr>
        <p:spPr>
          <a:xfrm>
            <a:off x="694881" y="5449329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excitation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heterostructure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748B30A-3BEC-4E02-A9D0-A265BD1A76F5}"/>
              </a:ext>
            </a:extLst>
          </p:cNvPr>
          <p:cNvSpPr txBox="1"/>
          <p:nvPr/>
        </p:nvSpPr>
        <p:spPr>
          <a:xfrm>
            <a:off x="3970690" y="5449329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directional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970AFBC-0F05-4126-A3F2-79A7122055FA}"/>
              </a:ext>
            </a:extLst>
          </p:cNvPr>
          <p:cNvSpPr txBox="1"/>
          <p:nvPr/>
        </p:nvSpPr>
        <p:spPr>
          <a:xfrm>
            <a:off x="6707375" y="544886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51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-126027" y="-4843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Boost magnetic moment by light?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8" r="37886"/>
          <a:stretch/>
        </p:blipFill>
        <p:spPr>
          <a:xfrm>
            <a:off x="606785" y="800203"/>
            <a:ext cx="3804577" cy="1783052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4EA35EC-B629-4126-A916-B451DAAA7BD0}"/>
              </a:ext>
            </a:extLst>
          </p:cNvPr>
          <p:cNvGrpSpPr/>
          <p:nvPr/>
        </p:nvGrpSpPr>
        <p:grpSpPr>
          <a:xfrm>
            <a:off x="347087" y="2945267"/>
            <a:ext cx="2040901" cy="1333375"/>
            <a:chOff x="7015169" y="952889"/>
            <a:chExt cx="3929994" cy="2523745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C42A80C-5CC5-4FCF-AB89-DD299BD2C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169" y="1463417"/>
              <a:ext cx="3929994" cy="2013217"/>
            </a:xfrm>
            <a:prstGeom prst="rect">
              <a:avLst/>
            </a:prstGeom>
          </p:spPr>
        </p:pic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47987354-49E4-4586-9D69-BD34F3887599}"/>
                </a:ext>
              </a:extLst>
            </p:cNvPr>
            <p:cNvCxnSpPr/>
            <p:nvPr/>
          </p:nvCxnSpPr>
          <p:spPr>
            <a:xfrm>
              <a:off x="7608237" y="2040347"/>
              <a:ext cx="710809" cy="4518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EBC8DE3F-3C3B-4E54-9B37-8021E7D46717}"/>
                </a:ext>
              </a:extLst>
            </p:cNvPr>
            <p:cNvCxnSpPr/>
            <p:nvPr/>
          </p:nvCxnSpPr>
          <p:spPr>
            <a:xfrm flipH="1" flipV="1">
              <a:off x="7515880" y="2950842"/>
              <a:ext cx="698141" cy="1779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FDE5A73-4540-4A69-80CD-85854997DA85}"/>
                </a:ext>
              </a:extLst>
            </p:cNvPr>
            <p:cNvSpPr/>
            <p:nvPr/>
          </p:nvSpPr>
          <p:spPr>
            <a:xfrm>
              <a:off x="7353828" y="2564814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129A267-6CC2-418C-A50D-5971DE706A5C}"/>
                </a:ext>
              </a:extLst>
            </p:cNvPr>
            <p:cNvSpPr/>
            <p:nvPr/>
          </p:nvSpPr>
          <p:spPr>
            <a:xfrm>
              <a:off x="7608237" y="252197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3602539-A3AA-48D5-865A-71CBE5BEF8BA}"/>
                </a:ext>
              </a:extLst>
            </p:cNvPr>
            <p:cNvSpPr/>
            <p:nvPr/>
          </p:nvSpPr>
          <p:spPr>
            <a:xfrm>
              <a:off x="7856961" y="248205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A6664ED-A709-4F01-B7DD-B15571708EB4}"/>
                </a:ext>
              </a:extLst>
            </p:cNvPr>
            <p:cNvSpPr/>
            <p:nvPr/>
          </p:nvSpPr>
          <p:spPr>
            <a:xfrm>
              <a:off x="7709233" y="2633251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A02F238-8161-425C-A7DA-5EB23F644BB9}"/>
                </a:ext>
              </a:extLst>
            </p:cNvPr>
            <p:cNvSpPr/>
            <p:nvPr/>
          </p:nvSpPr>
          <p:spPr>
            <a:xfrm>
              <a:off x="7963642" y="259041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859385F-FD6D-46EB-A156-3E0EEFD605F7}"/>
                </a:ext>
              </a:extLst>
            </p:cNvPr>
            <p:cNvSpPr/>
            <p:nvPr/>
          </p:nvSpPr>
          <p:spPr>
            <a:xfrm>
              <a:off x="8212366" y="255049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669CBAD0-3265-4CBB-AE55-407F8B6255BD}"/>
                </a:ext>
              </a:extLst>
            </p:cNvPr>
            <p:cNvSpPr/>
            <p:nvPr/>
          </p:nvSpPr>
          <p:spPr>
            <a:xfrm>
              <a:off x="8070323" y="2698162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93A46282-F456-4A57-9150-79C5C36430F8}"/>
                </a:ext>
              </a:extLst>
            </p:cNvPr>
            <p:cNvSpPr/>
            <p:nvPr/>
          </p:nvSpPr>
          <p:spPr>
            <a:xfrm>
              <a:off x="8324732" y="265532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21F97127-9BAE-438B-B046-0CAF54315FC9}"/>
                </a:ext>
              </a:extLst>
            </p:cNvPr>
            <p:cNvSpPr/>
            <p:nvPr/>
          </p:nvSpPr>
          <p:spPr>
            <a:xfrm>
              <a:off x="8573456" y="261540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60874FC0-97C0-45D8-96ED-3B49AC507F5F}"/>
                </a:ext>
              </a:extLst>
            </p:cNvPr>
            <p:cNvSpPr/>
            <p:nvPr/>
          </p:nvSpPr>
          <p:spPr>
            <a:xfrm>
              <a:off x="8431412" y="2756528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13A00732-F33D-475E-A082-B9CCF287BB97}"/>
                </a:ext>
              </a:extLst>
            </p:cNvPr>
            <p:cNvSpPr/>
            <p:nvPr/>
          </p:nvSpPr>
          <p:spPr>
            <a:xfrm>
              <a:off x="8685821" y="271369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1C1E5093-6877-48FF-A628-B4A2791949CB}"/>
                </a:ext>
              </a:extLst>
            </p:cNvPr>
            <p:cNvSpPr/>
            <p:nvPr/>
          </p:nvSpPr>
          <p:spPr>
            <a:xfrm>
              <a:off x="8934545" y="267377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CF3D3042-ACA7-4E84-82E8-6DC3AC28A008}"/>
                </a:ext>
              </a:extLst>
            </p:cNvPr>
            <p:cNvSpPr/>
            <p:nvPr/>
          </p:nvSpPr>
          <p:spPr>
            <a:xfrm>
              <a:off x="8827865" y="285399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25906238-85E8-49ED-8860-C51170FEC17B}"/>
                </a:ext>
              </a:extLst>
            </p:cNvPr>
            <p:cNvSpPr/>
            <p:nvPr/>
          </p:nvSpPr>
          <p:spPr>
            <a:xfrm>
              <a:off x="9047257" y="278665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15BF358D-0FF3-44DF-86BB-1AD78617908E}"/>
                </a:ext>
              </a:extLst>
            </p:cNvPr>
            <p:cNvSpPr/>
            <p:nvPr/>
          </p:nvSpPr>
          <p:spPr>
            <a:xfrm>
              <a:off x="9266649" y="269952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37" name="Picture 2" descr="Glühbirne Strom Symbol Computer Icons, Licht, schwarz, Schwarz und weiß,  Marke png | PNGWing">
              <a:extLst>
                <a:ext uri="{FF2B5EF4-FFF2-40B4-BE49-F238E27FC236}">
                  <a16:creationId xmlns:a16="http://schemas.microsoft.com/office/drawing/2014/main" id="{0755F734-22A3-44FF-AC61-9AB6A740D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640" y="952889"/>
              <a:ext cx="1349612" cy="751089"/>
            </a:xfrm>
            <a:prstGeom prst="rect">
              <a:avLst/>
            </a:prstGeom>
            <a:noFill/>
            <a:effectLst>
              <a:glow rad="139700">
                <a:srgbClr val="FFFF00">
                  <a:alpha val="19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480A000E-A6F9-461D-A746-E4AC715EE449}"/>
                </a:ext>
              </a:extLst>
            </p:cNvPr>
            <p:cNvCxnSpPr>
              <a:stCxn id="25" idx="0"/>
            </p:cNvCxnSpPr>
            <p:nvPr/>
          </p:nvCxnSpPr>
          <p:spPr>
            <a:xfrm flipV="1">
              <a:off x="7762573" y="2257425"/>
              <a:ext cx="0" cy="375826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5357E1FA-C5FB-4C08-8908-21ED229A1AF1}"/>
                </a:ext>
              </a:extLst>
            </p:cNvPr>
            <p:cNvCxnSpPr/>
            <p:nvPr/>
          </p:nvCxnSpPr>
          <p:spPr>
            <a:xfrm flipV="1">
              <a:off x="8484752" y="2328863"/>
              <a:ext cx="0" cy="423300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8253C3C5-ECB6-4767-9C5A-ED387722D9F5}"/>
                </a:ext>
              </a:extLst>
            </p:cNvPr>
            <p:cNvCxnSpPr>
              <a:stCxn id="36" idx="0"/>
            </p:cNvCxnSpPr>
            <p:nvPr/>
          </p:nvCxnSpPr>
          <p:spPr>
            <a:xfrm flipV="1">
              <a:off x="9319989" y="2265075"/>
              <a:ext cx="0" cy="43445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EB7410C-76D7-44D3-9B64-338BA1A73466}"/>
              </a:ext>
            </a:extLst>
          </p:cNvPr>
          <p:cNvGrpSpPr/>
          <p:nvPr/>
        </p:nvGrpSpPr>
        <p:grpSpPr>
          <a:xfrm>
            <a:off x="346712" y="4593177"/>
            <a:ext cx="2041276" cy="1333375"/>
            <a:chOff x="7015169" y="952889"/>
            <a:chExt cx="3929994" cy="2523745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20FF837-E230-41AC-96AC-5C1E39B4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169" y="1463417"/>
              <a:ext cx="3929994" cy="2013217"/>
            </a:xfrm>
            <a:prstGeom prst="rect">
              <a:avLst/>
            </a:prstGeom>
          </p:spPr>
        </p:pic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2D9156C6-2378-4E74-9481-5E92C06163A4}"/>
                </a:ext>
              </a:extLst>
            </p:cNvPr>
            <p:cNvCxnSpPr/>
            <p:nvPr/>
          </p:nvCxnSpPr>
          <p:spPr>
            <a:xfrm flipH="1" flipV="1">
              <a:off x="7515880" y="2950842"/>
              <a:ext cx="698141" cy="1779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5C653000-A6A8-419B-AE2B-92235D00B64C}"/>
                </a:ext>
              </a:extLst>
            </p:cNvPr>
            <p:cNvSpPr/>
            <p:nvPr/>
          </p:nvSpPr>
          <p:spPr>
            <a:xfrm>
              <a:off x="7353828" y="2564814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7FE7F8DF-CBE3-4231-9EC6-ECB737AF1C45}"/>
                </a:ext>
              </a:extLst>
            </p:cNvPr>
            <p:cNvSpPr/>
            <p:nvPr/>
          </p:nvSpPr>
          <p:spPr>
            <a:xfrm>
              <a:off x="7608237" y="252197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2F64CC6-9FE5-4D2D-A9D3-583F0F8AAA26}"/>
                </a:ext>
              </a:extLst>
            </p:cNvPr>
            <p:cNvSpPr/>
            <p:nvPr/>
          </p:nvSpPr>
          <p:spPr>
            <a:xfrm>
              <a:off x="7856961" y="248205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5499E116-E0C1-46FD-8FAE-181D27CC5F1B}"/>
                </a:ext>
              </a:extLst>
            </p:cNvPr>
            <p:cNvSpPr/>
            <p:nvPr/>
          </p:nvSpPr>
          <p:spPr>
            <a:xfrm>
              <a:off x="7709233" y="2633251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B74CA88D-5262-4706-A3C7-907E5C87A2D7}"/>
                </a:ext>
              </a:extLst>
            </p:cNvPr>
            <p:cNvSpPr/>
            <p:nvPr/>
          </p:nvSpPr>
          <p:spPr>
            <a:xfrm>
              <a:off x="7963642" y="259041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301DB6D-D09B-42B7-A3FB-C6A21CB10752}"/>
                </a:ext>
              </a:extLst>
            </p:cNvPr>
            <p:cNvSpPr/>
            <p:nvPr/>
          </p:nvSpPr>
          <p:spPr>
            <a:xfrm>
              <a:off x="8212366" y="255049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67878011-0821-4233-948B-50D89A28B642}"/>
                </a:ext>
              </a:extLst>
            </p:cNvPr>
            <p:cNvSpPr/>
            <p:nvPr/>
          </p:nvSpPr>
          <p:spPr>
            <a:xfrm>
              <a:off x="8070323" y="2698162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BDFA89C-FFD9-4DE4-82CE-3C44B93EC1C0}"/>
                </a:ext>
              </a:extLst>
            </p:cNvPr>
            <p:cNvSpPr/>
            <p:nvPr/>
          </p:nvSpPr>
          <p:spPr>
            <a:xfrm>
              <a:off x="8324732" y="265532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745EAEE8-77B6-4E45-8649-2090189F431A}"/>
                </a:ext>
              </a:extLst>
            </p:cNvPr>
            <p:cNvSpPr/>
            <p:nvPr/>
          </p:nvSpPr>
          <p:spPr>
            <a:xfrm>
              <a:off x="8573456" y="261540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88055EDC-8A71-4947-93D1-2227C9C12E71}"/>
                </a:ext>
              </a:extLst>
            </p:cNvPr>
            <p:cNvSpPr/>
            <p:nvPr/>
          </p:nvSpPr>
          <p:spPr>
            <a:xfrm>
              <a:off x="8431412" y="2756528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FD481CB5-BA0D-4F87-B517-38DA8F870BA8}"/>
                </a:ext>
              </a:extLst>
            </p:cNvPr>
            <p:cNvSpPr/>
            <p:nvPr/>
          </p:nvSpPr>
          <p:spPr>
            <a:xfrm>
              <a:off x="8685821" y="271369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23EDEFDE-8D3B-4221-AC22-0A36946968AC}"/>
                </a:ext>
              </a:extLst>
            </p:cNvPr>
            <p:cNvSpPr/>
            <p:nvPr/>
          </p:nvSpPr>
          <p:spPr>
            <a:xfrm>
              <a:off x="8934545" y="267377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63AEB900-1CB8-4F08-B3BC-D03D8074724E}"/>
                </a:ext>
              </a:extLst>
            </p:cNvPr>
            <p:cNvSpPr/>
            <p:nvPr/>
          </p:nvSpPr>
          <p:spPr>
            <a:xfrm>
              <a:off x="8827865" y="285399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D5AA0566-AAB9-48CD-967F-BD0979A5EEE8}"/>
                </a:ext>
              </a:extLst>
            </p:cNvPr>
            <p:cNvSpPr/>
            <p:nvPr/>
          </p:nvSpPr>
          <p:spPr>
            <a:xfrm>
              <a:off x="9047257" y="278665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B36215AE-6A0F-46CC-AEB0-2B09C76EDE72}"/>
                </a:ext>
              </a:extLst>
            </p:cNvPr>
            <p:cNvSpPr/>
            <p:nvPr/>
          </p:nvSpPr>
          <p:spPr>
            <a:xfrm>
              <a:off x="9266649" y="269952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59" name="Picture 2" descr="Glühbirne Strom Symbol Computer Icons, Licht, schwarz, Schwarz und weiß,  Marke png | PNGWing">
              <a:extLst>
                <a:ext uri="{FF2B5EF4-FFF2-40B4-BE49-F238E27FC236}">
                  <a16:creationId xmlns:a16="http://schemas.microsoft.com/office/drawing/2014/main" id="{931C0C88-6F3A-4477-BD26-37B6D46DF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640" y="952889"/>
              <a:ext cx="1349612" cy="751089"/>
            </a:xfrm>
            <a:prstGeom prst="rect">
              <a:avLst/>
            </a:prstGeom>
            <a:noFill/>
            <a:effectLst>
              <a:glow rad="152400">
                <a:srgbClr val="FFFF00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BB8ECDC3-8D3C-4F16-9C4E-4043C08B3FE3}"/>
                </a:ext>
              </a:extLst>
            </p:cNvPr>
            <p:cNvCxnSpPr>
              <a:stCxn id="47" idx="0"/>
            </p:cNvCxnSpPr>
            <p:nvPr/>
          </p:nvCxnSpPr>
          <p:spPr>
            <a:xfrm flipV="1">
              <a:off x="7762573" y="2257425"/>
              <a:ext cx="0" cy="375826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AD25E0D7-D352-45C0-94E8-E24185C02D78}"/>
                </a:ext>
              </a:extLst>
            </p:cNvPr>
            <p:cNvCxnSpPr/>
            <p:nvPr/>
          </p:nvCxnSpPr>
          <p:spPr>
            <a:xfrm flipV="1">
              <a:off x="8484752" y="2328863"/>
              <a:ext cx="0" cy="423300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3BE4C216-2EE4-47C3-977A-B2EB83A7EBB7}"/>
                </a:ext>
              </a:extLst>
            </p:cNvPr>
            <p:cNvCxnSpPr>
              <a:stCxn id="58" idx="0"/>
            </p:cNvCxnSpPr>
            <p:nvPr/>
          </p:nvCxnSpPr>
          <p:spPr>
            <a:xfrm flipV="1">
              <a:off x="9319989" y="2265075"/>
              <a:ext cx="0" cy="43445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6A675EB8-1236-4C57-AACE-4F3B47B98523}"/>
                </a:ext>
              </a:extLst>
            </p:cNvPr>
            <p:cNvCxnSpPr/>
            <p:nvPr/>
          </p:nvCxnSpPr>
          <p:spPr>
            <a:xfrm flipH="1" flipV="1">
              <a:off x="7543528" y="2054670"/>
              <a:ext cx="668838" cy="651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>
              <a:extLst>
                <a:ext uri="{FF2B5EF4-FFF2-40B4-BE49-F238E27FC236}">
                  <a16:creationId xmlns:a16="http://schemas.microsoft.com/office/drawing/2014/main" id="{CF62D582-8CCD-4DE4-AA21-888FD045E8E0}"/>
                </a:ext>
              </a:extLst>
            </p:cNvPr>
            <p:cNvCxnSpPr>
              <a:stCxn id="49" idx="0"/>
            </p:cNvCxnSpPr>
            <p:nvPr/>
          </p:nvCxnSpPr>
          <p:spPr>
            <a:xfrm flipV="1">
              <a:off x="8265706" y="2265075"/>
              <a:ext cx="0" cy="28542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6155EC30-0C3D-4288-BA6E-6AE1BB7734E0}"/>
                </a:ext>
              </a:extLst>
            </p:cNvPr>
            <p:cNvCxnSpPr>
              <a:stCxn id="46" idx="0"/>
            </p:cNvCxnSpPr>
            <p:nvPr/>
          </p:nvCxnSpPr>
          <p:spPr>
            <a:xfrm flipH="1" flipV="1">
              <a:off x="7906169" y="2264464"/>
              <a:ext cx="4132" cy="217595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A64703DF-065E-4BD6-8DB2-794E3F3AD803}"/>
                </a:ext>
              </a:extLst>
            </p:cNvPr>
            <p:cNvCxnSpPr>
              <a:stCxn id="50" idx="0"/>
            </p:cNvCxnSpPr>
            <p:nvPr/>
          </p:nvCxnSpPr>
          <p:spPr>
            <a:xfrm flipV="1">
              <a:off x="8123663" y="2264464"/>
              <a:ext cx="4333" cy="433698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8829BB31-E00E-487E-8763-8C3AC5E74BDE}"/>
                </a:ext>
              </a:extLst>
            </p:cNvPr>
            <p:cNvCxnSpPr>
              <a:stCxn id="56" idx="0"/>
            </p:cNvCxnSpPr>
            <p:nvPr/>
          </p:nvCxnSpPr>
          <p:spPr>
            <a:xfrm flipH="1" flipV="1">
              <a:off x="8876751" y="2373261"/>
              <a:ext cx="4454" cy="480738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F1EBFB25-86EA-4570-B2FD-2B51BC700B7D}"/>
                </a:ext>
              </a:extLst>
            </p:cNvPr>
            <p:cNvCxnSpPr>
              <a:stCxn id="54" idx="0"/>
            </p:cNvCxnSpPr>
            <p:nvPr/>
          </p:nvCxnSpPr>
          <p:spPr>
            <a:xfrm flipH="1" flipV="1">
              <a:off x="8736636" y="2369314"/>
              <a:ext cx="2525" cy="344379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DE3C8C99-9CEB-49F5-9C3C-2E5EFE5750FE}"/>
                </a:ext>
              </a:extLst>
            </p:cNvPr>
            <p:cNvCxnSpPr>
              <a:stCxn id="44" idx="0"/>
            </p:cNvCxnSpPr>
            <p:nvPr/>
          </p:nvCxnSpPr>
          <p:spPr>
            <a:xfrm flipV="1">
              <a:off x="7407168" y="2228820"/>
              <a:ext cx="4333" cy="335994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feld 71">
            <a:extLst>
              <a:ext uri="{FF2B5EF4-FFF2-40B4-BE49-F238E27FC236}">
                <a16:creationId xmlns:a16="http://schemas.microsoft.com/office/drawing/2014/main" id="{00B71AE1-FFD7-482A-A48B-4E183BD580DA}"/>
              </a:ext>
            </a:extLst>
          </p:cNvPr>
          <p:cNvSpPr txBox="1"/>
          <p:nvPr/>
        </p:nvSpPr>
        <p:spPr>
          <a:xfrm>
            <a:off x="694881" y="5449329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excitation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heterostructure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272920D3-5A6C-455F-8BA2-F699598290FA}"/>
              </a:ext>
            </a:extLst>
          </p:cNvPr>
          <p:cNvSpPr txBox="1"/>
          <p:nvPr/>
        </p:nvSpPr>
        <p:spPr>
          <a:xfrm>
            <a:off x="3970690" y="5449329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directional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F5703DA6-B745-4A6C-870C-405E61C02A24}"/>
              </a:ext>
            </a:extLst>
          </p:cNvPr>
          <p:cNvSpPr txBox="1"/>
          <p:nvPr/>
        </p:nvSpPr>
        <p:spPr>
          <a:xfrm>
            <a:off x="6707375" y="544886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416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-126027" y="-4843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Boost magnetic moment by light?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8" r="23663"/>
          <a:stretch/>
        </p:blipFill>
        <p:spPr>
          <a:xfrm>
            <a:off x="606785" y="800203"/>
            <a:ext cx="4675729" cy="1783052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4EA35EC-B629-4126-A916-B451DAAA7BD0}"/>
              </a:ext>
            </a:extLst>
          </p:cNvPr>
          <p:cNvGrpSpPr/>
          <p:nvPr/>
        </p:nvGrpSpPr>
        <p:grpSpPr>
          <a:xfrm>
            <a:off x="347087" y="2945267"/>
            <a:ext cx="2040901" cy="1333375"/>
            <a:chOff x="7015169" y="952889"/>
            <a:chExt cx="3929994" cy="2523745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C42A80C-5CC5-4FCF-AB89-DD299BD2C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169" y="1463417"/>
              <a:ext cx="3929994" cy="2013217"/>
            </a:xfrm>
            <a:prstGeom prst="rect">
              <a:avLst/>
            </a:prstGeom>
          </p:spPr>
        </p:pic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47987354-49E4-4586-9D69-BD34F3887599}"/>
                </a:ext>
              </a:extLst>
            </p:cNvPr>
            <p:cNvCxnSpPr/>
            <p:nvPr/>
          </p:nvCxnSpPr>
          <p:spPr>
            <a:xfrm>
              <a:off x="7608237" y="2040347"/>
              <a:ext cx="710809" cy="4518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EBC8DE3F-3C3B-4E54-9B37-8021E7D46717}"/>
                </a:ext>
              </a:extLst>
            </p:cNvPr>
            <p:cNvCxnSpPr/>
            <p:nvPr/>
          </p:nvCxnSpPr>
          <p:spPr>
            <a:xfrm flipH="1" flipV="1">
              <a:off x="7515880" y="2950842"/>
              <a:ext cx="698141" cy="1779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FDE5A73-4540-4A69-80CD-85854997DA85}"/>
                </a:ext>
              </a:extLst>
            </p:cNvPr>
            <p:cNvSpPr/>
            <p:nvPr/>
          </p:nvSpPr>
          <p:spPr>
            <a:xfrm>
              <a:off x="7353828" y="2564814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129A267-6CC2-418C-A50D-5971DE706A5C}"/>
                </a:ext>
              </a:extLst>
            </p:cNvPr>
            <p:cNvSpPr/>
            <p:nvPr/>
          </p:nvSpPr>
          <p:spPr>
            <a:xfrm>
              <a:off x="7608237" y="252197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3602539-A3AA-48D5-865A-71CBE5BEF8BA}"/>
                </a:ext>
              </a:extLst>
            </p:cNvPr>
            <p:cNvSpPr/>
            <p:nvPr/>
          </p:nvSpPr>
          <p:spPr>
            <a:xfrm>
              <a:off x="7856961" y="248205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A6664ED-A709-4F01-B7DD-B15571708EB4}"/>
                </a:ext>
              </a:extLst>
            </p:cNvPr>
            <p:cNvSpPr/>
            <p:nvPr/>
          </p:nvSpPr>
          <p:spPr>
            <a:xfrm>
              <a:off x="7709233" y="2633251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A02F238-8161-425C-A7DA-5EB23F644BB9}"/>
                </a:ext>
              </a:extLst>
            </p:cNvPr>
            <p:cNvSpPr/>
            <p:nvPr/>
          </p:nvSpPr>
          <p:spPr>
            <a:xfrm>
              <a:off x="7963642" y="259041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859385F-FD6D-46EB-A156-3E0EEFD605F7}"/>
                </a:ext>
              </a:extLst>
            </p:cNvPr>
            <p:cNvSpPr/>
            <p:nvPr/>
          </p:nvSpPr>
          <p:spPr>
            <a:xfrm>
              <a:off x="8212366" y="255049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669CBAD0-3265-4CBB-AE55-407F8B6255BD}"/>
                </a:ext>
              </a:extLst>
            </p:cNvPr>
            <p:cNvSpPr/>
            <p:nvPr/>
          </p:nvSpPr>
          <p:spPr>
            <a:xfrm>
              <a:off x="8070323" y="2698162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93A46282-F456-4A57-9150-79C5C36430F8}"/>
                </a:ext>
              </a:extLst>
            </p:cNvPr>
            <p:cNvSpPr/>
            <p:nvPr/>
          </p:nvSpPr>
          <p:spPr>
            <a:xfrm>
              <a:off x="8324732" y="265532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21F97127-9BAE-438B-B046-0CAF54315FC9}"/>
                </a:ext>
              </a:extLst>
            </p:cNvPr>
            <p:cNvSpPr/>
            <p:nvPr/>
          </p:nvSpPr>
          <p:spPr>
            <a:xfrm>
              <a:off x="8573456" y="261540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60874FC0-97C0-45D8-96ED-3B49AC507F5F}"/>
                </a:ext>
              </a:extLst>
            </p:cNvPr>
            <p:cNvSpPr/>
            <p:nvPr/>
          </p:nvSpPr>
          <p:spPr>
            <a:xfrm>
              <a:off x="8431412" y="2756528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13A00732-F33D-475E-A082-B9CCF287BB97}"/>
                </a:ext>
              </a:extLst>
            </p:cNvPr>
            <p:cNvSpPr/>
            <p:nvPr/>
          </p:nvSpPr>
          <p:spPr>
            <a:xfrm>
              <a:off x="8685821" y="271369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1C1E5093-6877-48FF-A628-B4A2791949CB}"/>
                </a:ext>
              </a:extLst>
            </p:cNvPr>
            <p:cNvSpPr/>
            <p:nvPr/>
          </p:nvSpPr>
          <p:spPr>
            <a:xfrm>
              <a:off x="8934545" y="267377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CF3D3042-ACA7-4E84-82E8-6DC3AC28A008}"/>
                </a:ext>
              </a:extLst>
            </p:cNvPr>
            <p:cNvSpPr/>
            <p:nvPr/>
          </p:nvSpPr>
          <p:spPr>
            <a:xfrm>
              <a:off x="8827865" y="285399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25906238-85E8-49ED-8860-C51170FEC17B}"/>
                </a:ext>
              </a:extLst>
            </p:cNvPr>
            <p:cNvSpPr/>
            <p:nvPr/>
          </p:nvSpPr>
          <p:spPr>
            <a:xfrm>
              <a:off x="9047257" y="278665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15BF358D-0FF3-44DF-86BB-1AD78617908E}"/>
                </a:ext>
              </a:extLst>
            </p:cNvPr>
            <p:cNvSpPr/>
            <p:nvPr/>
          </p:nvSpPr>
          <p:spPr>
            <a:xfrm>
              <a:off x="9266649" y="269952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37" name="Picture 2" descr="Glühbirne Strom Symbol Computer Icons, Licht, schwarz, Schwarz und weiß,  Marke png | PNGWing">
              <a:extLst>
                <a:ext uri="{FF2B5EF4-FFF2-40B4-BE49-F238E27FC236}">
                  <a16:creationId xmlns:a16="http://schemas.microsoft.com/office/drawing/2014/main" id="{0755F734-22A3-44FF-AC61-9AB6A740D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640" y="952889"/>
              <a:ext cx="1349612" cy="751089"/>
            </a:xfrm>
            <a:prstGeom prst="rect">
              <a:avLst/>
            </a:prstGeom>
            <a:noFill/>
            <a:effectLst>
              <a:glow rad="139700">
                <a:srgbClr val="FFFF00">
                  <a:alpha val="19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480A000E-A6F9-461D-A746-E4AC715EE449}"/>
                </a:ext>
              </a:extLst>
            </p:cNvPr>
            <p:cNvCxnSpPr>
              <a:stCxn id="25" idx="0"/>
            </p:cNvCxnSpPr>
            <p:nvPr/>
          </p:nvCxnSpPr>
          <p:spPr>
            <a:xfrm flipV="1">
              <a:off x="7762573" y="2257425"/>
              <a:ext cx="0" cy="375826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5357E1FA-C5FB-4C08-8908-21ED229A1AF1}"/>
                </a:ext>
              </a:extLst>
            </p:cNvPr>
            <p:cNvCxnSpPr/>
            <p:nvPr/>
          </p:nvCxnSpPr>
          <p:spPr>
            <a:xfrm flipV="1">
              <a:off x="8484752" y="2328863"/>
              <a:ext cx="0" cy="423300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8253C3C5-ECB6-4767-9C5A-ED387722D9F5}"/>
                </a:ext>
              </a:extLst>
            </p:cNvPr>
            <p:cNvCxnSpPr>
              <a:stCxn id="36" idx="0"/>
            </p:cNvCxnSpPr>
            <p:nvPr/>
          </p:nvCxnSpPr>
          <p:spPr>
            <a:xfrm flipV="1">
              <a:off x="9319989" y="2265075"/>
              <a:ext cx="0" cy="43445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EB7410C-76D7-44D3-9B64-338BA1A73466}"/>
              </a:ext>
            </a:extLst>
          </p:cNvPr>
          <p:cNvGrpSpPr/>
          <p:nvPr/>
        </p:nvGrpSpPr>
        <p:grpSpPr>
          <a:xfrm>
            <a:off x="346712" y="4593177"/>
            <a:ext cx="2041276" cy="1333375"/>
            <a:chOff x="7015169" y="952889"/>
            <a:chExt cx="3929994" cy="2523745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20FF837-E230-41AC-96AC-5C1E39B4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169" y="1463417"/>
              <a:ext cx="3929994" cy="2013217"/>
            </a:xfrm>
            <a:prstGeom prst="rect">
              <a:avLst/>
            </a:prstGeom>
          </p:spPr>
        </p:pic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2D9156C6-2378-4E74-9481-5E92C06163A4}"/>
                </a:ext>
              </a:extLst>
            </p:cNvPr>
            <p:cNvCxnSpPr/>
            <p:nvPr/>
          </p:nvCxnSpPr>
          <p:spPr>
            <a:xfrm flipH="1" flipV="1">
              <a:off x="7515880" y="2950842"/>
              <a:ext cx="698141" cy="1779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5C653000-A6A8-419B-AE2B-92235D00B64C}"/>
                </a:ext>
              </a:extLst>
            </p:cNvPr>
            <p:cNvSpPr/>
            <p:nvPr/>
          </p:nvSpPr>
          <p:spPr>
            <a:xfrm>
              <a:off x="7353828" y="2564814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7FE7F8DF-CBE3-4231-9EC6-ECB737AF1C45}"/>
                </a:ext>
              </a:extLst>
            </p:cNvPr>
            <p:cNvSpPr/>
            <p:nvPr/>
          </p:nvSpPr>
          <p:spPr>
            <a:xfrm>
              <a:off x="7608237" y="252197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2F64CC6-9FE5-4D2D-A9D3-583F0F8AAA26}"/>
                </a:ext>
              </a:extLst>
            </p:cNvPr>
            <p:cNvSpPr/>
            <p:nvPr/>
          </p:nvSpPr>
          <p:spPr>
            <a:xfrm>
              <a:off x="7856961" y="248205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5499E116-E0C1-46FD-8FAE-181D27CC5F1B}"/>
                </a:ext>
              </a:extLst>
            </p:cNvPr>
            <p:cNvSpPr/>
            <p:nvPr/>
          </p:nvSpPr>
          <p:spPr>
            <a:xfrm>
              <a:off x="7709233" y="2633251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B74CA88D-5262-4706-A3C7-907E5C87A2D7}"/>
                </a:ext>
              </a:extLst>
            </p:cNvPr>
            <p:cNvSpPr/>
            <p:nvPr/>
          </p:nvSpPr>
          <p:spPr>
            <a:xfrm>
              <a:off x="7963642" y="259041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301DB6D-D09B-42B7-A3FB-C6A21CB10752}"/>
                </a:ext>
              </a:extLst>
            </p:cNvPr>
            <p:cNvSpPr/>
            <p:nvPr/>
          </p:nvSpPr>
          <p:spPr>
            <a:xfrm>
              <a:off x="8212366" y="255049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67878011-0821-4233-948B-50D89A28B642}"/>
                </a:ext>
              </a:extLst>
            </p:cNvPr>
            <p:cNvSpPr/>
            <p:nvPr/>
          </p:nvSpPr>
          <p:spPr>
            <a:xfrm>
              <a:off x="8070323" y="2698162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BDFA89C-FFD9-4DE4-82CE-3C44B93EC1C0}"/>
                </a:ext>
              </a:extLst>
            </p:cNvPr>
            <p:cNvSpPr/>
            <p:nvPr/>
          </p:nvSpPr>
          <p:spPr>
            <a:xfrm>
              <a:off x="8324732" y="265532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745EAEE8-77B6-4E45-8649-2090189F431A}"/>
                </a:ext>
              </a:extLst>
            </p:cNvPr>
            <p:cNvSpPr/>
            <p:nvPr/>
          </p:nvSpPr>
          <p:spPr>
            <a:xfrm>
              <a:off x="8573456" y="261540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88055EDC-8A71-4947-93D1-2227C9C12E71}"/>
                </a:ext>
              </a:extLst>
            </p:cNvPr>
            <p:cNvSpPr/>
            <p:nvPr/>
          </p:nvSpPr>
          <p:spPr>
            <a:xfrm>
              <a:off x="8431412" y="2756528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FD481CB5-BA0D-4F87-B517-38DA8F870BA8}"/>
                </a:ext>
              </a:extLst>
            </p:cNvPr>
            <p:cNvSpPr/>
            <p:nvPr/>
          </p:nvSpPr>
          <p:spPr>
            <a:xfrm>
              <a:off x="8685821" y="271369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23EDEFDE-8D3B-4221-AC22-0A36946968AC}"/>
                </a:ext>
              </a:extLst>
            </p:cNvPr>
            <p:cNvSpPr/>
            <p:nvPr/>
          </p:nvSpPr>
          <p:spPr>
            <a:xfrm>
              <a:off x="8934545" y="267377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63AEB900-1CB8-4F08-B3BC-D03D8074724E}"/>
                </a:ext>
              </a:extLst>
            </p:cNvPr>
            <p:cNvSpPr/>
            <p:nvPr/>
          </p:nvSpPr>
          <p:spPr>
            <a:xfrm>
              <a:off x="8827865" y="285399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D5AA0566-AAB9-48CD-967F-BD0979A5EEE8}"/>
                </a:ext>
              </a:extLst>
            </p:cNvPr>
            <p:cNvSpPr/>
            <p:nvPr/>
          </p:nvSpPr>
          <p:spPr>
            <a:xfrm>
              <a:off x="9047257" y="278665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B36215AE-6A0F-46CC-AEB0-2B09C76EDE72}"/>
                </a:ext>
              </a:extLst>
            </p:cNvPr>
            <p:cNvSpPr/>
            <p:nvPr/>
          </p:nvSpPr>
          <p:spPr>
            <a:xfrm>
              <a:off x="9266649" y="269952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59" name="Picture 2" descr="Glühbirne Strom Symbol Computer Icons, Licht, schwarz, Schwarz und weiß,  Marke png | PNGWing">
              <a:extLst>
                <a:ext uri="{FF2B5EF4-FFF2-40B4-BE49-F238E27FC236}">
                  <a16:creationId xmlns:a16="http://schemas.microsoft.com/office/drawing/2014/main" id="{931C0C88-6F3A-4477-BD26-37B6D46DF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640" y="952889"/>
              <a:ext cx="1349612" cy="751089"/>
            </a:xfrm>
            <a:prstGeom prst="rect">
              <a:avLst/>
            </a:prstGeom>
            <a:noFill/>
            <a:effectLst>
              <a:glow rad="152400">
                <a:srgbClr val="FFFF00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BB8ECDC3-8D3C-4F16-9C4E-4043C08B3FE3}"/>
                </a:ext>
              </a:extLst>
            </p:cNvPr>
            <p:cNvCxnSpPr>
              <a:stCxn id="47" idx="0"/>
            </p:cNvCxnSpPr>
            <p:nvPr/>
          </p:nvCxnSpPr>
          <p:spPr>
            <a:xfrm flipV="1">
              <a:off x="7762573" y="2257425"/>
              <a:ext cx="0" cy="375826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AD25E0D7-D352-45C0-94E8-E24185C02D78}"/>
                </a:ext>
              </a:extLst>
            </p:cNvPr>
            <p:cNvCxnSpPr/>
            <p:nvPr/>
          </p:nvCxnSpPr>
          <p:spPr>
            <a:xfrm flipV="1">
              <a:off x="8484752" y="2328863"/>
              <a:ext cx="0" cy="423300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3BE4C216-2EE4-47C3-977A-B2EB83A7EBB7}"/>
                </a:ext>
              </a:extLst>
            </p:cNvPr>
            <p:cNvCxnSpPr>
              <a:stCxn id="58" idx="0"/>
            </p:cNvCxnSpPr>
            <p:nvPr/>
          </p:nvCxnSpPr>
          <p:spPr>
            <a:xfrm flipV="1">
              <a:off x="9319989" y="2265075"/>
              <a:ext cx="0" cy="43445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6A675EB8-1236-4C57-AACE-4F3B47B98523}"/>
                </a:ext>
              </a:extLst>
            </p:cNvPr>
            <p:cNvCxnSpPr/>
            <p:nvPr/>
          </p:nvCxnSpPr>
          <p:spPr>
            <a:xfrm flipH="1" flipV="1">
              <a:off x="7543528" y="2054670"/>
              <a:ext cx="668838" cy="651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>
              <a:extLst>
                <a:ext uri="{FF2B5EF4-FFF2-40B4-BE49-F238E27FC236}">
                  <a16:creationId xmlns:a16="http://schemas.microsoft.com/office/drawing/2014/main" id="{CF62D582-8CCD-4DE4-AA21-888FD045E8E0}"/>
                </a:ext>
              </a:extLst>
            </p:cNvPr>
            <p:cNvCxnSpPr>
              <a:stCxn id="49" idx="0"/>
            </p:cNvCxnSpPr>
            <p:nvPr/>
          </p:nvCxnSpPr>
          <p:spPr>
            <a:xfrm flipV="1">
              <a:off x="8265706" y="2265075"/>
              <a:ext cx="0" cy="28542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6155EC30-0C3D-4288-BA6E-6AE1BB7734E0}"/>
                </a:ext>
              </a:extLst>
            </p:cNvPr>
            <p:cNvCxnSpPr>
              <a:stCxn id="46" idx="0"/>
            </p:cNvCxnSpPr>
            <p:nvPr/>
          </p:nvCxnSpPr>
          <p:spPr>
            <a:xfrm flipH="1" flipV="1">
              <a:off x="7906169" y="2264464"/>
              <a:ext cx="4132" cy="217595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A64703DF-065E-4BD6-8DB2-794E3F3AD803}"/>
                </a:ext>
              </a:extLst>
            </p:cNvPr>
            <p:cNvCxnSpPr>
              <a:stCxn id="50" idx="0"/>
            </p:cNvCxnSpPr>
            <p:nvPr/>
          </p:nvCxnSpPr>
          <p:spPr>
            <a:xfrm flipV="1">
              <a:off x="8123663" y="2264464"/>
              <a:ext cx="4333" cy="433698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8829BB31-E00E-487E-8763-8C3AC5E74BDE}"/>
                </a:ext>
              </a:extLst>
            </p:cNvPr>
            <p:cNvCxnSpPr>
              <a:stCxn id="56" idx="0"/>
            </p:cNvCxnSpPr>
            <p:nvPr/>
          </p:nvCxnSpPr>
          <p:spPr>
            <a:xfrm flipH="1" flipV="1">
              <a:off x="8876751" y="2373261"/>
              <a:ext cx="4454" cy="480738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F1EBFB25-86EA-4570-B2FD-2B51BC700B7D}"/>
                </a:ext>
              </a:extLst>
            </p:cNvPr>
            <p:cNvCxnSpPr>
              <a:stCxn id="54" idx="0"/>
            </p:cNvCxnSpPr>
            <p:nvPr/>
          </p:nvCxnSpPr>
          <p:spPr>
            <a:xfrm flipH="1" flipV="1">
              <a:off x="8736636" y="2369314"/>
              <a:ext cx="2525" cy="344379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DE3C8C99-9CEB-49F5-9C3C-2E5EFE5750FE}"/>
                </a:ext>
              </a:extLst>
            </p:cNvPr>
            <p:cNvCxnSpPr>
              <a:stCxn id="44" idx="0"/>
            </p:cNvCxnSpPr>
            <p:nvPr/>
          </p:nvCxnSpPr>
          <p:spPr>
            <a:xfrm flipV="1">
              <a:off x="7407168" y="2228820"/>
              <a:ext cx="4333" cy="335994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2119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-126027" y="-4843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Boost magnetic moment by light?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8"/>
          <a:stretch/>
        </p:blipFill>
        <p:spPr>
          <a:xfrm>
            <a:off x="606785" y="800203"/>
            <a:ext cx="6125129" cy="1783052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4EA35EC-B629-4126-A916-B451DAAA7BD0}"/>
              </a:ext>
            </a:extLst>
          </p:cNvPr>
          <p:cNvGrpSpPr/>
          <p:nvPr/>
        </p:nvGrpSpPr>
        <p:grpSpPr>
          <a:xfrm>
            <a:off x="347087" y="2945267"/>
            <a:ext cx="2040901" cy="1333375"/>
            <a:chOff x="7015169" y="952889"/>
            <a:chExt cx="3929994" cy="2523745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C42A80C-5CC5-4FCF-AB89-DD299BD2C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169" y="1463417"/>
              <a:ext cx="3929994" cy="2013217"/>
            </a:xfrm>
            <a:prstGeom prst="rect">
              <a:avLst/>
            </a:prstGeom>
          </p:spPr>
        </p:pic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47987354-49E4-4586-9D69-BD34F3887599}"/>
                </a:ext>
              </a:extLst>
            </p:cNvPr>
            <p:cNvCxnSpPr/>
            <p:nvPr/>
          </p:nvCxnSpPr>
          <p:spPr>
            <a:xfrm>
              <a:off x="7608237" y="2040347"/>
              <a:ext cx="710809" cy="4518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EBC8DE3F-3C3B-4E54-9B37-8021E7D46717}"/>
                </a:ext>
              </a:extLst>
            </p:cNvPr>
            <p:cNvCxnSpPr/>
            <p:nvPr/>
          </p:nvCxnSpPr>
          <p:spPr>
            <a:xfrm flipH="1" flipV="1">
              <a:off x="7515880" y="2950842"/>
              <a:ext cx="698141" cy="1779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FDE5A73-4540-4A69-80CD-85854997DA85}"/>
                </a:ext>
              </a:extLst>
            </p:cNvPr>
            <p:cNvSpPr/>
            <p:nvPr/>
          </p:nvSpPr>
          <p:spPr>
            <a:xfrm>
              <a:off x="7353828" y="2564814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129A267-6CC2-418C-A50D-5971DE706A5C}"/>
                </a:ext>
              </a:extLst>
            </p:cNvPr>
            <p:cNvSpPr/>
            <p:nvPr/>
          </p:nvSpPr>
          <p:spPr>
            <a:xfrm>
              <a:off x="7608237" y="252197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3602539-A3AA-48D5-865A-71CBE5BEF8BA}"/>
                </a:ext>
              </a:extLst>
            </p:cNvPr>
            <p:cNvSpPr/>
            <p:nvPr/>
          </p:nvSpPr>
          <p:spPr>
            <a:xfrm>
              <a:off x="7856961" y="248205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A6664ED-A709-4F01-B7DD-B15571708EB4}"/>
                </a:ext>
              </a:extLst>
            </p:cNvPr>
            <p:cNvSpPr/>
            <p:nvPr/>
          </p:nvSpPr>
          <p:spPr>
            <a:xfrm>
              <a:off x="7709233" y="2633251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A02F238-8161-425C-A7DA-5EB23F644BB9}"/>
                </a:ext>
              </a:extLst>
            </p:cNvPr>
            <p:cNvSpPr/>
            <p:nvPr/>
          </p:nvSpPr>
          <p:spPr>
            <a:xfrm>
              <a:off x="7963642" y="259041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859385F-FD6D-46EB-A156-3E0EEFD605F7}"/>
                </a:ext>
              </a:extLst>
            </p:cNvPr>
            <p:cNvSpPr/>
            <p:nvPr/>
          </p:nvSpPr>
          <p:spPr>
            <a:xfrm>
              <a:off x="8212366" y="255049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669CBAD0-3265-4CBB-AE55-407F8B6255BD}"/>
                </a:ext>
              </a:extLst>
            </p:cNvPr>
            <p:cNvSpPr/>
            <p:nvPr/>
          </p:nvSpPr>
          <p:spPr>
            <a:xfrm>
              <a:off x="8070323" y="2698162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93A46282-F456-4A57-9150-79C5C36430F8}"/>
                </a:ext>
              </a:extLst>
            </p:cNvPr>
            <p:cNvSpPr/>
            <p:nvPr/>
          </p:nvSpPr>
          <p:spPr>
            <a:xfrm>
              <a:off x="8324732" y="265532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21F97127-9BAE-438B-B046-0CAF54315FC9}"/>
                </a:ext>
              </a:extLst>
            </p:cNvPr>
            <p:cNvSpPr/>
            <p:nvPr/>
          </p:nvSpPr>
          <p:spPr>
            <a:xfrm>
              <a:off x="8573456" y="261540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60874FC0-97C0-45D8-96ED-3B49AC507F5F}"/>
                </a:ext>
              </a:extLst>
            </p:cNvPr>
            <p:cNvSpPr/>
            <p:nvPr/>
          </p:nvSpPr>
          <p:spPr>
            <a:xfrm>
              <a:off x="8431412" y="2756528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13A00732-F33D-475E-A082-B9CCF287BB97}"/>
                </a:ext>
              </a:extLst>
            </p:cNvPr>
            <p:cNvSpPr/>
            <p:nvPr/>
          </p:nvSpPr>
          <p:spPr>
            <a:xfrm>
              <a:off x="8685821" y="271369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1C1E5093-6877-48FF-A628-B4A2791949CB}"/>
                </a:ext>
              </a:extLst>
            </p:cNvPr>
            <p:cNvSpPr/>
            <p:nvPr/>
          </p:nvSpPr>
          <p:spPr>
            <a:xfrm>
              <a:off x="8934545" y="267377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CF3D3042-ACA7-4E84-82E8-6DC3AC28A008}"/>
                </a:ext>
              </a:extLst>
            </p:cNvPr>
            <p:cNvSpPr/>
            <p:nvPr/>
          </p:nvSpPr>
          <p:spPr>
            <a:xfrm>
              <a:off x="8827865" y="285399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25906238-85E8-49ED-8860-C51170FEC17B}"/>
                </a:ext>
              </a:extLst>
            </p:cNvPr>
            <p:cNvSpPr/>
            <p:nvPr/>
          </p:nvSpPr>
          <p:spPr>
            <a:xfrm>
              <a:off x="9047257" y="278665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15BF358D-0FF3-44DF-86BB-1AD78617908E}"/>
                </a:ext>
              </a:extLst>
            </p:cNvPr>
            <p:cNvSpPr/>
            <p:nvPr/>
          </p:nvSpPr>
          <p:spPr>
            <a:xfrm>
              <a:off x="9266649" y="269952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37" name="Picture 2" descr="Glühbirne Strom Symbol Computer Icons, Licht, schwarz, Schwarz und weiß,  Marke png | PNGWing">
              <a:extLst>
                <a:ext uri="{FF2B5EF4-FFF2-40B4-BE49-F238E27FC236}">
                  <a16:creationId xmlns:a16="http://schemas.microsoft.com/office/drawing/2014/main" id="{0755F734-22A3-44FF-AC61-9AB6A740D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640" y="952889"/>
              <a:ext cx="1349612" cy="751089"/>
            </a:xfrm>
            <a:prstGeom prst="rect">
              <a:avLst/>
            </a:prstGeom>
            <a:noFill/>
            <a:effectLst>
              <a:glow rad="139700">
                <a:srgbClr val="FFFF00">
                  <a:alpha val="19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480A000E-A6F9-461D-A746-E4AC715EE449}"/>
                </a:ext>
              </a:extLst>
            </p:cNvPr>
            <p:cNvCxnSpPr>
              <a:stCxn id="25" idx="0"/>
            </p:cNvCxnSpPr>
            <p:nvPr/>
          </p:nvCxnSpPr>
          <p:spPr>
            <a:xfrm flipV="1">
              <a:off x="7762573" y="2257425"/>
              <a:ext cx="0" cy="375826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5357E1FA-C5FB-4C08-8908-21ED229A1AF1}"/>
                </a:ext>
              </a:extLst>
            </p:cNvPr>
            <p:cNvCxnSpPr/>
            <p:nvPr/>
          </p:nvCxnSpPr>
          <p:spPr>
            <a:xfrm flipV="1">
              <a:off x="8484752" y="2328863"/>
              <a:ext cx="0" cy="423300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8253C3C5-ECB6-4767-9C5A-ED387722D9F5}"/>
                </a:ext>
              </a:extLst>
            </p:cNvPr>
            <p:cNvCxnSpPr>
              <a:stCxn id="36" idx="0"/>
            </p:cNvCxnSpPr>
            <p:nvPr/>
          </p:nvCxnSpPr>
          <p:spPr>
            <a:xfrm flipV="1">
              <a:off x="9319989" y="2265075"/>
              <a:ext cx="0" cy="43445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EB7410C-76D7-44D3-9B64-338BA1A73466}"/>
              </a:ext>
            </a:extLst>
          </p:cNvPr>
          <p:cNvGrpSpPr/>
          <p:nvPr/>
        </p:nvGrpSpPr>
        <p:grpSpPr>
          <a:xfrm>
            <a:off x="346712" y="4593177"/>
            <a:ext cx="2041276" cy="1333375"/>
            <a:chOff x="7015169" y="952889"/>
            <a:chExt cx="3929994" cy="2523745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20FF837-E230-41AC-96AC-5C1E39B4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169" y="1463417"/>
              <a:ext cx="3929994" cy="2013217"/>
            </a:xfrm>
            <a:prstGeom prst="rect">
              <a:avLst/>
            </a:prstGeom>
          </p:spPr>
        </p:pic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2D9156C6-2378-4E74-9481-5E92C06163A4}"/>
                </a:ext>
              </a:extLst>
            </p:cNvPr>
            <p:cNvCxnSpPr/>
            <p:nvPr/>
          </p:nvCxnSpPr>
          <p:spPr>
            <a:xfrm flipH="1" flipV="1">
              <a:off x="7515880" y="2950842"/>
              <a:ext cx="698141" cy="1779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5C653000-A6A8-419B-AE2B-92235D00B64C}"/>
                </a:ext>
              </a:extLst>
            </p:cNvPr>
            <p:cNvSpPr/>
            <p:nvPr/>
          </p:nvSpPr>
          <p:spPr>
            <a:xfrm>
              <a:off x="7353828" y="2564814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7FE7F8DF-CBE3-4231-9EC6-ECB737AF1C45}"/>
                </a:ext>
              </a:extLst>
            </p:cNvPr>
            <p:cNvSpPr/>
            <p:nvPr/>
          </p:nvSpPr>
          <p:spPr>
            <a:xfrm>
              <a:off x="7608237" y="252197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2F64CC6-9FE5-4D2D-A9D3-583F0F8AAA26}"/>
                </a:ext>
              </a:extLst>
            </p:cNvPr>
            <p:cNvSpPr/>
            <p:nvPr/>
          </p:nvSpPr>
          <p:spPr>
            <a:xfrm>
              <a:off x="7856961" y="248205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5499E116-E0C1-46FD-8FAE-181D27CC5F1B}"/>
                </a:ext>
              </a:extLst>
            </p:cNvPr>
            <p:cNvSpPr/>
            <p:nvPr/>
          </p:nvSpPr>
          <p:spPr>
            <a:xfrm>
              <a:off x="7709233" y="2633251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B74CA88D-5262-4706-A3C7-907E5C87A2D7}"/>
                </a:ext>
              </a:extLst>
            </p:cNvPr>
            <p:cNvSpPr/>
            <p:nvPr/>
          </p:nvSpPr>
          <p:spPr>
            <a:xfrm>
              <a:off x="7963642" y="259041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301DB6D-D09B-42B7-A3FB-C6A21CB10752}"/>
                </a:ext>
              </a:extLst>
            </p:cNvPr>
            <p:cNvSpPr/>
            <p:nvPr/>
          </p:nvSpPr>
          <p:spPr>
            <a:xfrm>
              <a:off x="8212366" y="255049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67878011-0821-4233-948B-50D89A28B642}"/>
                </a:ext>
              </a:extLst>
            </p:cNvPr>
            <p:cNvSpPr/>
            <p:nvPr/>
          </p:nvSpPr>
          <p:spPr>
            <a:xfrm>
              <a:off x="8070323" y="2698162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BDFA89C-FFD9-4DE4-82CE-3C44B93EC1C0}"/>
                </a:ext>
              </a:extLst>
            </p:cNvPr>
            <p:cNvSpPr/>
            <p:nvPr/>
          </p:nvSpPr>
          <p:spPr>
            <a:xfrm>
              <a:off x="8324732" y="265532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745EAEE8-77B6-4E45-8649-2090189F431A}"/>
                </a:ext>
              </a:extLst>
            </p:cNvPr>
            <p:cNvSpPr/>
            <p:nvPr/>
          </p:nvSpPr>
          <p:spPr>
            <a:xfrm>
              <a:off x="8573456" y="261540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88055EDC-8A71-4947-93D1-2227C9C12E71}"/>
                </a:ext>
              </a:extLst>
            </p:cNvPr>
            <p:cNvSpPr/>
            <p:nvPr/>
          </p:nvSpPr>
          <p:spPr>
            <a:xfrm>
              <a:off x="8431412" y="2756528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FD481CB5-BA0D-4F87-B517-38DA8F870BA8}"/>
                </a:ext>
              </a:extLst>
            </p:cNvPr>
            <p:cNvSpPr/>
            <p:nvPr/>
          </p:nvSpPr>
          <p:spPr>
            <a:xfrm>
              <a:off x="8685821" y="271369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23EDEFDE-8D3B-4221-AC22-0A36946968AC}"/>
                </a:ext>
              </a:extLst>
            </p:cNvPr>
            <p:cNvSpPr/>
            <p:nvPr/>
          </p:nvSpPr>
          <p:spPr>
            <a:xfrm>
              <a:off x="8934545" y="267377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63AEB900-1CB8-4F08-B3BC-D03D8074724E}"/>
                </a:ext>
              </a:extLst>
            </p:cNvPr>
            <p:cNvSpPr/>
            <p:nvPr/>
          </p:nvSpPr>
          <p:spPr>
            <a:xfrm>
              <a:off x="8827865" y="285399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D5AA0566-AAB9-48CD-967F-BD0979A5EEE8}"/>
                </a:ext>
              </a:extLst>
            </p:cNvPr>
            <p:cNvSpPr/>
            <p:nvPr/>
          </p:nvSpPr>
          <p:spPr>
            <a:xfrm>
              <a:off x="9047257" y="278665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B36215AE-6A0F-46CC-AEB0-2B09C76EDE72}"/>
                </a:ext>
              </a:extLst>
            </p:cNvPr>
            <p:cNvSpPr/>
            <p:nvPr/>
          </p:nvSpPr>
          <p:spPr>
            <a:xfrm>
              <a:off x="9266649" y="269952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59" name="Picture 2" descr="Glühbirne Strom Symbol Computer Icons, Licht, schwarz, Schwarz und weiß,  Marke png | PNGWing">
              <a:extLst>
                <a:ext uri="{FF2B5EF4-FFF2-40B4-BE49-F238E27FC236}">
                  <a16:creationId xmlns:a16="http://schemas.microsoft.com/office/drawing/2014/main" id="{931C0C88-6F3A-4477-BD26-37B6D46DF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640" y="952889"/>
              <a:ext cx="1349612" cy="751089"/>
            </a:xfrm>
            <a:prstGeom prst="rect">
              <a:avLst/>
            </a:prstGeom>
            <a:noFill/>
            <a:effectLst>
              <a:glow rad="152400">
                <a:srgbClr val="FFFF00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BB8ECDC3-8D3C-4F16-9C4E-4043C08B3FE3}"/>
                </a:ext>
              </a:extLst>
            </p:cNvPr>
            <p:cNvCxnSpPr>
              <a:stCxn id="47" idx="0"/>
            </p:cNvCxnSpPr>
            <p:nvPr/>
          </p:nvCxnSpPr>
          <p:spPr>
            <a:xfrm flipV="1">
              <a:off x="7762573" y="2257425"/>
              <a:ext cx="0" cy="375826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AD25E0D7-D352-45C0-94E8-E24185C02D78}"/>
                </a:ext>
              </a:extLst>
            </p:cNvPr>
            <p:cNvCxnSpPr/>
            <p:nvPr/>
          </p:nvCxnSpPr>
          <p:spPr>
            <a:xfrm flipV="1">
              <a:off x="8484752" y="2328863"/>
              <a:ext cx="0" cy="423300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3BE4C216-2EE4-47C3-977A-B2EB83A7EBB7}"/>
                </a:ext>
              </a:extLst>
            </p:cNvPr>
            <p:cNvCxnSpPr>
              <a:stCxn id="58" idx="0"/>
            </p:cNvCxnSpPr>
            <p:nvPr/>
          </p:nvCxnSpPr>
          <p:spPr>
            <a:xfrm flipV="1">
              <a:off x="9319989" y="2265075"/>
              <a:ext cx="0" cy="43445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6A675EB8-1236-4C57-AACE-4F3B47B98523}"/>
                </a:ext>
              </a:extLst>
            </p:cNvPr>
            <p:cNvCxnSpPr/>
            <p:nvPr/>
          </p:nvCxnSpPr>
          <p:spPr>
            <a:xfrm flipH="1" flipV="1">
              <a:off x="7543528" y="2054670"/>
              <a:ext cx="668838" cy="651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>
              <a:extLst>
                <a:ext uri="{FF2B5EF4-FFF2-40B4-BE49-F238E27FC236}">
                  <a16:creationId xmlns:a16="http://schemas.microsoft.com/office/drawing/2014/main" id="{CF62D582-8CCD-4DE4-AA21-888FD045E8E0}"/>
                </a:ext>
              </a:extLst>
            </p:cNvPr>
            <p:cNvCxnSpPr>
              <a:stCxn id="49" idx="0"/>
            </p:cNvCxnSpPr>
            <p:nvPr/>
          </p:nvCxnSpPr>
          <p:spPr>
            <a:xfrm flipV="1">
              <a:off x="8265706" y="2265075"/>
              <a:ext cx="0" cy="28542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6155EC30-0C3D-4288-BA6E-6AE1BB7734E0}"/>
                </a:ext>
              </a:extLst>
            </p:cNvPr>
            <p:cNvCxnSpPr>
              <a:stCxn id="46" idx="0"/>
            </p:cNvCxnSpPr>
            <p:nvPr/>
          </p:nvCxnSpPr>
          <p:spPr>
            <a:xfrm flipH="1" flipV="1">
              <a:off x="7906169" y="2264464"/>
              <a:ext cx="4132" cy="217595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A64703DF-065E-4BD6-8DB2-794E3F3AD803}"/>
                </a:ext>
              </a:extLst>
            </p:cNvPr>
            <p:cNvCxnSpPr>
              <a:stCxn id="50" idx="0"/>
            </p:cNvCxnSpPr>
            <p:nvPr/>
          </p:nvCxnSpPr>
          <p:spPr>
            <a:xfrm flipV="1">
              <a:off x="8123663" y="2264464"/>
              <a:ext cx="4333" cy="433698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8829BB31-E00E-487E-8763-8C3AC5E74BDE}"/>
                </a:ext>
              </a:extLst>
            </p:cNvPr>
            <p:cNvCxnSpPr>
              <a:stCxn id="56" idx="0"/>
            </p:cNvCxnSpPr>
            <p:nvPr/>
          </p:nvCxnSpPr>
          <p:spPr>
            <a:xfrm flipH="1" flipV="1">
              <a:off x="8876751" y="2373261"/>
              <a:ext cx="4454" cy="480738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F1EBFB25-86EA-4570-B2FD-2B51BC700B7D}"/>
                </a:ext>
              </a:extLst>
            </p:cNvPr>
            <p:cNvCxnSpPr>
              <a:stCxn id="54" idx="0"/>
            </p:cNvCxnSpPr>
            <p:nvPr/>
          </p:nvCxnSpPr>
          <p:spPr>
            <a:xfrm flipH="1" flipV="1">
              <a:off x="8736636" y="2369314"/>
              <a:ext cx="2525" cy="344379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DE3C8C99-9CEB-49F5-9C3C-2E5EFE5750FE}"/>
                </a:ext>
              </a:extLst>
            </p:cNvPr>
            <p:cNvCxnSpPr>
              <a:stCxn id="44" idx="0"/>
            </p:cNvCxnSpPr>
            <p:nvPr/>
          </p:nvCxnSpPr>
          <p:spPr>
            <a:xfrm flipV="1">
              <a:off x="7407168" y="2228820"/>
              <a:ext cx="4333" cy="335994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1294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898"/>
            <a:ext cx="9144000" cy="693176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88240"/>
            <a:ext cx="9144000" cy="2185714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-1" y="4648200"/>
            <a:ext cx="914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2175" y="869623"/>
            <a:ext cx="67517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-15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WIGNER 121</a:t>
            </a:r>
          </a:p>
          <a:p>
            <a:pPr algn="r"/>
            <a:r>
              <a:rPr lang="en-US" sz="2400" b="1" spc="-15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Scientific Symposium – Heritage and Future</a:t>
            </a:r>
          </a:p>
          <a:p>
            <a:pPr algn="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18-20, 2023</a:t>
            </a:r>
          </a:p>
          <a:p>
            <a:pPr algn="r"/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Budapest, Italy</a:t>
            </a:r>
          </a:p>
          <a:p>
            <a:pPr algn="r"/>
            <a:endParaRPr lang="de-DE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4" descr="Remote control icon - Free download on Iconfinder">
            <a:extLst>
              <a:ext uri="{FF2B5EF4-FFF2-40B4-BE49-F238E27FC236}">
                <a16:creationId xmlns:a16="http://schemas.microsoft.com/office/drawing/2014/main" id="{E34BCDE3-D2E9-44CC-9BBA-FD0FD3D77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1838" flipH="1">
            <a:off x="2739295" y="4751252"/>
            <a:ext cx="1641135" cy="164113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A216A2FE-DEAE-4647-AE28-5F6ADD47F640}"/>
              </a:ext>
            </a:extLst>
          </p:cNvPr>
          <p:cNvSpPr/>
          <p:nvPr/>
        </p:nvSpPr>
        <p:spPr>
          <a:xfrm>
            <a:off x="4474745" y="5479005"/>
            <a:ext cx="2989922" cy="1397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ts val="5000"/>
              </a:lnSpc>
              <a:defRPr/>
            </a:pP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 &amp; </a:t>
            </a:r>
          </a:p>
          <a:p>
            <a:pPr algn="ctr" defTabSz="457200">
              <a:lnSpc>
                <a:spcPts val="5000"/>
              </a:lnSpc>
              <a:defRPr/>
            </a:pPr>
            <a:r>
              <a:rPr lang="en-US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</a:t>
            </a:r>
            <a:endParaRPr lang="de-DE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19A9C412-5741-4EE1-B6A4-8F0AD11FEAD6}"/>
              </a:ext>
            </a:extLst>
          </p:cNvPr>
          <p:cNvSpPr txBox="1"/>
          <p:nvPr/>
        </p:nvSpPr>
        <p:spPr>
          <a:xfrm>
            <a:off x="-30347" y="3875704"/>
            <a:ext cx="3660900" cy="2038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5000"/>
              </a:lnSpc>
              <a:defRPr/>
            </a:pP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Ultrafast </a:t>
            </a:r>
          </a:p>
          <a:p>
            <a:pPr algn="ctr" defTabSz="457200">
              <a:lnSpc>
                <a:spcPts val="5000"/>
              </a:lnSpc>
              <a:defRPr/>
            </a:pP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</a:t>
            </a:r>
          </a:p>
          <a:p>
            <a:pPr defTabSz="457200">
              <a:lnSpc>
                <a:spcPts val="5000"/>
              </a:lnSpc>
              <a:defRPr/>
            </a:pPr>
            <a:endParaRPr 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tern: 12 Zacken 17">
            <a:extLst>
              <a:ext uri="{FF2B5EF4-FFF2-40B4-BE49-F238E27FC236}">
                <a16:creationId xmlns:a16="http://schemas.microsoft.com/office/drawing/2014/main" id="{F04EC7D6-8743-441E-A226-F1E37B566AB8}"/>
              </a:ext>
            </a:extLst>
          </p:cNvPr>
          <p:cNvSpPr/>
          <p:nvPr/>
        </p:nvSpPr>
        <p:spPr>
          <a:xfrm rot="20700000">
            <a:off x="243018" y="13237"/>
            <a:ext cx="3858883" cy="3858883"/>
          </a:xfrm>
          <a:prstGeom prst="star12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spc="-15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Lots </a:t>
            </a:r>
            <a:r>
              <a:rPr lang="de-DE" sz="3600" b="1" spc="-15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of</a:t>
            </a:r>
            <a:r>
              <a:rPr lang="de-DE" sz="3600" b="1" spc="-15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</a:t>
            </a:r>
            <a:r>
              <a:rPr lang="de-DE" sz="3600" b="1" spc="-15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Hungarian</a:t>
            </a:r>
            <a:r>
              <a:rPr lang="de-DE" sz="3600" b="1" spc="-15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Physics </a:t>
            </a:r>
            <a:r>
              <a:rPr lang="de-DE" sz="3600" b="1" spc="-15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inside</a:t>
            </a:r>
            <a:endParaRPr lang="de-DE" sz="3600" b="1" spc="-150" dirty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F0E34F5-0667-468A-8B8F-C26C02B8A890}"/>
              </a:ext>
            </a:extLst>
          </p:cNvPr>
          <p:cNvSpPr txBox="1"/>
          <p:nvPr/>
        </p:nvSpPr>
        <p:spPr>
          <a:xfrm>
            <a:off x="3130296" y="3783603"/>
            <a:ext cx="59436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Schultze</a:t>
            </a:r>
          </a:p>
          <a:p>
            <a:pPr algn="r"/>
            <a:endParaRPr lang="en-US" sz="100" b="1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www.tugraz.at/institute/iep</a:t>
            </a:r>
          </a:p>
        </p:txBody>
      </p: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C8E87DC-9A6C-4E64-BC70-BABE48340443}"/>
              </a:ext>
            </a:extLst>
          </p:cNvPr>
          <p:cNvGrpSpPr/>
          <p:nvPr/>
        </p:nvGrpSpPr>
        <p:grpSpPr>
          <a:xfrm>
            <a:off x="6915688" y="63452"/>
            <a:ext cx="602137" cy="609991"/>
            <a:chOff x="6946307" y="3200400"/>
            <a:chExt cx="1203502" cy="1219200"/>
          </a:xfrm>
        </p:grpSpPr>
        <p:sp>
          <p:nvSpPr>
            <p:cNvPr id="27" name="Oval 13">
              <a:extLst>
                <a:ext uri="{FF2B5EF4-FFF2-40B4-BE49-F238E27FC236}">
                  <a16:creationId xmlns:a16="http://schemas.microsoft.com/office/drawing/2014/main" id="{3CC238D0-5C43-4596-97A3-EB9B8AF520CA}"/>
                </a:ext>
              </a:extLst>
            </p:cNvPr>
            <p:cNvSpPr/>
            <p:nvPr/>
          </p:nvSpPr>
          <p:spPr>
            <a:xfrm>
              <a:off x="6946307" y="3200400"/>
              <a:ext cx="1203502" cy="12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pic>
          <p:nvPicPr>
            <p:cNvPr id="28" name="Picture 2" descr="https://inomics.com/sites/default/files/styles/big_logo/public/images/logos/Ludwig%20Maximilians%20University%20(LMU)%20Munich.png?itok=DhUYfDAE">
              <a:extLst>
                <a:ext uri="{FF2B5EF4-FFF2-40B4-BE49-F238E27FC236}">
                  <a16:creationId xmlns:a16="http://schemas.microsoft.com/office/drawing/2014/main" id="{E879E814-A098-482A-8235-EC31FE43C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6307" y="3200400"/>
              <a:ext cx="1203502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8ED79CE-F051-4F05-92BB-6D02EC05151A}"/>
              </a:ext>
            </a:extLst>
          </p:cNvPr>
          <p:cNvGrpSpPr/>
          <p:nvPr/>
        </p:nvGrpSpPr>
        <p:grpSpPr>
          <a:xfrm>
            <a:off x="6401201" y="63452"/>
            <a:ext cx="410662" cy="590923"/>
            <a:chOff x="-710514" y="1004617"/>
            <a:chExt cx="549876" cy="791245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CCFEB200-4823-4D8C-BB21-23D4915E2AA0}"/>
                </a:ext>
              </a:extLst>
            </p:cNvPr>
            <p:cNvSpPr/>
            <p:nvPr/>
          </p:nvSpPr>
          <p:spPr>
            <a:xfrm>
              <a:off x="-710514" y="1004617"/>
              <a:ext cx="549876" cy="791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D4ACBFE4-0D04-4FE6-BA60-77E2F107F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34" t="1457" r="2296" b="2117"/>
            <a:stretch/>
          </p:blipFill>
          <p:spPr>
            <a:xfrm>
              <a:off x="-710514" y="1009267"/>
              <a:ext cx="549876" cy="786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216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 animBg="1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283526" y="2478840"/>
            <a:ext cx="5803685" cy="42286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26027" y="-4843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Boost magnetic moment by light?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8"/>
          <a:stretch/>
        </p:blipFill>
        <p:spPr>
          <a:xfrm>
            <a:off x="606785" y="800203"/>
            <a:ext cx="6125129" cy="1783052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4EA35EC-B629-4126-A916-B451DAAA7BD0}"/>
              </a:ext>
            </a:extLst>
          </p:cNvPr>
          <p:cNvGrpSpPr/>
          <p:nvPr/>
        </p:nvGrpSpPr>
        <p:grpSpPr>
          <a:xfrm>
            <a:off x="347087" y="2945267"/>
            <a:ext cx="2040901" cy="1333375"/>
            <a:chOff x="7015169" y="952889"/>
            <a:chExt cx="3929994" cy="2523745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C42A80C-5CC5-4FCF-AB89-DD299BD2C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169" y="1463417"/>
              <a:ext cx="3929994" cy="2013217"/>
            </a:xfrm>
            <a:prstGeom prst="rect">
              <a:avLst/>
            </a:prstGeom>
          </p:spPr>
        </p:pic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47987354-49E4-4586-9D69-BD34F3887599}"/>
                </a:ext>
              </a:extLst>
            </p:cNvPr>
            <p:cNvCxnSpPr/>
            <p:nvPr/>
          </p:nvCxnSpPr>
          <p:spPr>
            <a:xfrm>
              <a:off x="7608237" y="2040347"/>
              <a:ext cx="710809" cy="4518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EBC8DE3F-3C3B-4E54-9B37-8021E7D46717}"/>
                </a:ext>
              </a:extLst>
            </p:cNvPr>
            <p:cNvCxnSpPr/>
            <p:nvPr/>
          </p:nvCxnSpPr>
          <p:spPr>
            <a:xfrm flipH="1" flipV="1">
              <a:off x="7515880" y="2950842"/>
              <a:ext cx="698141" cy="1779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FDE5A73-4540-4A69-80CD-85854997DA85}"/>
                </a:ext>
              </a:extLst>
            </p:cNvPr>
            <p:cNvSpPr/>
            <p:nvPr/>
          </p:nvSpPr>
          <p:spPr>
            <a:xfrm>
              <a:off x="7353828" y="2564814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129A267-6CC2-418C-A50D-5971DE706A5C}"/>
                </a:ext>
              </a:extLst>
            </p:cNvPr>
            <p:cNvSpPr/>
            <p:nvPr/>
          </p:nvSpPr>
          <p:spPr>
            <a:xfrm>
              <a:off x="7608237" y="252197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3602539-A3AA-48D5-865A-71CBE5BEF8BA}"/>
                </a:ext>
              </a:extLst>
            </p:cNvPr>
            <p:cNvSpPr/>
            <p:nvPr/>
          </p:nvSpPr>
          <p:spPr>
            <a:xfrm>
              <a:off x="7856961" y="248205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A6664ED-A709-4F01-B7DD-B15571708EB4}"/>
                </a:ext>
              </a:extLst>
            </p:cNvPr>
            <p:cNvSpPr/>
            <p:nvPr/>
          </p:nvSpPr>
          <p:spPr>
            <a:xfrm>
              <a:off x="7709233" y="2633251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A02F238-8161-425C-A7DA-5EB23F644BB9}"/>
                </a:ext>
              </a:extLst>
            </p:cNvPr>
            <p:cNvSpPr/>
            <p:nvPr/>
          </p:nvSpPr>
          <p:spPr>
            <a:xfrm>
              <a:off x="7963642" y="259041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859385F-FD6D-46EB-A156-3E0EEFD605F7}"/>
                </a:ext>
              </a:extLst>
            </p:cNvPr>
            <p:cNvSpPr/>
            <p:nvPr/>
          </p:nvSpPr>
          <p:spPr>
            <a:xfrm>
              <a:off x="8212366" y="255049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669CBAD0-3265-4CBB-AE55-407F8B6255BD}"/>
                </a:ext>
              </a:extLst>
            </p:cNvPr>
            <p:cNvSpPr/>
            <p:nvPr/>
          </p:nvSpPr>
          <p:spPr>
            <a:xfrm>
              <a:off x="8070323" y="2698162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93A46282-F456-4A57-9150-79C5C36430F8}"/>
                </a:ext>
              </a:extLst>
            </p:cNvPr>
            <p:cNvSpPr/>
            <p:nvPr/>
          </p:nvSpPr>
          <p:spPr>
            <a:xfrm>
              <a:off x="8324732" y="265532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21F97127-9BAE-438B-B046-0CAF54315FC9}"/>
                </a:ext>
              </a:extLst>
            </p:cNvPr>
            <p:cNvSpPr/>
            <p:nvPr/>
          </p:nvSpPr>
          <p:spPr>
            <a:xfrm>
              <a:off x="8573456" y="261540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60874FC0-97C0-45D8-96ED-3B49AC507F5F}"/>
                </a:ext>
              </a:extLst>
            </p:cNvPr>
            <p:cNvSpPr/>
            <p:nvPr/>
          </p:nvSpPr>
          <p:spPr>
            <a:xfrm>
              <a:off x="8431412" y="2756528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13A00732-F33D-475E-A082-B9CCF287BB97}"/>
                </a:ext>
              </a:extLst>
            </p:cNvPr>
            <p:cNvSpPr/>
            <p:nvPr/>
          </p:nvSpPr>
          <p:spPr>
            <a:xfrm>
              <a:off x="8685821" y="271369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1C1E5093-6877-48FF-A628-B4A2791949CB}"/>
                </a:ext>
              </a:extLst>
            </p:cNvPr>
            <p:cNvSpPr/>
            <p:nvPr/>
          </p:nvSpPr>
          <p:spPr>
            <a:xfrm>
              <a:off x="8934545" y="267377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CF3D3042-ACA7-4E84-82E8-6DC3AC28A008}"/>
                </a:ext>
              </a:extLst>
            </p:cNvPr>
            <p:cNvSpPr/>
            <p:nvPr/>
          </p:nvSpPr>
          <p:spPr>
            <a:xfrm>
              <a:off x="8827865" y="285399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25906238-85E8-49ED-8860-C51170FEC17B}"/>
                </a:ext>
              </a:extLst>
            </p:cNvPr>
            <p:cNvSpPr/>
            <p:nvPr/>
          </p:nvSpPr>
          <p:spPr>
            <a:xfrm>
              <a:off x="9047257" y="278665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15BF358D-0FF3-44DF-86BB-1AD78617908E}"/>
                </a:ext>
              </a:extLst>
            </p:cNvPr>
            <p:cNvSpPr/>
            <p:nvPr/>
          </p:nvSpPr>
          <p:spPr>
            <a:xfrm>
              <a:off x="9266649" y="269952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37" name="Picture 2" descr="Glühbirne Strom Symbol Computer Icons, Licht, schwarz, Schwarz und weiß,  Marke png | PNGWing">
              <a:extLst>
                <a:ext uri="{FF2B5EF4-FFF2-40B4-BE49-F238E27FC236}">
                  <a16:creationId xmlns:a16="http://schemas.microsoft.com/office/drawing/2014/main" id="{0755F734-22A3-44FF-AC61-9AB6A740D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640" y="952889"/>
              <a:ext cx="1349612" cy="751089"/>
            </a:xfrm>
            <a:prstGeom prst="rect">
              <a:avLst/>
            </a:prstGeom>
            <a:noFill/>
            <a:effectLst>
              <a:glow rad="139700">
                <a:srgbClr val="FFFF00">
                  <a:alpha val="19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480A000E-A6F9-461D-A746-E4AC715EE449}"/>
                </a:ext>
              </a:extLst>
            </p:cNvPr>
            <p:cNvCxnSpPr>
              <a:stCxn id="25" idx="0"/>
            </p:cNvCxnSpPr>
            <p:nvPr/>
          </p:nvCxnSpPr>
          <p:spPr>
            <a:xfrm flipV="1">
              <a:off x="7762573" y="2257425"/>
              <a:ext cx="0" cy="375826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5357E1FA-C5FB-4C08-8908-21ED229A1AF1}"/>
                </a:ext>
              </a:extLst>
            </p:cNvPr>
            <p:cNvCxnSpPr/>
            <p:nvPr/>
          </p:nvCxnSpPr>
          <p:spPr>
            <a:xfrm flipV="1">
              <a:off x="8484752" y="2328863"/>
              <a:ext cx="0" cy="423300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8253C3C5-ECB6-4767-9C5A-ED387722D9F5}"/>
                </a:ext>
              </a:extLst>
            </p:cNvPr>
            <p:cNvCxnSpPr>
              <a:stCxn id="36" idx="0"/>
            </p:cNvCxnSpPr>
            <p:nvPr/>
          </p:nvCxnSpPr>
          <p:spPr>
            <a:xfrm flipV="1">
              <a:off x="9319989" y="2265075"/>
              <a:ext cx="0" cy="43445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EB7410C-76D7-44D3-9B64-338BA1A73466}"/>
              </a:ext>
            </a:extLst>
          </p:cNvPr>
          <p:cNvGrpSpPr/>
          <p:nvPr/>
        </p:nvGrpSpPr>
        <p:grpSpPr>
          <a:xfrm>
            <a:off x="346712" y="4593177"/>
            <a:ext cx="2041276" cy="1333375"/>
            <a:chOff x="7015169" y="952889"/>
            <a:chExt cx="3929994" cy="2523745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20FF837-E230-41AC-96AC-5C1E39B4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169" y="1463417"/>
              <a:ext cx="3929994" cy="2013217"/>
            </a:xfrm>
            <a:prstGeom prst="rect">
              <a:avLst/>
            </a:prstGeom>
          </p:spPr>
        </p:pic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2D9156C6-2378-4E74-9481-5E92C06163A4}"/>
                </a:ext>
              </a:extLst>
            </p:cNvPr>
            <p:cNvCxnSpPr/>
            <p:nvPr/>
          </p:nvCxnSpPr>
          <p:spPr>
            <a:xfrm flipH="1" flipV="1">
              <a:off x="7515880" y="2950842"/>
              <a:ext cx="698141" cy="1779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5C653000-A6A8-419B-AE2B-92235D00B64C}"/>
                </a:ext>
              </a:extLst>
            </p:cNvPr>
            <p:cNvSpPr/>
            <p:nvPr/>
          </p:nvSpPr>
          <p:spPr>
            <a:xfrm>
              <a:off x="7353828" y="2564814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7FE7F8DF-CBE3-4231-9EC6-ECB737AF1C45}"/>
                </a:ext>
              </a:extLst>
            </p:cNvPr>
            <p:cNvSpPr/>
            <p:nvPr/>
          </p:nvSpPr>
          <p:spPr>
            <a:xfrm>
              <a:off x="7608237" y="252197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2F64CC6-9FE5-4D2D-A9D3-583F0F8AAA26}"/>
                </a:ext>
              </a:extLst>
            </p:cNvPr>
            <p:cNvSpPr/>
            <p:nvPr/>
          </p:nvSpPr>
          <p:spPr>
            <a:xfrm>
              <a:off x="7856961" y="248205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5499E116-E0C1-46FD-8FAE-181D27CC5F1B}"/>
                </a:ext>
              </a:extLst>
            </p:cNvPr>
            <p:cNvSpPr/>
            <p:nvPr/>
          </p:nvSpPr>
          <p:spPr>
            <a:xfrm>
              <a:off x="7709233" y="2633251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B74CA88D-5262-4706-A3C7-907E5C87A2D7}"/>
                </a:ext>
              </a:extLst>
            </p:cNvPr>
            <p:cNvSpPr/>
            <p:nvPr/>
          </p:nvSpPr>
          <p:spPr>
            <a:xfrm>
              <a:off x="7963642" y="259041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301DB6D-D09B-42B7-A3FB-C6A21CB10752}"/>
                </a:ext>
              </a:extLst>
            </p:cNvPr>
            <p:cNvSpPr/>
            <p:nvPr/>
          </p:nvSpPr>
          <p:spPr>
            <a:xfrm>
              <a:off x="8212366" y="255049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67878011-0821-4233-948B-50D89A28B642}"/>
                </a:ext>
              </a:extLst>
            </p:cNvPr>
            <p:cNvSpPr/>
            <p:nvPr/>
          </p:nvSpPr>
          <p:spPr>
            <a:xfrm>
              <a:off x="8070323" y="2698162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BDFA89C-FFD9-4DE4-82CE-3C44B93EC1C0}"/>
                </a:ext>
              </a:extLst>
            </p:cNvPr>
            <p:cNvSpPr/>
            <p:nvPr/>
          </p:nvSpPr>
          <p:spPr>
            <a:xfrm>
              <a:off x="8324732" y="265532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745EAEE8-77B6-4E45-8649-2090189F431A}"/>
                </a:ext>
              </a:extLst>
            </p:cNvPr>
            <p:cNvSpPr/>
            <p:nvPr/>
          </p:nvSpPr>
          <p:spPr>
            <a:xfrm>
              <a:off x="8573456" y="261540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88055EDC-8A71-4947-93D1-2227C9C12E71}"/>
                </a:ext>
              </a:extLst>
            </p:cNvPr>
            <p:cNvSpPr/>
            <p:nvPr/>
          </p:nvSpPr>
          <p:spPr>
            <a:xfrm>
              <a:off x="8431412" y="2756528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FD481CB5-BA0D-4F87-B517-38DA8F870BA8}"/>
                </a:ext>
              </a:extLst>
            </p:cNvPr>
            <p:cNvSpPr/>
            <p:nvPr/>
          </p:nvSpPr>
          <p:spPr>
            <a:xfrm>
              <a:off x="8685821" y="271369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23EDEFDE-8D3B-4221-AC22-0A36946968AC}"/>
                </a:ext>
              </a:extLst>
            </p:cNvPr>
            <p:cNvSpPr/>
            <p:nvPr/>
          </p:nvSpPr>
          <p:spPr>
            <a:xfrm>
              <a:off x="8934545" y="267377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63AEB900-1CB8-4F08-B3BC-D03D8074724E}"/>
                </a:ext>
              </a:extLst>
            </p:cNvPr>
            <p:cNvSpPr/>
            <p:nvPr/>
          </p:nvSpPr>
          <p:spPr>
            <a:xfrm>
              <a:off x="8827865" y="285399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D5AA0566-AAB9-48CD-967F-BD0979A5EEE8}"/>
                </a:ext>
              </a:extLst>
            </p:cNvPr>
            <p:cNvSpPr/>
            <p:nvPr/>
          </p:nvSpPr>
          <p:spPr>
            <a:xfrm>
              <a:off x="9047257" y="278665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B36215AE-6A0F-46CC-AEB0-2B09C76EDE72}"/>
                </a:ext>
              </a:extLst>
            </p:cNvPr>
            <p:cNvSpPr/>
            <p:nvPr/>
          </p:nvSpPr>
          <p:spPr>
            <a:xfrm>
              <a:off x="9266649" y="269952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59" name="Picture 2" descr="Glühbirne Strom Symbol Computer Icons, Licht, schwarz, Schwarz und weiß,  Marke png | PNGWing">
              <a:extLst>
                <a:ext uri="{FF2B5EF4-FFF2-40B4-BE49-F238E27FC236}">
                  <a16:creationId xmlns:a16="http://schemas.microsoft.com/office/drawing/2014/main" id="{931C0C88-6F3A-4477-BD26-37B6D46DF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640" y="952889"/>
              <a:ext cx="1349612" cy="751089"/>
            </a:xfrm>
            <a:prstGeom prst="rect">
              <a:avLst/>
            </a:prstGeom>
            <a:noFill/>
            <a:effectLst>
              <a:glow rad="152400">
                <a:srgbClr val="FFFF00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BB8ECDC3-8D3C-4F16-9C4E-4043C08B3FE3}"/>
                </a:ext>
              </a:extLst>
            </p:cNvPr>
            <p:cNvCxnSpPr>
              <a:stCxn id="47" idx="0"/>
            </p:cNvCxnSpPr>
            <p:nvPr/>
          </p:nvCxnSpPr>
          <p:spPr>
            <a:xfrm flipV="1">
              <a:off x="7762573" y="2257425"/>
              <a:ext cx="0" cy="375826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AD25E0D7-D352-45C0-94E8-E24185C02D78}"/>
                </a:ext>
              </a:extLst>
            </p:cNvPr>
            <p:cNvCxnSpPr/>
            <p:nvPr/>
          </p:nvCxnSpPr>
          <p:spPr>
            <a:xfrm flipV="1">
              <a:off x="8484752" y="2328863"/>
              <a:ext cx="0" cy="423300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3BE4C216-2EE4-47C3-977A-B2EB83A7EBB7}"/>
                </a:ext>
              </a:extLst>
            </p:cNvPr>
            <p:cNvCxnSpPr>
              <a:stCxn id="58" idx="0"/>
            </p:cNvCxnSpPr>
            <p:nvPr/>
          </p:nvCxnSpPr>
          <p:spPr>
            <a:xfrm flipV="1">
              <a:off x="9319989" y="2265075"/>
              <a:ext cx="0" cy="43445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6A675EB8-1236-4C57-AACE-4F3B47B98523}"/>
                </a:ext>
              </a:extLst>
            </p:cNvPr>
            <p:cNvCxnSpPr/>
            <p:nvPr/>
          </p:nvCxnSpPr>
          <p:spPr>
            <a:xfrm flipH="1" flipV="1">
              <a:off x="7543528" y="2054670"/>
              <a:ext cx="668838" cy="651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>
              <a:extLst>
                <a:ext uri="{FF2B5EF4-FFF2-40B4-BE49-F238E27FC236}">
                  <a16:creationId xmlns:a16="http://schemas.microsoft.com/office/drawing/2014/main" id="{CF62D582-8CCD-4DE4-AA21-888FD045E8E0}"/>
                </a:ext>
              </a:extLst>
            </p:cNvPr>
            <p:cNvCxnSpPr>
              <a:stCxn id="49" idx="0"/>
            </p:cNvCxnSpPr>
            <p:nvPr/>
          </p:nvCxnSpPr>
          <p:spPr>
            <a:xfrm flipV="1">
              <a:off x="8265706" y="2265075"/>
              <a:ext cx="0" cy="28542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6155EC30-0C3D-4288-BA6E-6AE1BB7734E0}"/>
                </a:ext>
              </a:extLst>
            </p:cNvPr>
            <p:cNvCxnSpPr>
              <a:stCxn id="46" idx="0"/>
            </p:cNvCxnSpPr>
            <p:nvPr/>
          </p:nvCxnSpPr>
          <p:spPr>
            <a:xfrm flipH="1" flipV="1">
              <a:off x="7906169" y="2264464"/>
              <a:ext cx="4132" cy="217595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A64703DF-065E-4BD6-8DB2-794E3F3AD803}"/>
                </a:ext>
              </a:extLst>
            </p:cNvPr>
            <p:cNvCxnSpPr>
              <a:stCxn id="50" idx="0"/>
            </p:cNvCxnSpPr>
            <p:nvPr/>
          </p:nvCxnSpPr>
          <p:spPr>
            <a:xfrm flipV="1">
              <a:off x="8123663" y="2264464"/>
              <a:ext cx="4333" cy="433698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8829BB31-E00E-487E-8763-8C3AC5E74BDE}"/>
                </a:ext>
              </a:extLst>
            </p:cNvPr>
            <p:cNvCxnSpPr>
              <a:stCxn id="56" idx="0"/>
            </p:cNvCxnSpPr>
            <p:nvPr/>
          </p:nvCxnSpPr>
          <p:spPr>
            <a:xfrm flipH="1" flipV="1">
              <a:off x="8876751" y="2373261"/>
              <a:ext cx="4454" cy="480738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F1EBFB25-86EA-4570-B2FD-2B51BC700B7D}"/>
                </a:ext>
              </a:extLst>
            </p:cNvPr>
            <p:cNvCxnSpPr>
              <a:stCxn id="54" idx="0"/>
            </p:cNvCxnSpPr>
            <p:nvPr/>
          </p:nvCxnSpPr>
          <p:spPr>
            <a:xfrm flipH="1" flipV="1">
              <a:off x="8736636" y="2369314"/>
              <a:ext cx="2525" cy="344379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DE3C8C99-9CEB-49F5-9C3C-2E5EFE5750FE}"/>
                </a:ext>
              </a:extLst>
            </p:cNvPr>
            <p:cNvCxnSpPr>
              <a:stCxn id="44" idx="0"/>
            </p:cNvCxnSpPr>
            <p:nvPr/>
          </p:nvCxnSpPr>
          <p:spPr>
            <a:xfrm flipV="1">
              <a:off x="7407168" y="2228820"/>
              <a:ext cx="4333" cy="335994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Grafik 73">
            <a:extLst>
              <a:ext uri="{FF2B5EF4-FFF2-40B4-BE49-F238E27FC236}">
                <a16:creationId xmlns:a16="http://schemas.microsoft.com/office/drawing/2014/main" id="{D254C067-E4BC-4188-B8A0-28179AA1AD8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33847" b="36611"/>
          <a:stretch/>
        </p:blipFill>
        <p:spPr>
          <a:xfrm>
            <a:off x="6192999" y="3823628"/>
            <a:ext cx="2840694" cy="1249216"/>
          </a:xfrm>
          <a:prstGeom prst="rect">
            <a:avLst/>
          </a:prstGeom>
        </p:spPr>
      </p:pic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F8D84AED-D2F1-4DC1-B7A8-89C07B9E7ADD}"/>
              </a:ext>
            </a:extLst>
          </p:cNvPr>
          <p:cNvCxnSpPr>
            <a:cxnSpLocks/>
          </p:cNvCxnSpPr>
          <p:nvPr/>
        </p:nvCxnSpPr>
        <p:spPr>
          <a:xfrm flipV="1">
            <a:off x="5848709" y="3334336"/>
            <a:ext cx="1122010" cy="1091420"/>
          </a:xfrm>
          <a:prstGeom prst="straightConnector1">
            <a:avLst/>
          </a:prstGeom>
          <a:ln w="19050">
            <a:solidFill>
              <a:srgbClr val="94B5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>
            <a:extLst>
              <a:ext uri="{FF2B5EF4-FFF2-40B4-BE49-F238E27FC236}">
                <a16:creationId xmlns:a16="http://schemas.microsoft.com/office/drawing/2014/main" id="{6C5C3632-7E0F-4F74-BE5D-9871E87D3829}"/>
              </a:ext>
            </a:extLst>
          </p:cNvPr>
          <p:cNvCxnSpPr>
            <a:cxnSpLocks/>
          </p:cNvCxnSpPr>
          <p:nvPr/>
        </p:nvCxnSpPr>
        <p:spPr>
          <a:xfrm flipV="1">
            <a:off x="5848709" y="4606274"/>
            <a:ext cx="1122010" cy="184029"/>
          </a:xfrm>
          <a:prstGeom prst="straightConnector1">
            <a:avLst/>
          </a:prstGeom>
          <a:ln w="19050">
            <a:solidFill>
              <a:srgbClr val="E9A5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>
            <a:extLst>
              <a:ext uri="{FF2B5EF4-FFF2-40B4-BE49-F238E27FC236}">
                <a16:creationId xmlns:a16="http://schemas.microsoft.com/office/drawing/2014/main" id="{A3C0C68E-4A1B-49D7-A1FC-2F8634A3A509}"/>
              </a:ext>
            </a:extLst>
          </p:cNvPr>
          <p:cNvCxnSpPr>
            <a:cxnSpLocks/>
          </p:cNvCxnSpPr>
          <p:nvPr/>
        </p:nvCxnSpPr>
        <p:spPr>
          <a:xfrm>
            <a:off x="5848709" y="5072843"/>
            <a:ext cx="950258" cy="566817"/>
          </a:xfrm>
          <a:prstGeom prst="straightConnector1">
            <a:avLst/>
          </a:prstGeom>
          <a:ln w="19050">
            <a:solidFill>
              <a:srgbClr val="4BB1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B6933E13-3BCC-4FC3-90B1-FC9976F7A684}"/>
              </a:ext>
            </a:extLst>
          </p:cNvPr>
          <p:cNvGrpSpPr/>
          <p:nvPr/>
        </p:nvGrpSpPr>
        <p:grpSpPr>
          <a:xfrm>
            <a:off x="3291156" y="3158304"/>
            <a:ext cx="2788257" cy="2668532"/>
            <a:chOff x="3324507" y="3195753"/>
            <a:chExt cx="2788257" cy="2668532"/>
          </a:xfrm>
        </p:grpSpPr>
        <p:pic>
          <p:nvPicPr>
            <p:cNvPr id="82" name="Grafik 81">
              <a:extLst>
                <a:ext uri="{FF2B5EF4-FFF2-40B4-BE49-F238E27FC236}">
                  <a16:creationId xmlns:a16="http://schemas.microsoft.com/office/drawing/2014/main" id="{DB877916-D124-457C-8D31-7FB4C010DFE7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2402" r="56729" b="45941"/>
            <a:stretch/>
          </p:blipFill>
          <p:spPr>
            <a:xfrm>
              <a:off x="3380670" y="3195753"/>
              <a:ext cx="2732094" cy="2534904"/>
            </a:xfrm>
            <a:prstGeom prst="rect">
              <a:avLst/>
            </a:prstGeom>
          </p:spPr>
        </p:pic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81D8F79C-138D-4E56-AACC-2057640C5188}"/>
                </a:ext>
              </a:extLst>
            </p:cNvPr>
            <p:cNvSpPr/>
            <p:nvPr/>
          </p:nvSpPr>
          <p:spPr>
            <a:xfrm>
              <a:off x="3324507" y="5647426"/>
              <a:ext cx="129547" cy="216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4" name="Grafik 83">
            <a:extLst>
              <a:ext uri="{FF2B5EF4-FFF2-40B4-BE49-F238E27FC236}">
                <a16:creationId xmlns:a16="http://schemas.microsoft.com/office/drawing/2014/main" id="{7F1AB703-C7D1-4CBE-B9B6-890D43CD643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9" t="66310" r="-6011" b="-3708"/>
          <a:stretch/>
        </p:blipFill>
        <p:spPr>
          <a:xfrm>
            <a:off x="6369908" y="5127182"/>
            <a:ext cx="3005885" cy="1581419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7FEE2A5F-9FCF-4BB0-9438-AA2DFF31E3C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5" b="67644"/>
          <a:stretch/>
        </p:blipFill>
        <p:spPr>
          <a:xfrm>
            <a:off x="6188119" y="2421104"/>
            <a:ext cx="2840694" cy="13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E5AFF1-D6E8-46BD-B72B-8A61F88F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t>21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26CCD0-5000-45FE-A071-432F1D1EC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850" y="1735790"/>
            <a:ext cx="3810000" cy="21050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D5A6137-5836-43B9-A76C-AA0D5AB33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639" y="4010763"/>
            <a:ext cx="2879274" cy="21522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02E43EB-657D-4B20-B6C5-DC009A2B6EF1}"/>
              </a:ext>
            </a:extLst>
          </p:cNvPr>
          <p:cNvSpPr txBox="1">
            <a:spLocks/>
          </p:cNvSpPr>
          <p:nvPr/>
        </p:nvSpPr>
        <p:spPr>
          <a:xfrm>
            <a:off x="-126027" y="-4843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Tracking charge and spin dynamics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10D394-554E-47DF-B557-802DAC666099}"/>
              </a:ext>
            </a:extLst>
          </p:cNvPr>
          <p:cNvSpPr txBox="1">
            <a:spLocks/>
          </p:cNvSpPr>
          <p:nvPr/>
        </p:nvSpPr>
        <p:spPr>
          <a:xfrm>
            <a:off x="2521100" y="2433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-&gt; in devices &amp; circuits?</a:t>
            </a: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3AC26A01-FD28-49C4-B88E-33F6ABCC9D1A}"/>
              </a:ext>
            </a:extLst>
          </p:cNvPr>
          <p:cNvSpPr txBox="1"/>
          <p:nvPr/>
        </p:nvSpPr>
        <p:spPr>
          <a:xfrm rot="5400000">
            <a:off x="6751318" y="2634413"/>
            <a:ext cx="356884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nanotube transistors</a:t>
            </a:r>
          </a:p>
        </p:txBody>
      </p:sp>
      <p:sp>
        <p:nvSpPr>
          <p:cNvPr id="12" name="TextBox 32">
            <a:extLst>
              <a:ext uri="{FF2B5EF4-FFF2-40B4-BE49-F238E27FC236}">
                <a16:creationId xmlns:a16="http://schemas.microsoft.com/office/drawing/2014/main" id="{A06F7E7E-2492-4A4D-854D-0E12899494DC}"/>
              </a:ext>
            </a:extLst>
          </p:cNvPr>
          <p:cNvSpPr txBox="1"/>
          <p:nvPr/>
        </p:nvSpPr>
        <p:spPr>
          <a:xfrm rot="5400000">
            <a:off x="6740787" y="4933002"/>
            <a:ext cx="356884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THz optoelectronic modulator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09FD38-49AF-4CF2-BBB5-BFE47BC5637E}"/>
              </a:ext>
            </a:extLst>
          </p:cNvPr>
          <p:cNvSpPr txBox="1"/>
          <p:nvPr/>
        </p:nvSpPr>
        <p:spPr>
          <a:xfrm>
            <a:off x="216873" y="5987640"/>
            <a:ext cx="788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Attosecond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spectroscopy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0C817F-BEC9-47FE-A2F8-6AD41A67BC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t="17083" r="4062" b="6072"/>
          <a:stretch/>
        </p:blipFill>
        <p:spPr>
          <a:xfrm>
            <a:off x="1353093" y="3438678"/>
            <a:ext cx="2812395" cy="1962596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E90D4141-CBE4-46A6-8D96-B7947FB088B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9232" r="63593" b="2707"/>
          <a:stretch/>
        </p:blipFill>
        <p:spPr bwMode="auto">
          <a:xfrm>
            <a:off x="880693" y="1160893"/>
            <a:ext cx="3097382" cy="1766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200757A-DC08-45C5-AEA4-F2FD7C066394}"/>
              </a:ext>
            </a:extLst>
          </p:cNvPr>
          <p:cNvGrpSpPr/>
          <p:nvPr/>
        </p:nvGrpSpPr>
        <p:grpSpPr>
          <a:xfrm>
            <a:off x="151558" y="4971027"/>
            <a:ext cx="3050931" cy="761136"/>
            <a:chOff x="151558" y="4971027"/>
            <a:chExt cx="3050931" cy="76113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F208308-30C5-4CEF-850D-5542EF67EE7C}"/>
                </a:ext>
              </a:extLst>
            </p:cNvPr>
            <p:cNvSpPr/>
            <p:nvPr/>
          </p:nvSpPr>
          <p:spPr>
            <a:xfrm>
              <a:off x="151558" y="4979212"/>
              <a:ext cx="2979445" cy="7529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26" name="Picture 2" descr="Wigner Ultrafast Nanooptics Lab">
              <a:extLst>
                <a:ext uri="{FF2B5EF4-FFF2-40B4-BE49-F238E27FC236}">
                  <a16:creationId xmlns:a16="http://schemas.microsoft.com/office/drawing/2014/main" id="{D16B432F-680B-4A51-BC2C-631FC7036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73" y="4971027"/>
              <a:ext cx="2985616" cy="701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32">
            <a:extLst>
              <a:ext uri="{FF2B5EF4-FFF2-40B4-BE49-F238E27FC236}">
                <a16:creationId xmlns:a16="http://schemas.microsoft.com/office/drawing/2014/main" id="{AC95A264-BB06-4E62-ADCB-4CFA00B8060C}"/>
              </a:ext>
            </a:extLst>
          </p:cNvPr>
          <p:cNvSpPr txBox="1"/>
          <p:nvPr/>
        </p:nvSpPr>
        <p:spPr>
          <a:xfrm>
            <a:off x="216873" y="2946672"/>
            <a:ext cx="356884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Plasmonic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wavpackets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60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/>
        </p:nvSpPr>
        <p:spPr>
          <a:xfrm>
            <a:off x="-77273" y="2219021"/>
            <a:ext cx="9307132" cy="36022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6487197" y="4306596"/>
            <a:ext cx="2089472" cy="1181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t>22</a:t>
            </a:fld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-16630" y="-105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4 - D </a:t>
            </a:r>
            <a:r>
              <a:rPr lang="de-DE" sz="40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Microscopy</a:t>
            </a:r>
            <a:r>
              <a:rPr lang="de-DE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?  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953898" y="1095203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de-DE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de-DE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</a:t>
            </a:r>
            <a:r>
              <a:rPr lang="de-DE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pulses</a:t>
            </a:r>
            <a:endParaRPr lang="de-DE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Fourier Limit:…"/>
          <p:cNvSpPr txBox="1"/>
          <p:nvPr/>
        </p:nvSpPr>
        <p:spPr>
          <a:xfrm>
            <a:off x="6311582" y="2521415"/>
            <a:ext cx="958596" cy="257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>
              <a:spcBef>
                <a:spcPts val="225"/>
              </a:spcBef>
              <a:defRPr sz="3800" b="1"/>
            </a:pPr>
            <a:r>
              <a:rPr lang="de-DE" sz="1425" dirty="0">
                <a:latin typeface="Myriad Pro" panose="020B0503030403020204" pitchFamily="34" charset="0"/>
              </a:rPr>
              <a:t>Abbe</a:t>
            </a:r>
            <a:r>
              <a:rPr sz="1425" dirty="0">
                <a:latin typeface="Myriad Pro" panose="020B0503030403020204" pitchFamily="34" charset="0"/>
              </a:rPr>
              <a:t> Limit:</a:t>
            </a:r>
            <a:endParaRPr sz="675" dirty="0">
              <a:latin typeface="Myriad Pro" panose="020B0503030403020204" pitchFamily="34" charset="0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EDCEEA18-36A4-A107-7802-F55E2710D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582" y="2842880"/>
            <a:ext cx="2408769" cy="598712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C1F43104-FC17-A08C-9828-154D859F3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54" y="746896"/>
            <a:ext cx="1864678" cy="14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o achieve τFWHM ≈ 1 fs…">
            <a:extLst>
              <a:ext uri="{FF2B5EF4-FFF2-40B4-BE49-F238E27FC236}">
                <a16:creationId xmlns:a16="http://schemas.microsoft.com/office/drawing/2014/main" id="{B7B101E5-E5C4-8415-06CE-B690034647E1}"/>
              </a:ext>
            </a:extLst>
          </p:cNvPr>
          <p:cNvSpPr txBox="1"/>
          <p:nvPr/>
        </p:nvSpPr>
        <p:spPr>
          <a:xfrm>
            <a:off x="6504114" y="3911603"/>
            <a:ext cx="2072555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>
              <a:spcBef>
                <a:spcPts val="225"/>
              </a:spcBef>
              <a:defRPr sz="3800" b="1"/>
            </a:pPr>
            <a:r>
              <a:rPr sz="1600" dirty="0"/>
              <a:t>to achieve </a:t>
            </a:r>
            <a:r>
              <a:rPr lang="de-DE" sz="1600" dirty="0"/>
              <a:t> </a:t>
            </a:r>
            <a:r>
              <a:rPr lang="de-DE" sz="1600" dirty="0">
                <a:solidFill>
                  <a:schemeClr val="accent5">
                    <a:lumOff val="-29866"/>
                  </a:schemeClr>
                </a:solidFill>
              </a:rPr>
              <a:t>d</a:t>
            </a:r>
            <a:r>
              <a:rPr sz="1600" baseline="-5999" dirty="0">
                <a:solidFill>
                  <a:schemeClr val="accent5">
                    <a:lumOff val="-29866"/>
                  </a:schemeClr>
                </a:solidFill>
              </a:rPr>
              <a:t> </a:t>
            </a:r>
            <a:r>
              <a:rPr sz="1600" dirty="0">
                <a:solidFill>
                  <a:schemeClr val="accent5">
                    <a:lumOff val="-29866"/>
                  </a:schemeClr>
                </a:solidFill>
              </a:rPr>
              <a:t>≈ </a:t>
            </a:r>
            <a:r>
              <a:rPr lang="de-DE" sz="1600" dirty="0">
                <a:solidFill>
                  <a:schemeClr val="accent5">
                    <a:lumOff val="-29866"/>
                  </a:schemeClr>
                </a:solidFill>
              </a:rPr>
              <a:t>350</a:t>
            </a:r>
            <a:r>
              <a:rPr sz="1600" dirty="0">
                <a:solidFill>
                  <a:schemeClr val="accent5">
                    <a:lumOff val="-29866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5">
                    <a:lumOff val="-29866"/>
                  </a:schemeClr>
                </a:solidFill>
              </a:rPr>
              <a:t>nm</a:t>
            </a:r>
            <a:r>
              <a:rPr lang="de-DE" sz="1600" dirty="0">
                <a:solidFill>
                  <a:schemeClr val="accent5">
                    <a:lumOff val="-29866"/>
                  </a:schemeClr>
                </a:solidFill>
              </a:rPr>
              <a:t> ?</a:t>
            </a:r>
          </a:p>
          <a:p>
            <a:pPr>
              <a:spcBef>
                <a:spcPts val="225"/>
              </a:spcBef>
              <a:defRPr sz="3800" b="1"/>
            </a:pPr>
            <a:endParaRPr sz="1600" baseline="-5999" dirty="0"/>
          </a:p>
        </p:txBody>
      </p:sp>
      <p:sp>
        <p:nvSpPr>
          <p:cNvPr id="6" name="Rechteck 5"/>
          <p:cNvSpPr/>
          <p:nvPr/>
        </p:nvSpPr>
        <p:spPr>
          <a:xfrm>
            <a:off x="6487196" y="4857058"/>
            <a:ext cx="4572000" cy="6104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225"/>
              </a:spcBef>
              <a:defRPr sz="3800" b="1"/>
            </a:pPr>
            <a:r>
              <a:rPr lang="el-GR" sz="1600" b="1" dirty="0">
                <a:solidFill>
                  <a:srgbClr val="7030A0"/>
                </a:solidFill>
              </a:rPr>
              <a:t>λ ≈ 50 </a:t>
            </a:r>
            <a:r>
              <a:rPr lang="de-DE" sz="1600" b="1" dirty="0" err="1">
                <a:solidFill>
                  <a:srgbClr val="7030A0"/>
                </a:solidFill>
              </a:rPr>
              <a:t>nm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>
                <a:solidFill>
                  <a:schemeClr val="accent5">
                    <a:lumOff val="-29866"/>
                  </a:schemeClr>
                </a:solidFill>
              </a:rPr>
              <a:t>-&gt; NA ≈ 0.07</a:t>
            </a:r>
          </a:p>
          <a:p>
            <a:pPr lvl="0">
              <a:spcBef>
                <a:spcPts val="225"/>
              </a:spcBef>
              <a:defRPr sz="3800" b="1"/>
            </a:pPr>
            <a:r>
              <a:rPr lang="de-DE" sz="1600" b="1" dirty="0">
                <a:solidFill>
                  <a:schemeClr val="accent5">
                    <a:lumOff val="-29866"/>
                  </a:schemeClr>
                </a:solidFill>
              </a:rPr>
              <a:t>(i.e. </a:t>
            </a:r>
            <a:r>
              <a:rPr lang="el-GR" sz="1600" b="1" dirty="0">
                <a:solidFill>
                  <a:schemeClr val="accent5">
                    <a:lumOff val="-29866"/>
                  </a:schemeClr>
                </a:solidFill>
              </a:rPr>
              <a:t>θ = 4°)</a:t>
            </a:r>
          </a:p>
        </p:txBody>
      </p:sp>
      <p:sp>
        <p:nvSpPr>
          <p:cNvPr id="8" name="Rechteck 7"/>
          <p:cNvSpPr/>
          <p:nvPr/>
        </p:nvSpPr>
        <p:spPr>
          <a:xfrm>
            <a:off x="6487196" y="4323957"/>
            <a:ext cx="4572000" cy="6104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225"/>
              </a:spcBef>
              <a:defRPr sz="3800" b="1"/>
            </a:pPr>
            <a:r>
              <a:rPr lang="el-GR" sz="1600" b="1" dirty="0">
                <a:solidFill>
                  <a:srgbClr val="FF0000"/>
                </a:solidFill>
              </a:rPr>
              <a:t>λ</a:t>
            </a:r>
            <a:r>
              <a:rPr lang="el-GR" sz="1600" b="1" baseline="-5999" dirty="0">
                <a:solidFill>
                  <a:srgbClr val="FF0000"/>
                </a:solidFill>
              </a:rPr>
              <a:t> </a:t>
            </a:r>
            <a:r>
              <a:rPr lang="el-GR" sz="1600" b="1" dirty="0">
                <a:solidFill>
                  <a:srgbClr val="FF0000"/>
                </a:solidFill>
              </a:rPr>
              <a:t>≈ 500 </a:t>
            </a:r>
            <a:r>
              <a:rPr lang="de-DE" sz="1600" b="1" dirty="0" err="1">
                <a:solidFill>
                  <a:srgbClr val="FF0000"/>
                </a:solidFill>
              </a:rPr>
              <a:t>nm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>
                <a:solidFill>
                  <a:srgbClr val="4472C4">
                    <a:lumOff val="-29866"/>
                  </a:srgbClr>
                </a:solidFill>
              </a:rPr>
              <a:t>-&gt; NA</a:t>
            </a:r>
            <a:r>
              <a:rPr lang="de-DE" sz="1600" b="1" baseline="-5999" dirty="0">
                <a:solidFill>
                  <a:srgbClr val="4472C4">
                    <a:lumOff val="-29866"/>
                  </a:srgbClr>
                </a:solidFill>
              </a:rPr>
              <a:t> </a:t>
            </a:r>
            <a:r>
              <a:rPr lang="de-DE" sz="1600" b="1" dirty="0">
                <a:solidFill>
                  <a:srgbClr val="4472C4">
                    <a:lumOff val="-29866"/>
                  </a:srgbClr>
                </a:solidFill>
              </a:rPr>
              <a:t>≈ 0.7</a:t>
            </a:r>
          </a:p>
          <a:p>
            <a:pPr lvl="0">
              <a:spcBef>
                <a:spcPts val="225"/>
              </a:spcBef>
              <a:defRPr sz="3800" b="1"/>
            </a:pPr>
            <a:r>
              <a:rPr lang="de-DE" sz="1600" b="1" dirty="0">
                <a:solidFill>
                  <a:srgbClr val="4472C4">
                    <a:lumOff val="-29866"/>
                  </a:srgbClr>
                </a:solidFill>
              </a:rPr>
              <a:t>(i.e. </a:t>
            </a:r>
            <a:r>
              <a:rPr lang="el-GR" sz="1600" b="1" dirty="0">
                <a:solidFill>
                  <a:srgbClr val="4472C4">
                    <a:lumOff val="-29866"/>
                  </a:srgbClr>
                </a:solidFill>
                <a:cs typeface="Arial" panose="020B0604020202020204" pitchFamily="34" charset="0"/>
              </a:rPr>
              <a:t>θ = 45°</a:t>
            </a:r>
            <a:r>
              <a:rPr lang="el-GR" sz="1600" b="1" dirty="0">
                <a:solidFill>
                  <a:srgbClr val="4472C4">
                    <a:lumOff val="-29866"/>
                  </a:srgbClr>
                </a:solidFill>
              </a:rPr>
              <a:t>)</a:t>
            </a:r>
          </a:p>
        </p:txBody>
      </p:sp>
      <p:sp>
        <p:nvSpPr>
          <p:cNvPr id="50" name="Fourier Limit:…"/>
          <p:cNvSpPr txBox="1"/>
          <p:nvPr/>
        </p:nvSpPr>
        <p:spPr>
          <a:xfrm>
            <a:off x="867316" y="2521415"/>
            <a:ext cx="1141338" cy="387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>
              <a:spcBef>
                <a:spcPts val="225"/>
              </a:spcBef>
              <a:defRPr sz="3800" b="1"/>
            </a:pPr>
            <a:r>
              <a:rPr sz="1425" dirty="0">
                <a:latin typeface="Myriad Pro" panose="020B0503030403020204" pitchFamily="34" charset="0"/>
              </a:rPr>
              <a:t>Fourier Limit:</a:t>
            </a:r>
            <a:endParaRPr sz="675" dirty="0">
              <a:latin typeface="Myriad Pro" panose="020B0503030403020204" pitchFamily="34" charset="0"/>
            </a:endParaRPr>
          </a:p>
          <a:p>
            <a:pPr>
              <a:spcBef>
                <a:spcPts val="225"/>
              </a:spcBef>
              <a:defRPr sz="1800"/>
            </a:pPr>
            <a:endParaRPr sz="675" dirty="0">
              <a:solidFill>
                <a:schemeClr val="accent5">
                  <a:lumOff val="-29866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4953750" y="1095203"/>
            <a:ext cx="1536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de-DE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de-DE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  <a:r>
              <a:rPr lang="de-DE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foci</a:t>
            </a:r>
            <a:endParaRPr lang="de-DE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2" name="Gruppieren"/>
          <p:cNvGrpSpPr/>
          <p:nvPr/>
        </p:nvGrpSpPr>
        <p:grpSpPr>
          <a:xfrm>
            <a:off x="3359362" y="2386497"/>
            <a:ext cx="2825114" cy="1412557"/>
            <a:chOff x="0" y="0"/>
            <a:chExt cx="7533635" cy="3766817"/>
          </a:xfrm>
          <a:solidFill>
            <a:schemeClr val="bg1"/>
          </a:solidFill>
        </p:grpSpPr>
        <p:sp>
          <p:nvSpPr>
            <p:cNvPr id="53" name="Linie"/>
            <p:cNvSpPr/>
            <p:nvPr/>
          </p:nvSpPr>
          <p:spPr>
            <a:xfrm flipV="1">
              <a:off x="3857139" y="482376"/>
              <a:ext cx="1" cy="2864844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 dirty="0">
                <a:latin typeface="Myriad Pro" panose="020B0503030403020204" pitchFamily="34" charset="0"/>
              </a:endParaRPr>
            </a:p>
          </p:txBody>
        </p:sp>
        <p:grpSp>
          <p:nvGrpSpPr>
            <p:cNvPr id="54" name="Gruppieren"/>
            <p:cNvGrpSpPr/>
            <p:nvPr/>
          </p:nvGrpSpPr>
          <p:grpSpPr>
            <a:xfrm>
              <a:off x="0" y="0"/>
              <a:ext cx="7533636" cy="3766818"/>
              <a:chOff x="0" y="0"/>
              <a:chExt cx="7533635" cy="3766817"/>
            </a:xfrm>
            <a:grpFill/>
          </p:grpSpPr>
          <p:pic>
            <p:nvPicPr>
              <p:cNvPr id="55" name="bandwidth_vis.pdf" descr="bandwidth_vis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7533636" cy="3766818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</p:pic>
          <p:sp>
            <p:nvSpPr>
              <p:cNvPr id="56" name="Linie"/>
              <p:cNvSpPr/>
              <p:nvPr/>
            </p:nvSpPr>
            <p:spPr>
              <a:xfrm>
                <a:off x="2793208" y="1883408"/>
                <a:ext cx="2127863" cy="1"/>
              </a:xfrm>
              <a:prstGeom prst="line">
                <a:avLst/>
              </a:prstGeom>
              <a:grp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endParaRPr sz="675" dirty="0">
                  <a:latin typeface="Myriad Pro" panose="020B0503030403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/>
              <p:cNvSpPr txBox="1"/>
              <p:nvPr/>
            </p:nvSpPr>
            <p:spPr>
              <a:xfrm>
                <a:off x="867316" y="2961653"/>
                <a:ext cx="23893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&gt;0.44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3" name="Textfeld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316" y="2961653"/>
                <a:ext cx="2389372" cy="276999"/>
              </a:xfrm>
              <a:prstGeom prst="rect">
                <a:avLst/>
              </a:prstGeom>
              <a:blipFill>
                <a:blip r:embed="rId5"/>
                <a:stretch>
                  <a:fillRect l="-1020" t="-2222" r="-2041" b="-355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hteck 63"/>
          <p:cNvSpPr/>
          <p:nvPr/>
        </p:nvSpPr>
        <p:spPr>
          <a:xfrm>
            <a:off x="927371" y="4306596"/>
            <a:ext cx="2089472" cy="1181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to achieve τFWHM ≈ 1 fs…">
            <a:extLst>
              <a:ext uri="{FF2B5EF4-FFF2-40B4-BE49-F238E27FC236}">
                <a16:creationId xmlns:a16="http://schemas.microsoft.com/office/drawing/2014/main" id="{B7B101E5-E5C4-8415-06CE-B690034647E1}"/>
              </a:ext>
            </a:extLst>
          </p:cNvPr>
          <p:cNvSpPr txBox="1"/>
          <p:nvPr/>
        </p:nvSpPr>
        <p:spPr>
          <a:xfrm>
            <a:off x="927371" y="3911603"/>
            <a:ext cx="1957139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>
              <a:spcBef>
                <a:spcPts val="225"/>
              </a:spcBef>
              <a:defRPr sz="3800" b="1"/>
            </a:pPr>
            <a:r>
              <a:rPr sz="1600" dirty="0"/>
              <a:t>to achieve </a:t>
            </a:r>
            <a:r>
              <a:rPr lang="el-GR" sz="1600" dirty="0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τ</a:t>
            </a:r>
            <a:r>
              <a:rPr lang="de-DE" sz="1600" baseline="-5999" dirty="0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FWHM </a:t>
            </a:r>
            <a:r>
              <a:rPr lang="de-DE" sz="1600" dirty="0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≈ 1 </a:t>
            </a:r>
            <a:r>
              <a:rPr lang="de-DE" sz="1600" dirty="0" err="1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fs</a:t>
            </a:r>
            <a:r>
              <a:rPr lang="de-DE" sz="1600" baseline="-5999" dirty="0">
                <a:latin typeface="Myriad Pro" panose="020B0503030403020204" pitchFamily="34" charset="0"/>
              </a:rPr>
              <a:t> </a:t>
            </a:r>
            <a:endParaRPr sz="1600" baseline="-5999" dirty="0"/>
          </a:p>
        </p:txBody>
      </p:sp>
      <p:sp>
        <p:nvSpPr>
          <p:cNvPr id="67" name="Rechteck 66"/>
          <p:cNvSpPr/>
          <p:nvPr/>
        </p:nvSpPr>
        <p:spPr>
          <a:xfrm>
            <a:off x="953898" y="4323957"/>
            <a:ext cx="4572000" cy="6104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25"/>
              </a:spcBef>
              <a:defRPr sz="3800" b="1"/>
            </a:pPr>
            <a:r>
              <a:rPr lang="el-GR" sz="1600" dirty="0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Δ</a:t>
            </a:r>
            <a:r>
              <a:rPr lang="de-DE" sz="1600" dirty="0" err="1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f</a:t>
            </a:r>
            <a:r>
              <a:rPr lang="de-DE" sz="1600" baseline="-5999" dirty="0" err="1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FWHM</a:t>
            </a:r>
            <a:r>
              <a:rPr lang="de-DE" sz="1600" baseline="-5999" dirty="0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de-DE" sz="1600" dirty="0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≈ 0.44 </a:t>
            </a:r>
            <a:r>
              <a:rPr lang="de-DE" sz="1600" dirty="0" err="1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PHz</a:t>
            </a:r>
            <a:endParaRPr lang="de-DE" sz="1600" dirty="0">
              <a:solidFill>
                <a:schemeClr val="accent5">
                  <a:lumOff val="-29866"/>
                </a:schemeClr>
              </a:solidFill>
              <a:latin typeface="Myriad Pro" panose="020B0503030403020204" pitchFamily="34" charset="0"/>
            </a:endParaRPr>
          </a:p>
          <a:p>
            <a:pPr>
              <a:spcBef>
                <a:spcPts val="225"/>
              </a:spcBef>
              <a:defRPr sz="3800" b="1"/>
            </a:pPr>
            <a:r>
              <a:rPr lang="el-GR" sz="1600" dirty="0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Δ</a:t>
            </a:r>
            <a:r>
              <a:rPr lang="de-DE" sz="1600" dirty="0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E</a:t>
            </a:r>
            <a:r>
              <a:rPr lang="de-DE" sz="1600" baseline="-5999" dirty="0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FWHM </a:t>
            </a:r>
            <a:r>
              <a:rPr lang="de-DE" sz="1600" dirty="0">
                <a:solidFill>
                  <a:schemeClr val="accent5">
                    <a:lumOff val="-29866"/>
                  </a:schemeClr>
                </a:solidFill>
                <a:latin typeface="Myriad Pro" panose="020B0503030403020204" pitchFamily="34" charset="0"/>
              </a:rPr>
              <a:t>≈ 1.8 eV</a:t>
            </a:r>
          </a:p>
        </p:txBody>
      </p:sp>
      <p:sp>
        <p:nvSpPr>
          <p:cNvPr id="62" name="independent of the carrier…"/>
          <p:cNvSpPr txBox="1"/>
          <p:nvPr/>
        </p:nvSpPr>
        <p:spPr>
          <a:xfrm>
            <a:off x="1039609" y="4913739"/>
            <a:ext cx="130484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>
              <a:spcBef>
                <a:spcPts val="225"/>
              </a:spcBef>
              <a:defRPr sz="3800" b="1"/>
            </a:pPr>
            <a:r>
              <a:rPr sz="1425" dirty="0">
                <a:solidFill>
                  <a:srgbClr val="FF0000"/>
                </a:solidFill>
                <a:latin typeface="Myriad Pro" panose="020B0503030403020204" pitchFamily="34" charset="0"/>
              </a:rPr>
              <a:t>independent of </a:t>
            </a:r>
            <a:endParaRPr lang="de-DE" sz="1425" dirty="0">
              <a:solidFill>
                <a:srgbClr val="FF0000"/>
              </a:solidFill>
              <a:latin typeface="Myriad Pro" panose="020B0503030403020204" pitchFamily="34" charset="0"/>
            </a:endParaRPr>
          </a:p>
          <a:p>
            <a:pPr>
              <a:spcBef>
                <a:spcPts val="225"/>
              </a:spcBef>
              <a:defRPr sz="3800" b="1"/>
            </a:pPr>
            <a:r>
              <a:rPr sz="1425" dirty="0">
                <a:solidFill>
                  <a:srgbClr val="FF0000"/>
                </a:solidFill>
                <a:latin typeface="Myriad Pro" panose="020B0503030403020204" pitchFamily="34" charset="0"/>
              </a:rPr>
              <a:t>the wavelength</a:t>
            </a:r>
          </a:p>
        </p:txBody>
      </p:sp>
      <p:grpSp>
        <p:nvGrpSpPr>
          <p:cNvPr id="70" name="Gruppieren 69"/>
          <p:cNvGrpSpPr/>
          <p:nvPr/>
        </p:nvGrpSpPr>
        <p:grpSpPr>
          <a:xfrm>
            <a:off x="3391613" y="4075096"/>
            <a:ext cx="2825114" cy="1412558"/>
            <a:chOff x="3391613" y="5089746"/>
            <a:chExt cx="2825114" cy="1412558"/>
          </a:xfrm>
          <a:solidFill>
            <a:schemeClr val="bg1"/>
          </a:solidFill>
        </p:grpSpPr>
        <p:pic>
          <p:nvPicPr>
            <p:cNvPr id="58" name="bandwidth_xuv.pdf" descr="bandwidth_xuv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1613" y="5089746"/>
              <a:ext cx="2825114" cy="141255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sp>
          <p:nvSpPr>
            <p:cNvPr id="59" name="Linie"/>
            <p:cNvSpPr/>
            <p:nvPr/>
          </p:nvSpPr>
          <p:spPr>
            <a:xfrm flipV="1">
              <a:off x="4808050" y="5257885"/>
              <a:ext cx="0" cy="1074317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 dirty="0">
                <a:latin typeface="Myriad Pro" panose="020B0503030403020204" pitchFamily="34" charset="0"/>
              </a:endParaRPr>
            </a:p>
          </p:txBody>
        </p:sp>
        <p:sp>
          <p:nvSpPr>
            <p:cNvPr id="60" name="Linie"/>
            <p:cNvSpPr/>
            <p:nvPr/>
          </p:nvSpPr>
          <p:spPr>
            <a:xfrm>
              <a:off x="4406815" y="5795043"/>
              <a:ext cx="353365" cy="9021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  <a:headEnd type="none" w="med" len="med"/>
              <a:tailEnd type="triangle" w="med" len="med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 dirty="0">
                <a:latin typeface="Myriad Pro" panose="020B0503030403020204" pitchFamily="34" charset="0"/>
              </a:endParaRPr>
            </a:p>
          </p:txBody>
        </p:sp>
        <p:sp>
          <p:nvSpPr>
            <p:cNvPr id="69" name="Linie"/>
            <p:cNvSpPr/>
            <p:nvPr/>
          </p:nvSpPr>
          <p:spPr>
            <a:xfrm rot="10800000">
              <a:off x="4855921" y="5804064"/>
              <a:ext cx="353365" cy="9021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  <a:headEnd type="none" w="med" len="med"/>
              <a:tailEnd type="triangle" w="med" len="med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675" dirty="0">
                <a:latin typeface="Myriad Pro" panose="020B0503030403020204" pitchFamily="34" charset="0"/>
              </a:endParaRP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B9AC6C96-C52D-4866-8CF1-CA5EB9018BAE}"/>
              </a:ext>
            </a:extLst>
          </p:cNvPr>
          <p:cNvSpPr txBox="1"/>
          <p:nvPr/>
        </p:nvSpPr>
        <p:spPr>
          <a:xfrm>
            <a:off x="816830" y="5963542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XUV light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microscopy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sub-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time</a:t>
            </a:r>
          </a:p>
        </p:txBody>
      </p:sp>
    </p:spTree>
    <p:extLst>
      <p:ext uri="{BB962C8B-B14F-4D97-AF65-F5344CB8AC3E}">
        <p14:creationId xmlns:p14="http://schemas.microsoft.com/office/powerpoint/2010/main" val="341672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34" grpId="0" animBg="1"/>
      <p:bldP spid="37" grpId="0" animBg="1"/>
      <p:bldP spid="6" grpId="0"/>
      <p:bldP spid="8" grpId="0"/>
      <p:bldP spid="50" grpId="0" animBg="1"/>
      <p:bldP spid="51" grpId="0"/>
      <p:bldP spid="63" grpId="0"/>
      <p:bldP spid="64" grpId="0" animBg="1"/>
      <p:bldP spid="65" grpId="0" animBg="1"/>
      <p:bldP spid="67" grpId="0"/>
      <p:bldP spid="62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t>23</a:t>
            </a:fld>
            <a:endParaRPr lang="de-DE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-16630" y="-105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Outlook: Attosecond </a:t>
            </a:r>
            <a:r>
              <a:rPr lang="de-DE" sz="40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Microscopy</a:t>
            </a:r>
            <a:r>
              <a:rPr lang="de-DE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</a:t>
            </a:r>
          </a:p>
        </p:txBody>
      </p:sp>
      <p:pic>
        <p:nvPicPr>
          <p:cNvPr id="12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3A56C20-1630-27FA-0CC0-9152B6EDD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2" t="58574" r="37853" b="4943"/>
          <a:stretch/>
        </p:blipFill>
        <p:spPr>
          <a:xfrm>
            <a:off x="150184" y="2378018"/>
            <a:ext cx="2826684" cy="387546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017309" y="913392"/>
            <a:ext cx="19493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Marcus Ossiander</a:t>
            </a:r>
          </a:p>
          <a:p>
            <a:r>
              <a:rPr lang="en-US" dirty="0"/>
              <a:t>Hana Hampel</a:t>
            </a:r>
            <a:br>
              <a:rPr lang="en-US" dirty="0"/>
            </a:br>
            <a:r>
              <a:rPr lang="en-US" dirty="0"/>
              <a:t>Maryna Meretska</a:t>
            </a:r>
            <a:br>
              <a:rPr lang="en-US" dirty="0"/>
            </a:br>
            <a:r>
              <a:rPr lang="en-US" dirty="0"/>
              <a:t>Daniel Lim</a:t>
            </a:r>
            <a:br>
              <a:rPr lang="en-US" dirty="0"/>
            </a:br>
            <a:r>
              <a:rPr lang="en-US" dirty="0"/>
              <a:t>Nico Knefz</a:t>
            </a:r>
            <a:br>
              <a:rPr lang="en-US" dirty="0"/>
            </a:br>
            <a:r>
              <a:rPr lang="en-US" dirty="0"/>
              <a:t>Thomas Jauk</a:t>
            </a:r>
            <a:br>
              <a:rPr lang="en-US" dirty="0"/>
            </a:br>
            <a:r>
              <a:rPr lang="en-US" dirty="0"/>
              <a:t>Federico Capasso</a:t>
            </a:r>
            <a:endParaRPr lang="de-DE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4319546" y="3182914"/>
            <a:ext cx="4716386" cy="2088411"/>
            <a:chOff x="4223952" y="4176279"/>
            <a:chExt cx="4716386" cy="2088411"/>
          </a:xfrm>
        </p:grpSpPr>
        <p:sp>
          <p:nvSpPr>
            <p:cNvPr id="7" name="Rechteck 6"/>
            <p:cNvSpPr/>
            <p:nvPr/>
          </p:nvSpPr>
          <p:spPr>
            <a:xfrm>
              <a:off x="4247804" y="4176279"/>
              <a:ext cx="4692534" cy="2080099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Grafik 3">
              <a:extLst>
                <a:ext uri="{FF2B5EF4-FFF2-40B4-BE49-F238E27FC236}">
                  <a16:creationId xmlns:a16="http://schemas.microsoft.com/office/drawing/2014/main" id="{0706FD0B-1121-5726-41B3-9F0095059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11" t="11880" b="44669"/>
            <a:stretch/>
          </p:blipFill>
          <p:spPr>
            <a:xfrm>
              <a:off x="4223952" y="4242382"/>
              <a:ext cx="4699752" cy="2022308"/>
            </a:xfrm>
            <a:prstGeom prst="rect">
              <a:avLst/>
            </a:prstGeom>
          </p:spPr>
        </p:pic>
        <p:sp>
          <p:nvSpPr>
            <p:cNvPr id="16" name="Rechteck 7">
              <a:extLst>
                <a:ext uri="{FF2B5EF4-FFF2-40B4-BE49-F238E27FC236}">
                  <a16:creationId xmlns:a16="http://schemas.microsoft.com/office/drawing/2014/main" id="{6D6502AD-F037-CBC8-2005-9402BC87B389}"/>
                </a:ext>
              </a:extLst>
            </p:cNvPr>
            <p:cNvSpPr/>
            <p:nvPr/>
          </p:nvSpPr>
          <p:spPr>
            <a:xfrm>
              <a:off x="6637713" y="4242382"/>
              <a:ext cx="187036" cy="16336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Rechteck 7">
              <a:extLst>
                <a:ext uri="{FF2B5EF4-FFF2-40B4-BE49-F238E27FC236}">
                  <a16:creationId xmlns:a16="http://schemas.microsoft.com/office/drawing/2014/main" id="{6D6502AD-F037-CBC8-2005-9402BC87B389}"/>
                </a:ext>
              </a:extLst>
            </p:cNvPr>
            <p:cNvSpPr/>
            <p:nvPr/>
          </p:nvSpPr>
          <p:spPr>
            <a:xfrm>
              <a:off x="4304607" y="4234070"/>
              <a:ext cx="187036" cy="16336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9807F92B-00C5-17F4-93F5-D1B2DF6CFC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59942"/>
          <a:stretch/>
        </p:blipFill>
        <p:spPr>
          <a:xfrm>
            <a:off x="2986268" y="5329117"/>
            <a:ext cx="6109222" cy="151035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08521" y="1445481"/>
            <a:ext cx="2971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XUV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Metalenses</a:t>
            </a:r>
            <a:endParaRPr lang="de-DE" sz="3200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23054" y="1146261"/>
            <a:ext cx="271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guiding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enables</a:t>
            </a:r>
            <a:endParaRPr lang="de-DE" sz="2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2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-780880" y="758170"/>
            <a:ext cx="4509776" cy="6184796"/>
            <a:chOff x="-78971" y="2933498"/>
            <a:chExt cx="3887132" cy="4985801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971" y="2933498"/>
              <a:ext cx="3844637" cy="4985801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 rot="16200000">
              <a:off x="1203992" y="5223085"/>
              <a:ext cx="468511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/>
                  </a:solidFill>
                </a:rPr>
                <a:t>“Extreme ultraviolet </a:t>
              </a:r>
              <a:r>
                <a:rPr lang="en-US" sz="1400" dirty="0" err="1">
                  <a:solidFill>
                    <a:schemeClr val="bg1"/>
                  </a:solidFill>
                </a:rPr>
                <a:t>metalens</a:t>
              </a:r>
              <a:r>
                <a:rPr lang="en-US" sz="1400" dirty="0">
                  <a:solidFill>
                    <a:schemeClr val="bg1"/>
                  </a:solidFill>
                </a:rPr>
                <a:t>  by vacuum guiding”</a:t>
              </a:r>
              <a:endParaRPr lang="de-DE" sz="1400" dirty="0">
                <a:solidFill>
                  <a:schemeClr val="bg1"/>
                </a:solidFill>
              </a:endParaRPr>
            </a:p>
            <a:p>
              <a:pPr algn="just"/>
              <a:r>
                <a:rPr lang="en-US" sz="1400" dirty="0">
                  <a:solidFill>
                    <a:schemeClr val="bg1"/>
                  </a:solidFill>
                </a:rPr>
                <a:t>Science 380, 59-63 (2023)</a:t>
              </a:r>
              <a:endParaRPr lang="de-DE" sz="1400" dirty="0"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2" name="Rechteck 1"/>
          <p:cNvSpPr/>
          <p:nvPr/>
        </p:nvSpPr>
        <p:spPr>
          <a:xfrm>
            <a:off x="4090524" y="3861701"/>
            <a:ext cx="4598368" cy="20227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-16630" y="-105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Outlook: Attosecond </a:t>
            </a:r>
            <a:r>
              <a:rPr lang="de-DE" sz="40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Microscopy</a:t>
            </a:r>
            <a:r>
              <a:rPr lang="de-DE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08521" y="1445481"/>
            <a:ext cx="2971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XUV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Metalenses</a:t>
            </a:r>
            <a:endParaRPr lang="de-DE" sz="3200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3054" y="1146261"/>
            <a:ext cx="271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guiding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enables</a:t>
            </a:r>
            <a:endParaRPr lang="de-DE" sz="2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0232C4F6-06A3-5697-C532-C61D39CDE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/>
          <a:stretch/>
        </p:blipFill>
        <p:spPr>
          <a:xfrm>
            <a:off x="3667686" y="1146261"/>
            <a:ext cx="5476314" cy="1809755"/>
          </a:xfrm>
          <a:prstGeom prst="rect">
            <a:avLst/>
          </a:prstGeom>
        </p:spPr>
      </p:pic>
      <p:pic>
        <p:nvPicPr>
          <p:cNvPr id="26" name="Grafik 9">
            <a:extLst>
              <a:ext uri="{FF2B5EF4-FFF2-40B4-BE49-F238E27FC236}">
                <a16:creationId xmlns:a16="http://schemas.microsoft.com/office/drawing/2014/main" id="{825AE5A3-51E1-FDFC-7B3B-CD1E97F7C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530" y="3035742"/>
            <a:ext cx="4480789" cy="41403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0F81911-7DF8-1263-D560-F1E7FD7FEB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7" b="1343"/>
          <a:stretch/>
        </p:blipFill>
        <p:spPr>
          <a:xfrm>
            <a:off x="4171500" y="3905079"/>
            <a:ext cx="4577872" cy="1979393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4171500" y="6193775"/>
            <a:ext cx="460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sub-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wavelength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microscopy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666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>
            <a:extLst>
              <a:ext uri="{FF2B5EF4-FFF2-40B4-BE49-F238E27FC236}">
                <a16:creationId xmlns:a16="http://schemas.microsoft.com/office/drawing/2014/main" id="{02A8F60B-C4F6-492B-AE60-7FA7257C7B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898"/>
            <a:ext cx="9144000" cy="693176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2573179"/>
            <a:ext cx="8697674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Ultrafast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fields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manipulate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states&amp;magnetic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moments</a:t>
            </a:r>
            <a:endParaRPr lang="de-DE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07" y="5848565"/>
            <a:ext cx="8248684" cy="729519"/>
          </a:xfrm>
          <a:prstGeom prst="rect">
            <a:avLst/>
          </a:prstGeom>
        </p:spPr>
      </p:pic>
      <p:sp>
        <p:nvSpPr>
          <p:cNvPr id="9" name="Rectangle 30"/>
          <p:cNvSpPr/>
          <p:nvPr/>
        </p:nvSpPr>
        <p:spPr>
          <a:xfrm>
            <a:off x="3632307" y="5531370"/>
            <a:ext cx="5353084" cy="25983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31000">
                <a:schemeClr val="accent1">
                  <a:shade val="93000"/>
                  <a:satMod val="130000"/>
                </a:schemeClr>
              </a:gs>
              <a:gs pos="100000">
                <a:schemeClr val="bg1"/>
              </a:gs>
              <a:gs pos="61000">
                <a:schemeClr val="accent1">
                  <a:shade val="93000"/>
                  <a:satMod val="130000"/>
                </a:schemeClr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C000"/>
                </a:solidFill>
              </a:rPr>
              <a:t>e-e scattering</a:t>
            </a:r>
          </a:p>
        </p:txBody>
      </p:sp>
      <p:sp>
        <p:nvSpPr>
          <p:cNvPr id="10" name="Rectangle 32"/>
          <p:cNvSpPr/>
          <p:nvPr/>
        </p:nvSpPr>
        <p:spPr>
          <a:xfrm>
            <a:off x="4013307" y="5211580"/>
            <a:ext cx="4972084" cy="259829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  <a:gs pos="25000">
                <a:srgbClr val="008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C000"/>
                </a:solidFill>
              </a:rPr>
              <a:t>e-phonon scattering</a:t>
            </a:r>
          </a:p>
        </p:txBody>
      </p:sp>
      <p:sp>
        <p:nvSpPr>
          <p:cNvPr id="11" name="Rectangle 33"/>
          <p:cNvSpPr/>
          <p:nvPr/>
        </p:nvSpPr>
        <p:spPr>
          <a:xfrm>
            <a:off x="6095241" y="4891790"/>
            <a:ext cx="2890150" cy="259830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C000"/>
                </a:solidFill>
              </a:rPr>
              <a:t>optical phonon decay</a:t>
            </a:r>
          </a:p>
        </p:txBody>
      </p:sp>
      <p:sp>
        <p:nvSpPr>
          <p:cNvPr id="12" name="Rectangle 34"/>
          <p:cNvSpPr/>
          <p:nvPr/>
        </p:nvSpPr>
        <p:spPr>
          <a:xfrm>
            <a:off x="7134561" y="4572000"/>
            <a:ext cx="1850830" cy="259830"/>
          </a:xfrm>
          <a:prstGeom prst="rect">
            <a:avLst/>
          </a:prstGeom>
          <a:gradFill flip="none" rotWithShape="1">
            <a:gsLst>
              <a:gs pos="0">
                <a:srgbClr val="7B16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C000"/>
                </a:solidFill>
              </a:rPr>
              <a:t>recombination</a:t>
            </a:r>
          </a:p>
        </p:txBody>
      </p:sp>
      <p:sp>
        <p:nvSpPr>
          <p:cNvPr id="13" name="TextBox 36"/>
          <p:cNvSpPr txBox="1"/>
          <p:nvPr/>
        </p:nvSpPr>
        <p:spPr>
          <a:xfrm>
            <a:off x="8098009" y="6266117"/>
            <a:ext cx="94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seconds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880124" y="5476619"/>
            <a:ext cx="1333961" cy="369332"/>
            <a:chOff x="600617" y="2435212"/>
            <a:chExt cx="1333961" cy="369332"/>
          </a:xfrm>
        </p:grpSpPr>
        <p:sp>
          <p:nvSpPr>
            <p:cNvPr id="15" name="Rectangle 31"/>
            <p:cNvSpPr/>
            <p:nvPr/>
          </p:nvSpPr>
          <p:spPr>
            <a:xfrm>
              <a:off x="619135" y="2498707"/>
              <a:ext cx="1315443" cy="259830"/>
            </a:xfrm>
            <a:prstGeom prst="rect">
              <a:avLst/>
            </a:prstGeom>
            <a:solidFill>
              <a:srgbClr val="C6282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38"/>
            <p:cNvSpPr/>
            <p:nvPr/>
          </p:nvSpPr>
          <p:spPr>
            <a:xfrm>
              <a:off x="600617" y="2435212"/>
              <a:ext cx="1317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C000"/>
                  </a:solidFill>
                </a:rPr>
                <a:t>e-h creation</a:t>
              </a:r>
            </a:p>
          </p:txBody>
        </p:sp>
      </p:grpSp>
      <p:sp>
        <p:nvSpPr>
          <p:cNvPr id="17" name="Rectangle 31"/>
          <p:cNvSpPr/>
          <p:nvPr/>
        </p:nvSpPr>
        <p:spPr>
          <a:xfrm>
            <a:off x="2277687" y="4710227"/>
            <a:ext cx="1295400" cy="10892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chemeClr val="tx2">
                  <a:lumMod val="60000"/>
                  <a:lumOff val="40000"/>
                </a:schemeClr>
              </a:gs>
              <a:gs pos="76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38"/>
          <p:cNvSpPr/>
          <p:nvPr/>
        </p:nvSpPr>
        <p:spPr>
          <a:xfrm>
            <a:off x="2247856" y="4784739"/>
            <a:ext cx="13463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coherent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electronics /</a:t>
            </a:r>
          </a:p>
          <a:p>
            <a:pPr algn="ctr"/>
            <a:r>
              <a:rPr lang="en-US" dirty="0" err="1">
                <a:solidFill>
                  <a:srgbClr val="FFC000"/>
                </a:solidFill>
              </a:rPr>
              <a:t>spintronics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714549" y="3430767"/>
            <a:ext cx="5188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possibly</a:t>
            </a:r>
            <a:r>
              <a:rPr lang="de-DE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faster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decoherence</a:t>
            </a:r>
            <a:endParaRPr lang="de-DE" sz="2400" dirty="0"/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B9EBD653-6847-4372-B19E-453C052FF003}"/>
              </a:ext>
            </a:extLst>
          </p:cNvPr>
          <p:cNvSpPr txBox="1"/>
          <p:nvPr/>
        </p:nvSpPr>
        <p:spPr>
          <a:xfrm>
            <a:off x="83738" y="106444"/>
            <a:ext cx="9143999" cy="1397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5000"/>
              </a:lnSpc>
              <a:defRPr/>
            </a:pP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light waves controlling charge &amp; spin dynamics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72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7" grpId="0" animBg="1"/>
      <p:bldP spid="18" grpId="0"/>
      <p:bldP spid="19" grpId="0"/>
    </p:bldLst>
  </p:timing>
  <p:extLst mod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-16630" y="-105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Outlook: </a:t>
            </a:r>
            <a:r>
              <a:rPr lang="de-DE" sz="40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Photophysics</a:t>
            </a:r>
            <a:endParaRPr lang="de-DE" sz="40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08521" y="1445481"/>
            <a:ext cx="5056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Photocatalysis</a:t>
            </a:r>
            <a:endParaRPr lang="de-DE" sz="3200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3054" y="1146261"/>
            <a:ext cx="3655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Yttrium Iron Garnet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Photoanodes</a:t>
            </a:r>
            <a:endParaRPr lang="de-DE" sz="2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603926" y="6193775"/>
            <a:ext cx="4174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spin-resolved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investigations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photocatalytic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processes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1D49121-306A-4CC7-85CA-07D628E96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3" t="12174" r="54563" b="13834"/>
          <a:stretch/>
        </p:blipFill>
        <p:spPr>
          <a:xfrm>
            <a:off x="67361" y="3080229"/>
            <a:ext cx="4243449" cy="2571860"/>
          </a:xfrm>
          <a:prstGeom prst="rect">
            <a:avLst/>
          </a:prstGeom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3AD2D3CD-7127-4252-8A2D-B21EA9B4F766}"/>
              </a:ext>
            </a:extLst>
          </p:cNvPr>
          <p:cNvSpPr txBox="1"/>
          <p:nvPr/>
        </p:nvSpPr>
        <p:spPr>
          <a:xfrm>
            <a:off x="67361" y="5780310"/>
            <a:ext cx="5349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Gajapathy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ChemRxiv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DOI: 10.26434/chemrxiv-2023-4dzxg.</a:t>
            </a:r>
          </a:p>
        </p:txBody>
      </p:sp>
      <p:grpSp>
        <p:nvGrpSpPr>
          <p:cNvPr id="45" name="Group 59">
            <a:extLst>
              <a:ext uri="{FF2B5EF4-FFF2-40B4-BE49-F238E27FC236}">
                <a16:creationId xmlns:a16="http://schemas.microsoft.com/office/drawing/2014/main" id="{B0D523DC-BB4B-4DA3-A9EC-0013BE33C698}"/>
              </a:ext>
            </a:extLst>
          </p:cNvPr>
          <p:cNvGrpSpPr/>
          <p:nvPr/>
        </p:nvGrpSpPr>
        <p:grpSpPr>
          <a:xfrm>
            <a:off x="4476831" y="3001319"/>
            <a:ext cx="4509339" cy="2867414"/>
            <a:chOff x="6619105" y="2445888"/>
            <a:chExt cx="4887427" cy="3107834"/>
          </a:xfrm>
        </p:grpSpPr>
        <p:sp>
          <p:nvSpPr>
            <p:cNvPr id="46" name="Rectangle 57">
              <a:extLst>
                <a:ext uri="{FF2B5EF4-FFF2-40B4-BE49-F238E27FC236}">
                  <a16:creationId xmlns:a16="http://schemas.microsoft.com/office/drawing/2014/main" id="{A401D6A0-2514-4D30-AE23-D73844712D5D}"/>
                </a:ext>
              </a:extLst>
            </p:cNvPr>
            <p:cNvSpPr/>
            <p:nvPr/>
          </p:nvSpPr>
          <p:spPr>
            <a:xfrm>
              <a:off x="9376897" y="3696564"/>
              <a:ext cx="457199" cy="4572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54">
              <a:extLst>
                <a:ext uri="{FF2B5EF4-FFF2-40B4-BE49-F238E27FC236}">
                  <a16:creationId xmlns:a16="http://schemas.microsoft.com/office/drawing/2014/main" id="{B6077969-4199-44E5-9494-6855058DDCD3}"/>
                </a:ext>
              </a:extLst>
            </p:cNvPr>
            <p:cNvSpPr/>
            <p:nvPr/>
          </p:nvSpPr>
          <p:spPr>
            <a:xfrm>
              <a:off x="7776698" y="4634471"/>
              <a:ext cx="3657600" cy="54891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2">
              <a:extLst>
                <a:ext uri="{FF2B5EF4-FFF2-40B4-BE49-F238E27FC236}">
                  <a16:creationId xmlns:a16="http://schemas.microsoft.com/office/drawing/2014/main" id="{2657564D-0843-422E-8089-273C9F9EA2B1}"/>
                </a:ext>
              </a:extLst>
            </p:cNvPr>
            <p:cNvSpPr/>
            <p:nvPr/>
          </p:nvSpPr>
          <p:spPr>
            <a:xfrm>
              <a:off x="7776698" y="4454702"/>
              <a:ext cx="3657600" cy="18091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">
              <a:extLst>
                <a:ext uri="{FF2B5EF4-FFF2-40B4-BE49-F238E27FC236}">
                  <a16:creationId xmlns:a16="http://schemas.microsoft.com/office/drawing/2014/main" id="{08C91ED1-E1D4-4A04-86EE-42E6D8AD4872}"/>
                </a:ext>
              </a:extLst>
            </p:cNvPr>
            <p:cNvSpPr/>
            <p:nvPr/>
          </p:nvSpPr>
          <p:spPr>
            <a:xfrm>
              <a:off x="9376898" y="3208793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TextBox 6">
              <a:extLst>
                <a:ext uri="{FF2B5EF4-FFF2-40B4-BE49-F238E27FC236}">
                  <a16:creationId xmlns:a16="http://schemas.microsoft.com/office/drawing/2014/main" id="{169FF5D6-C30F-406B-B549-13D821FD4C93}"/>
                </a:ext>
              </a:extLst>
            </p:cNvPr>
            <p:cNvSpPr txBox="1"/>
            <p:nvPr/>
          </p:nvSpPr>
          <p:spPr>
            <a:xfrm>
              <a:off x="9893729" y="4685550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B1F8CADD-3FEC-4AD3-915D-BD280F8DC8B9}"/>
                </a:ext>
              </a:extLst>
            </p:cNvPr>
            <p:cNvSpPr txBox="1"/>
            <p:nvPr/>
          </p:nvSpPr>
          <p:spPr>
            <a:xfrm>
              <a:off x="9456821" y="3229441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52" name="TextBox 8">
              <a:extLst>
                <a:ext uri="{FF2B5EF4-FFF2-40B4-BE49-F238E27FC236}">
                  <a16:creationId xmlns:a16="http://schemas.microsoft.com/office/drawing/2014/main" id="{EA5EB372-E513-47F4-AD7F-91B9D3672C7C}"/>
                </a:ext>
              </a:extLst>
            </p:cNvPr>
            <p:cNvSpPr txBox="1"/>
            <p:nvPr/>
          </p:nvSpPr>
          <p:spPr>
            <a:xfrm>
              <a:off x="9430610" y="3762071"/>
              <a:ext cx="3497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cxnSp>
          <p:nvCxnSpPr>
            <p:cNvPr id="53" name="Straight Connector 13">
              <a:extLst>
                <a:ext uri="{FF2B5EF4-FFF2-40B4-BE49-F238E27FC236}">
                  <a16:creationId xmlns:a16="http://schemas.microsoft.com/office/drawing/2014/main" id="{41FC276E-2B05-4C00-8CF2-0B99016E64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6698" y="3829878"/>
              <a:ext cx="1828800" cy="61157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14">
              <a:extLst>
                <a:ext uri="{FF2B5EF4-FFF2-40B4-BE49-F238E27FC236}">
                  <a16:creationId xmlns:a16="http://schemas.microsoft.com/office/drawing/2014/main" id="{2540B035-5A03-401C-BE44-E722FF7845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5498" y="3819817"/>
              <a:ext cx="1828800" cy="61157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25">
              <a:extLst>
                <a:ext uri="{FF2B5EF4-FFF2-40B4-BE49-F238E27FC236}">
                  <a16:creationId xmlns:a16="http://schemas.microsoft.com/office/drawing/2014/main" id="{628B9011-11BF-4EA5-A847-353D6653A8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414770">
              <a:off x="7057336" y="3239035"/>
              <a:ext cx="849224" cy="914400"/>
              <a:chOff x="3343138" y="3007468"/>
              <a:chExt cx="1698448" cy="1828800"/>
            </a:xfrm>
          </p:grpSpPr>
          <p:grpSp>
            <p:nvGrpSpPr>
              <p:cNvPr id="76" name="Group 39">
                <a:extLst>
                  <a:ext uri="{FF2B5EF4-FFF2-40B4-BE49-F238E27FC236}">
                    <a16:creationId xmlns:a16="http://schemas.microsoft.com/office/drawing/2014/main" id="{DE7FDB92-764C-4990-B53D-7DC6C99494F2}"/>
                  </a:ext>
                </a:extLst>
              </p:cNvPr>
              <p:cNvGrpSpPr/>
              <p:nvPr/>
            </p:nvGrpSpPr>
            <p:grpSpPr>
              <a:xfrm>
                <a:off x="3343138" y="3007468"/>
                <a:ext cx="1600200" cy="1828800"/>
                <a:chOff x="1233820" y="646191"/>
                <a:chExt cx="9973440" cy="5902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">
                  <p14:nvContentPartPr>
                    <p14:cNvPr id="78" name="Ink 41">
                      <a:extLst>
                        <a:ext uri="{FF2B5EF4-FFF2-40B4-BE49-F238E27FC236}">
                          <a16:creationId xmlns:a16="http://schemas.microsoft.com/office/drawing/2014/main" id="{4F087BD1-9162-4022-9583-B42A1CD6D1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33820" y="870111"/>
                    <a:ext cx="5030640" cy="4930920"/>
                  </p14:xfrm>
                </p:contentPart>
              </mc:Choice>
              <mc:Fallback xmlns="">
                <p:pic>
                  <p:nvPicPr>
                    <p:cNvPr id="53" name="Ink 52">
                      <a:extLst>
                        <a:ext uri="{FF2B5EF4-FFF2-40B4-BE49-F238E27FC236}">
                          <a16:creationId xmlns:a16="http://schemas.microsoft.com/office/drawing/2014/main" id="{0F667BD5-5CAF-868B-7243-5D170BBA3D13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1036452" y="767892"/>
                      <a:ext cx="5423133" cy="513419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79" name="Ink 42">
                      <a:extLst>
                        <a:ext uri="{FF2B5EF4-FFF2-40B4-BE49-F238E27FC236}">
                          <a16:creationId xmlns:a16="http://schemas.microsoft.com/office/drawing/2014/main" id="{28A04970-D050-4A9A-986A-F2788AA3EC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52700" y="646191"/>
                    <a:ext cx="5254560" cy="5902200"/>
                  </p14:xfrm>
                </p:contentPart>
              </mc:Choice>
              <mc:Fallback xmlns="">
                <p:pic>
                  <p:nvPicPr>
                    <p:cNvPr id="54" name="Ink 53">
                      <a:extLst>
                        <a:ext uri="{FF2B5EF4-FFF2-40B4-BE49-F238E27FC236}">
                          <a16:creationId xmlns:a16="http://schemas.microsoft.com/office/drawing/2014/main" id="{B536DCDF-6C44-AAC3-3E7F-B9B60C9ECC66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5755346" y="543968"/>
                      <a:ext cx="5647026" cy="6105484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cxnSp>
            <p:nvCxnSpPr>
              <p:cNvPr id="77" name="Straight Arrow Connector 40">
                <a:extLst>
                  <a:ext uri="{FF2B5EF4-FFF2-40B4-BE49-F238E27FC236}">
                    <a16:creationId xmlns:a16="http://schemas.microsoft.com/office/drawing/2014/main" id="{3C932BBA-F819-45EB-8553-9C86CF6D770A}"/>
                  </a:ext>
                </a:extLst>
              </p:cNvPr>
              <p:cNvCxnSpPr/>
              <p:nvPr/>
            </p:nvCxnSpPr>
            <p:spPr>
              <a:xfrm>
                <a:off x="4904426" y="3921868"/>
                <a:ext cx="137160" cy="0"/>
              </a:xfrm>
              <a:prstGeom prst="straightConnector1">
                <a:avLst/>
              </a:prstGeom>
              <a:ln w="19050">
                <a:solidFill>
                  <a:srgbClr val="F21E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26">
              <a:extLst>
                <a:ext uri="{FF2B5EF4-FFF2-40B4-BE49-F238E27FC236}">
                  <a16:creationId xmlns:a16="http://schemas.microsoft.com/office/drawing/2014/main" id="{454BE29D-4215-474F-8D5C-4C1E7A78605C}"/>
                </a:ext>
              </a:extLst>
            </p:cNvPr>
            <p:cNvGrpSpPr>
              <a:grpSpLocks noChangeAspect="1"/>
            </p:cNvGrpSpPr>
            <p:nvPr/>
          </p:nvGrpSpPr>
          <p:grpSpPr>
            <a:xfrm rot="1363504">
              <a:off x="7763954" y="3214587"/>
              <a:ext cx="1080135" cy="685800"/>
              <a:chOff x="4551929" y="871854"/>
              <a:chExt cx="2880360" cy="1828800"/>
            </a:xfrm>
          </p:grpSpPr>
          <p:grpSp>
            <p:nvGrpSpPr>
              <p:cNvPr id="69" name="Group 32">
                <a:extLst>
                  <a:ext uri="{FF2B5EF4-FFF2-40B4-BE49-F238E27FC236}">
                    <a16:creationId xmlns:a16="http://schemas.microsoft.com/office/drawing/2014/main" id="{53E9D05E-941D-41D6-8793-C5A9A9565608}"/>
                  </a:ext>
                </a:extLst>
              </p:cNvPr>
              <p:cNvGrpSpPr/>
              <p:nvPr/>
            </p:nvGrpSpPr>
            <p:grpSpPr>
              <a:xfrm>
                <a:off x="4551929" y="871854"/>
                <a:ext cx="2743200" cy="1828800"/>
                <a:chOff x="2858500" y="1038231"/>
                <a:chExt cx="8292960" cy="3909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71" name="Ink 34">
                      <a:extLst>
                        <a:ext uri="{FF2B5EF4-FFF2-40B4-BE49-F238E27FC236}">
                          <a16:creationId xmlns:a16="http://schemas.microsoft.com/office/drawing/2014/main" id="{E093E3ED-6A39-4CEB-9154-1ABE79400A2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58500" y="1673271"/>
                    <a:ext cx="3312360" cy="2341080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D1BB7E82-6C74-9C19-1D5F-ED7512AFFE7C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2772535" y="1612494"/>
                      <a:ext cx="3484289" cy="246186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72" name="Ink 35">
                      <a:extLst>
                        <a:ext uri="{FF2B5EF4-FFF2-40B4-BE49-F238E27FC236}">
                          <a16:creationId xmlns:a16="http://schemas.microsoft.com/office/drawing/2014/main" id="{E25B7841-E02D-4C8F-ACB5-8231D1A13B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70500" y="1038231"/>
                    <a:ext cx="1569240" cy="3909960"/>
                  </p14:xfrm>
                </p:contentPart>
              </mc:Choice>
              <mc:Fallback xmlns="">
                <p:pic>
                  <p:nvPicPr>
                    <p:cNvPr id="15" name="Ink 14">
                      <a:extLst>
                        <a:ext uri="{FF2B5EF4-FFF2-40B4-BE49-F238E27FC236}">
                          <a16:creationId xmlns:a16="http://schemas.microsoft.com/office/drawing/2014/main" id="{8909ACE8-F4B5-064E-6C58-3E2B9357057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6084529" y="977438"/>
                      <a:ext cx="1741182" cy="40307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73" name="Ink 36">
                      <a:extLst>
                        <a:ext uri="{FF2B5EF4-FFF2-40B4-BE49-F238E27FC236}">
                          <a16:creationId xmlns:a16="http://schemas.microsoft.com/office/drawing/2014/main" id="{3C4026A9-D7AC-4CBC-816A-BF044A0BE2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26780" y="1722951"/>
                    <a:ext cx="1046160" cy="2832840"/>
                  </p14:xfrm>
                </p:contentPart>
              </mc:Choice>
              <mc:Fallback xmlns="">
                <p:pic>
                  <p:nvPicPr>
                    <p:cNvPr id="16" name="Ink 15">
                      <a:extLst>
                        <a:ext uri="{FF2B5EF4-FFF2-40B4-BE49-F238E27FC236}">
                          <a16:creationId xmlns:a16="http://schemas.microsoft.com/office/drawing/2014/main" id="{281ED9D5-3899-1E48-16B4-9F841576DFDA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7640869" y="1662154"/>
                      <a:ext cx="1217983" cy="295443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74" name="Ink 37">
                      <a:extLst>
                        <a:ext uri="{FF2B5EF4-FFF2-40B4-BE49-F238E27FC236}">
                          <a16:creationId xmlns:a16="http://schemas.microsoft.com/office/drawing/2014/main" id="{E9D75E1B-C7B9-4AC2-819C-43781CF3D8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60340" y="2395431"/>
                    <a:ext cx="940320" cy="116460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4B81C82F-E999-1A46-49D1-ACBE81FBA87C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8674461" y="2334663"/>
                      <a:ext cx="1112078" cy="128536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75" name="Ink 38">
                      <a:extLst>
                        <a:ext uri="{FF2B5EF4-FFF2-40B4-BE49-F238E27FC236}">
                          <a16:creationId xmlns:a16="http://schemas.microsoft.com/office/drawing/2014/main" id="{86322D8C-2324-4A7A-AE4D-0B3D04A1CA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88060" y="2837511"/>
                    <a:ext cx="1463400" cy="25560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5FA6C7D9-26BC-EA11-193F-C6A3707C3D50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9602106" y="2776873"/>
                      <a:ext cx="1635309" cy="37610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cxnSp>
            <p:nvCxnSpPr>
              <p:cNvPr id="70" name="Straight Arrow Connector 33">
                <a:extLst>
                  <a:ext uri="{FF2B5EF4-FFF2-40B4-BE49-F238E27FC236}">
                    <a16:creationId xmlns:a16="http://schemas.microsoft.com/office/drawing/2014/main" id="{35FA00B5-EF85-4C9C-8A03-0F61A02E5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5129" y="1786254"/>
                <a:ext cx="137160" cy="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D6B1CEFF-0657-4049-AB6E-116633A90FCB}"/>
                </a:ext>
              </a:extLst>
            </p:cNvPr>
            <p:cNvSpPr txBox="1"/>
            <p:nvPr/>
          </p:nvSpPr>
          <p:spPr>
            <a:xfrm>
              <a:off x="6619105" y="4024042"/>
              <a:ext cx="23151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21E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Circular Probe (XUV)</a:t>
              </a:r>
            </a:p>
          </p:txBody>
        </p:sp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7048D31E-8178-41F5-A7C4-4202B2F5E3DC}"/>
                </a:ext>
              </a:extLst>
            </p:cNvPr>
            <p:cNvSpPr txBox="1"/>
            <p:nvPr/>
          </p:nvSpPr>
          <p:spPr>
            <a:xfrm>
              <a:off x="7348903" y="2445888"/>
              <a:ext cx="15504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Linear Pump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(Visible)</a:t>
              </a:r>
            </a:p>
          </p:txBody>
        </p:sp>
        <p:cxnSp>
          <p:nvCxnSpPr>
            <p:cNvPr id="59" name="Straight Connector 44">
              <a:extLst>
                <a:ext uri="{FF2B5EF4-FFF2-40B4-BE49-F238E27FC236}">
                  <a16:creationId xmlns:a16="http://schemas.microsoft.com/office/drawing/2014/main" id="{E6DCFA0E-5565-4444-B771-6DBF412C07AF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>
              <a:off x="9605498" y="4162181"/>
              <a:ext cx="0" cy="812751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73D6BC6B-5092-4FC0-92CE-9F96482CEABF}"/>
                </a:ext>
              </a:extLst>
            </p:cNvPr>
            <p:cNvSpPr/>
            <p:nvPr/>
          </p:nvSpPr>
          <p:spPr>
            <a:xfrm>
              <a:off x="9356034" y="4174434"/>
              <a:ext cx="193859" cy="702365"/>
            </a:xfrm>
            <a:custGeom>
              <a:avLst/>
              <a:gdLst>
                <a:gd name="connsiteX0" fmla="*/ 185531 w 193859"/>
                <a:gd name="connsiteY0" fmla="*/ 0 h 702365"/>
                <a:gd name="connsiteX1" fmla="*/ 172278 w 193859"/>
                <a:gd name="connsiteY1" fmla="*/ 569843 h 702365"/>
                <a:gd name="connsiteX2" fmla="*/ 0 w 193859"/>
                <a:gd name="connsiteY2" fmla="*/ 702365 h 70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859" h="702365">
                  <a:moveTo>
                    <a:pt x="185531" y="0"/>
                  </a:moveTo>
                  <a:cubicBezTo>
                    <a:pt x="194365" y="226391"/>
                    <a:pt x="203200" y="452782"/>
                    <a:pt x="172278" y="569843"/>
                  </a:cubicBezTo>
                  <a:cubicBezTo>
                    <a:pt x="141356" y="686904"/>
                    <a:pt x="70678" y="694634"/>
                    <a:pt x="0" y="702365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E8691BCE-6911-4730-B2AB-8BED096F0EA7}"/>
                </a:ext>
              </a:extLst>
            </p:cNvPr>
            <p:cNvSpPr/>
            <p:nvPr/>
          </p:nvSpPr>
          <p:spPr>
            <a:xfrm>
              <a:off x="9316277" y="4174434"/>
              <a:ext cx="159026" cy="625334"/>
            </a:xfrm>
            <a:custGeom>
              <a:avLst/>
              <a:gdLst>
                <a:gd name="connsiteX0" fmla="*/ 159026 w 159026"/>
                <a:gd name="connsiteY0" fmla="*/ 0 h 625334"/>
                <a:gd name="connsiteX1" fmla="*/ 119269 w 159026"/>
                <a:gd name="connsiteY1" fmla="*/ 530087 h 625334"/>
                <a:gd name="connsiteX2" fmla="*/ 0 w 159026"/>
                <a:gd name="connsiteY2" fmla="*/ 622852 h 62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026" h="625334">
                  <a:moveTo>
                    <a:pt x="159026" y="0"/>
                  </a:moveTo>
                  <a:cubicBezTo>
                    <a:pt x="152399" y="213139"/>
                    <a:pt x="145773" y="426278"/>
                    <a:pt x="119269" y="530087"/>
                  </a:cubicBezTo>
                  <a:cubicBezTo>
                    <a:pt x="92765" y="633896"/>
                    <a:pt x="46382" y="628374"/>
                    <a:pt x="0" y="622852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FABB04DD-1D99-407F-AC45-59D4A01B5243}"/>
                </a:ext>
              </a:extLst>
            </p:cNvPr>
            <p:cNvSpPr/>
            <p:nvPr/>
          </p:nvSpPr>
          <p:spPr>
            <a:xfrm>
              <a:off x="9223511" y="4174434"/>
              <a:ext cx="172703" cy="543339"/>
            </a:xfrm>
            <a:custGeom>
              <a:avLst/>
              <a:gdLst>
                <a:gd name="connsiteX0" fmla="*/ 172279 w 172703"/>
                <a:gd name="connsiteY0" fmla="*/ 0 h 543339"/>
                <a:gd name="connsiteX1" fmla="*/ 145774 w 172703"/>
                <a:gd name="connsiteY1" fmla="*/ 424069 h 543339"/>
                <a:gd name="connsiteX2" fmla="*/ 0 w 172703"/>
                <a:gd name="connsiteY2" fmla="*/ 543339 h 54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703" h="543339">
                  <a:moveTo>
                    <a:pt x="172279" y="0"/>
                  </a:moveTo>
                  <a:cubicBezTo>
                    <a:pt x="173383" y="166756"/>
                    <a:pt x="174487" y="333513"/>
                    <a:pt x="145774" y="424069"/>
                  </a:cubicBezTo>
                  <a:cubicBezTo>
                    <a:pt x="117061" y="514625"/>
                    <a:pt x="58530" y="528982"/>
                    <a:pt x="0" y="54333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C07AB317-B9EE-492B-9358-30BF68BF2159}"/>
                </a:ext>
              </a:extLst>
            </p:cNvPr>
            <p:cNvSpPr/>
            <p:nvPr/>
          </p:nvSpPr>
          <p:spPr>
            <a:xfrm flipH="1">
              <a:off x="9654378" y="4156325"/>
              <a:ext cx="193859" cy="702365"/>
            </a:xfrm>
            <a:custGeom>
              <a:avLst/>
              <a:gdLst>
                <a:gd name="connsiteX0" fmla="*/ 185531 w 193859"/>
                <a:gd name="connsiteY0" fmla="*/ 0 h 702365"/>
                <a:gd name="connsiteX1" fmla="*/ 172278 w 193859"/>
                <a:gd name="connsiteY1" fmla="*/ 569843 h 702365"/>
                <a:gd name="connsiteX2" fmla="*/ 0 w 193859"/>
                <a:gd name="connsiteY2" fmla="*/ 702365 h 70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859" h="702365">
                  <a:moveTo>
                    <a:pt x="185531" y="0"/>
                  </a:moveTo>
                  <a:cubicBezTo>
                    <a:pt x="194365" y="226391"/>
                    <a:pt x="203200" y="452782"/>
                    <a:pt x="172278" y="569843"/>
                  </a:cubicBezTo>
                  <a:cubicBezTo>
                    <a:pt x="141356" y="686904"/>
                    <a:pt x="70678" y="694634"/>
                    <a:pt x="0" y="702365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50">
              <a:extLst>
                <a:ext uri="{FF2B5EF4-FFF2-40B4-BE49-F238E27FC236}">
                  <a16:creationId xmlns:a16="http://schemas.microsoft.com/office/drawing/2014/main" id="{3D40A34C-7750-4750-83A6-C7C6336B0CD9}"/>
                </a:ext>
              </a:extLst>
            </p:cNvPr>
            <p:cNvSpPr/>
            <p:nvPr/>
          </p:nvSpPr>
          <p:spPr>
            <a:xfrm flipH="1">
              <a:off x="9742220" y="4156325"/>
              <a:ext cx="159026" cy="625334"/>
            </a:xfrm>
            <a:custGeom>
              <a:avLst/>
              <a:gdLst>
                <a:gd name="connsiteX0" fmla="*/ 159026 w 159026"/>
                <a:gd name="connsiteY0" fmla="*/ 0 h 625334"/>
                <a:gd name="connsiteX1" fmla="*/ 119269 w 159026"/>
                <a:gd name="connsiteY1" fmla="*/ 530087 h 625334"/>
                <a:gd name="connsiteX2" fmla="*/ 0 w 159026"/>
                <a:gd name="connsiteY2" fmla="*/ 622852 h 62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026" h="625334">
                  <a:moveTo>
                    <a:pt x="159026" y="0"/>
                  </a:moveTo>
                  <a:cubicBezTo>
                    <a:pt x="152399" y="213139"/>
                    <a:pt x="145773" y="426278"/>
                    <a:pt x="119269" y="530087"/>
                  </a:cubicBezTo>
                  <a:cubicBezTo>
                    <a:pt x="92765" y="633896"/>
                    <a:pt x="46382" y="628374"/>
                    <a:pt x="0" y="622852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id="{D9622171-9BEC-4300-8814-774D53FFA4E2}"/>
                </a:ext>
              </a:extLst>
            </p:cNvPr>
            <p:cNvSpPr/>
            <p:nvPr/>
          </p:nvSpPr>
          <p:spPr>
            <a:xfrm flipH="1">
              <a:off x="9821309" y="4156325"/>
              <a:ext cx="172703" cy="543339"/>
            </a:xfrm>
            <a:custGeom>
              <a:avLst/>
              <a:gdLst>
                <a:gd name="connsiteX0" fmla="*/ 172279 w 172703"/>
                <a:gd name="connsiteY0" fmla="*/ 0 h 543339"/>
                <a:gd name="connsiteX1" fmla="*/ 145774 w 172703"/>
                <a:gd name="connsiteY1" fmla="*/ 424069 h 543339"/>
                <a:gd name="connsiteX2" fmla="*/ 0 w 172703"/>
                <a:gd name="connsiteY2" fmla="*/ 543339 h 54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703" h="543339">
                  <a:moveTo>
                    <a:pt x="172279" y="0"/>
                  </a:moveTo>
                  <a:cubicBezTo>
                    <a:pt x="173383" y="166756"/>
                    <a:pt x="174487" y="333513"/>
                    <a:pt x="145774" y="424069"/>
                  </a:cubicBezTo>
                  <a:cubicBezTo>
                    <a:pt x="117061" y="514625"/>
                    <a:pt x="58530" y="528982"/>
                    <a:pt x="0" y="54333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TextBox 55">
              <a:extLst>
                <a:ext uri="{FF2B5EF4-FFF2-40B4-BE49-F238E27FC236}">
                  <a16:creationId xmlns:a16="http://schemas.microsoft.com/office/drawing/2014/main" id="{9B029BF3-ABDA-4B93-A94E-7469423FCFCC}"/>
                </a:ext>
              </a:extLst>
            </p:cNvPr>
            <p:cNvSpPr txBox="1"/>
            <p:nvPr/>
          </p:nvSpPr>
          <p:spPr>
            <a:xfrm>
              <a:off x="10993250" y="4079959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YIG</a:t>
              </a:r>
            </a:p>
          </p:txBody>
        </p:sp>
        <p:sp>
          <p:nvSpPr>
            <p:cNvPr id="67" name="TextBox 56">
              <a:extLst>
                <a:ext uri="{FF2B5EF4-FFF2-40B4-BE49-F238E27FC236}">
                  <a16:creationId xmlns:a16="http://schemas.microsoft.com/office/drawing/2014/main" id="{82BE26C1-5386-4C57-A453-82CDB2EFF4E4}"/>
                </a:ext>
              </a:extLst>
            </p:cNvPr>
            <p:cNvSpPr txBox="1"/>
            <p:nvPr/>
          </p:nvSpPr>
          <p:spPr>
            <a:xfrm>
              <a:off x="10417067" y="5184390"/>
              <a:ext cx="1089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Substrate</a:t>
              </a:r>
            </a:p>
          </p:txBody>
        </p:sp>
        <p:sp>
          <p:nvSpPr>
            <p:cNvPr id="68" name="TextBox 58">
              <a:extLst>
                <a:ext uri="{FF2B5EF4-FFF2-40B4-BE49-F238E27FC236}">
                  <a16:creationId xmlns:a16="http://schemas.microsoft.com/office/drawing/2014/main" id="{8BBBE791-4180-40D9-8921-67DFDEA89D51}"/>
                </a:ext>
              </a:extLst>
            </p:cNvPr>
            <p:cNvSpPr txBox="1"/>
            <p:nvPr/>
          </p:nvSpPr>
          <p:spPr>
            <a:xfrm>
              <a:off x="8704600" y="2764252"/>
              <a:ext cx="1899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Switching Magnet</a:t>
              </a:r>
            </a:p>
          </p:txBody>
        </p:sp>
      </p:grpSp>
      <p:sp>
        <p:nvSpPr>
          <p:cNvPr id="80" name="Datumsplatzhalter 3">
            <a:extLst>
              <a:ext uri="{FF2B5EF4-FFF2-40B4-BE49-F238E27FC236}">
                <a16:creationId xmlns:a16="http://schemas.microsoft.com/office/drawing/2014/main" id="{2EA21130-545B-4BED-A7C9-86965232F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304" y="6386431"/>
            <a:ext cx="2156661" cy="365125"/>
          </a:xfrm>
        </p:spPr>
        <p:txBody>
          <a:bodyPr/>
          <a:lstStyle/>
          <a:p>
            <a:r>
              <a:rPr lang="de-DE" dirty="0"/>
              <a:t>TU Graz – IEP – Martin Schultze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B8F37F57-18FC-49CE-8F3F-8E0E371187A3}"/>
              </a:ext>
            </a:extLst>
          </p:cNvPr>
          <p:cNvSpPr txBox="1"/>
          <p:nvPr/>
        </p:nvSpPr>
        <p:spPr>
          <a:xfrm>
            <a:off x="5236425" y="716939"/>
            <a:ext cx="3749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R. Baker, H. Gajapathy</a:t>
            </a:r>
          </a:p>
          <a:p>
            <a:pPr algn="r"/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Ohio NEXUS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" name="Picture 5" descr="A person in a suit smiling&#10;&#10;Description automatically generated">
            <a:extLst>
              <a:ext uri="{FF2B5EF4-FFF2-40B4-BE49-F238E27FC236}">
                <a16:creationId xmlns:a16="http://schemas.microsoft.com/office/drawing/2014/main" id="{12540787-E14F-4D48-B236-0031F3539A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92480" y="1397597"/>
            <a:ext cx="651073" cy="868097"/>
          </a:xfrm>
          <a:prstGeom prst="rect">
            <a:avLst/>
          </a:prstGeom>
        </p:spPr>
      </p:pic>
      <p:pic>
        <p:nvPicPr>
          <p:cNvPr id="83" name="Picture 2" descr="https://research.cbc.osu.edu/baker.2364/wp-content/uploads/2020/01/Harshad-profile-e1591884898735.jpg">
            <a:extLst>
              <a:ext uri="{FF2B5EF4-FFF2-40B4-BE49-F238E27FC236}">
                <a16:creationId xmlns:a16="http://schemas.microsoft.com/office/drawing/2014/main" id="{414B7F3B-8EF0-44E9-B846-142F5D0F6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37" y="1397597"/>
            <a:ext cx="867894" cy="8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5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-77273" y="2219021"/>
            <a:ext cx="9307132" cy="36022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6" name="XUV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hangingPunct="1"/>
            <a:r>
              <a:rPr lang="en-US" dirty="0"/>
              <a:t>Vacuum Guiding EUV </a:t>
            </a:r>
            <a:r>
              <a:rPr lang="en-US" dirty="0" err="1"/>
              <a:t>Metalens</a:t>
            </a:r>
            <a:endParaRPr lang="en-US" dirty="0"/>
          </a:p>
        </p:txBody>
      </p:sp>
      <p:sp>
        <p:nvSpPr>
          <p:cNvPr id="15" name="XUV…">
            <a:extLst>
              <a:ext uri="{FF2B5EF4-FFF2-40B4-BE49-F238E27FC236}">
                <a16:creationId xmlns:a16="http://schemas.microsoft.com/office/drawing/2014/main" id="{D5F8DD54-C202-112D-AE6C-18B6F0F1D0C6}"/>
              </a:ext>
            </a:extLst>
          </p:cNvPr>
          <p:cNvSpPr txBox="1">
            <a:spLocks/>
          </p:cNvSpPr>
          <p:nvPr/>
        </p:nvSpPr>
        <p:spPr>
          <a:xfrm>
            <a:off x="298424" y="1234325"/>
            <a:ext cx="3177011" cy="1692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Myriad Pro" panose="020B0503030403020204" pitchFamily="34" charset="0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de-DE" sz="3188" dirty="0"/>
          </a:p>
        </p:txBody>
      </p:sp>
      <p:sp>
        <p:nvSpPr>
          <p:cNvPr id="19" name="Textfeld 18"/>
          <p:cNvSpPr txBox="1"/>
          <p:nvPr/>
        </p:nvSpPr>
        <p:spPr>
          <a:xfrm>
            <a:off x="708521" y="1445481"/>
            <a:ext cx="3602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</a:t>
            </a:r>
            <a:endParaRPr lang="de-DE" sz="3200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045E829-8193-B1C8-DCF2-2CDDB9ED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05"/>
          <a:stretch/>
        </p:blipFill>
        <p:spPr>
          <a:xfrm>
            <a:off x="601758" y="3230052"/>
            <a:ext cx="5183580" cy="2193208"/>
          </a:xfrm>
          <a:prstGeom prst="rect">
            <a:avLst/>
          </a:prstGeom>
        </p:spPr>
      </p:pic>
      <p:pic>
        <p:nvPicPr>
          <p:cNvPr id="14" name="Gruppieren" descr="Gruppier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304" y="2740971"/>
            <a:ext cx="747392" cy="744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4E0E824-99B2-A886-85B4-0A40507683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3"/>
          <a:stretch/>
        </p:blipFill>
        <p:spPr>
          <a:xfrm>
            <a:off x="6075484" y="3230052"/>
            <a:ext cx="2713630" cy="2193208"/>
          </a:xfrm>
          <a:prstGeom prst="rect">
            <a:avLst/>
          </a:prstGeom>
        </p:spPr>
      </p:pic>
      <p:pic>
        <p:nvPicPr>
          <p:cNvPr id="17" name="Zone_plate Kopie.pdf" descr="Zone_plate Kopie.pdf">
            <a:extLst>
              <a:ext uri="{FF2B5EF4-FFF2-40B4-BE49-F238E27FC236}">
                <a16:creationId xmlns:a16="http://schemas.microsoft.com/office/drawing/2014/main" id="{A1540B8A-0237-23C3-8CF6-0F2CD65B3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159" y="2739643"/>
            <a:ext cx="747392" cy="7473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" name="Test Design…">
            <a:extLst>
              <a:ext uri="{FF2B5EF4-FFF2-40B4-BE49-F238E27FC236}">
                <a16:creationId xmlns:a16="http://schemas.microsoft.com/office/drawing/2014/main" id="{8464E4A4-883D-87AD-F969-7F6183371697}"/>
              </a:ext>
            </a:extLst>
          </p:cNvPr>
          <p:cNvSpPr txBox="1"/>
          <p:nvPr/>
        </p:nvSpPr>
        <p:spPr>
          <a:xfrm>
            <a:off x="693936" y="2882512"/>
            <a:ext cx="1293624" cy="223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>
              <a:spcBef>
                <a:spcPts val="225"/>
              </a:spcBef>
              <a:defRPr sz="3200" b="1"/>
            </a:pPr>
            <a:r>
              <a:rPr lang="de-DE" sz="1200" dirty="0">
                <a:latin typeface="Myriad Pro" panose="020B0503030403020204" pitchFamily="34" charset="0"/>
              </a:rPr>
              <a:t>Fresnel Zone Plate</a:t>
            </a:r>
            <a:endParaRPr sz="1200" dirty="0">
              <a:latin typeface="Myriad Pro" panose="020B0503030403020204" pitchFamily="34" charset="0"/>
            </a:endParaRPr>
          </a:p>
        </p:txBody>
      </p:sp>
      <p:sp>
        <p:nvSpPr>
          <p:cNvPr id="21" name="Test Design…">
            <a:extLst>
              <a:ext uri="{FF2B5EF4-FFF2-40B4-BE49-F238E27FC236}">
                <a16:creationId xmlns:a16="http://schemas.microsoft.com/office/drawing/2014/main" id="{10E1661D-5110-798D-B915-B6B32C5BFDAD}"/>
              </a:ext>
            </a:extLst>
          </p:cNvPr>
          <p:cNvSpPr txBox="1"/>
          <p:nvPr/>
        </p:nvSpPr>
        <p:spPr>
          <a:xfrm>
            <a:off x="3193548" y="2882512"/>
            <a:ext cx="881652" cy="223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>
              <a:spcBef>
                <a:spcPts val="225"/>
              </a:spcBef>
              <a:defRPr sz="3200" b="1"/>
            </a:pPr>
            <a:r>
              <a:rPr lang="de-DE" sz="1200" dirty="0">
                <a:latin typeface="Myriad Pro" panose="020B0503030403020204" pitchFamily="34" charset="0"/>
              </a:rPr>
              <a:t>Metasurface</a:t>
            </a:r>
            <a:endParaRPr sz="12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33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/>
        </p:nvSpPr>
        <p:spPr>
          <a:xfrm>
            <a:off x="-77273" y="2219021"/>
            <a:ext cx="9307132" cy="36022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1" name="XUV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XUV Material Properties</a:t>
            </a:r>
          </a:p>
        </p:txBody>
      </p:sp>
      <p:sp>
        <p:nvSpPr>
          <p:cNvPr id="262" name="nmaterial &lt; nvacuum…"/>
          <p:cNvSpPr txBox="1"/>
          <p:nvPr/>
        </p:nvSpPr>
        <p:spPr>
          <a:xfrm>
            <a:off x="4424834" y="3156088"/>
            <a:ext cx="2332883" cy="148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>
              <a:spcBef>
                <a:spcPts val="225"/>
              </a:spcBef>
              <a:defRPr sz="3800" b="1"/>
            </a:pPr>
            <a:r>
              <a:rPr lang="en-US" sz="1425" dirty="0" err="1"/>
              <a:t>n</a:t>
            </a:r>
            <a:r>
              <a:rPr lang="en-US" sz="1425" baseline="-25000" dirty="0" err="1"/>
              <a:t>material</a:t>
            </a:r>
            <a:r>
              <a:rPr lang="en-US" sz="1425" dirty="0"/>
              <a:t> &lt; </a:t>
            </a:r>
            <a:r>
              <a:rPr lang="en-US" sz="1425" dirty="0" err="1"/>
              <a:t>n</a:t>
            </a:r>
            <a:r>
              <a:rPr lang="en-US" sz="1425" baseline="-5999" dirty="0" err="1"/>
              <a:t>vacuum</a:t>
            </a:r>
            <a:endParaRPr lang="en-US" sz="1425" baseline="-5999" dirty="0"/>
          </a:p>
          <a:p>
            <a:pPr>
              <a:spcBef>
                <a:spcPts val="225"/>
              </a:spcBef>
              <a:defRPr sz="3800"/>
            </a:pPr>
            <a:r>
              <a:rPr lang="en-US" sz="1425" dirty="0"/>
              <a:t>→ vacuum behaves like</a:t>
            </a:r>
          </a:p>
          <a:p>
            <a:pPr>
              <a:spcBef>
                <a:spcPts val="225"/>
              </a:spcBef>
              <a:defRPr sz="3800"/>
            </a:pPr>
            <a:r>
              <a:rPr lang="en-US" sz="1425" dirty="0"/>
              <a:t>     a high-refractive-index pillar</a:t>
            </a:r>
          </a:p>
          <a:p>
            <a:pPr>
              <a:spcBef>
                <a:spcPts val="225"/>
              </a:spcBef>
              <a:defRPr sz="3800"/>
            </a:pPr>
            <a:endParaRPr lang="en-US" sz="1425" dirty="0"/>
          </a:p>
          <a:p>
            <a:pPr>
              <a:spcBef>
                <a:spcPts val="225"/>
              </a:spcBef>
              <a:defRPr sz="3800" b="1"/>
            </a:pPr>
            <a:r>
              <a:rPr lang="en-US" sz="1425" dirty="0" err="1"/>
              <a:t>k</a:t>
            </a:r>
            <a:r>
              <a:rPr lang="en-US" sz="1425" baseline="-5999" dirty="0" err="1"/>
              <a:t>material</a:t>
            </a:r>
            <a:r>
              <a:rPr lang="en-US" sz="1425" dirty="0"/>
              <a:t> &gt; 0 </a:t>
            </a:r>
          </a:p>
          <a:p>
            <a:pPr>
              <a:spcBef>
                <a:spcPts val="225"/>
              </a:spcBef>
              <a:defRPr sz="3800"/>
            </a:pPr>
            <a:r>
              <a:rPr lang="en-US" sz="1425" dirty="0"/>
              <a:t>→ thin / no substrate</a:t>
            </a:r>
          </a:p>
        </p:txBody>
      </p:sp>
      <p:grpSp>
        <p:nvGrpSpPr>
          <p:cNvPr id="273" name="Gruppieren"/>
          <p:cNvGrpSpPr/>
          <p:nvPr/>
        </p:nvGrpSpPr>
        <p:grpSpPr>
          <a:xfrm>
            <a:off x="6804963" y="3230516"/>
            <a:ext cx="2241518" cy="605267"/>
            <a:chOff x="0" y="0"/>
            <a:chExt cx="5977380" cy="1614043"/>
          </a:xfrm>
        </p:grpSpPr>
        <p:grpSp>
          <p:nvGrpSpPr>
            <p:cNvPr id="265" name="Gruppieren"/>
            <p:cNvGrpSpPr/>
            <p:nvPr/>
          </p:nvGrpSpPr>
          <p:grpSpPr>
            <a:xfrm>
              <a:off x="-1" y="310487"/>
              <a:ext cx="2693277" cy="1297268"/>
              <a:chOff x="0" y="0"/>
              <a:chExt cx="2693275" cy="1297267"/>
            </a:xfrm>
          </p:grpSpPr>
          <p:sp>
            <p:nvSpPr>
              <p:cNvPr id="263" name="Form"/>
              <p:cNvSpPr/>
              <p:nvPr/>
            </p:nvSpPr>
            <p:spPr>
              <a:xfrm>
                <a:off x="-1" y="93021"/>
                <a:ext cx="2693277" cy="1204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extrusionOk="0">
                    <a:moveTo>
                      <a:pt x="7201" y="0"/>
                    </a:moveTo>
                    <a:cubicBezTo>
                      <a:pt x="7155" y="0"/>
                      <a:pt x="7109" y="21"/>
                      <a:pt x="7066" y="60"/>
                    </a:cubicBezTo>
                    <a:cubicBezTo>
                      <a:pt x="7024" y="100"/>
                      <a:pt x="6985" y="158"/>
                      <a:pt x="6953" y="231"/>
                    </a:cubicBezTo>
                    <a:lnTo>
                      <a:pt x="103" y="15545"/>
                    </a:lnTo>
                    <a:cubicBezTo>
                      <a:pt x="86" y="15583"/>
                      <a:pt x="81" y="15641"/>
                      <a:pt x="90" y="15692"/>
                    </a:cubicBezTo>
                    <a:cubicBezTo>
                      <a:pt x="99" y="15742"/>
                      <a:pt x="118" y="15775"/>
                      <a:pt x="145" y="15775"/>
                    </a:cubicBezTo>
                    <a:lnTo>
                      <a:pt x="14171" y="15775"/>
                    </a:lnTo>
                    <a:cubicBezTo>
                      <a:pt x="14192" y="15776"/>
                      <a:pt x="14213" y="15767"/>
                      <a:pt x="14232" y="15749"/>
                    </a:cubicBezTo>
                    <a:cubicBezTo>
                      <a:pt x="14251" y="15732"/>
                      <a:pt x="14268" y="15706"/>
                      <a:pt x="14283" y="15673"/>
                    </a:cubicBezTo>
                    <a:lnTo>
                      <a:pt x="21210" y="181"/>
                    </a:lnTo>
                    <a:cubicBezTo>
                      <a:pt x="21223" y="151"/>
                      <a:pt x="21228" y="106"/>
                      <a:pt x="21220" y="66"/>
                    </a:cubicBezTo>
                    <a:cubicBezTo>
                      <a:pt x="21213" y="26"/>
                      <a:pt x="21195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849"/>
                    </a:moveTo>
                    <a:cubicBezTo>
                      <a:pt x="21553" y="832"/>
                      <a:pt x="21532" y="841"/>
                      <a:pt x="21519" y="872"/>
                    </a:cubicBezTo>
                    <a:lnTo>
                      <a:pt x="14597" y="16353"/>
                    </a:lnTo>
                    <a:cubicBezTo>
                      <a:pt x="14581" y="16389"/>
                      <a:pt x="14568" y="16432"/>
                      <a:pt x="14559" y="16479"/>
                    </a:cubicBezTo>
                    <a:cubicBezTo>
                      <a:pt x="14550" y="16526"/>
                      <a:pt x="14546" y="16577"/>
                      <a:pt x="14546" y="16628"/>
                    </a:cubicBezTo>
                    <a:lnTo>
                      <a:pt x="14546" y="21354"/>
                    </a:lnTo>
                    <a:cubicBezTo>
                      <a:pt x="14546" y="21395"/>
                      <a:pt x="14557" y="21432"/>
                      <a:pt x="14574" y="21447"/>
                    </a:cubicBezTo>
                    <a:cubicBezTo>
                      <a:pt x="14590" y="21463"/>
                      <a:pt x="14610" y="21454"/>
                      <a:pt x="14622" y="21426"/>
                    </a:cubicBezTo>
                    <a:lnTo>
                      <a:pt x="21490" y="5995"/>
                    </a:lnTo>
                    <a:cubicBezTo>
                      <a:pt x="21525" y="5917"/>
                      <a:pt x="21553" y="5824"/>
                      <a:pt x="21571" y="5723"/>
                    </a:cubicBezTo>
                    <a:cubicBezTo>
                      <a:pt x="21590" y="5621"/>
                      <a:pt x="21600" y="5512"/>
                      <a:pt x="21600" y="5402"/>
                    </a:cubicBezTo>
                    <a:lnTo>
                      <a:pt x="21600" y="948"/>
                    </a:lnTo>
                    <a:cubicBezTo>
                      <a:pt x="21600" y="900"/>
                      <a:pt x="21589" y="866"/>
                      <a:pt x="21571" y="849"/>
                    </a:cubicBezTo>
                    <a:close/>
                    <a:moveTo>
                      <a:pt x="78" y="16753"/>
                    </a:moveTo>
                    <a:cubicBezTo>
                      <a:pt x="57" y="16753"/>
                      <a:pt x="37" y="16772"/>
                      <a:pt x="23" y="16805"/>
                    </a:cubicBezTo>
                    <a:cubicBezTo>
                      <a:pt x="8" y="16838"/>
                      <a:pt x="0" y="16883"/>
                      <a:pt x="0" y="16930"/>
                    </a:cubicBezTo>
                    <a:lnTo>
                      <a:pt x="1" y="21426"/>
                    </a:lnTo>
                    <a:cubicBezTo>
                      <a:pt x="0" y="21472"/>
                      <a:pt x="9" y="21516"/>
                      <a:pt x="23" y="21549"/>
                    </a:cubicBezTo>
                    <a:cubicBezTo>
                      <a:pt x="38" y="21582"/>
                      <a:pt x="58" y="21600"/>
                      <a:pt x="78" y="21600"/>
                    </a:cubicBezTo>
                    <a:lnTo>
                      <a:pt x="14030" y="21600"/>
                    </a:lnTo>
                    <a:cubicBezTo>
                      <a:pt x="14051" y="21600"/>
                      <a:pt x="14071" y="21582"/>
                      <a:pt x="14086" y="21549"/>
                    </a:cubicBezTo>
                    <a:cubicBezTo>
                      <a:pt x="14101" y="21517"/>
                      <a:pt x="14109" y="21472"/>
                      <a:pt x="14109" y="21426"/>
                    </a:cubicBezTo>
                    <a:lnTo>
                      <a:pt x="14109" y="16930"/>
                    </a:lnTo>
                    <a:cubicBezTo>
                      <a:pt x="14109" y="16883"/>
                      <a:pt x="14100" y="16838"/>
                      <a:pt x="14086" y="16805"/>
                    </a:cubicBezTo>
                    <a:cubicBezTo>
                      <a:pt x="14071" y="16772"/>
                      <a:pt x="14051" y="16753"/>
                      <a:pt x="14030" y="16753"/>
                    </a:cubicBezTo>
                    <a:lnTo>
                      <a:pt x="78" y="16753"/>
                    </a:lnTo>
                    <a:close/>
                  </a:path>
                </a:pathLst>
              </a:custGeom>
              <a:solidFill>
                <a:srgbClr val="ED22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264" name="Würfel"/>
              <p:cNvSpPr/>
              <p:nvPr/>
            </p:nvSpPr>
            <p:spPr>
              <a:xfrm>
                <a:off x="919571" y="0"/>
                <a:ext cx="731219" cy="731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1" y="0"/>
                    </a:moveTo>
                    <a:cubicBezTo>
                      <a:pt x="7108" y="0"/>
                      <a:pt x="7018" y="37"/>
                      <a:pt x="6952" y="103"/>
                    </a:cubicBezTo>
                    <a:lnTo>
                      <a:pt x="103" y="6951"/>
                    </a:lnTo>
                    <a:cubicBezTo>
                      <a:pt x="65" y="6989"/>
                      <a:pt x="91" y="7054"/>
                      <a:pt x="145" y="7054"/>
                    </a:cubicBezTo>
                    <a:lnTo>
                      <a:pt x="14172" y="7054"/>
                    </a:lnTo>
                    <a:cubicBezTo>
                      <a:pt x="14214" y="7054"/>
                      <a:pt x="14253" y="7038"/>
                      <a:pt x="14283" y="7008"/>
                    </a:cubicBezTo>
                    <a:lnTo>
                      <a:pt x="21210" y="81"/>
                    </a:lnTo>
                    <a:cubicBezTo>
                      <a:pt x="21240" y="51"/>
                      <a:pt x="21219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380"/>
                    </a:moveTo>
                    <a:cubicBezTo>
                      <a:pt x="21555" y="373"/>
                      <a:pt x="21534" y="375"/>
                      <a:pt x="21519" y="390"/>
                    </a:cubicBezTo>
                    <a:lnTo>
                      <a:pt x="14597" y="7312"/>
                    </a:lnTo>
                    <a:cubicBezTo>
                      <a:pt x="14564" y="7345"/>
                      <a:pt x="14546" y="7389"/>
                      <a:pt x="14546" y="7435"/>
                    </a:cubicBezTo>
                    <a:lnTo>
                      <a:pt x="14546" y="21490"/>
                    </a:lnTo>
                    <a:cubicBezTo>
                      <a:pt x="14546" y="21530"/>
                      <a:pt x="14594" y="21550"/>
                      <a:pt x="14622" y="21522"/>
                    </a:cubicBezTo>
                    <a:lnTo>
                      <a:pt x="21490" y="14622"/>
                    </a:lnTo>
                    <a:cubicBezTo>
                      <a:pt x="21561" y="14552"/>
                      <a:pt x="21600" y="14457"/>
                      <a:pt x="21600" y="14357"/>
                    </a:cubicBezTo>
                    <a:lnTo>
                      <a:pt x="21600" y="424"/>
                    </a:lnTo>
                    <a:cubicBezTo>
                      <a:pt x="21600" y="402"/>
                      <a:pt x="21588" y="387"/>
                      <a:pt x="21571" y="380"/>
                    </a:cubicBezTo>
                    <a:close/>
                    <a:moveTo>
                      <a:pt x="78" y="7491"/>
                    </a:moveTo>
                    <a:cubicBezTo>
                      <a:pt x="34" y="7491"/>
                      <a:pt x="0" y="7527"/>
                      <a:pt x="0" y="7570"/>
                    </a:cubicBezTo>
                    <a:lnTo>
                      <a:pt x="0" y="21522"/>
                    </a:lnTo>
                    <a:cubicBezTo>
                      <a:pt x="0" y="21566"/>
                      <a:pt x="34" y="21600"/>
                      <a:pt x="78" y="21600"/>
                    </a:cubicBezTo>
                    <a:lnTo>
                      <a:pt x="14030" y="21600"/>
                    </a:lnTo>
                    <a:cubicBezTo>
                      <a:pt x="14073" y="21600"/>
                      <a:pt x="14109" y="21566"/>
                      <a:pt x="14109" y="21522"/>
                    </a:cubicBezTo>
                    <a:lnTo>
                      <a:pt x="14109" y="7570"/>
                    </a:lnTo>
                    <a:cubicBezTo>
                      <a:pt x="14109" y="7527"/>
                      <a:pt x="14073" y="7491"/>
                      <a:pt x="14030" y="7491"/>
                    </a:cubicBezTo>
                    <a:lnTo>
                      <a:pt x="78" y="7491"/>
                    </a:lnTo>
                    <a:close/>
                  </a:path>
                </a:pathLst>
              </a:custGeom>
              <a:solidFill>
                <a:srgbClr val="00A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sp>
          <p:nvSpPr>
            <p:cNvPr id="266" name="Pfeil"/>
            <p:cNvSpPr/>
            <p:nvPr/>
          </p:nvSpPr>
          <p:spPr>
            <a:xfrm>
              <a:off x="2471429" y="897941"/>
              <a:ext cx="731219" cy="430620"/>
            </a:xfrm>
            <a:prstGeom prst="rightArrow">
              <a:avLst>
                <a:gd name="adj1" fmla="val 32000"/>
                <a:gd name="adj2" fmla="val 108676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3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272" name="Gruppieren"/>
            <p:cNvGrpSpPr/>
            <p:nvPr/>
          </p:nvGrpSpPr>
          <p:grpSpPr>
            <a:xfrm>
              <a:off x="3284104" y="-1"/>
              <a:ext cx="2693277" cy="1614045"/>
              <a:chOff x="0" y="0"/>
              <a:chExt cx="2693275" cy="1614043"/>
            </a:xfrm>
          </p:grpSpPr>
          <p:sp>
            <p:nvSpPr>
              <p:cNvPr id="267" name="Gruppieren"/>
              <p:cNvSpPr/>
              <p:nvPr/>
            </p:nvSpPr>
            <p:spPr>
              <a:xfrm>
                <a:off x="0" y="409797"/>
                <a:ext cx="2693276" cy="1204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extrusionOk="0">
                    <a:moveTo>
                      <a:pt x="7201" y="0"/>
                    </a:moveTo>
                    <a:cubicBezTo>
                      <a:pt x="7155" y="0"/>
                      <a:pt x="7109" y="21"/>
                      <a:pt x="7066" y="60"/>
                    </a:cubicBezTo>
                    <a:cubicBezTo>
                      <a:pt x="7024" y="100"/>
                      <a:pt x="6985" y="158"/>
                      <a:pt x="6953" y="231"/>
                    </a:cubicBezTo>
                    <a:lnTo>
                      <a:pt x="103" y="15545"/>
                    </a:lnTo>
                    <a:cubicBezTo>
                      <a:pt x="86" y="15583"/>
                      <a:pt x="81" y="15641"/>
                      <a:pt x="90" y="15692"/>
                    </a:cubicBezTo>
                    <a:cubicBezTo>
                      <a:pt x="99" y="15742"/>
                      <a:pt x="118" y="15775"/>
                      <a:pt x="145" y="15775"/>
                    </a:cubicBezTo>
                    <a:lnTo>
                      <a:pt x="14171" y="15775"/>
                    </a:lnTo>
                    <a:cubicBezTo>
                      <a:pt x="14192" y="15776"/>
                      <a:pt x="14213" y="15767"/>
                      <a:pt x="14232" y="15749"/>
                    </a:cubicBezTo>
                    <a:cubicBezTo>
                      <a:pt x="14251" y="15732"/>
                      <a:pt x="14268" y="15706"/>
                      <a:pt x="14283" y="15673"/>
                    </a:cubicBezTo>
                    <a:lnTo>
                      <a:pt x="21210" y="181"/>
                    </a:lnTo>
                    <a:cubicBezTo>
                      <a:pt x="21223" y="151"/>
                      <a:pt x="21228" y="106"/>
                      <a:pt x="21220" y="66"/>
                    </a:cubicBezTo>
                    <a:cubicBezTo>
                      <a:pt x="21213" y="26"/>
                      <a:pt x="21195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849"/>
                    </a:moveTo>
                    <a:cubicBezTo>
                      <a:pt x="21553" y="832"/>
                      <a:pt x="21532" y="841"/>
                      <a:pt x="21519" y="872"/>
                    </a:cubicBezTo>
                    <a:lnTo>
                      <a:pt x="14597" y="16353"/>
                    </a:lnTo>
                    <a:cubicBezTo>
                      <a:pt x="14581" y="16389"/>
                      <a:pt x="14568" y="16432"/>
                      <a:pt x="14559" y="16479"/>
                    </a:cubicBezTo>
                    <a:cubicBezTo>
                      <a:pt x="14550" y="16526"/>
                      <a:pt x="14546" y="16577"/>
                      <a:pt x="14546" y="16628"/>
                    </a:cubicBezTo>
                    <a:lnTo>
                      <a:pt x="14546" y="21354"/>
                    </a:lnTo>
                    <a:cubicBezTo>
                      <a:pt x="14546" y="21395"/>
                      <a:pt x="14557" y="21432"/>
                      <a:pt x="14574" y="21447"/>
                    </a:cubicBezTo>
                    <a:cubicBezTo>
                      <a:pt x="14590" y="21463"/>
                      <a:pt x="14610" y="21454"/>
                      <a:pt x="14622" y="21426"/>
                    </a:cubicBezTo>
                    <a:lnTo>
                      <a:pt x="21490" y="5995"/>
                    </a:lnTo>
                    <a:cubicBezTo>
                      <a:pt x="21525" y="5917"/>
                      <a:pt x="21553" y="5824"/>
                      <a:pt x="21571" y="5723"/>
                    </a:cubicBezTo>
                    <a:cubicBezTo>
                      <a:pt x="21590" y="5621"/>
                      <a:pt x="21600" y="5512"/>
                      <a:pt x="21600" y="5402"/>
                    </a:cubicBezTo>
                    <a:lnTo>
                      <a:pt x="21600" y="948"/>
                    </a:lnTo>
                    <a:cubicBezTo>
                      <a:pt x="21600" y="900"/>
                      <a:pt x="21589" y="866"/>
                      <a:pt x="21571" y="849"/>
                    </a:cubicBezTo>
                    <a:close/>
                    <a:moveTo>
                      <a:pt x="78" y="16753"/>
                    </a:moveTo>
                    <a:cubicBezTo>
                      <a:pt x="57" y="16753"/>
                      <a:pt x="37" y="16772"/>
                      <a:pt x="23" y="16805"/>
                    </a:cubicBezTo>
                    <a:cubicBezTo>
                      <a:pt x="8" y="16838"/>
                      <a:pt x="0" y="16883"/>
                      <a:pt x="0" y="16930"/>
                    </a:cubicBezTo>
                    <a:lnTo>
                      <a:pt x="1" y="21426"/>
                    </a:lnTo>
                    <a:cubicBezTo>
                      <a:pt x="0" y="21472"/>
                      <a:pt x="9" y="21516"/>
                      <a:pt x="23" y="21549"/>
                    </a:cubicBezTo>
                    <a:cubicBezTo>
                      <a:pt x="38" y="21582"/>
                      <a:pt x="58" y="21600"/>
                      <a:pt x="78" y="21600"/>
                    </a:cubicBezTo>
                    <a:lnTo>
                      <a:pt x="14030" y="21600"/>
                    </a:lnTo>
                    <a:cubicBezTo>
                      <a:pt x="14051" y="21600"/>
                      <a:pt x="14071" y="21582"/>
                      <a:pt x="14086" y="21549"/>
                    </a:cubicBezTo>
                    <a:cubicBezTo>
                      <a:pt x="14101" y="21517"/>
                      <a:pt x="14109" y="21472"/>
                      <a:pt x="14109" y="21426"/>
                    </a:cubicBezTo>
                    <a:lnTo>
                      <a:pt x="14109" y="16930"/>
                    </a:lnTo>
                    <a:cubicBezTo>
                      <a:pt x="14109" y="16883"/>
                      <a:pt x="14100" y="16838"/>
                      <a:pt x="14086" y="16805"/>
                    </a:cubicBezTo>
                    <a:cubicBezTo>
                      <a:pt x="14071" y="16772"/>
                      <a:pt x="14051" y="16753"/>
                      <a:pt x="14030" y="16753"/>
                    </a:cubicBezTo>
                    <a:lnTo>
                      <a:pt x="78" y="16753"/>
                    </a:lnTo>
                    <a:close/>
                  </a:path>
                </a:pathLst>
              </a:custGeom>
              <a:solidFill>
                <a:srgbClr val="ED22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grpSp>
            <p:nvGrpSpPr>
              <p:cNvPr id="271" name="Gruppieren"/>
              <p:cNvGrpSpPr/>
              <p:nvPr/>
            </p:nvGrpSpPr>
            <p:grpSpPr>
              <a:xfrm>
                <a:off x="-1" y="-1"/>
                <a:ext cx="2693277" cy="1204247"/>
                <a:chOff x="0" y="0"/>
                <a:chExt cx="2693275" cy="1204246"/>
              </a:xfrm>
            </p:grpSpPr>
            <p:sp>
              <p:nvSpPr>
                <p:cNvPr id="268" name="Form"/>
                <p:cNvSpPr/>
                <p:nvPr/>
              </p:nvSpPr>
              <p:spPr>
                <a:xfrm>
                  <a:off x="-1" y="-1"/>
                  <a:ext cx="2693277" cy="12042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9" extrusionOk="0">
                      <a:moveTo>
                        <a:pt x="7201" y="0"/>
                      </a:moveTo>
                      <a:cubicBezTo>
                        <a:pt x="7155" y="0"/>
                        <a:pt x="7109" y="21"/>
                        <a:pt x="7066" y="60"/>
                      </a:cubicBezTo>
                      <a:cubicBezTo>
                        <a:pt x="7024" y="100"/>
                        <a:pt x="6985" y="158"/>
                        <a:pt x="6953" y="231"/>
                      </a:cubicBezTo>
                      <a:lnTo>
                        <a:pt x="103" y="15545"/>
                      </a:lnTo>
                      <a:cubicBezTo>
                        <a:pt x="86" y="15583"/>
                        <a:pt x="81" y="15641"/>
                        <a:pt x="90" y="15692"/>
                      </a:cubicBezTo>
                      <a:cubicBezTo>
                        <a:pt x="99" y="15742"/>
                        <a:pt x="118" y="15775"/>
                        <a:pt x="145" y="15775"/>
                      </a:cubicBezTo>
                      <a:lnTo>
                        <a:pt x="14171" y="15775"/>
                      </a:lnTo>
                      <a:cubicBezTo>
                        <a:pt x="14192" y="15776"/>
                        <a:pt x="14213" y="15767"/>
                        <a:pt x="14232" y="15749"/>
                      </a:cubicBezTo>
                      <a:cubicBezTo>
                        <a:pt x="14251" y="15732"/>
                        <a:pt x="14268" y="15706"/>
                        <a:pt x="14283" y="15673"/>
                      </a:cubicBezTo>
                      <a:lnTo>
                        <a:pt x="21210" y="181"/>
                      </a:lnTo>
                      <a:cubicBezTo>
                        <a:pt x="21223" y="151"/>
                        <a:pt x="21228" y="106"/>
                        <a:pt x="21220" y="66"/>
                      </a:cubicBezTo>
                      <a:cubicBezTo>
                        <a:pt x="21213" y="26"/>
                        <a:pt x="21195" y="0"/>
                        <a:pt x="21176" y="0"/>
                      </a:cubicBezTo>
                      <a:lnTo>
                        <a:pt x="7201" y="0"/>
                      </a:lnTo>
                      <a:close/>
                      <a:moveTo>
                        <a:pt x="21571" y="849"/>
                      </a:moveTo>
                      <a:cubicBezTo>
                        <a:pt x="21553" y="832"/>
                        <a:pt x="21532" y="841"/>
                        <a:pt x="21519" y="872"/>
                      </a:cubicBezTo>
                      <a:lnTo>
                        <a:pt x="14597" y="16353"/>
                      </a:lnTo>
                      <a:cubicBezTo>
                        <a:pt x="14581" y="16389"/>
                        <a:pt x="14568" y="16432"/>
                        <a:pt x="14559" y="16479"/>
                      </a:cubicBezTo>
                      <a:cubicBezTo>
                        <a:pt x="14550" y="16526"/>
                        <a:pt x="14546" y="16577"/>
                        <a:pt x="14546" y="16628"/>
                      </a:cubicBezTo>
                      <a:lnTo>
                        <a:pt x="14546" y="21354"/>
                      </a:lnTo>
                      <a:cubicBezTo>
                        <a:pt x="14546" y="21395"/>
                        <a:pt x="14557" y="21432"/>
                        <a:pt x="14574" y="21447"/>
                      </a:cubicBezTo>
                      <a:cubicBezTo>
                        <a:pt x="14590" y="21463"/>
                        <a:pt x="14610" y="21454"/>
                        <a:pt x="14622" y="21426"/>
                      </a:cubicBezTo>
                      <a:lnTo>
                        <a:pt x="21490" y="5995"/>
                      </a:lnTo>
                      <a:cubicBezTo>
                        <a:pt x="21525" y="5917"/>
                        <a:pt x="21553" y="5824"/>
                        <a:pt x="21571" y="5723"/>
                      </a:cubicBezTo>
                      <a:cubicBezTo>
                        <a:pt x="21590" y="5621"/>
                        <a:pt x="21600" y="5512"/>
                        <a:pt x="21600" y="5402"/>
                      </a:cubicBezTo>
                      <a:lnTo>
                        <a:pt x="21600" y="948"/>
                      </a:lnTo>
                      <a:cubicBezTo>
                        <a:pt x="21600" y="900"/>
                        <a:pt x="21589" y="866"/>
                        <a:pt x="21571" y="849"/>
                      </a:cubicBezTo>
                      <a:close/>
                      <a:moveTo>
                        <a:pt x="78" y="16753"/>
                      </a:moveTo>
                      <a:cubicBezTo>
                        <a:pt x="57" y="16753"/>
                        <a:pt x="37" y="16772"/>
                        <a:pt x="23" y="16805"/>
                      </a:cubicBezTo>
                      <a:cubicBezTo>
                        <a:pt x="8" y="16838"/>
                        <a:pt x="0" y="16883"/>
                        <a:pt x="0" y="16930"/>
                      </a:cubicBezTo>
                      <a:lnTo>
                        <a:pt x="1" y="21426"/>
                      </a:lnTo>
                      <a:cubicBezTo>
                        <a:pt x="0" y="21472"/>
                        <a:pt x="9" y="21516"/>
                        <a:pt x="23" y="21549"/>
                      </a:cubicBezTo>
                      <a:cubicBezTo>
                        <a:pt x="38" y="21582"/>
                        <a:pt x="58" y="21600"/>
                        <a:pt x="78" y="21600"/>
                      </a:cubicBezTo>
                      <a:lnTo>
                        <a:pt x="14030" y="21600"/>
                      </a:lnTo>
                      <a:cubicBezTo>
                        <a:pt x="14051" y="21600"/>
                        <a:pt x="14071" y="21582"/>
                        <a:pt x="14086" y="21549"/>
                      </a:cubicBezTo>
                      <a:cubicBezTo>
                        <a:pt x="14101" y="21517"/>
                        <a:pt x="14109" y="21472"/>
                        <a:pt x="14109" y="21426"/>
                      </a:cubicBezTo>
                      <a:lnTo>
                        <a:pt x="14109" y="16930"/>
                      </a:lnTo>
                      <a:cubicBezTo>
                        <a:pt x="14109" y="16883"/>
                        <a:pt x="14100" y="16838"/>
                        <a:pt x="14086" y="16805"/>
                      </a:cubicBezTo>
                      <a:cubicBezTo>
                        <a:pt x="14071" y="16772"/>
                        <a:pt x="14051" y="16753"/>
                        <a:pt x="14030" y="16753"/>
                      </a:cubicBezTo>
                      <a:lnTo>
                        <a:pt x="78" y="16753"/>
                      </a:lnTo>
                      <a:close/>
                    </a:path>
                  </a:pathLst>
                </a:custGeom>
                <a:solidFill>
                  <a:srgbClr val="00A1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9050" tIns="19050" rIns="19050" bIns="19050" numCol="1" anchor="ctr">
                  <a:noAutofit/>
                </a:bodyPr>
                <a:lstStyle/>
                <a:p>
                  <a:pPr algn="ctr" defTabSz="309563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200"/>
                </a:p>
              </p:txBody>
            </p:sp>
            <p:sp>
              <p:nvSpPr>
                <p:cNvPr id="269" name="Oval"/>
                <p:cNvSpPr/>
                <p:nvPr/>
              </p:nvSpPr>
              <p:spPr>
                <a:xfrm rot="21073552">
                  <a:off x="947604" y="202858"/>
                  <a:ext cx="798069" cy="493342"/>
                </a:xfrm>
                <a:prstGeom prst="ellipse">
                  <a:avLst/>
                </a:prstGeom>
                <a:solidFill>
                  <a:srgbClr val="ED220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9050" tIns="19050" rIns="19050" bIns="19050" numCol="1" anchor="ctr">
                  <a:noAutofit/>
                </a:bodyPr>
                <a:lstStyle/>
                <a:p>
                  <a:pPr algn="ctr" defTabSz="309563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200"/>
                </a:p>
              </p:txBody>
            </p:sp>
            <p:sp>
              <p:nvSpPr>
                <p:cNvPr id="270" name="Form"/>
                <p:cNvSpPr/>
                <p:nvPr/>
              </p:nvSpPr>
              <p:spPr>
                <a:xfrm rot="10254401" flipH="1">
                  <a:off x="962024" y="234604"/>
                  <a:ext cx="743134" cy="3412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04" extrusionOk="0">
                      <a:moveTo>
                        <a:pt x="0" y="0"/>
                      </a:moveTo>
                      <a:lnTo>
                        <a:pt x="372" y="10002"/>
                      </a:lnTo>
                      <a:cubicBezTo>
                        <a:pt x="1035" y="15374"/>
                        <a:pt x="5973" y="21600"/>
                        <a:pt x="11994" y="20841"/>
                      </a:cubicBezTo>
                      <a:cubicBezTo>
                        <a:pt x="17075" y="20201"/>
                        <a:pt x="21107" y="15092"/>
                        <a:pt x="21600" y="10770"/>
                      </a:cubicBezTo>
                      <a:lnTo>
                        <a:pt x="20922" y="1285"/>
                      </a:lnTo>
                      <a:cubicBezTo>
                        <a:pt x="19401" y="5143"/>
                        <a:pt x="15758" y="8809"/>
                        <a:pt x="11426" y="9166"/>
                      </a:cubicBezTo>
                      <a:cubicBezTo>
                        <a:pt x="6390" y="9581"/>
                        <a:pt x="2012" y="5175"/>
                        <a:pt x="0" y="0"/>
                      </a:cubicBezTo>
                      <a:close/>
                    </a:path>
                  </a:pathLst>
                </a:custGeom>
                <a:solidFill>
                  <a:srgbClr val="00A1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9050" tIns="19050" rIns="19050" bIns="19050" numCol="1" anchor="ctr">
                  <a:noAutofit/>
                </a:bodyPr>
                <a:lstStyle/>
                <a:p>
                  <a:pPr algn="ctr" defTabSz="309563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200"/>
                </a:p>
              </p:txBody>
            </p:sp>
          </p:grpSp>
        </p:grpSp>
      </p:grpSp>
      <p:grpSp>
        <p:nvGrpSpPr>
          <p:cNvPr id="282" name="Gruppieren"/>
          <p:cNvGrpSpPr/>
          <p:nvPr/>
        </p:nvGrpSpPr>
        <p:grpSpPr>
          <a:xfrm>
            <a:off x="7719866" y="4179847"/>
            <a:ext cx="1319256" cy="466560"/>
            <a:chOff x="0" y="0"/>
            <a:chExt cx="3518014" cy="1244157"/>
          </a:xfrm>
        </p:grpSpPr>
        <p:grpSp>
          <p:nvGrpSpPr>
            <p:cNvPr id="280" name="Gruppieren"/>
            <p:cNvGrpSpPr/>
            <p:nvPr/>
          </p:nvGrpSpPr>
          <p:grpSpPr>
            <a:xfrm>
              <a:off x="735477" y="-1"/>
              <a:ext cx="2782538" cy="1244159"/>
              <a:chOff x="-183137" y="0"/>
              <a:chExt cx="2782537" cy="1244157"/>
            </a:xfrm>
          </p:grpSpPr>
          <p:sp>
            <p:nvSpPr>
              <p:cNvPr id="277" name="Form"/>
              <p:cNvSpPr/>
              <p:nvPr/>
            </p:nvSpPr>
            <p:spPr>
              <a:xfrm>
                <a:off x="-183138" y="-1"/>
                <a:ext cx="2782539" cy="1244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extrusionOk="0">
                    <a:moveTo>
                      <a:pt x="7201" y="0"/>
                    </a:moveTo>
                    <a:cubicBezTo>
                      <a:pt x="7155" y="0"/>
                      <a:pt x="7109" y="21"/>
                      <a:pt x="7066" y="60"/>
                    </a:cubicBezTo>
                    <a:cubicBezTo>
                      <a:pt x="7024" y="100"/>
                      <a:pt x="6985" y="158"/>
                      <a:pt x="6953" y="231"/>
                    </a:cubicBezTo>
                    <a:lnTo>
                      <a:pt x="103" y="15545"/>
                    </a:lnTo>
                    <a:cubicBezTo>
                      <a:pt x="86" y="15583"/>
                      <a:pt x="81" y="15641"/>
                      <a:pt x="90" y="15692"/>
                    </a:cubicBezTo>
                    <a:cubicBezTo>
                      <a:pt x="99" y="15742"/>
                      <a:pt x="118" y="15775"/>
                      <a:pt x="145" y="15775"/>
                    </a:cubicBezTo>
                    <a:lnTo>
                      <a:pt x="14171" y="15775"/>
                    </a:lnTo>
                    <a:cubicBezTo>
                      <a:pt x="14192" y="15776"/>
                      <a:pt x="14213" y="15767"/>
                      <a:pt x="14232" y="15749"/>
                    </a:cubicBezTo>
                    <a:cubicBezTo>
                      <a:pt x="14251" y="15732"/>
                      <a:pt x="14268" y="15706"/>
                      <a:pt x="14283" y="15673"/>
                    </a:cubicBezTo>
                    <a:lnTo>
                      <a:pt x="21210" y="181"/>
                    </a:lnTo>
                    <a:cubicBezTo>
                      <a:pt x="21223" y="151"/>
                      <a:pt x="21228" y="106"/>
                      <a:pt x="21220" y="66"/>
                    </a:cubicBezTo>
                    <a:cubicBezTo>
                      <a:pt x="21213" y="26"/>
                      <a:pt x="21195" y="0"/>
                      <a:pt x="21176" y="0"/>
                    </a:cubicBezTo>
                    <a:lnTo>
                      <a:pt x="7201" y="0"/>
                    </a:lnTo>
                    <a:close/>
                    <a:moveTo>
                      <a:pt x="21571" y="849"/>
                    </a:moveTo>
                    <a:cubicBezTo>
                      <a:pt x="21553" y="832"/>
                      <a:pt x="21532" y="841"/>
                      <a:pt x="21519" y="872"/>
                    </a:cubicBezTo>
                    <a:lnTo>
                      <a:pt x="14597" y="16353"/>
                    </a:lnTo>
                    <a:cubicBezTo>
                      <a:pt x="14581" y="16389"/>
                      <a:pt x="14568" y="16432"/>
                      <a:pt x="14559" y="16479"/>
                    </a:cubicBezTo>
                    <a:cubicBezTo>
                      <a:pt x="14550" y="16526"/>
                      <a:pt x="14546" y="16577"/>
                      <a:pt x="14546" y="16628"/>
                    </a:cubicBezTo>
                    <a:lnTo>
                      <a:pt x="14546" y="21354"/>
                    </a:lnTo>
                    <a:cubicBezTo>
                      <a:pt x="14546" y="21395"/>
                      <a:pt x="14557" y="21432"/>
                      <a:pt x="14574" y="21447"/>
                    </a:cubicBezTo>
                    <a:cubicBezTo>
                      <a:pt x="14590" y="21463"/>
                      <a:pt x="14610" y="21454"/>
                      <a:pt x="14622" y="21426"/>
                    </a:cubicBezTo>
                    <a:lnTo>
                      <a:pt x="21490" y="5995"/>
                    </a:lnTo>
                    <a:cubicBezTo>
                      <a:pt x="21525" y="5917"/>
                      <a:pt x="21553" y="5824"/>
                      <a:pt x="21571" y="5723"/>
                    </a:cubicBezTo>
                    <a:cubicBezTo>
                      <a:pt x="21590" y="5621"/>
                      <a:pt x="21600" y="5512"/>
                      <a:pt x="21600" y="5402"/>
                    </a:cubicBezTo>
                    <a:lnTo>
                      <a:pt x="21600" y="948"/>
                    </a:lnTo>
                    <a:cubicBezTo>
                      <a:pt x="21600" y="900"/>
                      <a:pt x="21589" y="866"/>
                      <a:pt x="21571" y="849"/>
                    </a:cubicBezTo>
                    <a:close/>
                    <a:moveTo>
                      <a:pt x="78" y="16753"/>
                    </a:moveTo>
                    <a:cubicBezTo>
                      <a:pt x="57" y="16753"/>
                      <a:pt x="37" y="16772"/>
                      <a:pt x="23" y="16805"/>
                    </a:cubicBezTo>
                    <a:cubicBezTo>
                      <a:pt x="8" y="16838"/>
                      <a:pt x="0" y="16883"/>
                      <a:pt x="0" y="16930"/>
                    </a:cubicBezTo>
                    <a:lnTo>
                      <a:pt x="1" y="21426"/>
                    </a:lnTo>
                    <a:cubicBezTo>
                      <a:pt x="0" y="21472"/>
                      <a:pt x="9" y="21516"/>
                      <a:pt x="23" y="21549"/>
                    </a:cubicBezTo>
                    <a:cubicBezTo>
                      <a:pt x="38" y="21582"/>
                      <a:pt x="58" y="21600"/>
                      <a:pt x="78" y="21600"/>
                    </a:cubicBezTo>
                    <a:lnTo>
                      <a:pt x="14030" y="21600"/>
                    </a:lnTo>
                    <a:cubicBezTo>
                      <a:pt x="14051" y="21600"/>
                      <a:pt x="14071" y="21582"/>
                      <a:pt x="14086" y="21549"/>
                    </a:cubicBezTo>
                    <a:cubicBezTo>
                      <a:pt x="14101" y="21517"/>
                      <a:pt x="14109" y="21472"/>
                      <a:pt x="14109" y="21426"/>
                    </a:cubicBezTo>
                    <a:lnTo>
                      <a:pt x="14109" y="16930"/>
                    </a:lnTo>
                    <a:cubicBezTo>
                      <a:pt x="14109" y="16883"/>
                      <a:pt x="14100" y="16838"/>
                      <a:pt x="14086" y="16805"/>
                    </a:cubicBezTo>
                    <a:cubicBezTo>
                      <a:pt x="14071" y="16772"/>
                      <a:pt x="14051" y="16753"/>
                      <a:pt x="14030" y="16753"/>
                    </a:cubicBezTo>
                    <a:lnTo>
                      <a:pt x="78" y="16753"/>
                    </a:lnTo>
                    <a:close/>
                  </a:path>
                </a:pathLst>
              </a:custGeom>
              <a:solidFill>
                <a:srgbClr val="00A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278" name="Oval"/>
              <p:cNvSpPr/>
              <p:nvPr/>
            </p:nvSpPr>
            <p:spPr>
              <a:xfrm rot="21073552">
                <a:off x="795873" y="209581"/>
                <a:ext cx="824519" cy="509693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279" name="Form"/>
              <p:cNvSpPr/>
              <p:nvPr/>
            </p:nvSpPr>
            <p:spPr>
              <a:xfrm rot="10254401" flipH="1">
                <a:off x="801615" y="242379"/>
                <a:ext cx="767763" cy="35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04" extrusionOk="0">
                    <a:moveTo>
                      <a:pt x="0" y="0"/>
                    </a:moveTo>
                    <a:lnTo>
                      <a:pt x="372" y="10002"/>
                    </a:lnTo>
                    <a:cubicBezTo>
                      <a:pt x="1035" y="15374"/>
                      <a:pt x="5973" y="21600"/>
                      <a:pt x="11994" y="20841"/>
                    </a:cubicBezTo>
                    <a:cubicBezTo>
                      <a:pt x="17075" y="20201"/>
                      <a:pt x="21107" y="15092"/>
                      <a:pt x="21600" y="10770"/>
                    </a:cubicBezTo>
                    <a:lnTo>
                      <a:pt x="20922" y="1285"/>
                    </a:lnTo>
                    <a:cubicBezTo>
                      <a:pt x="19401" y="5143"/>
                      <a:pt x="15758" y="8809"/>
                      <a:pt x="11426" y="9166"/>
                    </a:cubicBezTo>
                    <a:cubicBezTo>
                      <a:pt x="6390" y="9581"/>
                      <a:pt x="2012" y="5175"/>
                      <a:pt x="0" y="0"/>
                    </a:cubicBezTo>
                    <a:close/>
                  </a:path>
                </a:pathLst>
              </a:custGeom>
              <a:solidFill>
                <a:srgbClr val="00A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sp>
          <p:nvSpPr>
            <p:cNvPr id="281" name="Pfeil"/>
            <p:cNvSpPr/>
            <p:nvPr/>
          </p:nvSpPr>
          <p:spPr>
            <a:xfrm>
              <a:off x="0" y="522243"/>
              <a:ext cx="755453" cy="444892"/>
            </a:xfrm>
            <a:prstGeom prst="rightArrow">
              <a:avLst>
                <a:gd name="adj1" fmla="val 32000"/>
                <a:gd name="adj2" fmla="val 108676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3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grpSp>
        <p:nvGrpSpPr>
          <p:cNvPr id="34" name="Gruppieren"/>
          <p:cNvGrpSpPr/>
          <p:nvPr/>
        </p:nvGrpSpPr>
        <p:grpSpPr>
          <a:xfrm>
            <a:off x="455777" y="2791931"/>
            <a:ext cx="3886325" cy="2634368"/>
            <a:chOff x="0" y="0"/>
            <a:chExt cx="5747946" cy="3896278"/>
          </a:xfrm>
        </p:grpSpPr>
        <p:sp>
          <p:nvSpPr>
            <p:cNvPr id="35" name="Rechteck"/>
            <p:cNvSpPr/>
            <p:nvPr/>
          </p:nvSpPr>
          <p:spPr>
            <a:xfrm>
              <a:off x="3075612" y="0"/>
              <a:ext cx="2672335" cy="3895663"/>
            </a:xfrm>
            <a:prstGeom prst="rect">
              <a:avLst/>
            </a:prstGeom>
            <a:solidFill>
              <a:schemeClr val="accent1">
                <a:alpha val="302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" name="Rechteck"/>
            <p:cNvSpPr/>
            <p:nvPr/>
          </p:nvSpPr>
          <p:spPr>
            <a:xfrm>
              <a:off x="0" y="0"/>
              <a:ext cx="1613839" cy="3895663"/>
            </a:xfrm>
            <a:prstGeom prst="rect">
              <a:avLst/>
            </a:prstGeom>
            <a:solidFill>
              <a:schemeClr val="accent1">
                <a:alpha val="302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" name="Rechteck"/>
            <p:cNvSpPr/>
            <p:nvPr/>
          </p:nvSpPr>
          <p:spPr>
            <a:xfrm>
              <a:off x="1613857" y="0"/>
              <a:ext cx="718286" cy="3895663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  <a:alpha val="302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" name="Rechteck"/>
            <p:cNvSpPr/>
            <p:nvPr/>
          </p:nvSpPr>
          <p:spPr>
            <a:xfrm>
              <a:off x="2332561" y="0"/>
              <a:ext cx="742407" cy="3895663"/>
            </a:xfrm>
            <a:prstGeom prst="rect">
              <a:avLst/>
            </a:prstGeom>
            <a:solidFill>
              <a:schemeClr val="accent3">
                <a:hueOff val="914338"/>
                <a:satOff val="31515"/>
                <a:lumOff val="-30790"/>
                <a:alpha val="302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" name="Trans."/>
            <p:cNvSpPr txBox="1"/>
            <p:nvPr/>
          </p:nvSpPr>
          <p:spPr>
            <a:xfrm>
              <a:off x="215014" y="3349930"/>
              <a:ext cx="1183811" cy="546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r>
                <a:rPr sz="1800" dirty="0"/>
                <a:t>Trans.</a:t>
              </a:r>
            </a:p>
          </p:txBody>
        </p:sp>
        <p:sp>
          <p:nvSpPr>
            <p:cNvPr id="40" name="A."/>
            <p:cNvSpPr txBox="1"/>
            <p:nvPr/>
          </p:nvSpPr>
          <p:spPr>
            <a:xfrm>
              <a:off x="1736011" y="3349930"/>
              <a:ext cx="458735" cy="546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r>
                <a:rPr sz="1800"/>
                <a:t>A.</a:t>
              </a:r>
            </a:p>
          </p:txBody>
        </p:sp>
        <p:sp>
          <p:nvSpPr>
            <p:cNvPr id="41" name="R."/>
            <p:cNvSpPr txBox="1"/>
            <p:nvPr/>
          </p:nvSpPr>
          <p:spPr>
            <a:xfrm>
              <a:off x="2474397" y="3349930"/>
              <a:ext cx="473978" cy="546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r>
                <a:rPr sz="1800"/>
                <a:t>R.</a:t>
              </a:r>
            </a:p>
          </p:txBody>
        </p:sp>
        <p:sp>
          <p:nvSpPr>
            <p:cNvPr id="42" name="Transmission"/>
            <p:cNvSpPr txBox="1"/>
            <p:nvPr/>
          </p:nvSpPr>
          <p:spPr>
            <a:xfrm>
              <a:off x="3171219" y="3349930"/>
              <a:ext cx="2481121" cy="546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r>
                <a:rPr sz="1800" dirty="0"/>
                <a:t>Transmission</a:t>
              </a:r>
            </a:p>
          </p:txBody>
        </p:sp>
      </p:grpSp>
      <p:grpSp>
        <p:nvGrpSpPr>
          <p:cNvPr id="43" name="Gruppieren"/>
          <p:cNvGrpSpPr/>
          <p:nvPr/>
        </p:nvGrpSpPr>
        <p:grpSpPr>
          <a:xfrm>
            <a:off x="-162841" y="2495538"/>
            <a:ext cx="4992229" cy="2496115"/>
            <a:chOff x="0" y="0"/>
            <a:chExt cx="7383598" cy="3691799"/>
          </a:xfrm>
        </p:grpSpPr>
        <p:pic>
          <p:nvPicPr>
            <p:cNvPr id="44" name="tart.pdf" descr="tart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383599" cy="369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" name="Linie"/>
            <p:cNvSpPr/>
            <p:nvPr/>
          </p:nvSpPr>
          <p:spPr>
            <a:xfrm>
              <a:off x="922567" y="2175964"/>
              <a:ext cx="572251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708521" y="1445481"/>
            <a:ext cx="3791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Loss-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23054" y="1146261"/>
            <a:ext cx="1912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guiding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2" name="Textfeld 1"/>
          <p:cNvSpPr txBox="1"/>
          <p:nvPr/>
        </p:nvSpPr>
        <p:spPr>
          <a:xfrm rot="16200000">
            <a:off x="-330946" y="3509762"/>
            <a:ext cx="7881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n, k</a:t>
            </a:r>
          </a:p>
        </p:txBody>
      </p:sp>
    </p:spTree>
    <p:extLst>
      <p:ext uri="{BB962C8B-B14F-4D97-AF65-F5344CB8AC3E}">
        <p14:creationId xmlns:p14="http://schemas.microsoft.com/office/powerpoint/2010/main" val="286367874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 advAuto="0"/>
      <p:bldP spid="273" grpId="0" animBg="1" advAuto="0"/>
      <p:bldP spid="282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-77273" y="2219021"/>
            <a:ext cx="9307132" cy="36022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8" name="Fresnel Zone Plates…"/>
          <p:cNvSpPr txBox="1"/>
          <p:nvPr/>
        </p:nvSpPr>
        <p:spPr>
          <a:xfrm>
            <a:off x="242423" y="2534899"/>
            <a:ext cx="1362552" cy="64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>
              <a:spcBef>
                <a:spcPts val="225"/>
              </a:spcBef>
              <a:defRPr sz="3200" b="1"/>
            </a:pPr>
            <a:r>
              <a:rPr sz="1200" dirty="0">
                <a:latin typeface="Myriad Pro" panose="020B0503030403020204" pitchFamily="34" charset="0"/>
              </a:rPr>
              <a:t>Fresnel Zone Plates</a:t>
            </a:r>
          </a:p>
          <a:p>
            <a:pPr>
              <a:spcBef>
                <a:spcPts val="225"/>
              </a:spcBef>
              <a:defRPr sz="3200"/>
            </a:pPr>
            <a:r>
              <a:rPr sz="1200" dirty="0">
                <a:latin typeface="Myriad Pro" panose="020B0503030403020204" pitchFamily="34" charset="0"/>
              </a:rPr>
              <a:t>multiple foci</a:t>
            </a:r>
          </a:p>
          <a:p>
            <a:pPr>
              <a:spcBef>
                <a:spcPts val="225"/>
              </a:spcBef>
              <a:defRPr sz="3200"/>
            </a:pPr>
            <a:r>
              <a:rPr sz="1200" dirty="0">
                <a:latin typeface="Myriad Pro" panose="020B0503030403020204" pitchFamily="34" charset="0"/>
              </a:rPr>
              <a:t>small efficiency</a:t>
            </a:r>
          </a:p>
        </p:txBody>
      </p:sp>
      <p:sp>
        <p:nvSpPr>
          <p:cNvPr id="239" name="Reflective Optics…"/>
          <p:cNvSpPr txBox="1"/>
          <p:nvPr/>
        </p:nvSpPr>
        <p:spPr>
          <a:xfrm>
            <a:off x="3220970" y="2544232"/>
            <a:ext cx="1617430" cy="64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>
              <a:spcBef>
                <a:spcPts val="225"/>
              </a:spcBef>
              <a:defRPr sz="3200" b="1"/>
            </a:pPr>
            <a:r>
              <a:rPr sz="1200" dirty="0">
                <a:latin typeface="Myriad Pro" panose="020B0503030403020204" pitchFamily="34" charset="0"/>
              </a:rPr>
              <a:t>Reflective Optics</a:t>
            </a:r>
          </a:p>
          <a:p>
            <a:pPr>
              <a:spcBef>
                <a:spcPts val="225"/>
              </a:spcBef>
              <a:defRPr sz="3200"/>
            </a:pPr>
            <a:r>
              <a:rPr sz="1200" dirty="0">
                <a:latin typeface="Myriad Pro" panose="020B0503030403020204" pitchFamily="34" charset="0"/>
              </a:rPr>
              <a:t>grazing incidence</a:t>
            </a:r>
          </a:p>
          <a:p>
            <a:pPr>
              <a:spcBef>
                <a:spcPts val="225"/>
              </a:spcBef>
              <a:defRPr sz="3200"/>
            </a:pPr>
            <a:r>
              <a:rPr lang="de-DE" sz="1200" dirty="0" err="1">
                <a:latin typeface="Myriad Pro" panose="020B0503030403020204" pitchFamily="34" charset="0"/>
              </a:rPr>
              <a:t>small</a:t>
            </a:r>
            <a:r>
              <a:rPr lang="de-DE" sz="1200" dirty="0">
                <a:latin typeface="Myriad Pro" panose="020B0503030403020204" pitchFamily="34" charset="0"/>
              </a:rPr>
              <a:t> NA &amp; </a:t>
            </a:r>
            <a:r>
              <a:rPr sz="1200" dirty="0" err="1">
                <a:latin typeface="Myriad Pro" panose="020B0503030403020204" pitchFamily="34" charset="0"/>
              </a:rPr>
              <a:t>aberratio</a:t>
            </a:r>
            <a:r>
              <a:rPr lang="de-DE" sz="1200" dirty="0" err="1">
                <a:latin typeface="Myriad Pro" panose="020B0503030403020204" pitchFamily="34" charset="0"/>
              </a:rPr>
              <a:t>ns</a:t>
            </a:r>
            <a:endParaRPr sz="1200" dirty="0">
              <a:latin typeface="Myriad Pro" panose="020B0503030403020204" pitchFamily="34" charset="0"/>
            </a:endParaRPr>
          </a:p>
        </p:txBody>
      </p:sp>
      <p:grpSp>
        <p:nvGrpSpPr>
          <p:cNvPr id="243" name="Gruppieren"/>
          <p:cNvGrpSpPr/>
          <p:nvPr/>
        </p:nvGrpSpPr>
        <p:grpSpPr>
          <a:xfrm>
            <a:off x="252815" y="3169243"/>
            <a:ext cx="2141595" cy="1126259"/>
            <a:chOff x="0" y="0"/>
            <a:chExt cx="6517624" cy="3427601"/>
          </a:xfrm>
        </p:grpSpPr>
        <p:pic>
          <p:nvPicPr>
            <p:cNvPr id="240" name="Zonenplatte_Cosinus.png" descr="Zonenplatte_Cosinu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0302" y="0"/>
              <a:ext cx="3027322" cy="3027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Zone_plate Kopie.pdf" descr="Zone_plate Kopi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36" y="0"/>
              <a:ext cx="3027321" cy="3027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" name="Source: Wikipedia"/>
            <p:cNvSpPr txBox="1"/>
            <p:nvPr/>
          </p:nvSpPr>
          <p:spPr>
            <a:xfrm>
              <a:off x="0" y="2935590"/>
              <a:ext cx="2633917" cy="492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 defTabSz="457200">
                <a:lnSpc>
                  <a:spcPct val="100000"/>
                </a:lnSpc>
                <a:spcBef>
                  <a:spcPts val="0"/>
                </a:spcBef>
                <a:defRPr sz="1400" b="1">
                  <a:solidFill>
                    <a:srgbClr val="11111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525" b="0" dirty="0">
                  <a:latin typeface="Myriad Pro" panose="020B0503030403020204" pitchFamily="34" charset="0"/>
                </a:rPr>
                <a:t>Source: Wikipedia</a:t>
              </a:r>
            </a:p>
          </p:txBody>
        </p:sp>
      </p:grpSp>
      <p:sp>
        <p:nvSpPr>
          <p:cNvPr id="247" name="Source: Sagittal focusing inducing energy structure in medium to high-energy resolution X-ray monochromators…"/>
          <p:cNvSpPr txBox="1"/>
          <p:nvPr/>
        </p:nvSpPr>
        <p:spPr>
          <a:xfrm>
            <a:off x="3238357" y="4692570"/>
            <a:ext cx="2159229" cy="28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/>
          <a:lstStyle/>
          <a:p>
            <a:pPr defTabSz="171450">
              <a:defRPr sz="1400" b="1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25" dirty="0">
                <a:latin typeface="Myriad Pro" panose="020B0503030403020204" pitchFamily="34" charset="0"/>
              </a:rPr>
              <a:t>Source: Sagittal focusing inducing energy structure in medium to high-energy resolution X-ray monochromators</a:t>
            </a:r>
          </a:p>
          <a:p>
            <a:pPr defTabSz="171450"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rPr sz="525" dirty="0">
                <a:latin typeface="Myriad Pro" panose="020B0503030403020204" pitchFamily="34" charset="0"/>
              </a:rPr>
              <a:t>Marcelo G Hönnicke et al. Proc SPIE 8848(884809):1-7</a:t>
            </a:r>
          </a:p>
          <a:p>
            <a:pPr defTabSz="171450">
              <a:defRPr sz="1400" b="1">
                <a:latin typeface="Arial"/>
                <a:ea typeface="Arial"/>
                <a:cs typeface="Arial"/>
                <a:sym typeface="Arial"/>
              </a:defRPr>
            </a:pPr>
            <a:endParaRPr sz="525" dirty="0">
              <a:latin typeface="Myriad Pro" panose="020B0503030403020204" pitchFamily="34" charset="0"/>
            </a:endParaRPr>
          </a:p>
        </p:txBody>
      </p:sp>
      <p:sp>
        <p:nvSpPr>
          <p:cNvPr id="248" name="Thin Film Devices…"/>
          <p:cNvSpPr txBox="1"/>
          <p:nvPr/>
        </p:nvSpPr>
        <p:spPr>
          <a:xfrm>
            <a:off x="241274" y="4614875"/>
            <a:ext cx="1296830" cy="64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>
              <a:spcBef>
                <a:spcPts val="225"/>
              </a:spcBef>
              <a:defRPr sz="3200" b="1"/>
            </a:pPr>
            <a:r>
              <a:rPr sz="1200" dirty="0">
                <a:latin typeface="Myriad Pro" panose="020B0503030403020204" pitchFamily="34" charset="0"/>
              </a:rPr>
              <a:t>Thin Film Devices</a:t>
            </a:r>
          </a:p>
          <a:p>
            <a:pPr>
              <a:spcBef>
                <a:spcPts val="225"/>
              </a:spcBef>
              <a:defRPr sz="3200"/>
            </a:pPr>
            <a:r>
              <a:rPr lang="de-DE" sz="1200" dirty="0" err="1">
                <a:latin typeface="Myriad Pro" panose="020B0503030403020204" pitchFamily="34" charset="0"/>
              </a:rPr>
              <a:t>reflection</a:t>
            </a:r>
            <a:endParaRPr sz="1200" dirty="0">
              <a:latin typeface="Myriad Pro" panose="020B0503030403020204" pitchFamily="34" charset="0"/>
            </a:endParaRPr>
          </a:p>
          <a:p>
            <a:pPr>
              <a:spcBef>
                <a:spcPts val="225"/>
              </a:spcBef>
              <a:defRPr sz="3200"/>
            </a:pPr>
            <a:r>
              <a:rPr sz="1200" dirty="0">
                <a:latin typeface="Myriad Pro" panose="020B0503030403020204" pitchFamily="34" charset="0"/>
              </a:rPr>
              <a:t>small efficiency</a:t>
            </a:r>
          </a:p>
        </p:txBody>
      </p:sp>
      <p:pic>
        <p:nvPicPr>
          <p:cNvPr id="249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398" y="3815773"/>
            <a:ext cx="2754254" cy="129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398" y="2999443"/>
            <a:ext cx="2754254" cy="652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Bild" descr="Bild"/>
          <p:cNvPicPr>
            <a:picLocks noChangeAspect="1"/>
          </p:cNvPicPr>
          <p:nvPr/>
        </p:nvPicPr>
        <p:blipFill rotWithShape="1">
          <a:blip r:embed="rId7"/>
          <a:srcRect r="31487" b="44000"/>
          <a:stretch/>
        </p:blipFill>
        <p:spPr>
          <a:xfrm>
            <a:off x="3220971" y="3143627"/>
            <a:ext cx="2299027" cy="148322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18666AED-CA74-A164-1171-1FE1F1C1BD12}"/>
              </a:ext>
            </a:extLst>
          </p:cNvPr>
          <p:cNvSpPr/>
          <p:nvPr/>
        </p:nvSpPr>
        <p:spPr>
          <a:xfrm>
            <a:off x="5284910" y="3547683"/>
            <a:ext cx="236847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Myriad Pro" panose="020B05030304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65951D5-4FEF-7C4F-2C9C-6044A1690EF0}"/>
              </a:ext>
            </a:extLst>
          </p:cNvPr>
          <p:cNvSpPr/>
          <p:nvPr/>
        </p:nvSpPr>
        <p:spPr>
          <a:xfrm>
            <a:off x="3267246" y="3547682"/>
            <a:ext cx="236847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Myriad Pro" panose="020B05030304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-16630" y="-105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XUV </a:t>
            </a:r>
            <a:r>
              <a:rPr lang="de-DE" sz="40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Optics</a:t>
            </a:r>
            <a:endParaRPr lang="de-DE" sz="40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911144" y="4211392"/>
            <a:ext cx="608854" cy="415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708521" y="1445481"/>
            <a:ext cx="438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 &amp; Aberration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723054" y="1146261"/>
            <a:ext cx="1376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32160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50103" y="-3949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fast is quantum mechanics?</a:t>
            </a:r>
          </a:p>
        </p:txBody>
      </p:sp>
      <p:sp>
        <p:nvSpPr>
          <p:cNvPr id="10" name="Rechteck 9"/>
          <p:cNvSpPr/>
          <p:nvPr/>
        </p:nvSpPr>
        <p:spPr>
          <a:xfrm>
            <a:off x="-138113" y="2171442"/>
            <a:ext cx="9793288" cy="3600450"/>
          </a:xfrm>
          <a:prstGeom prst="rect">
            <a:avLst/>
          </a:prstGeom>
          <a:solidFill>
            <a:schemeClr val="tx1">
              <a:alpha val="38000"/>
            </a:schemeClr>
          </a:solidFill>
          <a:ln w="6350">
            <a:solidFill>
              <a:schemeClr val="tx1"/>
            </a:solidFill>
          </a:ln>
          <a:effectLst>
            <a:outerShdw blurRad="1905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Picture 10" descr="C:\Users\tnaeser\Desktop\temp\Heliumatom 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60367"/>
            <a:ext cx="3024187" cy="3036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566624" y="5831921"/>
            <a:ext cx="60522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de-DE" sz="1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Einstein, Ann. Phys. 322, 132–148 (1905).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314342" y="3170078"/>
            <a:ext cx="34115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1905: The </a:t>
            </a:r>
            <a:r>
              <a:rPr lang="de-DE" altLang="de-DE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photo-electric</a:t>
            </a:r>
            <a:r>
              <a:rPr lang="de-DE" altLang="de-D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effect</a:t>
            </a:r>
            <a:r>
              <a:rPr lang="de-DE" altLang="de-DE" sz="1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7">
                <a:extLst>
                  <a:ext uri="{FF2B5EF4-FFF2-40B4-BE49-F238E27FC236}">
                    <a16:creationId xmlns:a16="http://schemas.microsoft.com/office/drawing/2014/main" id="{BA4D0D87-61A0-4628-A0F6-2C8987012A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4341" y="3537884"/>
                <a:ext cx="3411537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1950s: </a:t>
                </a:r>
                <a:r>
                  <a:rPr lang="de-DE" altLang="de-DE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Scattering</a:t>
                </a:r>
                <a:r>
                  <a:rPr lang="de-DE" alt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altLang="de-DE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phase</a:t>
                </a:r>
                <a:r>
                  <a:rPr lang="de-DE" alt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de-DE" altLang="de-DE" sz="14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</m:oMath>
                </a14:m>
                <a:r>
                  <a:rPr lang="de-DE" alt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in </a:t>
                </a:r>
                <a:r>
                  <a:rPr lang="de-DE" altLang="de-DE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quantum</a:t>
                </a:r>
                <a:r>
                  <a:rPr lang="de-DE" alt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collissions</a:t>
                </a:r>
                <a:r>
                  <a:rPr lang="de-DE" altLang="de-DE" sz="1400" b="1" baseline="30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2-4</a:t>
                </a:r>
              </a:p>
            </p:txBody>
          </p:sp>
        </mc:Choice>
        <mc:Fallback xmlns="">
          <p:sp>
            <p:nvSpPr>
              <p:cNvPr id="14" name="Text Box 7">
                <a:extLst>
                  <a:ext uri="{FF2B5EF4-FFF2-40B4-BE49-F238E27FC236}">
                    <a16:creationId xmlns:a16="http://schemas.microsoft.com/office/drawing/2014/main" id="{BA4D0D87-61A0-4628-A0F6-2C8987012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4341" y="3537884"/>
                <a:ext cx="3411537" cy="523220"/>
              </a:xfrm>
              <a:prstGeom prst="rect">
                <a:avLst/>
              </a:prstGeom>
              <a:blipFill>
                <a:blip r:embed="rId3"/>
                <a:stretch>
                  <a:fillRect l="-716" t="-2326" r="-1073" b="-162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hteck 14">
            <a:extLst>
              <a:ext uri="{FF2B5EF4-FFF2-40B4-BE49-F238E27FC236}">
                <a16:creationId xmlns:a16="http://schemas.microsoft.com/office/drawing/2014/main" id="{425326DB-022C-47C2-BA82-73E07241AB20}"/>
              </a:ext>
            </a:extLst>
          </p:cNvPr>
          <p:cNvSpPr/>
          <p:nvPr/>
        </p:nvSpPr>
        <p:spPr>
          <a:xfrm>
            <a:off x="5221355" y="60034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E. P. Wigner and L.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Eisenbud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Phys. Rev. 72 (1947)</a:t>
            </a:r>
          </a:p>
          <a:p>
            <a:r>
              <a:rPr lang="de-DE" sz="1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</a:t>
            </a:r>
            <a:r>
              <a:rPr 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E. P. Wigner Phys. Rev. 98 (1955)</a:t>
            </a:r>
          </a:p>
          <a:p>
            <a:r>
              <a:rPr lang="de-DE" sz="1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4</a:t>
            </a:r>
            <a:r>
              <a:rPr 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F. T. Smith Phys. Rev. 118 (1960)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7">
                <a:extLst>
                  <a:ext uri="{FF2B5EF4-FFF2-40B4-BE49-F238E27FC236}">
                    <a16:creationId xmlns:a16="http://schemas.microsoft.com/office/drawing/2014/main" id="{1745685D-C5BB-4C46-B8C6-8ADB27E7B0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4341" y="4061104"/>
                <a:ext cx="3411537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~ 2010: </a:t>
                </a:r>
                <a:r>
                  <a:rPr lang="de-DE" altLang="de-DE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If</a:t>
                </a:r>
                <a:r>
                  <a:rPr lang="de-DE" alt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de-DE" altLang="de-DE" sz="14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𝝏𝝋</m:t>
                    </m:r>
                    <m:r>
                      <a:rPr lang="de-DE" altLang="de-DE" sz="14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altLang="de-DE" sz="14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altLang="de-DE" sz="14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de-DE" alt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altLang="de-DE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manifests</a:t>
                </a:r>
                <a:r>
                  <a:rPr lang="de-DE" alt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 time shift. Can </a:t>
                </a:r>
                <a:r>
                  <a:rPr lang="de-DE" altLang="de-DE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it</a:t>
                </a:r>
                <a:r>
                  <a:rPr lang="de-DE" alt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altLang="de-DE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</a:t>
                </a:r>
                <a:r>
                  <a:rPr lang="de-DE" alt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altLang="de-DE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measured</a:t>
                </a:r>
                <a:r>
                  <a:rPr lang="de-DE" alt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?</a:t>
                </a:r>
              </a:p>
            </p:txBody>
          </p:sp>
        </mc:Choice>
        <mc:Fallback xmlns="">
          <p:sp>
            <p:nvSpPr>
              <p:cNvPr id="16" name="Text Box 7">
                <a:extLst>
                  <a:ext uri="{FF2B5EF4-FFF2-40B4-BE49-F238E27FC236}">
                    <a16:creationId xmlns:a16="http://schemas.microsoft.com/office/drawing/2014/main" id="{1745685D-C5BB-4C46-B8C6-8ADB27E7B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4341" y="4061104"/>
                <a:ext cx="3411537" cy="523220"/>
              </a:xfrm>
              <a:prstGeom prst="rect">
                <a:avLst/>
              </a:prstGeom>
              <a:blipFill>
                <a:blip r:embed="rId4"/>
                <a:stretch>
                  <a:fillRect l="-716" t="-2326" b="-151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27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09600" y="811410"/>
            <a:ext cx="8134351" cy="337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222748"/>
            <a:ext cx="2854939" cy="2578893"/>
          </a:xfrm>
          <a:prstGeom prst="rect">
            <a:avLst/>
          </a:prstGeom>
        </p:spPr>
      </p:pic>
      <p:pic>
        <p:nvPicPr>
          <p:cNvPr id="8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222749"/>
            <a:ext cx="2854939" cy="2578893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53847"/>
            <a:ext cx="7886700" cy="3017228"/>
          </a:xfrm>
          <a:prstGeom prst="rect">
            <a:avLst/>
          </a:prstGeom>
        </p:spPr>
      </p:pic>
      <p:sp>
        <p:nvSpPr>
          <p:cNvPr id="11" name="TextBox 32"/>
          <p:cNvSpPr txBox="1"/>
          <p:nvPr/>
        </p:nvSpPr>
        <p:spPr>
          <a:xfrm>
            <a:off x="4893370" y="5555883"/>
            <a:ext cx="35688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Attosecond time resolved XMCD</a:t>
            </a:r>
          </a:p>
        </p:txBody>
      </p:sp>
      <p:sp>
        <p:nvSpPr>
          <p:cNvPr id="12" name="Right Arrow 26"/>
          <p:cNvSpPr/>
          <p:nvPr/>
        </p:nvSpPr>
        <p:spPr>
          <a:xfrm>
            <a:off x="3901529" y="5512196"/>
            <a:ext cx="1133554" cy="506320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3"/>
          <p:cNvSpPr/>
          <p:nvPr/>
        </p:nvSpPr>
        <p:spPr>
          <a:xfrm>
            <a:off x="1933303" y="2308428"/>
            <a:ext cx="1067805" cy="1228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53847"/>
            <a:ext cx="7886700" cy="3017229"/>
          </a:xfrm>
          <a:prstGeom prst="rect">
            <a:avLst/>
          </a:prstGeom>
        </p:spPr>
      </p:pic>
      <p:sp>
        <p:nvSpPr>
          <p:cNvPr id="15" name="Rectangle 7"/>
          <p:cNvSpPr/>
          <p:nvPr/>
        </p:nvSpPr>
        <p:spPr>
          <a:xfrm rot="1233489">
            <a:off x="6618432" y="1510528"/>
            <a:ext cx="393277" cy="831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5621215" y="1184370"/>
            <a:ext cx="1043354" cy="538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1159305">
            <a:off x="6108167" y="3080300"/>
            <a:ext cx="303545" cy="900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ectangle 33"/>
          <p:cNvSpPr/>
          <p:nvPr/>
        </p:nvSpPr>
        <p:spPr>
          <a:xfrm>
            <a:off x="7334727" y="1068357"/>
            <a:ext cx="1382991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34"/>
          <p:cNvSpPr/>
          <p:nvPr/>
        </p:nvSpPr>
        <p:spPr>
          <a:xfrm>
            <a:off x="2889738" y="885093"/>
            <a:ext cx="2731477" cy="1576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35"/>
          <p:cNvSpPr/>
          <p:nvPr/>
        </p:nvSpPr>
        <p:spPr>
          <a:xfrm>
            <a:off x="3001107" y="2461846"/>
            <a:ext cx="3036278" cy="1245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36"/>
          <p:cNvSpPr/>
          <p:nvPr/>
        </p:nvSpPr>
        <p:spPr>
          <a:xfrm>
            <a:off x="6020855" y="2117928"/>
            <a:ext cx="1313872" cy="1127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37"/>
          <p:cNvSpPr/>
          <p:nvPr/>
        </p:nvSpPr>
        <p:spPr>
          <a:xfrm>
            <a:off x="5389232" y="2860290"/>
            <a:ext cx="1425838" cy="1127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20880" y="-2286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Spin-sensitive attosecond probing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998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3691989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3691989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3691989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3691989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3691989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369198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125260" y="3137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Clocking electronic correlations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81904" y="5291400"/>
            <a:ext cx="1330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Helium</a:t>
            </a:r>
          </a:p>
          <a:p>
            <a:pPr algn="ctr"/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ground</a:t>
            </a:r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state</a:t>
            </a:r>
            <a:endParaRPr lang="de-DE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88427" y="5291399"/>
            <a:ext cx="196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Photoelectric</a:t>
            </a:r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</a:t>
            </a:r>
            <a:endParaRPr lang="de-DE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505124" y="5291399"/>
            <a:ext cx="2217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Photoelectric</a:t>
            </a:r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</a:t>
            </a:r>
            <a:endParaRPr lang="de-DE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&amp; electronic </a:t>
            </a:r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excitation</a:t>
            </a:r>
            <a:endParaRPr lang="de-DE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761193A-103D-4431-B69B-26C00AA747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012" y="4558093"/>
            <a:ext cx="1783436" cy="2268531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EDFEC954-9E6B-45EB-8390-A937B2483C9F}"/>
              </a:ext>
            </a:extLst>
          </p:cNvPr>
          <p:cNvSpPr/>
          <p:nvPr/>
        </p:nvSpPr>
        <p:spPr>
          <a:xfrm rot="16200000">
            <a:off x="5390149" y="4618087"/>
            <a:ext cx="4155463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Science 328, 5986 (2010)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43008D6-9031-4537-9D51-6789787FBE7B}"/>
              </a:ext>
            </a:extLst>
          </p:cNvPr>
          <p:cNvSpPr/>
          <p:nvPr/>
        </p:nvSpPr>
        <p:spPr>
          <a:xfrm>
            <a:off x="316757" y="6243811"/>
            <a:ext cx="5284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Eisenbud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–Wigner–Smith time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delay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photoemission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502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-77273" y="2219021"/>
            <a:ext cx="9307132" cy="36022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C2E8B-B692-261B-7242-3E2AED8261ED}"/>
              </a:ext>
            </a:extLst>
          </p:cNvPr>
          <p:cNvSpPr txBox="1"/>
          <p:nvPr/>
        </p:nvSpPr>
        <p:spPr>
          <a:xfrm>
            <a:off x="913236" y="5374802"/>
            <a:ext cx="1543949" cy="381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t">
            <a:spAutoFit/>
          </a:bodyPr>
          <a:lstStyle/>
          <a:p>
            <a:pPr defTabSz="914377" hangingPunct="0">
              <a:lnSpc>
                <a:spcPct val="90000"/>
              </a:lnSpc>
              <a:spcBef>
                <a:spcPts val="1688"/>
              </a:spcBef>
            </a:pPr>
            <a:r>
              <a:rPr lang="en-US" sz="900" dirty="0">
                <a:solidFill>
                  <a:srgbClr val="000000"/>
                </a:solidFill>
                <a:sym typeface="Helvetica Neue"/>
              </a:rPr>
              <a:t>Wikipedia, </a:t>
            </a:r>
            <a:r>
              <a:rPr lang="en-US" sz="900" dirty="0" err="1">
                <a:solidFill>
                  <a:srgbClr val="000000"/>
                </a:solidFill>
                <a:sym typeface="Helvetica Neue"/>
              </a:rPr>
              <a:t>LeoDE</a:t>
            </a:r>
            <a:r>
              <a:rPr lang="en-US" sz="900" dirty="0">
                <a:solidFill>
                  <a:srgbClr val="000000"/>
                </a:solidFill>
                <a:sym typeface="Helvetica Neue"/>
              </a:rPr>
              <a:t>, CC BY-SA 4.0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AA6EC-E206-9D38-A39E-21896F2A1576}"/>
              </a:ext>
            </a:extLst>
          </p:cNvPr>
          <p:cNvSpPr txBox="1"/>
          <p:nvPr/>
        </p:nvSpPr>
        <p:spPr>
          <a:xfrm>
            <a:off x="3585306" y="2846245"/>
            <a:ext cx="1956216" cy="7550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914377" hangingPunct="0">
              <a:lnSpc>
                <a:spcPct val="90000"/>
              </a:lnSpc>
              <a:spcBef>
                <a:spcPts val="1688"/>
              </a:spcBef>
            </a:pPr>
            <a:r>
              <a:rPr lang="en-US" dirty="0">
                <a:solidFill>
                  <a:srgbClr val="000000"/>
                </a:solidFill>
                <a:latin typeface="Myriad Pro" panose="020B0503030403020204" pitchFamily="34" charset="0"/>
                <a:sym typeface="Helvetica Neue"/>
              </a:rPr>
              <a:t>the phase counts, not the shape: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C80D8E-880C-8667-1B86-D9D2E83B5EEC}"/>
              </a:ext>
            </a:extLst>
          </p:cNvPr>
          <p:cNvGrpSpPr/>
          <p:nvPr/>
        </p:nvGrpSpPr>
        <p:grpSpPr>
          <a:xfrm>
            <a:off x="3077669" y="3708284"/>
            <a:ext cx="3103674" cy="2044361"/>
            <a:chOff x="8230014" y="7946186"/>
            <a:chExt cx="8276462" cy="54516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778E22-6BD5-41CB-11EE-333582E66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0014" y="8086542"/>
              <a:ext cx="7143883" cy="131861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B12132-B5D6-5D3A-83B8-A177297B282D}"/>
                </a:ext>
              </a:extLst>
            </p:cNvPr>
            <p:cNvSpPr txBox="1"/>
            <p:nvPr/>
          </p:nvSpPr>
          <p:spPr>
            <a:xfrm rot="2700000">
              <a:off x="7557947" y="9782748"/>
              <a:ext cx="5216577" cy="2013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algn="ctr" defTabSz="914377" hangingPunct="0">
                <a:lnSpc>
                  <a:spcPct val="90000"/>
                </a:lnSpc>
                <a:spcBef>
                  <a:spcPts val="1688"/>
                </a:spcBef>
              </a:pPr>
              <a:r>
                <a:rPr lang="en-US" dirty="0">
                  <a:solidFill>
                    <a:srgbClr val="000000"/>
                  </a:solidFill>
                  <a:latin typeface="Myriad Pro" panose="020B0503030403020204" pitchFamily="34" charset="0"/>
                  <a:sym typeface="Helvetica Neue"/>
                </a:rPr>
                <a:t>distance from optical axis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A45AE8-E8E9-701E-9350-8A334B9A7071}"/>
                </a:ext>
              </a:extLst>
            </p:cNvPr>
            <p:cNvSpPr txBox="1"/>
            <p:nvPr/>
          </p:nvSpPr>
          <p:spPr>
            <a:xfrm rot="2700000">
              <a:off x="13223815" y="9880107"/>
              <a:ext cx="5216578" cy="1348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algn="ctr" defTabSz="914377" hangingPunct="0">
                <a:lnSpc>
                  <a:spcPct val="90000"/>
                </a:lnSpc>
                <a:spcBef>
                  <a:spcPts val="1688"/>
                </a:spcBef>
              </a:pPr>
              <a:r>
                <a:rPr lang="en-US" dirty="0">
                  <a:solidFill>
                    <a:srgbClr val="000000"/>
                  </a:solidFill>
                  <a:latin typeface="Myriad Pro" panose="020B0503030403020204" pitchFamily="34" charset="0"/>
                  <a:sym typeface="Helvetica Neue"/>
                </a:rPr>
                <a:t>focal length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064F9D-BF3E-1913-B4E8-4959A3B71FA9}"/>
                </a:ext>
              </a:extLst>
            </p:cNvPr>
            <p:cNvSpPr txBox="1"/>
            <p:nvPr/>
          </p:nvSpPr>
          <p:spPr>
            <a:xfrm rot="2700000">
              <a:off x="9437912" y="9880102"/>
              <a:ext cx="5216576" cy="1348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algn="ctr" defTabSz="914377" hangingPunct="0">
                <a:lnSpc>
                  <a:spcPct val="90000"/>
                </a:lnSpc>
                <a:spcBef>
                  <a:spcPts val="1688"/>
                </a:spcBef>
              </a:pPr>
              <a:r>
                <a:rPr lang="en-US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wavelength</a:t>
              </a:r>
              <a:endParaRPr lang="en-US" dirty="0">
                <a:solidFill>
                  <a:srgbClr val="000000"/>
                </a:solidFill>
                <a:latin typeface="Myriad Pro" panose="020B0503030403020204" pitchFamily="34" charset="0"/>
                <a:sym typeface="Helvetica Neue"/>
              </a:endParaRPr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851886" y="46291"/>
            <a:ext cx="7886700" cy="765842"/>
          </a:xfrm>
        </p:spPr>
        <p:txBody>
          <a:bodyPr>
            <a:normAutofit/>
          </a:bodyPr>
          <a:lstStyle/>
          <a:p>
            <a:r>
              <a:rPr lang="de-DE" dirty="0" err="1"/>
              <a:t>Meta</a:t>
            </a:r>
            <a:r>
              <a:rPr lang="de-DE" dirty="0"/>
              <a:t>: </a:t>
            </a:r>
            <a:r>
              <a:rPr lang="de-DE" dirty="0" err="1"/>
              <a:t>Optics</a:t>
            </a:r>
            <a:r>
              <a:rPr lang="de-DE" dirty="0"/>
              <a:t> Revolution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28D1198-5BFF-093C-920C-B664AF30A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498" y="2079230"/>
            <a:ext cx="3881811" cy="38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176" y="2258172"/>
            <a:ext cx="2054216" cy="352392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708521" y="1445481"/>
            <a:ext cx="5390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via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refractive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</a:t>
            </a:r>
            <a:endParaRPr lang="de-DE" sz="3200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23054" y="1146261"/>
            <a:ext cx="847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Focus: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999460" y="6188155"/>
            <a:ext cx="6038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Needs a high-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refractive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absorbing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material</a:t>
            </a:r>
          </a:p>
        </p:txBody>
      </p:sp>
    </p:spTree>
    <p:extLst>
      <p:ext uri="{BB962C8B-B14F-4D97-AF65-F5344CB8AC3E}">
        <p14:creationId xmlns:p14="http://schemas.microsoft.com/office/powerpoint/2010/main" val="92319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-77273" y="2219021"/>
            <a:ext cx="9307132" cy="36022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6" name="XUV…"/>
          <p:cNvSpPr txBox="1">
            <a:spLocks noGrp="1"/>
          </p:cNvSpPr>
          <p:nvPr>
            <p:ph type="title"/>
          </p:nvPr>
        </p:nvSpPr>
        <p:spPr>
          <a:xfrm>
            <a:off x="1150888" y="46291"/>
            <a:ext cx="7886700" cy="765842"/>
          </a:xfrm>
          <a:prstGeom prst="rect">
            <a:avLst/>
          </a:prstGeom>
        </p:spPr>
        <p:txBody>
          <a:bodyPr>
            <a:normAutofit/>
          </a:bodyPr>
          <a:lstStyle/>
          <a:p>
            <a:pPr hangingPunct="1"/>
            <a:r>
              <a:rPr lang="en-US" dirty="0"/>
              <a:t>EUV </a:t>
            </a:r>
            <a:r>
              <a:rPr lang="en-US" dirty="0" err="1"/>
              <a:t>Metalens</a:t>
            </a:r>
            <a:endParaRPr lang="en-US" dirty="0"/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3A56C20-1630-27FA-0CC0-9152B6EDD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2" t="58574" r="37853" b="4943"/>
          <a:stretch/>
        </p:blipFill>
        <p:spPr>
          <a:xfrm>
            <a:off x="62078" y="2897276"/>
            <a:ext cx="1726525" cy="2367116"/>
          </a:xfrm>
          <a:prstGeom prst="rect">
            <a:avLst/>
          </a:prstGeom>
        </p:spPr>
      </p:pic>
      <p:sp>
        <p:nvSpPr>
          <p:cNvPr id="10" name="Rechteck 6">
            <a:extLst>
              <a:ext uri="{FF2B5EF4-FFF2-40B4-BE49-F238E27FC236}">
                <a16:creationId xmlns:a16="http://schemas.microsoft.com/office/drawing/2014/main" id="{8A925979-98B0-BE8E-5998-1229C46F3F33}"/>
              </a:ext>
            </a:extLst>
          </p:cNvPr>
          <p:cNvSpPr/>
          <p:nvPr/>
        </p:nvSpPr>
        <p:spPr>
          <a:xfrm>
            <a:off x="3251059" y="2926682"/>
            <a:ext cx="262890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hteck 7">
            <a:extLst>
              <a:ext uri="{FF2B5EF4-FFF2-40B4-BE49-F238E27FC236}">
                <a16:creationId xmlns:a16="http://schemas.microsoft.com/office/drawing/2014/main" id="{6D6502AD-F037-CBC8-2005-9402BC87B389}"/>
              </a:ext>
            </a:extLst>
          </p:cNvPr>
          <p:cNvSpPr/>
          <p:nvPr/>
        </p:nvSpPr>
        <p:spPr>
          <a:xfrm>
            <a:off x="5775918" y="2926682"/>
            <a:ext cx="262890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XUV…">
            <a:extLst>
              <a:ext uri="{FF2B5EF4-FFF2-40B4-BE49-F238E27FC236}">
                <a16:creationId xmlns:a16="http://schemas.microsoft.com/office/drawing/2014/main" id="{D5F8DD54-C202-112D-AE6C-18B6F0F1D0C6}"/>
              </a:ext>
            </a:extLst>
          </p:cNvPr>
          <p:cNvSpPr txBox="1">
            <a:spLocks/>
          </p:cNvSpPr>
          <p:nvPr/>
        </p:nvSpPr>
        <p:spPr>
          <a:xfrm>
            <a:off x="298424" y="1234325"/>
            <a:ext cx="3177011" cy="1692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Myriad Pro" panose="020B0503030403020204" pitchFamily="34" charset="0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de-DE" sz="3188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2720481" y="2837075"/>
            <a:ext cx="5481758" cy="2427317"/>
            <a:chOff x="4223952" y="4176279"/>
            <a:chExt cx="4716386" cy="2088411"/>
          </a:xfrm>
        </p:grpSpPr>
        <p:sp>
          <p:nvSpPr>
            <p:cNvPr id="14" name="Rechteck 13"/>
            <p:cNvSpPr/>
            <p:nvPr/>
          </p:nvSpPr>
          <p:spPr>
            <a:xfrm>
              <a:off x="4247804" y="4176279"/>
              <a:ext cx="4692534" cy="2080099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3">
              <a:extLst>
                <a:ext uri="{FF2B5EF4-FFF2-40B4-BE49-F238E27FC236}">
                  <a16:creationId xmlns:a16="http://schemas.microsoft.com/office/drawing/2014/main" id="{0706FD0B-1121-5726-41B3-9F0095059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11" t="11880" b="44669"/>
            <a:stretch/>
          </p:blipFill>
          <p:spPr>
            <a:xfrm>
              <a:off x="4223952" y="4242382"/>
              <a:ext cx="4699752" cy="2022308"/>
            </a:xfrm>
            <a:prstGeom prst="rect">
              <a:avLst/>
            </a:prstGeom>
          </p:spPr>
        </p:pic>
        <p:sp>
          <p:nvSpPr>
            <p:cNvPr id="17" name="Rechteck 7">
              <a:extLst>
                <a:ext uri="{FF2B5EF4-FFF2-40B4-BE49-F238E27FC236}">
                  <a16:creationId xmlns:a16="http://schemas.microsoft.com/office/drawing/2014/main" id="{6D6502AD-F037-CBC8-2005-9402BC87B389}"/>
                </a:ext>
              </a:extLst>
            </p:cNvPr>
            <p:cNvSpPr/>
            <p:nvPr/>
          </p:nvSpPr>
          <p:spPr>
            <a:xfrm>
              <a:off x="6637713" y="4242382"/>
              <a:ext cx="187036" cy="16336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" name="Rechteck 7">
              <a:extLst>
                <a:ext uri="{FF2B5EF4-FFF2-40B4-BE49-F238E27FC236}">
                  <a16:creationId xmlns:a16="http://schemas.microsoft.com/office/drawing/2014/main" id="{6D6502AD-F037-CBC8-2005-9402BC87B389}"/>
                </a:ext>
              </a:extLst>
            </p:cNvPr>
            <p:cNvSpPr/>
            <p:nvPr/>
          </p:nvSpPr>
          <p:spPr>
            <a:xfrm>
              <a:off x="4304607" y="4234070"/>
              <a:ext cx="187036" cy="16336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708521" y="1445481"/>
            <a:ext cx="4534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Nanoscale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holes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Silicon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723054" y="1146261"/>
            <a:ext cx="1960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guiding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E1D9F-5162-4C0C-A566-D3EFCADFA379}"/>
              </a:ext>
            </a:extLst>
          </p:cNvPr>
          <p:cNvSpPr txBox="1"/>
          <p:nvPr/>
        </p:nvSpPr>
        <p:spPr>
          <a:xfrm>
            <a:off x="2999460" y="6188155"/>
            <a:ext cx="6038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Needs a high-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refractive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absorbing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material</a:t>
            </a:r>
          </a:p>
        </p:txBody>
      </p:sp>
    </p:spTree>
    <p:extLst>
      <p:ext uri="{BB962C8B-B14F-4D97-AF65-F5344CB8AC3E}">
        <p14:creationId xmlns:p14="http://schemas.microsoft.com/office/powerpoint/2010/main" val="123835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-77273" y="2219021"/>
            <a:ext cx="2478043" cy="36022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-77273" y="2219021"/>
            <a:ext cx="9307132" cy="36022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3A56C20-1630-27FA-0CC0-9152B6EDD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2" t="58574" r="37853" b="4943"/>
          <a:stretch/>
        </p:blipFill>
        <p:spPr>
          <a:xfrm>
            <a:off x="62078" y="2897276"/>
            <a:ext cx="1726525" cy="2367116"/>
          </a:xfrm>
          <a:prstGeom prst="rect">
            <a:avLst/>
          </a:prstGeom>
        </p:spPr>
      </p:pic>
      <p:sp>
        <p:nvSpPr>
          <p:cNvPr id="10" name="Rechteck 6">
            <a:extLst>
              <a:ext uri="{FF2B5EF4-FFF2-40B4-BE49-F238E27FC236}">
                <a16:creationId xmlns:a16="http://schemas.microsoft.com/office/drawing/2014/main" id="{8A925979-98B0-BE8E-5998-1229C46F3F33}"/>
              </a:ext>
            </a:extLst>
          </p:cNvPr>
          <p:cNvSpPr/>
          <p:nvPr/>
        </p:nvSpPr>
        <p:spPr>
          <a:xfrm>
            <a:off x="3251059" y="2926682"/>
            <a:ext cx="262890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hteck 7">
            <a:extLst>
              <a:ext uri="{FF2B5EF4-FFF2-40B4-BE49-F238E27FC236}">
                <a16:creationId xmlns:a16="http://schemas.microsoft.com/office/drawing/2014/main" id="{6D6502AD-F037-CBC8-2005-9402BC87B389}"/>
              </a:ext>
            </a:extLst>
          </p:cNvPr>
          <p:cNvSpPr/>
          <p:nvPr/>
        </p:nvSpPr>
        <p:spPr>
          <a:xfrm>
            <a:off x="5775918" y="2926682"/>
            <a:ext cx="262890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XUV…">
            <a:extLst>
              <a:ext uri="{FF2B5EF4-FFF2-40B4-BE49-F238E27FC236}">
                <a16:creationId xmlns:a16="http://schemas.microsoft.com/office/drawing/2014/main" id="{D5F8DD54-C202-112D-AE6C-18B6F0F1D0C6}"/>
              </a:ext>
            </a:extLst>
          </p:cNvPr>
          <p:cNvSpPr txBox="1">
            <a:spLocks/>
          </p:cNvSpPr>
          <p:nvPr/>
        </p:nvSpPr>
        <p:spPr>
          <a:xfrm>
            <a:off x="298424" y="1234325"/>
            <a:ext cx="3177011" cy="1692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Myriad Pro" panose="020B0503030403020204" pitchFamily="34" charset="0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de-DE" sz="3188" dirty="0"/>
          </a:p>
        </p:txBody>
      </p:sp>
      <p:sp>
        <p:nvSpPr>
          <p:cNvPr id="19" name="Textfeld 18"/>
          <p:cNvSpPr txBox="1"/>
          <p:nvPr/>
        </p:nvSpPr>
        <p:spPr>
          <a:xfrm>
            <a:off x="708521" y="1445481"/>
            <a:ext cx="2104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Fabrication</a:t>
            </a:r>
            <a:endParaRPr lang="de-DE" sz="3200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23054" y="1146261"/>
            <a:ext cx="1950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19 easy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9807F92B-00C5-17F4-93F5-D1B2DF6CF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59942"/>
          <a:stretch/>
        </p:blipFill>
        <p:spPr>
          <a:xfrm>
            <a:off x="2049102" y="3311407"/>
            <a:ext cx="6984369" cy="1726717"/>
          </a:xfrm>
          <a:prstGeom prst="rect">
            <a:avLst/>
          </a:prstGeom>
        </p:spPr>
      </p:pic>
      <p:pic>
        <p:nvPicPr>
          <p:cNvPr id="1026" name="Picture 2" descr="https://cns1.rc.fas.harvard.edu/wp-content/themes/hcns/templates/svg/CNS-White-B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60" y="2284335"/>
            <a:ext cx="2769747" cy="9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hteck 21"/>
          <p:cNvSpPr/>
          <p:nvPr/>
        </p:nvSpPr>
        <p:spPr>
          <a:xfrm>
            <a:off x="2087364" y="2599422"/>
            <a:ext cx="5046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Fabrication: </a:t>
            </a:r>
          </a:p>
          <a:p>
            <a:r>
              <a:rPr lang="en-US" sz="1400" dirty="0"/>
              <a:t>Marcus Ossiander, Maryna Meretska, Daniel Lim, Federico Capasso</a:t>
            </a:r>
            <a:endParaRPr lang="de-DE" sz="1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011" y="1086054"/>
            <a:ext cx="5201869" cy="54381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XUV…">
            <a:extLst>
              <a:ext uri="{FF2B5EF4-FFF2-40B4-BE49-F238E27FC236}">
                <a16:creationId xmlns:a16="http://schemas.microsoft.com/office/drawing/2014/main" id="{3F252271-A522-4B5B-9C50-3B18E1F859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0888" y="46291"/>
            <a:ext cx="7886700" cy="765842"/>
          </a:xfrm>
          <a:prstGeom prst="rect">
            <a:avLst/>
          </a:prstGeom>
        </p:spPr>
        <p:txBody>
          <a:bodyPr>
            <a:normAutofit/>
          </a:bodyPr>
          <a:lstStyle/>
          <a:p>
            <a:pPr hangingPunct="1"/>
            <a:r>
              <a:rPr lang="en-US" dirty="0"/>
              <a:t>EUV </a:t>
            </a:r>
            <a:r>
              <a:rPr lang="en-US" dirty="0" err="1"/>
              <a:t>Metalens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9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20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-77273" y="2219021"/>
            <a:ext cx="9307132" cy="36022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6">
            <a:extLst>
              <a:ext uri="{FF2B5EF4-FFF2-40B4-BE49-F238E27FC236}">
                <a16:creationId xmlns:a16="http://schemas.microsoft.com/office/drawing/2014/main" id="{8A925979-98B0-BE8E-5998-1229C46F3F33}"/>
              </a:ext>
            </a:extLst>
          </p:cNvPr>
          <p:cNvSpPr/>
          <p:nvPr/>
        </p:nvSpPr>
        <p:spPr>
          <a:xfrm>
            <a:off x="3251059" y="2926682"/>
            <a:ext cx="262890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hteck 7">
            <a:extLst>
              <a:ext uri="{FF2B5EF4-FFF2-40B4-BE49-F238E27FC236}">
                <a16:creationId xmlns:a16="http://schemas.microsoft.com/office/drawing/2014/main" id="{6D6502AD-F037-CBC8-2005-9402BC87B389}"/>
              </a:ext>
            </a:extLst>
          </p:cNvPr>
          <p:cNvSpPr/>
          <p:nvPr/>
        </p:nvSpPr>
        <p:spPr>
          <a:xfrm>
            <a:off x="5775918" y="2926682"/>
            <a:ext cx="262890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XUV…">
            <a:extLst>
              <a:ext uri="{FF2B5EF4-FFF2-40B4-BE49-F238E27FC236}">
                <a16:creationId xmlns:a16="http://schemas.microsoft.com/office/drawing/2014/main" id="{D5F8DD54-C202-112D-AE6C-18B6F0F1D0C6}"/>
              </a:ext>
            </a:extLst>
          </p:cNvPr>
          <p:cNvSpPr txBox="1">
            <a:spLocks/>
          </p:cNvSpPr>
          <p:nvPr/>
        </p:nvSpPr>
        <p:spPr>
          <a:xfrm>
            <a:off x="298424" y="1234325"/>
            <a:ext cx="3177011" cy="1692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Myriad Pro" panose="020B0503030403020204" pitchFamily="34" charset="0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de-DE" sz="3188" dirty="0"/>
          </a:p>
        </p:txBody>
      </p:sp>
      <p:sp>
        <p:nvSpPr>
          <p:cNvPr id="20" name="Textfeld 19"/>
          <p:cNvSpPr txBox="1"/>
          <p:nvPr/>
        </p:nvSpPr>
        <p:spPr>
          <a:xfrm>
            <a:off x="723054" y="1146261"/>
            <a:ext cx="4192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non-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imageable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wavelength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87D5A52-6027-C9B1-E7D8-7275CEED1BAC}"/>
              </a:ext>
            </a:extLst>
          </p:cNvPr>
          <p:cNvSpPr/>
          <p:nvPr/>
        </p:nvSpPr>
        <p:spPr>
          <a:xfrm>
            <a:off x="2055777" y="2868354"/>
            <a:ext cx="4775585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232C4F6-06A3-5697-C532-C61D39CDE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07" y="2363822"/>
            <a:ext cx="6700863" cy="2440712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487D5A52-6027-C9B1-E7D8-7275CEED1BAC}"/>
              </a:ext>
            </a:extLst>
          </p:cNvPr>
          <p:cNvSpPr/>
          <p:nvPr/>
        </p:nvSpPr>
        <p:spPr>
          <a:xfrm>
            <a:off x="2374607" y="2341783"/>
            <a:ext cx="4775585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EC83464-8180-2A0E-6CF6-61E9385291A7}"/>
              </a:ext>
            </a:extLst>
          </p:cNvPr>
          <p:cNvSpPr txBox="1"/>
          <p:nvPr/>
        </p:nvSpPr>
        <p:spPr>
          <a:xfrm>
            <a:off x="3027502" y="2128554"/>
            <a:ext cx="1122295" cy="443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defTabSz="914377" hangingPunct="0">
              <a:lnSpc>
                <a:spcPct val="90000"/>
              </a:lnSpc>
              <a:spcBef>
                <a:spcPts val="1688"/>
              </a:spcBef>
            </a:pPr>
            <a:r>
              <a:rPr lang="en-US" sz="1350" dirty="0"/>
              <a:t>i</a:t>
            </a:r>
            <a:r>
              <a:rPr lang="en-US" sz="1350" dirty="0">
                <a:solidFill>
                  <a:srgbClr val="000000"/>
                </a:solidFill>
                <a:sym typeface="Helvetica Neue"/>
              </a:rPr>
              <a:t>ncoming beam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35FEC0E-C86B-0D0D-0A49-424CA883A823}"/>
              </a:ext>
            </a:extLst>
          </p:cNvPr>
          <p:cNvSpPr txBox="1"/>
          <p:nvPr/>
        </p:nvSpPr>
        <p:spPr>
          <a:xfrm>
            <a:off x="4851884" y="2128554"/>
            <a:ext cx="1264705" cy="443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defTabSz="914377" hangingPunct="0">
              <a:lnSpc>
                <a:spcPct val="90000"/>
              </a:lnSpc>
              <a:spcBef>
                <a:spcPts val="1688"/>
              </a:spcBef>
            </a:pPr>
            <a:r>
              <a:rPr lang="en-US" sz="1350" dirty="0">
                <a:solidFill>
                  <a:srgbClr val="000000"/>
                </a:solidFill>
                <a:sym typeface="Helvetica Neue"/>
              </a:rPr>
              <a:t>with metasurface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F50774C-38EF-25E1-B610-9D1FEF234E27}"/>
              </a:ext>
            </a:extLst>
          </p:cNvPr>
          <p:cNvSpPr txBox="1"/>
          <p:nvPr/>
        </p:nvSpPr>
        <p:spPr>
          <a:xfrm>
            <a:off x="6834072" y="2035068"/>
            <a:ext cx="1316194" cy="6304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algn="ctr" defTabSz="914377" hangingPunct="0">
              <a:lnSpc>
                <a:spcPct val="90000"/>
              </a:lnSpc>
              <a:spcBef>
                <a:spcPts val="1688"/>
              </a:spcBef>
            </a:pPr>
            <a:r>
              <a:rPr lang="en-US" sz="1350" dirty="0">
                <a:solidFill>
                  <a:srgbClr val="000000"/>
                </a:solidFill>
                <a:sym typeface="Helvetica Neue"/>
              </a:rPr>
              <a:t>with </a:t>
            </a:r>
            <a:r>
              <a:rPr lang="en-US" sz="1350" dirty="0" err="1">
                <a:solidFill>
                  <a:srgbClr val="000000"/>
                </a:solidFill>
                <a:sym typeface="Helvetica Neue"/>
              </a:rPr>
              <a:t>metasurface</a:t>
            </a:r>
            <a:br>
              <a:rPr lang="en-US" sz="1350" dirty="0">
                <a:solidFill>
                  <a:srgbClr val="000000"/>
                </a:solidFill>
                <a:sym typeface="Helvetica Neue"/>
              </a:rPr>
            </a:br>
            <a:r>
              <a:rPr lang="en-US" sz="1350" dirty="0">
                <a:solidFill>
                  <a:srgbClr val="000000"/>
                </a:solidFill>
                <a:sym typeface="Helvetica Neue"/>
              </a:rPr>
              <a:t>- unfocussed light </a:t>
            </a:r>
          </a:p>
        </p:txBody>
      </p:sp>
      <p:sp>
        <p:nvSpPr>
          <p:cNvPr id="2" name="Rechteck 1"/>
          <p:cNvSpPr/>
          <p:nvPr/>
        </p:nvSpPr>
        <p:spPr>
          <a:xfrm>
            <a:off x="4620552" y="2564921"/>
            <a:ext cx="1877352" cy="2168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6446401" y="2635543"/>
            <a:ext cx="1877352" cy="2168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XUV…">
            <a:extLst>
              <a:ext uri="{FF2B5EF4-FFF2-40B4-BE49-F238E27FC236}">
                <a16:creationId xmlns:a16="http://schemas.microsoft.com/office/drawing/2014/main" id="{E6FD9B1A-0A33-42AB-8DAD-E516DC04E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0888" y="46291"/>
            <a:ext cx="7886700" cy="765842"/>
          </a:xfrm>
          <a:prstGeom prst="rect">
            <a:avLst/>
          </a:prstGeom>
        </p:spPr>
        <p:txBody>
          <a:bodyPr>
            <a:normAutofit/>
          </a:bodyPr>
          <a:lstStyle/>
          <a:p>
            <a:pPr hangingPunct="1"/>
            <a:r>
              <a:rPr lang="en-US" dirty="0"/>
              <a:t>EUV </a:t>
            </a:r>
            <a:r>
              <a:rPr lang="en-US" dirty="0" err="1"/>
              <a:t>Metalens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" grpId="0" animBg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-77273" y="2219021"/>
            <a:ext cx="9307132" cy="36022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6">
            <a:extLst>
              <a:ext uri="{FF2B5EF4-FFF2-40B4-BE49-F238E27FC236}">
                <a16:creationId xmlns:a16="http://schemas.microsoft.com/office/drawing/2014/main" id="{8A925979-98B0-BE8E-5998-1229C46F3F33}"/>
              </a:ext>
            </a:extLst>
          </p:cNvPr>
          <p:cNvSpPr/>
          <p:nvPr/>
        </p:nvSpPr>
        <p:spPr>
          <a:xfrm>
            <a:off x="3251059" y="2926682"/>
            <a:ext cx="262890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hteck 7">
            <a:extLst>
              <a:ext uri="{FF2B5EF4-FFF2-40B4-BE49-F238E27FC236}">
                <a16:creationId xmlns:a16="http://schemas.microsoft.com/office/drawing/2014/main" id="{6D6502AD-F037-CBC8-2005-9402BC87B389}"/>
              </a:ext>
            </a:extLst>
          </p:cNvPr>
          <p:cNvSpPr/>
          <p:nvPr/>
        </p:nvSpPr>
        <p:spPr>
          <a:xfrm>
            <a:off x="5775918" y="2926682"/>
            <a:ext cx="262890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XUV…">
            <a:extLst>
              <a:ext uri="{FF2B5EF4-FFF2-40B4-BE49-F238E27FC236}">
                <a16:creationId xmlns:a16="http://schemas.microsoft.com/office/drawing/2014/main" id="{D5F8DD54-C202-112D-AE6C-18B6F0F1D0C6}"/>
              </a:ext>
            </a:extLst>
          </p:cNvPr>
          <p:cNvSpPr txBox="1">
            <a:spLocks/>
          </p:cNvSpPr>
          <p:nvPr/>
        </p:nvSpPr>
        <p:spPr>
          <a:xfrm>
            <a:off x="298424" y="1234325"/>
            <a:ext cx="3177011" cy="1692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Myriad Pro" panose="020B0503030403020204" pitchFamily="34" charset="0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de-DE" sz="3188" dirty="0"/>
          </a:p>
        </p:txBody>
      </p:sp>
      <p:sp>
        <p:nvSpPr>
          <p:cNvPr id="19" name="Textfeld 18"/>
          <p:cNvSpPr txBox="1"/>
          <p:nvPr/>
        </p:nvSpPr>
        <p:spPr>
          <a:xfrm>
            <a:off x="708521" y="1445481"/>
            <a:ext cx="286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Knife-edge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</a:t>
            </a:r>
            <a:endParaRPr lang="de-DE" sz="3200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23054" y="1146261"/>
            <a:ext cx="4192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non-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imageable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wavelength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87D5A52-6027-C9B1-E7D8-7275CEED1BAC}"/>
              </a:ext>
            </a:extLst>
          </p:cNvPr>
          <p:cNvSpPr/>
          <p:nvPr/>
        </p:nvSpPr>
        <p:spPr>
          <a:xfrm>
            <a:off x="2055777" y="2868354"/>
            <a:ext cx="4775585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131466" y="2789967"/>
            <a:ext cx="2274097" cy="2597486"/>
            <a:chOff x="399825" y="4777640"/>
            <a:chExt cx="5233003" cy="5977165"/>
          </a:xfrm>
        </p:grpSpPr>
        <p:sp>
          <p:nvSpPr>
            <p:cNvPr id="23" name="Dreieck 34">
              <a:extLst>
                <a:ext uri="{FF2B5EF4-FFF2-40B4-BE49-F238E27FC236}">
                  <a16:creationId xmlns:a16="http://schemas.microsoft.com/office/drawing/2014/main" id="{3C3FE3AB-D04B-0A5C-5230-4C19C47879D9}"/>
                </a:ext>
              </a:extLst>
            </p:cNvPr>
            <p:cNvSpPr/>
            <p:nvPr/>
          </p:nvSpPr>
          <p:spPr>
            <a:xfrm>
              <a:off x="2554019" y="7473001"/>
              <a:ext cx="2361593" cy="1848799"/>
            </a:xfrm>
            <a:prstGeom prst="triangle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" panose="020B0503030403020204" pitchFamily="34" charset="0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79A9BCAD-484B-88E7-7C91-CC8208663DFA}"/>
                </a:ext>
              </a:extLst>
            </p:cNvPr>
            <p:cNvCxnSpPr/>
            <p:nvPr/>
          </p:nvCxnSpPr>
          <p:spPr>
            <a:xfrm rot="5400000" flipV="1">
              <a:off x="2011143" y="7941100"/>
              <a:ext cx="0" cy="737351"/>
            </a:xfrm>
            <a:prstGeom prst="straightConnector1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70CE0D63-9C20-33B9-AF0D-184EBD718F99}"/>
                </a:ext>
              </a:extLst>
            </p:cNvPr>
            <p:cNvCxnSpPr>
              <a:cxnSpLocks/>
            </p:cNvCxnSpPr>
            <p:nvPr/>
          </p:nvCxnSpPr>
          <p:spPr>
            <a:xfrm>
              <a:off x="938378" y="7102467"/>
              <a:ext cx="0" cy="1425933"/>
            </a:xfrm>
            <a:prstGeom prst="straightConnector1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A9FE8433-31E6-B070-EAD9-7B68FFBA42C2}"/>
                </a:ext>
              </a:extLst>
            </p:cNvPr>
            <p:cNvSpPr txBox="1"/>
            <p:nvPr/>
          </p:nvSpPr>
          <p:spPr>
            <a:xfrm>
              <a:off x="399825" y="5963852"/>
              <a:ext cx="538553" cy="2328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yriad Pro" panose="020B0503030403020204" pitchFamily="34" charset="0"/>
                  <a:sym typeface="Helvetica Neue"/>
                </a:rPr>
                <a:t>z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EFF563E-05E9-B535-8263-D81FA2DDD19C}"/>
                </a:ext>
              </a:extLst>
            </p:cNvPr>
            <p:cNvSpPr txBox="1"/>
            <p:nvPr/>
          </p:nvSpPr>
          <p:spPr>
            <a:xfrm>
              <a:off x="3998659" y="6060375"/>
              <a:ext cx="1032843" cy="1946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latin typeface="Myriad Pro" panose="020B0503030403020204" pitchFamily="34" charset="0"/>
                </a:rPr>
                <a:t>focus</a:t>
              </a:r>
              <a:endParaRPr kumimoji="0" lang="en-US" sz="4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yriad Pro" panose="020B0503030403020204" pitchFamily="34" charset="0"/>
                <a:sym typeface="Helvetica Neue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9032AE64-E890-5ADB-92CA-46C14611ADE5}"/>
                </a:ext>
              </a:extLst>
            </p:cNvPr>
            <p:cNvSpPr txBox="1"/>
            <p:nvPr/>
          </p:nvSpPr>
          <p:spPr>
            <a:xfrm>
              <a:off x="1751893" y="7284353"/>
              <a:ext cx="387928" cy="1344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Myriad Pro" panose="020B0503030403020204" pitchFamily="34" charset="0"/>
                </a:rPr>
                <a:t>x</a:t>
              </a:r>
              <a:endParaRPr kumimoji="0" lang="en-US" sz="4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yriad Pro" panose="020B0503030403020204" pitchFamily="34" charset="0"/>
                <a:sym typeface="Helvetica Neue"/>
              </a:endParaRPr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A99638BA-BD2F-ADB7-69B0-8242CAC53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164741" y="3935138"/>
              <a:ext cx="1140153" cy="2825158"/>
            </a:xfrm>
            <a:prstGeom prst="rect">
              <a:avLst/>
            </a:prstGeom>
          </p:spPr>
        </p:pic>
        <p:sp>
          <p:nvSpPr>
            <p:cNvPr id="30" name="Dreieck 42">
              <a:extLst>
                <a:ext uri="{FF2B5EF4-FFF2-40B4-BE49-F238E27FC236}">
                  <a16:creationId xmlns:a16="http://schemas.microsoft.com/office/drawing/2014/main" id="{8801B3B5-030D-0712-0B1F-AA64304C1A0D}"/>
                </a:ext>
              </a:extLst>
            </p:cNvPr>
            <p:cNvSpPr/>
            <p:nvPr/>
          </p:nvSpPr>
          <p:spPr>
            <a:xfrm rot="10800000">
              <a:off x="2554018" y="5905664"/>
              <a:ext cx="2361591" cy="1832266"/>
            </a:xfrm>
            <a:prstGeom prst="triangle">
              <a:avLst>
                <a:gd name="adj" fmla="val 50491"/>
              </a:avLst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" panose="020B0503030403020204" pitchFamily="34" charset="0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A7D657E8-8693-B6EA-4A7B-7ED5B327D5AF}"/>
                </a:ext>
              </a:extLst>
            </p:cNvPr>
            <p:cNvSpPr/>
            <p:nvPr/>
          </p:nvSpPr>
          <p:spPr>
            <a:xfrm>
              <a:off x="2396071" y="7815434"/>
              <a:ext cx="1275907" cy="1626781"/>
            </a:xfrm>
            <a:custGeom>
              <a:avLst/>
              <a:gdLst>
                <a:gd name="connsiteX0" fmla="*/ 994144 w 1275907"/>
                <a:gd name="connsiteY0" fmla="*/ 0 h 1557669"/>
                <a:gd name="connsiteX1" fmla="*/ 0 w 1275907"/>
                <a:gd name="connsiteY1" fmla="*/ 1552353 h 1557669"/>
                <a:gd name="connsiteX2" fmla="*/ 467832 w 1275907"/>
                <a:gd name="connsiteY2" fmla="*/ 1557669 h 1557669"/>
                <a:gd name="connsiteX3" fmla="*/ 1275907 w 1275907"/>
                <a:gd name="connsiteY3" fmla="*/ 21265 h 1557669"/>
                <a:gd name="connsiteX4" fmla="*/ 994144 w 1275907"/>
                <a:gd name="connsiteY4" fmla="*/ 0 h 1557669"/>
                <a:gd name="connsiteX0" fmla="*/ 994144 w 1275907"/>
                <a:gd name="connsiteY0" fmla="*/ 0 h 1562985"/>
                <a:gd name="connsiteX1" fmla="*/ 0 w 1275907"/>
                <a:gd name="connsiteY1" fmla="*/ 1552353 h 1562985"/>
                <a:gd name="connsiteX2" fmla="*/ 643269 w 1275907"/>
                <a:gd name="connsiteY2" fmla="*/ 1562985 h 1562985"/>
                <a:gd name="connsiteX3" fmla="*/ 1275907 w 1275907"/>
                <a:gd name="connsiteY3" fmla="*/ 21265 h 1562985"/>
                <a:gd name="connsiteX4" fmla="*/ 994144 w 1275907"/>
                <a:gd name="connsiteY4" fmla="*/ 0 h 1562985"/>
                <a:gd name="connsiteX0" fmla="*/ 994144 w 1275907"/>
                <a:gd name="connsiteY0" fmla="*/ 0 h 1626781"/>
                <a:gd name="connsiteX1" fmla="*/ 0 w 1275907"/>
                <a:gd name="connsiteY1" fmla="*/ 1552353 h 1626781"/>
                <a:gd name="connsiteX2" fmla="*/ 839971 w 1275907"/>
                <a:gd name="connsiteY2" fmla="*/ 1626781 h 1626781"/>
                <a:gd name="connsiteX3" fmla="*/ 1275907 w 1275907"/>
                <a:gd name="connsiteY3" fmla="*/ 21265 h 1626781"/>
                <a:gd name="connsiteX4" fmla="*/ 994144 w 1275907"/>
                <a:gd name="connsiteY4" fmla="*/ 0 h 162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907" h="1626781">
                  <a:moveTo>
                    <a:pt x="994144" y="0"/>
                  </a:moveTo>
                  <a:lnTo>
                    <a:pt x="0" y="1552353"/>
                  </a:lnTo>
                  <a:lnTo>
                    <a:pt x="839971" y="1626781"/>
                  </a:lnTo>
                  <a:lnTo>
                    <a:pt x="1275907" y="21265"/>
                  </a:lnTo>
                  <a:lnTo>
                    <a:pt x="994144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2B62585A-820D-7EAD-037C-9D7EBDB03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982874" y="8104851"/>
              <a:ext cx="1503885" cy="3796023"/>
            </a:xfrm>
            <a:prstGeom prst="rect">
              <a:avLst/>
            </a:prstGeom>
          </p:spPr>
        </p:pic>
        <p:sp>
          <p:nvSpPr>
            <p:cNvPr id="33" name="Dreieck 35">
              <a:extLst>
                <a:ext uri="{FF2B5EF4-FFF2-40B4-BE49-F238E27FC236}">
                  <a16:creationId xmlns:a16="http://schemas.microsoft.com/office/drawing/2014/main" id="{D20B052E-4FF4-202D-9A05-E7654F0F6D0B}"/>
                </a:ext>
              </a:extLst>
            </p:cNvPr>
            <p:cNvSpPr/>
            <p:nvPr/>
          </p:nvSpPr>
          <p:spPr>
            <a:xfrm rot="5400000">
              <a:off x="2454120" y="6935455"/>
              <a:ext cx="667856" cy="1785148"/>
            </a:xfrm>
            <a:prstGeom prst="triangle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" panose="020B0503030403020204" pitchFamily="34" charset="0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34" name="Grafik 9">
            <a:extLst>
              <a:ext uri="{FF2B5EF4-FFF2-40B4-BE49-F238E27FC236}">
                <a16:creationId xmlns:a16="http://schemas.microsoft.com/office/drawing/2014/main" id="{825AE5A3-51E1-FDFC-7B3B-CD1E97F7C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435" y="5313969"/>
            <a:ext cx="4480789" cy="41403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8986" y="2367730"/>
            <a:ext cx="6148548" cy="279769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764665" y="2288146"/>
            <a:ext cx="244698" cy="210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4678240" y="6181847"/>
            <a:ext cx="430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=1 cm, NA= 0.05, 1.6 x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diffraction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</a:t>
            </a:r>
            <a:endParaRPr lang="de-DE" sz="2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XUV…">
            <a:extLst>
              <a:ext uri="{FF2B5EF4-FFF2-40B4-BE49-F238E27FC236}">
                <a16:creationId xmlns:a16="http://schemas.microsoft.com/office/drawing/2014/main" id="{A4959660-FD9D-4F61-9E9E-49D4B6BCDE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0888" y="46291"/>
            <a:ext cx="7886700" cy="765842"/>
          </a:xfrm>
          <a:prstGeom prst="rect">
            <a:avLst/>
          </a:prstGeom>
        </p:spPr>
        <p:txBody>
          <a:bodyPr>
            <a:normAutofit/>
          </a:bodyPr>
          <a:lstStyle/>
          <a:p>
            <a:pPr hangingPunct="1"/>
            <a:r>
              <a:rPr lang="en-US" dirty="0"/>
              <a:t>EUV </a:t>
            </a:r>
            <a:r>
              <a:rPr lang="en-US" dirty="0" err="1"/>
              <a:t>Metalens</a:t>
            </a:r>
            <a:endParaRPr lang="en-US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EE267AEA-53BB-4D71-A545-B99D455C6EBC}"/>
              </a:ext>
            </a:extLst>
          </p:cNvPr>
          <p:cNvSpPr txBox="1">
            <a:spLocks/>
          </p:cNvSpPr>
          <p:nvPr/>
        </p:nvSpPr>
        <p:spPr>
          <a:xfrm>
            <a:off x="-77273" y="-1941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Outlook: Attosecond </a:t>
            </a:r>
            <a:r>
              <a:rPr lang="de-DE" sz="40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Microscopy</a:t>
            </a:r>
            <a:r>
              <a:rPr lang="de-DE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205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-77273" y="2219021"/>
            <a:ext cx="9307132" cy="36022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6">
            <a:extLst>
              <a:ext uri="{FF2B5EF4-FFF2-40B4-BE49-F238E27FC236}">
                <a16:creationId xmlns:a16="http://schemas.microsoft.com/office/drawing/2014/main" id="{8A925979-98B0-BE8E-5998-1229C46F3F33}"/>
              </a:ext>
            </a:extLst>
          </p:cNvPr>
          <p:cNvSpPr/>
          <p:nvPr/>
        </p:nvSpPr>
        <p:spPr>
          <a:xfrm>
            <a:off x="3251059" y="2926682"/>
            <a:ext cx="262890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hteck 7">
            <a:extLst>
              <a:ext uri="{FF2B5EF4-FFF2-40B4-BE49-F238E27FC236}">
                <a16:creationId xmlns:a16="http://schemas.microsoft.com/office/drawing/2014/main" id="{6D6502AD-F037-CBC8-2005-9402BC87B389}"/>
              </a:ext>
            </a:extLst>
          </p:cNvPr>
          <p:cNvSpPr/>
          <p:nvPr/>
        </p:nvSpPr>
        <p:spPr>
          <a:xfrm>
            <a:off x="5775918" y="2926682"/>
            <a:ext cx="262890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XUV…">
            <a:extLst>
              <a:ext uri="{FF2B5EF4-FFF2-40B4-BE49-F238E27FC236}">
                <a16:creationId xmlns:a16="http://schemas.microsoft.com/office/drawing/2014/main" id="{D5F8DD54-C202-112D-AE6C-18B6F0F1D0C6}"/>
              </a:ext>
            </a:extLst>
          </p:cNvPr>
          <p:cNvSpPr txBox="1">
            <a:spLocks/>
          </p:cNvSpPr>
          <p:nvPr/>
        </p:nvSpPr>
        <p:spPr>
          <a:xfrm>
            <a:off x="298424" y="1234325"/>
            <a:ext cx="3177011" cy="1692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Myriad Pro" panose="020B0503030403020204" pitchFamily="34" charset="0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de-DE" sz="3188" dirty="0"/>
          </a:p>
        </p:txBody>
      </p:sp>
      <p:sp>
        <p:nvSpPr>
          <p:cNvPr id="19" name="Textfeld 18"/>
          <p:cNvSpPr txBox="1"/>
          <p:nvPr/>
        </p:nvSpPr>
        <p:spPr>
          <a:xfrm>
            <a:off x="708521" y="1445481"/>
            <a:ext cx="286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Knife-edge</a:t>
            </a:r>
            <a:r>
              <a:rPr lang="de-DE" sz="32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</a:t>
            </a:r>
            <a:endParaRPr lang="de-DE" sz="3200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23054" y="1146261"/>
            <a:ext cx="4192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non-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imageable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wavelength</a:t>
            </a:r>
            <a:r>
              <a:rPr lang="de-DE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87D5A52-6027-C9B1-E7D8-7275CEED1BAC}"/>
              </a:ext>
            </a:extLst>
          </p:cNvPr>
          <p:cNvSpPr/>
          <p:nvPr/>
        </p:nvSpPr>
        <p:spPr>
          <a:xfrm>
            <a:off x="2055777" y="2868354"/>
            <a:ext cx="4775585" cy="2231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131466" y="2789967"/>
            <a:ext cx="2274097" cy="2597486"/>
            <a:chOff x="399825" y="4777640"/>
            <a:chExt cx="5233003" cy="5977165"/>
          </a:xfrm>
        </p:grpSpPr>
        <p:sp>
          <p:nvSpPr>
            <p:cNvPr id="23" name="Dreieck 34">
              <a:extLst>
                <a:ext uri="{FF2B5EF4-FFF2-40B4-BE49-F238E27FC236}">
                  <a16:creationId xmlns:a16="http://schemas.microsoft.com/office/drawing/2014/main" id="{3C3FE3AB-D04B-0A5C-5230-4C19C47879D9}"/>
                </a:ext>
              </a:extLst>
            </p:cNvPr>
            <p:cNvSpPr/>
            <p:nvPr/>
          </p:nvSpPr>
          <p:spPr>
            <a:xfrm>
              <a:off x="2554019" y="7473001"/>
              <a:ext cx="2361593" cy="1848799"/>
            </a:xfrm>
            <a:prstGeom prst="triangle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" panose="020B0503030403020204" pitchFamily="34" charset="0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79A9BCAD-484B-88E7-7C91-CC8208663DFA}"/>
                </a:ext>
              </a:extLst>
            </p:cNvPr>
            <p:cNvCxnSpPr/>
            <p:nvPr/>
          </p:nvCxnSpPr>
          <p:spPr>
            <a:xfrm rot="5400000" flipV="1">
              <a:off x="2011143" y="7941100"/>
              <a:ext cx="0" cy="737351"/>
            </a:xfrm>
            <a:prstGeom prst="straightConnector1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70CE0D63-9C20-33B9-AF0D-184EBD718F99}"/>
                </a:ext>
              </a:extLst>
            </p:cNvPr>
            <p:cNvCxnSpPr>
              <a:cxnSpLocks/>
            </p:cNvCxnSpPr>
            <p:nvPr/>
          </p:nvCxnSpPr>
          <p:spPr>
            <a:xfrm>
              <a:off x="938378" y="7102467"/>
              <a:ext cx="0" cy="1425933"/>
            </a:xfrm>
            <a:prstGeom prst="straightConnector1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A9FE8433-31E6-B070-EAD9-7B68FFBA42C2}"/>
                </a:ext>
              </a:extLst>
            </p:cNvPr>
            <p:cNvSpPr txBox="1"/>
            <p:nvPr/>
          </p:nvSpPr>
          <p:spPr>
            <a:xfrm>
              <a:off x="399825" y="5963852"/>
              <a:ext cx="538553" cy="2328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yriad Pro" panose="020B0503030403020204" pitchFamily="34" charset="0"/>
                  <a:sym typeface="Helvetica Neue"/>
                </a:rPr>
                <a:t>z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EFF563E-05E9-B535-8263-D81FA2DDD19C}"/>
                </a:ext>
              </a:extLst>
            </p:cNvPr>
            <p:cNvSpPr txBox="1"/>
            <p:nvPr/>
          </p:nvSpPr>
          <p:spPr>
            <a:xfrm>
              <a:off x="3998659" y="6060375"/>
              <a:ext cx="1032843" cy="1946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latin typeface="Myriad Pro" panose="020B0503030403020204" pitchFamily="34" charset="0"/>
                </a:rPr>
                <a:t>focus</a:t>
              </a:r>
              <a:endParaRPr kumimoji="0" lang="en-US" sz="4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yriad Pro" panose="020B0503030403020204" pitchFamily="34" charset="0"/>
                <a:sym typeface="Helvetica Neue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9032AE64-E890-5ADB-92CA-46C14611ADE5}"/>
                </a:ext>
              </a:extLst>
            </p:cNvPr>
            <p:cNvSpPr txBox="1"/>
            <p:nvPr/>
          </p:nvSpPr>
          <p:spPr>
            <a:xfrm>
              <a:off x="1751893" y="7284353"/>
              <a:ext cx="387928" cy="1344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Myriad Pro" panose="020B0503030403020204" pitchFamily="34" charset="0"/>
                </a:rPr>
                <a:t>x</a:t>
              </a:r>
              <a:endParaRPr kumimoji="0" lang="en-US" sz="4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yriad Pro" panose="020B0503030403020204" pitchFamily="34" charset="0"/>
                <a:sym typeface="Helvetica Neue"/>
              </a:endParaRPr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A99638BA-BD2F-ADB7-69B0-8242CAC53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164741" y="3935138"/>
              <a:ext cx="1140153" cy="2825158"/>
            </a:xfrm>
            <a:prstGeom prst="rect">
              <a:avLst/>
            </a:prstGeom>
          </p:spPr>
        </p:pic>
        <p:sp>
          <p:nvSpPr>
            <p:cNvPr id="30" name="Dreieck 42">
              <a:extLst>
                <a:ext uri="{FF2B5EF4-FFF2-40B4-BE49-F238E27FC236}">
                  <a16:creationId xmlns:a16="http://schemas.microsoft.com/office/drawing/2014/main" id="{8801B3B5-030D-0712-0B1F-AA64304C1A0D}"/>
                </a:ext>
              </a:extLst>
            </p:cNvPr>
            <p:cNvSpPr/>
            <p:nvPr/>
          </p:nvSpPr>
          <p:spPr>
            <a:xfrm rot="10800000">
              <a:off x="2554018" y="5905664"/>
              <a:ext cx="2361591" cy="1832266"/>
            </a:xfrm>
            <a:prstGeom prst="triangle">
              <a:avLst>
                <a:gd name="adj" fmla="val 50491"/>
              </a:avLst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" panose="020B0503030403020204" pitchFamily="34" charset="0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A7D657E8-8693-B6EA-4A7B-7ED5B327D5AF}"/>
                </a:ext>
              </a:extLst>
            </p:cNvPr>
            <p:cNvSpPr/>
            <p:nvPr/>
          </p:nvSpPr>
          <p:spPr>
            <a:xfrm>
              <a:off x="2396071" y="7815434"/>
              <a:ext cx="1275907" cy="1626781"/>
            </a:xfrm>
            <a:custGeom>
              <a:avLst/>
              <a:gdLst>
                <a:gd name="connsiteX0" fmla="*/ 994144 w 1275907"/>
                <a:gd name="connsiteY0" fmla="*/ 0 h 1557669"/>
                <a:gd name="connsiteX1" fmla="*/ 0 w 1275907"/>
                <a:gd name="connsiteY1" fmla="*/ 1552353 h 1557669"/>
                <a:gd name="connsiteX2" fmla="*/ 467832 w 1275907"/>
                <a:gd name="connsiteY2" fmla="*/ 1557669 h 1557669"/>
                <a:gd name="connsiteX3" fmla="*/ 1275907 w 1275907"/>
                <a:gd name="connsiteY3" fmla="*/ 21265 h 1557669"/>
                <a:gd name="connsiteX4" fmla="*/ 994144 w 1275907"/>
                <a:gd name="connsiteY4" fmla="*/ 0 h 1557669"/>
                <a:gd name="connsiteX0" fmla="*/ 994144 w 1275907"/>
                <a:gd name="connsiteY0" fmla="*/ 0 h 1562985"/>
                <a:gd name="connsiteX1" fmla="*/ 0 w 1275907"/>
                <a:gd name="connsiteY1" fmla="*/ 1552353 h 1562985"/>
                <a:gd name="connsiteX2" fmla="*/ 643269 w 1275907"/>
                <a:gd name="connsiteY2" fmla="*/ 1562985 h 1562985"/>
                <a:gd name="connsiteX3" fmla="*/ 1275907 w 1275907"/>
                <a:gd name="connsiteY3" fmla="*/ 21265 h 1562985"/>
                <a:gd name="connsiteX4" fmla="*/ 994144 w 1275907"/>
                <a:gd name="connsiteY4" fmla="*/ 0 h 1562985"/>
                <a:gd name="connsiteX0" fmla="*/ 994144 w 1275907"/>
                <a:gd name="connsiteY0" fmla="*/ 0 h 1626781"/>
                <a:gd name="connsiteX1" fmla="*/ 0 w 1275907"/>
                <a:gd name="connsiteY1" fmla="*/ 1552353 h 1626781"/>
                <a:gd name="connsiteX2" fmla="*/ 839971 w 1275907"/>
                <a:gd name="connsiteY2" fmla="*/ 1626781 h 1626781"/>
                <a:gd name="connsiteX3" fmla="*/ 1275907 w 1275907"/>
                <a:gd name="connsiteY3" fmla="*/ 21265 h 1626781"/>
                <a:gd name="connsiteX4" fmla="*/ 994144 w 1275907"/>
                <a:gd name="connsiteY4" fmla="*/ 0 h 162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907" h="1626781">
                  <a:moveTo>
                    <a:pt x="994144" y="0"/>
                  </a:moveTo>
                  <a:lnTo>
                    <a:pt x="0" y="1552353"/>
                  </a:lnTo>
                  <a:lnTo>
                    <a:pt x="839971" y="1626781"/>
                  </a:lnTo>
                  <a:lnTo>
                    <a:pt x="1275907" y="21265"/>
                  </a:lnTo>
                  <a:lnTo>
                    <a:pt x="994144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2B62585A-820D-7EAD-037C-9D7EBDB03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982874" y="8104851"/>
              <a:ext cx="1503885" cy="3796023"/>
            </a:xfrm>
            <a:prstGeom prst="rect">
              <a:avLst/>
            </a:prstGeom>
          </p:spPr>
        </p:pic>
        <p:sp>
          <p:nvSpPr>
            <p:cNvPr id="33" name="Dreieck 35">
              <a:extLst>
                <a:ext uri="{FF2B5EF4-FFF2-40B4-BE49-F238E27FC236}">
                  <a16:creationId xmlns:a16="http://schemas.microsoft.com/office/drawing/2014/main" id="{D20B052E-4FF4-202D-9A05-E7654F0F6D0B}"/>
                </a:ext>
              </a:extLst>
            </p:cNvPr>
            <p:cNvSpPr/>
            <p:nvPr/>
          </p:nvSpPr>
          <p:spPr>
            <a:xfrm rot="5400000">
              <a:off x="2454120" y="6935455"/>
              <a:ext cx="667856" cy="1785148"/>
            </a:xfrm>
            <a:prstGeom prst="triangle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" panose="020B0503030403020204" pitchFamily="34" charset="0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" name="Rechteck 2"/>
          <p:cNvSpPr/>
          <p:nvPr/>
        </p:nvSpPr>
        <p:spPr>
          <a:xfrm>
            <a:off x="2764665" y="2288146"/>
            <a:ext cx="244698" cy="210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B0B32363-B7B8-4C9F-84F1-F5EF454ACA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67" t="14117" r="2500" b="6741"/>
          <a:stretch/>
        </p:blipFill>
        <p:spPr>
          <a:xfrm>
            <a:off x="5777100" y="2405574"/>
            <a:ext cx="2812355" cy="3260120"/>
          </a:xfrm>
          <a:prstGeom prst="rect">
            <a:avLst/>
          </a:prstGeom>
        </p:spPr>
      </p:pic>
      <p:pic>
        <p:nvPicPr>
          <p:cNvPr id="38" name="Picture 4" descr="Daniel">
            <a:extLst>
              <a:ext uri="{FF2B5EF4-FFF2-40B4-BE49-F238E27FC236}">
                <a16:creationId xmlns:a16="http://schemas.microsoft.com/office/drawing/2014/main" id="{003CE801-E9BD-464C-B0D3-AE0FFAFB5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r="8333" b="10103"/>
          <a:stretch/>
        </p:blipFill>
        <p:spPr bwMode="auto">
          <a:xfrm>
            <a:off x="8276529" y="2529132"/>
            <a:ext cx="735977" cy="8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Visitenkarte von Jauk, Thomas; Dipl.-Ing. BSc - TUGRAZonline ...">
            <a:extLst>
              <a:ext uri="{FF2B5EF4-FFF2-40B4-BE49-F238E27FC236}">
                <a16:creationId xmlns:a16="http://schemas.microsoft.com/office/drawing/2014/main" id="{C24E373B-6B34-4B5D-9E55-8F4512562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3"/>
          <a:stretch/>
        </p:blipFill>
        <p:spPr bwMode="auto">
          <a:xfrm>
            <a:off x="8276529" y="3428659"/>
            <a:ext cx="735322" cy="8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AD5B639A-7DE4-4935-96EF-4899583949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62" r="3930"/>
          <a:stretch/>
        </p:blipFill>
        <p:spPr>
          <a:xfrm>
            <a:off x="8280390" y="4324966"/>
            <a:ext cx="731461" cy="894007"/>
          </a:xfrm>
          <a:prstGeom prst="rect">
            <a:avLst/>
          </a:pr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748E9994-0F80-4FFD-92FD-D30A704FA7C5}"/>
              </a:ext>
            </a:extLst>
          </p:cNvPr>
          <p:cNvSpPr/>
          <p:nvPr/>
        </p:nvSpPr>
        <p:spPr>
          <a:xfrm>
            <a:off x="3827766" y="2405574"/>
            <a:ext cx="19493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Marcus Ossiander</a:t>
            </a:r>
          </a:p>
          <a:p>
            <a:r>
              <a:rPr lang="en-US" dirty="0"/>
              <a:t>Hana Hampel</a:t>
            </a:r>
            <a:br>
              <a:rPr lang="en-US" dirty="0"/>
            </a:br>
            <a:r>
              <a:rPr lang="en-US" dirty="0"/>
              <a:t>Maryna Meretska</a:t>
            </a:r>
            <a:br>
              <a:rPr lang="en-US" dirty="0"/>
            </a:br>
            <a:r>
              <a:rPr lang="en-US" dirty="0"/>
              <a:t>Daniel Lim</a:t>
            </a:r>
            <a:br>
              <a:rPr lang="en-US" dirty="0"/>
            </a:br>
            <a:r>
              <a:rPr lang="en-US" dirty="0"/>
              <a:t>Thomas Jauk</a:t>
            </a:r>
            <a:br>
              <a:rPr lang="en-US" dirty="0"/>
            </a:br>
            <a:r>
              <a:rPr lang="en-US" dirty="0"/>
              <a:t>Federico Capasso</a:t>
            </a:r>
            <a:endParaRPr lang="de-DE" dirty="0"/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D21E31F3-E180-42FE-B464-F27A12835F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352" y="781654"/>
            <a:ext cx="4460474" cy="6184796"/>
          </a:xfrm>
          <a:prstGeom prst="rect">
            <a:avLst/>
          </a:prstGeom>
        </p:spPr>
      </p:pic>
      <p:sp>
        <p:nvSpPr>
          <p:cNvPr id="43" name="Rechteck 42">
            <a:extLst>
              <a:ext uri="{FF2B5EF4-FFF2-40B4-BE49-F238E27FC236}">
                <a16:creationId xmlns:a16="http://schemas.microsoft.com/office/drawing/2014/main" id="{0975BEC7-A156-4E79-9D70-FCCADD290328}"/>
              </a:ext>
            </a:extLst>
          </p:cNvPr>
          <p:cNvSpPr/>
          <p:nvPr/>
        </p:nvSpPr>
        <p:spPr>
          <a:xfrm rot="16200000">
            <a:off x="502307" y="3661274"/>
            <a:ext cx="5811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</a:rPr>
              <a:t>“Extreme ultraviolet </a:t>
            </a:r>
            <a:r>
              <a:rPr lang="en-US" sz="1400" dirty="0" err="1">
                <a:solidFill>
                  <a:schemeClr val="bg1"/>
                </a:solidFill>
              </a:rPr>
              <a:t>metalens</a:t>
            </a:r>
            <a:r>
              <a:rPr lang="en-US" sz="1400" dirty="0">
                <a:solidFill>
                  <a:schemeClr val="bg1"/>
                </a:solidFill>
              </a:rPr>
              <a:t> by vacuum guiding”</a:t>
            </a:r>
            <a:endParaRPr lang="de-DE" sz="1400" dirty="0">
              <a:solidFill>
                <a:schemeClr val="bg1"/>
              </a:solidFill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</a:rPr>
              <a:t>Science 380, 59-63 (2023)</a:t>
            </a:r>
            <a:endParaRPr lang="de-DE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E3897AD-3E7D-4753-B413-A5B88EADA4C2}"/>
              </a:ext>
            </a:extLst>
          </p:cNvPr>
          <p:cNvSpPr txBox="1"/>
          <p:nvPr/>
        </p:nvSpPr>
        <p:spPr>
          <a:xfrm>
            <a:off x="4377526" y="6020182"/>
            <a:ext cx="4568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4-D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microscopy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carrier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dynamics</a:t>
            </a:r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3DB32595-8FE1-4396-8938-CD60C5B839C0}"/>
              </a:ext>
            </a:extLst>
          </p:cNvPr>
          <p:cNvSpPr txBox="1">
            <a:spLocks/>
          </p:cNvSpPr>
          <p:nvPr/>
        </p:nvSpPr>
        <p:spPr>
          <a:xfrm>
            <a:off x="-77273" y="-1941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Outlook: Attosecond </a:t>
            </a:r>
            <a:r>
              <a:rPr lang="de-DE" sz="40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Microscopy</a:t>
            </a:r>
            <a:r>
              <a:rPr lang="de-DE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2099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1" grpId="0"/>
      <p:bldP spid="43" grpId="0"/>
      <p:bldP spid="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283526" y="2478840"/>
            <a:ext cx="5803685" cy="42286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26027" y="-4843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Boost magnetic moment by light?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8"/>
          <a:stretch/>
        </p:blipFill>
        <p:spPr>
          <a:xfrm>
            <a:off x="606785" y="800203"/>
            <a:ext cx="6125129" cy="1783052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4EA35EC-B629-4126-A916-B451DAAA7BD0}"/>
              </a:ext>
            </a:extLst>
          </p:cNvPr>
          <p:cNvGrpSpPr/>
          <p:nvPr/>
        </p:nvGrpSpPr>
        <p:grpSpPr>
          <a:xfrm>
            <a:off x="347087" y="2945267"/>
            <a:ext cx="2040901" cy="1333375"/>
            <a:chOff x="7015169" y="952889"/>
            <a:chExt cx="3929994" cy="2523745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C42A80C-5CC5-4FCF-AB89-DD299BD2C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169" y="1463417"/>
              <a:ext cx="3929994" cy="2013217"/>
            </a:xfrm>
            <a:prstGeom prst="rect">
              <a:avLst/>
            </a:prstGeom>
          </p:spPr>
        </p:pic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47987354-49E4-4586-9D69-BD34F3887599}"/>
                </a:ext>
              </a:extLst>
            </p:cNvPr>
            <p:cNvCxnSpPr/>
            <p:nvPr/>
          </p:nvCxnSpPr>
          <p:spPr>
            <a:xfrm>
              <a:off x="7608237" y="2040347"/>
              <a:ext cx="710809" cy="4518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EBC8DE3F-3C3B-4E54-9B37-8021E7D46717}"/>
                </a:ext>
              </a:extLst>
            </p:cNvPr>
            <p:cNvCxnSpPr/>
            <p:nvPr/>
          </p:nvCxnSpPr>
          <p:spPr>
            <a:xfrm flipH="1" flipV="1">
              <a:off x="7515880" y="2950842"/>
              <a:ext cx="698141" cy="1779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FDE5A73-4540-4A69-80CD-85854997DA85}"/>
                </a:ext>
              </a:extLst>
            </p:cNvPr>
            <p:cNvSpPr/>
            <p:nvPr/>
          </p:nvSpPr>
          <p:spPr>
            <a:xfrm>
              <a:off x="7353828" y="2564814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129A267-6CC2-418C-A50D-5971DE706A5C}"/>
                </a:ext>
              </a:extLst>
            </p:cNvPr>
            <p:cNvSpPr/>
            <p:nvPr/>
          </p:nvSpPr>
          <p:spPr>
            <a:xfrm>
              <a:off x="7608237" y="252197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3602539-A3AA-48D5-865A-71CBE5BEF8BA}"/>
                </a:ext>
              </a:extLst>
            </p:cNvPr>
            <p:cNvSpPr/>
            <p:nvPr/>
          </p:nvSpPr>
          <p:spPr>
            <a:xfrm>
              <a:off x="7856961" y="248205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A6664ED-A709-4F01-B7DD-B15571708EB4}"/>
                </a:ext>
              </a:extLst>
            </p:cNvPr>
            <p:cNvSpPr/>
            <p:nvPr/>
          </p:nvSpPr>
          <p:spPr>
            <a:xfrm>
              <a:off x="7709233" y="2633251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A02F238-8161-425C-A7DA-5EB23F644BB9}"/>
                </a:ext>
              </a:extLst>
            </p:cNvPr>
            <p:cNvSpPr/>
            <p:nvPr/>
          </p:nvSpPr>
          <p:spPr>
            <a:xfrm>
              <a:off x="7963642" y="259041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859385F-FD6D-46EB-A156-3E0EEFD605F7}"/>
                </a:ext>
              </a:extLst>
            </p:cNvPr>
            <p:cNvSpPr/>
            <p:nvPr/>
          </p:nvSpPr>
          <p:spPr>
            <a:xfrm>
              <a:off x="8212366" y="255049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669CBAD0-3265-4CBB-AE55-407F8B6255BD}"/>
                </a:ext>
              </a:extLst>
            </p:cNvPr>
            <p:cNvSpPr/>
            <p:nvPr/>
          </p:nvSpPr>
          <p:spPr>
            <a:xfrm>
              <a:off x="8070323" y="2698162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93A46282-F456-4A57-9150-79C5C36430F8}"/>
                </a:ext>
              </a:extLst>
            </p:cNvPr>
            <p:cNvSpPr/>
            <p:nvPr/>
          </p:nvSpPr>
          <p:spPr>
            <a:xfrm>
              <a:off x="8324732" y="265532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21F97127-9BAE-438B-B046-0CAF54315FC9}"/>
                </a:ext>
              </a:extLst>
            </p:cNvPr>
            <p:cNvSpPr/>
            <p:nvPr/>
          </p:nvSpPr>
          <p:spPr>
            <a:xfrm>
              <a:off x="8573456" y="261540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60874FC0-97C0-45D8-96ED-3B49AC507F5F}"/>
                </a:ext>
              </a:extLst>
            </p:cNvPr>
            <p:cNvSpPr/>
            <p:nvPr/>
          </p:nvSpPr>
          <p:spPr>
            <a:xfrm>
              <a:off x="8431412" y="2756528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13A00732-F33D-475E-A082-B9CCF287BB97}"/>
                </a:ext>
              </a:extLst>
            </p:cNvPr>
            <p:cNvSpPr/>
            <p:nvPr/>
          </p:nvSpPr>
          <p:spPr>
            <a:xfrm>
              <a:off x="8685821" y="271369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1C1E5093-6877-48FF-A628-B4A2791949CB}"/>
                </a:ext>
              </a:extLst>
            </p:cNvPr>
            <p:cNvSpPr/>
            <p:nvPr/>
          </p:nvSpPr>
          <p:spPr>
            <a:xfrm>
              <a:off x="8934545" y="267377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CF3D3042-ACA7-4E84-82E8-6DC3AC28A008}"/>
                </a:ext>
              </a:extLst>
            </p:cNvPr>
            <p:cNvSpPr/>
            <p:nvPr/>
          </p:nvSpPr>
          <p:spPr>
            <a:xfrm>
              <a:off x="8827865" y="285399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25906238-85E8-49ED-8860-C51170FEC17B}"/>
                </a:ext>
              </a:extLst>
            </p:cNvPr>
            <p:cNvSpPr/>
            <p:nvPr/>
          </p:nvSpPr>
          <p:spPr>
            <a:xfrm>
              <a:off x="9047257" y="278665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15BF358D-0FF3-44DF-86BB-1AD78617908E}"/>
                </a:ext>
              </a:extLst>
            </p:cNvPr>
            <p:cNvSpPr/>
            <p:nvPr/>
          </p:nvSpPr>
          <p:spPr>
            <a:xfrm>
              <a:off x="9266649" y="269952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37" name="Picture 2" descr="Glühbirne Strom Symbol Computer Icons, Licht, schwarz, Schwarz und weiß,  Marke png | PNGWing">
              <a:extLst>
                <a:ext uri="{FF2B5EF4-FFF2-40B4-BE49-F238E27FC236}">
                  <a16:creationId xmlns:a16="http://schemas.microsoft.com/office/drawing/2014/main" id="{0755F734-22A3-44FF-AC61-9AB6A740D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640" y="952889"/>
              <a:ext cx="1349612" cy="751089"/>
            </a:xfrm>
            <a:prstGeom prst="rect">
              <a:avLst/>
            </a:prstGeom>
            <a:noFill/>
            <a:effectLst>
              <a:glow rad="139700">
                <a:srgbClr val="FFFF00">
                  <a:alpha val="19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480A000E-A6F9-461D-A746-E4AC715EE449}"/>
                </a:ext>
              </a:extLst>
            </p:cNvPr>
            <p:cNvCxnSpPr>
              <a:stCxn id="25" idx="0"/>
            </p:cNvCxnSpPr>
            <p:nvPr/>
          </p:nvCxnSpPr>
          <p:spPr>
            <a:xfrm flipV="1">
              <a:off x="7762573" y="2257425"/>
              <a:ext cx="0" cy="375826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5357E1FA-C5FB-4C08-8908-21ED229A1AF1}"/>
                </a:ext>
              </a:extLst>
            </p:cNvPr>
            <p:cNvCxnSpPr/>
            <p:nvPr/>
          </p:nvCxnSpPr>
          <p:spPr>
            <a:xfrm flipV="1">
              <a:off x="8484752" y="2328863"/>
              <a:ext cx="0" cy="423300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8253C3C5-ECB6-4767-9C5A-ED387722D9F5}"/>
                </a:ext>
              </a:extLst>
            </p:cNvPr>
            <p:cNvCxnSpPr>
              <a:stCxn id="36" idx="0"/>
            </p:cNvCxnSpPr>
            <p:nvPr/>
          </p:nvCxnSpPr>
          <p:spPr>
            <a:xfrm flipV="1">
              <a:off x="9319989" y="2265075"/>
              <a:ext cx="0" cy="43445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EB7410C-76D7-44D3-9B64-338BA1A73466}"/>
              </a:ext>
            </a:extLst>
          </p:cNvPr>
          <p:cNvGrpSpPr/>
          <p:nvPr/>
        </p:nvGrpSpPr>
        <p:grpSpPr>
          <a:xfrm>
            <a:off x="346712" y="4593177"/>
            <a:ext cx="2041276" cy="1333375"/>
            <a:chOff x="7015169" y="952889"/>
            <a:chExt cx="3929994" cy="2523745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20FF837-E230-41AC-96AC-5C1E39B4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169" y="1463417"/>
              <a:ext cx="3929994" cy="2013217"/>
            </a:xfrm>
            <a:prstGeom prst="rect">
              <a:avLst/>
            </a:prstGeom>
          </p:spPr>
        </p:pic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2D9156C6-2378-4E74-9481-5E92C06163A4}"/>
                </a:ext>
              </a:extLst>
            </p:cNvPr>
            <p:cNvCxnSpPr/>
            <p:nvPr/>
          </p:nvCxnSpPr>
          <p:spPr>
            <a:xfrm flipH="1" flipV="1">
              <a:off x="7515880" y="2950842"/>
              <a:ext cx="698141" cy="1779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5C653000-A6A8-419B-AE2B-92235D00B64C}"/>
                </a:ext>
              </a:extLst>
            </p:cNvPr>
            <p:cNvSpPr/>
            <p:nvPr/>
          </p:nvSpPr>
          <p:spPr>
            <a:xfrm>
              <a:off x="7353828" y="2564814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7FE7F8DF-CBE3-4231-9EC6-ECB737AF1C45}"/>
                </a:ext>
              </a:extLst>
            </p:cNvPr>
            <p:cNvSpPr/>
            <p:nvPr/>
          </p:nvSpPr>
          <p:spPr>
            <a:xfrm>
              <a:off x="7608237" y="252197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2F64CC6-9FE5-4D2D-A9D3-583F0F8AAA26}"/>
                </a:ext>
              </a:extLst>
            </p:cNvPr>
            <p:cNvSpPr/>
            <p:nvPr/>
          </p:nvSpPr>
          <p:spPr>
            <a:xfrm>
              <a:off x="7856961" y="248205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5499E116-E0C1-46FD-8FAE-181D27CC5F1B}"/>
                </a:ext>
              </a:extLst>
            </p:cNvPr>
            <p:cNvSpPr/>
            <p:nvPr/>
          </p:nvSpPr>
          <p:spPr>
            <a:xfrm>
              <a:off x="7709233" y="2633251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B74CA88D-5262-4706-A3C7-907E5C87A2D7}"/>
                </a:ext>
              </a:extLst>
            </p:cNvPr>
            <p:cNvSpPr/>
            <p:nvPr/>
          </p:nvSpPr>
          <p:spPr>
            <a:xfrm>
              <a:off x="7963642" y="259041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301DB6D-D09B-42B7-A3FB-C6A21CB10752}"/>
                </a:ext>
              </a:extLst>
            </p:cNvPr>
            <p:cNvSpPr/>
            <p:nvPr/>
          </p:nvSpPr>
          <p:spPr>
            <a:xfrm>
              <a:off x="8212366" y="255049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67878011-0821-4233-948B-50D89A28B642}"/>
                </a:ext>
              </a:extLst>
            </p:cNvPr>
            <p:cNvSpPr/>
            <p:nvPr/>
          </p:nvSpPr>
          <p:spPr>
            <a:xfrm>
              <a:off x="8070323" y="2698162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BDFA89C-FFD9-4DE4-82CE-3C44B93EC1C0}"/>
                </a:ext>
              </a:extLst>
            </p:cNvPr>
            <p:cNvSpPr/>
            <p:nvPr/>
          </p:nvSpPr>
          <p:spPr>
            <a:xfrm>
              <a:off x="8324732" y="265532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745EAEE8-77B6-4E45-8649-2090189F431A}"/>
                </a:ext>
              </a:extLst>
            </p:cNvPr>
            <p:cNvSpPr/>
            <p:nvPr/>
          </p:nvSpPr>
          <p:spPr>
            <a:xfrm>
              <a:off x="8573456" y="2615407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88055EDC-8A71-4947-93D1-2227C9C12E71}"/>
                </a:ext>
              </a:extLst>
            </p:cNvPr>
            <p:cNvSpPr/>
            <p:nvPr/>
          </p:nvSpPr>
          <p:spPr>
            <a:xfrm>
              <a:off x="8431412" y="2756528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FD481CB5-BA0D-4F87-B517-38DA8F870BA8}"/>
                </a:ext>
              </a:extLst>
            </p:cNvPr>
            <p:cNvSpPr/>
            <p:nvPr/>
          </p:nvSpPr>
          <p:spPr>
            <a:xfrm>
              <a:off x="8685821" y="271369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23EDEFDE-8D3B-4221-AC22-0A36946968AC}"/>
                </a:ext>
              </a:extLst>
            </p:cNvPr>
            <p:cNvSpPr/>
            <p:nvPr/>
          </p:nvSpPr>
          <p:spPr>
            <a:xfrm>
              <a:off x="8934545" y="2673773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63AEB900-1CB8-4F08-B3BC-D03D8074724E}"/>
                </a:ext>
              </a:extLst>
            </p:cNvPr>
            <p:cNvSpPr/>
            <p:nvPr/>
          </p:nvSpPr>
          <p:spPr>
            <a:xfrm>
              <a:off x="8827865" y="2853999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D5AA0566-AAB9-48CD-967F-BD0979A5EEE8}"/>
                </a:ext>
              </a:extLst>
            </p:cNvPr>
            <p:cNvSpPr/>
            <p:nvPr/>
          </p:nvSpPr>
          <p:spPr>
            <a:xfrm>
              <a:off x="9047257" y="278665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B36215AE-6A0F-46CC-AEB0-2B09C76EDE72}"/>
                </a:ext>
              </a:extLst>
            </p:cNvPr>
            <p:cNvSpPr/>
            <p:nvPr/>
          </p:nvSpPr>
          <p:spPr>
            <a:xfrm>
              <a:off x="9266649" y="2699526"/>
              <a:ext cx="106680" cy="1080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59" name="Picture 2" descr="Glühbirne Strom Symbol Computer Icons, Licht, schwarz, Schwarz und weiß,  Marke png | PNGWing">
              <a:extLst>
                <a:ext uri="{FF2B5EF4-FFF2-40B4-BE49-F238E27FC236}">
                  <a16:creationId xmlns:a16="http://schemas.microsoft.com/office/drawing/2014/main" id="{931C0C88-6F3A-4477-BD26-37B6D46DF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640" y="952889"/>
              <a:ext cx="1349612" cy="751089"/>
            </a:xfrm>
            <a:prstGeom prst="rect">
              <a:avLst/>
            </a:prstGeom>
            <a:noFill/>
            <a:effectLst>
              <a:glow rad="152400">
                <a:srgbClr val="FFFF00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BB8ECDC3-8D3C-4F16-9C4E-4043C08B3FE3}"/>
                </a:ext>
              </a:extLst>
            </p:cNvPr>
            <p:cNvCxnSpPr>
              <a:stCxn id="47" idx="0"/>
            </p:cNvCxnSpPr>
            <p:nvPr/>
          </p:nvCxnSpPr>
          <p:spPr>
            <a:xfrm flipV="1">
              <a:off x="7762573" y="2257425"/>
              <a:ext cx="0" cy="375826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AD25E0D7-D352-45C0-94E8-E24185C02D78}"/>
                </a:ext>
              </a:extLst>
            </p:cNvPr>
            <p:cNvCxnSpPr/>
            <p:nvPr/>
          </p:nvCxnSpPr>
          <p:spPr>
            <a:xfrm flipV="1">
              <a:off x="8484752" y="2328863"/>
              <a:ext cx="0" cy="423300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3BE4C216-2EE4-47C3-977A-B2EB83A7EBB7}"/>
                </a:ext>
              </a:extLst>
            </p:cNvPr>
            <p:cNvCxnSpPr>
              <a:stCxn id="58" idx="0"/>
            </p:cNvCxnSpPr>
            <p:nvPr/>
          </p:nvCxnSpPr>
          <p:spPr>
            <a:xfrm flipV="1">
              <a:off x="9319989" y="2265075"/>
              <a:ext cx="0" cy="43445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6A675EB8-1236-4C57-AACE-4F3B47B98523}"/>
                </a:ext>
              </a:extLst>
            </p:cNvPr>
            <p:cNvCxnSpPr/>
            <p:nvPr/>
          </p:nvCxnSpPr>
          <p:spPr>
            <a:xfrm flipH="1" flipV="1">
              <a:off x="7543528" y="2054670"/>
              <a:ext cx="668838" cy="651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>
              <a:extLst>
                <a:ext uri="{FF2B5EF4-FFF2-40B4-BE49-F238E27FC236}">
                  <a16:creationId xmlns:a16="http://schemas.microsoft.com/office/drawing/2014/main" id="{CF62D582-8CCD-4DE4-AA21-888FD045E8E0}"/>
                </a:ext>
              </a:extLst>
            </p:cNvPr>
            <p:cNvCxnSpPr>
              <a:stCxn id="49" idx="0"/>
            </p:cNvCxnSpPr>
            <p:nvPr/>
          </p:nvCxnSpPr>
          <p:spPr>
            <a:xfrm flipV="1">
              <a:off x="8265706" y="2265075"/>
              <a:ext cx="0" cy="285421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6155EC30-0C3D-4288-BA6E-6AE1BB7734E0}"/>
                </a:ext>
              </a:extLst>
            </p:cNvPr>
            <p:cNvCxnSpPr>
              <a:stCxn id="46" idx="0"/>
            </p:cNvCxnSpPr>
            <p:nvPr/>
          </p:nvCxnSpPr>
          <p:spPr>
            <a:xfrm flipH="1" flipV="1">
              <a:off x="7906169" y="2264464"/>
              <a:ext cx="4132" cy="217595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A64703DF-065E-4BD6-8DB2-794E3F3AD803}"/>
                </a:ext>
              </a:extLst>
            </p:cNvPr>
            <p:cNvCxnSpPr>
              <a:stCxn id="50" idx="0"/>
            </p:cNvCxnSpPr>
            <p:nvPr/>
          </p:nvCxnSpPr>
          <p:spPr>
            <a:xfrm flipV="1">
              <a:off x="8123663" y="2264464"/>
              <a:ext cx="4333" cy="433698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8829BB31-E00E-487E-8763-8C3AC5E74BDE}"/>
                </a:ext>
              </a:extLst>
            </p:cNvPr>
            <p:cNvCxnSpPr>
              <a:stCxn id="56" idx="0"/>
            </p:cNvCxnSpPr>
            <p:nvPr/>
          </p:nvCxnSpPr>
          <p:spPr>
            <a:xfrm flipH="1" flipV="1">
              <a:off x="8876751" y="2373261"/>
              <a:ext cx="4454" cy="480738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F1EBFB25-86EA-4570-B2FD-2B51BC700B7D}"/>
                </a:ext>
              </a:extLst>
            </p:cNvPr>
            <p:cNvCxnSpPr>
              <a:stCxn id="54" idx="0"/>
            </p:cNvCxnSpPr>
            <p:nvPr/>
          </p:nvCxnSpPr>
          <p:spPr>
            <a:xfrm flipH="1" flipV="1">
              <a:off x="8736636" y="2369314"/>
              <a:ext cx="2525" cy="344379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DE3C8C99-9CEB-49F5-9C3C-2E5EFE5750FE}"/>
                </a:ext>
              </a:extLst>
            </p:cNvPr>
            <p:cNvCxnSpPr>
              <a:stCxn id="44" idx="0"/>
            </p:cNvCxnSpPr>
            <p:nvPr/>
          </p:nvCxnSpPr>
          <p:spPr>
            <a:xfrm flipV="1">
              <a:off x="7407168" y="2228820"/>
              <a:ext cx="4333" cy="335994"/>
            </a:xfrm>
            <a:prstGeom prst="straightConnector1">
              <a:avLst/>
            </a:prstGeom>
            <a:ln w="38100">
              <a:solidFill>
                <a:srgbClr val="FFD7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Grafik 73">
            <a:extLst>
              <a:ext uri="{FF2B5EF4-FFF2-40B4-BE49-F238E27FC236}">
                <a16:creationId xmlns:a16="http://schemas.microsoft.com/office/drawing/2014/main" id="{D254C067-E4BC-4188-B8A0-28179AA1AD8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33847" b="36611"/>
          <a:stretch/>
        </p:blipFill>
        <p:spPr>
          <a:xfrm>
            <a:off x="6192999" y="3823628"/>
            <a:ext cx="2840694" cy="1249216"/>
          </a:xfrm>
          <a:prstGeom prst="rect">
            <a:avLst/>
          </a:prstGeom>
        </p:spPr>
      </p:pic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F8D84AED-D2F1-4DC1-B7A8-89C07B9E7ADD}"/>
              </a:ext>
            </a:extLst>
          </p:cNvPr>
          <p:cNvCxnSpPr>
            <a:cxnSpLocks/>
          </p:cNvCxnSpPr>
          <p:nvPr/>
        </p:nvCxnSpPr>
        <p:spPr>
          <a:xfrm flipV="1">
            <a:off x="5848709" y="3334336"/>
            <a:ext cx="1122010" cy="1091420"/>
          </a:xfrm>
          <a:prstGeom prst="straightConnector1">
            <a:avLst/>
          </a:prstGeom>
          <a:ln w="19050">
            <a:solidFill>
              <a:srgbClr val="94B5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>
            <a:extLst>
              <a:ext uri="{FF2B5EF4-FFF2-40B4-BE49-F238E27FC236}">
                <a16:creationId xmlns:a16="http://schemas.microsoft.com/office/drawing/2014/main" id="{6C5C3632-7E0F-4F74-BE5D-9871E87D3829}"/>
              </a:ext>
            </a:extLst>
          </p:cNvPr>
          <p:cNvCxnSpPr>
            <a:cxnSpLocks/>
          </p:cNvCxnSpPr>
          <p:nvPr/>
        </p:nvCxnSpPr>
        <p:spPr>
          <a:xfrm flipV="1">
            <a:off x="5848709" y="4606274"/>
            <a:ext cx="1122010" cy="184029"/>
          </a:xfrm>
          <a:prstGeom prst="straightConnector1">
            <a:avLst/>
          </a:prstGeom>
          <a:ln w="19050">
            <a:solidFill>
              <a:srgbClr val="E9A5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>
            <a:extLst>
              <a:ext uri="{FF2B5EF4-FFF2-40B4-BE49-F238E27FC236}">
                <a16:creationId xmlns:a16="http://schemas.microsoft.com/office/drawing/2014/main" id="{A3C0C68E-4A1B-49D7-A1FC-2F8634A3A509}"/>
              </a:ext>
            </a:extLst>
          </p:cNvPr>
          <p:cNvCxnSpPr>
            <a:cxnSpLocks/>
          </p:cNvCxnSpPr>
          <p:nvPr/>
        </p:nvCxnSpPr>
        <p:spPr>
          <a:xfrm>
            <a:off x="5848709" y="5072843"/>
            <a:ext cx="950258" cy="566817"/>
          </a:xfrm>
          <a:prstGeom prst="straightConnector1">
            <a:avLst/>
          </a:prstGeom>
          <a:ln w="19050">
            <a:solidFill>
              <a:srgbClr val="4BB1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B6933E13-3BCC-4FC3-90B1-FC9976F7A684}"/>
              </a:ext>
            </a:extLst>
          </p:cNvPr>
          <p:cNvGrpSpPr/>
          <p:nvPr/>
        </p:nvGrpSpPr>
        <p:grpSpPr>
          <a:xfrm>
            <a:off x="3291156" y="3158304"/>
            <a:ext cx="2788257" cy="2668532"/>
            <a:chOff x="3324507" y="3195753"/>
            <a:chExt cx="2788257" cy="2668532"/>
          </a:xfrm>
        </p:grpSpPr>
        <p:pic>
          <p:nvPicPr>
            <p:cNvPr id="82" name="Grafik 81">
              <a:extLst>
                <a:ext uri="{FF2B5EF4-FFF2-40B4-BE49-F238E27FC236}">
                  <a16:creationId xmlns:a16="http://schemas.microsoft.com/office/drawing/2014/main" id="{DB877916-D124-457C-8D31-7FB4C010DFE7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" t="2402" r="56729" b="45941"/>
            <a:stretch/>
          </p:blipFill>
          <p:spPr>
            <a:xfrm>
              <a:off x="3380670" y="3195753"/>
              <a:ext cx="2732094" cy="2534904"/>
            </a:xfrm>
            <a:prstGeom prst="rect">
              <a:avLst/>
            </a:prstGeom>
          </p:spPr>
        </p:pic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81D8F79C-138D-4E56-AACC-2057640C5188}"/>
                </a:ext>
              </a:extLst>
            </p:cNvPr>
            <p:cNvSpPr/>
            <p:nvPr/>
          </p:nvSpPr>
          <p:spPr>
            <a:xfrm>
              <a:off x="3324507" y="5647426"/>
              <a:ext cx="129547" cy="216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4" name="Grafik 83">
            <a:extLst>
              <a:ext uri="{FF2B5EF4-FFF2-40B4-BE49-F238E27FC236}">
                <a16:creationId xmlns:a16="http://schemas.microsoft.com/office/drawing/2014/main" id="{7F1AB703-C7D1-4CBE-B9B6-890D43CD643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9" t="66310" r="-6011" b="-3708"/>
          <a:stretch/>
        </p:blipFill>
        <p:spPr>
          <a:xfrm>
            <a:off x="6369908" y="5127182"/>
            <a:ext cx="3005885" cy="1581419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7FEE2A5F-9FCF-4BB0-9438-AA2DFF31E3C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5" b="67644"/>
          <a:stretch/>
        </p:blipFill>
        <p:spPr>
          <a:xfrm>
            <a:off x="6188119" y="2421104"/>
            <a:ext cx="2840694" cy="1368230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C5388EBA-A55C-4CCD-BB1E-6DFD053984F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8" t="71936" r="11451" b="1606"/>
          <a:stretch/>
        </p:blipFill>
        <p:spPr>
          <a:xfrm>
            <a:off x="2184806" y="3717736"/>
            <a:ext cx="1081216" cy="830634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4F12337A-19A5-438F-824E-AF1182B06CA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" t="71969" r="51402" b="-33"/>
          <a:stretch/>
        </p:blipFill>
        <p:spPr>
          <a:xfrm>
            <a:off x="2159508" y="4890823"/>
            <a:ext cx="1099751" cy="881064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EBE1ED89-BFBE-4CCB-8BA7-FECD3D0CB28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6" t="68677" r="-3144" b="-1740"/>
          <a:stretch/>
        </p:blipFill>
        <p:spPr>
          <a:xfrm rot="5400000">
            <a:off x="2517890" y="4224935"/>
            <a:ext cx="403477" cy="10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00" y="2058128"/>
            <a:ext cx="5673690" cy="250793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00" y="2058128"/>
            <a:ext cx="5673690" cy="250793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00" y="2058128"/>
            <a:ext cx="5673690" cy="250793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00" y="2058128"/>
            <a:ext cx="5673690" cy="250793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00" y="2058128"/>
            <a:ext cx="5673690" cy="250793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00" y="2058128"/>
            <a:ext cx="5673690" cy="250793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55" y="2058128"/>
            <a:ext cx="5673689" cy="250793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7D0916B-8DBA-41D3-A505-E7E18979CE92}"/>
              </a:ext>
            </a:extLst>
          </p:cNvPr>
          <p:cNvSpPr txBox="1">
            <a:spLocks/>
          </p:cNvSpPr>
          <p:nvPr/>
        </p:nvSpPr>
        <p:spPr>
          <a:xfrm>
            <a:off x="-50103" y="-3949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Photoionization: time &amp; phase I</a:t>
            </a:r>
          </a:p>
        </p:txBody>
      </p:sp>
    </p:spTree>
    <p:extLst>
      <p:ext uri="{BB962C8B-B14F-4D97-AF65-F5344CB8AC3E}">
        <p14:creationId xmlns:p14="http://schemas.microsoft.com/office/powerpoint/2010/main" val="2079653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12" y="1371600"/>
            <a:ext cx="6497798" cy="45048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12" y="1371600"/>
            <a:ext cx="6497798" cy="450487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12" y="1371600"/>
            <a:ext cx="6497798" cy="45048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12" y="1371600"/>
            <a:ext cx="6497798" cy="450487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12" y="1371600"/>
            <a:ext cx="6497798" cy="450487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12" y="1371600"/>
            <a:ext cx="6497798" cy="450487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12" y="1371600"/>
            <a:ext cx="6497798" cy="450487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529F196-A4EC-47D1-A718-73AE9B8970B3}"/>
              </a:ext>
            </a:extLst>
          </p:cNvPr>
          <p:cNvSpPr txBox="1">
            <a:spLocks/>
          </p:cNvSpPr>
          <p:nvPr/>
        </p:nvSpPr>
        <p:spPr>
          <a:xfrm>
            <a:off x="-50103" y="-3949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Photoionization: time &amp; phase II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94FC616-5ECD-4432-A759-FB612CC5B80B}"/>
              </a:ext>
            </a:extLst>
          </p:cNvPr>
          <p:cNvSpPr txBox="1"/>
          <p:nvPr/>
        </p:nvSpPr>
        <p:spPr>
          <a:xfrm>
            <a:off x="653671" y="6178200"/>
            <a:ext cx="38620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derivative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shift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2954486-A009-4C48-A5F5-1791303CAED3}"/>
              </a:ext>
            </a:extLst>
          </p:cNvPr>
          <p:cNvSpPr/>
          <p:nvPr/>
        </p:nvSpPr>
        <p:spPr>
          <a:xfrm>
            <a:off x="5050609" y="6178200"/>
            <a:ext cx="35664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delay</a:t>
            </a: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photoemission</a:t>
            </a: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e-DE" sz="2200" dirty="0"/>
          </a:p>
        </p:txBody>
      </p:sp>
      <p:sp>
        <p:nvSpPr>
          <p:cNvPr id="23" name="Pfeil nach rechts 2">
            <a:extLst>
              <a:ext uri="{FF2B5EF4-FFF2-40B4-BE49-F238E27FC236}">
                <a16:creationId xmlns:a16="http://schemas.microsoft.com/office/drawing/2014/main" id="{4DE6BD57-9F38-4876-AE4B-4F2C5C133B81}"/>
              </a:ext>
            </a:extLst>
          </p:cNvPr>
          <p:cNvSpPr/>
          <p:nvPr/>
        </p:nvSpPr>
        <p:spPr>
          <a:xfrm>
            <a:off x="4564159" y="6258480"/>
            <a:ext cx="457200" cy="29164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9858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3691989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3691989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3691989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3691989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3691989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9144000" cy="369198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125260" y="3137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Clocking electronic correlations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81904" y="5291400"/>
            <a:ext cx="1330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Helium</a:t>
            </a:r>
          </a:p>
          <a:p>
            <a:pPr algn="ctr"/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ground</a:t>
            </a:r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state</a:t>
            </a:r>
            <a:endParaRPr lang="de-DE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88427" y="5291399"/>
            <a:ext cx="196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Photoelectric</a:t>
            </a:r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</a:t>
            </a:r>
            <a:endParaRPr lang="de-DE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505124" y="5291399"/>
            <a:ext cx="2217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Photoelectric</a:t>
            </a:r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</a:t>
            </a:r>
            <a:endParaRPr lang="de-DE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&amp; electronic </a:t>
            </a:r>
            <a:r>
              <a:rPr lang="de-DE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excitation</a:t>
            </a:r>
            <a:endParaRPr lang="de-DE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43008D6-9031-4537-9D51-6789787FBE7B}"/>
              </a:ext>
            </a:extLst>
          </p:cNvPr>
          <p:cNvSpPr/>
          <p:nvPr/>
        </p:nvSpPr>
        <p:spPr>
          <a:xfrm>
            <a:off x="316757" y="6243811"/>
            <a:ext cx="5284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Eisenbud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–Wigner–Smith time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delay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photoemission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056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8" y="904912"/>
            <a:ext cx="8433822" cy="47235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8" y="904912"/>
            <a:ext cx="8433822" cy="47235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8" y="904912"/>
            <a:ext cx="8433822" cy="47235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8" y="904912"/>
            <a:ext cx="8433822" cy="47235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8" y="904912"/>
            <a:ext cx="8433822" cy="47235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8" y="904912"/>
            <a:ext cx="8433822" cy="4723591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DDE7F20-D7E0-4955-AAAD-E5E0C713878A}"/>
              </a:ext>
            </a:extLst>
          </p:cNvPr>
          <p:cNvGrpSpPr/>
          <p:nvPr/>
        </p:nvGrpSpPr>
        <p:grpSpPr>
          <a:xfrm>
            <a:off x="3806179" y="1902208"/>
            <a:ext cx="3187753" cy="2895468"/>
            <a:chOff x="3639362" y="1881395"/>
            <a:chExt cx="3187753" cy="2895468"/>
          </a:xfrm>
        </p:grpSpPr>
        <p:sp>
          <p:nvSpPr>
            <p:cNvPr id="7" name="Legende mit Pfeil nach links 6"/>
            <p:cNvSpPr/>
            <p:nvPr/>
          </p:nvSpPr>
          <p:spPr>
            <a:xfrm rot="1042590">
              <a:off x="3639362" y="1881395"/>
              <a:ext cx="3187753" cy="2786687"/>
            </a:xfrm>
            <a:prstGeom prst="leftArrowCallout">
              <a:avLst>
                <a:gd name="adj1" fmla="val 16968"/>
                <a:gd name="adj2" fmla="val 25000"/>
                <a:gd name="adj3" fmla="val 26205"/>
                <a:gd name="adj4" fmla="val 649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42590">
              <a:off x="4797335" y="2093493"/>
              <a:ext cx="1947811" cy="2683370"/>
            </a:xfrm>
            <a:prstGeom prst="rect">
              <a:avLst/>
            </a:prstGeom>
          </p:spPr>
        </p:pic>
      </p:grpSp>
      <p:sp>
        <p:nvSpPr>
          <p:cNvPr id="17" name="Rechteck 16"/>
          <p:cNvSpPr/>
          <p:nvPr/>
        </p:nvSpPr>
        <p:spPr>
          <a:xfrm>
            <a:off x="567249" y="561945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Nat. Phys. 13, 280 (2017)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2F8B49-04BC-4151-8E16-70469FDA82AE}"/>
              </a:ext>
            </a:extLst>
          </p:cNvPr>
          <p:cNvSpPr txBox="1">
            <a:spLocks/>
          </p:cNvSpPr>
          <p:nvPr/>
        </p:nvSpPr>
        <p:spPr>
          <a:xfrm>
            <a:off x="-125260" y="3137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Clocking electronic correlations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2BDDC10-E906-485A-8538-5C84289800E9}"/>
              </a:ext>
            </a:extLst>
          </p:cNvPr>
          <p:cNvSpPr/>
          <p:nvPr/>
        </p:nvSpPr>
        <p:spPr>
          <a:xfrm>
            <a:off x="567249" y="6051214"/>
            <a:ext cx="5179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Atomic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units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accuracy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detecting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electronic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motion</a:t>
            </a:r>
            <a:endParaRPr lang="de-DE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BE35A44-7AC4-42F0-8FDF-DB8440FBB0F4}"/>
              </a:ext>
            </a:extLst>
          </p:cNvPr>
          <p:cNvSpPr/>
          <p:nvPr/>
        </p:nvSpPr>
        <p:spPr>
          <a:xfrm>
            <a:off x="5591433" y="6053792"/>
            <a:ext cx="1863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and </a:t>
            </a:r>
            <a:r>
              <a:rPr lang="de-DE" b="1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controlling</a:t>
            </a:r>
            <a:r>
              <a:rPr lang="de-DE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4F118C4-0203-41E9-BC47-26ECD1116A4F}"/>
              </a:ext>
            </a:extLst>
          </p:cNvPr>
          <p:cNvSpPr/>
          <p:nvPr/>
        </p:nvSpPr>
        <p:spPr>
          <a:xfrm>
            <a:off x="567249" y="5843030"/>
            <a:ext cx="4155463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Science 328, 5986 (2010)</a:t>
            </a:r>
          </a:p>
        </p:txBody>
      </p:sp>
    </p:spTree>
    <p:extLst>
      <p:ext uri="{BB962C8B-B14F-4D97-AF65-F5344CB8AC3E}">
        <p14:creationId xmlns:p14="http://schemas.microsoft.com/office/powerpoint/2010/main" val="2682645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TU Graz – IEP – Martin Schultze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DD0D-A9BD-4884-9B5A-DE55C7A52EAA}" type="slidenum">
              <a:rPr lang="de-DE" smtClean="0"/>
              <a:t>8</a:t>
            </a:fld>
            <a:endParaRPr lang="de-DE"/>
          </a:p>
        </p:txBody>
      </p:sp>
      <p:sp>
        <p:nvSpPr>
          <p:cNvPr id="106" name="Rechteck 105"/>
          <p:cNvSpPr/>
          <p:nvPr/>
        </p:nvSpPr>
        <p:spPr>
          <a:xfrm>
            <a:off x="0" y="-90742"/>
            <a:ext cx="9144000" cy="6948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7" name="Gruppieren 106"/>
          <p:cNvGrpSpPr/>
          <p:nvPr/>
        </p:nvGrpSpPr>
        <p:grpSpPr>
          <a:xfrm>
            <a:off x="377297" y="918121"/>
            <a:ext cx="1330663" cy="3230959"/>
            <a:chOff x="319106" y="918121"/>
            <a:chExt cx="1330663" cy="3230959"/>
          </a:xfrm>
        </p:grpSpPr>
        <p:sp>
          <p:nvSpPr>
            <p:cNvPr id="108" name="Rectangle 101"/>
            <p:cNvSpPr>
              <a:spLocks noChangeArrowheads="1"/>
            </p:cNvSpPr>
            <p:nvPr/>
          </p:nvSpPr>
          <p:spPr bwMode="auto">
            <a:xfrm rot="5400000">
              <a:off x="-628831" y="1870480"/>
              <a:ext cx="3230959" cy="132624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hteck 108"/>
            <p:cNvSpPr/>
            <p:nvPr/>
          </p:nvSpPr>
          <p:spPr>
            <a:xfrm>
              <a:off x="319106" y="2422340"/>
              <a:ext cx="1329107" cy="644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0" name="AutoShape 122"/>
          <p:cNvSpPr>
            <a:spLocks noChangeArrowheads="1"/>
          </p:cNvSpPr>
          <p:nvPr/>
        </p:nvSpPr>
        <p:spPr bwMode="auto">
          <a:xfrm>
            <a:off x="7225009" y="2352055"/>
            <a:ext cx="1581646" cy="500881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915 w 21600"/>
              <a:gd name="T13" fmla="*/ 3915 h 21600"/>
              <a:gd name="T14" fmla="*/ 17685 w 21600"/>
              <a:gd name="T15" fmla="*/ 1768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230" y="21600"/>
                </a:lnTo>
                <a:lnTo>
                  <a:pt x="1737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AutoShape 122"/>
          <p:cNvSpPr>
            <a:spLocks noChangeArrowheads="1"/>
          </p:cNvSpPr>
          <p:nvPr/>
        </p:nvSpPr>
        <p:spPr bwMode="auto">
          <a:xfrm>
            <a:off x="7078463" y="1484784"/>
            <a:ext cx="1872208" cy="500881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915 w 21600"/>
              <a:gd name="T13" fmla="*/ 3915 h 21600"/>
              <a:gd name="T14" fmla="*/ 17685 w 21600"/>
              <a:gd name="T15" fmla="*/ 1768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230" y="21600"/>
                </a:lnTo>
                <a:lnTo>
                  <a:pt x="1737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01"/>
          <p:cNvSpPr>
            <a:spLocks noChangeArrowheads="1"/>
          </p:cNvSpPr>
          <p:nvPr/>
        </p:nvSpPr>
        <p:spPr bwMode="auto">
          <a:xfrm rot="5400000">
            <a:off x="3658082" y="1592797"/>
            <a:ext cx="3240361" cy="18722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Прямоугольник 4"/>
          <p:cNvSpPr>
            <a:spLocks noChangeArrowheads="1"/>
          </p:cNvSpPr>
          <p:nvPr/>
        </p:nvSpPr>
        <p:spPr bwMode="auto">
          <a:xfrm>
            <a:off x="4615904" y="4302815"/>
            <a:ext cx="4586287" cy="12319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Text Box 32"/>
          <p:cNvSpPr txBox="1">
            <a:spLocks noChangeArrowheads="1"/>
          </p:cNvSpPr>
          <p:nvPr/>
        </p:nvSpPr>
        <p:spPr bwMode="auto">
          <a:xfrm>
            <a:off x="165695" y="5094978"/>
            <a:ext cx="990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10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-16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10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-15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10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-14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10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-13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  10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-12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10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-11       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10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-10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10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-9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(sec)</a:t>
            </a:r>
          </a:p>
        </p:txBody>
      </p:sp>
      <p:sp>
        <p:nvSpPr>
          <p:cNvPr id="115" name="Rectangle 101"/>
          <p:cNvSpPr>
            <a:spLocks noChangeArrowheads="1"/>
          </p:cNvSpPr>
          <p:nvPr/>
        </p:nvSpPr>
        <p:spPr bwMode="auto">
          <a:xfrm rot="5400000">
            <a:off x="1300790" y="1690460"/>
            <a:ext cx="3230959" cy="16862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val 41"/>
          <p:cNvSpPr>
            <a:spLocks noChangeAspect="1" noChangeArrowheads="1"/>
          </p:cNvSpPr>
          <p:nvPr/>
        </p:nvSpPr>
        <p:spPr bwMode="auto">
          <a:xfrm rot="5400000">
            <a:off x="2440755" y="1045151"/>
            <a:ext cx="188409" cy="203579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1270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Line 51"/>
          <p:cNvSpPr>
            <a:spLocks noChangeShapeType="1"/>
          </p:cNvSpPr>
          <p:nvPr/>
        </p:nvSpPr>
        <p:spPr bwMode="auto">
          <a:xfrm rot="10800000" flipH="1">
            <a:off x="2361163" y="1772817"/>
            <a:ext cx="576064" cy="432047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Line 53"/>
          <p:cNvSpPr>
            <a:spLocks noChangeShapeType="1"/>
          </p:cNvSpPr>
          <p:nvPr/>
        </p:nvSpPr>
        <p:spPr bwMode="auto">
          <a:xfrm rot="5400000" flipV="1">
            <a:off x="3158837" y="1582873"/>
            <a:ext cx="311791" cy="664784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Line 57"/>
          <p:cNvSpPr>
            <a:spLocks noChangeShapeType="1"/>
          </p:cNvSpPr>
          <p:nvPr/>
        </p:nvSpPr>
        <p:spPr bwMode="auto">
          <a:xfrm rot="1800000" flipH="1">
            <a:off x="2212602" y="1521059"/>
            <a:ext cx="640743" cy="1726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Line 58"/>
          <p:cNvSpPr>
            <a:spLocks noChangeShapeType="1"/>
          </p:cNvSpPr>
          <p:nvPr/>
        </p:nvSpPr>
        <p:spPr bwMode="auto">
          <a:xfrm rot="5400000" flipH="1" flipV="1">
            <a:off x="2997661" y="1118721"/>
            <a:ext cx="500200" cy="612538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ectangle 63"/>
          <p:cNvSpPr>
            <a:spLocks noChangeArrowheads="1"/>
          </p:cNvSpPr>
          <p:nvPr/>
        </p:nvSpPr>
        <p:spPr bwMode="auto">
          <a:xfrm rot="5400000">
            <a:off x="2179840" y="2808484"/>
            <a:ext cx="184731" cy="36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" name="Line 67"/>
          <p:cNvSpPr>
            <a:spLocks noChangeShapeType="1"/>
          </p:cNvSpPr>
          <p:nvPr/>
        </p:nvSpPr>
        <p:spPr bwMode="auto">
          <a:xfrm rot="5400000" flipH="1">
            <a:off x="3275987" y="904052"/>
            <a:ext cx="141723" cy="399951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Line 68"/>
          <p:cNvSpPr>
            <a:spLocks noChangeShapeType="1"/>
          </p:cNvSpPr>
          <p:nvPr/>
        </p:nvSpPr>
        <p:spPr bwMode="auto">
          <a:xfrm rot="5400000" flipV="1">
            <a:off x="3389326" y="1341262"/>
            <a:ext cx="585234" cy="255825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AutoShape 103"/>
          <p:cNvSpPr>
            <a:spLocks noChangeArrowheads="1"/>
          </p:cNvSpPr>
          <p:nvPr/>
        </p:nvSpPr>
        <p:spPr bwMode="auto">
          <a:xfrm rot="5400000">
            <a:off x="2839257" y="1621140"/>
            <a:ext cx="141723" cy="153135"/>
          </a:xfrm>
          <a:prstGeom prst="irregularSeal1">
            <a:avLst/>
          </a:prstGeom>
          <a:gradFill rotWithShape="1">
            <a:gsLst>
              <a:gs pos="0">
                <a:srgbClr val="A50021"/>
              </a:gs>
              <a:gs pos="100000">
                <a:srgbClr val="4C000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ectangle 52"/>
          <p:cNvSpPr>
            <a:spLocks noChangeArrowheads="1"/>
          </p:cNvSpPr>
          <p:nvPr/>
        </p:nvSpPr>
        <p:spPr bwMode="auto">
          <a:xfrm>
            <a:off x="2167611" y="1196752"/>
            <a:ext cx="409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26" name="Rectangle 55"/>
          <p:cNvSpPr>
            <a:spLocks noChangeArrowheads="1"/>
          </p:cNvSpPr>
          <p:nvPr/>
        </p:nvSpPr>
        <p:spPr bwMode="auto">
          <a:xfrm>
            <a:off x="3225258" y="1935052"/>
            <a:ext cx="409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27" name="Rectangle 56"/>
          <p:cNvSpPr>
            <a:spLocks noChangeArrowheads="1"/>
          </p:cNvSpPr>
          <p:nvPr/>
        </p:nvSpPr>
        <p:spPr bwMode="auto">
          <a:xfrm>
            <a:off x="3279398" y="1210199"/>
            <a:ext cx="409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28" name="Rectangle 62"/>
          <p:cNvSpPr>
            <a:spLocks noChangeArrowheads="1"/>
          </p:cNvSpPr>
          <p:nvPr/>
        </p:nvSpPr>
        <p:spPr bwMode="auto">
          <a:xfrm>
            <a:off x="2433170" y="1957173"/>
            <a:ext cx="409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29" name="Rectangle 69"/>
          <p:cNvSpPr>
            <a:spLocks noChangeArrowheads="1"/>
          </p:cNvSpPr>
          <p:nvPr/>
        </p:nvSpPr>
        <p:spPr bwMode="auto">
          <a:xfrm>
            <a:off x="3060555" y="692696"/>
            <a:ext cx="409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30" name="Text Box 52"/>
          <p:cNvSpPr txBox="1">
            <a:spLocks noChangeArrowheads="1"/>
          </p:cNvSpPr>
          <p:nvPr/>
        </p:nvSpPr>
        <p:spPr bwMode="auto">
          <a:xfrm>
            <a:off x="2001122" y="2422629"/>
            <a:ext cx="187220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Electron cascades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Spin dynamics</a:t>
            </a:r>
          </a:p>
        </p:txBody>
      </p:sp>
      <p:sp>
        <p:nvSpPr>
          <p:cNvPr id="131" name="Text Box 52"/>
          <p:cNvSpPr txBox="1">
            <a:spLocks noChangeArrowheads="1"/>
          </p:cNvSpPr>
          <p:nvPr/>
        </p:nvSpPr>
        <p:spPr bwMode="auto">
          <a:xfrm>
            <a:off x="4126135" y="2420888"/>
            <a:ext cx="237626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Electron-phonon interaction</a:t>
            </a:r>
          </a:p>
        </p:txBody>
      </p:sp>
      <p:sp>
        <p:nvSpPr>
          <p:cNvPr id="132" name="Text Box 52"/>
          <p:cNvSpPr txBox="1">
            <a:spLocks noChangeArrowheads="1"/>
          </p:cNvSpPr>
          <p:nvPr/>
        </p:nvSpPr>
        <p:spPr bwMode="auto">
          <a:xfrm>
            <a:off x="6790431" y="3573016"/>
            <a:ext cx="237626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Electron-hole recombination</a:t>
            </a:r>
          </a:p>
        </p:txBody>
      </p:sp>
      <p:sp>
        <p:nvSpPr>
          <p:cNvPr id="133" name="Arc 199"/>
          <p:cNvSpPr>
            <a:spLocks/>
          </p:cNvSpPr>
          <p:nvPr/>
        </p:nvSpPr>
        <p:spPr bwMode="auto">
          <a:xfrm>
            <a:off x="7119809" y="2351658"/>
            <a:ext cx="449263" cy="11493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Arc 200"/>
          <p:cNvSpPr>
            <a:spLocks/>
          </p:cNvSpPr>
          <p:nvPr/>
        </p:nvSpPr>
        <p:spPr bwMode="auto">
          <a:xfrm flipH="1">
            <a:off x="8446615" y="2348880"/>
            <a:ext cx="504056" cy="1146175"/>
          </a:xfrm>
          <a:custGeom>
            <a:avLst/>
            <a:gdLst>
              <a:gd name="T0" fmla="*/ 0 w 21600"/>
              <a:gd name="T1" fmla="*/ 0 h 21543"/>
              <a:gd name="T2" fmla="*/ 0 w 21600"/>
              <a:gd name="T3" fmla="*/ 0 h 21543"/>
              <a:gd name="T4" fmla="*/ 0 w 21600"/>
              <a:gd name="T5" fmla="*/ 0 h 21543"/>
              <a:gd name="T6" fmla="*/ 0 60000 65536"/>
              <a:gd name="T7" fmla="*/ 0 60000 65536"/>
              <a:gd name="T8" fmla="*/ 0 60000 65536"/>
              <a:gd name="T9" fmla="*/ 0 w 21600"/>
              <a:gd name="T10" fmla="*/ 0 h 21543"/>
              <a:gd name="T11" fmla="*/ 21600 w 21600"/>
              <a:gd name="T12" fmla="*/ 21543 h 215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43" fill="none" extrusionOk="0">
                <a:moveTo>
                  <a:pt x="1563" y="-1"/>
                </a:moveTo>
                <a:cubicBezTo>
                  <a:pt x="12856" y="818"/>
                  <a:pt x="21600" y="10220"/>
                  <a:pt x="21600" y="21543"/>
                </a:cubicBezTo>
              </a:path>
              <a:path w="21600" h="21543" stroke="0" extrusionOk="0">
                <a:moveTo>
                  <a:pt x="1563" y="-1"/>
                </a:moveTo>
                <a:cubicBezTo>
                  <a:pt x="12856" y="818"/>
                  <a:pt x="21600" y="10220"/>
                  <a:pt x="21600" y="21543"/>
                </a:cubicBezTo>
                <a:lnTo>
                  <a:pt x="0" y="21543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val 204"/>
          <p:cNvSpPr>
            <a:spLocks noChangeArrowheads="1"/>
          </p:cNvSpPr>
          <p:nvPr/>
        </p:nvSpPr>
        <p:spPr bwMode="auto">
          <a:xfrm>
            <a:off x="8014567" y="2420888"/>
            <a:ext cx="216024" cy="21602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val 203"/>
          <p:cNvSpPr>
            <a:spLocks noChangeArrowheads="1"/>
          </p:cNvSpPr>
          <p:nvPr/>
        </p:nvSpPr>
        <p:spPr bwMode="auto">
          <a:xfrm>
            <a:off x="7582519" y="1628800"/>
            <a:ext cx="216024" cy="229741"/>
          </a:xfrm>
          <a:prstGeom prst="ellipse">
            <a:avLst/>
          </a:prstGeom>
          <a:solidFill>
            <a:srgbClr val="EE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7" name="Straight Arrow Connector 109"/>
          <p:cNvCxnSpPr>
            <a:stCxn id="136" idx="5"/>
            <a:endCxn id="135" idx="1"/>
          </p:cNvCxnSpPr>
          <p:nvPr/>
        </p:nvCxnSpPr>
        <p:spPr>
          <a:xfrm>
            <a:off x="7766907" y="1824896"/>
            <a:ext cx="279296" cy="62762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11"/>
          <p:cNvSpPr/>
          <p:nvPr/>
        </p:nvSpPr>
        <p:spPr>
          <a:xfrm>
            <a:off x="7726535" y="1412776"/>
            <a:ext cx="431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39" name="Rectangle 112"/>
          <p:cNvSpPr/>
          <p:nvPr/>
        </p:nvSpPr>
        <p:spPr>
          <a:xfrm>
            <a:off x="8158583" y="2348880"/>
            <a:ext cx="436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40" name="Rectangle 113"/>
          <p:cNvSpPr/>
          <p:nvPr/>
        </p:nvSpPr>
        <p:spPr>
          <a:xfrm>
            <a:off x="6790431" y="1619508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ectangle 114"/>
          <p:cNvSpPr/>
          <p:nvPr/>
        </p:nvSpPr>
        <p:spPr>
          <a:xfrm>
            <a:off x="6934447" y="2492896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ectangle 77"/>
          <p:cNvSpPr/>
          <p:nvPr/>
        </p:nvSpPr>
        <p:spPr>
          <a:xfrm>
            <a:off x="4558183" y="980728"/>
            <a:ext cx="4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43" name="Line 58"/>
          <p:cNvSpPr>
            <a:spLocks noChangeShapeType="1"/>
          </p:cNvSpPr>
          <p:nvPr/>
        </p:nvSpPr>
        <p:spPr bwMode="auto">
          <a:xfrm rot="5400000" flipV="1">
            <a:off x="4736275" y="1090668"/>
            <a:ext cx="363896" cy="72008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Line 58"/>
          <p:cNvSpPr>
            <a:spLocks noChangeShapeType="1"/>
          </p:cNvSpPr>
          <p:nvPr/>
        </p:nvSpPr>
        <p:spPr bwMode="auto">
          <a:xfrm rot="5400000" flipH="1" flipV="1">
            <a:off x="5458283" y="1088740"/>
            <a:ext cx="360040" cy="72008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ectangle 88"/>
          <p:cNvSpPr/>
          <p:nvPr/>
        </p:nvSpPr>
        <p:spPr>
          <a:xfrm>
            <a:off x="5661265" y="1016550"/>
            <a:ext cx="4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grpSp>
        <p:nvGrpSpPr>
          <p:cNvPr id="146" name="Group 103"/>
          <p:cNvGrpSpPr/>
          <p:nvPr/>
        </p:nvGrpSpPr>
        <p:grpSpPr>
          <a:xfrm rot="-1800000">
            <a:off x="5350728" y="1540966"/>
            <a:ext cx="287119" cy="942853"/>
            <a:chOff x="5148064" y="2204864"/>
            <a:chExt cx="238227" cy="1093567"/>
          </a:xfrm>
        </p:grpSpPr>
        <p:sp>
          <p:nvSpPr>
            <p:cNvPr id="147" name="Freeform 94"/>
            <p:cNvSpPr/>
            <p:nvPr/>
          </p:nvSpPr>
          <p:spPr>
            <a:xfrm>
              <a:off x="5148064" y="2204864"/>
              <a:ext cx="238227" cy="822884"/>
            </a:xfrm>
            <a:custGeom>
              <a:avLst/>
              <a:gdLst>
                <a:gd name="connsiteX0" fmla="*/ 150159 w 369794"/>
                <a:gd name="connsiteY0" fmla="*/ 0 h 1062318"/>
                <a:gd name="connsiteX1" fmla="*/ 311523 w 369794"/>
                <a:gd name="connsiteY1" fmla="*/ 174812 h 1062318"/>
                <a:gd name="connsiteX2" fmla="*/ 2241 w 369794"/>
                <a:gd name="connsiteY2" fmla="*/ 255494 h 1062318"/>
                <a:gd name="connsiteX3" fmla="*/ 324971 w 369794"/>
                <a:gd name="connsiteY3" fmla="*/ 389965 h 1062318"/>
                <a:gd name="connsiteX4" fmla="*/ 15688 w 369794"/>
                <a:gd name="connsiteY4" fmla="*/ 497541 h 1062318"/>
                <a:gd name="connsiteX5" fmla="*/ 351865 w 369794"/>
                <a:gd name="connsiteY5" fmla="*/ 605118 h 1062318"/>
                <a:gd name="connsiteX6" fmla="*/ 42582 w 369794"/>
                <a:gd name="connsiteY6" fmla="*/ 726141 h 1062318"/>
                <a:gd name="connsiteX7" fmla="*/ 365312 w 369794"/>
                <a:gd name="connsiteY7" fmla="*/ 860612 h 1062318"/>
                <a:gd name="connsiteX8" fmla="*/ 69476 w 369794"/>
                <a:gd name="connsiteY8" fmla="*/ 954741 h 1062318"/>
                <a:gd name="connsiteX9" fmla="*/ 244288 w 369794"/>
                <a:gd name="connsiteY9" fmla="*/ 1062318 h 1062318"/>
                <a:gd name="connsiteX10" fmla="*/ 244288 w 369794"/>
                <a:gd name="connsiteY10" fmla="*/ 1062318 h 1062318"/>
                <a:gd name="connsiteX11" fmla="*/ 244288 w 369794"/>
                <a:gd name="connsiteY11" fmla="*/ 1062318 h 106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9794" h="1062318">
                  <a:moveTo>
                    <a:pt x="150159" y="0"/>
                  </a:moveTo>
                  <a:cubicBezTo>
                    <a:pt x="243167" y="66115"/>
                    <a:pt x="336176" y="132230"/>
                    <a:pt x="311523" y="174812"/>
                  </a:cubicBezTo>
                  <a:cubicBezTo>
                    <a:pt x="286870" y="217394"/>
                    <a:pt x="0" y="219635"/>
                    <a:pt x="2241" y="255494"/>
                  </a:cubicBezTo>
                  <a:cubicBezTo>
                    <a:pt x="4482" y="291353"/>
                    <a:pt x="322730" y="349624"/>
                    <a:pt x="324971" y="389965"/>
                  </a:cubicBezTo>
                  <a:cubicBezTo>
                    <a:pt x="327212" y="430306"/>
                    <a:pt x="11206" y="461682"/>
                    <a:pt x="15688" y="497541"/>
                  </a:cubicBezTo>
                  <a:cubicBezTo>
                    <a:pt x="20170" y="533400"/>
                    <a:pt x="347383" y="567018"/>
                    <a:pt x="351865" y="605118"/>
                  </a:cubicBezTo>
                  <a:cubicBezTo>
                    <a:pt x="356347" y="643218"/>
                    <a:pt x="40341" y="683559"/>
                    <a:pt x="42582" y="726141"/>
                  </a:cubicBezTo>
                  <a:cubicBezTo>
                    <a:pt x="44823" y="768723"/>
                    <a:pt x="360830" y="822512"/>
                    <a:pt x="365312" y="860612"/>
                  </a:cubicBezTo>
                  <a:cubicBezTo>
                    <a:pt x="369794" y="898712"/>
                    <a:pt x="89647" y="921123"/>
                    <a:pt x="69476" y="954741"/>
                  </a:cubicBezTo>
                  <a:cubicBezTo>
                    <a:pt x="49305" y="988359"/>
                    <a:pt x="244288" y="1062318"/>
                    <a:pt x="244288" y="1062318"/>
                  </a:cubicBezTo>
                  <a:lnTo>
                    <a:pt x="244288" y="1062318"/>
                  </a:lnTo>
                  <a:lnTo>
                    <a:pt x="244288" y="1062318"/>
                  </a:lnTo>
                </a:path>
              </a:pathLst>
            </a:custGeom>
            <a:ln w="254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8" name="Straight Arrow Connector 99"/>
            <p:cNvCxnSpPr/>
            <p:nvPr/>
          </p:nvCxnSpPr>
          <p:spPr>
            <a:xfrm>
              <a:off x="5292080" y="3010399"/>
              <a:ext cx="0" cy="288032"/>
            </a:xfrm>
            <a:prstGeom prst="straightConnector1">
              <a:avLst/>
            </a:prstGeom>
            <a:ln w="254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Rectangle 102"/>
          <p:cNvSpPr/>
          <p:nvPr/>
        </p:nvSpPr>
        <p:spPr>
          <a:xfrm>
            <a:off x="5134247" y="205155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ph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0" name="Rectangle 137"/>
          <p:cNvSpPr/>
          <p:nvPr/>
        </p:nvSpPr>
        <p:spPr>
          <a:xfrm>
            <a:off x="1929114" y="4149080"/>
            <a:ext cx="1980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scattering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Line 51"/>
          <p:cNvSpPr>
            <a:spLocks noChangeShapeType="1"/>
          </p:cNvSpPr>
          <p:nvPr/>
        </p:nvSpPr>
        <p:spPr bwMode="auto">
          <a:xfrm rot="10800000" flipH="1">
            <a:off x="2289154" y="3645025"/>
            <a:ext cx="576064" cy="432047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Line 53"/>
          <p:cNvSpPr>
            <a:spLocks noChangeShapeType="1"/>
          </p:cNvSpPr>
          <p:nvPr/>
        </p:nvSpPr>
        <p:spPr bwMode="auto">
          <a:xfrm rot="5400000" flipV="1">
            <a:off x="3113722" y="3468528"/>
            <a:ext cx="311791" cy="664784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Line 57"/>
          <p:cNvSpPr>
            <a:spLocks noChangeShapeType="1"/>
          </p:cNvSpPr>
          <p:nvPr/>
        </p:nvSpPr>
        <p:spPr bwMode="auto">
          <a:xfrm rot="1800000" flipH="1">
            <a:off x="2140593" y="3393267"/>
            <a:ext cx="640743" cy="17260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Line 58"/>
          <p:cNvSpPr>
            <a:spLocks noChangeShapeType="1"/>
          </p:cNvSpPr>
          <p:nvPr/>
        </p:nvSpPr>
        <p:spPr bwMode="auto">
          <a:xfrm rot="5400000" flipH="1" flipV="1">
            <a:off x="3208584" y="3170581"/>
            <a:ext cx="118298" cy="635135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AutoShape 103"/>
          <p:cNvSpPr>
            <a:spLocks noChangeArrowheads="1"/>
          </p:cNvSpPr>
          <p:nvPr/>
        </p:nvSpPr>
        <p:spPr bwMode="auto">
          <a:xfrm rot="5400000">
            <a:off x="2796755" y="3493348"/>
            <a:ext cx="141723" cy="153135"/>
          </a:xfrm>
          <a:prstGeom prst="irregularSeal1">
            <a:avLst/>
          </a:prstGeom>
          <a:gradFill rotWithShape="1">
            <a:gsLst>
              <a:gs pos="0">
                <a:srgbClr val="FFC000"/>
              </a:gs>
              <a:gs pos="100000">
                <a:srgbClr val="0070C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ectangle 143"/>
          <p:cNvSpPr/>
          <p:nvPr/>
        </p:nvSpPr>
        <p:spPr>
          <a:xfrm>
            <a:off x="3297266" y="3397333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57" name="Oval 41"/>
          <p:cNvSpPr>
            <a:spLocks noChangeAspect="1" noChangeArrowheads="1"/>
          </p:cNvSpPr>
          <p:nvPr/>
        </p:nvSpPr>
        <p:spPr bwMode="auto">
          <a:xfrm rot="5400000">
            <a:off x="3534322" y="1004810"/>
            <a:ext cx="188409" cy="203579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1270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Oval 41"/>
          <p:cNvSpPr>
            <a:spLocks noChangeAspect="1" noChangeArrowheads="1"/>
          </p:cNvSpPr>
          <p:nvPr/>
        </p:nvSpPr>
        <p:spPr bwMode="auto">
          <a:xfrm rot="5400000">
            <a:off x="3376859" y="1693223"/>
            <a:ext cx="188409" cy="203579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1270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Oval 41"/>
          <p:cNvSpPr>
            <a:spLocks noChangeAspect="1" noChangeArrowheads="1"/>
          </p:cNvSpPr>
          <p:nvPr/>
        </p:nvSpPr>
        <p:spPr bwMode="auto">
          <a:xfrm rot="5400000">
            <a:off x="2368747" y="1720117"/>
            <a:ext cx="188409" cy="203579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1270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Rectangle 147"/>
          <p:cNvSpPr/>
          <p:nvPr/>
        </p:nvSpPr>
        <p:spPr>
          <a:xfrm>
            <a:off x="2092886" y="3383886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61" name="Rectangle 148"/>
          <p:cNvSpPr/>
          <p:nvPr/>
        </p:nvSpPr>
        <p:spPr>
          <a:xfrm>
            <a:off x="3114445" y="3815934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62" name="Rectangle 149"/>
          <p:cNvSpPr/>
          <p:nvPr/>
        </p:nvSpPr>
        <p:spPr>
          <a:xfrm>
            <a:off x="2073130" y="3789040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63" name="Text Box 52"/>
          <p:cNvSpPr txBox="1">
            <a:spLocks noChangeArrowheads="1"/>
          </p:cNvSpPr>
          <p:nvPr/>
        </p:nvSpPr>
        <p:spPr bwMode="auto">
          <a:xfrm>
            <a:off x="4342159" y="4149080"/>
            <a:ext cx="20162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Electron-hole interaction</a:t>
            </a:r>
          </a:p>
        </p:txBody>
      </p:sp>
      <p:sp>
        <p:nvSpPr>
          <p:cNvPr id="164" name="Line 51"/>
          <p:cNvSpPr>
            <a:spLocks noChangeShapeType="1"/>
          </p:cNvSpPr>
          <p:nvPr/>
        </p:nvSpPr>
        <p:spPr bwMode="auto">
          <a:xfrm rot="10800000" flipH="1">
            <a:off x="4774207" y="3645025"/>
            <a:ext cx="576064" cy="432047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Line 53"/>
          <p:cNvSpPr>
            <a:spLocks noChangeShapeType="1"/>
          </p:cNvSpPr>
          <p:nvPr/>
        </p:nvSpPr>
        <p:spPr bwMode="auto">
          <a:xfrm rot="5400000" flipV="1">
            <a:off x="5530291" y="3537013"/>
            <a:ext cx="360041" cy="576066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AutoShape 103"/>
          <p:cNvSpPr>
            <a:spLocks noChangeArrowheads="1"/>
          </p:cNvSpPr>
          <p:nvPr/>
        </p:nvSpPr>
        <p:spPr bwMode="auto">
          <a:xfrm rot="5400000">
            <a:off x="5274850" y="3520242"/>
            <a:ext cx="141723" cy="153135"/>
          </a:xfrm>
          <a:prstGeom prst="irregularSeal1">
            <a:avLst/>
          </a:prstGeom>
          <a:gradFill rotWithShape="1">
            <a:gsLst>
              <a:gs pos="0">
                <a:srgbClr val="FFC000"/>
              </a:gs>
              <a:gs pos="100000">
                <a:srgbClr val="0070C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Rectangle 155"/>
          <p:cNvSpPr/>
          <p:nvPr/>
        </p:nvSpPr>
        <p:spPr>
          <a:xfrm>
            <a:off x="5494287" y="3789040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68" name="Rectangle 156"/>
          <p:cNvSpPr/>
          <p:nvPr/>
        </p:nvSpPr>
        <p:spPr>
          <a:xfrm>
            <a:off x="4558183" y="3789040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69" name="Line 57"/>
          <p:cNvSpPr>
            <a:spLocks noChangeShapeType="1"/>
          </p:cNvSpPr>
          <p:nvPr/>
        </p:nvSpPr>
        <p:spPr bwMode="auto">
          <a:xfrm rot="1800000" flipH="1">
            <a:off x="4602958" y="3392068"/>
            <a:ext cx="702534" cy="79321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ectangle 52"/>
          <p:cNvSpPr>
            <a:spLocks noChangeArrowheads="1"/>
          </p:cNvSpPr>
          <p:nvPr/>
        </p:nvSpPr>
        <p:spPr bwMode="auto">
          <a:xfrm>
            <a:off x="4486175" y="3239870"/>
            <a:ext cx="409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71" name="Line 57"/>
          <p:cNvSpPr>
            <a:spLocks noChangeShapeType="1"/>
          </p:cNvSpPr>
          <p:nvPr/>
        </p:nvSpPr>
        <p:spPr bwMode="auto">
          <a:xfrm rot="1800000" flipH="1">
            <a:off x="5523692" y="3191222"/>
            <a:ext cx="517253" cy="544252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ectangle 52"/>
          <p:cNvSpPr>
            <a:spLocks noChangeArrowheads="1"/>
          </p:cNvSpPr>
          <p:nvPr/>
        </p:nvSpPr>
        <p:spPr bwMode="auto">
          <a:xfrm>
            <a:off x="5809213" y="3330098"/>
            <a:ext cx="409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73" name="Rectangle 93"/>
          <p:cNvSpPr/>
          <p:nvPr/>
        </p:nvSpPr>
        <p:spPr>
          <a:xfrm rot="16200000">
            <a:off x="-547789" y="3640378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Processes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Rectangle 96"/>
          <p:cNvSpPr/>
          <p:nvPr/>
        </p:nvSpPr>
        <p:spPr>
          <a:xfrm rot="16200000">
            <a:off x="-678113" y="5786927"/>
            <a:ext cx="1772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Consequences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Rectangle 104"/>
          <p:cNvSpPr/>
          <p:nvPr/>
        </p:nvSpPr>
        <p:spPr>
          <a:xfrm>
            <a:off x="1533847" y="5517232"/>
            <a:ext cx="28803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marR="0" lvl="0" indent="-174625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Loss of Coherence</a:t>
            </a:r>
          </a:p>
          <a:p>
            <a:pPr marL="174625" marR="0" lvl="0" indent="-174625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Electron / Hole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thermalization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74625" marR="0" lvl="0" indent="-174625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Demagnetization</a:t>
            </a:r>
          </a:p>
        </p:txBody>
      </p:sp>
      <p:sp>
        <p:nvSpPr>
          <p:cNvPr id="176" name="Rectangle 105"/>
          <p:cNvSpPr/>
          <p:nvPr/>
        </p:nvSpPr>
        <p:spPr>
          <a:xfrm>
            <a:off x="3838103" y="5517232"/>
            <a:ext cx="273630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marR="0" lvl="0" indent="-174625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Electron-lattice equilibration</a:t>
            </a:r>
          </a:p>
          <a:p>
            <a:pPr marL="180975" marR="0" lvl="0" indent="-168275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Electron-hole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equilibration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7" name="Straight Connector 108"/>
          <p:cNvCxnSpPr/>
          <p:nvPr/>
        </p:nvCxnSpPr>
        <p:spPr>
          <a:xfrm>
            <a:off x="4054127" y="926940"/>
            <a:ext cx="0" cy="374441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15"/>
          <p:cNvCxnSpPr/>
          <p:nvPr/>
        </p:nvCxnSpPr>
        <p:spPr>
          <a:xfrm>
            <a:off x="6502399" y="926940"/>
            <a:ext cx="0" cy="374441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16"/>
          <p:cNvCxnSpPr/>
          <p:nvPr/>
        </p:nvCxnSpPr>
        <p:spPr>
          <a:xfrm>
            <a:off x="4054127" y="5504275"/>
            <a:ext cx="0" cy="119675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34"/>
          <p:cNvCxnSpPr/>
          <p:nvPr/>
        </p:nvCxnSpPr>
        <p:spPr>
          <a:xfrm>
            <a:off x="6502399" y="5517232"/>
            <a:ext cx="0" cy="119675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35"/>
          <p:cNvSpPr/>
          <p:nvPr/>
        </p:nvSpPr>
        <p:spPr>
          <a:xfrm>
            <a:off x="6624366" y="5877272"/>
            <a:ext cx="2483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Cooling and relaxation</a:t>
            </a:r>
          </a:p>
        </p:txBody>
      </p:sp>
      <p:cxnSp>
        <p:nvCxnSpPr>
          <p:cNvPr id="182" name="Straight Connector 108"/>
          <p:cNvCxnSpPr/>
          <p:nvPr/>
        </p:nvCxnSpPr>
        <p:spPr>
          <a:xfrm>
            <a:off x="1893887" y="943814"/>
            <a:ext cx="0" cy="374441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Oval 203"/>
          <p:cNvSpPr>
            <a:spLocks noChangeArrowheads="1"/>
          </p:cNvSpPr>
          <p:nvPr/>
        </p:nvSpPr>
        <p:spPr bwMode="auto">
          <a:xfrm>
            <a:off x="875118" y="2058956"/>
            <a:ext cx="216024" cy="229741"/>
          </a:xfrm>
          <a:prstGeom prst="ellipse">
            <a:avLst/>
          </a:prstGeom>
          <a:solidFill>
            <a:srgbClr val="EE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Rectangle 111"/>
          <p:cNvSpPr/>
          <p:nvPr/>
        </p:nvSpPr>
        <p:spPr>
          <a:xfrm>
            <a:off x="1092682" y="1842932"/>
            <a:ext cx="431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85" name="Rectangle 112"/>
          <p:cNvSpPr/>
          <p:nvPr/>
        </p:nvSpPr>
        <p:spPr>
          <a:xfrm>
            <a:off x="1092682" y="3102351"/>
            <a:ext cx="436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6" name="Straight Connector 116"/>
          <p:cNvCxnSpPr/>
          <p:nvPr/>
        </p:nvCxnSpPr>
        <p:spPr>
          <a:xfrm>
            <a:off x="1893887" y="5504275"/>
            <a:ext cx="0" cy="119675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04"/>
          <p:cNvSpPr/>
          <p:nvPr/>
        </p:nvSpPr>
        <p:spPr>
          <a:xfrm>
            <a:off x="-374365" y="5689719"/>
            <a:ext cx="288032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marR="0" lvl="0" indent="-174625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Excitation</a:t>
            </a:r>
          </a:p>
          <a:p>
            <a:pPr marL="174625" marR="0" lvl="0" indent="-174625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Polarization</a:t>
            </a:r>
          </a:p>
        </p:txBody>
      </p:sp>
      <p:sp>
        <p:nvSpPr>
          <p:cNvPr id="188" name="Pfeil nach links 187"/>
          <p:cNvSpPr/>
          <p:nvPr/>
        </p:nvSpPr>
        <p:spPr>
          <a:xfrm>
            <a:off x="208295" y="78494"/>
            <a:ext cx="2728930" cy="796947"/>
          </a:xfrm>
          <a:prstGeom prst="leftArrow">
            <a:avLst/>
          </a:prstGeom>
          <a:gradFill>
            <a:gsLst>
              <a:gs pos="56000">
                <a:schemeClr val="accent1">
                  <a:tint val="66000"/>
                  <a:satMod val="16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Pfeil nach links 188"/>
          <p:cNvSpPr/>
          <p:nvPr/>
        </p:nvSpPr>
        <p:spPr>
          <a:xfrm rot="10800000">
            <a:off x="2937223" y="78493"/>
            <a:ext cx="5903235" cy="796947"/>
          </a:xfrm>
          <a:prstGeom prst="leftArrow">
            <a:avLst/>
          </a:prstGeom>
          <a:gradFill>
            <a:gsLst>
              <a:gs pos="0">
                <a:srgbClr val="FF0000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Textfeld 189"/>
          <p:cNvSpPr txBox="1"/>
          <p:nvPr/>
        </p:nvSpPr>
        <p:spPr>
          <a:xfrm>
            <a:off x="495427" y="231031"/>
            <a:ext cx="1398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Quantum</a:t>
            </a:r>
          </a:p>
        </p:txBody>
      </p:sp>
      <p:sp>
        <p:nvSpPr>
          <p:cNvPr id="191" name="Textfeld 190"/>
          <p:cNvSpPr txBox="1"/>
          <p:nvPr/>
        </p:nvSpPr>
        <p:spPr>
          <a:xfrm>
            <a:off x="7267186" y="231031"/>
            <a:ext cx="1252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Classical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2" name="Gerade Verbindung mit Pfeil 191"/>
          <p:cNvCxnSpPr/>
          <p:nvPr/>
        </p:nvCxnSpPr>
        <p:spPr>
          <a:xfrm>
            <a:off x="208295" y="5025879"/>
            <a:ext cx="8490348" cy="0"/>
          </a:xfrm>
          <a:prstGeom prst="straightConnector1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</p:spPr>
      </p:cxnSp>
      <p:sp>
        <p:nvSpPr>
          <p:cNvPr id="193" name="Rectangle 21"/>
          <p:cNvSpPr>
            <a:spLocks noChangeArrowheads="1"/>
          </p:cNvSpPr>
          <p:nvPr/>
        </p:nvSpPr>
        <p:spPr bwMode="auto">
          <a:xfrm>
            <a:off x="1732800" y="4949679"/>
            <a:ext cx="171450" cy="152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Rectangle 21"/>
          <p:cNvSpPr>
            <a:spLocks noChangeArrowheads="1"/>
          </p:cNvSpPr>
          <p:nvPr/>
        </p:nvSpPr>
        <p:spPr bwMode="auto">
          <a:xfrm>
            <a:off x="741989" y="4949679"/>
            <a:ext cx="171450" cy="152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ectangle 21"/>
          <p:cNvSpPr>
            <a:spLocks noChangeArrowheads="1"/>
          </p:cNvSpPr>
          <p:nvPr/>
        </p:nvSpPr>
        <p:spPr bwMode="auto">
          <a:xfrm>
            <a:off x="3714422" y="4949679"/>
            <a:ext cx="171450" cy="152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ectangle 21"/>
          <p:cNvSpPr>
            <a:spLocks noChangeArrowheads="1"/>
          </p:cNvSpPr>
          <p:nvPr/>
        </p:nvSpPr>
        <p:spPr bwMode="auto">
          <a:xfrm>
            <a:off x="2723611" y="4949679"/>
            <a:ext cx="171450" cy="152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Rectangle 21"/>
          <p:cNvSpPr>
            <a:spLocks noChangeArrowheads="1"/>
          </p:cNvSpPr>
          <p:nvPr/>
        </p:nvSpPr>
        <p:spPr bwMode="auto">
          <a:xfrm>
            <a:off x="5696044" y="4955196"/>
            <a:ext cx="171450" cy="152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ectangle 21"/>
          <p:cNvSpPr>
            <a:spLocks noChangeArrowheads="1"/>
          </p:cNvSpPr>
          <p:nvPr/>
        </p:nvSpPr>
        <p:spPr bwMode="auto">
          <a:xfrm>
            <a:off x="4705233" y="4955196"/>
            <a:ext cx="171450" cy="152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Rectangle 21"/>
          <p:cNvSpPr>
            <a:spLocks noChangeArrowheads="1"/>
          </p:cNvSpPr>
          <p:nvPr/>
        </p:nvSpPr>
        <p:spPr bwMode="auto">
          <a:xfrm>
            <a:off x="7677663" y="4955196"/>
            <a:ext cx="171450" cy="152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Rectangle 21"/>
          <p:cNvSpPr>
            <a:spLocks noChangeArrowheads="1"/>
          </p:cNvSpPr>
          <p:nvPr/>
        </p:nvSpPr>
        <p:spPr bwMode="auto">
          <a:xfrm>
            <a:off x="6686855" y="4955196"/>
            <a:ext cx="171450" cy="152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Freeform 31"/>
          <p:cNvSpPr/>
          <p:nvPr/>
        </p:nvSpPr>
        <p:spPr>
          <a:xfrm rot="1049343">
            <a:off x="14049" y="2016384"/>
            <a:ext cx="997233" cy="499228"/>
          </a:xfrm>
          <a:custGeom>
            <a:avLst/>
            <a:gdLst>
              <a:gd name="connsiteX0" fmla="*/ 0 w 2790967"/>
              <a:gd name="connsiteY0" fmla="*/ 1064525 h 1841832"/>
              <a:gd name="connsiteX1" fmla="*/ 245660 w 2790967"/>
              <a:gd name="connsiteY1" fmla="*/ 1064525 h 1841832"/>
              <a:gd name="connsiteX2" fmla="*/ 614149 w 2790967"/>
              <a:gd name="connsiteY2" fmla="*/ 614149 h 1841832"/>
              <a:gd name="connsiteX3" fmla="*/ 962167 w 2790967"/>
              <a:gd name="connsiteY3" fmla="*/ 1835624 h 1841832"/>
              <a:gd name="connsiteX4" fmla="*/ 1330657 w 2790967"/>
              <a:gd name="connsiteY4" fmla="*/ 0 h 1841832"/>
              <a:gd name="connsiteX5" fmla="*/ 1685498 w 2790967"/>
              <a:gd name="connsiteY5" fmla="*/ 1835624 h 1841832"/>
              <a:gd name="connsiteX6" fmla="*/ 2053988 w 2790967"/>
              <a:gd name="connsiteY6" fmla="*/ 614149 h 1841832"/>
              <a:gd name="connsiteX7" fmla="*/ 2422477 w 2790967"/>
              <a:gd name="connsiteY7" fmla="*/ 1078173 h 1841832"/>
              <a:gd name="connsiteX8" fmla="*/ 2790967 w 2790967"/>
              <a:gd name="connsiteY8" fmla="*/ 1078173 h 1841832"/>
              <a:gd name="connsiteX0" fmla="*/ 0 w 2790967"/>
              <a:gd name="connsiteY0" fmla="*/ 1359800 h 2143675"/>
              <a:gd name="connsiteX1" fmla="*/ 245660 w 2790967"/>
              <a:gd name="connsiteY1" fmla="*/ 1359800 h 2143675"/>
              <a:gd name="connsiteX2" fmla="*/ 614149 w 2790967"/>
              <a:gd name="connsiteY2" fmla="*/ 909424 h 2143675"/>
              <a:gd name="connsiteX3" fmla="*/ 962167 w 2790967"/>
              <a:gd name="connsiteY3" fmla="*/ 2130899 h 2143675"/>
              <a:gd name="connsiteX4" fmla="*/ 1321058 w 2790967"/>
              <a:gd name="connsiteY4" fmla="*/ 0 h 2143675"/>
              <a:gd name="connsiteX5" fmla="*/ 1685498 w 2790967"/>
              <a:gd name="connsiteY5" fmla="*/ 2130899 h 2143675"/>
              <a:gd name="connsiteX6" fmla="*/ 2053988 w 2790967"/>
              <a:gd name="connsiteY6" fmla="*/ 909424 h 2143675"/>
              <a:gd name="connsiteX7" fmla="*/ 2422477 w 2790967"/>
              <a:gd name="connsiteY7" fmla="*/ 1373448 h 2143675"/>
              <a:gd name="connsiteX8" fmla="*/ 2790967 w 2790967"/>
              <a:gd name="connsiteY8" fmla="*/ 1373448 h 2143675"/>
              <a:gd name="connsiteX0" fmla="*/ 0 w 2790967"/>
              <a:gd name="connsiteY0" fmla="*/ 1359800 h 2143689"/>
              <a:gd name="connsiteX1" fmla="*/ 236060 w 2790967"/>
              <a:gd name="connsiteY1" fmla="*/ 1350275 h 2143689"/>
              <a:gd name="connsiteX2" fmla="*/ 614149 w 2790967"/>
              <a:gd name="connsiteY2" fmla="*/ 909424 h 2143689"/>
              <a:gd name="connsiteX3" fmla="*/ 962167 w 2790967"/>
              <a:gd name="connsiteY3" fmla="*/ 2130899 h 2143689"/>
              <a:gd name="connsiteX4" fmla="*/ 1321058 w 2790967"/>
              <a:gd name="connsiteY4" fmla="*/ 0 h 2143689"/>
              <a:gd name="connsiteX5" fmla="*/ 1685498 w 2790967"/>
              <a:gd name="connsiteY5" fmla="*/ 2130899 h 2143689"/>
              <a:gd name="connsiteX6" fmla="*/ 2053988 w 2790967"/>
              <a:gd name="connsiteY6" fmla="*/ 909424 h 2143689"/>
              <a:gd name="connsiteX7" fmla="*/ 2422477 w 2790967"/>
              <a:gd name="connsiteY7" fmla="*/ 1373448 h 2143689"/>
              <a:gd name="connsiteX8" fmla="*/ 2790967 w 2790967"/>
              <a:gd name="connsiteY8" fmla="*/ 1373448 h 2143689"/>
              <a:gd name="connsiteX0" fmla="*/ 0 w 2790967"/>
              <a:gd name="connsiteY0" fmla="*/ 1359800 h 2143654"/>
              <a:gd name="connsiteX1" fmla="*/ 236060 w 2790967"/>
              <a:gd name="connsiteY1" fmla="*/ 1350275 h 2143654"/>
              <a:gd name="connsiteX2" fmla="*/ 585350 w 2790967"/>
              <a:gd name="connsiteY2" fmla="*/ 899899 h 2143654"/>
              <a:gd name="connsiteX3" fmla="*/ 962167 w 2790967"/>
              <a:gd name="connsiteY3" fmla="*/ 2130899 h 2143654"/>
              <a:gd name="connsiteX4" fmla="*/ 1321058 w 2790967"/>
              <a:gd name="connsiteY4" fmla="*/ 0 h 2143654"/>
              <a:gd name="connsiteX5" fmla="*/ 1685498 w 2790967"/>
              <a:gd name="connsiteY5" fmla="*/ 2130899 h 2143654"/>
              <a:gd name="connsiteX6" fmla="*/ 2053988 w 2790967"/>
              <a:gd name="connsiteY6" fmla="*/ 909424 h 2143654"/>
              <a:gd name="connsiteX7" fmla="*/ 2422477 w 2790967"/>
              <a:gd name="connsiteY7" fmla="*/ 1373448 h 2143654"/>
              <a:gd name="connsiteX8" fmla="*/ 2790967 w 2790967"/>
              <a:gd name="connsiteY8" fmla="*/ 1373448 h 2143654"/>
              <a:gd name="connsiteX0" fmla="*/ 0 w 2790967"/>
              <a:gd name="connsiteY0" fmla="*/ 1359800 h 2143654"/>
              <a:gd name="connsiteX1" fmla="*/ 236060 w 2790967"/>
              <a:gd name="connsiteY1" fmla="*/ 1350275 h 2143654"/>
              <a:gd name="connsiteX2" fmla="*/ 614149 w 2790967"/>
              <a:gd name="connsiteY2" fmla="*/ 890374 h 2143654"/>
              <a:gd name="connsiteX3" fmla="*/ 962167 w 2790967"/>
              <a:gd name="connsiteY3" fmla="*/ 2130899 h 2143654"/>
              <a:gd name="connsiteX4" fmla="*/ 1321058 w 2790967"/>
              <a:gd name="connsiteY4" fmla="*/ 0 h 2143654"/>
              <a:gd name="connsiteX5" fmla="*/ 1685498 w 2790967"/>
              <a:gd name="connsiteY5" fmla="*/ 2130899 h 2143654"/>
              <a:gd name="connsiteX6" fmla="*/ 2053988 w 2790967"/>
              <a:gd name="connsiteY6" fmla="*/ 909424 h 2143654"/>
              <a:gd name="connsiteX7" fmla="*/ 2422477 w 2790967"/>
              <a:gd name="connsiteY7" fmla="*/ 1373448 h 2143654"/>
              <a:gd name="connsiteX8" fmla="*/ 2790967 w 2790967"/>
              <a:gd name="connsiteY8" fmla="*/ 1373448 h 2143654"/>
              <a:gd name="connsiteX0" fmla="*/ 0 w 2790967"/>
              <a:gd name="connsiteY0" fmla="*/ 1359800 h 2143689"/>
              <a:gd name="connsiteX1" fmla="*/ 236060 w 2790967"/>
              <a:gd name="connsiteY1" fmla="*/ 1350275 h 2143689"/>
              <a:gd name="connsiteX2" fmla="*/ 623749 w 2790967"/>
              <a:gd name="connsiteY2" fmla="*/ 909424 h 2143689"/>
              <a:gd name="connsiteX3" fmla="*/ 962167 w 2790967"/>
              <a:gd name="connsiteY3" fmla="*/ 2130899 h 2143689"/>
              <a:gd name="connsiteX4" fmla="*/ 1321058 w 2790967"/>
              <a:gd name="connsiteY4" fmla="*/ 0 h 2143689"/>
              <a:gd name="connsiteX5" fmla="*/ 1685498 w 2790967"/>
              <a:gd name="connsiteY5" fmla="*/ 2130899 h 2143689"/>
              <a:gd name="connsiteX6" fmla="*/ 2053988 w 2790967"/>
              <a:gd name="connsiteY6" fmla="*/ 909424 h 2143689"/>
              <a:gd name="connsiteX7" fmla="*/ 2422477 w 2790967"/>
              <a:gd name="connsiteY7" fmla="*/ 1373448 h 2143689"/>
              <a:gd name="connsiteX8" fmla="*/ 2790967 w 2790967"/>
              <a:gd name="connsiteY8" fmla="*/ 1373448 h 214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0967" h="2143689">
                <a:moveTo>
                  <a:pt x="0" y="1359800"/>
                </a:moveTo>
                <a:cubicBezTo>
                  <a:pt x="71651" y="1397331"/>
                  <a:pt x="132102" y="1425338"/>
                  <a:pt x="236060" y="1350275"/>
                </a:cubicBezTo>
                <a:cubicBezTo>
                  <a:pt x="340018" y="1275212"/>
                  <a:pt x="502731" y="779320"/>
                  <a:pt x="623749" y="909424"/>
                </a:cubicBezTo>
                <a:cubicBezTo>
                  <a:pt x="744767" y="1039528"/>
                  <a:pt x="845949" y="2282470"/>
                  <a:pt x="962167" y="2130899"/>
                </a:cubicBezTo>
                <a:cubicBezTo>
                  <a:pt x="1078385" y="1979328"/>
                  <a:pt x="1200503" y="0"/>
                  <a:pt x="1321058" y="0"/>
                </a:cubicBezTo>
                <a:cubicBezTo>
                  <a:pt x="1441613" y="0"/>
                  <a:pt x="1563343" y="1979328"/>
                  <a:pt x="1685498" y="2130899"/>
                </a:cubicBezTo>
                <a:cubicBezTo>
                  <a:pt x="1807653" y="2282470"/>
                  <a:pt x="1931158" y="1035666"/>
                  <a:pt x="2053988" y="909424"/>
                </a:cubicBezTo>
                <a:cubicBezTo>
                  <a:pt x="2176818" y="783182"/>
                  <a:pt x="2299647" y="1296111"/>
                  <a:pt x="2422477" y="1373448"/>
                </a:cubicBezTo>
                <a:cubicBezTo>
                  <a:pt x="2545307" y="1450785"/>
                  <a:pt x="2668137" y="1412116"/>
                  <a:pt x="2790967" y="1373448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2" name="Gerade Verbindung mit Pfeil 201"/>
          <p:cNvCxnSpPr/>
          <p:nvPr/>
        </p:nvCxnSpPr>
        <p:spPr>
          <a:xfrm flipV="1">
            <a:off x="968905" y="2255052"/>
            <a:ext cx="0" cy="950943"/>
          </a:xfrm>
          <a:prstGeom prst="straightConnector1">
            <a:avLst/>
          </a:prstGeom>
          <a:noFill/>
          <a:ln w="25400">
            <a:solidFill>
              <a:srgbClr val="FF3300">
                <a:alpha val="47000"/>
              </a:srgbClr>
            </a:solidFill>
            <a:round/>
            <a:headEnd/>
            <a:tailEnd type="triangle" w="med" len="med"/>
          </a:ln>
        </p:spPr>
      </p:cxnSp>
      <p:sp>
        <p:nvSpPr>
          <p:cNvPr id="203" name="Oval 204"/>
          <p:cNvSpPr>
            <a:spLocks noChangeArrowheads="1"/>
          </p:cNvSpPr>
          <p:nvPr/>
        </p:nvSpPr>
        <p:spPr bwMode="auto">
          <a:xfrm>
            <a:off x="875118" y="3174359"/>
            <a:ext cx="216024" cy="21602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Text Box 52"/>
          <p:cNvSpPr txBox="1">
            <a:spLocks noChangeArrowheads="1"/>
          </p:cNvSpPr>
          <p:nvPr/>
        </p:nvSpPr>
        <p:spPr bwMode="auto">
          <a:xfrm>
            <a:off x="372970" y="2415950"/>
            <a:ext cx="13298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Coherent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interaction</a:t>
            </a:r>
          </a:p>
        </p:txBody>
      </p:sp>
      <p:sp>
        <p:nvSpPr>
          <p:cNvPr id="205" name="Rechteck 204"/>
          <p:cNvSpPr/>
          <p:nvPr/>
        </p:nvSpPr>
        <p:spPr>
          <a:xfrm rot="16200000">
            <a:off x="7196872" y="2968499"/>
            <a:ext cx="3711496" cy="25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>
              <a:lnSpc>
                <a:spcPct val="107000"/>
              </a:lnSpc>
              <a:spcAft>
                <a:spcPts val="800"/>
              </a:spcAft>
            </a:pPr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</a:t>
            </a:r>
            <a:r>
              <a:rPr lang="de-DE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adapted</a:t>
            </a:r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de-DE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Ziaja</a:t>
            </a:r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105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</a:t>
            </a:r>
            <a:r>
              <a:rPr lang="de-DE" sz="10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Rep.</a:t>
            </a:r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5, 18068 (2015)</a:t>
            </a: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6" name="Rechteck 205"/>
          <p:cNvSpPr/>
          <p:nvPr/>
        </p:nvSpPr>
        <p:spPr>
          <a:xfrm>
            <a:off x="5890556" y="923157"/>
            <a:ext cx="3290818" cy="6104077"/>
          </a:xfrm>
          <a:prstGeom prst="rect">
            <a:avLst/>
          </a:prstGeom>
          <a:gradFill>
            <a:gsLst>
              <a:gs pos="47000">
                <a:schemeClr val="accent6">
                  <a:alpha val="59000"/>
                </a:schemeClr>
              </a:gs>
              <a:gs pos="0">
                <a:schemeClr val="accent6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4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 rot="16200000">
            <a:off x="5437490" y="1133292"/>
            <a:ext cx="5866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State-of-the-art</a:t>
            </a:r>
          </a:p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ELECTRONICS</a:t>
            </a:r>
          </a:p>
        </p:txBody>
      </p:sp>
      <p:sp>
        <p:nvSpPr>
          <p:cNvPr id="208" name="Rechteck 207"/>
          <p:cNvSpPr/>
          <p:nvPr/>
        </p:nvSpPr>
        <p:spPr>
          <a:xfrm rot="10800000">
            <a:off x="-13213" y="918121"/>
            <a:ext cx="1879125" cy="6104078"/>
          </a:xfrm>
          <a:prstGeom prst="rect">
            <a:avLst/>
          </a:prstGeom>
          <a:gradFill>
            <a:gsLst>
              <a:gs pos="47000">
                <a:schemeClr val="accent6">
                  <a:alpha val="59000"/>
                </a:schemeClr>
              </a:gs>
              <a:gs pos="0">
                <a:schemeClr val="accent6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9" name="Textfeld 208"/>
          <p:cNvSpPr txBox="1"/>
          <p:nvPr/>
        </p:nvSpPr>
        <p:spPr>
          <a:xfrm rot="16200000">
            <a:off x="-2113864" y="1133289"/>
            <a:ext cx="5866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State-of-the-art</a:t>
            </a:r>
          </a:p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PHOTONICS</a:t>
            </a:r>
          </a:p>
        </p:txBody>
      </p:sp>
    </p:spTree>
    <p:extLst>
      <p:ext uri="{BB962C8B-B14F-4D97-AF65-F5344CB8AC3E}">
        <p14:creationId xmlns:p14="http://schemas.microsoft.com/office/powerpoint/2010/main" val="1130298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6" grpId="0" animBg="1"/>
      <p:bldP spid="2" grpId="0"/>
      <p:bldP spid="208" grpId="0" animBg="1"/>
      <p:bldP spid="2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6901" y="-2205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Optical Antenna – ultrafast?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2A1B2C0-DB6E-4043-9E08-CEE2D6F3968A}"/>
              </a:ext>
            </a:extLst>
          </p:cNvPr>
          <p:cNvSpPr txBox="1"/>
          <p:nvPr/>
        </p:nvSpPr>
        <p:spPr>
          <a:xfrm>
            <a:off x="1202421" y="4958281"/>
            <a:ext cx="3450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Attosecond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-photon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injection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</a:p>
          <a:p>
            <a:pPr algn="ctr"/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endParaRPr lang="de-DE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3D961B33-7D5D-4B05-B58E-A2ED7278C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95" y="4887309"/>
            <a:ext cx="7927777" cy="1876847"/>
          </a:xfrm>
          <a:prstGeom prst="rect">
            <a:avLst/>
          </a:prstGeom>
        </p:spPr>
      </p:pic>
      <p:pic>
        <p:nvPicPr>
          <p:cNvPr id="28" name="VID-20191023-WA0000">
            <a:hlinkClick r:id="" action="ppaction://media"/>
            <a:extLst>
              <a:ext uri="{FF2B5EF4-FFF2-40B4-BE49-F238E27FC236}">
                <a16:creationId xmlns:a16="http://schemas.microsoft.com/office/drawing/2014/main" id="{26ED5EF0-D348-4023-BA12-D9DE46E03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4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369670">
            <a:off x="5983125" y="2234438"/>
            <a:ext cx="2966682" cy="1632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FC34DC4-CEC6-46B5-BC1B-43BAFEA8EF76}"/>
              </a:ext>
            </a:extLst>
          </p:cNvPr>
          <p:cNvGrpSpPr/>
          <p:nvPr/>
        </p:nvGrpSpPr>
        <p:grpSpPr>
          <a:xfrm>
            <a:off x="817253" y="823616"/>
            <a:ext cx="3886998" cy="3994181"/>
            <a:chOff x="685002" y="838732"/>
            <a:chExt cx="3886998" cy="3994181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E77BCE9-7208-4551-B795-4DA96A737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9146" y="1717857"/>
              <a:ext cx="3878710" cy="3115056"/>
            </a:xfrm>
            <a:prstGeom prst="rect">
              <a:avLst/>
            </a:prstGeom>
            <a:ln w="57150">
              <a:noFill/>
            </a:ln>
          </p:spPr>
        </p:pic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8306FFA2-8EBF-4730-B458-4E7682A58DC0}"/>
                </a:ext>
              </a:extLst>
            </p:cNvPr>
            <p:cNvGrpSpPr/>
            <p:nvPr/>
          </p:nvGrpSpPr>
          <p:grpSpPr>
            <a:xfrm>
              <a:off x="689146" y="838732"/>
              <a:ext cx="3882854" cy="681876"/>
              <a:chOff x="4368738" y="970243"/>
              <a:chExt cx="3882854" cy="681876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AD83EEFB-365B-410D-BE0E-6C65095C58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" b="38202"/>
              <a:stretch/>
            </p:blipFill>
            <p:spPr>
              <a:xfrm>
                <a:off x="4368738" y="970243"/>
                <a:ext cx="3882854" cy="681876"/>
              </a:xfrm>
              <a:prstGeom prst="rect">
                <a:avLst/>
              </a:prstGeom>
            </p:spPr>
          </p:pic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0247B71F-7EB3-4479-BC4E-9DF08A1FEB30}"/>
                  </a:ext>
                </a:extLst>
              </p:cNvPr>
              <p:cNvSpPr/>
              <p:nvPr/>
            </p:nvSpPr>
            <p:spPr>
              <a:xfrm>
                <a:off x="8016491" y="1039755"/>
                <a:ext cx="235101" cy="1461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51E360D2-E470-4124-BE02-6A3109E0CE68}"/>
                </a:ext>
              </a:extLst>
            </p:cNvPr>
            <p:cNvSpPr/>
            <p:nvPr/>
          </p:nvSpPr>
          <p:spPr>
            <a:xfrm>
              <a:off x="685002" y="1520608"/>
              <a:ext cx="3874205" cy="197249"/>
            </a:xfrm>
            <a:prstGeom prst="rect">
              <a:avLst/>
            </a:prstGeom>
            <a:solidFill>
              <a:srgbClr val="DCE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97FD0CBB-C760-4835-9FE5-E5B6E4A158EC}"/>
                </a:ext>
              </a:extLst>
            </p:cNvPr>
            <p:cNvSpPr/>
            <p:nvPr/>
          </p:nvSpPr>
          <p:spPr>
            <a:xfrm>
              <a:off x="685002" y="838732"/>
              <a:ext cx="3882854" cy="3994181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AEF82F4-1E4F-487D-8C38-541553888DB0}"/>
              </a:ext>
            </a:extLst>
          </p:cNvPr>
          <p:cNvGrpSpPr/>
          <p:nvPr/>
        </p:nvGrpSpPr>
        <p:grpSpPr>
          <a:xfrm>
            <a:off x="637511" y="1208410"/>
            <a:ext cx="5294855" cy="1810523"/>
            <a:chOff x="686529" y="1964211"/>
            <a:chExt cx="5294855" cy="1810523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C1766FE1-3BFA-4B54-A393-37AAEB6179EE}"/>
                </a:ext>
              </a:extLst>
            </p:cNvPr>
            <p:cNvCxnSpPr/>
            <p:nvPr/>
          </p:nvCxnSpPr>
          <p:spPr>
            <a:xfrm>
              <a:off x="1100907" y="2601264"/>
              <a:ext cx="0" cy="1173470"/>
            </a:xfrm>
            <a:prstGeom prst="line">
              <a:avLst/>
            </a:prstGeom>
            <a:ln w="88900" cap="rnd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356BC2E8-5670-4687-AA9F-956918BF46A3}"/>
                </a:ext>
              </a:extLst>
            </p:cNvPr>
            <p:cNvCxnSpPr/>
            <p:nvPr/>
          </p:nvCxnSpPr>
          <p:spPr>
            <a:xfrm>
              <a:off x="4515241" y="2601264"/>
              <a:ext cx="0" cy="1173470"/>
            </a:xfrm>
            <a:prstGeom prst="line">
              <a:avLst/>
            </a:prstGeom>
            <a:ln w="88900" cap="rnd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20573B83-2BA1-4524-9232-6130FD4D6EA5}"/>
                </a:ext>
              </a:extLst>
            </p:cNvPr>
            <p:cNvSpPr/>
            <p:nvPr/>
          </p:nvSpPr>
          <p:spPr>
            <a:xfrm>
              <a:off x="5365511" y="2294965"/>
              <a:ext cx="535799" cy="53136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E5B49313-9642-4A33-B11F-9098437F377D}"/>
                </a:ext>
              </a:extLst>
            </p:cNvPr>
            <p:cNvCxnSpPr/>
            <p:nvPr/>
          </p:nvCxnSpPr>
          <p:spPr>
            <a:xfrm flipV="1">
              <a:off x="5286138" y="2175062"/>
              <a:ext cx="695246" cy="7457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AAF166E0-CAAA-4968-A0B7-1FEE117B5976}"/>
                    </a:ext>
                  </a:extLst>
                </p14:cNvPr>
                <p14:cNvContentPartPr/>
                <p14:nvPr/>
              </p14:nvContentPartPr>
              <p14:xfrm>
                <a:off x="686529" y="1964211"/>
                <a:ext cx="5041800" cy="141048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AAF166E0-CAAA-4968-A0B7-1FEE117B597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7529" y="1955211"/>
                  <a:ext cx="5059440" cy="1428120"/>
                </a:xfrm>
                <a:prstGeom prst="rect">
                  <a:avLst/>
                </a:prstGeom>
              </p:spPr>
            </p:pic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2677300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5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6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|0|0|0|0|0|0|0|0|0|0"/>
</p:tagLst>
</file>

<file path=ppt/theme/theme1.xml><?xml version="1.0" encoding="utf-8"?>
<a:theme xmlns:a="http://schemas.openxmlformats.org/drawingml/2006/main" name="Vorlesung IE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1254</Words>
  <Application>Microsoft Office PowerPoint</Application>
  <PresentationFormat>Bildschirmpräsentation (4:3)</PresentationFormat>
  <Paragraphs>328</Paragraphs>
  <Slides>38</Slides>
  <Notes>8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Comic Sans MS</vt:lpstr>
      <vt:lpstr>Helvetica Neue</vt:lpstr>
      <vt:lpstr>Helvetica Neue Medium</vt:lpstr>
      <vt:lpstr>Myriad Pro</vt:lpstr>
      <vt:lpstr>Times New Roman</vt:lpstr>
      <vt:lpstr>Vorlesung IEP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Charge control → Magentism</vt:lpstr>
      <vt:lpstr>Optically Induced Spin Transfer</vt:lpstr>
      <vt:lpstr>Optically Induced Spin Transfer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Vacuum Guiding EUV Metalens</vt:lpstr>
      <vt:lpstr>XUV Material Properties</vt:lpstr>
      <vt:lpstr>PowerPoint-Präsentation</vt:lpstr>
      <vt:lpstr>Spin-sensitive attosecond probing</vt:lpstr>
      <vt:lpstr>PowerPoint-Präsentation</vt:lpstr>
      <vt:lpstr>Meta: Optics Revolution</vt:lpstr>
      <vt:lpstr>EUV Metalens</vt:lpstr>
      <vt:lpstr>EUV Metalens</vt:lpstr>
      <vt:lpstr>EUV Metalens</vt:lpstr>
      <vt:lpstr>EUV Metalens</vt:lpstr>
      <vt:lpstr>PowerPoint-Präsentation</vt:lpstr>
      <vt:lpstr>PowerPoint-Präsentation</vt:lpstr>
    </vt:vector>
  </TitlesOfParts>
  <Company>MPQ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 Schultze</dc:creator>
  <cp:lastModifiedBy>ms</cp:lastModifiedBy>
  <cp:revision>411</cp:revision>
  <dcterms:created xsi:type="dcterms:W3CDTF">2019-07-02T10:24:22Z</dcterms:created>
  <dcterms:modified xsi:type="dcterms:W3CDTF">2023-09-18T13:15:14Z</dcterms:modified>
</cp:coreProperties>
</file>