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media/image1.png" ContentType="image/png"/>
  <Override PartName="/ppt/media/image24.png" ContentType="image/png"/>
  <Override PartName="/ppt/media/image2.jpeg" ContentType="image/jpeg"/>
  <Override PartName="/ppt/media/image3.png" ContentType="image/png"/>
  <Override PartName="/ppt/media/image13.png" ContentType="image/png"/>
  <Override PartName="/ppt/media/image9.jpeg" ContentType="image/jpeg"/>
  <Override PartName="/ppt/media/image7.jpeg" ContentType="image/jpeg"/>
  <Override PartName="/ppt/media/image6.png" ContentType="image/png"/>
  <Override PartName="/ppt/media/image16.png" ContentType="image/png"/>
  <Override PartName="/ppt/media/image17.jpeg" ContentType="image/jpeg"/>
  <Override PartName="/ppt/media/image5.png" ContentType="image/png"/>
  <Override PartName="/ppt/media/image8.png" ContentType="image/png"/>
  <Override PartName="/ppt/media/image18.png" ContentType="image/png"/>
  <Override PartName="/ppt/media/image20.png" ContentType="image/png"/>
  <Override PartName="/ppt/media/image10.png" ContentType="image/png"/>
  <Override PartName="/ppt/media/image11.jpeg" ContentType="image/jpeg"/>
  <Override PartName="/ppt/media/image14.png" ContentType="image/png"/>
  <Override PartName="/ppt/media/image27.png" ContentType="image/png"/>
  <Override PartName="/ppt/media/image4.png" ContentType="image/png"/>
  <Override PartName="/ppt/media/image12.png" ContentType="image/png"/>
  <Override PartName="/ppt/media/image15.jpeg" ContentType="image/jpeg"/>
  <Override PartName="/ppt/media/image19.png" ContentType="image/png"/>
  <Override PartName="/ppt/media/image21.png" ContentType="image/png"/>
  <Override PartName="/ppt/media/image22.png" ContentType="image/png"/>
  <Override PartName="/ppt/media/image26.tif" ContentType="image/tiff"/>
  <Override PartName="/ppt/media/media25.mp4" ContentType="video/mp4"/>
  <Override PartName="/ppt/media/image23.png" ContentType="image/png"/>
  <Override PartName="/ppt/_rels/presentation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9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3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2F1DE0D-FDE0-492C-BB8D-6FCD1667229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05D2267-35D0-4099-A259-28B2F9A6590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2040873-E54D-4C16-947C-8B4C957C5F0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9DB9D90-C431-478F-A80B-C2BFC899E0A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2D6DD0B-B6A6-4014-9EAA-970D9E07231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F70B895-BF0B-4C9F-B641-24D028ADCE9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8971CC4-3555-47C7-832C-2D295D3A7E6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F953670-9739-4E0C-8256-111CDBB227E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CDAAD35-774C-4251-B9C7-D97EDDDA057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64FB9C6-10D2-4080-A35C-A8D7F1A11E9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B0F7E0A-C0AF-42F2-97DD-3D32E775AC2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D57FE53-5E20-4A02-9040-BD45417E543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0" Type="http://schemas.openxmlformats.org/officeDocument/2006/relationships/image" Target="../media/image8.png"/><Relationship Id="rId11" Type="http://schemas.openxmlformats.org/officeDocument/2006/relationships/image" Target="../media/image9.jpeg"/><Relationship Id="rId12" Type="http://schemas.openxmlformats.org/officeDocument/2006/relationships/slideLayout" Target="../slideLayouts/slideLayout1.xml"/><Relationship Id="rId13" Type="http://schemas.openxmlformats.org/officeDocument/2006/relationships/slideLayout" Target="../slideLayouts/slideLayout2.xml"/><Relationship Id="rId14" Type="http://schemas.openxmlformats.org/officeDocument/2006/relationships/slideLayout" Target="../slideLayouts/slideLayout3.xml"/><Relationship Id="rId15" Type="http://schemas.openxmlformats.org/officeDocument/2006/relationships/slideLayout" Target="../slideLayouts/slideLayout4.xml"/><Relationship Id="rId16" Type="http://schemas.openxmlformats.org/officeDocument/2006/relationships/slideLayout" Target="../slideLayouts/slideLayout5.xml"/><Relationship Id="rId17" Type="http://schemas.openxmlformats.org/officeDocument/2006/relationships/slideLayout" Target="../slideLayouts/slideLayout6.xml"/><Relationship Id="rId18" Type="http://schemas.openxmlformats.org/officeDocument/2006/relationships/slideLayout" Target="../slideLayouts/slideLayout7.xml"/><Relationship Id="rId19" Type="http://schemas.openxmlformats.org/officeDocument/2006/relationships/slideLayout" Target="../slideLayouts/slideLayout8.xml"/><Relationship Id="rId2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10.xml"/><Relationship Id="rId22" Type="http://schemas.openxmlformats.org/officeDocument/2006/relationships/slideLayout" Target="../slideLayouts/slideLayout11.xml"/><Relationship Id="rId2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0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uppieren 7"/>
          <p:cNvGrpSpPr/>
          <p:nvPr/>
        </p:nvGrpSpPr>
        <p:grpSpPr>
          <a:xfrm>
            <a:off x="0" y="6494040"/>
            <a:ext cx="9140760" cy="357480"/>
            <a:chOff x="0" y="6494040"/>
            <a:chExt cx="9140760" cy="357480"/>
          </a:xfrm>
        </p:grpSpPr>
        <p:sp>
          <p:nvSpPr>
            <p:cNvPr id="1" name="Rechteck 8"/>
            <p:cNvSpPr/>
            <p:nvPr/>
          </p:nvSpPr>
          <p:spPr>
            <a:xfrm flipV="1">
              <a:off x="0" y="6493680"/>
              <a:ext cx="9140760" cy="356760"/>
            </a:xfrm>
            <a:prstGeom prst="rect">
              <a:avLst/>
            </a:prstGeom>
            <a:solidFill>
              <a:srgbClr val="0050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" name="Rechteck 9"/>
            <p:cNvSpPr/>
            <p:nvPr/>
          </p:nvSpPr>
          <p:spPr>
            <a:xfrm flipV="1">
              <a:off x="0" y="6494400"/>
              <a:ext cx="329040" cy="3567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" name="Rechteck 10"/>
            <p:cNvSpPr/>
            <p:nvPr/>
          </p:nvSpPr>
          <p:spPr>
            <a:xfrm flipV="1">
              <a:off x="901440" y="6494400"/>
              <a:ext cx="266760" cy="3567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" name="Rechteck 11"/>
            <p:cNvSpPr/>
            <p:nvPr/>
          </p:nvSpPr>
          <p:spPr>
            <a:xfrm flipV="1">
              <a:off x="2034000" y="6494400"/>
              <a:ext cx="76320" cy="3567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" name="Rechteck 12"/>
            <p:cNvSpPr/>
            <p:nvPr/>
          </p:nvSpPr>
          <p:spPr>
            <a:xfrm flipV="1">
              <a:off x="1440720" y="6494400"/>
              <a:ext cx="590760" cy="3567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" name="Rechteck 13"/>
            <p:cNvSpPr/>
            <p:nvPr/>
          </p:nvSpPr>
          <p:spPr>
            <a:xfrm flipV="1">
              <a:off x="2894400" y="6494400"/>
              <a:ext cx="266760" cy="3567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pic>
        <p:nvPicPr>
          <p:cNvPr id="7" name="Grafik 6" descr=""/>
          <p:cNvPicPr/>
          <p:nvPr/>
        </p:nvPicPr>
        <p:blipFill>
          <a:blip r:embed="rId2"/>
          <a:stretch/>
        </p:blipFill>
        <p:spPr>
          <a:xfrm>
            <a:off x="7074720" y="200880"/>
            <a:ext cx="1670760" cy="591480"/>
          </a:xfrm>
          <a:prstGeom prst="rect">
            <a:avLst/>
          </a:prstGeom>
          <a:ln w="0">
            <a:noFill/>
          </a:ln>
        </p:spPr>
      </p:pic>
      <p:pic>
        <p:nvPicPr>
          <p:cNvPr id="8" name="Grafik 11" descr=""/>
          <p:cNvPicPr/>
          <p:nvPr/>
        </p:nvPicPr>
        <p:blipFill>
          <a:blip r:embed="rId3"/>
          <a:srcRect l="12503" t="0" r="12574" b="0"/>
          <a:stretch/>
        </p:blipFill>
        <p:spPr>
          <a:xfrm>
            <a:off x="0" y="2086200"/>
            <a:ext cx="9140760" cy="3456360"/>
          </a:xfrm>
          <a:prstGeom prst="rect">
            <a:avLst/>
          </a:prstGeom>
          <a:ln w="0">
            <a:noFill/>
          </a:ln>
        </p:spPr>
      </p:pic>
      <p:sp>
        <p:nvSpPr>
          <p:cNvPr id="9" name="Textfeld 12"/>
          <p:cNvSpPr/>
          <p:nvPr/>
        </p:nvSpPr>
        <p:spPr>
          <a:xfrm>
            <a:off x="6874560" y="1613520"/>
            <a:ext cx="1843560" cy="23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de-DE" sz="1550" spc="-1" strike="noStrike">
                <a:solidFill>
                  <a:srgbClr val="005096"/>
                </a:solidFill>
                <a:latin typeface="Open Sans"/>
                <a:ea typeface="Open Sans"/>
              </a:rPr>
              <a:t>www.casus.science</a:t>
            </a:r>
            <a:endParaRPr b="0" lang="de-DE" sz="15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Grafik 13" descr=""/>
          <p:cNvPicPr/>
          <p:nvPr/>
        </p:nvPicPr>
        <p:blipFill>
          <a:blip r:embed="rId4"/>
          <a:stretch/>
        </p:blipFill>
        <p:spPr>
          <a:xfrm>
            <a:off x="5580720" y="318960"/>
            <a:ext cx="3164760" cy="1122120"/>
          </a:xfrm>
          <a:prstGeom prst="rect">
            <a:avLst/>
          </a:prstGeom>
          <a:ln w="0">
            <a:noFill/>
          </a:ln>
        </p:spPr>
      </p:pic>
      <p:sp>
        <p:nvSpPr>
          <p:cNvPr id="11" name="Gerader Verbinder 22"/>
          <p:cNvSpPr/>
          <p:nvPr/>
        </p:nvSpPr>
        <p:spPr>
          <a:xfrm>
            <a:off x="6572160" y="6055560"/>
            <a:ext cx="360" cy="612360"/>
          </a:xfrm>
          <a:prstGeom prst="line">
            <a:avLst/>
          </a:prstGeom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12" name="Gruppieren 8"/>
          <p:cNvGrpSpPr/>
          <p:nvPr/>
        </p:nvGrpSpPr>
        <p:grpSpPr>
          <a:xfrm>
            <a:off x="339120" y="6074280"/>
            <a:ext cx="8626680" cy="542520"/>
            <a:chOff x="339120" y="6074280"/>
            <a:chExt cx="8626680" cy="542520"/>
          </a:xfrm>
        </p:grpSpPr>
        <p:pic>
          <p:nvPicPr>
            <p:cNvPr id="13" name="Grafik 15" descr=""/>
            <p:cNvPicPr/>
            <p:nvPr/>
          </p:nvPicPr>
          <p:blipFill>
            <a:blip r:embed="rId5"/>
            <a:stretch/>
          </p:blipFill>
          <p:spPr>
            <a:xfrm>
              <a:off x="2134080" y="6238080"/>
              <a:ext cx="790920" cy="314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" name="Grafik 16" descr=""/>
            <p:cNvPicPr/>
            <p:nvPr/>
          </p:nvPicPr>
          <p:blipFill>
            <a:blip r:embed="rId6"/>
            <a:stretch/>
          </p:blipFill>
          <p:spPr>
            <a:xfrm>
              <a:off x="339120" y="6204240"/>
              <a:ext cx="817560" cy="402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" name="Grafik 18" descr=""/>
            <p:cNvPicPr/>
            <p:nvPr/>
          </p:nvPicPr>
          <p:blipFill>
            <a:blip r:embed="rId7"/>
            <a:stretch/>
          </p:blipFill>
          <p:spPr>
            <a:xfrm>
              <a:off x="1265040" y="6266880"/>
              <a:ext cx="790920" cy="227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" name="Grafik 19" descr=""/>
            <p:cNvPicPr/>
            <p:nvPr/>
          </p:nvPicPr>
          <p:blipFill>
            <a:blip r:embed="rId8"/>
            <a:stretch/>
          </p:blipFill>
          <p:spPr>
            <a:xfrm>
              <a:off x="4611240" y="6252840"/>
              <a:ext cx="790920" cy="254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" name="Grafik 21" descr=""/>
            <p:cNvPicPr/>
            <p:nvPr/>
          </p:nvPicPr>
          <p:blipFill>
            <a:blip r:embed="rId9"/>
            <a:srcRect l="8619" t="7769" r="28646" b="20177"/>
            <a:stretch/>
          </p:blipFill>
          <p:spPr>
            <a:xfrm>
              <a:off x="6771240" y="6126480"/>
              <a:ext cx="554760" cy="437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" name="Grafik 3" descr=""/>
            <p:cNvPicPr/>
            <p:nvPr/>
          </p:nvPicPr>
          <p:blipFill>
            <a:blip r:embed="rId10"/>
            <a:stretch/>
          </p:blipFill>
          <p:spPr>
            <a:xfrm>
              <a:off x="2842560" y="6074280"/>
              <a:ext cx="1877760" cy="542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" name="Grafik 4" descr=""/>
            <p:cNvPicPr/>
            <p:nvPr/>
          </p:nvPicPr>
          <p:blipFill>
            <a:blip r:embed="rId11"/>
            <a:stretch/>
          </p:blipFill>
          <p:spPr>
            <a:xfrm>
              <a:off x="7527960" y="6266880"/>
              <a:ext cx="1437840" cy="194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60" r:id="rId2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ftr" idx="1"/>
          </p:nvPr>
        </p:nvSpPr>
        <p:spPr>
          <a:xfrm>
            <a:off x="3126960" y="6246720"/>
            <a:ext cx="2895120" cy="46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ldNum" idx="2"/>
          </p:nvPr>
        </p:nvSpPr>
        <p:spPr>
          <a:xfrm>
            <a:off x="6555600" y="6246720"/>
            <a:ext cx="2127240" cy="46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6E6223B-FAC0-45AA-8BFF-0CD78DD37845}" type="slidenum"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dt" idx="3"/>
          </p:nvPr>
        </p:nvSpPr>
        <p:spPr>
          <a:xfrm>
            <a:off x="456840" y="6246720"/>
            <a:ext cx="2127240" cy="46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uppieren 7"/>
          <p:cNvGrpSpPr/>
          <p:nvPr/>
        </p:nvGrpSpPr>
        <p:grpSpPr>
          <a:xfrm>
            <a:off x="0" y="6492240"/>
            <a:ext cx="9139680" cy="357120"/>
            <a:chOff x="0" y="6492240"/>
            <a:chExt cx="9139680" cy="357120"/>
          </a:xfrm>
        </p:grpSpPr>
        <p:sp>
          <p:nvSpPr>
            <p:cNvPr id="138" name="Rechteck 8"/>
            <p:cNvSpPr/>
            <p:nvPr/>
          </p:nvSpPr>
          <p:spPr>
            <a:xfrm flipV="1">
              <a:off x="0" y="6492240"/>
              <a:ext cx="9139680" cy="355680"/>
            </a:xfrm>
            <a:prstGeom prst="rect">
              <a:avLst/>
            </a:prstGeom>
            <a:solidFill>
              <a:srgbClr val="0050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39" name="Rechteck 9"/>
            <p:cNvSpPr/>
            <p:nvPr/>
          </p:nvSpPr>
          <p:spPr>
            <a:xfrm flipV="1">
              <a:off x="0" y="6493680"/>
              <a:ext cx="327960" cy="3556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40" name="Rechteck 10"/>
            <p:cNvSpPr/>
            <p:nvPr/>
          </p:nvSpPr>
          <p:spPr>
            <a:xfrm flipV="1">
              <a:off x="901440" y="6493680"/>
              <a:ext cx="265680" cy="3556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41" name="Rechteck 11"/>
            <p:cNvSpPr/>
            <p:nvPr/>
          </p:nvSpPr>
          <p:spPr>
            <a:xfrm flipV="1">
              <a:off x="2034000" y="6493680"/>
              <a:ext cx="75240" cy="3556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42" name="Rechteck 12"/>
            <p:cNvSpPr/>
            <p:nvPr/>
          </p:nvSpPr>
          <p:spPr>
            <a:xfrm flipV="1">
              <a:off x="1440720" y="6493680"/>
              <a:ext cx="589680" cy="3556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43" name="Rechteck 13"/>
            <p:cNvSpPr/>
            <p:nvPr/>
          </p:nvSpPr>
          <p:spPr>
            <a:xfrm flipV="1">
              <a:off x="2894400" y="6493680"/>
              <a:ext cx="265680" cy="3556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pic>
        <p:nvPicPr>
          <p:cNvPr id="144" name="Grafik 6" descr=""/>
          <p:cNvPicPr/>
          <p:nvPr/>
        </p:nvPicPr>
        <p:blipFill>
          <a:blip r:embed="rId2"/>
          <a:stretch/>
        </p:blipFill>
        <p:spPr>
          <a:xfrm>
            <a:off x="7074720" y="200880"/>
            <a:ext cx="1669680" cy="590400"/>
          </a:xfrm>
          <a:prstGeom prst="rect">
            <a:avLst/>
          </a:prstGeom>
          <a:ln w="0">
            <a:noFill/>
          </a:ln>
        </p:spPr>
      </p:pic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hteck 27" hidden="1"/>
          <p:cNvSpPr/>
          <p:nvPr/>
        </p:nvSpPr>
        <p:spPr>
          <a:xfrm>
            <a:off x="539280" y="1185120"/>
            <a:ext cx="1481040" cy="60840"/>
          </a:xfrm>
          <a:prstGeom prst="rect">
            <a:avLst/>
          </a:prstGeom>
          <a:solidFill>
            <a:srgbClr val="00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720" bIns="1872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184" name="Picture 6" descr="Logo&#10;&#10;Description automatically generated"/>
          <p:cNvPicPr/>
          <p:nvPr/>
        </p:nvPicPr>
        <p:blipFill>
          <a:blip r:embed="rId2"/>
          <a:stretch/>
        </p:blipFill>
        <p:spPr>
          <a:xfrm>
            <a:off x="8061120" y="6324840"/>
            <a:ext cx="539280" cy="374040"/>
          </a:xfrm>
          <a:prstGeom prst="rect">
            <a:avLst/>
          </a:prstGeom>
          <a:ln w="0">
            <a:noFill/>
          </a:ln>
        </p:spPr>
      </p:pic>
      <p:sp>
        <p:nvSpPr>
          <p:cNvPr id="185" name="Gerader Verbinder 10"/>
          <p:cNvSpPr/>
          <p:nvPr/>
        </p:nvSpPr>
        <p:spPr>
          <a:xfrm>
            <a:off x="4571640" y="6558120"/>
            <a:ext cx="360" cy="196920"/>
          </a:xfrm>
          <a:prstGeom prst="line">
            <a:avLst/>
          </a:prstGeom>
          <a:ln cap="rnd" w="19050">
            <a:solidFill>
              <a:srgbClr val="004a9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86" name="Picture 6" descr="Logo&#10;&#10;Description automatically generated"/>
          <p:cNvPicPr/>
          <p:nvPr/>
        </p:nvPicPr>
        <p:blipFill>
          <a:blip r:embed="rId3"/>
          <a:stretch/>
        </p:blipFill>
        <p:spPr>
          <a:xfrm>
            <a:off x="8061120" y="6324840"/>
            <a:ext cx="539280" cy="374040"/>
          </a:xfrm>
          <a:prstGeom prst="rect">
            <a:avLst/>
          </a:prstGeom>
          <a:ln w="0">
            <a:noFill/>
          </a:ln>
        </p:spPr>
      </p:pic>
      <p:sp>
        <p:nvSpPr>
          <p:cNvPr id="187" name="Gerader Verbinder 12"/>
          <p:cNvSpPr/>
          <p:nvPr/>
        </p:nvSpPr>
        <p:spPr>
          <a:xfrm>
            <a:off x="4571640" y="6558120"/>
            <a:ext cx="360" cy="196920"/>
          </a:xfrm>
          <a:prstGeom prst="line">
            <a:avLst/>
          </a:prstGeom>
          <a:ln cap="rnd" w="19050">
            <a:solidFill>
              <a:srgbClr val="004a9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uppieren 7"/>
          <p:cNvGrpSpPr/>
          <p:nvPr/>
        </p:nvGrpSpPr>
        <p:grpSpPr>
          <a:xfrm>
            <a:off x="0" y="6493680"/>
            <a:ext cx="9140400" cy="357120"/>
            <a:chOff x="0" y="6493680"/>
            <a:chExt cx="9140400" cy="357120"/>
          </a:xfrm>
        </p:grpSpPr>
        <p:sp>
          <p:nvSpPr>
            <p:cNvPr id="227" name="Rechteck 8"/>
            <p:cNvSpPr/>
            <p:nvPr/>
          </p:nvSpPr>
          <p:spPr>
            <a:xfrm flipV="1">
              <a:off x="0" y="6493680"/>
              <a:ext cx="9140400" cy="356400"/>
            </a:xfrm>
            <a:prstGeom prst="rect">
              <a:avLst/>
            </a:prstGeom>
            <a:solidFill>
              <a:srgbClr val="0050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8" name="Rechteck 9"/>
            <p:cNvSpPr/>
            <p:nvPr/>
          </p:nvSpPr>
          <p:spPr>
            <a:xfrm flipV="1">
              <a:off x="0" y="6494400"/>
              <a:ext cx="328680" cy="35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9" name="Rechteck 10"/>
            <p:cNvSpPr/>
            <p:nvPr/>
          </p:nvSpPr>
          <p:spPr>
            <a:xfrm flipV="1">
              <a:off x="901440" y="6494400"/>
              <a:ext cx="266400" cy="35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0" name="Rechteck 11"/>
            <p:cNvSpPr/>
            <p:nvPr/>
          </p:nvSpPr>
          <p:spPr>
            <a:xfrm flipV="1">
              <a:off x="2034000" y="6494400"/>
              <a:ext cx="75960" cy="35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1" name="Rechteck 12"/>
            <p:cNvSpPr/>
            <p:nvPr/>
          </p:nvSpPr>
          <p:spPr>
            <a:xfrm flipV="1">
              <a:off x="1440720" y="6494400"/>
              <a:ext cx="590400" cy="35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2" name="Rechteck 13"/>
            <p:cNvSpPr/>
            <p:nvPr/>
          </p:nvSpPr>
          <p:spPr>
            <a:xfrm flipV="1">
              <a:off x="2894400" y="6494400"/>
              <a:ext cx="266400" cy="35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pic>
        <p:nvPicPr>
          <p:cNvPr id="233" name="Grafik 6" descr=""/>
          <p:cNvPicPr/>
          <p:nvPr/>
        </p:nvPicPr>
        <p:blipFill>
          <a:blip r:embed="rId2"/>
          <a:stretch/>
        </p:blipFill>
        <p:spPr>
          <a:xfrm>
            <a:off x="7074720" y="200880"/>
            <a:ext cx="1670400" cy="591120"/>
          </a:xfrm>
          <a:prstGeom prst="rect">
            <a:avLst/>
          </a:prstGeom>
          <a:ln w="0">
            <a:noFill/>
          </a:ln>
        </p:spPr>
      </p:pic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ruppieren 7"/>
          <p:cNvGrpSpPr/>
          <p:nvPr/>
        </p:nvGrpSpPr>
        <p:grpSpPr>
          <a:xfrm>
            <a:off x="0" y="6493680"/>
            <a:ext cx="9140400" cy="357120"/>
            <a:chOff x="0" y="6493680"/>
            <a:chExt cx="9140400" cy="357120"/>
          </a:xfrm>
        </p:grpSpPr>
        <p:sp>
          <p:nvSpPr>
            <p:cNvPr id="273" name="Rechteck 8"/>
            <p:cNvSpPr/>
            <p:nvPr/>
          </p:nvSpPr>
          <p:spPr>
            <a:xfrm flipV="1">
              <a:off x="0" y="6493680"/>
              <a:ext cx="9140400" cy="356400"/>
            </a:xfrm>
            <a:prstGeom prst="rect">
              <a:avLst/>
            </a:prstGeom>
            <a:solidFill>
              <a:srgbClr val="0050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4" name="Rechteck 9"/>
            <p:cNvSpPr/>
            <p:nvPr/>
          </p:nvSpPr>
          <p:spPr>
            <a:xfrm flipV="1">
              <a:off x="0" y="6494400"/>
              <a:ext cx="328680" cy="35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5" name="Rechteck 10"/>
            <p:cNvSpPr/>
            <p:nvPr/>
          </p:nvSpPr>
          <p:spPr>
            <a:xfrm flipV="1">
              <a:off x="901440" y="6494400"/>
              <a:ext cx="266400" cy="35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6" name="Rechteck 11"/>
            <p:cNvSpPr/>
            <p:nvPr/>
          </p:nvSpPr>
          <p:spPr>
            <a:xfrm flipV="1">
              <a:off x="2034000" y="6494400"/>
              <a:ext cx="75960" cy="35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7" name="Rechteck 12"/>
            <p:cNvSpPr/>
            <p:nvPr/>
          </p:nvSpPr>
          <p:spPr>
            <a:xfrm flipV="1">
              <a:off x="1440720" y="6494400"/>
              <a:ext cx="590400" cy="35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8" name="Rechteck 13"/>
            <p:cNvSpPr/>
            <p:nvPr/>
          </p:nvSpPr>
          <p:spPr>
            <a:xfrm flipV="1">
              <a:off x="2894400" y="6494400"/>
              <a:ext cx="266400" cy="35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pic>
        <p:nvPicPr>
          <p:cNvPr id="279" name="Grafik 6" descr=""/>
          <p:cNvPicPr/>
          <p:nvPr/>
        </p:nvPicPr>
        <p:blipFill>
          <a:blip r:embed="rId2"/>
          <a:stretch/>
        </p:blipFill>
        <p:spPr>
          <a:xfrm>
            <a:off x="7074720" y="200880"/>
            <a:ext cx="1670400" cy="591120"/>
          </a:xfrm>
          <a:prstGeom prst="rect">
            <a:avLst/>
          </a:prstGeom>
          <a:ln w="0">
            <a:noFill/>
          </a:ln>
        </p:spPr>
      </p:pic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ruppieren 7"/>
          <p:cNvGrpSpPr/>
          <p:nvPr/>
        </p:nvGrpSpPr>
        <p:grpSpPr>
          <a:xfrm>
            <a:off x="0" y="6493680"/>
            <a:ext cx="9140400" cy="357120"/>
            <a:chOff x="0" y="6493680"/>
            <a:chExt cx="9140400" cy="357120"/>
          </a:xfrm>
        </p:grpSpPr>
        <p:sp>
          <p:nvSpPr>
            <p:cNvPr id="319" name="Rechteck 8"/>
            <p:cNvSpPr/>
            <p:nvPr/>
          </p:nvSpPr>
          <p:spPr>
            <a:xfrm flipV="1">
              <a:off x="0" y="6493680"/>
              <a:ext cx="9140400" cy="356400"/>
            </a:xfrm>
            <a:prstGeom prst="rect">
              <a:avLst/>
            </a:prstGeom>
            <a:solidFill>
              <a:srgbClr val="0050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0" name="Rechteck 9"/>
            <p:cNvSpPr/>
            <p:nvPr/>
          </p:nvSpPr>
          <p:spPr>
            <a:xfrm flipV="1">
              <a:off x="0" y="6494400"/>
              <a:ext cx="328680" cy="35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1" name="Rechteck 10"/>
            <p:cNvSpPr/>
            <p:nvPr/>
          </p:nvSpPr>
          <p:spPr>
            <a:xfrm flipV="1">
              <a:off x="901440" y="6494400"/>
              <a:ext cx="266400" cy="35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2" name="Rechteck 11"/>
            <p:cNvSpPr/>
            <p:nvPr/>
          </p:nvSpPr>
          <p:spPr>
            <a:xfrm flipV="1">
              <a:off x="2034000" y="6494400"/>
              <a:ext cx="75960" cy="35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3" name="Rechteck 12"/>
            <p:cNvSpPr/>
            <p:nvPr/>
          </p:nvSpPr>
          <p:spPr>
            <a:xfrm flipV="1">
              <a:off x="1440720" y="6494400"/>
              <a:ext cx="590400" cy="35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4" name="Rechteck 13"/>
            <p:cNvSpPr/>
            <p:nvPr/>
          </p:nvSpPr>
          <p:spPr>
            <a:xfrm flipV="1">
              <a:off x="2894400" y="6494400"/>
              <a:ext cx="266400" cy="35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pic>
        <p:nvPicPr>
          <p:cNvPr id="325" name="Grafik 6" descr=""/>
          <p:cNvPicPr/>
          <p:nvPr/>
        </p:nvPicPr>
        <p:blipFill>
          <a:blip r:embed="rId2"/>
          <a:stretch/>
        </p:blipFill>
        <p:spPr>
          <a:xfrm>
            <a:off x="7074720" y="200880"/>
            <a:ext cx="1670400" cy="591120"/>
          </a:xfrm>
          <a:prstGeom prst="rect">
            <a:avLst/>
          </a:prstGeom>
          <a:ln w="0">
            <a:noFill/>
          </a:ln>
        </p:spPr>
      </p:pic>
      <p:pic>
        <p:nvPicPr>
          <p:cNvPr id="326" name="Grafik 8" descr=""/>
          <p:cNvPicPr/>
          <p:nvPr/>
        </p:nvPicPr>
        <p:blipFill>
          <a:blip r:embed="rId3"/>
          <a:srcRect l="12530" t="0" r="12533" b="0"/>
          <a:stretch/>
        </p:blipFill>
        <p:spPr>
          <a:xfrm>
            <a:off x="0" y="990720"/>
            <a:ext cx="9140400" cy="5508360"/>
          </a:xfrm>
          <a:prstGeom prst="rect">
            <a:avLst/>
          </a:prstGeom>
          <a:ln w="0">
            <a:noFill/>
          </a:ln>
        </p:spPr>
      </p:pic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ruppieren 7"/>
          <p:cNvGrpSpPr/>
          <p:nvPr/>
        </p:nvGrpSpPr>
        <p:grpSpPr>
          <a:xfrm>
            <a:off x="0" y="6494040"/>
            <a:ext cx="9141120" cy="358200"/>
            <a:chOff x="0" y="6494040"/>
            <a:chExt cx="9141120" cy="358200"/>
          </a:xfrm>
        </p:grpSpPr>
        <p:sp>
          <p:nvSpPr>
            <p:cNvPr id="366" name="Rechteck 8"/>
            <p:cNvSpPr/>
            <p:nvPr/>
          </p:nvSpPr>
          <p:spPr>
            <a:xfrm flipV="1">
              <a:off x="0" y="6494040"/>
              <a:ext cx="9141120" cy="357120"/>
            </a:xfrm>
            <a:prstGeom prst="rect">
              <a:avLst/>
            </a:prstGeom>
            <a:solidFill>
              <a:srgbClr val="0050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7" name="Rechteck 9"/>
            <p:cNvSpPr/>
            <p:nvPr/>
          </p:nvSpPr>
          <p:spPr>
            <a:xfrm flipV="1">
              <a:off x="0" y="6495120"/>
              <a:ext cx="329400" cy="3571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8" name="Rechteck 10"/>
            <p:cNvSpPr/>
            <p:nvPr/>
          </p:nvSpPr>
          <p:spPr>
            <a:xfrm flipV="1">
              <a:off x="901440" y="6495120"/>
              <a:ext cx="267120" cy="3571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9" name="Rechteck 11"/>
            <p:cNvSpPr/>
            <p:nvPr/>
          </p:nvSpPr>
          <p:spPr>
            <a:xfrm flipV="1">
              <a:off x="2034000" y="6495120"/>
              <a:ext cx="76680" cy="3571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0" name="Rechteck 12"/>
            <p:cNvSpPr/>
            <p:nvPr/>
          </p:nvSpPr>
          <p:spPr>
            <a:xfrm flipV="1">
              <a:off x="1440720" y="6495120"/>
              <a:ext cx="591120" cy="357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1" name="Rechteck 13"/>
            <p:cNvSpPr/>
            <p:nvPr/>
          </p:nvSpPr>
          <p:spPr>
            <a:xfrm flipV="1">
              <a:off x="2894400" y="6495120"/>
              <a:ext cx="267120" cy="357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pic>
        <p:nvPicPr>
          <p:cNvPr id="372" name="Grafik 6" descr=""/>
          <p:cNvPicPr/>
          <p:nvPr/>
        </p:nvPicPr>
        <p:blipFill>
          <a:blip r:embed="rId2"/>
          <a:stretch/>
        </p:blipFill>
        <p:spPr>
          <a:xfrm>
            <a:off x="7074720" y="200880"/>
            <a:ext cx="1671120" cy="591840"/>
          </a:xfrm>
          <a:prstGeom prst="rect">
            <a:avLst/>
          </a:prstGeom>
          <a:ln w="0">
            <a:noFill/>
          </a:ln>
        </p:spPr>
      </p:pic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6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video" Target="../media/media25.mp4"/><Relationship Id="rId4" Type="http://schemas.microsoft.com/office/2007/relationships/media" Target="../media/media25.mp4"/><Relationship Id="rId5" Type="http://schemas.openxmlformats.org/officeDocument/2006/relationships/image" Target="../media/image26.tif"/><Relationship Id="rId6" Type="http://schemas.openxmlformats.org/officeDocument/2006/relationships/image" Target="../media/image27.png"/><Relationship Id="rId7" Type="http://schemas.openxmlformats.org/officeDocument/2006/relationships/slideLayout" Target="../slideLayouts/slideLayout6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4.pn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4.png"/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4.png"/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6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itel 2"/>
          <p:cNvSpPr/>
          <p:nvPr/>
        </p:nvSpPr>
        <p:spPr>
          <a:xfrm>
            <a:off x="395280" y="333360"/>
            <a:ext cx="5021640" cy="35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en-US" sz="2300" spc="-1" strike="noStrike">
                <a:solidFill>
                  <a:srgbClr val="005096"/>
                </a:solidFill>
                <a:latin typeface="Open Sans"/>
                <a:ea typeface="Open Sans"/>
              </a:rPr>
              <a:t>Density functional approach to neutron star astrophysics</a:t>
            </a:r>
            <a:endParaRPr b="0" lang="de-DE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Textplatzhalter 1"/>
          <p:cNvSpPr/>
          <p:nvPr/>
        </p:nvSpPr>
        <p:spPr>
          <a:xfrm>
            <a:off x="395280" y="1335240"/>
            <a:ext cx="5021640" cy="28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de-DE" sz="1900" spc="-1" strike="noStrike">
                <a:solidFill>
                  <a:srgbClr val="005096"/>
                </a:solidFill>
                <a:latin typeface="Open Sans"/>
                <a:ea typeface="DejaVu Sans"/>
              </a:rPr>
              <a:t>David Blaschke (HZDR/CASUS &amp; IFT UWr)</a:t>
            </a:r>
            <a:endParaRPr b="0" lang="de-DE" sz="1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3" name="" descr=""/>
          <p:cNvPicPr/>
          <p:nvPr/>
        </p:nvPicPr>
        <p:blipFill>
          <a:blip r:embed="rId1"/>
          <a:stretch/>
        </p:blipFill>
        <p:spPr>
          <a:xfrm>
            <a:off x="0" y="3240"/>
            <a:ext cx="9141840" cy="6843960"/>
          </a:xfrm>
          <a:prstGeom prst="rect">
            <a:avLst/>
          </a:prstGeom>
          <a:ln w="0">
            <a:noFill/>
          </a:ln>
        </p:spPr>
      </p:pic>
      <p:pic>
        <p:nvPicPr>
          <p:cNvPr id="414" name="" descr=""/>
          <p:cNvPicPr/>
          <p:nvPr/>
        </p:nvPicPr>
        <p:blipFill>
          <a:blip r:embed="rId2"/>
          <a:stretch/>
        </p:blipFill>
        <p:spPr>
          <a:xfrm>
            <a:off x="360" y="3240"/>
            <a:ext cx="5471640" cy="203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" descr=""/>
          <p:cNvPicPr/>
          <p:nvPr/>
        </p:nvPicPr>
        <p:blipFill>
          <a:blip r:embed="rId1"/>
          <a:stretch/>
        </p:blipFill>
        <p:spPr>
          <a:xfrm>
            <a:off x="360" y="1148400"/>
            <a:ext cx="9143640" cy="4431600"/>
          </a:xfrm>
          <a:prstGeom prst="rect">
            <a:avLst/>
          </a:prstGeom>
          <a:ln w="0">
            <a:noFill/>
          </a:ln>
        </p:spPr>
      </p:pic>
      <p:pic>
        <p:nvPicPr>
          <p:cNvPr id="480" name="" descr=""/>
          <p:cNvPicPr/>
          <p:nvPr/>
        </p:nvPicPr>
        <p:blipFill>
          <a:blip r:embed="rId2"/>
          <a:stretch/>
        </p:blipFill>
        <p:spPr>
          <a:xfrm>
            <a:off x="36360" y="36000"/>
            <a:ext cx="5903640" cy="91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itel 1_ 19"/>
          <p:cNvSpPr/>
          <p:nvPr/>
        </p:nvSpPr>
        <p:spPr>
          <a:xfrm>
            <a:off x="395280" y="297360"/>
            <a:ext cx="644724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90000"/>
              </a:lnSpc>
            </a:pPr>
            <a:r>
              <a:rPr b="1" lang="en-US" sz="2300" spc="-1" strike="noStrike">
                <a:solidFill>
                  <a:srgbClr val="005096"/>
                </a:solidFill>
                <a:latin typeface="Open Sans"/>
                <a:ea typeface="Open Sans"/>
              </a:rPr>
              <a:t>Polish-German WE-Heraeus Seminar &amp;</a:t>
            </a:r>
            <a:endParaRPr b="0" lang="de-DE" sz="2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en-US" sz="2300" spc="-1" strike="noStrike">
                <a:solidFill>
                  <a:srgbClr val="005096"/>
                </a:solidFill>
                <a:latin typeface="Open Sans"/>
                <a:ea typeface="Open Sans"/>
              </a:rPr>
              <a:t>Max Born Symposium:</a:t>
            </a:r>
            <a:endParaRPr b="0" lang="de-DE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Foliennummernplatzhalter 9_ 3"/>
          <p:cNvSpPr/>
          <p:nvPr/>
        </p:nvSpPr>
        <p:spPr>
          <a:xfrm>
            <a:off x="8613000" y="6600960"/>
            <a:ext cx="406800" cy="15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F139C711-C828-4869-8C54-092887401229}" type="slidenum">
              <a:rPr b="0" lang="de-DE" sz="1000" spc="-1" strike="noStrike">
                <a:solidFill>
                  <a:srgbClr val="ffffff"/>
                </a:solidFill>
                <a:latin typeface="Open Sans Light"/>
                <a:ea typeface="Open Sans Light"/>
              </a:rPr>
              <a:t>&lt;number&gt;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"/>
          <p:cNvSpPr/>
          <p:nvPr/>
        </p:nvSpPr>
        <p:spPr>
          <a:xfrm>
            <a:off x="288000" y="5940000"/>
            <a:ext cx="4930560" cy="37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https://events.hifis.net/event/1076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4" name="" descr=""/>
          <p:cNvPicPr/>
          <p:nvPr/>
        </p:nvPicPr>
        <p:blipFill>
          <a:blip r:embed="rId1"/>
          <a:stretch/>
        </p:blipFill>
        <p:spPr>
          <a:xfrm>
            <a:off x="5076000" y="5709600"/>
            <a:ext cx="1870560" cy="696240"/>
          </a:xfrm>
          <a:prstGeom prst="rect">
            <a:avLst/>
          </a:prstGeom>
          <a:ln w="0">
            <a:noFill/>
          </a:ln>
        </p:spPr>
      </p:pic>
      <p:pic>
        <p:nvPicPr>
          <p:cNvPr id="485" name="" descr=""/>
          <p:cNvPicPr/>
          <p:nvPr/>
        </p:nvPicPr>
        <p:blipFill>
          <a:blip r:embed="rId2"/>
          <a:stretch/>
        </p:blipFill>
        <p:spPr>
          <a:xfrm>
            <a:off x="7308000" y="5664600"/>
            <a:ext cx="1645200" cy="813960"/>
          </a:xfrm>
          <a:prstGeom prst="rect">
            <a:avLst/>
          </a:prstGeom>
          <a:ln w="0">
            <a:noFill/>
          </a:ln>
        </p:spPr>
      </p:pic>
      <p:sp>
        <p:nvSpPr>
          <p:cNvPr id="486" name="Fußzeilenplatzhalter 49"/>
          <p:cNvSpPr/>
          <p:nvPr/>
        </p:nvSpPr>
        <p:spPr>
          <a:xfrm>
            <a:off x="3333600" y="6573600"/>
            <a:ext cx="5396400" cy="15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r>
              <a:rPr b="0" lang="de-DE" sz="1000" spc="-1" strike="noStrike">
                <a:solidFill>
                  <a:srgbClr val="ffffff"/>
                </a:solidFill>
                <a:latin typeface="Open Sans Light"/>
                <a:ea typeface="Open Sans Light"/>
              </a:rPr>
              <a:t>David Blaschke -  Towards a unified approach to quark-hadron matter</a:t>
            </a:r>
            <a:r>
              <a:rPr b="0" lang="de-DE" sz="1400" spc="-1" strike="noStrike">
                <a:solidFill>
                  <a:srgbClr val="ffffff"/>
                </a:solidFill>
                <a:latin typeface="Open Sans Light"/>
                <a:ea typeface="Open Sans Light"/>
              </a:rPr>
              <a:t> | 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7" name="" descr="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000" y="1160280"/>
            <a:ext cx="8557200" cy="4550400"/>
          </a:xfrm>
          <a:prstGeom prst="rect">
            <a:avLst/>
          </a:prstGeom>
          <a:ln w="0">
            <a:noFill/>
          </a:ln>
        </p:spPr>
      </p:pic>
      <p:pic>
        <p:nvPicPr>
          <p:cNvPr id="488" name="" descr=""/>
          <p:cNvPicPr/>
          <p:nvPr/>
        </p:nvPicPr>
        <p:blipFill>
          <a:blip r:embed="rId6"/>
          <a:stretch/>
        </p:blipFill>
        <p:spPr>
          <a:xfrm>
            <a:off x="360000" y="1196280"/>
            <a:ext cx="8538480" cy="446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" descr=""/>
          <p:cNvPicPr/>
          <p:nvPr/>
        </p:nvPicPr>
        <p:blipFill>
          <a:blip r:embed="rId1"/>
          <a:stretch/>
        </p:blipFill>
        <p:spPr>
          <a:xfrm>
            <a:off x="385200" y="917280"/>
            <a:ext cx="8432280" cy="5791320"/>
          </a:xfrm>
          <a:prstGeom prst="rect">
            <a:avLst/>
          </a:prstGeom>
          <a:ln w="0">
            <a:noFill/>
          </a:ln>
        </p:spPr>
      </p:pic>
      <p:sp>
        <p:nvSpPr>
          <p:cNvPr id="416" name=""/>
          <p:cNvSpPr/>
          <p:nvPr/>
        </p:nvSpPr>
        <p:spPr>
          <a:xfrm>
            <a:off x="6703200" y="2610000"/>
            <a:ext cx="225000" cy="225000"/>
          </a:xfrm>
          <a:prstGeom prst="ellipse">
            <a:avLst/>
          </a:prstGeom>
          <a:solidFill>
            <a:srgbClr val="bf0041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17" name=""/>
          <p:cNvSpPr/>
          <p:nvPr/>
        </p:nvSpPr>
        <p:spPr>
          <a:xfrm>
            <a:off x="3670200" y="2743200"/>
            <a:ext cx="225000" cy="225000"/>
          </a:xfrm>
          <a:prstGeom prst="ellipse">
            <a:avLst/>
          </a:prstGeom>
          <a:solidFill>
            <a:srgbClr val="bf0041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18" name=""/>
          <p:cNvSpPr/>
          <p:nvPr/>
        </p:nvSpPr>
        <p:spPr>
          <a:xfrm>
            <a:off x="3240000" y="2370600"/>
            <a:ext cx="82656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bf0041"/>
                </a:solidFill>
                <a:latin typeface="Arial"/>
                <a:ea typeface="DejaVu Sans"/>
              </a:rPr>
              <a:t>Berlin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"/>
          <p:cNvSpPr/>
          <p:nvPr/>
        </p:nvSpPr>
        <p:spPr>
          <a:xfrm>
            <a:off x="6325560" y="2806560"/>
            <a:ext cx="100152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bf0041"/>
                </a:solidFill>
                <a:latin typeface="Arial"/>
                <a:ea typeface="DejaVu Sans"/>
              </a:rPr>
              <a:t>Warsaw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"/>
          <p:cNvSpPr/>
          <p:nvPr/>
        </p:nvSpPr>
        <p:spPr>
          <a:xfrm>
            <a:off x="1191600" y="3879360"/>
            <a:ext cx="168696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bf0041"/>
                </a:solidFill>
                <a:latin typeface="Arial"/>
                <a:ea typeface="DejaVu Sans"/>
              </a:rPr>
              <a:t>GERMANY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"/>
          <p:cNvSpPr/>
          <p:nvPr/>
        </p:nvSpPr>
        <p:spPr>
          <a:xfrm>
            <a:off x="4885200" y="1913400"/>
            <a:ext cx="137736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bf0041"/>
                </a:solidFill>
                <a:latin typeface="Arial"/>
                <a:ea typeface="DejaVu Sans"/>
              </a:rPr>
              <a:t>POLAND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"/>
          <p:cNvSpPr/>
          <p:nvPr/>
        </p:nvSpPr>
        <p:spPr>
          <a:xfrm>
            <a:off x="457200" y="278640"/>
            <a:ext cx="591516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 NEW RESEARCH TRIANGLE</a:t>
            </a:r>
            <a:endParaRPr b="0" lang="de-DE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" descr=""/>
          <p:cNvPicPr/>
          <p:nvPr/>
        </p:nvPicPr>
        <p:blipFill>
          <a:blip r:embed="rId1"/>
          <a:stretch/>
        </p:blipFill>
        <p:spPr>
          <a:xfrm>
            <a:off x="385200" y="917280"/>
            <a:ext cx="8432280" cy="5791320"/>
          </a:xfrm>
          <a:prstGeom prst="rect">
            <a:avLst/>
          </a:prstGeom>
          <a:ln w="0">
            <a:noFill/>
          </a:ln>
        </p:spPr>
      </p:pic>
      <p:sp>
        <p:nvSpPr>
          <p:cNvPr id="424" name=""/>
          <p:cNvSpPr/>
          <p:nvPr/>
        </p:nvSpPr>
        <p:spPr>
          <a:xfrm>
            <a:off x="6703200" y="2610000"/>
            <a:ext cx="225000" cy="225000"/>
          </a:xfrm>
          <a:prstGeom prst="ellipse">
            <a:avLst/>
          </a:prstGeom>
          <a:solidFill>
            <a:srgbClr val="bf0041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25" name=""/>
          <p:cNvSpPr/>
          <p:nvPr/>
        </p:nvSpPr>
        <p:spPr>
          <a:xfrm>
            <a:off x="3670200" y="2743200"/>
            <a:ext cx="225000" cy="225000"/>
          </a:xfrm>
          <a:prstGeom prst="ellipse">
            <a:avLst/>
          </a:prstGeom>
          <a:solidFill>
            <a:srgbClr val="bf0041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26" name=""/>
          <p:cNvSpPr/>
          <p:nvPr/>
        </p:nvSpPr>
        <p:spPr>
          <a:xfrm>
            <a:off x="3240000" y="2370600"/>
            <a:ext cx="82656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bf0041"/>
                </a:solidFill>
                <a:latin typeface="Arial"/>
                <a:ea typeface="DejaVu Sans"/>
              </a:rPr>
              <a:t>Berlin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"/>
          <p:cNvSpPr/>
          <p:nvPr/>
        </p:nvSpPr>
        <p:spPr>
          <a:xfrm>
            <a:off x="6325560" y="2806560"/>
            <a:ext cx="100152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bf0041"/>
                </a:solidFill>
                <a:latin typeface="Arial"/>
                <a:ea typeface="DejaVu Sans"/>
              </a:rPr>
              <a:t>Warsaw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"/>
          <p:cNvSpPr/>
          <p:nvPr/>
        </p:nvSpPr>
        <p:spPr>
          <a:xfrm>
            <a:off x="1191600" y="3879360"/>
            <a:ext cx="168696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bf0041"/>
                </a:solidFill>
                <a:latin typeface="Arial"/>
                <a:ea typeface="DejaVu Sans"/>
              </a:rPr>
              <a:t>GERMANY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"/>
          <p:cNvSpPr/>
          <p:nvPr/>
        </p:nvSpPr>
        <p:spPr>
          <a:xfrm>
            <a:off x="4885200" y="1913400"/>
            <a:ext cx="137736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bf0041"/>
                </a:solidFill>
                <a:latin typeface="Arial"/>
                <a:ea typeface="DejaVu Sans"/>
              </a:rPr>
              <a:t>POLAND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"/>
          <p:cNvSpPr/>
          <p:nvPr/>
        </p:nvSpPr>
        <p:spPr>
          <a:xfrm>
            <a:off x="5788800" y="5391000"/>
            <a:ext cx="2968560" cy="1139760"/>
          </a:xfrm>
          <a:prstGeom prst="wedgeRectCallout">
            <a:avLst>
              <a:gd name="adj1" fmla="val -61226"/>
              <a:gd name="adj2" fmla="val -200375"/>
            </a:avLst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31" name="" descr=""/>
          <p:cNvPicPr/>
          <p:nvPr/>
        </p:nvPicPr>
        <p:blipFill>
          <a:blip r:embed="rId2"/>
          <a:stretch/>
        </p:blipFill>
        <p:spPr>
          <a:xfrm>
            <a:off x="5816160" y="5391000"/>
            <a:ext cx="2941200" cy="1139760"/>
          </a:xfrm>
          <a:prstGeom prst="rect">
            <a:avLst/>
          </a:prstGeom>
          <a:ln w="0">
            <a:noFill/>
          </a:ln>
        </p:spPr>
      </p:pic>
      <p:sp>
        <p:nvSpPr>
          <p:cNvPr id="432" name=""/>
          <p:cNvSpPr/>
          <p:nvPr/>
        </p:nvSpPr>
        <p:spPr>
          <a:xfrm>
            <a:off x="457200" y="278640"/>
            <a:ext cx="591516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 NEW RESEARCH TRIANGLE</a:t>
            </a:r>
            <a:endParaRPr b="0" lang="de-DE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" descr=""/>
          <p:cNvPicPr/>
          <p:nvPr/>
        </p:nvPicPr>
        <p:blipFill>
          <a:blip r:embed="rId1"/>
          <a:stretch/>
        </p:blipFill>
        <p:spPr>
          <a:xfrm>
            <a:off x="385200" y="917280"/>
            <a:ext cx="8432280" cy="5791320"/>
          </a:xfrm>
          <a:prstGeom prst="rect">
            <a:avLst/>
          </a:prstGeom>
          <a:ln w="0">
            <a:noFill/>
          </a:ln>
        </p:spPr>
      </p:pic>
      <p:sp>
        <p:nvSpPr>
          <p:cNvPr id="434" name=""/>
          <p:cNvSpPr/>
          <p:nvPr/>
        </p:nvSpPr>
        <p:spPr>
          <a:xfrm>
            <a:off x="6703200" y="2610000"/>
            <a:ext cx="225000" cy="225000"/>
          </a:xfrm>
          <a:prstGeom prst="ellipse">
            <a:avLst/>
          </a:prstGeom>
          <a:solidFill>
            <a:srgbClr val="bf0041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35" name=""/>
          <p:cNvSpPr/>
          <p:nvPr/>
        </p:nvSpPr>
        <p:spPr>
          <a:xfrm>
            <a:off x="3670200" y="2743200"/>
            <a:ext cx="225000" cy="225000"/>
          </a:xfrm>
          <a:prstGeom prst="ellipse">
            <a:avLst/>
          </a:prstGeom>
          <a:solidFill>
            <a:srgbClr val="bf0041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36" name=""/>
          <p:cNvSpPr/>
          <p:nvPr/>
        </p:nvSpPr>
        <p:spPr>
          <a:xfrm>
            <a:off x="3240000" y="2370600"/>
            <a:ext cx="82656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bf0041"/>
                </a:solidFill>
                <a:latin typeface="Arial"/>
                <a:ea typeface="DejaVu Sans"/>
              </a:rPr>
              <a:t>Berlin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"/>
          <p:cNvSpPr/>
          <p:nvPr/>
        </p:nvSpPr>
        <p:spPr>
          <a:xfrm>
            <a:off x="6325560" y="2806560"/>
            <a:ext cx="100152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bf0041"/>
                </a:solidFill>
                <a:latin typeface="Arial"/>
                <a:ea typeface="DejaVu Sans"/>
              </a:rPr>
              <a:t>Warsaw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"/>
          <p:cNvSpPr/>
          <p:nvPr/>
        </p:nvSpPr>
        <p:spPr>
          <a:xfrm>
            <a:off x="1191600" y="3879360"/>
            <a:ext cx="168696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bf0041"/>
                </a:solidFill>
                <a:latin typeface="Arial"/>
                <a:ea typeface="DejaVu Sans"/>
              </a:rPr>
              <a:t>GERMANY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"/>
          <p:cNvSpPr/>
          <p:nvPr/>
        </p:nvSpPr>
        <p:spPr>
          <a:xfrm>
            <a:off x="4885200" y="1913400"/>
            <a:ext cx="137736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bf0041"/>
                </a:solidFill>
                <a:latin typeface="Arial"/>
                <a:ea typeface="DejaVu Sans"/>
              </a:rPr>
              <a:t>POLAND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"/>
          <p:cNvSpPr/>
          <p:nvPr/>
        </p:nvSpPr>
        <p:spPr>
          <a:xfrm>
            <a:off x="446400" y="5391000"/>
            <a:ext cx="2511360" cy="1139760"/>
          </a:xfrm>
          <a:prstGeom prst="wedgeRectCallout">
            <a:avLst>
              <a:gd name="adj1" fmla="val 87527"/>
              <a:gd name="adj2" fmla="val -193134"/>
            </a:avLst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41" name="" descr=""/>
          <p:cNvPicPr/>
          <p:nvPr/>
        </p:nvPicPr>
        <p:blipFill>
          <a:blip r:embed="rId2"/>
          <a:stretch/>
        </p:blipFill>
        <p:spPr>
          <a:xfrm>
            <a:off x="592560" y="5427000"/>
            <a:ext cx="2244600" cy="1108440"/>
          </a:xfrm>
          <a:prstGeom prst="rect">
            <a:avLst/>
          </a:prstGeom>
          <a:ln w="0">
            <a:noFill/>
          </a:ln>
        </p:spPr>
      </p:pic>
      <p:sp>
        <p:nvSpPr>
          <p:cNvPr id="442" name=""/>
          <p:cNvSpPr/>
          <p:nvPr/>
        </p:nvSpPr>
        <p:spPr>
          <a:xfrm>
            <a:off x="5788800" y="5391000"/>
            <a:ext cx="2968560" cy="1139760"/>
          </a:xfrm>
          <a:prstGeom prst="wedgeRectCallout">
            <a:avLst>
              <a:gd name="adj1" fmla="val -61226"/>
              <a:gd name="adj2" fmla="val -200375"/>
            </a:avLst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43" name="" descr=""/>
          <p:cNvPicPr/>
          <p:nvPr/>
        </p:nvPicPr>
        <p:blipFill>
          <a:blip r:embed="rId3"/>
          <a:stretch/>
        </p:blipFill>
        <p:spPr>
          <a:xfrm>
            <a:off x="5816160" y="5391000"/>
            <a:ext cx="2941200" cy="1139760"/>
          </a:xfrm>
          <a:prstGeom prst="rect">
            <a:avLst/>
          </a:prstGeom>
          <a:ln w="0">
            <a:noFill/>
          </a:ln>
        </p:spPr>
      </p:pic>
      <p:sp>
        <p:nvSpPr>
          <p:cNvPr id="444" name=""/>
          <p:cNvSpPr/>
          <p:nvPr/>
        </p:nvSpPr>
        <p:spPr>
          <a:xfrm>
            <a:off x="457200" y="278640"/>
            <a:ext cx="591516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 NEW RESEARCH TRIANGLE</a:t>
            </a:r>
            <a:endParaRPr b="0" lang="de-DE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" descr=""/>
          <p:cNvPicPr/>
          <p:nvPr/>
        </p:nvPicPr>
        <p:blipFill>
          <a:blip r:embed="rId1"/>
          <a:stretch/>
        </p:blipFill>
        <p:spPr>
          <a:xfrm>
            <a:off x="385200" y="917280"/>
            <a:ext cx="8432280" cy="5791320"/>
          </a:xfrm>
          <a:prstGeom prst="rect">
            <a:avLst/>
          </a:prstGeom>
          <a:ln w="0">
            <a:noFill/>
          </a:ln>
        </p:spPr>
      </p:pic>
      <p:sp>
        <p:nvSpPr>
          <p:cNvPr id="446" name=""/>
          <p:cNvSpPr/>
          <p:nvPr/>
        </p:nvSpPr>
        <p:spPr>
          <a:xfrm>
            <a:off x="6703200" y="2610000"/>
            <a:ext cx="225000" cy="225000"/>
          </a:xfrm>
          <a:prstGeom prst="ellipse">
            <a:avLst/>
          </a:prstGeom>
          <a:solidFill>
            <a:srgbClr val="bf0041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47" name=""/>
          <p:cNvSpPr/>
          <p:nvPr/>
        </p:nvSpPr>
        <p:spPr>
          <a:xfrm>
            <a:off x="3670200" y="2743200"/>
            <a:ext cx="225000" cy="225000"/>
          </a:xfrm>
          <a:prstGeom prst="ellipse">
            <a:avLst/>
          </a:prstGeom>
          <a:solidFill>
            <a:srgbClr val="bf0041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48" name=""/>
          <p:cNvSpPr/>
          <p:nvPr/>
        </p:nvSpPr>
        <p:spPr>
          <a:xfrm>
            <a:off x="3240000" y="2370600"/>
            <a:ext cx="82656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bf0041"/>
                </a:solidFill>
                <a:latin typeface="Arial"/>
                <a:ea typeface="DejaVu Sans"/>
              </a:rPr>
              <a:t>Berlin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"/>
          <p:cNvSpPr/>
          <p:nvPr/>
        </p:nvSpPr>
        <p:spPr>
          <a:xfrm>
            <a:off x="6325560" y="2806560"/>
            <a:ext cx="100152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bf0041"/>
                </a:solidFill>
                <a:latin typeface="Arial"/>
                <a:ea typeface="DejaVu Sans"/>
              </a:rPr>
              <a:t>Warsaw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"/>
          <p:cNvSpPr/>
          <p:nvPr/>
        </p:nvSpPr>
        <p:spPr>
          <a:xfrm>
            <a:off x="1191600" y="3879360"/>
            <a:ext cx="168696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bf0041"/>
                </a:solidFill>
                <a:latin typeface="Arial"/>
                <a:ea typeface="DejaVu Sans"/>
              </a:rPr>
              <a:t>GERMANY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"/>
          <p:cNvSpPr/>
          <p:nvPr/>
        </p:nvSpPr>
        <p:spPr>
          <a:xfrm>
            <a:off x="4885200" y="1913400"/>
            <a:ext cx="137736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bf0041"/>
                </a:solidFill>
                <a:latin typeface="Arial"/>
                <a:ea typeface="DejaVu Sans"/>
              </a:rPr>
              <a:t>POLAND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"/>
          <p:cNvSpPr/>
          <p:nvPr/>
        </p:nvSpPr>
        <p:spPr>
          <a:xfrm>
            <a:off x="446400" y="5391000"/>
            <a:ext cx="2511360" cy="1139760"/>
          </a:xfrm>
          <a:prstGeom prst="wedgeRectCallout">
            <a:avLst>
              <a:gd name="adj1" fmla="val 87527"/>
              <a:gd name="adj2" fmla="val -193134"/>
            </a:avLst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53" name="" descr=""/>
          <p:cNvPicPr/>
          <p:nvPr/>
        </p:nvPicPr>
        <p:blipFill>
          <a:blip r:embed="rId2"/>
          <a:stretch/>
        </p:blipFill>
        <p:spPr>
          <a:xfrm>
            <a:off x="592560" y="5427000"/>
            <a:ext cx="2244600" cy="1108440"/>
          </a:xfrm>
          <a:prstGeom prst="rect">
            <a:avLst/>
          </a:prstGeom>
          <a:ln w="0">
            <a:noFill/>
          </a:ln>
        </p:spPr>
      </p:pic>
      <p:sp>
        <p:nvSpPr>
          <p:cNvPr id="454" name=""/>
          <p:cNvSpPr/>
          <p:nvPr/>
        </p:nvSpPr>
        <p:spPr>
          <a:xfrm>
            <a:off x="5788800" y="5391000"/>
            <a:ext cx="2968560" cy="1139760"/>
          </a:xfrm>
          <a:prstGeom prst="wedgeRectCallout">
            <a:avLst>
              <a:gd name="adj1" fmla="val -61226"/>
              <a:gd name="adj2" fmla="val -200375"/>
            </a:avLst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55" name="" descr=""/>
          <p:cNvPicPr/>
          <p:nvPr/>
        </p:nvPicPr>
        <p:blipFill>
          <a:blip r:embed="rId3"/>
          <a:stretch/>
        </p:blipFill>
        <p:spPr>
          <a:xfrm>
            <a:off x="5816160" y="5391000"/>
            <a:ext cx="2941200" cy="1139760"/>
          </a:xfrm>
          <a:prstGeom prst="rect">
            <a:avLst/>
          </a:prstGeom>
          <a:ln w="0">
            <a:noFill/>
          </a:ln>
        </p:spPr>
      </p:pic>
      <p:sp>
        <p:nvSpPr>
          <p:cNvPr id="456" name=""/>
          <p:cNvSpPr/>
          <p:nvPr/>
        </p:nvSpPr>
        <p:spPr>
          <a:xfrm>
            <a:off x="3009600" y="5391000"/>
            <a:ext cx="2739960" cy="1139760"/>
          </a:xfrm>
          <a:prstGeom prst="wedgeRectCallout">
            <a:avLst>
              <a:gd name="adj1" fmla="val 4464"/>
              <a:gd name="adj2" fmla="val -211337"/>
            </a:avLst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57" name="" descr=""/>
          <p:cNvPicPr/>
          <p:nvPr/>
        </p:nvPicPr>
        <p:blipFill>
          <a:blip r:embed="rId4"/>
          <a:stretch/>
        </p:blipFill>
        <p:spPr>
          <a:xfrm>
            <a:off x="3081600" y="5547600"/>
            <a:ext cx="2595960" cy="911520"/>
          </a:xfrm>
          <a:prstGeom prst="rect">
            <a:avLst/>
          </a:prstGeom>
          <a:ln w="0">
            <a:noFill/>
          </a:ln>
        </p:spPr>
      </p:pic>
      <p:sp>
        <p:nvSpPr>
          <p:cNvPr id="458" name=""/>
          <p:cNvSpPr/>
          <p:nvPr/>
        </p:nvSpPr>
        <p:spPr>
          <a:xfrm>
            <a:off x="457200" y="278640"/>
            <a:ext cx="591516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 NEW RESEARCH TRIANGLE</a:t>
            </a:r>
            <a:endParaRPr b="0" lang="de-DE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" descr=""/>
          <p:cNvPicPr/>
          <p:nvPr/>
        </p:nvPicPr>
        <p:blipFill>
          <a:blip r:embed="rId1"/>
          <a:stretch/>
        </p:blipFill>
        <p:spPr>
          <a:xfrm>
            <a:off x="385200" y="917280"/>
            <a:ext cx="8432280" cy="5791320"/>
          </a:xfrm>
          <a:prstGeom prst="rect">
            <a:avLst/>
          </a:prstGeom>
          <a:ln w="0">
            <a:noFill/>
          </a:ln>
        </p:spPr>
      </p:pic>
      <p:sp>
        <p:nvSpPr>
          <p:cNvPr id="460" name=""/>
          <p:cNvSpPr/>
          <p:nvPr/>
        </p:nvSpPr>
        <p:spPr>
          <a:xfrm>
            <a:off x="6703200" y="2610000"/>
            <a:ext cx="225000" cy="225000"/>
          </a:xfrm>
          <a:prstGeom prst="ellipse">
            <a:avLst/>
          </a:prstGeom>
          <a:solidFill>
            <a:srgbClr val="bf0041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61" name=""/>
          <p:cNvSpPr/>
          <p:nvPr/>
        </p:nvSpPr>
        <p:spPr>
          <a:xfrm>
            <a:off x="3670200" y="2743200"/>
            <a:ext cx="225000" cy="225000"/>
          </a:xfrm>
          <a:prstGeom prst="ellipse">
            <a:avLst/>
          </a:prstGeom>
          <a:solidFill>
            <a:srgbClr val="bf0041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62" name=""/>
          <p:cNvSpPr/>
          <p:nvPr/>
        </p:nvSpPr>
        <p:spPr>
          <a:xfrm>
            <a:off x="3240000" y="2370600"/>
            <a:ext cx="82656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bf0041"/>
                </a:solidFill>
                <a:latin typeface="Arial"/>
                <a:ea typeface="DejaVu Sans"/>
              </a:rPr>
              <a:t>Berlin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"/>
          <p:cNvSpPr/>
          <p:nvPr/>
        </p:nvSpPr>
        <p:spPr>
          <a:xfrm>
            <a:off x="6325560" y="2806560"/>
            <a:ext cx="100152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bf0041"/>
                </a:solidFill>
                <a:latin typeface="Arial"/>
                <a:ea typeface="DejaVu Sans"/>
              </a:rPr>
              <a:t>Warsaw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"/>
          <p:cNvSpPr/>
          <p:nvPr/>
        </p:nvSpPr>
        <p:spPr>
          <a:xfrm>
            <a:off x="1191600" y="3879360"/>
            <a:ext cx="168696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bf0041"/>
                </a:solidFill>
                <a:latin typeface="Arial"/>
                <a:ea typeface="DejaVu Sans"/>
              </a:rPr>
              <a:t>GERMANY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"/>
          <p:cNvSpPr/>
          <p:nvPr/>
        </p:nvSpPr>
        <p:spPr>
          <a:xfrm>
            <a:off x="4885200" y="1913400"/>
            <a:ext cx="137736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bf0041"/>
                </a:solidFill>
                <a:latin typeface="Arial"/>
                <a:ea typeface="DejaVu Sans"/>
              </a:rPr>
              <a:t>POLAND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"/>
          <p:cNvSpPr/>
          <p:nvPr/>
        </p:nvSpPr>
        <p:spPr>
          <a:xfrm>
            <a:off x="446400" y="5391000"/>
            <a:ext cx="2511360" cy="1139760"/>
          </a:xfrm>
          <a:prstGeom prst="wedgeRectCallout">
            <a:avLst>
              <a:gd name="adj1" fmla="val 87527"/>
              <a:gd name="adj2" fmla="val -193134"/>
            </a:avLst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67" name="" descr=""/>
          <p:cNvPicPr/>
          <p:nvPr/>
        </p:nvPicPr>
        <p:blipFill>
          <a:blip r:embed="rId2"/>
          <a:stretch/>
        </p:blipFill>
        <p:spPr>
          <a:xfrm>
            <a:off x="592560" y="5427000"/>
            <a:ext cx="2244600" cy="1108440"/>
          </a:xfrm>
          <a:prstGeom prst="rect">
            <a:avLst/>
          </a:prstGeom>
          <a:ln w="0">
            <a:noFill/>
          </a:ln>
        </p:spPr>
      </p:pic>
      <p:sp>
        <p:nvSpPr>
          <p:cNvPr id="468" name=""/>
          <p:cNvSpPr/>
          <p:nvPr/>
        </p:nvSpPr>
        <p:spPr>
          <a:xfrm>
            <a:off x="5788800" y="5391000"/>
            <a:ext cx="2968560" cy="1139760"/>
          </a:xfrm>
          <a:prstGeom prst="wedgeRectCallout">
            <a:avLst>
              <a:gd name="adj1" fmla="val -61226"/>
              <a:gd name="adj2" fmla="val -200375"/>
            </a:avLst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69" name="" descr=""/>
          <p:cNvPicPr/>
          <p:nvPr/>
        </p:nvPicPr>
        <p:blipFill>
          <a:blip r:embed="rId3"/>
          <a:stretch/>
        </p:blipFill>
        <p:spPr>
          <a:xfrm>
            <a:off x="5816160" y="5391000"/>
            <a:ext cx="2941200" cy="1139760"/>
          </a:xfrm>
          <a:prstGeom prst="rect">
            <a:avLst/>
          </a:prstGeom>
          <a:ln w="0">
            <a:noFill/>
          </a:ln>
        </p:spPr>
      </p:pic>
      <p:sp>
        <p:nvSpPr>
          <p:cNvPr id="470" name=""/>
          <p:cNvSpPr/>
          <p:nvPr/>
        </p:nvSpPr>
        <p:spPr>
          <a:xfrm>
            <a:off x="3009600" y="5391000"/>
            <a:ext cx="2739960" cy="1139760"/>
          </a:xfrm>
          <a:prstGeom prst="wedgeRectCallout">
            <a:avLst>
              <a:gd name="adj1" fmla="val 4464"/>
              <a:gd name="adj2" fmla="val -211337"/>
            </a:avLst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71" name="" descr=""/>
          <p:cNvPicPr/>
          <p:nvPr/>
        </p:nvPicPr>
        <p:blipFill>
          <a:blip r:embed="rId4"/>
          <a:stretch/>
        </p:blipFill>
        <p:spPr>
          <a:xfrm>
            <a:off x="3081600" y="5547600"/>
            <a:ext cx="2595960" cy="911520"/>
          </a:xfrm>
          <a:prstGeom prst="rect">
            <a:avLst/>
          </a:prstGeom>
          <a:ln w="0">
            <a:noFill/>
          </a:ln>
        </p:spPr>
      </p:pic>
      <p:sp>
        <p:nvSpPr>
          <p:cNvPr id="472" name=""/>
          <p:cNvSpPr/>
          <p:nvPr/>
        </p:nvSpPr>
        <p:spPr>
          <a:xfrm>
            <a:off x="482400" y="1720800"/>
            <a:ext cx="2282760" cy="1139760"/>
          </a:xfrm>
          <a:prstGeom prst="wedgeRectCallout">
            <a:avLst>
              <a:gd name="adj1" fmla="val 125543"/>
              <a:gd name="adj2" fmla="val 115499"/>
            </a:avLst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73" name="" descr=""/>
          <p:cNvPicPr/>
          <p:nvPr/>
        </p:nvPicPr>
        <p:blipFill>
          <a:blip r:embed="rId5"/>
          <a:stretch/>
        </p:blipFill>
        <p:spPr>
          <a:xfrm>
            <a:off x="564840" y="1773000"/>
            <a:ext cx="2106720" cy="1051560"/>
          </a:xfrm>
          <a:prstGeom prst="rect">
            <a:avLst/>
          </a:prstGeom>
          <a:ln w="0">
            <a:noFill/>
          </a:ln>
        </p:spPr>
      </p:pic>
      <p:sp>
        <p:nvSpPr>
          <p:cNvPr id="474" name=""/>
          <p:cNvSpPr/>
          <p:nvPr/>
        </p:nvSpPr>
        <p:spPr>
          <a:xfrm>
            <a:off x="457200" y="278640"/>
            <a:ext cx="591516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 NEW RESEARCH TRIANGLE</a:t>
            </a:r>
            <a:endParaRPr b="0" lang="de-DE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" descr=""/>
          <p:cNvPicPr/>
          <p:nvPr/>
        </p:nvPicPr>
        <p:blipFill>
          <a:blip r:embed="rId1"/>
          <a:stretch/>
        </p:blipFill>
        <p:spPr>
          <a:xfrm>
            <a:off x="-28440" y="767880"/>
            <a:ext cx="9205920" cy="515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" descr=""/>
          <p:cNvPicPr/>
          <p:nvPr/>
        </p:nvPicPr>
        <p:blipFill>
          <a:blip r:embed="rId1"/>
          <a:stretch/>
        </p:blipFill>
        <p:spPr>
          <a:xfrm>
            <a:off x="0" y="543240"/>
            <a:ext cx="9141480" cy="5171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" descr=""/>
          <p:cNvPicPr/>
          <p:nvPr/>
        </p:nvPicPr>
        <p:blipFill>
          <a:blip r:embed="rId1"/>
          <a:stretch/>
        </p:blipFill>
        <p:spPr>
          <a:xfrm>
            <a:off x="0" y="1180440"/>
            <a:ext cx="9143640" cy="4759560"/>
          </a:xfrm>
          <a:prstGeom prst="rect">
            <a:avLst/>
          </a:prstGeom>
          <a:ln w="0">
            <a:noFill/>
          </a:ln>
        </p:spPr>
      </p:pic>
      <p:pic>
        <p:nvPicPr>
          <p:cNvPr id="478" name="" descr=""/>
          <p:cNvPicPr/>
          <p:nvPr/>
        </p:nvPicPr>
        <p:blipFill>
          <a:blip r:embed="rId2"/>
          <a:stretch/>
        </p:blipFill>
        <p:spPr>
          <a:xfrm>
            <a:off x="36720" y="36000"/>
            <a:ext cx="5903640" cy="91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096"/>
      </a:accent1>
      <a:accent2>
        <a:srgbClr val="00c3ff"/>
      </a:accent2>
      <a:accent3>
        <a:srgbClr val="a0e300"/>
      </a:accent3>
      <a:accent4>
        <a:srgbClr val="a1a1a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096"/>
      </a:accent1>
      <a:accent2>
        <a:srgbClr val="00c3ff"/>
      </a:accent2>
      <a:accent3>
        <a:srgbClr val="a0e300"/>
      </a:accent3>
      <a:accent4>
        <a:srgbClr val="a1a1a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096"/>
      </a:accent1>
      <a:accent2>
        <a:srgbClr val="00c3ff"/>
      </a:accent2>
      <a:accent3>
        <a:srgbClr val="a0e300"/>
      </a:accent3>
      <a:accent4>
        <a:srgbClr val="a1a1a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096"/>
      </a:accent1>
      <a:accent2>
        <a:srgbClr val="00c3ff"/>
      </a:accent2>
      <a:accent3>
        <a:srgbClr val="a0e300"/>
      </a:accent3>
      <a:accent4>
        <a:srgbClr val="a1a1a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096"/>
      </a:accent1>
      <a:accent2>
        <a:srgbClr val="00c3ff"/>
      </a:accent2>
      <a:accent3>
        <a:srgbClr val="a0e300"/>
      </a:accent3>
      <a:accent4>
        <a:srgbClr val="a1a1a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096"/>
      </a:accent1>
      <a:accent2>
        <a:srgbClr val="00c3ff"/>
      </a:accent2>
      <a:accent3>
        <a:srgbClr val="a0e300"/>
      </a:accent3>
      <a:accent4>
        <a:srgbClr val="a1a1a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096"/>
      </a:accent1>
      <a:accent2>
        <a:srgbClr val="00c3ff"/>
      </a:accent2>
      <a:accent3>
        <a:srgbClr val="a0e300"/>
      </a:accent3>
      <a:accent4>
        <a:srgbClr val="a1a1a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096"/>
      </a:accent1>
      <a:accent2>
        <a:srgbClr val="00c3ff"/>
      </a:accent2>
      <a:accent3>
        <a:srgbClr val="a0e300"/>
      </a:accent3>
      <a:accent4>
        <a:srgbClr val="a1a1a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096"/>
      </a:accent1>
      <a:accent2>
        <a:srgbClr val="00c3ff"/>
      </a:accent2>
      <a:accent3>
        <a:srgbClr val="a0e300"/>
      </a:accent3>
      <a:accent4>
        <a:srgbClr val="a1a1a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CASUS-Präsentationsdesign 4-3_vst.04</Template>
  <TotalTime>11212</TotalTime>
  <Application>LibreOffice/7.5.2.2$MacOSX_X86_64 LibreOffice_project/53bb9681a964705cf672590721dbc85eb4d0c3a2</Application>
  <AppVersion>15.0000</AppVersion>
  <Words>124</Words>
  <Paragraphs>51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2020-05-19T09:48:51Z</dcterms:created>
  <dc:creator>Taddel</dc:creator>
  <dc:description/>
  <dc:language>en-US</dc:language>
  <cp:lastModifiedBy/>
  <dcterms:modified xsi:type="dcterms:W3CDTF">2024-06-12T15:16:00Z</dcterms:modified>
  <cp:revision>37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Bildschirmpräsentation (4:3)</vt:lpwstr>
  </property>
  <property fmtid="{D5CDD505-2E9C-101B-9397-08002B2CF9AE}" pid="3" name="Slides">
    <vt:i4>10</vt:i4>
  </property>
</Properties>
</file>