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3"/>
    <p:sldMasterId id="2147483668" r:id="rId4"/>
    <p:sldMasterId id="2147483674" r:id="rId5"/>
  </p:sldMasterIdLst>
  <p:notesMasterIdLst>
    <p:notesMasterId r:id="rId24"/>
  </p:notesMasterIdLst>
  <p:sldIdLst>
    <p:sldId id="256" r:id="rId6"/>
    <p:sldId id="257" r:id="rId7"/>
    <p:sldId id="258" r:id="rId8"/>
    <p:sldId id="259" r:id="rId9"/>
    <p:sldId id="260" r:id="rId10"/>
    <p:sldId id="261"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Lst>
  <p:sldSz cx="9144000" cy="5143500" type="screen16x9"/>
  <p:notesSz cx="6858000" cy="9144000"/>
  <p:embeddedFontLst>
    <p:embeddedFont>
      <p:font typeface="Play" panose="020B0604020202020204" charset="0"/>
      <p:regular r:id="rId25"/>
      <p:bold r:id="rId26"/>
    </p:embeddedFont>
    <p:embeddedFont>
      <p:font typeface="Roboto" panose="02000000000000000000" pitchFamily="2"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0" roundtripDataSignature="AMtx7mh6zprHOes4c4snj9FDWjQkrQ/gQ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337B590-CAF2-4BE5-8526-FF8FEB7BB429}">
  <a:tblStyle styleId="{C337B590-CAF2-4BE5-8526-FF8FEB7BB429}" styleName="Table_0">
    <a:wholeTbl>
      <a:tcTxStyle b="off" i="off">
        <a:font>
          <a:latin typeface="Aptos"/>
          <a:ea typeface="Aptos"/>
          <a:cs typeface="Aptos"/>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754" y="8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2.fntdata"/><Relationship Id="rId3" Type="http://schemas.openxmlformats.org/officeDocument/2006/relationships/slideMaster" Target="slideMasters/slideMaster1.xml"/><Relationship Id="rId21" Type="http://schemas.openxmlformats.org/officeDocument/2006/relationships/slide" Target="slides/slide16.xml"/><Relationship Id="rId8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1.fntdata"/><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5.fntdata"/><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3.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4.fntdata"/><Relationship Id="rId82"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81" Type="http://schemas.openxmlformats.org/officeDocument/2006/relationships/presProps" Target="presProps.xml"/><Relationship Id="rId4" Type="http://schemas.openxmlformats.org/officeDocument/2006/relationships/slideMaster" Target="slideMasters/slideMaster2.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3.fntdata"/><Relationship Id="rId30" Type="http://schemas.openxmlformats.org/officeDocument/2006/relationships/font" Target="fonts/font6.fntdata"/><Relationship Id="rId8" Type="http://schemas.openxmlformats.org/officeDocument/2006/relationships/slide" Target="slides/slide3.xml"/><Relationship Id="rId80"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3" name="Google Shape;26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3165509df0d7bc62_2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0" name="Google Shape;360;g3165509df0d7bc62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3165509df0d7bc62_2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9" name="Google Shape;369;g3165509df0d7bc62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3165509df0d7bc62_3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8" name="Google Shape;378;g3165509df0d7bc62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2e0a9c0832f_0_3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7" name="Google Shape;387;g2e0a9c0832f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2e0a9c0832f_0_77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6" name="Google Shape;396;g2e0a9c0832f_0_7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2e0a9c0832f_0_78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6" name="Google Shape;406;g2e0a9c0832f_0_7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2e0a9c0832f_0_5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4" name="Google Shape;414;g2e0a9c0832f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e0a9c0832f_0_4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2e0a9c0832f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2e0a9c0832f_0_3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8" name="Google Shape;468;g2e0a9c0832f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2e0a9c0832f_0_76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8" name="Google Shape;278;g2e0a9c0832f_0_7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2e0a9c0832f_0_80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 name="Google Shape;285;g2e0a9c0832f_0_8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e0a9c0832f_0_62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2" name="Google Shape;292;g2e0a9c0832f_0_6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2e0a9c0832f_0_63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g2e0a9c0832f_0_6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1" name="Google Shape;31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2e10c12f01a_0_1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6" name="Google Shape;326;g2e10c12f01a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3165509df0d7bc62_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4" name="Google Shape;334;g3165509df0d7bc62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3165509df0d7bc62_1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1" name="Google Shape;351;g3165509df0d7bc62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orító">
  <p:cSld name="Borító">
    <p:spTree>
      <p:nvGrpSpPr>
        <p:cNvPr id="1" name="Shape 11"/>
        <p:cNvGrpSpPr/>
        <p:nvPr/>
      </p:nvGrpSpPr>
      <p:grpSpPr>
        <a:xfrm>
          <a:off x="0" y="0"/>
          <a:ext cx="0" cy="0"/>
          <a:chOff x="0" y="0"/>
          <a:chExt cx="0" cy="0"/>
        </a:xfrm>
      </p:grpSpPr>
      <p:sp>
        <p:nvSpPr>
          <p:cNvPr id="12" name="Google Shape;12;p51"/>
          <p:cNvSpPr/>
          <p:nvPr/>
        </p:nvSpPr>
        <p:spPr>
          <a:xfrm>
            <a:off x="3383279" y="0"/>
            <a:ext cx="28800" cy="5143503"/>
          </a:xfrm>
          <a:prstGeom prst="rect">
            <a:avLst/>
          </a:prstGeom>
          <a:solidFill>
            <a:srgbClr val="A8A8A8"/>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5DC737"/>
              </a:buClr>
              <a:buSzPts val="1300"/>
              <a:buFont typeface="Arial"/>
              <a:buNone/>
            </a:pPr>
            <a:endParaRPr sz="1300" b="0" i="0" u="none" strike="noStrike" cap="none">
              <a:solidFill>
                <a:srgbClr val="0F0F0F"/>
              </a:solidFill>
              <a:latin typeface="Arial"/>
              <a:ea typeface="Arial"/>
              <a:cs typeface="Arial"/>
              <a:sym typeface="Arial"/>
            </a:endParaRPr>
          </a:p>
        </p:txBody>
      </p:sp>
      <p:sp>
        <p:nvSpPr>
          <p:cNvPr id="13" name="Google Shape;13;p51"/>
          <p:cNvSpPr/>
          <p:nvPr/>
        </p:nvSpPr>
        <p:spPr>
          <a:xfrm>
            <a:off x="-1" y="4"/>
            <a:ext cx="3383280" cy="5143499"/>
          </a:xfrm>
          <a:prstGeom prst="rect">
            <a:avLst/>
          </a:prstGeom>
          <a:solidFill>
            <a:srgbClr val="148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5DC737"/>
              </a:buClr>
              <a:buSzPts val="1300"/>
              <a:buFont typeface="Arial"/>
              <a:buNone/>
            </a:pPr>
            <a:endParaRPr sz="1300" b="0" i="0" u="none" strike="noStrike" cap="none">
              <a:solidFill>
                <a:srgbClr val="0F0F0F"/>
              </a:solidFill>
              <a:latin typeface="Arial"/>
              <a:ea typeface="Arial"/>
              <a:cs typeface="Arial"/>
              <a:sym typeface="Arial"/>
            </a:endParaRPr>
          </a:p>
        </p:txBody>
      </p:sp>
      <p:pic>
        <p:nvPicPr>
          <p:cNvPr id="14" name="Google Shape;14;p51"/>
          <p:cNvPicPr preferRelativeResize="0"/>
          <p:nvPr/>
        </p:nvPicPr>
        <p:blipFill rotWithShape="1">
          <a:blip r:embed="rId2">
            <a:alphaModFix/>
          </a:blip>
          <a:srcRect/>
          <a:stretch/>
        </p:blipFill>
        <p:spPr>
          <a:xfrm>
            <a:off x="0" y="0"/>
            <a:ext cx="3383279" cy="5143500"/>
          </a:xfrm>
          <a:prstGeom prst="rect">
            <a:avLst/>
          </a:prstGeom>
          <a:noFill/>
          <a:ln>
            <a:noFill/>
          </a:ln>
        </p:spPr>
      </p:pic>
      <p:sp>
        <p:nvSpPr>
          <p:cNvPr id="15" name="Google Shape;15;p51"/>
          <p:cNvSpPr txBox="1">
            <a:spLocks noGrp="1"/>
          </p:cNvSpPr>
          <p:nvPr>
            <p:ph type="ctrTitle"/>
          </p:nvPr>
        </p:nvSpPr>
        <p:spPr>
          <a:xfrm>
            <a:off x="3840480" y="1368552"/>
            <a:ext cx="4937760" cy="2677128"/>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8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51"/>
          <p:cNvSpPr txBox="1"/>
          <p:nvPr/>
        </p:nvSpPr>
        <p:spPr>
          <a:xfrm>
            <a:off x="7165340" y="4578560"/>
            <a:ext cx="1620520" cy="27432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rgbClr val="148FFF"/>
              </a:buClr>
              <a:buSzPts val="1600"/>
              <a:buFont typeface="Arial"/>
              <a:buNone/>
            </a:pPr>
            <a:r>
              <a:rPr lang="en-GB" sz="1600" b="0" i="0" u="none" strike="noStrike" cap="none">
                <a:solidFill>
                  <a:srgbClr val="148FFF"/>
                </a:solidFill>
                <a:latin typeface="Arial"/>
                <a:ea typeface="Arial"/>
                <a:cs typeface="Arial"/>
                <a:sym typeface="Arial"/>
              </a:rPr>
              <a:t>https://hun-ren.hu</a:t>
            </a:r>
            <a:endParaRPr sz="1600" b="0" i="0" u="none" strike="noStrike" cap="none">
              <a:solidFill>
                <a:srgbClr val="148FFF"/>
              </a:solidFill>
              <a:latin typeface="Arial"/>
              <a:ea typeface="Arial"/>
              <a:cs typeface="Arial"/>
              <a:sym typeface="Arial"/>
            </a:endParaRPr>
          </a:p>
        </p:txBody>
      </p:sp>
      <p:sp>
        <p:nvSpPr>
          <p:cNvPr id="17" name="Google Shape;17;p51"/>
          <p:cNvSpPr txBox="1">
            <a:spLocks noGrp="1"/>
          </p:cNvSpPr>
          <p:nvPr>
            <p:ph type="subTitle" idx="1"/>
          </p:nvPr>
        </p:nvSpPr>
        <p:spPr>
          <a:xfrm>
            <a:off x="365760" y="1122796"/>
            <a:ext cx="2651760" cy="640080"/>
          </a:xfrm>
          <a:prstGeom prst="rect">
            <a:avLst/>
          </a:prstGeom>
          <a:noFill/>
          <a:ln>
            <a:noFill/>
          </a:ln>
        </p:spPr>
        <p:txBody>
          <a:bodyPr spcFirstLastPara="1" wrap="square" lIns="0" tIns="0" rIns="0" bIns="0" anchor="b" anchorCtr="0">
            <a:normAutofit/>
          </a:bodyPr>
          <a:lstStyle>
            <a:lvl1pPr lvl="0" algn="ctr">
              <a:lnSpc>
                <a:spcPct val="90000"/>
              </a:lnSpc>
              <a:spcBef>
                <a:spcPts val="0"/>
              </a:spcBef>
              <a:spcAft>
                <a:spcPts val="0"/>
              </a:spcAft>
              <a:buClr>
                <a:schemeClr val="lt1"/>
              </a:buClr>
              <a:buSzPts val="1600"/>
              <a:buNone/>
              <a:defRPr sz="1600" b="1">
                <a:solidFill>
                  <a:schemeClr val="lt1"/>
                </a:solidFill>
                <a:latin typeface="Arial"/>
                <a:ea typeface="Arial"/>
                <a:cs typeface="Arial"/>
                <a:sym typeface="Arial"/>
              </a:defRPr>
            </a:lvl1pPr>
            <a:lvl2pPr lvl="1" algn="ctr">
              <a:lnSpc>
                <a:spcPct val="90000"/>
              </a:lnSpc>
              <a:spcBef>
                <a:spcPts val="375"/>
              </a:spcBef>
              <a:spcAft>
                <a:spcPts val="0"/>
              </a:spcAft>
              <a:buClr>
                <a:srgbClr val="888888"/>
              </a:buClr>
              <a:buSzPts val="1800"/>
              <a:buNone/>
              <a:defRPr>
                <a:solidFill>
                  <a:srgbClr val="888888"/>
                </a:solidFill>
              </a:defRPr>
            </a:lvl2pPr>
            <a:lvl3pPr lvl="2" algn="ctr">
              <a:lnSpc>
                <a:spcPct val="90000"/>
              </a:lnSpc>
              <a:spcBef>
                <a:spcPts val="375"/>
              </a:spcBef>
              <a:spcAft>
                <a:spcPts val="0"/>
              </a:spcAft>
              <a:buClr>
                <a:srgbClr val="888888"/>
              </a:buClr>
              <a:buSzPts val="1500"/>
              <a:buNone/>
              <a:defRPr>
                <a:solidFill>
                  <a:srgbClr val="888888"/>
                </a:solidFill>
              </a:defRPr>
            </a:lvl3pPr>
            <a:lvl4pPr lvl="3" algn="ctr">
              <a:lnSpc>
                <a:spcPct val="90000"/>
              </a:lnSpc>
              <a:spcBef>
                <a:spcPts val="375"/>
              </a:spcBef>
              <a:spcAft>
                <a:spcPts val="0"/>
              </a:spcAft>
              <a:buClr>
                <a:srgbClr val="888888"/>
              </a:buClr>
              <a:buSzPts val="1350"/>
              <a:buNone/>
              <a:defRPr>
                <a:solidFill>
                  <a:srgbClr val="888888"/>
                </a:solidFill>
              </a:defRPr>
            </a:lvl4pPr>
            <a:lvl5pPr lvl="4" algn="ctr">
              <a:lnSpc>
                <a:spcPct val="90000"/>
              </a:lnSpc>
              <a:spcBef>
                <a:spcPts val="375"/>
              </a:spcBef>
              <a:spcAft>
                <a:spcPts val="0"/>
              </a:spcAft>
              <a:buClr>
                <a:srgbClr val="888888"/>
              </a:buClr>
              <a:buSzPts val="1350"/>
              <a:buNone/>
              <a:defRPr>
                <a:solidFill>
                  <a:srgbClr val="888888"/>
                </a:solidFill>
              </a:defRPr>
            </a:lvl5pPr>
            <a:lvl6pPr lvl="5" algn="ctr">
              <a:lnSpc>
                <a:spcPct val="90000"/>
              </a:lnSpc>
              <a:spcBef>
                <a:spcPts val="375"/>
              </a:spcBef>
              <a:spcAft>
                <a:spcPts val="0"/>
              </a:spcAft>
              <a:buClr>
                <a:srgbClr val="888888"/>
              </a:buClr>
              <a:buSzPts val="1350"/>
              <a:buNone/>
              <a:defRPr>
                <a:solidFill>
                  <a:srgbClr val="888888"/>
                </a:solidFill>
              </a:defRPr>
            </a:lvl6pPr>
            <a:lvl7pPr lvl="6" algn="ctr">
              <a:lnSpc>
                <a:spcPct val="90000"/>
              </a:lnSpc>
              <a:spcBef>
                <a:spcPts val="375"/>
              </a:spcBef>
              <a:spcAft>
                <a:spcPts val="0"/>
              </a:spcAft>
              <a:buClr>
                <a:srgbClr val="888888"/>
              </a:buClr>
              <a:buSzPts val="1350"/>
              <a:buNone/>
              <a:defRPr>
                <a:solidFill>
                  <a:srgbClr val="888888"/>
                </a:solidFill>
              </a:defRPr>
            </a:lvl7pPr>
            <a:lvl8pPr lvl="7" algn="ctr">
              <a:lnSpc>
                <a:spcPct val="90000"/>
              </a:lnSpc>
              <a:spcBef>
                <a:spcPts val="375"/>
              </a:spcBef>
              <a:spcAft>
                <a:spcPts val="0"/>
              </a:spcAft>
              <a:buClr>
                <a:srgbClr val="888888"/>
              </a:buClr>
              <a:buSzPts val="1350"/>
              <a:buNone/>
              <a:defRPr>
                <a:solidFill>
                  <a:srgbClr val="888888"/>
                </a:solidFill>
              </a:defRPr>
            </a:lvl8pPr>
            <a:lvl9pPr lvl="8" algn="ctr">
              <a:lnSpc>
                <a:spcPct val="90000"/>
              </a:lnSpc>
              <a:spcBef>
                <a:spcPts val="375"/>
              </a:spcBef>
              <a:spcAft>
                <a:spcPts val="0"/>
              </a:spcAft>
              <a:buClr>
                <a:srgbClr val="888888"/>
              </a:buClr>
              <a:buSzPts val="1350"/>
              <a:buNone/>
              <a:defRPr>
                <a:solidFill>
                  <a:srgbClr val="888888"/>
                </a:solidFill>
              </a:defRPr>
            </a:lvl9pPr>
          </a:lstStyle>
          <a:p>
            <a:endParaRPr/>
          </a:p>
        </p:txBody>
      </p:sp>
      <p:sp>
        <p:nvSpPr>
          <p:cNvPr id="18" name="Google Shape;18;p51"/>
          <p:cNvSpPr txBox="1">
            <a:spLocks noGrp="1"/>
          </p:cNvSpPr>
          <p:nvPr>
            <p:ph type="body" idx="2"/>
          </p:nvPr>
        </p:nvSpPr>
        <p:spPr>
          <a:xfrm>
            <a:off x="365760" y="2033921"/>
            <a:ext cx="2651760" cy="274320"/>
          </a:xfrm>
          <a:prstGeom prst="rect">
            <a:avLst/>
          </a:prstGeom>
          <a:noFill/>
          <a:ln>
            <a:noFill/>
          </a:ln>
        </p:spPr>
        <p:txBody>
          <a:bodyPr spcFirstLastPara="1" wrap="square" lIns="0" tIns="0" rIns="0" bIns="0" anchor="b" anchorCtr="0">
            <a:normAutofit/>
          </a:bodyPr>
          <a:lstStyle>
            <a:lvl1pPr marL="457200" lvl="0" indent="-317500" algn="ctr">
              <a:lnSpc>
                <a:spcPct val="90000"/>
              </a:lnSpc>
              <a:spcBef>
                <a:spcPts val="0"/>
              </a:spcBef>
              <a:spcAft>
                <a:spcPts val="0"/>
              </a:spcAft>
              <a:buClr>
                <a:schemeClr val="lt2"/>
              </a:buClr>
              <a:buSzPts val="1400"/>
              <a:buFont typeface="Arial"/>
              <a:buChar char="•"/>
              <a:defRPr sz="1400" b="0">
                <a:solidFill>
                  <a:schemeClr val="lt2"/>
                </a:solidFill>
                <a:latin typeface="Arial"/>
                <a:ea typeface="Arial"/>
                <a:cs typeface="Arial"/>
                <a:sym typeface="Arial"/>
              </a:defRPr>
            </a:lvl1pPr>
            <a:lvl2pPr marL="914400" lvl="1" indent="-342900" algn="l">
              <a:lnSpc>
                <a:spcPct val="90000"/>
              </a:lnSpc>
              <a:spcBef>
                <a:spcPts val="375"/>
              </a:spcBef>
              <a:spcAft>
                <a:spcPts val="0"/>
              </a:spcAft>
              <a:buClr>
                <a:srgbClr val="888888"/>
              </a:buClr>
              <a:buSzPts val="1800"/>
              <a:buChar char="•"/>
              <a:defRPr>
                <a:solidFill>
                  <a:srgbClr val="888888"/>
                </a:solidFill>
              </a:defRPr>
            </a:lvl2pPr>
            <a:lvl3pPr marL="1371600" lvl="2" indent="-323850" algn="l">
              <a:lnSpc>
                <a:spcPct val="90000"/>
              </a:lnSpc>
              <a:spcBef>
                <a:spcPts val="375"/>
              </a:spcBef>
              <a:spcAft>
                <a:spcPts val="0"/>
              </a:spcAft>
              <a:buClr>
                <a:srgbClr val="888888"/>
              </a:buClr>
              <a:buSzPts val="1500"/>
              <a:buChar char="•"/>
              <a:defRPr>
                <a:solidFill>
                  <a:srgbClr val="888888"/>
                </a:solidFill>
              </a:defRPr>
            </a:lvl3pPr>
            <a:lvl4pPr marL="1828800" lvl="3" indent="-314325" algn="l">
              <a:lnSpc>
                <a:spcPct val="90000"/>
              </a:lnSpc>
              <a:spcBef>
                <a:spcPts val="375"/>
              </a:spcBef>
              <a:spcAft>
                <a:spcPts val="0"/>
              </a:spcAft>
              <a:buClr>
                <a:srgbClr val="888888"/>
              </a:buClr>
              <a:buSzPts val="1350"/>
              <a:buChar char="•"/>
              <a:defRPr>
                <a:solidFill>
                  <a:srgbClr val="888888"/>
                </a:solidFill>
              </a:defRPr>
            </a:lvl4pPr>
            <a:lvl5pPr marL="2286000" lvl="4" indent="-314325" algn="l">
              <a:lnSpc>
                <a:spcPct val="90000"/>
              </a:lnSpc>
              <a:spcBef>
                <a:spcPts val="375"/>
              </a:spcBef>
              <a:spcAft>
                <a:spcPts val="0"/>
              </a:spcAft>
              <a:buClr>
                <a:srgbClr val="888888"/>
              </a:buClr>
              <a:buSzPts val="1350"/>
              <a:buChar char="•"/>
              <a:defRPr>
                <a:solidFill>
                  <a:srgbClr val="888888"/>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9" name="Google Shape;19;p51"/>
          <p:cNvSpPr txBox="1">
            <a:spLocks noGrp="1"/>
          </p:cNvSpPr>
          <p:nvPr>
            <p:ph type="body" idx="3"/>
          </p:nvPr>
        </p:nvSpPr>
        <p:spPr>
          <a:xfrm>
            <a:off x="365760" y="1762876"/>
            <a:ext cx="2651760" cy="274320"/>
          </a:xfrm>
          <a:prstGeom prst="rect">
            <a:avLst/>
          </a:prstGeom>
          <a:noFill/>
          <a:ln>
            <a:noFill/>
          </a:ln>
        </p:spPr>
        <p:txBody>
          <a:bodyPr spcFirstLastPara="1" wrap="square" lIns="0" tIns="0" rIns="0" bIns="0" anchor="ctr" anchorCtr="0">
            <a:normAutofit/>
          </a:bodyPr>
          <a:lstStyle>
            <a:lvl1pPr marL="457200" lvl="0" indent="-317500" algn="ctr">
              <a:lnSpc>
                <a:spcPct val="90000"/>
              </a:lnSpc>
              <a:spcBef>
                <a:spcPts val="0"/>
              </a:spcBef>
              <a:spcAft>
                <a:spcPts val="0"/>
              </a:spcAft>
              <a:buClr>
                <a:schemeClr val="lt2"/>
              </a:buClr>
              <a:buSzPts val="1400"/>
              <a:buFont typeface="Arial"/>
              <a:buChar char="•"/>
              <a:defRPr sz="1400" b="0">
                <a:solidFill>
                  <a:schemeClr val="lt2"/>
                </a:solidFill>
                <a:latin typeface="Arial"/>
                <a:ea typeface="Arial"/>
                <a:cs typeface="Arial"/>
                <a:sym typeface="Arial"/>
              </a:defRPr>
            </a:lvl1pPr>
            <a:lvl2pPr marL="914400" lvl="1" indent="-342900" algn="l">
              <a:lnSpc>
                <a:spcPct val="90000"/>
              </a:lnSpc>
              <a:spcBef>
                <a:spcPts val="375"/>
              </a:spcBef>
              <a:spcAft>
                <a:spcPts val="0"/>
              </a:spcAft>
              <a:buClr>
                <a:srgbClr val="888888"/>
              </a:buClr>
              <a:buSzPts val="1800"/>
              <a:buChar char="•"/>
              <a:defRPr>
                <a:solidFill>
                  <a:srgbClr val="888888"/>
                </a:solidFill>
              </a:defRPr>
            </a:lvl2pPr>
            <a:lvl3pPr marL="1371600" lvl="2" indent="-323850" algn="l">
              <a:lnSpc>
                <a:spcPct val="90000"/>
              </a:lnSpc>
              <a:spcBef>
                <a:spcPts val="375"/>
              </a:spcBef>
              <a:spcAft>
                <a:spcPts val="0"/>
              </a:spcAft>
              <a:buClr>
                <a:srgbClr val="888888"/>
              </a:buClr>
              <a:buSzPts val="1500"/>
              <a:buChar char="•"/>
              <a:defRPr>
                <a:solidFill>
                  <a:srgbClr val="888888"/>
                </a:solidFill>
              </a:defRPr>
            </a:lvl3pPr>
            <a:lvl4pPr marL="1828800" lvl="3" indent="-314325" algn="l">
              <a:lnSpc>
                <a:spcPct val="90000"/>
              </a:lnSpc>
              <a:spcBef>
                <a:spcPts val="375"/>
              </a:spcBef>
              <a:spcAft>
                <a:spcPts val="0"/>
              </a:spcAft>
              <a:buClr>
                <a:srgbClr val="888888"/>
              </a:buClr>
              <a:buSzPts val="1350"/>
              <a:buChar char="•"/>
              <a:defRPr>
                <a:solidFill>
                  <a:srgbClr val="888888"/>
                </a:solidFill>
              </a:defRPr>
            </a:lvl4pPr>
            <a:lvl5pPr marL="2286000" lvl="4" indent="-314325" algn="l">
              <a:lnSpc>
                <a:spcPct val="90000"/>
              </a:lnSpc>
              <a:spcBef>
                <a:spcPts val="375"/>
              </a:spcBef>
              <a:spcAft>
                <a:spcPts val="0"/>
              </a:spcAft>
              <a:buClr>
                <a:srgbClr val="888888"/>
              </a:buClr>
              <a:buSzPts val="1350"/>
              <a:buChar char="•"/>
              <a:defRPr>
                <a:solidFill>
                  <a:srgbClr val="888888"/>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20" name="Google Shape;20;p51" descr="A képen Betűtípus, szöveg, Grafika, Grafikus tervezés látható&#10;&#10;Automatikusan generált leírás"/>
          <p:cNvPicPr preferRelativeResize="0"/>
          <p:nvPr/>
        </p:nvPicPr>
        <p:blipFill rotWithShape="1">
          <a:blip r:embed="rId3">
            <a:alphaModFix/>
          </a:blip>
          <a:srcRect/>
          <a:stretch/>
        </p:blipFill>
        <p:spPr>
          <a:xfrm>
            <a:off x="6686766" y="356755"/>
            <a:ext cx="2099094" cy="53999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sak cím" type="titleOnly">
  <p:cSld name="TITLE_ONLY">
    <p:spTree>
      <p:nvGrpSpPr>
        <p:cNvPr id="1" name="Shape 106"/>
        <p:cNvGrpSpPr/>
        <p:nvPr/>
      </p:nvGrpSpPr>
      <p:grpSpPr>
        <a:xfrm>
          <a:off x="0" y="0"/>
          <a:ext cx="0" cy="0"/>
          <a:chOff x="0" y="0"/>
          <a:chExt cx="0" cy="0"/>
        </a:xfrm>
      </p:grpSpPr>
      <p:sp>
        <p:nvSpPr>
          <p:cNvPr id="107" name="Google Shape;107;p64"/>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6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757575"/>
              </a:buClr>
              <a:buSzPts val="1800"/>
              <a:buNone/>
              <a:defRPr/>
            </a:lvl1pPr>
            <a:lvl2pPr lvl="1" algn="l">
              <a:lnSpc>
                <a:spcPct val="100000"/>
              </a:lnSpc>
              <a:spcBef>
                <a:spcPts val="0"/>
              </a:spcBef>
              <a:spcAft>
                <a:spcPts val="0"/>
              </a:spcAft>
              <a:buClr>
                <a:srgbClr val="0F0F0F"/>
              </a:buClr>
              <a:buSzPts val="1800"/>
              <a:buNone/>
              <a:defRPr/>
            </a:lvl2pPr>
            <a:lvl3pPr lvl="2" algn="l">
              <a:lnSpc>
                <a:spcPct val="100000"/>
              </a:lnSpc>
              <a:spcBef>
                <a:spcPts val="0"/>
              </a:spcBef>
              <a:spcAft>
                <a:spcPts val="0"/>
              </a:spcAft>
              <a:buClr>
                <a:srgbClr val="0F0F0F"/>
              </a:buClr>
              <a:buSzPts val="1800"/>
              <a:buNone/>
              <a:defRPr/>
            </a:lvl3pPr>
            <a:lvl4pPr lvl="3" algn="l">
              <a:lnSpc>
                <a:spcPct val="100000"/>
              </a:lnSpc>
              <a:spcBef>
                <a:spcPts val="0"/>
              </a:spcBef>
              <a:spcAft>
                <a:spcPts val="0"/>
              </a:spcAft>
              <a:buClr>
                <a:srgbClr val="0F0F0F"/>
              </a:buClr>
              <a:buSzPts val="1800"/>
              <a:buNone/>
              <a:defRPr/>
            </a:lvl4pPr>
            <a:lvl5pPr lvl="4" algn="l">
              <a:lnSpc>
                <a:spcPct val="100000"/>
              </a:lnSpc>
              <a:spcBef>
                <a:spcPts val="0"/>
              </a:spcBef>
              <a:spcAft>
                <a:spcPts val="0"/>
              </a:spcAft>
              <a:buClr>
                <a:srgbClr val="0F0F0F"/>
              </a:buClr>
              <a:buSzPts val="1800"/>
              <a:buNone/>
              <a:defRPr/>
            </a:lvl5pPr>
            <a:lvl6pPr lvl="5" algn="l">
              <a:lnSpc>
                <a:spcPct val="100000"/>
              </a:lnSpc>
              <a:spcBef>
                <a:spcPts val="0"/>
              </a:spcBef>
              <a:spcAft>
                <a:spcPts val="0"/>
              </a:spcAft>
              <a:buClr>
                <a:srgbClr val="0F0F0F"/>
              </a:buClr>
              <a:buSzPts val="1800"/>
              <a:buNone/>
              <a:defRPr/>
            </a:lvl6pPr>
            <a:lvl7pPr lvl="6" algn="l">
              <a:lnSpc>
                <a:spcPct val="100000"/>
              </a:lnSpc>
              <a:spcBef>
                <a:spcPts val="0"/>
              </a:spcBef>
              <a:spcAft>
                <a:spcPts val="0"/>
              </a:spcAft>
              <a:buClr>
                <a:srgbClr val="0F0F0F"/>
              </a:buClr>
              <a:buSzPts val="1800"/>
              <a:buNone/>
              <a:defRPr/>
            </a:lvl7pPr>
            <a:lvl8pPr lvl="7" algn="l">
              <a:lnSpc>
                <a:spcPct val="100000"/>
              </a:lnSpc>
              <a:spcBef>
                <a:spcPts val="0"/>
              </a:spcBef>
              <a:spcAft>
                <a:spcPts val="0"/>
              </a:spcAft>
              <a:buClr>
                <a:srgbClr val="0F0F0F"/>
              </a:buClr>
              <a:buSzPts val="1800"/>
              <a:buNone/>
              <a:defRPr/>
            </a:lvl8pPr>
            <a:lvl9pPr lvl="8" algn="l">
              <a:lnSpc>
                <a:spcPct val="100000"/>
              </a:lnSpc>
              <a:spcBef>
                <a:spcPts val="0"/>
              </a:spcBef>
              <a:spcAft>
                <a:spcPts val="0"/>
              </a:spcAft>
              <a:buClr>
                <a:srgbClr val="0F0F0F"/>
              </a:buClr>
              <a:buSzPts val="1800"/>
              <a:buNone/>
              <a:defRPr/>
            </a:lvl9pPr>
          </a:lstStyle>
          <a:p>
            <a:endParaRPr/>
          </a:p>
        </p:txBody>
      </p:sp>
      <p:sp>
        <p:nvSpPr>
          <p:cNvPr id="109" name="Google Shape;109;p6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757575"/>
              </a:buClr>
              <a:buSzPts val="1800"/>
              <a:buNone/>
              <a:defRPr/>
            </a:lvl1pPr>
            <a:lvl2pPr lvl="1" algn="l">
              <a:lnSpc>
                <a:spcPct val="100000"/>
              </a:lnSpc>
              <a:spcBef>
                <a:spcPts val="0"/>
              </a:spcBef>
              <a:spcAft>
                <a:spcPts val="0"/>
              </a:spcAft>
              <a:buClr>
                <a:srgbClr val="0F0F0F"/>
              </a:buClr>
              <a:buSzPts val="1800"/>
              <a:buNone/>
              <a:defRPr/>
            </a:lvl2pPr>
            <a:lvl3pPr lvl="2" algn="l">
              <a:lnSpc>
                <a:spcPct val="100000"/>
              </a:lnSpc>
              <a:spcBef>
                <a:spcPts val="0"/>
              </a:spcBef>
              <a:spcAft>
                <a:spcPts val="0"/>
              </a:spcAft>
              <a:buClr>
                <a:srgbClr val="0F0F0F"/>
              </a:buClr>
              <a:buSzPts val="1800"/>
              <a:buNone/>
              <a:defRPr/>
            </a:lvl3pPr>
            <a:lvl4pPr lvl="3" algn="l">
              <a:lnSpc>
                <a:spcPct val="100000"/>
              </a:lnSpc>
              <a:spcBef>
                <a:spcPts val="0"/>
              </a:spcBef>
              <a:spcAft>
                <a:spcPts val="0"/>
              </a:spcAft>
              <a:buClr>
                <a:srgbClr val="0F0F0F"/>
              </a:buClr>
              <a:buSzPts val="1800"/>
              <a:buNone/>
              <a:defRPr/>
            </a:lvl4pPr>
            <a:lvl5pPr lvl="4" algn="l">
              <a:lnSpc>
                <a:spcPct val="100000"/>
              </a:lnSpc>
              <a:spcBef>
                <a:spcPts val="0"/>
              </a:spcBef>
              <a:spcAft>
                <a:spcPts val="0"/>
              </a:spcAft>
              <a:buClr>
                <a:srgbClr val="0F0F0F"/>
              </a:buClr>
              <a:buSzPts val="1800"/>
              <a:buNone/>
              <a:defRPr/>
            </a:lvl5pPr>
            <a:lvl6pPr lvl="5" algn="l">
              <a:lnSpc>
                <a:spcPct val="100000"/>
              </a:lnSpc>
              <a:spcBef>
                <a:spcPts val="0"/>
              </a:spcBef>
              <a:spcAft>
                <a:spcPts val="0"/>
              </a:spcAft>
              <a:buClr>
                <a:srgbClr val="0F0F0F"/>
              </a:buClr>
              <a:buSzPts val="1800"/>
              <a:buNone/>
              <a:defRPr/>
            </a:lvl6pPr>
            <a:lvl7pPr lvl="6" algn="l">
              <a:lnSpc>
                <a:spcPct val="100000"/>
              </a:lnSpc>
              <a:spcBef>
                <a:spcPts val="0"/>
              </a:spcBef>
              <a:spcAft>
                <a:spcPts val="0"/>
              </a:spcAft>
              <a:buClr>
                <a:srgbClr val="0F0F0F"/>
              </a:buClr>
              <a:buSzPts val="1800"/>
              <a:buNone/>
              <a:defRPr/>
            </a:lvl7pPr>
            <a:lvl8pPr lvl="7" algn="l">
              <a:lnSpc>
                <a:spcPct val="100000"/>
              </a:lnSpc>
              <a:spcBef>
                <a:spcPts val="0"/>
              </a:spcBef>
              <a:spcAft>
                <a:spcPts val="0"/>
              </a:spcAft>
              <a:buClr>
                <a:srgbClr val="0F0F0F"/>
              </a:buClr>
              <a:buSzPts val="1800"/>
              <a:buNone/>
              <a:defRPr/>
            </a:lvl8pPr>
            <a:lvl9pPr lvl="8" algn="l">
              <a:lnSpc>
                <a:spcPct val="100000"/>
              </a:lnSpc>
              <a:spcBef>
                <a:spcPts val="0"/>
              </a:spcBef>
              <a:spcAft>
                <a:spcPts val="0"/>
              </a:spcAft>
              <a:buClr>
                <a:srgbClr val="0F0F0F"/>
              </a:buClr>
              <a:buSzPts val="1800"/>
              <a:buNone/>
              <a:defRPr/>
            </a:lvl9pPr>
          </a:lstStyle>
          <a:p>
            <a:endParaRPr/>
          </a:p>
        </p:txBody>
      </p:sp>
      <p:sp>
        <p:nvSpPr>
          <p:cNvPr id="110" name="Google Shape;110;p6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757575"/>
              </a:buClr>
              <a:buSzPts val="900"/>
              <a:buFont typeface="Arial"/>
              <a:buNone/>
              <a:defRPr/>
            </a:lvl1pPr>
            <a:lvl2pPr marL="0" lvl="1" indent="0" algn="r">
              <a:lnSpc>
                <a:spcPct val="100000"/>
              </a:lnSpc>
              <a:spcBef>
                <a:spcPts val="0"/>
              </a:spcBef>
              <a:spcAft>
                <a:spcPts val="0"/>
              </a:spcAft>
              <a:buClr>
                <a:srgbClr val="757575"/>
              </a:buClr>
              <a:buSzPts val="900"/>
              <a:buFont typeface="Arial"/>
              <a:buNone/>
              <a:defRPr/>
            </a:lvl2pPr>
            <a:lvl3pPr marL="0" lvl="2" indent="0" algn="r">
              <a:lnSpc>
                <a:spcPct val="100000"/>
              </a:lnSpc>
              <a:spcBef>
                <a:spcPts val="0"/>
              </a:spcBef>
              <a:spcAft>
                <a:spcPts val="0"/>
              </a:spcAft>
              <a:buClr>
                <a:srgbClr val="757575"/>
              </a:buClr>
              <a:buSzPts val="900"/>
              <a:buFont typeface="Arial"/>
              <a:buNone/>
              <a:defRPr/>
            </a:lvl3pPr>
            <a:lvl4pPr marL="0" lvl="3" indent="0" algn="r">
              <a:lnSpc>
                <a:spcPct val="100000"/>
              </a:lnSpc>
              <a:spcBef>
                <a:spcPts val="0"/>
              </a:spcBef>
              <a:spcAft>
                <a:spcPts val="0"/>
              </a:spcAft>
              <a:buClr>
                <a:srgbClr val="757575"/>
              </a:buClr>
              <a:buSzPts val="900"/>
              <a:buFont typeface="Arial"/>
              <a:buNone/>
              <a:defRPr/>
            </a:lvl4pPr>
            <a:lvl5pPr marL="0" lvl="4" indent="0" algn="r">
              <a:lnSpc>
                <a:spcPct val="100000"/>
              </a:lnSpc>
              <a:spcBef>
                <a:spcPts val="0"/>
              </a:spcBef>
              <a:spcAft>
                <a:spcPts val="0"/>
              </a:spcAft>
              <a:buClr>
                <a:srgbClr val="757575"/>
              </a:buClr>
              <a:buSzPts val="900"/>
              <a:buFont typeface="Arial"/>
              <a:buNone/>
              <a:defRPr/>
            </a:lvl5pPr>
            <a:lvl6pPr marL="0" lvl="5" indent="0" algn="r">
              <a:lnSpc>
                <a:spcPct val="100000"/>
              </a:lnSpc>
              <a:spcBef>
                <a:spcPts val="0"/>
              </a:spcBef>
              <a:spcAft>
                <a:spcPts val="0"/>
              </a:spcAft>
              <a:buClr>
                <a:srgbClr val="757575"/>
              </a:buClr>
              <a:buSzPts val="900"/>
              <a:buFont typeface="Arial"/>
              <a:buNone/>
              <a:defRPr/>
            </a:lvl6pPr>
            <a:lvl7pPr marL="0" lvl="6" indent="0" algn="r">
              <a:lnSpc>
                <a:spcPct val="100000"/>
              </a:lnSpc>
              <a:spcBef>
                <a:spcPts val="0"/>
              </a:spcBef>
              <a:spcAft>
                <a:spcPts val="0"/>
              </a:spcAft>
              <a:buClr>
                <a:srgbClr val="757575"/>
              </a:buClr>
              <a:buSzPts val="900"/>
              <a:buFont typeface="Arial"/>
              <a:buNone/>
              <a:defRPr/>
            </a:lvl7pPr>
            <a:lvl8pPr marL="0" lvl="7" indent="0" algn="r">
              <a:lnSpc>
                <a:spcPct val="100000"/>
              </a:lnSpc>
              <a:spcBef>
                <a:spcPts val="0"/>
              </a:spcBef>
              <a:spcAft>
                <a:spcPts val="0"/>
              </a:spcAft>
              <a:buClr>
                <a:srgbClr val="757575"/>
              </a:buClr>
              <a:buSzPts val="900"/>
              <a:buFont typeface="Arial"/>
              <a:buNone/>
              <a:defRPr/>
            </a:lvl8pPr>
            <a:lvl9pPr marL="0" lvl="8" indent="0" algn="r">
              <a:lnSpc>
                <a:spcPct val="100000"/>
              </a:lnSpc>
              <a:spcBef>
                <a:spcPts val="0"/>
              </a:spcBef>
              <a:spcAft>
                <a:spcPts val="0"/>
              </a:spcAft>
              <a:buClr>
                <a:srgbClr val="757575"/>
              </a:buClr>
              <a:buSzPts val="900"/>
              <a:buFont typeface="Arial"/>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Üres" type="blank">
  <p:cSld name="BLANK">
    <p:spTree>
      <p:nvGrpSpPr>
        <p:cNvPr id="1" name="Shape 111"/>
        <p:cNvGrpSpPr/>
        <p:nvPr/>
      </p:nvGrpSpPr>
      <p:grpSpPr>
        <a:xfrm>
          <a:off x="0" y="0"/>
          <a:ext cx="0" cy="0"/>
          <a:chOff x="0" y="0"/>
          <a:chExt cx="0" cy="0"/>
        </a:xfrm>
      </p:grpSpPr>
      <p:sp>
        <p:nvSpPr>
          <p:cNvPr id="112" name="Google Shape;112;p6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757575"/>
              </a:buClr>
              <a:buSzPts val="1800"/>
              <a:buNone/>
              <a:defRPr/>
            </a:lvl1pPr>
            <a:lvl2pPr lvl="1" algn="l">
              <a:lnSpc>
                <a:spcPct val="100000"/>
              </a:lnSpc>
              <a:spcBef>
                <a:spcPts val="0"/>
              </a:spcBef>
              <a:spcAft>
                <a:spcPts val="0"/>
              </a:spcAft>
              <a:buClr>
                <a:srgbClr val="0F0F0F"/>
              </a:buClr>
              <a:buSzPts val="1800"/>
              <a:buNone/>
              <a:defRPr/>
            </a:lvl2pPr>
            <a:lvl3pPr lvl="2" algn="l">
              <a:lnSpc>
                <a:spcPct val="100000"/>
              </a:lnSpc>
              <a:spcBef>
                <a:spcPts val="0"/>
              </a:spcBef>
              <a:spcAft>
                <a:spcPts val="0"/>
              </a:spcAft>
              <a:buClr>
                <a:srgbClr val="0F0F0F"/>
              </a:buClr>
              <a:buSzPts val="1800"/>
              <a:buNone/>
              <a:defRPr/>
            </a:lvl3pPr>
            <a:lvl4pPr lvl="3" algn="l">
              <a:lnSpc>
                <a:spcPct val="100000"/>
              </a:lnSpc>
              <a:spcBef>
                <a:spcPts val="0"/>
              </a:spcBef>
              <a:spcAft>
                <a:spcPts val="0"/>
              </a:spcAft>
              <a:buClr>
                <a:srgbClr val="0F0F0F"/>
              </a:buClr>
              <a:buSzPts val="1800"/>
              <a:buNone/>
              <a:defRPr/>
            </a:lvl4pPr>
            <a:lvl5pPr lvl="4" algn="l">
              <a:lnSpc>
                <a:spcPct val="100000"/>
              </a:lnSpc>
              <a:spcBef>
                <a:spcPts val="0"/>
              </a:spcBef>
              <a:spcAft>
                <a:spcPts val="0"/>
              </a:spcAft>
              <a:buClr>
                <a:srgbClr val="0F0F0F"/>
              </a:buClr>
              <a:buSzPts val="1800"/>
              <a:buNone/>
              <a:defRPr/>
            </a:lvl5pPr>
            <a:lvl6pPr lvl="5" algn="l">
              <a:lnSpc>
                <a:spcPct val="100000"/>
              </a:lnSpc>
              <a:spcBef>
                <a:spcPts val="0"/>
              </a:spcBef>
              <a:spcAft>
                <a:spcPts val="0"/>
              </a:spcAft>
              <a:buClr>
                <a:srgbClr val="0F0F0F"/>
              </a:buClr>
              <a:buSzPts val="1800"/>
              <a:buNone/>
              <a:defRPr/>
            </a:lvl6pPr>
            <a:lvl7pPr lvl="6" algn="l">
              <a:lnSpc>
                <a:spcPct val="100000"/>
              </a:lnSpc>
              <a:spcBef>
                <a:spcPts val="0"/>
              </a:spcBef>
              <a:spcAft>
                <a:spcPts val="0"/>
              </a:spcAft>
              <a:buClr>
                <a:srgbClr val="0F0F0F"/>
              </a:buClr>
              <a:buSzPts val="1800"/>
              <a:buNone/>
              <a:defRPr/>
            </a:lvl7pPr>
            <a:lvl8pPr lvl="7" algn="l">
              <a:lnSpc>
                <a:spcPct val="100000"/>
              </a:lnSpc>
              <a:spcBef>
                <a:spcPts val="0"/>
              </a:spcBef>
              <a:spcAft>
                <a:spcPts val="0"/>
              </a:spcAft>
              <a:buClr>
                <a:srgbClr val="0F0F0F"/>
              </a:buClr>
              <a:buSzPts val="1800"/>
              <a:buNone/>
              <a:defRPr/>
            </a:lvl8pPr>
            <a:lvl9pPr lvl="8" algn="l">
              <a:lnSpc>
                <a:spcPct val="100000"/>
              </a:lnSpc>
              <a:spcBef>
                <a:spcPts val="0"/>
              </a:spcBef>
              <a:spcAft>
                <a:spcPts val="0"/>
              </a:spcAft>
              <a:buClr>
                <a:srgbClr val="0F0F0F"/>
              </a:buClr>
              <a:buSzPts val="1800"/>
              <a:buNone/>
              <a:defRPr/>
            </a:lvl9pPr>
          </a:lstStyle>
          <a:p>
            <a:endParaRPr/>
          </a:p>
        </p:txBody>
      </p:sp>
      <p:sp>
        <p:nvSpPr>
          <p:cNvPr id="113" name="Google Shape;113;p6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757575"/>
              </a:buClr>
              <a:buSzPts val="1800"/>
              <a:buNone/>
              <a:defRPr/>
            </a:lvl1pPr>
            <a:lvl2pPr lvl="1" algn="l">
              <a:lnSpc>
                <a:spcPct val="100000"/>
              </a:lnSpc>
              <a:spcBef>
                <a:spcPts val="0"/>
              </a:spcBef>
              <a:spcAft>
                <a:spcPts val="0"/>
              </a:spcAft>
              <a:buClr>
                <a:srgbClr val="0F0F0F"/>
              </a:buClr>
              <a:buSzPts val="1800"/>
              <a:buNone/>
              <a:defRPr/>
            </a:lvl2pPr>
            <a:lvl3pPr lvl="2" algn="l">
              <a:lnSpc>
                <a:spcPct val="100000"/>
              </a:lnSpc>
              <a:spcBef>
                <a:spcPts val="0"/>
              </a:spcBef>
              <a:spcAft>
                <a:spcPts val="0"/>
              </a:spcAft>
              <a:buClr>
                <a:srgbClr val="0F0F0F"/>
              </a:buClr>
              <a:buSzPts val="1800"/>
              <a:buNone/>
              <a:defRPr/>
            </a:lvl3pPr>
            <a:lvl4pPr lvl="3" algn="l">
              <a:lnSpc>
                <a:spcPct val="100000"/>
              </a:lnSpc>
              <a:spcBef>
                <a:spcPts val="0"/>
              </a:spcBef>
              <a:spcAft>
                <a:spcPts val="0"/>
              </a:spcAft>
              <a:buClr>
                <a:srgbClr val="0F0F0F"/>
              </a:buClr>
              <a:buSzPts val="1800"/>
              <a:buNone/>
              <a:defRPr/>
            </a:lvl4pPr>
            <a:lvl5pPr lvl="4" algn="l">
              <a:lnSpc>
                <a:spcPct val="100000"/>
              </a:lnSpc>
              <a:spcBef>
                <a:spcPts val="0"/>
              </a:spcBef>
              <a:spcAft>
                <a:spcPts val="0"/>
              </a:spcAft>
              <a:buClr>
                <a:srgbClr val="0F0F0F"/>
              </a:buClr>
              <a:buSzPts val="1800"/>
              <a:buNone/>
              <a:defRPr/>
            </a:lvl5pPr>
            <a:lvl6pPr lvl="5" algn="l">
              <a:lnSpc>
                <a:spcPct val="100000"/>
              </a:lnSpc>
              <a:spcBef>
                <a:spcPts val="0"/>
              </a:spcBef>
              <a:spcAft>
                <a:spcPts val="0"/>
              </a:spcAft>
              <a:buClr>
                <a:srgbClr val="0F0F0F"/>
              </a:buClr>
              <a:buSzPts val="1800"/>
              <a:buNone/>
              <a:defRPr/>
            </a:lvl6pPr>
            <a:lvl7pPr lvl="6" algn="l">
              <a:lnSpc>
                <a:spcPct val="100000"/>
              </a:lnSpc>
              <a:spcBef>
                <a:spcPts val="0"/>
              </a:spcBef>
              <a:spcAft>
                <a:spcPts val="0"/>
              </a:spcAft>
              <a:buClr>
                <a:srgbClr val="0F0F0F"/>
              </a:buClr>
              <a:buSzPts val="1800"/>
              <a:buNone/>
              <a:defRPr/>
            </a:lvl7pPr>
            <a:lvl8pPr lvl="7" algn="l">
              <a:lnSpc>
                <a:spcPct val="100000"/>
              </a:lnSpc>
              <a:spcBef>
                <a:spcPts val="0"/>
              </a:spcBef>
              <a:spcAft>
                <a:spcPts val="0"/>
              </a:spcAft>
              <a:buClr>
                <a:srgbClr val="0F0F0F"/>
              </a:buClr>
              <a:buSzPts val="1800"/>
              <a:buNone/>
              <a:defRPr/>
            </a:lvl8pPr>
            <a:lvl9pPr lvl="8" algn="l">
              <a:lnSpc>
                <a:spcPct val="100000"/>
              </a:lnSpc>
              <a:spcBef>
                <a:spcPts val="0"/>
              </a:spcBef>
              <a:spcAft>
                <a:spcPts val="0"/>
              </a:spcAft>
              <a:buClr>
                <a:srgbClr val="0F0F0F"/>
              </a:buClr>
              <a:buSzPts val="1800"/>
              <a:buNone/>
              <a:defRPr/>
            </a:lvl9pPr>
          </a:lstStyle>
          <a:p>
            <a:endParaRPr/>
          </a:p>
        </p:txBody>
      </p:sp>
      <p:sp>
        <p:nvSpPr>
          <p:cNvPr id="114" name="Google Shape;114;p6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757575"/>
              </a:buClr>
              <a:buSzPts val="900"/>
              <a:buFont typeface="Arial"/>
              <a:buNone/>
              <a:defRPr/>
            </a:lvl1pPr>
            <a:lvl2pPr marL="0" lvl="1" indent="0" algn="r">
              <a:lnSpc>
                <a:spcPct val="100000"/>
              </a:lnSpc>
              <a:spcBef>
                <a:spcPts val="0"/>
              </a:spcBef>
              <a:spcAft>
                <a:spcPts val="0"/>
              </a:spcAft>
              <a:buClr>
                <a:srgbClr val="757575"/>
              </a:buClr>
              <a:buSzPts val="900"/>
              <a:buFont typeface="Arial"/>
              <a:buNone/>
              <a:defRPr/>
            </a:lvl2pPr>
            <a:lvl3pPr marL="0" lvl="2" indent="0" algn="r">
              <a:lnSpc>
                <a:spcPct val="100000"/>
              </a:lnSpc>
              <a:spcBef>
                <a:spcPts val="0"/>
              </a:spcBef>
              <a:spcAft>
                <a:spcPts val="0"/>
              </a:spcAft>
              <a:buClr>
                <a:srgbClr val="757575"/>
              </a:buClr>
              <a:buSzPts val="900"/>
              <a:buFont typeface="Arial"/>
              <a:buNone/>
              <a:defRPr/>
            </a:lvl3pPr>
            <a:lvl4pPr marL="0" lvl="3" indent="0" algn="r">
              <a:lnSpc>
                <a:spcPct val="100000"/>
              </a:lnSpc>
              <a:spcBef>
                <a:spcPts val="0"/>
              </a:spcBef>
              <a:spcAft>
                <a:spcPts val="0"/>
              </a:spcAft>
              <a:buClr>
                <a:srgbClr val="757575"/>
              </a:buClr>
              <a:buSzPts val="900"/>
              <a:buFont typeface="Arial"/>
              <a:buNone/>
              <a:defRPr/>
            </a:lvl4pPr>
            <a:lvl5pPr marL="0" lvl="4" indent="0" algn="r">
              <a:lnSpc>
                <a:spcPct val="100000"/>
              </a:lnSpc>
              <a:spcBef>
                <a:spcPts val="0"/>
              </a:spcBef>
              <a:spcAft>
                <a:spcPts val="0"/>
              </a:spcAft>
              <a:buClr>
                <a:srgbClr val="757575"/>
              </a:buClr>
              <a:buSzPts val="900"/>
              <a:buFont typeface="Arial"/>
              <a:buNone/>
              <a:defRPr/>
            </a:lvl5pPr>
            <a:lvl6pPr marL="0" lvl="5" indent="0" algn="r">
              <a:lnSpc>
                <a:spcPct val="100000"/>
              </a:lnSpc>
              <a:spcBef>
                <a:spcPts val="0"/>
              </a:spcBef>
              <a:spcAft>
                <a:spcPts val="0"/>
              </a:spcAft>
              <a:buClr>
                <a:srgbClr val="757575"/>
              </a:buClr>
              <a:buSzPts val="900"/>
              <a:buFont typeface="Arial"/>
              <a:buNone/>
              <a:defRPr/>
            </a:lvl6pPr>
            <a:lvl7pPr marL="0" lvl="6" indent="0" algn="r">
              <a:lnSpc>
                <a:spcPct val="100000"/>
              </a:lnSpc>
              <a:spcBef>
                <a:spcPts val="0"/>
              </a:spcBef>
              <a:spcAft>
                <a:spcPts val="0"/>
              </a:spcAft>
              <a:buClr>
                <a:srgbClr val="757575"/>
              </a:buClr>
              <a:buSzPts val="900"/>
              <a:buFont typeface="Arial"/>
              <a:buNone/>
              <a:defRPr/>
            </a:lvl7pPr>
            <a:lvl8pPr marL="0" lvl="7" indent="0" algn="r">
              <a:lnSpc>
                <a:spcPct val="100000"/>
              </a:lnSpc>
              <a:spcBef>
                <a:spcPts val="0"/>
              </a:spcBef>
              <a:spcAft>
                <a:spcPts val="0"/>
              </a:spcAft>
              <a:buClr>
                <a:srgbClr val="757575"/>
              </a:buClr>
              <a:buSzPts val="900"/>
              <a:buFont typeface="Arial"/>
              <a:buNone/>
              <a:defRPr/>
            </a:lvl8pPr>
            <a:lvl9pPr marL="0" lvl="8" indent="0" algn="r">
              <a:lnSpc>
                <a:spcPct val="100000"/>
              </a:lnSpc>
              <a:spcBef>
                <a:spcPts val="0"/>
              </a:spcBef>
              <a:spcAft>
                <a:spcPts val="0"/>
              </a:spcAft>
              <a:buClr>
                <a:srgbClr val="757575"/>
              </a:buClr>
              <a:buSzPts val="900"/>
              <a:buFont typeface="Arial"/>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rtalomrész képaláírással" type="objTx">
  <p:cSld name="OBJECT_WITH_CAPTION_TEXT">
    <p:spTree>
      <p:nvGrpSpPr>
        <p:cNvPr id="1" name="Shape 115"/>
        <p:cNvGrpSpPr/>
        <p:nvPr/>
      </p:nvGrpSpPr>
      <p:grpSpPr>
        <a:xfrm>
          <a:off x="0" y="0"/>
          <a:ext cx="0" cy="0"/>
          <a:chOff x="0" y="0"/>
          <a:chExt cx="0" cy="0"/>
        </a:xfrm>
      </p:grpSpPr>
      <p:sp>
        <p:nvSpPr>
          <p:cNvPr id="116" name="Google Shape;116;p66"/>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Play"/>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66"/>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118" name="Google Shape;118;p66"/>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119" name="Google Shape;119;p6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757575"/>
              </a:buClr>
              <a:buSzPts val="1800"/>
              <a:buNone/>
              <a:defRPr/>
            </a:lvl1pPr>
            <a:lvl2pPr lvl="1" algn="l">
              <a:lnSpc>
                <a:spcPct val="100000"/>
              </a:lnSpc>
              <a:spcBef>
                <a:spcPts val="0"/>
              </a:spcBef>
              <a:spcAft>
                <a:spcPts val="0"/>
              </a:spcAft>
              <a:buClr>
                <a:srgbClr val="0F0F0F"/>
              </a:buClr>
              <a:buSzPts val="1800"/>
              <a:buNone/>
              <a:defRPr/>
            </a:lvl2pPr>
            <a:lvl3pPr lvl="2" algn="l">
              <a:lnSpc>
                <a:spcPct val="100000"/>
              </a:lnSpc>
              <a:spcBef>
                <a:spcPts val="0"/>
              </a:spcBef>
              <a:spcAft>
                <a:spcPts val="0"/>
              </a:spcAft>
              <a:buClr>
                <a:srgbClr val="0F0F0F"/>
              </a:buClr>
              <a:buSzPts val="1800"/>
              <a:buNone/>
              <a:defRPr/>
            </a:lvl3pPr>
            <a:lvl4pPr lvl="3" algn="l">
              <a:lnSpc>
                <a:spcPct val="100000"/>
              </a:lnSpc>
              <a:spcBef>
                <a:spcPts val="0"/>
              </a:spcBef>
              <a:spcAft>
                <a:spcPts val="0"/>
              </a:spcAft>
              <a:buClr>
                <a:srgbClr val="0F0F0F"/>
              </a:buClr>
              <a:buSzPts val="1800"/>
              <a:buNone/>
              <a:defRPr/>
            </a:lvl4pPr>
            <a:lvl5pPr lvl="4" algn="l">
              <a:lnSpc>
                <a:spcPct val="100000"/>
              </a:lnSpc>
              <a:spcBef>
                <a:spcPts val="0"/>
              </a:spcBef>
              <a:spcAft>
                <a:spcPts val="0"/>
              </a:spcAft>
              <a:buClr>
                <a:srgbClr val="0F0F0F"/>
              </a:buClr>
              <a:buSzPts val="1800"/>
              <a:buNone/>
              <a:defRPr/>
            </a:lvl5pPr>
            <a:lvl6pPr lvl="5" algn="l">
              <a:lnSpc>
                <a:spcPct val="100000"/>
              </a:lnSpc>
              <a:spcBef>
                <a:spcPts val="0"/>
              </a:spcBef>
              <a:spcAft>
                <a:spcPts val="0"/>
              </a:spcAft>
              <a:buClr>
                <a:srgbClr val="0F0F0F"/>
              </a:buClr>
              <a:buSzPts val="1800"/>
              <a:buNone/>
              <a:defRPr/>
            </a:lvl6pPr>
            <a:lvl7pPr lvl="6" algn="l">
              <a:lnSpc>
                <a:spcPct val="100000"/>
              </a:lnSpc>
              <a:spcBef>
                <a:spcPts val="0"/>
              </a:spcBef>
              <a:spcAft>
                <a:spcPts val="0"/>
              </a:spcAft>
              <a:buClr>
                <a:srgbClr val="0F0F0F"/>
              </a:buClr>
              <a:buSzPts val="1800"/>
              <a:buNone/>
              <a:defRPr/>
            </a:lvl7pPr>
            <a:lvl8pPr lvl="7" algn="l">
              <a:lnSpc>
                <a:spcPct val="100000"/>
              </a:lnSpc>
              <a:spcBef>
                <a:spcPts val="0"/>
              </a:spcBef>
              <a:spcAft>
                <a:spcPts val="0"/>
              </a:spcAft>
              <a:buClr>
                <a:srgbClr val="0F0F0F"/>
              </a:buClr>
              <a:buSzPts val="1800"/>
              <a:buNone/>
              <a:defRPr/>
            </a:lvl8pPr>
            <a:lvl9pPr lvl="8" algn="l">
              <a:lnSpc>
                <a:spcPct val="100000"/>
              </a:lnSpc>
              <a:spcBef>
                <a:spcPts val="0"/>
              </a:spcBef>
              <a:spcAft>
                <a:spcPts val="0"/>
              </a:spcAft>
              <a:buClr>
                <a:srgbClr val="0F0F0F"/>
              </a:buClr>
              <a:buSzPts val="1800"/>
              <a:buNone/>
              <a:defRPr/>
            </a:lvl9pPr>
          </a:lstStyle>
          <a:p>
            <a:endParaRPr/>
          </a:p>
        </p:txBody>
      </p:sp>
      <p:sp>
        <p:nvSpPr>
          <p:cNvPr id="120" name="Google Shape;120;p6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757575"/>
              </a:buClr>
              <a:buSzPts val="1800"/>
              <a:buNone/>
              <a:defRPr/>
            </a:lvl1pPr>
            <a:lvl2pPr lvl="1" algn="l">
              <a:lnSpc>
                <a:spcPct val="100000"/>
              </a:lnSpc>
              <a:spcBef>
                <a:spcPts val="0"/>
              </a:spcBef>
              <a:spcAft>
                <a:spcPts val="0"/>
              </a:spcAft>
              <a:buClr>
                <a:srgbClr val="0F0F0F"/>
              </a:buClr>
              <a:buSzPts val="1800"/>
              <a:buNone/>
              <a:defRPr/>
            </a:lvl2pPr>
            <a:lvl3pPr lvl="2" algn="l">
              <a:lnSpc>
                <a:spcPct val="100000"/>
              </a:lnSpc>
              <a:spcBef>
                <a:spcPts val="0"/>
              </a:spcBef>
              <a:spcAft>
                <a:spcPts val="0"/>
              </a:spcAft>
              <a:buClr>
                <a:srgbClr val="0F0F0F"/>
              </a:buClr>
              <a:buSzPts val="1800"/>
              <a:buNone/>
              <a:defRPr/>
            </a:lvl3pPr>
            <a:lvl4pPr lvl="3" algn="l">
              <a:lnSpc>
                <a:spcPct val="100000"/>
              </a:lnSpc>
              <a:spcBef>
                <a:spcPts val="0"/>
              </a:spcBef>
              <a:spcAft>
                <a:spcPts val="0"/>
              </a:spcAft>
              <a:buClr>
                <a:srgbClr val="0F0F0F"/>
              </a:buClr>
              <a:buSzPts val="1800"/>
              <a:buNone/>
              <a:defRPr/>
            </a:lvl4pPr>
            <a:lvl5pPr lvl="4" algn="l">
              <a:lnSpc>
                <a:spcPct val="100000"/>
              </a:lnSpc>
              <a:spcBef>
                <a:spcPts val="0"/>
              </a:spcBef>
              <a:spcAft>
                <a:spcPts val="0"/>
              </a:spcAft>
              <a:buClr>
                <a:srgbClr val="0F0F0F"/>
              </a:buClr>
              <a:buSzPts val="1800"/>
              <a:buNone/>
              <a:defRPr/>
            </a:lvl5pPr>
            <a:lvl6pPr lvl="5" algn="l">
              <a:lnSpc>
                <a:spcPct val="100000"/>
              </a:lnSpc>
              <a:spcBef>
                <a:spcPts val="0"/>
              </a:spcBef>
              <a:spcAft>
                <a:spcPts val="0"/>
              </a:spcAft>
              <a:buClr>
                <a:srgbClr val="0F0F0F"/>
              </a:buClr>
              <a:buSzPts val="1800"/>
              <a:buNone/>
              <a:defRPr/>
            </a:lvl6pPr>
            <a:lvl7pPr lvl="6" algn="l">
              <a:lnSpc>
                <a:spcPct val="100000"/>
              </a:lnSpc>
              <a:spcBef>
                <a:spcPts val="0"/>
              </a:spcBef>
              <a:spcAft>
                <a:spcPts val="0"/>
              </a:spcAft>
              <a:buClr>
                <a:srgbClr val="0F0F0F"/>
              </a:buClr>
              <a:buSzPts val="1800"/>
              <a:buNone/>
              <a:defRPr/>
            </a:lvl7pPr>
            <a:lvl8pPr lvl="7" algn="l">
              <a:lnSpc>
                <a:spcPct val="100000"/>
              </a:lnSpc>
              <a:spcBef>
                <a:spcPts val="0"/>
              </a:spcBef>
              <a:spcAft>
                <a:spcPts val="0"/>
              </a:spcAft>
              <a:buClr>
                <a:srgbClr val="0F0F0F"/>
              </a:buClr>
              <a:buSzPts val="1800"/>
              <a:buNone/>
              <a:defRPr/>
            </a:lvl8pPr>
            <a:lvl9pPr lvl="8" algn="l">
              <a:lnSpc>
                <a:spcPct val="100000"/>
              </a:lnSpc>
              <a:spcBef>
                <a:spcPts val="0"/>
              </a:spcBef>
              <a:spcAft>
                <a:spcPts val="0"/>
              </a:spcAft>
              <a:buClr>
                <a:srgbClr val="0F0F0F"/>
              </a:buClr>
              <a:buSzPts val="1800"/>
              <a:buNone/>
              <a:defRPr/>
            </a:lvl9pPr>
          </a:lstStyle>
          <a:p>
            <a:endParaRPr/>
          </a:p>
        </p:txBody>
      </p:sp>
      <p:sp>
        <p:nvSpPr>
          <p:cNvPr id="121" name="Google Shape;121;p6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757575"/>
              </a:buClr>
              <a:buSzPts val="900"/>
              <a:buFont typeface="Arial"/>
              <a:buNone/>
              <a:defRPr/>
            </a:lvl1pPr>
            <a:lvl2pPr marL="0" lvl="1" indent="0" algn="r">
              <a:lnSpc>
                <a:spcPct val="100000"/>
              </a:lnSpc>
              <a:spcBef>
                <a:spcPts val="0"/>
              </a:spcBef>
              <a:spcAft>
                <a:spcPts val="0"/>
              </a:spcAft>
              <a:buClr>
                <a:srgbClr val="757575"/>
              </a:buClr>
              <a:buSzPts val="900"/>
              <a:buFont typeface="Arial"/>
              <a:buNone/>
              <a:defRPr/>
            </a:lvl2pPr>
            <a:lvl3pPr marL="0" lvl="2" indent="0" algn="r">
              <a:lnSpc>
                <a:spcPct val="100000"/>
              </a:lnSpc>
              <a:spcBef>
                <a:spcPts val="0"/>
              </a:spcBef>
              <a:spcAft>
                <a:spcPts val="0"/>
              </a:spcAft>
              <a:buClr>
                <a:srgbClr val="757575"/>
              </a:buClr>
              <a:buSzPts val="900"/>
              <a:buFont typeface="Arial"/>
              <a:buNone/>
              <a:defRPr/>
            </a:lvl3pPr>
            <a:lvl4pPr marL="0" lvl="3" indent="0" algn="r">
              <a:lnSpc>
                <a:spcPct val="100000"/>
              </a:lnSpc>
              <a:spcBef>
                <a:spcPts val="0"/>
              </a:spcBef>
              <a:spcAft>
                <a:spcPts val="0"/>
              </a:spcAft>
              <a:buClr>
                <a:srgbClr val="757575"/>
              </a:buClr>
              <a:buSzPts val="900"/>
              <a:buFont typeface="Arial"/>
              <a:buNone/>
              <a:defRPr/>
            </a:lvl4pPr>
            <a:lvl5pPr marL="0" lvl="4" indent="0" algn="r">
              <a:lnSpc>
                <a:spcPct val="100000"/>
              </a:lnSpc>
              <a:spcBef>
                <a:spcPts val="0"/>
              </a:spcBef>
              <a:spcAft>
                <a:spcPts val="0"/>
              </a:spcAft>
              <a:buClr>
                <a:srgbClr val="757575"/>
              </a:buClr>
              <a:buSzPts val="900"/>
              <a:buFont typeface="Arial"/>
              <a:buNone/>
              <a:defRPr/>
            </a:lvl5pPr>
            <a:lvl6pPr marL="0" lvl="5" indent="0" algn="r">
              <a:lnSpc>
                <a:spcPct val="100000"/>
              </a:lnSpc>
              <a:spcBef>
                <a:spcPts val="0"/>
              </a:spcBef>
              <a:spcAft>
                <a:spcPts val="0"/>
              </a:spcAft>
              <a:buClr>
                <a:srgbClr val="757575"/>
              </a:buClr>
              <a:buSzPts val="900"/>
              <a:buFont typeface="Arial"/>
              <a:buNone/>
              <a:defRPr/>
            </a:lvl6pPr>
            <a:lvl7pPr marL="0" lvl="6" indent="0" algn="r">
              <a:lnSpc>
                <a:spcPct val="100000"/>
              </a:lnSpc>
              <a:spcBef>
                <a:spcPts val="0"/>
              </a:spcBef>
              <a:spcAft>
                <a:spcPts val="0"/>
              </a:spcAft>
              <a:buClr>
                <a:srgbClr val="757575"/>
              </a:buClr>
              <a:buSzPts val="900"/>
              <a:buFont typeface="Arial"/>
              <a:buNone/>
              <a:defRPr/>
            </a:lvl7pPr>
            <a:lvl8pPr marL="0" lvl="7" indent="0" algn="r">
              <a:lnSpc>
                <a:spcPct val="100000"/>
              </a:lnSpc>
              <a:spcBef>
                <a:spcPts val="0"/>
              </a:spcBef>
              <a:spcAft>
                <a:spcPts val="0"/>
              </a:spcAft>
              <a:buClr>
                <a:srgbClr val="757575"/>
              </a:buClr>
              <a:buSzPts val="900"/>
              <a:buFont typeface="Arial"/>
              <a:buNone/>
              <a:defRPr/>
            </a:lvl8pPr>
            <a:lvl9pPr marL="0" lvl="8" indent="0" algn="r">
              <a:lnSpc>
                <a:spcPct val="100000"/>
              </a:lnSpc>
              <a:spcBef>
                <a:spcPts val="0"/>
              </a:spcBef>
              <a:spcAft>
                <a:spcPts val="0"/>
              </a:spcAft>
              <a:buClr>
                <a:srgbClr val="757575"/>
              </a:buClr>
              <a:buSzPts val="900"/>
              <a:buFont typeface="Arial"/>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Kép képaláírással" type="picTx">
  <p:cSld name="PICTURE_WITH_CAPTION_TEXT">
    <p:spTree>
      <p:nvGrpSpPr>
        <p:cNvPr id="1" name="Shape 122"/>
        <p:cNvGrpSpPr/>
        <p:nvPr/>
      </p:nvGrpSpPr>
      <p:grpSpPr>
        <a:xfrm>
          <a:off x="0" y="0"/>
          <a:ext cx="0" cy="0"/>
          <a:chOff x="0" y="0"/>
          <a:chExt cx="0" cy="0"/>
        </a:xfrm>
      </p:grpSpPr>
      <p:sp>
        <p:nvSpPr>
          <p:cNvPr id="123" name="Google Shape;123;p67"/>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Play"/>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 name="Google Shape;124;p67"/>
          <p:cNvSpPr>
            <a:spLocks noGrp="1"/>
          </p:cNvSpPr>
          <p:nvPr>
            <p:ph type="pic" idx="2"/>
          </p:nvPr>
        </p:nvSpPr>
        <p:spPr>
          <a:xfrm>
            <a:off x="3887391" y="740569"/>
            <a:ext cx="4629150" cy="3655219"/>
          </a:xfrm>
          <a:prstGeom prst="rect">
            <a:avLst/>
          </a:prstGeom>
          <a:noFill/>
          <a:ln>
            <a:noFill/>
          </a:ln>
        </p:spPr>
      </p:sp>
      <p:sp>
        <p:nvSpPr>
          <p:cNvPr id="125" name="Google Shape;125;p67"/>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126" name="Google Shape;126;p6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757575"/>
              </a:buClr>
              <a:buSzPts val="1800"/>
              <a:buNone/>
              <a:defRPr/>
            </a:lvl1pPr>
            <a:lvl2pPr lvl="1" algn="l">
              <a:lnSpc>
                <a:spcPct val="100000"/>
              </a:lnSpc>
              <a:spcBef>
                <a:spcPts val="0"/>
              </a:spcBef>
              <a:spcAft>
                <a:spcPts val="0"/>
              </a:spcAft>
              <a:buClr>
                <a:srgbClr val="0F0F0F"/>
              </a:buClr>
              <a:buSzPts val="1800"/>
              <a:buNone/>
              <a:defRPr/>
            </a:lvl2pPr>
            <a:lvl3pPr lvl="2" algn="l">
              <a:lnSpc>
                <a:spcPct val="100000"/>
              </a:lnSpc>
              <a:spcBef>
                <a:spcPts val="0"/>
              </a:spcBef>
              <a:spcAft>
                <a:spcPts val="0"/>
              </a:spcAft>
              <a:buClr>
                <a:srgbClr val="0F0F0F"/>
              </a:buClr>
              <a:buSzPts val="1800"/>
              <a:buNone/>
              <a:defRPr/>
            </a:lvl3pPr>
            <a:lvl4pPr lvl="3" algn="l">
              <a:lnSpc>
                <a:spcPct val="100000"/>
              </a:lnSpc>
              <a:spcBef>
                <a:spcPts val="0"/>
              </a:spcBef>
              <a:spcAft>
                <a:spcPts val="0"/>
              </a:spcAft>
              <a:buClr>
                <a:srgbClr val="0F0F0F"/>
              </a:buClr>
              <a:buSzPts val="1800"/>
              <a:buNone/>
              <a:defRPr/>
            </a:lvl4pPr>
            <a:lvl5pPr lvl="4" algn="l">
              <a:lnSpc>
                <a:spcPct val="100000"/>
              </a:lnSpc>
              <a:spcBef>
                <a:spcPts val="0"/>
              </a:spcBef>
              <a:spcAft>
                <a:spcPts val="0"/>
              </a:spcAft>
              <a:buClr>
                <a:srgbClr val="0F0F0F"/>
              </a:buClr>
              <a:buSzPts val="1800"/>
              <a:buNone/>
              <a:defRPr/>
            </a:lvl5pPr>
            <a:lvl6pPr lvl="5" algn="l">
              <a:lnSpc>
                <a:spcPct val="100000"/>
              </a:lnSpc>
              <a:spcBef>
                <a:spcPts val="0"/>
              </a:spcBef>
              <a:spcAft>
                <a:spcPts val="0"/>
              </a:spcAft>
              <a:buClr>
                <a:srgbClr val="0F0F0F"/>
              </a:buClr>
              <a:buSzPts val="1800"/>
              <a:buNone/>
              <a:defRPr/>
            </a:lvl6pPr>
            <a:lvl7pPr lvl="6" algn="l">
              <a:lnSpc>
                <a:spcPct val="100000"/>
              </a:lnSpc>
              <a:spcBef>
                <a:spcPts val="0"/>
              </a:spcBef>
              <a:spcAft>
                <a:spcPts val="0"/>
              </a:spcAft>
              <a:buClr>
                <a:srgbClr val="0F0F0F"/>
              </a:buClr>
              <a:buSzPts val="1800"/>
              <a:buNone/>
              <a:defRPr/>
            </a:lvl7pPr>
            <a:lvl8pPr lvl="7" algn="l">
              <a:lnSpc>
                <a:spcPct val="100000"/>
              </a:lnSpc>
              <a:spcBef>
                <a:spcPts val="0"/>
              </a:spcBef>
              <a:spcAft>
                <a:spcPts val="0"/>
              </a:spcAft>
              <a:buClr>
                <a:srgbClr val="0F0F0F"/>
              </a:buClr>
              <a:buSzPts val="1800"/>
              <a:buNone/>
              <a:defRPr/>
            </a:lvl8pPr>
            <a:lvl9pPr lvl="8" algn="l">
              <a:lnSpc>
                <a:spcPct val="100000"/>
              </a:lnSpc>
              <a:spcBef>
                <a:spcPts val="0"/>
              </a:spcBef>
              <a:spcAft>
                <a:spcPts val="0"/>
              </a:spcAft>
              <a:buClr>
                <a:srgbClr val="0F0F0F"/>
              </a:buClr>
              <a:buSzPts val="1800"/>
              <a:buNone/>
              <a:defRPr/>
            </a:lvl9pPr>
          </a:lstStyle>
          <a:p>
            <a:endParaRPr/>
          </a:p>
        </p:txBody>
      </p:sp>
      <p:sp>
        <p:nvSpPr>
          <p:cNvPr id="127" name="Google Shape;127;p6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757575"/>
              </a:buClr>
              <a:buSzPts val="1800"/>
              <a:buNone/>
              <a:defRPr/>
            </a:lvl1pPr>
            <a:lvl2pPr lvl="1" algn="l">
              <a:lnSpc>
                <a:spcPct val="100000"/>
              </a:lnSpc>
              <a:spcBef>
                <a:spcPts val="0"/>
              </a:spcBef>
              <a:spcAft>
                <a:spcPts val="0"/>
              </a:spcAft>
              <a:buClr>
                <a:srgbClr val="0F0F0F"/>
              </a:buClr>
              <a:buSzPts val="1800"/>
              <a:buNone/>
              <a:defRPr/>
            </a:lvl2pPr>
            <a:lvl3pPr lvl="2" algn="l">
              <a:lnSpc>
                <a:spcPct val="100000"/>
              </a:lnSpc>
              <a:spcBef>
                <a:spcPts val="0"/>
              </a:spcBef>
              <a:spcAft>
                <a:spcPts val="0"/>
              </a:spcAft>
              <a:buClr>
                <a:srgbClr val="0F0F0F"/>
              </a:buClr>
              <a:buSzPts val="1800"/>
              <a:buNone/>
              <a:defRPr/>
            </a:lvl3pPr>
            <a:lvl4pPr lvl="3" algn="l">
              <a:lnSpc>
                <a:spcPct val="100000"/>
              </a:lnSpc>
              <a:spcBef>
                <a:spcPts val="0"/>
              </a:spcBef>
              <a:spcAft>
                <a:spcPts val="0"/>
              </a:spcAft>
              <a:buClr>
                <a:srgbClr val="0F0F0F"/>
              </a:buClr>
              <a:buSzPts val="1800"/>
              <a:buNone/>
              <a:defRPr/>
            </a:lvl4pPr>
            <a:lvl5pPr lvl="4" algn="l">
              <a:lnSpc>
                <a:spcPct val="100000"/>
              </a:lnSpc>
              <a:spcBef>
                <a:spcPts val="0"/>
              </a:spcBef>
              <a:spcAft>
                <a:spcPts val="0"/>
              </a:spcAft>
              <a:buClr>
                <a:srgbClr val="0F0F0F"/>
              </a:buClr>
              <a:buSzPts val="1800"/>
              <a:buNone/>
              <a:defRPr/>
            </a:lvl5pPr>
            <a:lvl6pPr lvl="5" algn="l">
              <a:lnSpc>
                <a:spcPct val="100000"/>
              </a:lnSpc>
              <a:spcBef>
                <a:spcPts val="0"/>
              </a:spcBef>
              <a:spcAft>
                <a:spcPts val="0"/>
              </a:spcAft>
              <a:buClr>
                <a:srgbClr val="0F0F0F"/>
              </a:buClr>
              <a:buSzPts val="1800"/>
              <a:buNone/>
              <a:defRPr/>
            </a:lvl6pPr>
            <a:lvl7pPr lvl="6" algn="l">
              <a:lnSpc>
                <a:spcPct val="100000"/>
              </a:lnSpc>
              <a:spcBef>
                <a:spcPts val="0"/>
              </a:spcBef>
              <a:spcAft>
                <a:spcPts val="0"/>
              </a:spcAft>
              <a:buClr>
                <a:srgbClr val="0F0F0F"/>
              </a:buClr>
              <a:buSzPts val="1800"/>
              <a:buNone/>
              <a:defRPr/>
            </a:lvl7pPr>
            <a:lvl8pPr lvl="7" algn="l">
              <a:lnSpc>
                <a:spcPct val="100000"/>
              </a:lnSpc>
              <a:spcBef>
                <a:spcPts val="0"/>
              </a:spcBef>
              <a:spcAft>
                <a:spcPts val="0"/>
              </a:spcAft>
              <a:buClr>
                <a:srgbClr val="0F0F0F"/>
              </a:buClr>
              <a:buSzPts val="1800"/>
              <a:buNone/>
              <a:defRPr/>
            </a:lvl8pPr>
            <a:lvl9pPr lvl="8" algn="l">
              <a:lnSpc>
                <a:spcPct val="100000"/>
              </a:lnSpc>
              <a:spcBef>
                <a:spcPts val="0"/>
              </a:spcBef>
              <a:spcAft>
                <a:spcPts val="0"/>
              </a:spcAft>
              <a:buClr>
                <a:srgbClr val="0F0F0F"/>
              </a:buClr>
              <a:buSzPts val="1800"/>
              <a:buNone/>
              <a:defRPr/>
            </a:lvl9pPr>
          </a:lstStyle>
          <a:p>
            <a:endParaRPr/>
          </a:p>
        </p:txBody>
      </p:sp>
      <p:sp>
        <p:nvSpPr>
          <p:cNvPr id="128" name="Google Shape;128;p6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757575"/>
              </a:buClr>
              <a:buSzPts val="900"/>
              <a:buFont typeface="Arial"/>
              <a:buNone/>
              <a:defRPr/>
            </a:lvl1pPr>
            <a:lvl2pPr marL="0" lvl="1" indent="0" algn="r">
              <a:lnSpc>
                <a:spcPct val="100000"/>
              </a:lnSpc>
              <a:spcBef>
                <a:spcPts val="0"/>
              </a:spcBef>
              <a:spcAft>
                <a:spcPts val="0"/>
              </a:spcAft>
              <a:buClr>
                <a:srgbClr val="757575"/>
              </a:buClr>
              <a:buSzPts val="900"/>
              <a:buFont typeface="Arial"/>
              <a:buNone/>
              <a:defRPr/>
            </a:lvl2pPr>
            <a:lvl3pPr marL="0" lvl="2" indent="0" algn="r">
              <a:lnSpc>
                <a:spcPct val="100000"/>
              </a:lnSpc>
              <a:spcBef>
                <a:spcPts val="0"/>
              </a:spcBef>
              <a:spcAft>
                <a:spcPts val="0"/>
              </a:spcAft>
              <a:buClr>
                <a:srgbClr val="757575"/>
              </a:buClr>
              <a:buSzPts val="900"/>
              <a:buFont typeface="Arial"/>
              <a:buNone/>
              <a:defRPr/>
            </a:lvl3pPr>
            <a:lvl4pPr marL="0" lvl="3" indent="0" algn="r">
              <a:lnSpc>
                <a:spcPct val="100000"/>
              </a:lnSpc>
              <a:spcBef>
                <a:spcPts val="0"/>
              </a:spcBef>
              <a:spcAft>
                <a:spcPts val="0"/>
              </a:spcAft>
              <a:buClr>
                <a:srgbClr val="757575"/>
              </a:buClr>
              <a:buSzPts val="900"/>
              <a:buFont typeface="Arial"/>
              <a:buNone/>
              <a:defRPr/>
            </a:lvl4pPr>
            <a:lvl5pPr marL="0" lvl="4" indent="0" algn="r">
              <a:lnSpc>
                <a:spcPct val="100000"/>
              </a:lnSpc>
              <a:spcBef>
                <a:spcPts val="0"/>
              </a:spcBef>
              <a:spcAft>
                <a:spcPts val="0"/>
              </a:spcAft>
              <a:buClr>
                <a:srgbClr val="757575"/>
              </a:buClr>
              <a:buSzPts val="900"/>
              <a:buFont typeface="Arial"/>
              <a:buNone/>
              <a:defRPr/>
            </a:lvl5pPr>
            <a:lvl6pPr marL="0" lvl="5" indent="0" algn="r">
              <a:lnSpc>
                <a:spcPct val="100000"/>
              </a:lnSpc>
              <a:spcBef>
                <a:spcPts val="0"/>
              </a:spcBef>
              <a:spcAft>
                <a:spcPts val="0"/>
              </a:spcAft>
              <a:buClr>
                <a:srgbClr val="757575"/>
              </a:buClr>
              <a:buSzPts val="900"/>
              <a:buFont typeface="Arial"/>
              <a:buNone/>
              <a:defRPr/>
            </a:lvl6pPr>
            <a:lvl7pPr marL="0" lvl="6" indent="0" algn="r">
              <a:lnSpc>
                <a:spcPct val="100000"/>
              </a:lnSpc>
              <a:spcBef>
                <a:spcPts val="0"/>
              </a:spcBef>
              <a:spcAft>
                <a:spcPts val="0"/>
              </a:spcAft>
              <a:buClr>
                <a:srgbClr val="757575"/>
              </a:buClr>
              <a:buSzPts val="900"/>
              <a:buFont typeface="Arial"/>
              <a:buNone/>
              <a:defRPr/>
            </a:lvl7pPr>
            <a:lvl8pPr marL="0" lvl="7" indent="0" algn="r">
              <a:lnSpc>
                <a:spcPct val="100000"/>
              </a:lnSpc>
              <a:spcBef>
                <a:spcPts val="0"/>
              </a:spcBef>
              <a:spcAft>
                <a:spcPts val="0"/>
              </a:spcAft>
              <a:buClr>
                <a:srgbClr val="757575"/>
              </a:buClr>
              <a:buSzPts val="900"/>
              <a:buFont typeface="Arial"/>
              <a:buNone/>
              <a:defRPr/>
            </a:lvl8pPr>
            <a:lvl9pPr marL="0" lvl="8" indent="0" algn="r">
              <a:lnSpc>
                <a:spcPct val="100000"/>
              </a:lnSpc>
              <a:spcBef>
                <a:spcPts val="0"/>
              </a:spcBef>
              <a:spcAft>
                <a:spcPts val="0"/>
              </a:spcAft>
              <a:buClr>
                <a:srgbClr val="757575"/>
              </a:buClr>
              <a:buSzPts val="900"/>
              <a:buFont typeface="Arial"/>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ím és függőleges szöveg" type="vertTx">
  <p:cSld name="VERTICAL_TEXT">
    <p:spTree>
      <p:nvGrpSpPr>
        <p:cNvPr id="1" name="Shape 129"/>
        <p:cNvGrpSpPr/>
        <p:nvPr/>
      </p:nvGrpSpPr>
      <p:grpSpPr>
        <a:xfrm>
          <a:off x="0" y="0"/>
          <a:ext cx="0" cy="0"/>
          <a:chOff x="0" y="0"/>
          <a:chExt cx="0" cy="0"/>
        </a:xfrm>
      </p:grpSpPr>
      <p:sp>
        <p:nvSpPr>
          <p:cNvPr id="130" name="Google Shape;130;p68"/>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 name="Google Shape;131;p68"/>
          <p:cNvSpPr txBox="1">
            <a:spLocks noGrp="1"/>
          </p:cNvSpPr>
          <p:nvPr>
            <p:ph type="body" idx="1"/>
          </p:nvPr>
        </p:nvSpPr>
        <p:spPr>
          <a:xfrm rot="5400000">
            <a:off x="2940248" y="-942379"/>
            <a:ext cx="3263504"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2" name="Google Shape;132;p6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757575"/>
              </a:buClr>
              <a:buSzPts val="1800"/>
              <a:buNone/>
              <a:defRPr/>
            </a:lvl1pPr>
            <a:lvl2pPr lvl="1" algn="l">
              <a:lnSpc>
                <a:spcPct val="100000"/>
              </a:lnSpc>
              <a:spcBef>
                <a:spcPts val="0"/>
              </a:spcBef>
              <a:spcAft>
                <a:spcPts val="0"/>
              </a:spcAft>
              <a:buClr>
                <a:srgbClr val="0F0F0F"/>
              </a:buClr>
              <a:buSzPts val="1800"/>
              <a:buNone/>
              <a:defRPr/>
            </a:lvl2pPr>
            <a:lvl3pPr lvl="2" algn="l">
              <a:lnSpc>
                <a:spcPct val="100000"/>
              </a:lnSpc>
              <a:spcBef>
                <a:spcPts val="0"/>
              </a:spcBef>
              <a:spcAft>
                <a:spcPts val="0"/>
              </a:spcAft>
              <a:buClr>
                <a:srgbClr val="0F0F0F"/>
              </a:buClr>
              <a:buSzPts val="1800"/>
              <a:buNone/>
              <a:defRPr/>
            </a:lvl3pPr>
            <a:lvl4pPr lvl="3" algn="l">
              <a:lnSpc>
                <a:spcPct val="100000"/>
              </a:lnSpc>
              <a:spcBef>
                <a:spcPts val="0"/>
              </a:spcBef>
              <a:spcAft>
                <a:spcPts val="0"/>
              </a:spcAft>
              <a:buClr>
                <a:srgbClr val="0F0F0F"/>
              </a:buClr>
              <a:buSzPts val="1800"/>
              <a:buNone/>
              <a:defRPr/>
            </a:lvl4pPr>
            <a:lvl5pPr lvl="4" algn="l">
              <a:lnSpc>
                <a:spcPct val="100000"/>
              </a:lnSpc>
              <a:spcBef>
                <a:spcPts val="0"/>
              </a:spcBef>
              <a:spcAft>
                <a:spcPts val="0"/>
              </a:spcAft>
              <a:buClr>
                <a:srgbClr val="0F0F0F"/>
              </a:buClr>
              <a:buSzPts val="1800"/>
              <a:buNone/>
              <a:defRPr/>
            </a:lvl5pPr>
            <a:lvl6pPr lvl="5" algn="l">
              <a:lnSpc>
                <a:spcPct val="100000"/>
              </a:lnSpc>
              <a:spcBef>
                <a:spcPts val="0"/>
              </a:spcBef>
              <a:spcAft>
                <a:spcPts val="0"/>
              </a:spcAft>
              <a:buClr>
                <a:srgbClr val="0F0F0F"/>
              </a:buClr>
              <a:buSzPts val="1800"/>
              <a:buNone/>
              <a:defRPr/>
            </a:lvl6pPr>
            <a:lvl7pPr lvl="6" algn="l">
              <a:lnSpc>
                <a:spcPct val="100000"/>
              </a:lnSpc>
              <a:spcBef>
                <a:spcPts val="0"/>
              </a:spcBef>
              <a:spcAft>
                <a:spcPts val="0"/>
              </a:spcAft>
              <a:buClr>
                <a:srgbClr val="0F0F0F"/>
              </a:buClr>
              <a:buSzPts val="1800"/>
              <a:buNone/>
              <a:defRPr/>
            </a:lvl7pPr>
            <a:lvl8pPr lvl="7" algn="l">
              <a:lnSpc>
                <a:spcPct val="100000"/>
              </a:lnSpc>
              <a:spcBef>
                <a:spcPts val="0"/>
              </a:spcBef>
              <a:spcAft>
                <a:spcPts val="0"/>
              </a:spcAft>
              <a:buClr>
                <a:srgbClr val="0F0F0F"/>
              </a:buClr>
              <a:buSzPts val="1800"/>
              <a:buNone/>
              <a:defRPr/>
            </a:lvl8pPr>
            <a:lvl9pPr lvl="8" algn="l">
              <a:lnSpc>
                <a:spcPct val="100000"/>
              </a:lnSpc>
              <a:spcBef>
                <a:spcPts val="0"/>
              </a:spcBef>
              <a:spcAft>
                <a:spcPts val="0"/>
              </a:spcAft>
              <a:buClr>
                <a:srgbClr val="0F0F0F"/>
              </a:buClr>
              <a:buSzPts val="1800"/>
              <a:buNone/>
              <a:defRPr/>
            </a:lvl9pPr>
          </a:lstStyle>
          <a:p>
            <a:endParaRPr/>
          </a:p>
        </p:txBody>
      </p:sp>
      <p:sp>
        <p:nvSpPr>
          <p:cNvPr id="133" name="Google Shape;133;p6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757575"/>
              </a:buClr>
              <a:buSzPts val="1800"/>
              <a:buNone/>
              <a:defRPr/>
            </a:lvl1pPr>
            <a:lvl2pPr lvl="1" algn="l">
              <a:lnSpc>
                <a:spcPct val="100000"/>
              </a:lnSpc>
              <a:spcBef>
                <a:spcPts val="0"/>
              </a:spcBef>
              <a:spcAft>
                <a:spcPts val="0"/>
              </a:spcAft>
              <a:buClr>
                <a:srgbClr val="0F0F0F"/>
              </a:buClr>
              <a:buSzPts val="1800"/>
              <a:buNone/>
              <a:defRPr/>
            </a:lvl2pPr>
            <a:lvl3pPr lvl="2" algn="l">
              <a:lnSpc>
                <a:spcPct val="100000"/>
              </a:lnSpc>
              <a:spcBef>
                <a:spcPts val="0"/>
              </a:spcBef>
              <a:spcAft>
                <a:spcPts val="0"/>
              </a:spcAft>
              <a:buClr>
                <a:srgbClr val="0F0F0F"/>
              </a:buClr>
              <a:buSzPts val="1800"/>
              <a:buNone/>
              <a:defRPr/>
            </a:lvl3pPr>
            <a:lvl4pPr lvl="3" algn="l">
              <a:lnSpc>
                <a:spcPct val="100000"/>
              </a:lnSpc>
              <a:spcBef>
                <a:spcPts val="0"/>
              </a:spcBef>
              <a:spcAft>
                <a:spcPts val="0"/>
              </a:spcAft>
              <a:buClr>
                <a:srgbClr val="0F0F0F"/>
              </a:buClr>
              <a:buSzPts val="1800"/>
              <a:buNone/>
              <a:defRPr/>
            </a:lvl4pPr>
            <a:lvl5pPr lvl="4" algn="l">
              <a:lnSpc>
                <a:spcPct val="100000"/>
              </a:lnSpc>
              <a:spcBef>
                <a:spcPts val="0"/>
              </a:spcBef>
              <a:spcAft>
                <a:spcPts val="0"/>
              </a:spcAft>
              <a:buClr>
                <a:srgbClr val="0F0F0F"/>
              </a:buClr>
              <a:buSzPts val="1800"/>
              <a:buNone/>
              <a:defRPr/>
            </a:lvl5pPr>
            <a:lvl6pPr lvl="5" algn="l">
              <a:lnSpc>
                <a:spcPct val="100000"/>
              </a:lnSpc>
              <a:spcBef>
                <a:spcPts val="0"/>
              </a:spcBef>
              <a:spcAft>
                <a:spcPts val="0"/>
              </a:spcAft>
              <a:buClr>
                <a:srgbClr val="0F0F0F"/>
              </a:buClr>
              <a:buSzPts val="1800"/>
              <a:buNone/>
              <a:defRPr/>
            </a:lvl6pPr>
            <a:lvl7pPr lvl="6" algn="l">
              <a:lnSpc>
                <a:spcPct val="100000"/>
              </a:lnSpc>
              <a:spcBef>
                <a:spcPts val="0"/>
              </a:spcBef>
              <a:spcAft>
                <a:spcPts val="0"/>
              </a:spcAft>
              <a:buClr>
                <a:srgbClr val="0F0F0F"/>
              </a:buClr>
              <a:buSzPts val="1800"/>
              <a:buNone/>
              <a:defRPr/>
            </a:lvl7pPr>
            <a:lvl8pPr lvl="7" algn="l">
              <a:lnSpc>
                <a:spcPct val="100000"/>
              </a:lnSpc>
              <a:spcBef>
                <a:spcPts val="0"/>
              </a:spcBef>
              <a:spcAft>
                <a:spcPts val="0"/>
              </a:spcAft>
              <a:buClr>
                <a:srgbClr val="0F0F0F"/>
              </a:buClr>
              <a:buSzPts val="1800"/>
              <a:buNone/>
              <a:defRPr/>
            </a:lvl8pPr>
            <a:lvl9pPr lvl="8" algn="l">
              <a:lnSpc>
                <a:spcPct val="100000"/>
              </a:lnSpc>
              <a:spcBef>
                <a:spcPts val="0"/>
              </a:spcBef>
              <a:spcAft>
                <a:spcPts val="0"/>
              </a:spcAft>
              <a:buClr>
                <a:srgbClr val="0F0F0F"/>
              </a:buClr>
              <a:buSzPts val="1800"/>
              <a:buNone/>
              <a:defRPr/>
            </a:lvl9pPr>
          </a:lstStyle>
          <a:p>
            <a:endParaRPr/>
          </a:p>
        </p:txBody>
      </p:sp>
      <p:sp>
        <p:nvSpPr>
          <p:cNvPr id="134" name="Google Shape;134;p6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757575"/>
              </a:buClr>
              <a:buSzPts val="900"/>
              <a:buFont typeface="Arial"/>
              <a:buNone/>
              <a:defRPr/>
            </a:lvl1pPr>
            <a:lvl2pPr marL="0" lvl="1" indent="0" algn="r">
              <a:lnSpc>
                <a:spcPct val="100000"/>
              </a:lnSpc>
              <a:spcBef>
                <a:spcPts val="0"/>
              </a:spcBef>
              <a:spcAft>
                <a:spcPts val="0"/>
              </a:spcAft>
              <a:buClr>
                <a:srgbClr val="757575"/>
              </a:buClr>
              <a:buSzPts val="900"/>
              <a:buFont typeface="Arial"/>
              <a:buNone/>
              <a:defRPr/>
            </a:lvl2pPr>
            <a:lvl3pPr marL="0" lvl="2" indent="0" algn="r">
              <a:lnSpc>
                <a:spcPct val="100000"/>
              </a:lnSpc>
              <a:spcBef>
                <a:spcPts val="0"/>
              </a:spcBef>
              <a:spcAft>
                <a:spcPts val="0"/>
              </a:spcAft>
              <a:buClr>
                <a:srgbClr val="757575"/>
              </a:buClr>
              <a:buSzPts val="900"/>
              <a:buFont typeface="Arial"/>
              <a:buNone/>
              <a:defRPr/>
            </a:lvl3pPr>
            <a:lvl4pPr marL="0" lvl="3" indent="0" algn="r">
              <a:lnSpc>
                <a:spcPct val="100000"/>
              </a:lnSpc>
              <a:spcBef>
                <a:spcPts val="0"/>
              </a:spcBef>
              <a:spcAft>
                <a:spcPts val="0"/>
              </a:spcAft>
              <a:buClr>
                <a:srgbClr val="757575"/>
              </a:buClr>
              <a:buSzPts val="900"/>
              <a:buFont typeface="Arial"/>
              <a:buNone/>
              <a:defRPr/>
            </a:lvl4pPr>
            <a:lvl5pPr marL="0" lvl="4" indent="0" algn="r">
              <a:lnSpc>
                <a:spcPct val="100000"/>
              </a:lnSpc>
              <a:spcBef>
                <a:spcPts val="0"/>
              </a:spcBef>
              <a:spcAft>
                <a:spcPts val="0"/>
              </a:spcAft>
              <a:buClr>
                <a:srgbClr val="757575"/>
              </a:buClr>
              <a:buSzPts val="900"/>
              <a:buFont typeface="Arial"/>
              <a:buNone/>
              <a:defRPr/>
            </a:lvl5pPr>
            <a:lvl6pPr marL="0" lvl="5" indent="0" algn="r">
              <a:lnSpc>
                <a:spcPct val="100000"/>
              </a:lnSpc>
              <a:spcBef>
                <a:spcPts val="0"/>
              </a:spcBef>
              <a:spcAft>
                <a:spcPts val="0"/>
              </a:spcAft>
              <a:buClr>
                <a:srgbClr val="757575"/>
              </a:buClr>
              <a:buSzPts val="900"/>
              <a:buFont typeface="Arial"/>
              <a:buNone/>
              <a:defRPr/>
            </a:lvl6pPr>
            <a:lvl7pPr marL="0" lvl="6" indent="0" algn="r">
              <a:lnSpc>
                <a:spcPct val="100000"/>
              </a:lnSpc>
              <a:spcBef>
                <a:spcPts val="0"/>
              </a:spcBef>
              <a:spcAft>
                <a:spcPts val="0"/>
              </a:spcAft>
              <a:buClr>
                <a:srgbClr val="757575"/>
              </a:buClr>
              <a:buSzPts val="900"/>
              <a:buFont typeface="Arial"/>
              <a:buNone/>
              <a:defRPr/>
            </a:lvl7pPr>
            <a:lvl8pPr marL="0" lvl="7" indent="0" algn="r">
              <a:lnSpc>
                <a:spcPct val="100000"/>
              </a:lnSpc>
              <a:spcBef>
                <a:spcPts val="0"/>
              </a:spcBef>
              <a:spcAft>
                <a:spcPts val="0"/>
              </a:spcAft>
              <a:buClr>
                <a:srgbClr val="757575"/>
              </a:buClr>
              <a:buSzPts val="900"/>
              <a:buFont typeface="Arial"/>
              <a:buNone/>
              <a:defRPr/>
            </a:lvl8pPr>
            <a:lvl9pPr marL="0" lvl="8" indent="0" algn="r">
              <a:lnSpc>
                <a:spcPct val="100000"/>
              </a:lnSpc>
              <a:spcBef>
                <a:spcPts val="0"/>
              </a:spcBef>
              <a:spcAft>
                <a:spcPts val="0"/>
              </a:spcAft>
              <a:buClr>
                <a:srgbClr val="757575"/>
              </a:buClr>
              <a:buSzPts val="900"/>
              <a:buFont typeface="Arial"/>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Függőleges cím és szöveg" type="vertTitleAndTx">
  <p:cSld name="VERTICAL_TITLE_AND_VERTICAL_TEXT">
    <p:spTree>
      <p:nvGrpSpPr>
        <p:cNvPr id="1" name="Shape 135"/>
        <p:cNvGrpSpPr/>
        <p:nvPr/>
      </p:nvGrpSpPr>
      <p:grpSpPr>
        <a:xfrm>
          <a:off x="0" y="0"/>
          <a:ext cx="0" cy="0"/>
          <a:chOff x="0" y="0"/>
          <a:chExt cx="0" cy="0"/>
        </a:xfrm>
      </p:grpSpPr>
      <p:sp>
        <p:nvSpPr>
          <p:cNvPr id="136" name="Google Shape;136;p69"/>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7" name="Google Shape;137;p69"/>
          <p:cNvSpPr txBox="1">
            <a:spLocks noGrp="1"/>
          </p:cNvSpPr>
          <p:nvPr>
            <p:ph type="body" idx="1"/>
          </p:nvPr>
        </p:nvSpPr>
        <p:spPr>
          <a:xfrm rot="5400000">
            <a:off x="1349573" y="-447079"/>
            <a:ext cx="4358879"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8" name="Google Shape;138;p6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757575"/>
              </a:buClr>
              <a:buSzPts val="1800"/>
              <a:buNone/>
              <a:defRPr/>
            </a:lvl1pPr>
            <a:lvl2pPr lvl="1" algn="l">
              <a:lnSpc>
                <a:spcPct val="100000"/>
              </a:lnSpc>
              <a:spcBef>
                <a:spcPts val="0"/>
              </a:spcBef>
              <a:spcAft>
                <a:spcPts val="0"/>
              </a:spcAft>
              <a:buClr>
                <a:srgbClr val="0F0F0F"/>
              </a:buClr>
              <a:buSzPts val="1800"/>
              <a:buNone/>
              <a:defRPr/>
            </a:lvl2pPr>
            <a:lvl3pPr lvl="2" algn="l">
              <a:lnSpc>
                <a:spcPct val="100000"/>
              </a:lnSpc>
              <a:spcBef>
                <a:spcPts val="0"/>
              </a:spcBef>
              <a:spcAft>
                <a:spcPts val="0"/>
              </a:spcAft>
              <a:buClr>
                <a:srgbClr val="0F0F0F"/>
              </a:buClr>
              <a:buSzPts val="1800"/>
              <a:buNone/>
              <a:defRPr/>
            </a:lvl3pPr>
            <a:lvl4pPr lvl="3" algn="l">
              <a:lnSpc>
                <a:spcPct val="100000"/>
              </a:lnSpc>
              <a:spcBef>
                <a:spcPts val="0"/>
              </a:spcBef>
              <a:spcAft>
                <a:spcPts val="0"/>
              </a:spcAft>
              <a:buClr>
                <a:srgbClr val="0F0F0F"/>
              </a:buClr>
              <a:buSzPts val="1800"/>
              <a:buNone/>
              <a:defRPr/>
            </a:lvl4pPr>
            <a:lvl5pPr lvl="4" algn="l">
              <a:lnSpc>
                <a:spcPct val="100000"/>
              </a:lnSpc>
              <a:spcBef>
                <a:spcPts val="0"/>
              </a:spcBef>
              <a:spcAft>
                <a:spcPts val="0"/>
              </a:spcAft>
              <a:buClr>
                <a:srgbClr val="0F0F0F"/>
              </a:buClr>
              <a:buSzPts val="1800"/>
              <a:buNone/>
              <a:defRPr/>
            </a:lvl5pPr>
            <a:lvl6pPr lvl="5" algn="l">
              <a:lnSpc>
                <a:spcPct val="100000"/>
              </a:lnSpc>
              <a:spcBef>
                <a:spcPts val="0"/>
              </a:spcBef>
              <a:spcAft>
                <a:spcPts val="0"/>
              </a:spcAft>
              <a:buClr>
                <a:srgbClr val="0F0F0F"/>
              </a:buClr>
              <a:buSzPts val="1800"/>
              <a:buNone/>
              <a:defRPr/>
            </a:lvl6pPr>
            <a:lvl7pPr lvl="6" algn="l">
              <a:lnSpc>
                <a:spcPct val="100000"/>
              </a:lnSpc>
              <a:spcBef>
                <a:spcPts val="0"/>
              </a:spcBef>
              <a:spcAft>
                <a:spcPts val="0"/>
              </a:spcAft>
              <a:buClr>
                <a:srgbClr val="0F0F0F"/>
              </a:buClr>
              <a:buSzPts val="1800"/>
              <a:buNone/>
              <a:defRPr/>
            </a:lvl7pPr>
            <a:lvl8pPr lvl="7" algn="l">
              <a:lnSpc>
                <a:spcPct val="100000"/>
              </a:lnSpc>
              <a:spcBef>
                <a:spcPts val="0"/>
              </a:spcBef>
              <a:spcAft>
                <a:spcPts val="0"/>
              </a:spcAft>
              <a:buClr>
                <a:srgbClr val="0F0F0F"/>
              </a:buClr>
              <a:buSzPts val="1800"/>
              <a:buNone/>
              <a:defRPr/>
            </a:lvl8pPr>
            <a:lvl9pPr lvl="8" algn="l">
              <a:lnSpc>
                <a:spcPct val="100000"/>
              </a:lnSpc>
              <a:spcBef>
                <a:spcPts val="0"/>
              </a:spcBef>
              <a:spcAft>
                <a:spcPts val="0"/>
              </a:spcAft>
              <a:buClr>
                <a:srgbClr val="0F0F0F"/>
              </a:buClr>
              <a:buSzPts val="1800"/>
              <a:buNone/>
              <a:defRPr/>
            </a:lvl9pPr>
          </a:lstStyle>
          <a:p>
            <a:endParaRPr/>
          </a:p>
        </p:txBody>
      </p:sp>
      <p:sp>
        <p:nvSpPr>
          <p:cNvPr id="139" name="Google Shape;139;p6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757575"/>
              </a:buClr>
              <a:buSzPts val="1800"/>
              <a:buNone/>
              <a:defRPr/>
            </a:lvl1pPr>
            <a:lvl2pPr lvl="1" algn="l">
              <a:lnSpc>
                <a:spcPct val="100000"/>
              </a:lnSpc>
              <a:spcBef>
                <a:spcPts val="0"/>
              </a:spcBef>
              <a:spcAft>
                <a:spcPts val="0"/>
              </a:spcAft>
              <a:buClr>
                <a:srgbClr val="0F0F0F"/>
              </a:buClr>
              <a:buSzPts val="1800"/>
              <a:buNone/>
              <a:defRPr/>
            </a:lvl2pPr>
            <a:lvl3pPr lvl="2" algn="l">
              <a:lnSpc>
                <a:spcPct val="100000"/>
              </a:lnSpc>
              <a:spcBef>
                <a:spcPts val="0"/>
              </a:spcBef>
              <a:spcAft>
                <a:spcPts val="0"/>
              </a:spcAft>
              <a:buClr>
                <a:srgbClr val="0F0F0F"/>
              </a:buClr>
              <a:buSzPts val="1800"/>
              <a:buNone/>
              <a:defRPr/>
            </a:lvl3pPr>
            <a:lvl4pPr lvl="3" algn="l">
              <a:lnSpc>
                <a:spcPct val="100000"/>
              </a:lnSpc>
              <a:spcBef>
                <a:spcPts val="0"/>
              </a:spcBef>
              <a:spcAft>
                <a:spcPts val="0"/>
              </a:spcAft>
              <a:buClr>
                <a:srgbClr val="0F0F0F"/>
              </a:buClr>
              <a:buSzPts val="1800"/>
              <a:buNone/>
              <a:defRPr/>
            </a:lvl4pPr>
            <a:lvl5pPr lvl="4" algn="l">
              <a:lnSpc>
                <a:spcPct val="100000"/>
              </a:lnSpc>
              <a:spcBef>
                <a:spcPts val="0"/>
              </a:spcBef>
              <a:spcAft>
                <a:spcPts val="0"/>
              </a:spcAft>
              <a:buClr>
                <a:srgbClr val="0F0F0F"/>
              </a:buClr>
              <a:buSzPts val="1800"/>
              <a:buNone/>
              <a:defRPr/>
            </a:lvl5pPr>
            <a:lvl6pPr lvl="5" algn="l">
              <a:lnSpc>
                <a:spcPct val="100000"/>
              </a:lnSpc>
              <a:spcBef>
                <a:spcPts val="0"/>
              </a:spcBef>
              <a:spcAft>
                <a:spcPts val="0"/>
              </a:spcAft>
              <a:buClr>
                <a:srgbClr val="0F0F0F"/>
              </a:buClr>
              <a:buSzPts val="1800"/>
              <a:buNone/>
              <a:defRPr/>
            </a:lvl6pPr>
            <a:lvl7pPr lvl="6" algn="l">
              <a:lnSpc>
                <a:spcPct val="100000"/>
              </a:lnSpc>
              <a:spcBef>
                <a:spcPts val="0"/>
              </a:spcBef>
              <a:spcAft>
                <a:spcPts val="0"/>
              </a:spcAft>
              <a:buClr>
                <a:srgbClr val="0F0F0F"/>
              </a:buClr>
              <a:buSzPts val="1800"/>
              <a:buNone/>
              <a:defRPr/>
            </a:lvl7pPr>
            <a:lvl8pPr lvl="7" algn="l">
              <a:lnSpc>
                <a:spcPct val="100000"/>
              </a:lnSpc>
              <a:spcBef>
                <a:spcPts val="0"/>
              </a:spcBef>
              <a:spcAft>
                <a:spcPts val="0"/>
              </a:spcAft>
              <a:buClr>
                <a:srgbClr val="0F0F0F"/>
              </a:buClr>
              <a:buSzPts val="1800"/>
              <a:buNone/>
              <a:defRPr/>
            </a:lvl8pPr>
            <a:lvl9pPr lvl="8" algn="l">
              <a:lnSpc>
                <a:spcPct val="100000"/>
              </a:lnSpc>
              <a:spcBef>
                <a:spcPts val="0"/>
              </a:spcBef>
              <a:spcAft>
                <a:spcPts val="0"/>
              </a:spcAft>
              <a:buClr>
                <a:srgbClr val="0F0F0F"/>
              </a:buClr>
              <a:buSzPts val="1800"/>
              <a:buNone/>
              <a:defRPr/>
            </a:lvl9pPr>
          </a:lstStyle>
          <a:p>
            <a:endParaRPr/>
          </a:p>
        </p:txBody>
      </p:sp>
      <p:sp>
        <p:nvSpPr>
          <p:cNvPr id="140" name="Google Shape;140;p6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757575"/>
              </a:buClr>
              <a:buSzPts val="900"/>
              <a:buFont typeface="Arial"/>
              <a:buNone/>
              <a:defRPr/>
            </a:lvl1pPr>
            <a:lvl2pPr marL="0" lvl="1" indent="0" algn="r">
              <a:lnSpc>
                <a:spcPct val="100000"/>
              </a:lnSpc>
              <a:spcBef>
                <a:spcPts val="0"/>
              </a:spcBef>
              <a:spcAft>
                <a:spcPts val="0"/>
              </a:spcAft>
              <a:buClr>
                <a:srgbClr val="757575"/>
              </a:buClr>
              <a:buSzPts val="900"/>
              <a:buFont typeface="Arial"/>
              <a:buNone/>
              <a:defRPr/>
            </a:lvl2pPr>
            <a:lvl3pPr marL="0" lvl="2" indent="0" algn="r">
              <a:lnSpc>
                <a:spcPct val="100000"/>
              </a:lnSpc>
              <a:spcBef>
                <a:spcPts val="0"/>
              </a:spcBef>
              <a:spcAft>
                <a:spcPts val="0"/>
              </a:spcAft>
              <a:buClr>
                <a:srgbClr val="757575"/>
              </a:buClr>
              <a:buSzPts val="900"/>
              <a:buFont typeface="Arial"/>
              <a:buNone/>
              <a:defRPr/>
            </a:lvl3pPr>
            <a:lvl4pPr marL="0" lvl="3" indent="0" algn="r">
              <a:lnSpc>
                <a:spcPct val="100000"/>
              </a:lnSpc>
              <a:spcBef>
                <a:spcPts val="0"/>
              </a:spcBef>
              <a:spcAft>
                <a:spcPts val="0"/>
              </a:spcAft>
              <a:buClr>
                <a:srgbClr val="757575"/>
              </a:buClr>
              <a:buSzPts val="900"/>
              <a:buFont typeface="Arial"/>
              <a:buNone/>
              <a:defRPr/>
            </a:lvl4pPr>
            <a:lvl5pPr marL="0" lvl="4" indent="0" algn="r">
              <a:lnSpc>
                <a:spcPct val="100000"/>
              </a:lnSpc>
              <a:spcBef>
                <a:spcPts val="0"/>
              </a:spcBef>
              <a:spcAft>
                <a:spcPts val="0"/>
              </a:spcAft>
              <a:buClr>
                <a:srgbClr val="757575"/>
              </a:buClr>
              <a:buSzPts val="900"/>
              <a:buFont typeface="Arial"/>
              <a:buNone/>
              <a:defRPr/>
            </a:lvl5pPr>
            <a:lvl6pPr marL="0" lvl="5" indent="0" algn="r">
              <a:lnSpc>
                <a:spcPct val="100000"/>
              </a:lnSpc>
              <a:spcBef>
                <a:spcPts val="0"/>
              </a:spcBef>
              <a:spcAft>
                <a:spcPts val="0"/>
              </a:spcAft>
              <a:buClr>
                <a:srgbClr val="757575"/>
              </a:buClr>
              <a:buSzPts val="900"/>
              <a:buFont typeface="Arial"/>
              <a:buNone/>
              <a:defRPr/>
            </a:lvl6pPr>
            <a:lvl7pPr marL="0" lvl="6" indent="0" algn="r">
              <a:lnSpc>
                <a:spcPct val="100000"/>
              </a:lnSpc>
              <a:spcBef>
                <a:spcPts val="0"/>
              </a:spcBef>
              <a:spcAft>
                <a:spcPts val="0"/>
              </a:spcAft>
              <a:buClr>
                <a:srgbClr val="757575"/>
              </a:buClr>
              <a:buSzPts val="900"/>
              <a:buFont typeface="Arial"/>
              <a:buNone/>
              <a:defRPr/>
            </a:lvl7pPr>
            <a:lvl8pPr marL="0" lvl="7" indent="0" algn="r">
              <a:lnSpc>
                <a:spcPct val="100000"/>
              </a:lnSpc>
              <a:spcBef>
                <a:spcPts val="0"/>
              </a:spcBef>
              <a:spcAft>
                <a:spcPts val="0"/>
              </a:spcAft>
              <a:buClr>
                <a:srgbClr val="757575"/>
              </a:buClr>
              <a:buSzPts val="900"/>
              <a:buFont typeface="Arial"/>
              <a:buNone/>
              <a:defRPr/>
            </a:lvl8pPr>
            <a:lvl9pPr marL="0" lvl="8" indent="0" algn="r">
              <a:lnSpc>
                <a:spcPct val="100000"/>
              </a:lnSpc>
              <a:spcBef>
                <a:spcPts val="0"/>
              </a:spcBef>
              <a:spcAft>
                <a:spcPts val="0"/>
              </a:spcAft>
              <a:buClr>
                <a:srgbClr val="757575"/>
              </a:buClr>
              <a:buSzPts val="900"/>
              <a:buFont typeface="Arial"/>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9"/>
        <p:cNvGrpSpPr/>
        <p:nvPr/>
      </p:nvGrpSpPr>
      <p:grpSpPr>
        <a:xfrm>
          <a:off x="0" y="0"/>
          <a:ext cx="0" cy="0"/>
          <a:chOff x="0" y="0"/>
          <a:chExt cx="0" cy="0"/>
        </a:xfrm>
      </p:grpSpPr>
      <p:sp>
        <p:nvSpPr>
          <p:cNvPr id="150" name="Google Shape;150;g2e0a9c0832f_0_653"/>
          <p:cNvSpPr txBox="1">
            <a:spLocks noGrp="1"/>
          </p:cNvSpPr>
          <p:nvPr>
            <p:ph type="title"/>
          </p:nvPr>
        </p:nvSpPr>
        <p:spPr>
          <a:xfrm>
            <a:off x="238760" y="40335"/>
            <a:ext cx="6753300" cy="3078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sz="2000" b="1" i="0">
                <a:solidFill>
                  <a:srgbClr val="001180"/>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1" name="Google Shape;151;g2e0a9c0832f_0_653"/>
          <p:cNvSpPr txBox="1">
            <a:spLocks noGrp="1"/>
          </p:cNvSpPr>
          <p:nvPr>
            <p:ph type="body" idx="1"/>
          </p:nvPr>
        </p:nvSpPr>
        <p:spPr>
          <a:xfrm>
            <a:off x="424993" y="1245235"/>
            <a:ext cx="4285500" cy="276900"/>
          </a:xfrm>
          <a:prstGeom prst="rect">
            <a:avLst/>
          </a:prstGeom>
          <a:noFill/>
          <a:ln>
            <a:noFill/>
          </a:ln>
        </p:spPr>
        <p:txBody>
          <a:bodyPr spcFirstLastPara="1" wrap="square" lIns="0" tIns="0" rIns="0" bIns="0" anchor="t" anchorCtr="0">
            <a:spAutoFit/>
          </a:bodyPr>
          <a:lstStyle>
            <a:lvl1pPr marL="457200" lvl="0" indent="-228600" algn="l" rtl="0">
              <a:spcBef>
                <a:spcPts val="0"/>
              </a:spcBef>
              <a:spcAft>
                <a:spcPts val="0"/>
              </a:spcAft>
              <a:buSzPts val="1400"/>
              <a:buNone/>
              <a:defRPr sz="1800" b="1" i="0">
                <a:solidFill>
                  <a:srgbClr val="001180"/>
                </a:solidFill>
                <a:latin typeface="Arial"/>
                <a:ea typeface="Arial"/>
                <a:cs typeface="Arial"/>
                <a:sym typeface="Arial"/>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52" name="Google Shape;152;g2e0a9c0832f_0_653"/>
          <p:cNvSpPr txBox="1">
            <a:spLocks noGrp="1"/>
          </p:cNvSpPr>
          <p:nvPr>
            <p:ph type="ftr" idx="11"/>
          </p:nvPr>
        </p:nvSpPr>
        <p:spPr>
          <a:xfrm>
            <a:off x="3108960" y="4783456"/>
            <a:ext cx="2926200" cy="207600"/>
          </a:xfrm>
          <a:prstGeom prst="rect">
            <a:avLst/>
          </a:prstGeom>
          <a:noFill/>
          <a:ln>
            <a:noFill/>
          </a:ln>
        </p:spPr>
        <p:txBody>
          <a:bodyPr spcFirstLastPara="1" wrap="square" lIns="0" tIns="0" rIns="0" bIns="0" anchor="t" anchorCtr="0">
            <a:spAutoFit/>
          </a:bodyPr>
          <a:lstStyle>
            <a:lvl1pPr lvl="0" algn="ctr" rtl="0">
              <a:lnSpc>
                <a:spcPct val="100000"/>
              </a:lnSpc>
              <a:spcBef>
                <a:spcPts val="0"/>
              </a:spcBef>
              <a:spcAft>
                <a:spcPts val="0"/>
              </a:spcAft>
              <a:buClr>
                <a:srgbClr val="888888"/>
              </a:buClr>
              <a:buSzPts val="1300"/>
              <a:buFont typeface="Arial"/>
              <a:buNone/>
              <a:defRPr>
                <a:solidFill>
                  <a:srgbClr val="888888"/>
                </a:solidFill>
              </a:defRPr>
            </a:lvl1pPr>
            <a:lvl2pPr lvl="1" algn="l" rtl="0">
              <a:lnSpc>
                <a:spcPct val="100000"/>
              </a:lnSpc>
              <a:spcBef>
                <a:spcPts val="0"/>
              </a:spcBef>
              <a:spcAft>
                <a:spcPts val="0"/>
              </a:spcAft>
              <a:buClr>
                <a:srgbClr val="0F0F0F"/>
              </a:buClr>
              <a:buSzPts val="1800"/>
              <a:buNone/>
              <a:defRPr/>
            </a:lvl2pPr>
            <a:lvl3pPr lvl="2" algn="l" rtl="0">
              <a:lnSpc>
                <a:spcPct val="100000"/>
              </a:lnSpc>
              <a:spcBef>
                <a:spcPts val="0"/>
              </a:spcBef>
              <a:spcAft>
                <a:spcPts val="0"/>
              </a:spcAft>
              <a:buClr>
                <a:srgbClr val="0F0F0F"/>
              </a:buClr>
              <a:buSzPts val="1800"/>
              <a:buNone/>
              <a:defRPr/>
            </a:lvl3pPr>
            <a:lvl4pPr lvl="3" algn="l" rtl="0">
              <a:lnSpc>
                <a:spcPct val="100000"/>
              </a:lnSpc>
              <a:spcBef>
                <a:spcPts val="0"/>
              </a:spcBef>
              <a:spcAft>
                <a:spcPts val="0"/>
              </a:spcAft>
              <a:buClr>
                <a:srgbClr val="0F0F0F"/>
              </a:buClr>
              <a:buSzPts val="1800"/>
              <a:buNone/>
              <a:defRPr/>
            </a:lvl4pPr>
            <a:lvl5pPr lvl="4" algn="l" rtl="0">
              <a:lnSpc>
                <a:spcPct val="100000"/>
              </a:lnSpc>
              <a:spcBef>
                <a:spcPts val="0"/>
              </a:spcBef>
              <a:spcAft>
                <a:spcPts val="0"/>
              </a:spcAft>
              <a:buClr>
                <a:srgbClr val="0F0F0F"/>
              </a:buClr>
              <a:buSzPts val="1800"/>
              <a:buNone/>
              <a:defRPr/>
            </a:lvl5pPr>
            <a:lvl6pPr lvl="5" algn="l" rtl="0">
              <a:lnSpc>
                <a:spcPct val="100000"/>
              </a:lnSpc>
              <a:spcBef>
                <a:spcPts val="0"/>
              </a:spcBef>
              <a:spcAft>
                <a:spcPts val="0"/>
              </a:spcAft>
              <a:buClr>
                <a:srgbClr val="0F0F0F"/>
              </a:buClr>
              <a:buSzPts val="1800"/>
              <a:buNone/>
              <a:defRPr/>
            </a:lvl6pPr>
            <a:lvl7pPr lvl="6" algn="l" rtl="0">
              <a:lnSpc>
                <a:spcPct val="100000"/>
              </a:lnSpc>
              <a:spcBef>
                <a:spcPts val="0"/>
              </a:spcBef>
              <a:spcAft>
                <a:spcPts val="0"/>
              </a:spcAft>
              <a:buClr>
                <a:srgbClr val="0F0F0F"/>
              </a:buClr>
              <a:buSzPts val="1800"/>
              <a:buNone/>
              <a:defRPr/>
            </a:lvl7pPr>
            <a:lvl8pPr lvl="7" algn="l" rtl="0">
              <a:lnSpc>
                <a:spcPct val="100000"/>
              </a:lnSpc>
              <a:spcBef>
                <a:spcPts val="0"/>
              </a:spcBef>
              <a:spcAft>
                <a:spcPts val="0"/>
              </a:spcAft>
              <a:buClr>
                <a:srgbClr val="0F0F0F"/>
              </a:buClr>
              <a:buSzPts val="1800"/>
              <a:buNone/>
              <a:defRPr/>
            </a:lvl8pPr>
            <a:lvl9pPr lvl="8" algn="l" rtl="0">
              <a:lnSpc>
                <a:spcPct val="100000"/>
              </a:lnSpc>
              <a:spcBef>
                <a:spcPts val="0"/>
              </a:spcBef>
              <a:spcAft>
                <a:spcPts val="0"/>
              </a:spcAft>
              <a:buClr>
                <a:srgbClr val="0F0F0F"/>
              </a:buClr>
              <a:buSzPts val="1800"/>
              <a:buNone/>
              <a:defRPr/>
            </a:lvl9pPr>
          </a:lstStyle>
          <a:p>
            <a:endParaRPr/>
          </a:p>
        </p:txBody>
      </p:sp>
      <p:sp>
        <p:nvSpPr>
          <p:cNvPr id="153" name="Google Shape;153;g2e0a9c0832f_0_653"/>
          <p:cNvSpPr txBox="1">
            <a:spLocks noGrp="1"/>
          </p:cNvSpPr>
          <p:nvPr>
            <p:ph type="dt" idx="10"/>
          </p:nvPr>
        </p:nvSpPr>
        <p:spPr>
          <a:xfrm>
            <a:off x="457200" y="4783456"/>
            <a:ext cx="2103000" cy="2076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Clr>
                <a:srgbClr val="888888"/>
              </a:buClr>
              <a:buSzPts val="1300"/>
              <a:buFont typeface="Arial"/>
              <a:buNone/>
              <a:defRPr>
                <a:solidFill>
                  <a:srgbClr val="888888"/>
                </a:solidFill>
              </a:defRPr>
            </a:lvl1pPr>
            <a:lvl2pPr lvl="1" algn="l" rtl="0">
              <a:lnSpc>
                <a:spcPct val="100000"/>
              </a:lnSpc>
              <a:spcBef>
                <a:spcPts val="0"/>
              </a:spcBef>
              <a:spcAft>
                <a:spcPts val="0"/>
              </a:spcAft>
              <a:buClr>
                <a:srgbClr val="0F0F0F"/>
              </a:buClr>
              <a:buSzPts val="1800"/>
              <a:buNone/>
              <a:defRPr/>
            </a:lvl2pPr>
            <a:lvl3pPr lvl="2" algn="l" rtl="0">
              <a:lnSpc>
                <a:spcPct val="100000"/>
              </a:lnSpc>
              <a:spcBef>
                <a:spcPts val="0"/>
              </a:spcBef>
              <a:spcAft>
                <a:spcPts val="0"/>
              </a:spcAft>
              <a:buClr>
                <a:srgbClr val="0F0F0F"/>
              </a:buClr>
              <a:buSzPts val="1800"/>
              <a:buNone/>
              <a:defRPr/>
            </a:lvl3pPr>
            <a:lvl4pPr lvl="3" algn="l" rtl="0">
              <a:lnSpc>
                <a:spcPct val="100000"/>
              </a:lnSpc>
              <a:spcBef>
                <a:spcPts val="0"/>
              </a:spcBef>
              <a:spcAft>
                <a:spcPts val="0"/>
              </a:spcAft>
              <a:buClr>
                <a:srgbClr val="0F0F0F"/>
              </a:buClr>
              <a:buSzPts val="1800"/>
              <a:buNone/>
              <a:defRPr/>
            </a:lvl4pPr>
            <a:lvl5pPr lvl="4" algn="l" rtl="0">
              <a:lnSpc>
                <a:spcPct val="100000"/>
              </a:lnSpc>
              <a:spcBef>
                <a:spcPts val="0"/>
              </a:spcBef>
              <a:spcAft>
                <a:spcPts val="0"/>
              </a:spcAft>
              <a:buClr>
                <a:srgbClr val="0F0F0F"/>
              </a:buClr>
              <a:buSzPts val="1800"/>
              <a:buNone/>
              <a:defRPr/>
            </a:lvl5pPr>
            <a:lvl6pPr lvl="5" algn="l" rtl="0">
              <a:lnSpc>
                <a:spcPct val="100000"/>
              </a:lnSpc>
              <a:spcBef>
                <a:spcPts val="0"/>
              </a:spcBef>
              <a:spcAft>
                <a:spcPts val="0"/>
              </a:spcAft>
              <a:buClr>
                <a:srgbClr val="0F0F0F"/>
              </a:buClr>
              <a:buSzPts val="1800"/>
              <a:buNone/>
              <a:defRPr/>
            </a:lvl6pPr>
            <a:lvl7pPr lvl="6" algn="l" rtl="0">
              <a:lnSpc>
                <a:spcPct val="100000"/>
              </a:lnSpc>
              <a:spcBef>
                <a:spcPts val="0"/>
              </a:spcBef>
              <a:spcAft>
                <a:spcPts val="0"/>
              </a:spcAft>
              <a:buClr>
                <a:srgbClr val="0F0F0F"/>
              </a:buClr>
              <a:buSzPts val="1800"/>
              <a:buNone/>
              <a:defRPr/>
            </a:lvl7pPr>
            <a:lvl8pPr lvl="7" algn="l" rtl="0">
              <a:lnSpc>
                <a:spcPct val="100000"/>
              </a:lnSpc>
              <a:spcBef>
                <a:spcPts val="0"/>
              </a:spcBef>
              <a:spcAft>
                <a:spcPts val="0"/>
              </a:spcAft>
              <a:buClr>
                <a:srgbClr val="0F0F0F"/>
              </a:buClr>
              <a:buSzPts val="1800"/>
              <a:buNone/>
              <a:defRPr/>
            </a:lvl8pPr>
            <a:lvl9pPr lvl="8" algn="l" rtl="0">
              <a:lnSpc>
                <a:spcPct val="100000"/>
              </a:lnSpc>
              <a:spcBef>
                <a:spcPts val="0"/>
              </a:spcBef>
              <a:spcAft>
                <a:spcPts val="0"/>
              </a:spcAft>
              <a:buClr>
                <a:srgbClr val="0F0F0F"/>
              </a:buClr>
              <a:buSzPts val="1800"/>
              <a:buNone/>
              <a:defRPr/>
            </a:lvl9pPr>
          </a:lstStyle>
          <a:p>
            <a:endParaRPr/>
          </a:p>
        </p:txBody>
      </p:sp>
      <p:sp>
        <p:nvSpPr>
          <p:cNvPr id="154" name="Google Shape;154;g2e0a9c0832f_0_653"/>
          <p:cNvSpPr txBox="1">
            <a:spLocks noGrp="1"/>
          </p:cNvSpPr>
          <p:nvPr>
            <p:ph type="sldNum" idx="12"/>
          </p:nvPr>
        </p:nvSpPr>
        <p:spPr>
          <a:xfrm>
            <a:off x="6583680" y="4783456"/>
            <a:ext cx="2103000" cy="200100"/>
          </a:xfrm>
          <a:prstGeom prst="rect">
            <a:avLst/>
          </a:prstGeom>
          <a:noFill/>
          <a:ln>
            <a:noFill/>
          </a:ln>
        </p:spPr>
        <p:txBody>
          <a:bodyPr spcFirstLastPara="1" wrap="square" lIns="0" tIns="0" rIns="0" bIns="0" anchor="t" anchorCtr="0">
            <a:spAutoFit/>
          </a:bodyPr>
          <a:lstStyle>
            <a:lvl1pPr marL="0" lvl="0" indent="0" algn="r" rtl="0">
              <a:lnSpc>
                <a:spcPct val="100000"/>
              </a:lnSpc>
              <a:spcBef>
                <a:spcPts val="0"/>
              </a:spcBef>
              <a:spcAft>
                <a:spcPts val="0"/>
              </a:spcAft>
              <a:buClr>
                <a:srgbClr val="888888"/>
              </a:buClr>
              <a:buSzPts val="1300"/>
              <a:buFont typeface="Arial"/>
              <a:buNone/>
              <a:defRPr>
                <a:solidFill>
                  <a:srgbClr val="888888"/>
                </a:solidFill>
              </a:defRPr>
            </a:lvl1pPr>
            <a:lvl2pPr marL="0" lvl="1" indent="0" algn="r" rtl="0">
              <a:lnSpc>
                <a:spcPct val="100000"/>
              </a:lnSpc>
              <a:spcBef>
                <a:spcPts val="0"/>
              </a:spcBef>
              <a:spcAft>
                <a:spcPts val="0"/>
              </a:spcAft>
              <a:buClr>
                <a:srgbClr val="888888"/>
              </a:buClr>
              <a:buSzPts val="1300"/>
              <a:buFont typeface="Arial"/>
              <a:buNone/>
              <a:defRPr>
                <a:solidFill>
                  <a:srgbClr val="888888"/>
                </a:solidFill>
              </a:defRPr>
            </a:lvl2pPr>
            <a:lvl3pPr marL="0" lvl="2" indent="0" algn="r" rtl="0">
              <a:lnSpc>
                <a:spcPct val="100000"/>
              </a:lnSpc>
              <a:spcBef>
                <a:spcPts val="0"/>
              </a:spcBef>
              <a:spcAft>
                <a:spcPts val="0"/>
              </a:spcAft>
              <a:buClr>
                <a:srgbClr val="888888"/>
              </a:buClr>
              <a:buSzPts val="1300"/>
              <a:buFont typeface="Arial"/>
              <a:buNone/>
              <a:defRPr>
                <a:solidFill>
                  <a:srgbClr val="888888"/>
                </a:solidFill>
              </a:defRPr>
            </a:lvl3pPr>
            <a:lvl4pPr marL="0" lvl="3" indent="0" algn="r" rtl="0">
              <a:lnSpc>
                <a:spcPct val="100000"/>
              </a:lnSpc>
              <a:spcBef>
                <a:spcPts val="0"/>
              </a:spcBef>
              <a:spcAft>
                <a:spcPts val="0"/>
              </a:spcAft>
              <a:buClr>
                <a:srgbClr val="888888"/>
              </a:buClr>
              <a:buSzPts val="1300"/>
              <a:buFont typeface="Arial"/>
              <a:buNone/>
              <a:defRPr>
                <a:solidFill>
                  <a:srgbClr val="888888"/>
                </a:solidFill>
              </a:defRPr>
            </a:lvl4pPr>
            <a:lvl5pPr marL="0" lvl="4" indent="0" algn="r" rtl="0">
              <a:lnSpc>
                <a:spcPct val="100000"/>
              </a:lnSpc>
              <a:spcBef>
                <a:spcPts val="0"/>
              </a:spcBef>
              <a:spcAft>
                <a:spcPts val="0"/>
              </a:spcAft>
              <a:buClr>
                <a:srgbClr val="888888"/>
              </a:buClr>
              <a:buSzPts val="1300"/>
              <a:buFont typeface="Arial"/>
              <a:buNone/>
              <a:defRPr>
                <a:solidFill>
                  <a:srgbClr val="888888"/>
                </a:solidFill>
              </a:defRPr>
            </a:lvl5pPr>
            <a:lvl6pPr marL="0" lvl="5" indent="0" algn="r" rtl="0">
              <a:lnSpc>
                <a:spcPct val="100000"/>
              </a:lnSpc>
              <a:spcBef>
                <a:spcPts val="0"/>
              </a:spcBef>
              <a:spcAft>
                <a:spcPts val="0"/>
              </a:spcAft>
              <a:buClr>
                <a:srgbClr val="888888"/>
              </a:buClr>
              <a:buSzPts val="1300"/>
              <a:buFont typeface="Arial"/>
              <a:buNone/>
              <a:defRPr>
                <a:solidFill>
                  <a:srgbClr val="888888"/>
                </a:solidFill>
              </a:defRPr>
            </a:lvl6pPr>
            <a:lvl7pPr marL="0" lvl="6" indent="0" algn="r" rtl="0">
              <a:lnSpc>
                <a:spcPct val="100000"/>
              </a:lnSpc>
              <a:spcBef>
                <a:spcPts val="0"/>
              </a:spcBef>
              <a:spcAft>
                <a:spcPts val="0"/>
              </a:spcAft>
              <a:buClr>
                <a:srgbClr val="888888"/>
              </a:buClr>
              <a:buSzPts val="1300"/>
              <a:buFont typeface="Arial"/>
              <a:buNone/>
              <a:defRPr>
                <a:solidFill>
                  <a:srgbClr val="888888"/>
                </a:solidFill>
              </a:defRPr>
            </a:lvl7pPr>
            <a:lvl8pPr marL="0" lvl="7" indent="0" algn="r" rtl="0">
              <a:lnSpc>
                <a:spcPct val="100000"/>
              </a:lnSpc>
              <a:spcBef>
                <a:spcPts val="0"/>
              </a:spcBef>
              <a:spcAft>
                <a:spcPts val="0"/>
              </a:spcAft>
              <a:buClr>
                <a:srgbClr val="888888"/>
              </a:buClr>
              <a:buSzPts val="1300"/>
              <a:buFont typeface="Arial"/>
              <a:buNone/>
              <a:defRPr>
                <a:solidFill>
                  <a:srgbClr val="888888"/>
                </a:solidFill>
              </a:defRPr>
            </a:lvl8pPr>
            <a:lvl9pPr marL="0" lvl="8" indent="0" algn="r" rtl="0">
              <a:lnSpc>
                <a:spcPct val="100000"/>
              </a:lnSpc>
              <a:spcBef>
                <a:spcPts val="0"/>
              </a:spcBef>
              <a:spcAft>
                <a:spcPts val="0"/>
              </a:spcAft>
              <a:buClr>
                <a:srgbClr val="888888"/>
              </a:buClr>
              <a:buSzPts val="1300"/>
              <a:buFont typeface="Arial"/>
              <a:buNone/>
              <a:defRPr>
                <a:solidFill>
                  <a:srgbClr val="888888"/>
                </a:solidFill>
              </a:defRPr>
            </a:lvl9pPr>
          </a:lstStyle>
          <a:p>
            <a:pPr marL="0" lvl="0" indent="0" algn="r" rtl="0">
              <a:spcBef>
                <a:spcPts val="0"/>
              </a:spcBef>
              <a:spcAft>
                <a:spcPts val="0"/>
              </a:spcAft>
              <a:buNone/>
            </a:pPr>
            <a:fld id="{00000000-1234-1234-1234-123412341234}" type="slidenum">
              <a:rPr lang="en-GB"/>
              <a:t>‹#›</a:t>
            </a:fld>
            <a:endParaRPr sz="1300" b="0" i="0" u="none" strike="noStrike" cap="none">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5"/>
        <p:cNvGrpSpPr/>
        <p:nvPr/>
      </p:nvGrpSpPr>
      <p:grpSpPr>
        <a:xfrm>
          <a:off x="0" y="0"/>
          <a:ext cx="0" cy="0"/>
          <a:chOff x="0" y="0"/>
          <a:chExt cx="0" cy="0"/>
        </a:xfrm>
      </p:grpSpPr>
      <p:sp>
        <p:nvSpPr>
          <p:cNvPr id="156" name="Google Shape;156;g2e0a9c0832f_0_659"/>
          <p:cNvSpPr txBox="1">
            <a:spLocks noGrp="1"/>
          </p:cNvSpPr>
          <p:nvPr>
            <p:ph type="ctrTitle"/>
          </p:nvPr>
        </p:nvSpPr>
        <p:spPr>
          <a:xfrm>
            <a:off x="238760" y="192735"/>
            <a:ext cx="4855800" cy="3078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sz="2000" b="1" i="0">
                <a:solidFill>
                  <a:srgbClr val="001180"/>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7" name="Google Shape;157;g2e0a9c0832f_0_659"/>
          <p:cNvSpPr txBox="1">
            <a:spLocks noGrp="1"/>
          </p:cNvSpPr>
          <p:nvPr>
            <p:ph type="subTitle" idx="1"/>
          </p:nvPr>
        </p:nvSpPr>
        <p:spPr>
          <a:xfrm>
            <a:off x="1371600" y="2880361"/>
            <a:ext cx="6400800" cy="2769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sz="1800" b="1" i="0">
                <a:solidFill>
                  <a:srgbClr val="001180"/>
                </a:solidFill>
                <a:latin typeface="Arial"/>
                <a:ea typeface="Arial"/>
                <a:cs typeface="Arial"/>
                <a:sym typeface="Aria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8" name="Google Shape;158;g2e0a9c0832f_0_659"/>
          <p:cNvSpPr txBox="1">
            <a:spLocks noGrp="1"/>
          </p:cNvSpPr>
          <p:nvPr>
            <p:ph type="ftr" idx="11"/>
          </p:nvPr>
        </p:nvSpPr>
        <p:spPr>
          <a:xfrm>
            <a:off x="3108960" y="4783456"/>
            <a:ext cx="2926200" cy="207600"/>
          </a:xfrm>
          <a:prstGeom prst="rect">
            <a:avLst/>
          </a:prstGeom>
          <a:noFill/>
          <a:ln>
            <a:noFill/>
          </a:ln>
        </p:spPr>
        <p:txBody>
          <a:bodyPr spcFirstLastPara="1" wrap="square" lIns="0" tIns="0" rIns="0" bIns="0" anchor="t" anchorCtr="0">
            <a:spAutoFit/>
          </a:bodyPr>
          <a:lstStyle>
            <a:lvl1pPr lvl="0" algn="ctr" rtl="0">
              <a:lnSpc>
                <a:spcPct val="100000"/>
              </a:lnSpc>
              <a:spcBef>
                <a:spcPts val="0"/>
              </a:spcBef>
              <a:spcAft>
                <a:spcPts val="0"/>
              </a:spcAft>
              <a:buClr>
                <a:srgbClr val="888888"/>
              </a:buClr>
              <a:buSzPts val="1300"/>
              <a:buFont typeface="Arial"/>
              <a:buNone/>
              <a:defRPr>
                <a:solidFill>
                  <a:srgbClr val="888888"/>
                </a:solidFill>
              </a:defRPr>
            </a:lvl1pPr>
            <a:lvl2pPr lvl="1" algn="l" rtl="0">
              <a:lnSpc>
                <a:spcPct val="100000"/>
              </a:lnSpc>
              <a:spcBef>
                <a:spcPts val="0"/>
              </a:spcBef>
              <a:spcAft>
                <a:spcPts val="0"/>
              </a:spcAft>
              <a:buClr>
                <a:srgbClr val="0F0F0F"/>
              </a:buClr>
              <a:buSzPts val="1800"/>
              <a:buNone/>
              <a:defRPr/>
            </a:lvl2pPr>
            <a:lvl3pPr lvl="2" algn="l" rtl="0">
              <a:lnSpc>
                <a:spcPct val="100000"/>
              </a:lnSpc>
              <a:spcBef>
                <a:spcPts val="0"/>
              </a:spcBef>
              <a:spcAft>
                <a:spcPts val="0"/>
              </a:spcAft>
              <a:buClr>
                <a:srgbClr val="0F0F0F"/>
              </a:buClr>
              <a:buSzPts val="1800"/>
              <a:buNone/>
              <a:defRPr/>
            </a:lvl3pPr>
            <a:lvl4pPr lvl="3" algn="l" rtl="0">
              <a:lnSpc>
                <a:spcPct val="100000"/>
              </a:lnSpc>
              <a:spcBef>
                <a:spcPts val="0"/>
              </a:spcBef>
              <a:spcAft>
                <a:spcPts val="0"/>
              </a:spcAft>
              <a:buClr>
                <a:srgbClr val="0F0F0F"/>
              </a:buClr>
              <a:buSzPts val="1800"/>
              <a:buNone/>
              <a:defRPr/>
            </a:lvl4pPr>
            <a:lvl5pPr lvl="4" algn="l" rtl="0">
              <a:lnSpc>
                <a:spcPct val="100000"/>
              </a:lnSpc>
              <a:spcBef>
                <a:spcPts val="0"/>
              </a:spcBef>
              <a:spcAft>
                <a:spcPts val="0"/>
              </a:spcAft>
              <a:buClr>
                <a:srgbClr val="0F0F0F"/>
              </a:buClr>
              <a:buSzPts val="1800"/>
              <a:buNone/>
              <a:defRPr/>
            </a:lvl5pPr>
            <a:lvl6pPr lvl="5" algn="l" rtl="0">
              <a:lnSpc>
                <a:spcPct val="100000"/>
              </a:lnSpc>
              <a:spcBef>
                <a:spcPts val="0"/>
              </a:spcBef>
              <a:spcAft>
                <a:spcPts val="0"/>
              </a:spcAft>
              <a:buClr>
                <a:srgbClr val="0F0F0F"/>
              </a:buClr>
              <a:buSzPts val="1800"/>
              <a:buNone/>
              <a:defRPr/>
            </a:lvl6pPr>
            <a:lvl7pPr lvl="6" algn="l" rtl="0">
              <a:lnSpc>
                <a:spcPct val="100000"/>
              </a:lnSpc>
              <a:spcBef>
                <a:spcPts val="0"/>
              </a:spcBef>
              <a:spcAft>
                <a:spcPts val="0"/>
              </a:spcAft>
              <a:buClr>
                <a:srgbClr val="0F0F0F"/>
              </a:buClr>
              <a:buSzPts val="1800"/>
              <a:buNone/>
              <a:defRPr/>
            </a:lvl7pPr>
            <a:lvl8pPr lvl="7" algn="l" rtl="0">
              <a:lnSpc>
                <a:spcPct val="100000"/>
              </a:lnSpc>
              <a:spcBef>
                <a:spcPts val="0"/>
              </a:spcBef>
              <a:spcAft>
                <a:spcPts val="0"/>
              </a:spcAft>
              <a:buClr>
                <a:srgbClr val="0F0F0F"/>
              </a:buClr>
              <a:buSzPts val="1800"/>
              <a:buNone/>
              <a:defRPr/>
            </a:lvl8pPr>
            <a:lvl9pPr lvl="8" algn="l" rtl="0">
              <a:lnSpc>
                <a:spcPct val="100000"/>
              </a:lnSpc>
              <a:spcBef>
                <a:spcPts val="0"/>
              </a:spcBef>
              <a:spcAft>
                <a:spcPts val="0"/>
              </a:spcAft>
              <a:buClr>
                <a:srgbClr val="0F0F0F"/>
              </a:buClr>
              <a:buSzPts val="1800"/>
              <a:buNone/>
              <a:defRPr/>
            </a:lvl9pPr>
          </a:lstStyle>
          <a:p>
            <a:endParaRPr/>
          </a:p>
        </p:txBody>
      </p:sp>
      <p:sp>
        <p:nvSpPr>
          <p:cNvPr id="159" name="Google Shape;159;g2e0a9c0832f_0_659"/>
          <p:cNvSpPr txBox="1">
            <a:spLocks noGrp="1"/>
          </p:cNvSpPr>
          <p:nvPr>
            <p:ph type="dt" idx="10"/>
          </p:nvPr>
        </p:nvSpPr>
        <p:spPr>
          <a:xfrm>
            <a:off x="457200" y="4783456"/>
            <a:ext cx="2103000" cy="2076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Clr>
                <a:srgbClr val="888888"/>
              </a:buClr>
              <a:buSzPts val="1300"/>
              <a:buFont typeface="Arial"/>
              <a:buNone/>
              <a:defRPr>
                <a:solidFill>
                  <a:srgbClr val="888888"/>
                </a:solidFill>
              </a:defRPr>
            </a:lvl1pPr>
            <a:lvl2pPr lvl="1" algn="l" rtl="0">
              <a:lnSpc>
                <a:spcPct val="100000"/>
              </a:lnSpc>
              <a:spcBef>
                <a:spcPts val="0"/>
              </a:spcBef>
              <a:spcAft>
                <a:spcPts val="0"/>
              </a:spcAft>
              <a:buClr>
                <a:srgbClr val="0F0F0F"/>
              </a:buClr>
              <a:buSzPts val="1800"/>
              <a:buNone/>
              <a:defRPr/>
            </a:lvl2pPr>
            <a:lvl3pPr lvl="2" algn="l" rtl="0">
              <a:lnSpc>
                <a:spcPct val="100000"/>
              </a:lnSpc>
              <a:spcBef>
                <a:spcPts val="0"/>
              </a:spcBef>
              <a:spcAft>
                <a:spcPts val="0"/>
              </a:spcAft>
              <a:buClr>
                <a:srgbClr val="0F0F0F"/>
              </a:buClr>
              <a:buSzPts val="1800"/>
              <a:buNone/>
              <a:defRPr/>
            </a:lvl3pPr>
            <a:lvl4pPr lvl="3" algn="l" rtl="0">
              <a:lnSpc>
                <a:spcPct val="100000"/>
              </a:lnSpc>
              <a:spcBef>
                <a:spcPts val="0"/>
              </a:spcBef>
              <a:spcAft>
                <a:spcPts val="0"/>
              </a:spcAft>
              <a:buClr>
                <a:srgbClr val="0F0F0F"/>
              </a:buClr>
              <a:buSzPts val="1800"/>
              <a:buNone/>
              <a:defRPr/>
            </a:lvl4pPr>
            <a:lvl5pPr lvl="4" algn="l" rtl="0">
              <a:lnSpc>
                <a:spcPct val="100000"/>
              </a:lnSpc>
              <a:spcBef>
                <a:spcPts val="0"/>
              </a:spcBef>
              <a:spcAft>
                <a:spcPts val="0"/>
              </a:spcAft>
              <a:buClr>
                <a:srgbClr val="0F0F0F"/>
              </a:buClr>
              <a:buSzPts val="1800"/>
              <a:buNone/>
              <a:defRPr/>
            </a:lvl5pPr>
            <a:lvl6pPr lvl="5" algn="l" rtl="0">
              <a:lnSpc>
                <a:spcPct val="100000"/>
              </a:lnSpc>
              <a:spcBef>
                <a:spcPts val="0"/>
              </a:spcBef>
              <a:spcAft>
                <a:spcPts val="0"/>
              </a:spcAft>
              <a:buClr>
                <a:srgbClr val="0F0F0F"/>
              </a:buClr>
              <a:buSzPts val="1800"/>
              <a:buNone/>
              <a:defRPr/>
            </a:lvl6pPr>
            <a:lvl7pPr lvl="6" algn="l" rtl="0">
              <a:lnSpc>
                <a:spcPct val="100000"/>
              </a:lnSpc>
              <a:spcBef>
                <a:spcPts val="0"/>
              </a:spcBef>
              <a:spcAft>
                <a:spcPts val="0"/>
              </a:spcAft>
              <a:buClr>
                <a:srgbClr val="0F0F0F"/>
              </a:buClr>
              <a:buSzPts val="1800"/>
              <a:buNone/>
              <a:defRPr/>
            </a:lvl7pPr>
            <a:lvl8pPr lvl="7" algn="l" rtl="0">
              <a:lnSpc>
                <a:spcPct val="100000"/>
              </a:lnSpc>
              <a:spcBef>
                <a:spcPts val="0"/>
              </a:spcBef>
              <a:spcAft>
                <a:spcPts val="0"/>
              </a:spcAft>
              <a:buClr>
                <a:srgbClr val="0F0F0F"/>
              </a:buClr>
              <a:buSzPts val="1800"/>
              <a:buNone/>
              <a:defRPr/>
            </a:lvl8pPr>
            <a:lvl9pPr lvl="8" algn="l" rtl="0">
              <a:lnSpc>
                <a:spcPct val="100000"/>
              </a:lnSpc>
              <a:spcBef>
                <a:spcPts val="0"/>
              </a:spcBef>
              <a:spcAft>
                <a:spcPts val="0"/>
              </a:spcAft>
              <a:buClr>
                <a:srgbClr val="0F0F0F"/>
              </a:buClr>
              <a:buSzPts val="1800"/>
              <a:buNone/>
              <a:defRPr/>
            </a:lvl9pPr>
          </a:lstStyle>
          <a:p>
            <a:endParaRPr/>
          </a:p>
        </p:txBody>
      </p:sp>
      <p:sp>
        <p:nvSpPr>
          <p:cNvPr id="160" name="Google Shape;160;g2e0a9c0832f_0_659"/>
          <p:cNvSpPr txBox="1">
            <a:spLocks noGrp="1"/>
          </p:cNvSpPr>
          <p:nvPr>
            <p:ph type="sldNum" idx="12"/>
          </p:nvPr>
        </p:nvSpPr>
        <p:spPr>
          <a:xfrm>
            <a:off x="6583680" y="4783456"/>
            <a:ext cx="2103000" cy="200100"/>
          </a:xfrm>
          <a:prstGeom prst="rect">
            <a:avLst/>
          </a:prstGeom>
          <a:noFill/>
          <a:ln>
            <a:noFill/>
          </a:ln>
        </p:spPr>
        <p:txBody>
          <a:bodyPr spcFirstLastPara="1" wrap="square" lIns="0" tIns="0" rIns="0" bIns="0" anchor="t" anchorCtr="0">
            <a:spAutoFit/>
          </a:bodyPr>
          <a:lstStyle>
            <a:lvl1pPr marL="0" lvl="0" indent="0" algn="r" rtl="0">
              <a:lnSpc>
                <a:spcPct val="100000"/>
              </a:lnSpc>
              <a:spcBef>
                <a:spcPts val="0"/>
              </a:spcBef>
              <a:spcAft>
                <a:spcPts val="0"/>
              </a:spcAft>
              <a:buClr>
                <a:srgbClr val="888888"/>
              </a:buClr>
              <a:buSzPts val="1300"/>
              <a:buFont typeface="Arial"/>
              <a:buNone/>
              <a:defRPr>
                <a:solidFill>
                  <a:srgbClr val="888888"/>
                </a:solidFill>
              </a:defRPr>
            </a:lvl1pPr>
            <a:lvl2pPr marL="0" lvl="1" indent="0" algn="r" rtl="0">
              <a:lnSpc>
                <a:spcPct val="100000"/>
              </a:lnSpc>
              <a:spcBef>
                <a:spcPts val="0"/>
              </a:spcBef>
              <a:spcAft>
                <a:spcPts val="0"/>
              </a:spcAft>
              <a:buClr>
                <a:srgbClr val="888888"/>
              </a:buClr>
              <a:buSzPts val="1300"/>
              <a:buFont typeface="Arial"/>
              <a:buNone/>
              <a:defRPr>
                <a:solidFill>
                  <a:srgbClr val="888888"/>
                </a:solidFill>
              </a:defRPr>
            </a:lvl2pPr>
            <a:lvl3pPr marL="0" lvl="2" indent="0" algn="r" rtl="0">
              <a:lnSpc>
                <a:spcPct val="100000"/>
              </a:lnSpc>
              <a:spcBef>
                <a:spcPts val="0"/>
              </a:spcBef>
              <a:spcAft>
                <a:spcPts val="0"/>
              </a:spcAft>
              <a:buClr>
                <a:srgbClr val="888888"/>
              </a:buClr>
              <a:buSzPts val="1300"/>
              <a:buFont typeface="Arial"/>
              <a:buNone/>
              <a:defRPr>
                <a:solidFill>
                  <a:srgbClr val="888888"/>
                </a:solidFill>
              </a:defRPr>
            </a:lvl3pPr>
            <a:lvl4pPr marL="0" lvl="3" indent="0" algn="r" rtl="0">
              <a:lnSpc>
                <a:spcPct val="100000"/>
              </a:lnSpc>
              <a:spcBef>
                <a:spcPts val="0"/>
              </a:spcBef>
              <a:spcAft>
                <a:spcPts val="0"/>
              </a:spcAft>
              <a:buClr>
                <a:srgbClr val="888888"/>
              </a:buClr>
              <a:buSzPts val="1300"/>
              <a:buFont typeface="Arial"/>
              <a:buNone/>
              <a:defRPr>
                <a:solidFill>
                  <a:srgbClr val="888888"/>
                </a:solidFill>
              </a:defRPr>
            </a:lvl4pPr>
            <a:lvl5pPr marL="0" lvl="4" indent="0" algn="r" rtl="0">
              <a:lnSpc>
                <a:spcPct val="100000"/>
              </a:lnSpc>
              <a:spcBef>
                <a:spcPts val="0"/>
              </a:spcBef>
              <a:spcAft>
                <a:spcPts val="0"/>
              </a:spcAft>
              <a:buClr>
                <a:srgbClr val="888888"/>
              </a:buClr>
              <a:buSzPts val="1300"/>
              <a:buFont typeface="Arial"/>
              <a:buNone/>
              <a:defRPr>
                <a:solidFill>
                  <a:srgbClr val="888888"/>
                </a:solidFill>
              </a:defRPr>
            </a:lvl5pPr>
            <a:lvl6pPr marL="0" lvl="5" indent="0" algn="r" rtl="0">
              <a:lnSpc>
                <a:spcPct val="100000"/>
              </a:lnSpc>
              <a:spcBef>
                <a:spcPts val="0"/>
              </a:spcBef>
              <a:spcAft>
                <a:spcPts val="0"/>
              </a:spcAft>
              <a:buClr>
                <a:srgbClr val="888888"/>
              </a:buClr>
              <a:buSzPts val="1300"/>
              <a:buFont typeface="Arial"/>
              <a:buNone/>
              <a:defRPr>
                <a:solidFill>
                  <a:srgbClr val="888888"/>
                </a:solidFill>
              </a:defRPr>
            </a:lvl6pPr>
            <a:lvl7pPr marL="0" lvl="6" indent="0" algn="r" rtl="0">
              <a:lnSpc>
                <a:spcPct val="100000"/>
              </a:lnSpc>
              <a:spcBef>
                <a:spcPts val="0"/>
              </a:spcBef>
              <a:spcAft>
                <a:spcPts val="0"/>
              </a:spcAft>
              <a:buClr>
                <a:srgbClr val="888888"/>
              </a:buClr>
              <a:buSzPts val="1300"/>
              <a:buFont typeface="Arial"/>
              <a:buNone/>
              <a:defRPr>
                <a:solidFill>
                  <a:srgbClr val="888888"/>
                </a:solidFill>
              </a:defRPr>
            </a:lvl7pPr>
            <a:lvl8pPr marL="0" lvl="7" indent="0" algn="r" rtl="0">
              <a:lnSpc>
                <a:spcPct val="100000"/>
              </a:lnSpc>
              <a:spcBef>
                <a:spcPts val="0"/>
              </a:spcBef>
              <a:spcAft>
                <a:spcPts val="0"/>
              </a:spcAft>
              <a:buClr>
                <a:srgbClr val="888888"/>
              </a:buClr>
              <a:buSzPts val="1300"/>
              <a:buFont typeface="Arial"/>
              <a:buNone/>
              <a:defRPr>
                <a:solidFill>
                  <a:srgbClr val="888888"/>
                </a:solidFill>
              </a:defRPr>
            </a:lvl8pPr>
            <a:lvl9pPr marL="0" lvl="8" indent="0" algn="r" rtl="0">
              <a:lnSpc>
                <a:spcPct val="100000"/>
              </a:lnSpc>
              <a:spcBef>
                <a:spcPts val="0"/>
              </a:spcBef>
              <a:spcAft>
                <a:spcPts val="0"/>
              </a:spcAft>
              <a:buClr>
                <a:srgbClr val="888888"/>
              </a:buClr>
              <a:buSzPts val="1300"/>
              <a:buFont typeface="Arial"/>
              <a:buNone/>
              <a:defRPr>
                <a:solidFill>
                  <a:srgbClr val="888888"/>
                </a:solidFill>
              </a:defRPr>
            </a:lvl9pPr>
          </a:lstStyle>
          <a:p>
            <a:pPr marL="0" lvl="0" indent="0" algn="r" rtl="0">
              <a:spcBef>
                <a:spcPts val="0"/>
              </a:spcBef>
              <a:spcAft>
                <a:spcPts val="0"/>
              </a:spcAft>
              <a:buNone/>
            </a:pPr>
            <a:fld id="{00000000-1234-1234-1234-123412341234}" type="slidenum">
              <a:rPr lang="en-GB"/>
              <a:t>‹#›</a:t>
            </a:fld>
            <a:endParaRPr sz="1300" b="0" i="0" u="none" strike="noStrike" cap="none">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61"/>
        <p:cNvGrpSpPr/>
        <p:nvPr/>
      </p:nvGrpSpPr>
      <p:grpSpPr>
        <a:xfrm>
          <a:off x="0" y="0"/>
          <a:ext cx="0" cy="0"/>
          <a:chOff x="0" y="0"/>
          <a:chExt cx="0" cy="0"/>
        </a:xfrm>
      </p:grpSpPr>
      <p:sp>
        <p:nvSpPr>
          <p:cNvPr id="162" name="Google Shape;162;g2e0a9c0832f_0_665"/>
          <p:cNvSpPr txBox="1">
            <a:spLocks noGrp="1"/>
          </p:cNvSpPr>
          <p:nvPr>
            <p:ph type="title"/>
          </p:nvPr>
        </p:nvSpPr>
        <p:spPr>
          <a:xfrm>
            <a:off x="238760" y="40335"/>
            <a:ext cx="6753300" cy="3078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sz="2000" b="1" i="0">
                <a:solidFill>
                  <a:srgbClr val="001180"/>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3" name="Google Shape;163;g2e0a9c0832f_0_665"/>
          <p:cNvSpPr txBox="1">
            <a:spLocks noGrp="1"/>
          </p:cNvSpPr>
          <p:nvPr>
            <p:ph type="body" idx="1"/>
          </p:nvPr>
        </p:nvSpPr>
        <p:spPr>
          <a:xfrm>
            <a:off x="457200" y="1183006"/>
            <a:ext cx="3977700" cy="276900"/>
          </a:xfrm>
          <a:prstGeom prst="rect">
            <a:avLst/>
          </a:prstGeom>
          <a:noFill/>
          <a:ln>
            <a:noFill/>
          </a:ln>
        </p:spPr>
        <p:txBody>
          <a:bodyPr spcFirstLastPara="1" wrap="square" lIns="0" tIns="0" rIns="0" bIns="0" anchor="t" anchorCtr="0">
            <a:sp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64" name="Google Shape;164;g2e0a9c0832f_0_665"/>
          <p:cNvSpPr txBox="1">
            <a:spLocks noGrp="1"/>
          </p:cNvSpPr>
          <p:nvPr>
            <p:ph type="body" idx="2"/>
          </p:nvPr>
        </p:nvSpPr>
        <p:spPr>
          <a:xfrm>
            <a:off x="4709160" y="1183006"/>
            <a:ext cx="3977700" cy="276900"/>
          </a:xfrm>
          <a:prstGeom prst="rect">
            <a:avLst/>
          </a:prstGeom>
          <a:noFill/>
          <a:ln>
            <a:noFill/>
          </a:ln>
        </p:spPr>
        <p:txBody>
          <a:bodyPr spcFirstLastPara="1" wrap="square" lIns="0" tIns="0" rIns="0" bIns="0" anchor="t" anchorCtr="0">
            <a:sp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65" name="Google Shape;165;g2e0a9c0832f_0_665"/>
          <p:cNvSpPr txBox="1">
            <a:spLocks noGrp="1"/>
          </p:cNvSpPr>
          <p:nvPr>
            <p:ph type="ftr" idx="11"/>
          </p:nvPr>
        </p:nvSpPr>
        <p:spPr>
          <a:xfrm>
            <a:off x="3108960" y="4783456"/>
            <a:ext cx="2926200" cy="207600"/>
          </a:xfrm>
          <a:prstGeom prst="rect">
            <a:avLst/>
          </a:prstGeom>
          <a:noFill/>
          <a:ln>
            <a:noFill/>
          </a:ln>
        </p:spPr>
        <p:txBody>
          <a:bodyPr spcFirstLastPara="1" wrap="square" lIns="0" tIns="0" rIns="0" bIns="0" anchor="t" anchorCtr="0">
            <a:spAutoFit/>
          </a:bodyPr>
          <a:lstStyle>
            <a:lvl1pPr lvl="0" algn="ctr" rtl="0">
              <a:lnSpc>
                <a:spcPct val="100000"/>
              </a:lnSpc>
              <a:spcBef>
                <a:spcPts val="0"/>
              </a:spcBef>
              <a:spcAft>
                <a:spcPts val="0"/>
              </a:spcAft>
              <a:buClr>
                <a:srgbClr val="888888"/>
              </a:buClr>
              <a:buSzPts val="1300"/>
              <a:buFont typeface="Arial"/>
              <a:buNone/>
              <a:defRPr>
                <a:solidFill>
                  <a:srgbClr val="888888"/>
                </a:solidFill>
              </a:defRPr>
            </a:lvl1pPr>
            <a:lvl2pPr lvl="1" algn="l" rtl="0">
              <a:lnSpc>
                <a:spcPct val="100000"/>
              </a:lnSpc>
              <a:spcBef>
                <a:spcPts val="0"/>
              </a:spcBef>
              <a:spcAft>
                <a:spcPts val="0"/>
              </a:spcAft>
              <a:buClr>
                <a:srgbClr val="0F0F0F"/>
              </a:buClr>
              <a:buSzPts val="1800"/>
              <a:buNone/>
              <a:defRPr/>
            </a:lvl2pPr>
            <a:lvl3pPr lvl="2" algn="l" rtl="0">
              <a:lnSpc>
                <a:spcPct val="100000"/>
              </a:lnSpc>
              <a:spcBef>
                <a:spcPts val="0"/>
              </a:spcBef>
              <a:spcAft>
                <a:spcPts val="0"/>
              </a:spcAft>
              <a:buClr>
                <a:srgbClr val="0F0F0F"/>
              </a:buClr>
              <a:buSzPts val="1800"/>
              <a:buNone/>
              <a:defRPr/>
            </a:lvl3pPr>
            <a:lvl4pPr lvl="3" algn="l" rtl="0">
              <a:lnSpc>
                <a:spcPct val="100000"/>
              </a:lnSpc>
              <a:spcBef>
                <a:spcPts val="0"/>
              </a:spcBef>
              <a:spcAft>
                <a:spcPts val="0"/>
              </a:spcAft>
              <a:buClr>
                <a:srgbClr val="0F0F0F"/>
              </a:buClr>
              <a:buSzPts val="1800"/>
              <a:buNone/>
              <a:defRPr/>
            </a:lvl4pPr>
            <a:lvl5pPr lvl="4" algn="l" rtl="0">
              <a:lnSpc>
                <a:spcPct val="100000"/>
              </a:lnSpc>
              <a:spcBef>
                <a:spcPts val="0"/>
              </a:spcBef>
              <a:spcAft>
                <a:spcPts val="0"/>
              </a:spcAft>
              <a:buClr>
                <a:srgbClr val="0F0F0F"/>
              </a:buClr>
              <a:buSzPts val="1800"/>
              <a:buNone/>
              <a:defRPr/>
            </a:lvl5pPr>
            <a:lvl6pPr lvl="5" algn="l" rtl="0">
              <a:lnSpc>
                <a:spcPct val="100000"/>
              </a:lnSpc>
              <a:spcBef>
                <a:spcPts val="0"/>
              </a:spcBef>
              <a:spcAft>
                <a:spcPts val="0"/>
              </a:spcAft>
              <a:buClr>
                <a:srgbClr val="0F0F0F"/>
              </a:buClr>
              <a:buSzPts val="1800"/>
              <a:buNone/>
              <a:defRPr/>
            </a:lvl6pPr>
            <a:lvl7pPr lvl="6" algn="l" rtl="0">
              <a:lnSpc>
                <a:spcPct val="100000"/>
              </a:lnSpc>
              <a:spcBef>
                <a:spcPts val="0"/>
              </a:spcBef>
              <a:spcAft>
                <a:spcPts val="0"/>
              </a:spcAft>
              <a:buClr>
                <a:srgbClr val="0F0F0F"/>
              </a:buClr>
              <a:buSzPts val="1800"/>
              <a:buNone/>
              <a:defRPr/>
            </a:lvl7pPr>
            <a:lvl8pPr lvl="7" algn="l" rtl="0">
              <a:lnSpc>
                <a:spcPct val="100000"/>
              </a:lnSpc>
              <a:spcBef>
                <a:spcPts val="0"/>
              </a:spcBef>
              <a:spcAft>
                <a:spcPts val="0"/>
              </a:spcAft>
              <a:buClr>
                <a:srgbClr val="0F0F0F"/>
              </a:buClr>
              <a:buSzPts val="1800"/>
              <a:buNone/>
              <a:defRPr/>
            </a:lvl8pPr>
            <a:lvl9pPr lvl="8" algn="l" rtl="0">
              <a:lnSpc>
                <a:spcPct val="100000"/>
              </a:lnSpc>
              <a:spcBef>
                <a:spcPts val="0"/>
              </a:spcBef>
              <a:spcAft>
                <a:spcPts val="0"/>
              </a:spcAft>
              <a:buClr>
                <a:srgbClr val="0F0F0F"/>
              </a:buClr>
              <a:buSzPts val="1800"/>
              <a:buNone/>
              <a:defRPr/>
            </a:lvl9pPr>
          </a:lstStyle>
          <a:p>
            <a:endParaRPr/>
          </a:p>
        </p:txBody>
      </p:sp>
      <p:sp>
        <p:nvSpPr>
          <p:cNvPr id="166" name="Google Shape;166;g2e0a9c0832f_0_665"/>
          <p:cNvSpPr txBox="1">
            <a:spLocks noGrp="1"/>
          </p:cNvSpPr>
          <p:nvPr>
            <p:ph type="dt" idx="10"/>
          </p:nvPr>
        </p:nvSpPr>
        <p:spPr>
          <a:xfrm>
            <a:off x="457200" y="4783456"/>
            <a:ext cx="2103000" cy="2076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Clr>
                <a:srgbClr val="888888"/>
              </a:buClr>
              <a:buSzPts val="1300"/>
              <a:buFont typeface="Arial"/>
              <a:buNone/>
              <a:defRPr>
                <a:solidFill>
                  <a:srgbClr val="888888"/>
                </a:solidFill>
              </a:defRPr>
            </a:lvl1pPr>
            <a:lvl2pPr lvl="1" algn="l" rtl="0">
              <a:lnSpc>
                <a:spcPct val="100000"/>
              </a:lnSpc>
              <a:spcBef>
                <a:spcPts val="0"/>
              </a:spcBef>
              <a:spcAft>
                <a:spcPts val="0"/>
              </a:spcAft>
              <a:buClr>
                <a:srgbClr val="0F0F0F"/>
              </a:buClr>
              <a:buSzPts val="1800"/>
              <a:buNone/>
              <a:defRPr/>
            </a:lvl2pPr>
            <a:lvl3pPr lvl="2" algn="l" rtl="0">
              <a:lnSpc>
                <a:spcPct val="100000"/>
              </a:lnSpc>
              <a:spcBef>
                <a:spcPts val="0"/>
              </a:spcBef>
              <a:spcAft>
                <a:spcPts val="0"/>
              </a:spcAft>
              <a:buClr>
                <a:srgbClr val="0F0F0F"/>
              </a:buClr>
              <a:buSzPts val="1800"/>
              <a:buNone/>
              <a:defRPr/>
            </a:lvl3pPr>
            <a:lvl4pPr lvl="3" algn="l" rtl="0">
              <a:lnSpc>
                <a:spcPct val="100000"/>
              </a:lnSpc>
              <a:spcBef>
                <a:spcPts val="0"/>
              </a:spcBef>
              <a:spcAft>
                <a:spcPts val="0"/>
              </a:spcAft>
              <a:buClr>
                <a:srgbClr val="0F0F0F"/>
              </a:buClr>
              <a:buSzPts val="1800"/>
              <a:buNone/>
              <a:defRPr/>
            </a:lvl4pPr>
            <a:lvl5pPr lvl="4" algn="l" rtl="0">
              <a:lnSpc>
                <a:spcPct val="100000"/>
              </a:lnSpc>
              <a:spcBef>
                <a:spcPts val="0"/>
              </a:spcBef>
              <a:spcAft>
                <a:spcPts val="0"/>
              </a:spcAft>
              <a:buClr>
                <a:srgbClr val="0F0F0F"/>
              </a:buClr>
              <a:buSzPts val="1800"/>
              <a:buNone/>
              <a:defRPr/>
            </a:lvl5pPr>
            <a:lvl6pPr lvl="5" algn="l" rtl="0">
              <a:lnSpc>
                <a:spcPct val="100000"/>
              </a:lnSpc>
              <a:spcBef>
                <a:spcPts val="0"/>
              </a:spcBef>
              <a:spcAft>
                <a:spcPts val="0"/>
              </a:spcAft>
              <a:buClr>
                <a:srgbClr val="0F0F0F"/>
              </a:buClr>
              <a:buSzPts val="1800"/>
              <a:buNone/>
              <a:defRPr/>
            </a:lvl6pPr>
            <a:lvl7pPr lvl="6" algn="l" rtl="0">
              <a:lnSpc>
                <a:spcPct val="100000"/>
              </a:lnSpc>
              <a:spcBef>
                <a:spcPts val="0"/>
              </a:spcBef>
              <a:spcAft>
                <a:spcPts val="0"/>
              </a:spcAft>
              <a:buClr>
                <a:srgbClr val="0F0F0F"/>
              </a:buClr>
              <a:buSzPts val="1800"/>
              <a:buNone/>
              <a:defRPr/>
            </a:lvl7pPr>
            <a:lvl8pPr lvl="7" algn="l" rtl="0">
              <a:lnSpc>
                <a:spcPct val="100000"/>
              </a:lnSpc>
              <a:spcBef>
                <a:spcPts val="0"/>
              </a:spcBef>
              <a:spcAft>
                <a:spcPts val="0"/>
              </a:spcAft>
              <a:buClr>
                <a:srgbClr val="0F0F0F"/>
              </a:buClr>
              <a:buSzPts val="1800"/>
              <a:buNone/>
              <a:defRPr/>
            </a:lvl8pPr>
            <a:lvl9pPr lvl="8" algn="l" rtl="0">
              <a:lnSpc>
                <a:spcPct val="100000"/>
              </a:lnSpc>
              <a:spcBef>
                <a:spcPts val="0"/>
              </a:spcBef>
              <a:spcAft>
                <a:spcPts val="0"/>
              </a:spcAft>
              <a:buClr>
                <a:srgbClr val="0F0F0F"/>
              </a:buClr>
              <a:buSzPts val="1800"/>
              <a:buNone/>
              <a:defRPr/>
            </a:lvl9pPr>
          </a:lstStyle>
          <a:p>
            <a:endParaRPr/>
          </a:p>
        </p:txBody>
      </p:sp>
      <p:sp>
        <p:nvSpPr>
          <p:cNvPr id="167" name="Google Shape;167;g2e0a9c0832f_0_665"/>
          <p:cNvSpPr txBox="1">
            <a:spLocks noGrp="1"/>
          </p:cNvSpPr>
          <p:nvPr>
            <p:ph type="sldNum" idx="12"/>
          </p:nvPr>
        </p:nvSpPr>
        <p:spPr>
          <a:xfrm>
            <a:off x="6583680" y="4783456"/>
            <a:ext cx="2103000" cy="200100"/>
          </a:xfrm>
          <a:prstGeom prst="rect">
            <a:avLst/>
          </a:prstGeom>
          <a:noFill/>
          <a:ln>
            <a:noFill/>
          </a:ln>
        </p:spPr>
        <p:txBody>
          <a:bodyPr spcFirstLastPara="1" wrap="square" lIns="0" tIns="0" rIns="0" bIns="0" anchor="t" anchorCtr="0">
            <a:spAutoFit/>
          </a:bodyPr>
          <a:lstStyle>
            <a:lvl1pPr marL="0" lvl="0" indent="0" algn="r" rtl="0">
              <a:lnSpc>
                <a:spcPct val="100000"/>
              </a:lnSpc>
              <a:spcBef>
                <a:spcPts val="0"/>
              </a:spcBef>
              <a:spcAft>
                <a:spcPts val="0"/>
              </a:spcAft>
              <a:buClr>
                <a:srgbClr val="888888"/>
              </a:buClr>
              <a:buSzPts val="1300"/>
              <a:buFont typeface="Arial"/>
              <a:buNone/>
              <a:defRPr>
                <a:solidFill>
                  <a:srgbClr val="888888"/>
                </a:solidFill>
              </a:defRPr>
            </a:lvl1pPr>
            <a:lvl2pPr marL="0" lvl="1" indent="0" algn="r" rtl="0">
              <a:lnSpc>
                <a:spcPct val="100000"/>
              </a:lnSpc>
              <a:spcBef>
                <a:spcPts val="0"/>
              </a:spcBef>
              <a:spcAft>
                <a:spcPts val="0"/>
              </a:spcAft>
              <a:buClr>
                <a:srgbClr val="888888"/>
              </a:buClr>
              <a:buSzPts val="1300"/>
              <a:buFont typeface="Arial"/>
              <a:buNone/>
              <a:defRPr>
                <a:solidFill>
                  <a:srgbClr val="888888"/>
                </a:solidFill>
              </a:defRPr>
            </a:lvl2pPr>
            <a:lvl3pPr marL="0" lvl="2" indent="0" algn="r" rtl="0">
              <a:lnSpc>
                <a:spcPct val="100000"/>
              </a:lnSpc>
              <a:spcBef>
                <a:spcPts val="0"/>
              </a:spcBef>
              <a:spcAft>
                <a:spcPts val="0"/>
              </a:spcAft>
              <a:buClr>
                <a:srgbClr val="888888"/>
              </a:buClr>
              <a:buSzPts val="1300"/>
              <a:buFont typeface="Arial"/>
              <a:buNone/>
              <a:defRPr>
                <a:solidFill>
                  <a:srgbClr val="888888"/>
                </a:solidFill>
              </a:defRPr>
            </a:lvl3pPr>
            <a:lvl4pPr marL="0" lvl="3" indent="0" algn="r" rtl="0">
              <a:lnSpc>
                <a:spcPct val="100000"/>
              </a:lnSpc>
              <a:spcBef>
                <a:spcPts val="0"/>
              </a:spcBef>
              <a:spcAft>
                <a:spcPts val="0"/>
              </a:spcAft>
              <a:buClr>
                <a:srgbClr val="888888"/>
              </a:buClr>
              <a:buSzPts val="1300"/>
              <a:buFont typeface="Arial"/>
              <a:buNone/>
              <a:defRPr>
                <a:solidFill>
                  <a:srgbClr val="888888"/>
                </a:solidFill>
              </a:defRPr>
            </a:lvl4pPr>
            <a:lvl5pPr marL="0" lvl="4" indent="0" algn="r" rtl="0">
              <a:lnSpc>
                <a:spcPct val="100000"/>
              </a:lnSpc>
              <a:spcBef>
                <a:spcPts val="0"/>
              </a:spcBef>
              <a:spcAft>
                <a:spcPts val="0"/>
              </a:spcAft>
              <a:buClr>
                <a:srgbClr val="888888"/>
              </a:buClr>
              <a:buSzPts val="1300"/>
              <a:buFont typeface="Arial"/>
              <a:buNone/>
              <a:defRPr>
                <a:solidFill>
                  <a:srgbClr val="888888"/>
                </a:solidFill>
              </a:defRPr>
            </a:lvl5pPr>
            <a:lvl6pPr marL="0" lvl="5" indent="0" algn="r" rtl="0">
              <a:lnSpc>
                <a:spcPct val="100000"/>
              </a:lnSpc>
              <a:spcBef>
                <a:spcPts val="0"/>
              </a:spcBef>
              <a:spcAft>
                <a:spcPts val="0"/>
              </a:spcAft>
              <a:buClr>
                <a:srgbClr val="888888"/>
              </a:buClr>
              <a:buSzPts val="1300"/>
              <a:buFont typeface="Arial"/>
              <a:buNone/>
              <a:defRPr>
                <a:solidFill>
                  <a:srgbClr val="888888"/>
                </a:solidFill>
              </a:defRPr>
            </a:lvl6pPr>
            <a:lvl7pPr marL="0" lvl="6" indent="0" algn="r" rtl="0">
              <a:lnSpc>
                <a:spcPct val="100000"/>
              </a:lnSpc>
              <a:spcBef>
                <a:spcPts val="0"/>
              </a:spcBef>
              <a:spcAft>
                <a:spcPts val="0"/>
              </a:spcAft>
              <a:buClr>
                <a:srgbClr val="888888"/>
              </a:buClr>
              <a:buSzPts val="1300"/>
              <a:buFont typeface="Arial"/>
              <a:buNone/>
              <a:defRPr>
                <a:solidFill>
                  <a:srgbClr val="888888"/>
                </a:solidFill>
              </a:defRPr>
            </a:lvl7pPr>
            <a:lvl8pPr marL="0" lvl="7" indent="0" algn="r" rtl="0">
              <a:lnSpc>
                <a:spcPct val="100000"/>
              </a:lnSpc>
              <a:spcBef>
                <a:spcPts val="0"/>
              </a:spcBef>
              <a:spcAft>
                <a:spcPts val="0"/>
              </a:spcAft>
              <a:buClr>
                <a:srgbClr val="888888"/>
              </a:buClr>
              <a:buSzPts val="1300"/>
              <a:buFont typeface="Arial"/>
              <a:buNone/>
              <a:defRPr>
                <a:solidFill>
                  <a:srgbClr val="888888"/>
                </a:solidFill>
              </a:defRPr>
            </a:lvl8pPr>
            <a:lvl9pPr marL="0" lvl="8" indent="0" algn="r" rtl="0">
              <a:lnSpc>
                <a:spcPct val="100000"/>
              </a:lnSpc>
              <a:spcBef>
                <a:spcPts val="0"/>
              </a:spcBef>
              <a:spcAft>
                <a:spcPts val="0"/>
              </a:spcAft>
              <a:buClr>
                <a:srgbClr val="888888"/>
              </a:buClr>
              <a:buSzPts val="1300"/>
              <a:buFont typeface="Arial"/>
              <a:buNone/>
              <a:defRPr>
                <a:solidFill>
                  <a:srgbClr val="888888"/>
                </a:solidFill>
              </a:defRPr>
            </a:lvl9pPr>
          </a:lstStyle>
          <a:p>
            <a:pPr marL="0" lvl="0" indent="0" algn="r" rtl="0">
              <a:spcBef>
                <a:spcPts val="0"/>
              </a:spcBef>
              <a:spcAft>
                <a:spcPts val="0"/>
              </a:spcAft>
              <a:buNone/>
            </a:pPr>
            <a:fld id="{00000000-1234-1234-1234-123412341234}" type="slidenum">
              <a:rPr lang="en-GB"/>
              <a:t>‹#›</a:t>
            </a:fld>
            <a:endParaRPr sz="1300" b="0" i="0" u="none" strike="noStrike" cap="none">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le Only">
  <p:cSld name="Title Only">
    <p:bg>
      <p:bgPr>
        <a:solidFill>
          <a:schemeClr val="lt1"/>
        </a:solidFill>
        <a:effectLst/>
      </p:bgPr>
    </p:bg>
    <p:spTree>
      <p:nvGrpSpPr>
        <p:cNvPr id="1" name="Shape 168"/>
        <p:cNvGrpSpPr/>
        <p:nvPr/>
      </p:nvGrpSpPr>
      <p:grpSpPr>
        <a:xfrm>
          <a:off x="0" y="0"/>
          <a:ext cx="0" cy="0"/>
          <a:chOff x="0" y="0"/>
          <a:chExt cx="0" cy="0"/>
        </a:xfrm>
      </p:grpSpPr>
      <p:sp>
        <p:nvSpPr>
          <p:cNvPr id="169" name="Google Shape;169;g2e0a9c0832f_0_672"/>
          <p:cNvSpPr/>
          <p:nvPr/>
        </p:nvSpPr>
        <p:spPr>
          <a:xfrm>
            <a:off x="0" y="0"/>
            <a:ext cx="9144000" cy="5143500"/>
          </a:xfrm>
          <a:custGeom>
            <a:avLst/>
            <a:gdLst/>
            <a:ahLst/>
            <a:cxnLst/>
            <a:rect l="l" t="t" r="r" b="b"/>
            <a:pathLst>
              <a:path w="9144000" h="5143500" extrusionOk="0">
                <a:moveTo>
                  <a:pt x="9144000" y="0"/>
                </a:moveTo>
                <a:lnTo>
                  <a:pt x="0" y="0"/>
                </a:lnTo>
                <a:lnTo>
                  <a:pt x="0" y="5143500"/>
                </a:lnTo>
                <a:lnTo>
                  <a:pt x="9144000" y="5143500"/>
                </a:lnTo>
                <a:lnTo>
                  <a:pt x="9144000" y="0"/>
                </a:lnTo>
                <a:close/>
              </a:path>
            </a:pathLst>
          </a:custGeom>
          <a:solidFill>
            <a:srgbClr val="138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F0F0F"/>
              </a:buClr>
              <a:buSzPts val="1800"/>
              <a:buFont typeface="Arial"/>
              <a:buNone/>
            </a:pPr>
            <a:endParaRPr sz="1800" b="0" i="0" u="none" strike="noStrike" cap="none">
              <a:solidFill>
                <a:srgbClr val="0F0F0F"/>
              </a:solidFill>
              <a:latin typeface="Arial"/>
              <a:ea typeface="Arial"/>
              <a:cs typeface="Arial"/>
              <a:sym typeface="Arial"/>
            </a:endParaRPr>
          </a:p>
        </p:txBody>
      </p:sp>
      <p:sp>
        <p:nvSpPr>
          <p:cNvPr id="170" name="Google Shape;170;g2e0a9c0832f_0_672"/>
          <p:cNvSpPr txBox="1">
            <a:spLocks noGrp="1"/>
          </p:cNvSpPr>
          <p:nvPr>
            <p:ph type="title"/>
          </p:nvPr>
        </p:nvSpPr>
        <p:spPr>
          <a:xfrm>
            <a:off x="238760" y="40335"/>
            <a:ext cx="6753300" cy="3078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sz="2000" b="1" i="0">
                <a:solidFill>
                  <a:srgbClr val="001180"/>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1" name="Google Shape;171;g2e0a9c0832f_0_672"/>
          <p:cNvSpPr txBox="1">
            <a:spLocks noGrp="1"/>
          </p:cNvSpPr>
          <p:nvPr>
            <p:ph type="ftr" idx="11"/>
          </p:nvPr>
        </p:nvSpPr>
        <p:spPr>
          <a:xfrm>
            <a:off x="3108960" y="4783456"/>
            <a:ext cx="2926200" cy="207600"/>
          </a:xfrm>
          <a:prstGeom prst="rect">
            <a:avLst/>
          </a:prstGeom>
          <a:noFill/>
          <a:ln>
            <a:noFill/>
          </a:ln>
        </p:spPr>
        <p:txBody>
          <a:bodyPr spcFirstLastPara="1" wrap="square" lIns="0" tIns="0" rIns="0" bIns="0" anchor="t" anchorCtr="0">
            <a:spAutoFit/>
          </a:bodyPr>
          <a:lstStyle>
            <a:lvl1pPr lvl="0" algn="ctr" rtl="0">
              <a:lnSpc>
                <a:spcPct val="100000"/>
              </a:lnSpc>
              <a:spcBef>
                <a:spcPts val="0"/>
              </a:spcBef>
              <a:spcAft>
                <a:spcPts val="0"/>
              </a:spcAft>
              <a:buClr>
                <a:srgbClr val="888888"/>
              </a:buClr>
              <a:buSzPts val="1300"/>
              <a:buFont typeface="Arial"/>
              <a:buNone/>
              <a:defRPr>
                <a:solidFill>
                  <a:srgbClr val="888888"/>
                </a:solidFill>
              </a:defRPr>
            </a:lvl1pPr>
            <a:lvl2pPr lvl="1" algn="l" rtl="0">
              <a:lnSpc>
                <a:spcPct val="100000"/>
              </a:lnSpc>
              <a:spcBef>
                <a:spcPts val="0"/>
              </a:spcBef>
              <a:spcAft>
                <a:spcPts val="0"/>
              </a:spcAft>
              <a:buClr>
                <a:srgbClr val="0F0F0F"/>
              </a:buClr>
              <a:buSzPts val="1800"/>
              <a:buNone/>
              <a:defRPr/>
            </a:lvl2pPr>
            <a:lvl3pPr lvl="2" algn="l" rtl="0">
              <a:lnSpc>
                <a:spcPct val="100000"/>
              </a:lnSpc>
              <a:spcBef>
                <a:spcPts val="0"/>
              </a:spcBef>
              <a:spcAft>
                <a:spcPts val="0"/>
              </a:spcAft>
              <a:buClr>
                <a:srgbClr val="0F0F0F"/>
              </a:buClr>
              <a:buSzPts val="1800"/>
              <a:buNone/>
              <a:defRPr/>
            </a:lvl3pPr>
            <a:lvl4pPr lvl="3" algn="l" rtl="0">
              <a:lnSpc>
                <a:spcPct val="100000"/>
              </a:lnSpc>
              <a:spcBef>
                <a:spcPts val="0"/>
              </a:spcBef>
              <a:spcAft>
                <a:spcPts val="0"/>
              </a:spcAft>
              <a:buClr>
                <a:srgbClr val="0F0F0F"/>
              </a:buClr>
              <a:buSzPts val="1800"/>
              <a:buNone/>
              <a:defRPr/>
            </a:lvl4pPr>
            <a:lvl5pPr lvl="4" algn="l" rtl="0">
              <a:lnSpc>
                <a:spcPct val="100000"/>
              </a:lnSpc>
              <a:spcBef>
                <a:spcPts val="0"/>
              </a:spcBef>
              <a:spcAft>
                <a:spcPts val="0"/>
              </a:spcAft>
              <a:buClr>
                <a:srgbClr val="0F0F0F"/>
              </a:buClr>
              <a:buSzPts val="1800"/>
              <a:buNone/>
              <a:defRPr/>
            </a:lvl5pPr>
            <a:lvl6pPr lvl="5" algn="l" rtl="0">
              <a:lnSpc>
                <a:spcPct val="100000"/>
              </a:lnSpc>
              <a:spcBef>
                <a:spcPts val="0"/>
              </a:spcBef>
              <a:spcAft>
                <a:spcPts val="0"/>
              </a:spcAft>
              <a:buClr>
                <a:srgbClr val="0F0F0F"/>
              </a:buClr>
              <a:buSzPts val="1800"/>
              <a:buNone/>
              <a:defRPr/>
            </a:lvl6pPr>
            <a:lvl7pPr lvl="6" algn="l" rtl="0">
              <a:lnSpc>
                <a:spcPct val="100000"/>
              </a:lnSpc>
              <a:spcBef>
                <a:spcPts val="0"/>
              </a:spcBef>
              <a:spcAft>
                <a:spcPts val="0"/>
              </a:spcAft>
              <a:buClr>
                <a:srgbClr val="0F0F0F"/>
              </a:buClr>
              <a:buSzPts val="1800"/>
              <a:buNone/>
              <a:defRPr/>
            </a:lvl7pPr>
            <a:lvl8pPr lvl="7" algn="l" rtl="0">
              <a:lnSpc>
                <a:spcPct val="100000"/>
              </a:lnSpc>
              <a:spcBef>
                <a:spcPts val="0"/>
              </a:spcBef>
              <a:spcAft>
                <a:spcPts val="0"/>
              </a:spcAft>
              <a:buClr>
                <a:srgbClr val="0F0F0F"/>
              </a:buClr>
              <a:buSzPts val="1800"/>
              <a:buNone/>
              <a:defRPr/>
            </a:lvl8pPr>
            <a:lvl9pPr lvl="8" algn="l" rtl="0">
              <a:lnSpc>
                <a:spcPct val="100000"/>
              </a:lnSpc>
              <a:spcBef>
                <a:spcPts val="0"/>
              </a:spcBef>
              <a:spcAft>
                <a:spcPts val="0"/>
              </a:spcAft>
              <a:buClr>
                <a:srgbClr val="0F0F0F"/>
              </a:buClr>
              <a:buSzPts val="1800"/>
              <a:buNone/>
              <a:defRPr/>
            </a:lvl9pPr>
          </a:lstStyle>
          <a:p>
            <a:endParaRPr/>
          </a:p>
        </p:txBody>
      </p:sp>
      <p:sp>
        <p:nvSpPr>
          <p:cNvPr id="172" name="Google Shape;172;g2e0a9c0832f_0_672"/>
          <p:cNvSpPr txBox="1">
            <a:spLocks noGrp="1"/>
          </p:cNvSpPr>
          <p:nvPr>
            <p:ph type="dt" idx="10"/>
          </p:nvPr>
        </p:nvSpPr>
        <p:spPr>
          <a:xfrm>
            <a:off x="457200" y="4783456"/>
            <a:ext cx="2103000" cy="2076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Clr>
                <a:srgbClr val="888888"/>
              </a:buClr>
              <a:buSzPts val="1300"/>
              <a:buFont typeface="Arial"/>
              <a:buNone/>
              <a:defRPr>
                <a:solidFill>
                  <a:srgbClr val="888888"/>
                </a:solidFill>
              </a:defRPr>
            </a:lvl1pPr>
            <a:lvl2pPr lvl="1" algn="l" rtl="0">
              <a:lnSpc>
                <a:spcPct val="100000"/>
              </a:lnSpc>
              <a:spcBef>
                <a:spcPts val="0"/>
              </a:spcBef>
              <a:spcAft>
                <a:spcPts val="0"/>
              </a:spcAft>
              <a:buClr>
                <a:srgbClr val="0F0F0F"/>
              </a:buClr>
              <a:buSzPts val="1800"/>
              <a:buNone/>
              <a:defRPr/>
            </a:lvl2pPr>
            <a:lvl3pPr lvl="2" algn="l" rtl="0">
              <a:lnSpc>
                <a:spcPct val="100000"/>
              </a:lnSpc>
              <a:spcBef>
                <a:spcPts val="0"/>
              </a:spcBef>
              <a:spcAft>
                <a:spcPts val="0"/>
              </a:spcAft>
              <a:buClr>
                <a:srgbClr val="0F0F0F"/>
              </a:buClr>
              <a:buSzPts val="1800"/>
              <a:buNone/>
              <a:defRPr/>
            </a:lvl3pPr>
            <a:lvl4pPr lvl="3" algn="l" rtl="0">
              <a:lnSpc>
                <a:spcPct val="100000"/>
              </a:lnSpc>
              <a:spcBef>
                <a:spcPts val="0"/>
              </a:spcBef>
              <a:spcAft>
                <a:spcPts val="0"/>
              </a:spcAft>
              <a:buClr>
                <a:srgbClr val="0F0F0F"/>
              </a:buClr>
              <a:buSzPts val="1800"/>
              <a:buNone/>
              <a:defRPr/>
            </a:lvl4pPr>
            <a:lvl5pPr lvl="4" algn="l" rtl="0">
              <a:lnSpc>
                <a:spcPct val="100000"/>
              </a:lnSpc>
              <a:spcBef>
                <a:spcPts val="0"/>
              </a:spcBef>
              <a:spcAft>
                <a:spcPts val="0"/>
              </a:spcAft>
              <a:buClr>
                <a:srgbClr val="0F0F0F"/>
              </a:buClr>
              <a:buSzPts val="1800"/>
              <a:buNone/>
              <a:defRPr/>
            </a:lvl5pPr>
            <a:lvl6pPr lvl="5" algn="l" rtl="0">
              <a:lnSpc>
                <a:spcPct val="100000"/>
              </a:lnSpc>
              <a:spcBef>
                <a:spcPts val="0"/>
              </a:spcBef>
              <a:spcAft>
                <a:spcPts val="0"/>
              </a:spcAft>
              <a:buClr>
                <a:srgbClr val="0F0F0F"/>
              </a:buClr>
              <a:buSzPts val="1800"/>
              <a:buNone/>
              <a:defRPr/>
            </a:lvl6pPr>
            <a:lvl7pPr lvl="6" algn="l" rtl="0">
              <a:lnSpc>
                <a:spcPct val="100000"/>
              </a:lnSpc>
              <a:spcBef>
                <a:spcPts val="0"/>
              </a:spcBef>
              <a:spcAft>
                <a:spcPts val="0"/>
              </a:spcAft>
              <a:buClr>
                <a:srgbClr val="0F0F0F"/>
              </a:buClr>
              <a:buSzPts val="1800"/>
              <a:buNone/>
              <a:defRPr/>
            </a:lvl7pPr>
            <a:lvl8pPr lvl="7" algn="l" rtl="0">
              <a:lnSpc>
                <a:spcPct val="100000"/>
              </a:lnSpc>
              <a:spcBef>
                <a:spcPts val="0"/>
              </a:spcBef>
              <a:spcAft>
                <a:spcPts val="0"/>
              </a:spcAft>
              <a:buClr>
                <a:srgbClr val="0F0F0F"/>
              </a:buClr>
              <a:buSzPts val="1800"/>
              <a:buNone/>
              <a:defRPr/>
            </a:lvl8pPr>
            <a:lvl9pPr lvl="8" algn="l" rtl="0">
              <a:lnSpc>
                <a:spcPct val="100000"/>
              </a:lnSpc>
              <a:spcBef>
                <a:spcPts val="0"/>
              </a:spcBef>
              <a:spcAft>
                <a:spcPts val="0"/>
              </a:spcAft>
              <a:buClr>
                <a:srgbClr val="0F0F0F"/>
              </a:buClr>
              <a:buSzPts val="1800"/>
              <a:buNone/>
              <a:defRPr/>
            </a:lvl9pPr>
          </a:lstStyle>
          <a:p>
            <a:endParaRPr/>
          </a:p>
        </p:txBody>
      </p:sp>
      <p:sp>
        <p:nvSpPr>
          <p:cNvPr id="173" name="Google Shape;173;g2e0a9c0832f_0_672"/>
          <p:cNvSpPr txBox="1">
            <a:spLocks noGrp="1"/>
          </p:cNvSpPr>
          <p:nvPr>
            <p:ph type="sldNum" idx="12"/>
          </p:nvPr>
        </p:nvSpPr>
        <p:spPr>
          <a:xfrm>
            <a:off x="6583680" y="4783456"/>
            <a:ext cx="2103000" cy="200100"/>
          </a:xfrm>
          <a:prstGeom prst="rect">
            <a:avLst/>
          </a:prstGeom>
          <a:noFill/>
          <a:ln>
            <a:noFill/>
          </a:ln>
        </p:spPr>
        <p:txBody>
          <a:bodyPr spcFirstLastPara="1" wrap="square" lIns="0" tIns="0" rIns="0" bIns="0" anchor="t" anchorCtr="0">
            <a:spAutoFit/>
          </a:bodyPr>
          <a:lstStyle>
            <a:lvl1pPr marL="0" lvl="0" indent="0" algn="r" rtl="0">
              <a:lnSpc>
                <a:spcPct val="100000"/>
              </a:lnSpc>
              <a:spcBef>
                <a:spcPts val="0"/>
              </a:spcBef>
              <a:spcAft>
                <a:spcPts val="0"/>
              </a:spcAft>
              <a:buClr>
                <a:srgbClr val="888888"/>
              </a:buClr>
              <a:buSzPts val="1300"/>
              <a:buFont typeface="Arial"/>
              <a:buNone/>
              <a:defRPr>
                <a:solidFill>
                  <a:srgbClr val="888888"/>
                </a:solidFill>
              </a:defRPr>
            </a:lvl1pPr>
            <a:lvl2pPr marL="0" lvl="1" indent="0" algn="r" rtl="0">
              <a:lnSpc>
                <a:spcPct val="100000"/>
              </a:lnSpc>
              <a:spcBef>
                <a:spcPts val="0"/>
              </a:spcBef>
              <a:spcAft>
                <a:spcPts val="0"/>
              </a:spcAft>
              <a:buClr>
                <a:srgbClr val="888888"/>
              </a:buClr>
              <a:buSzPts val="1300"/>
              <a:buFont typeface="Arial"/>
              <a:buNone/>
              <a:defRPr>
                <a:solidFill>
                  <a:srgbClr val="888888"/>
                </a:solidFill>
              </a:defRPr>
            </a:lvl2pPr>
            <a:lvl3pPr marL="0" lvl="2" indent="0" algn="r" rtl="0">
              <a:lnSpc>
                <a:spcPct val="100000"/>
              </a:lnSpc>
              <a:spcBef>
                <a:spcPts val="0"/>
              </a:spcBef>
              <a:spcAft>
                <a:spcPts val="0"/>
              </a:spcAft>
              <a:buClr>
                <a:srgbClr val="888888"/>
              </a:buClr>
              <a:buSzPts val="1300"/>
              <a:buFont typeface="Arial"/>
              <a:buNone/>
              <a:defRPr>
                <a:solidFill>
                  <a:srgbClr val="888888"/>
                </a:solidFill>
              </a:defRPr>
            </a:lvl3pPr>
            <a:lvl4pPr marL="0" lvl="3" indent="0" algn="r" rtl="0">
              <a:lnSpc>
                <a:spcPct val="100000"/>
              </a:lnSpc>
              <a:spcBef>
                <a:spcPts val="0"/>
              </a:spcBef>
              <a:spcAft>
                <a:spcPts val="0"/>
              </a:spcAft>
              <a:buClr>
                <a:srgbClr val="888888"/>
              </a:buClr>
              <a:buSzPts val="1300"/>
              <a:buFont typeface="Arial"/>
              <a:buNone/>
              <a:defRPr>
                <a:solidFill>
                  <a:srgbClr val="888888"/>
                </a:solidFill>
              </a:defRPr>
            </a:lvl4pPr>
            <a:lvl5pPr marL="0" lvl="4" indent="0" algn="r" rtl="0">
              <a:lnSpc>
                <a:spcPct val="100000"/>
              </a:lnSpc>
              <a:spcBef>
                <a:spcPts val="0"/>
              </a:spcBef>
              <a:spcAft>
                <a:spcPts val="0"/>
              </a:spcAft>
              <a:buClr>
                <a:srgbClr val="888888"/>
              </a:buClr>
              <a:buSzPts val="1300"/>
              <a:buFont typeface="Arial"/>
              <a:buNone/>
              <a:defRPr>
                <a:solidFill>
                  <a:srgbClr val="888888"/>
                </a:solidFill>
              </a:defRPr>
            </a:lvl5pPr>
            <a:lvl6pPr marL="0" lvl="5" indent="0" algn="r" rtl="0">
              <a:lnSpc>
                <a:spcPct val="100000"/>
              </a:lnSpc>
              <a:spcBef>
                <a:spcPts val="0"/>
              </a:spcBef>
              <a:spcAft>
                <a:spcPts val="0"/>
              </a:spcAft>
              <a:buClr>
                <a:srgbClr val="888888"/>
              </a:buClr>
              <a:buSzPts val="1300"/>
              <a:buFont typeface="Arial"/>
              <a:buNone/>
              <a:defRPr>
                <a:solidFill>
                  <a:srgbClr val="888888"/>
                </a:solidFill>
              </a:defRPr>
            </a:lvl6pPr>
            <a:lvl7pPr marL="0" lvl="6" indent="0" algn="r" rtl="0">
              <a:lnSpc>
                <a:spcPct val="100000"/>
              </a:lnSpc>
              <a:spcBef>
                <a:spcPts val="0"/>
              </a:spcBef>
              <a:spcAft>
                <a:spcPts val="0"/>
              </a:spcAft>
              <a:buClr>
                <a:srgbClr val="888888"/>
              </a:buClr>
              <a:buSzPts val="1300"/>
              <a:buFont typeface="Arial"/>
              <a:buNone/>
              <a:defRPr>
                <a:solidFill>
                  <a:srgbClr val="888888"/>
                </a:solidFill>
              </a:defRPr>
            </a:lvl7pPr>
            <a:lvl8pPr marL="0" lvl="7" indent="0" algn="r" rtl="0">
              <a:lnSpc>
                <a:spcPct val="100000"/>
              </a:lnSpc>
              <a:spcBef>
                <a:spcPts val="0"/>
              </a:spcBef>
              <a:spcAft>
                <a:spcPts val="0"/>
              </a:spcAft>
              <a:buClr>
                <a:srgbClr val="888888"/>
              </a:buClr>
              <a:buSzPts val="1300"/>
              <a:buFont typeface="Arial"/>
              <a:buNone/>
              <a:defRPr>
                <a:solidFill>
                  <a:srgbClr val="888888"/>
                </a:solidFill>
              </a:defRPr>
            </a:lvl8pPr>
            <a:lvl9pPr marL="0" lvl="8" indent="0" algn="r" rtl="0">
              <a:lnSpc>
                <a:spcPct val="100000"/>
              </a:lnSpc>
              <a:spcBef>
                <a:spcPts val="0"/>
              </a:spcBef>
              <a:spcAft>
                <a:spcPts val="0"/>
              </a:spcAft>
              <a:buClr>
                <a:srgbClr val="888888"/>
              </a:buClr>
              <a:buSzPts val="1300"/>
              <a:buFont typeface="Arial"/>
              <a:buNone/>
              <a:defRPr>
                <a:solidFill>
                  <a:srgbClr val="888888"/>
                </a:solidFill>
              </a:defRPr>
            </a:lvl9pPr>
          </a:lstStyle>
          <a:p>
            <a:pPr marL="0" lvl="0" indent="0" algn="r" rtl="0">
              <a:spcBef>
                <a:spcPts val="0"/>
              </a:spcBef>
              <a:spcAft>
                <a:spcPts val="0"/>
              </a:spcAft>
              <a:buNone/>
            </a:pPr>
            <a:fld id="{00000000-1234-1234-1234-123412341234}" type="slidenum">
              <a:rPr lang="en-GB"/>
              <a:t>‹#›</a:t>
            </a:fld>
            <a:endParaRPr sz="1300" b="0" i="0" u="none" strike="noStrike" cap="none">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zöveg">
  <p:cSld name="Szöveg">
    <p:spTree>
      <p:nvGrpSpPr>
        <p:cNvPr id="1" name="Shape 33"/>
        <p:cNvGrpSpPr/>
        <p:nvPr/>
      </p:nvGrpSpPr>
      <p:grpSpPr>
        <a:xfrm>
          <a:off x="0" y="0"/>
          <a:ext cx="0" cy="0"/>
          <a:chOff x="0" y="0"/>
          <a:chExt cx="0" cy="0"/>
        </a:xfrm>
      </p:grpSpPr>
      <p:sp>
        <p:nvSpPr>
          <p:cNvPr id="34" name="Google Shape;34;p54"/>
          <p:cNvSpPr/>
          <p:nvPr/>
        </p:nvSpPr>
        <p:spPr>
          <a:xfrm>
            <a:off x="0" y="0"/>
            <a:ext cx="9144000" cy="731520"/>
          </a:xfrm>
          <a:prstGeom prst="rect">
            <a:avLst/>
          </a:prstGeom>
          <a:solidFill>
            <a:schemeClr val="l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5DC737"/>
              </a:buClr>
              <a:buSzPts val="1300"/>
              <a:buFont typeface="Arial"/>
              <a:buNone/>
            </a:pPr>
            <a:endParaRPr sz="1300" b="0" i="0" u="none" strike="noStrike" cap="none">
              <a:solidFill>
                <a:srgbClr val="0F0F0F"/>
              </a:solidFill>
              <a:latin typeface="Arial"/>
              <a:ea typeface="Arial"/>
              <a:cs typeface="Arial"/>
              <a:sym typeface="Arial"/>
            </a:endParaRPr>
          </a:p>
        </p:txBody>
      </p:sp>
      <p:sp>
        <p:nvSpPr>
          <p:cNvPr id="35" name="Google Shape;35;p54"/>
          <p:cNvSpPr txBox="1">
            <a:spLocks noGrp="1"/>
          </p:cNvSpPr>
          <p:nvPr>
            <p:ph type="body" idx="1"/>
          </p:nvPr>
        </p:nvSpPr>
        <p:spPr>
          <a:xfrm>
            <a:off x="365760" y="1005839"/>
            <a:ext cx="8412480" cy="3749040"/>
          </a:xfrm>
          <a:prstGeom prst="rect">
            <a:avLst/>
          </a:prstGeom>
          <a:noFill/>
          <a:ln>
            <a:noFill/>
          </a:ln>
        </p:spPr>
        <p:txBody>
          <a:bodyPr spcFirstLastPara="1" wrap="square" lIns="0" tIns="0" rIns="0" bIns="0" anchor="t" anchorCtr="0">
            <a:normAutofit/>
          </a:bodyPr>
          <a:lstStyle>
            <a:lvl1pPr marL="457200" lvl="0" indent="-317500" algn="l">
              <a:lnSpc>
                <a:spcPct val="90000"/>
              </a:lnSpc>
              <a:spcBef>
                <a:spcPts val="300"/>
              </a:spcBef>
              <a:spcAft>
                <a:spcPts val="0"/>
              </a:spcAft>
              <a:buClr>
                <a:srgbClr val="001180"/>
              </a:buClr>
              <a:buSzPts val="1400"/>
              <a:buChar char="•"/>
              <a:defRPr sz="1400">
                <a:solidFill>
                  <a:schemeClr val="dk1"/>
                </a:solidFill>
                <a:latin typeface="Arial"/>
                <a:ea typeface="Arial"/>
                <a:cs typeface="Arial"/>
                <a:sym typeface="Arial"/>
              </a:defRPr>
            </a:lvl1pPr>
            <a:lvl2pPr marL="914400" lvl="1" indent="-317500" algn="l">
              <a:lnSpc>
                <a:spcPct val="90000"/>
              </a:lnSpc>
              <a:spcBef>
                <a:spcPts val="300"/>
              </a:spcBef>
              <a:spcAft>
                <a:spcPts val="0"/>
              </a:spcAft>
              <a:buClr>
                <a:srgbClr val="001180"/>
              </a:buClr>
              <a:buSzPts val="1400"/>
              <a:buFont typeface="Arial"/>
              <a:buChar char="•"/>
              <a:defRPr sz="1400">
                <a:solidFill>
                  <a:schemeClr val="dk1"/>
                </a:solidFill>
                <a:latin typeface="Arial"/>
                <a:ea typeface="Arial"/>
                <a:cs typeface="Arial"/>
                <a:sym typeface="Arial"/>
              </a:defRPr>
            </a:lvl2pPr>
            <a:lvl3pPr marL="1371600" lvl="2" indent="-317500" algn="l">
              <a:lnSpc>
                <a:spcPct val="90000"/>
              </a:lnSpc>
              <a:spcBef>
                <a:spcPts val="300"/>
              </a:spcBef>
              <a:spcAft>
                <a:spcPts val="0"/>
              </a:spcAft>
              <a:buClr>
                <a:srgbClr val="001180"/>
              </a:buClr>
              <a:buSzPts val="1400"/>
              <a:buFont typeface="Arial"/>
              <a:buChar char="•"/>
              <a:defRPr sz="1400">
                <a:solidFill>
                  <a:schemeClr val="dk1"/>
                </a:solidFill>
                <a:latin typeface="Arial"/>
                <a:ea typeface="Arial"/>
                <a:cs typeface="Arial"/>
                <a:sym typeface="Arial"/>
              </a:defRPr>
            </a:lvl3pPr>
            <a:lvl4pPr marL="1828800" lvl="3" indent="-317500" algn="l">
              <a:lnSpc>
                <a:spcPct val="90000"/>
              </a:lnSpc>
              <a:spcBef>
                <a:spcPts val="300"/>
              </a:spcBef>
              <a:spcAft>
                <a:spcPts val="0"/>
              </a:spcAft>
              <a:buClr>
                <a:srgbClr val="001180"/>
              </a:buClr>
              <a:buSzPts val="1400"/>
              <a:buFont typeface="Arial"/>
              <a:buChar char="•"/>
              <a:defRPr sz="1400">
                <a:solidFill>
                  <a:schemeClr val="dk1"/>
                </a:solidFill>
                <a:latin typeface="Arial"/>
                <a:ea typeface="Arial"/>
                <a:cs typeface="Arial"/>
                <a:sym typeface="Arial"/>
              </a:defRPr>
            </a:lvl4pPr>
            <a:lvl5pPr marL="2286000" lvl="4" indent="-317500" algn="l">
              <a:lnSpc>
                <a:spcPct val="90000"/>
              </a:lnSpc>
              <a:spcBef>
                <a:spcPts val="300"/>
              </a:spcBef>
              <a:spcAft>
                <a:spcPts val="0"/>
              </a:spcAft>
              <a:buClr>
                <a:srgbClr val="001180"/>
              </a:buClr>
              <a:buSzPts val="1400"/>
              <a:buFont typeface="Arial"/>
              <a:buChar char="•"/>
              <a:defRPr sz="1400">
                <a:solidFill>
                  <a:schemeClr val="dk1"/>
                </a:solidFill>
                <a:latin typeface="Arial"/>
                <a:ea typeface="Arial"/>
                <a:cs typeface="Arial"/>
                <a:sym typeface="Arial"/>
              </a:defRPr>
            </a:lvl5pPr>
            <a:lvl6pPr marL="2743200" lvl="5" indent="-317500" algn="l">
              <a:lnSpc>
                <a:spcPct val="90000"/>
              </a:lnSpc>
              <a:spcBef>
                <a:spcPts val="300"/>
              </a:spcBef>
              <a:spcAft>
                <a:spcPts val="0"/>
              </a:spcAft>
              <a:buClr>
                <a:srgbClr val="001180"/>
              </a:buClr>
              <a:buSzPts val="1400"/>
              <a:buFont typeface="Arial"/>
              <a:buChar char="•"/>
              <a:defRPr sz="1400">
                <a:solidFill>
                  <a:schemeClr val="dk1"/>
                </a:solidFill>
                <a:latin typeface="Arial"/>
                <a:ea typeface="Arial"/>
                <a:cs typeface="Arial"/>
                <a:sym typeface="Arial"/>
              </a:defRPr>
            </a:lvl6pPr>
            <a:lvl7pPr marL="3200400" lvl="6" indent="-317500" algn="l">
              <a:lnSpc>
                <a:spcPct val="90000"/>
              </a:lnSpc>
              <a:spcBef>
                <a:spcPts val="300"/>
              </a:spcBef>
              <a:spcAft>
                <a:spcPts val="0"/>
              </a:spcAft>
              <a:buClr>
                <a:srgbClr val="001180"/>
              </a:buClr>
              <a:buSzPts val="1400"/>
              <a:buFont typeface="Arial"/>
              <a:buChar char="•"/>
              <a:defRPr sz="1400">
                <a:solidFill>
                  <a:schemeClr val="dk1"/>
                </a:solidFill>
                <a:latin typeface="Arial"/>
                <a:ea typeface="Arial"/>
                <a:cs typeface="Arial"/>
                <a:sym typeface="Arial"/>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6" name="Google Shape;36;p54"/>
          <p:cNvSpPr txBox="1">
            <a:spLocks noGrp="1"/>
          </p:cNvSpPr>
          <p:nvPr>
            <p:ph type="ftr" idx="11"/>
          </p:nvPr>
        </p:nvSpPr>
        <p:spPr>
          <a:xfrm>
            <a:off x="368300" y="4782312"/>
            <a:ext cx="8138160" cy="274637"/>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rgbClr val="AFB4B9"/>
              </a:buClr>
              <a:buSzPts val="900"/>
              <a:buFont typeface="Arial"/>
              <a:buNone/>
              <a:defRPr sz="900">
                <a:solidFill>
                  <a:srgbClr val="AFB4B9"/>
                </a:solidFill>
              </a:defRPr>
            </a:lvl1pPr>
            <a:lvl2pPr lvl="1" algn="l">
              <a:lnSpc>
                <a:spcPct val="100000"/>
              </a:lnSpc>
              <a:spcBef>
                <a:spcPts val="0"/>
              </a:spcBef>
              <a:spcAft>
                <a:spcPts val="0"/>
              </a:spcAft>
              <a:buClr>
                <a:srgbClr val="0F0F0F"/>
              </a:buClr>
              <a:buSzPts val="1800"/>
              <a:buNone/>
              <a:defRPr/>
            </a:lvl2pPr>
            <a:lvl3pPr lvl="2" algn="l">
              <a:lnSpc>
                <a:spcPct val="100000"/>
              </a:lnSpc>
              <a:spcBef>
                <a:spcPts val="0"/>
              </a:spcBef>
              <a:spcAft>
                <a:spcPts val="0"/>
              </a:spcAft>
              <a:buClr>
                <a:srgbClr val="0F0F0F"/>
              </a:buClr>
              <a:buSzPts val="1800"/>
              <a:buNone/>
              <a:defRPr/>
            </a:lvl3pPr>
            <a:lvl4pPr lvl="3" algn="l">
              <a:lnSpc>
                <a:spcPct val="100000"/>
              </a:lnSpc>
              <a:spcBef>
                <a:spcPts val="0"/>
              </a:spcBef>
              <a:spcAft>
                <a:spcPts val="0"/>
              </a:spcAft>
              <a:buClr>
                <a:srgbClr val="0F0F0F"/>
              </a:buClr>
              <a:buSzPts val="1800"/>
              <a:buNone/>
              <a:defRPr/>
            </a:lvl4pPr>
            <a:lvl5pPr lvl="4" algn="l">
              <a:lnSpc>
                <a:spcPct val="100000"/>
              </a:lnSpc>
              <a:spcBef>
                <a:spcPts val="0"/>
              </a:spcBef>
              <a:spcAft>
                <a:spcPts val="0"/>
              </a:spcAft>
              <a:buClr>
                <a:srgbClr val="0F0F0F"/>
              </a:buClr>
              <a:buSzPts val="1800"/>
              <a:buNone/>
              <a:defRPr/>
            </a:lvl5pPr>
            <a:lvl6pPr lvl="5" algn="l">
              <a:lnSpc>
                <a:spcPct val="100000"/>
              </a:lnSpc>
              <a:spcBef>
                <a:spcPts val="0"/>
              </a:spcBef>
              <a:spcAft>
                <a:spcPts val="0"/>
              </a:spcAft>
              <a:buClr>
                <a:srgbClr val="0F0F0F"/>
              </a:buClr>
              <a:buSzPts val="1800"/>
              <a:buNone/>
              <a:defRPr/>
            </a:lvl6pPr>
            <a:lvl7pPr lvl="6" algn="l">
              <a:lnSpc>
                <a:spcPct val="100000"/>
              </a:lnSpc>
              <a:spcBef>
                <a:spcPts val="0"/>
              </a:spcBef>
              <a:spcAft>
                <a:spcPts val="0"/>
              </a:spcAft>
              <a:buClr>
                <a:srgbClr val="0F0F0F"/>
              </a:buClr>
              <a:buSzPts val="1800"/>
              <a:buNone/>
              <a:defRPr/>
            </a:lvl7pPr>
            <a:lvl8pPr lvl="7" algn="l">
              <a:lnSpc>
                <a:spcPct val="100000"/>
              </a:lnSpc>
              <a:spcBef>
                <a:spcPts val="0"/>
              </a:spcBef>
              <a:spcAft>
                <a:spcPts val="0"/>
              </a:spcAft>
              <a:buClr>
                <a:srgbClr val="0F0F0F"/>
              </a:buClr>
              <a:buSzPts val="1800"/>
              <a:buNone/>
              <a:defRPr/>
            </a:lvl8pPr>
            <a:lvl9pPr lvl="8" algn="l">
              <a:lnSpc>
                <a:spcPct val="100000"/>
              </a:lnSpc>
              <a:spcBef>
                <a:spcPts val="0"/>
              </a:spcBef>
              <a:spcAft>
                <a:spcPts val="0"/>
              </a:spcAft>
              <a:buClr>
                <a:srgbClr val="0F0F0F"/>
              </a:buClr>
              <a:buSzPts val="1800"/>
              <a:buNone/>
              <a:defRPr/>
            </a:lvl9pPr>
          </a:lstStyle>
          <a:p>
            <a:endParaRPr/>
          </a:p>
        </p:txBody>
      </p:sp>
      <p:sp>
        <p:nvSpPr>
          <p:cNvPr id="37" name="Google Shape;37;p54"/>
          <p:cNvSpPr txBox="1">
            <a:spLocks noGrp="1"/>
          </p:cNvSpPr>
          <p:nvPr>
            <p:ph type="sldNum" idx="12"/>
          </p:nvPr>
        </p:nvSpPr>
        <p:spPr>
          <a:xfrm>
            <a:off x="8507840" y="4782312"/>
            <a:ext cx="274320" cy="274320"/>
          </a:xfrm>
          <a:prstGeom prst="rect">
            <a:avLst/>
          </a:prstGeom>
          <a:noFill/>
          <a:ln>
            <a:noFill/>
          </a:ln>
        </p:spPr>
        <p:txBody>
          <a:bodyPr spcFirstLastPara="1" wrap="square" lIns="0" tIns="0" rIns="0" bIns="0" anchor="ctr" anchorCtr="0">
            <a:noAutofit/>
          </a:bodyPr>
          <a:lstStyle>
            <a:lvl1pPr marL="0" lvl="0" indent="0" algn="r">
              <a:lnSpc>
                <a:spcPct val="100000"/>
              </a:lnSpc>
              <a:spcBef>
                <a:spcPts val="0"/>
              </a:spcBef>
              <a:spcAft>
                <a:spcPts val="0"/>
              </a:spcAft>
              <a:buClr>
                <a:srgbClr val="AFB4B9"/>
              </a:buClr>
              <a:buSzPts val="900"/>
              <a:buFont typeface="Arial"/>
              <a:buNone/>
              <a:defRPr sz="900" b="0" i="0" u="none" strike="noStrike" cap="none">
                <a:solidFill>
                  <a:srgbClr val="AFB4B9"/>
                </a:solidFill>
                <a:latin typeface="Arial"/>
                <a:ea typeface="Arial"/>
                <a:cs typeface="Arial"/>
                <a:sym typeface="Arial"/>
              </a:defRPr>
            </a:lvl1pPr>
            <a:lvl2pPr marL="0" lvl="1" indent="0" algn="r">
              <a:lnSpc>
                <a:spcPct val="100000"/>
              </a:lnSpc>
              <a:spcBef>
                <a:spcPts val="0"/>
              </a:spcBef>
              <a:spcAft>
                <a:spcPts val="0"/>
              </a:spcAft>
              <a:buClr>
                <a:srgbClr val="AFB4B9"/>
              </a:buClr>
              <a:buSzPts val="900"/>
              <a:buFont typeface="Arial"/>
              <a:buNone/>
              <a:defRPr sz="900" b="0" i="0" u="none" strike="noStrike" cap="none">
                <a:solidFill>
                  <a:srgbClr val="AFB4B9"/>
                </a:solidFill>
                <a:latin typeface="Arial"/>
                <a:ea typeface="Arial"/>
                <a:cs typeface="Arial"/>
                <a:sym typeface="Arial"/>
              </a:defRPr>
            </a:lvl2pPr>
            <a:lvl3pPr marL="0" lvl="2" indent="0" algn="r">
              <a:lnSpc>
                <a:spcPct val="100000"/>
              </a:lnSpc>
              <a:spcBef>
                <a:spcPts val="0"/>
              </a:spcBef>
              <a:spcAft>
                <a:spcPts val="0"/>
              </a:spcAft>
              <a:buClr>
                <a:srgbClr val="AFB4B9"/>
              </a:buClr>
              <a:buSzPts val="900"/>
              <a:buFont typeface="Arial"/>
              <a:buNone/>
              <a:defRPr sz="900" b="0" i="0" u="none" strike="noStrike" cap="none">
                <a:solidFill>
                  <a:srgbClr val="AFB4B9"/>
                </a:solidFill>
                <a:latin typeface="Arial"/>
                <a:ea typeface="Arial"/>
                <a:cs typeface="Arial"/>
                <a:sym typeface="Arial"/>
              </a:defRPr>
            </a:lvl3pPr>
            <a:lvl4pPr marL="0" lvl="3" indent="0" algn="r">
              <a:lnSpc>
                <a:spcPct val="100000"/>
              </a:lnSpc>
              <a:spcBef>
                <a:spcPts val="0"/>
              </a:spcBef>
              <a:spcAft>
                <a:spcPts val="0"/>
              </a:spcAft>
              <a:buClr>
                <a:srgbClr val="AFB4B9"/>
              </a:buClr>
              <a:buSzPts val="900"/>
              <a:buFont typeface="Arial"/>
              <a:buNone/>
              <a:defRPr sz="900" b="0" i="0" u="none" strike="noStrike" cap="none">
                <a:solidFill>
                  <a:srgbClr val="AFB4B9"/>
                </a:solidFill>
                <a:latin typeface="Arial"/>
                <a:ea typeface="Arial"/>
                <a:cs typeface="Arial"/>
                <a:sym typeface="Arial"/>
              </a:defRPr>
            </a:lvl4pPr>
            <a:lvl5pPr marL="0" lvl="4" indent="0" algn="r">
              <a:lnSpc>
                <a:spcPct val="100000"/>
              </a:lnSpc>
              <a:spcBef>
                <a:spcPts val="0"/>
              </a:spcBef>
              <a:spcAft>
                <a:spcPts val="0"/>
              </a:spcAft>
              <a:buClr>
                <a:srgbClr val="AFB4B9"/>
              </a:buClr>
              <a:buSzPts val="900"/>
              <a:buFont typeface="Arial"/>
              <a:buNone/>
              <a:defRPr sz="900" b="0" i="0" u="none" strike="noStrike" cap="none">
                <a:solidFill>
                  <a:srgbClr val="AFB4B9"/>
                </a:solidFill>
                <a:latin typeface="Arial"/>
                <a:ea typeface="Arial"/>
                <a:cs typeface="Arial"/>
                <a:sym typeface="Arial"/>
              </a:defRPr>
            </a:lvl5pPr>
            <a:lvl6pPr marL="0" lvl="5" indent="0" algn="r">
              <a:lnSpc>
                <a:spcPct val="100000"/>
              </a:lnSpc>
              <a:spcBef>
                <a:spcPts val="0"/>
              </a:spcBef>
              <a:spcAft>
                <a:spcPts val="0"/>
              </a:spcAft>
              <a:buClr>
                <a:srgbClr val="AFB4B9"/>
              </a:buClr>
              <a:buSzPts val="900"/>
              <a:buFont typeface="Arial"/>
              <a:buNone/>
              <a:defRPr sz="900" b="0" i="0" u="none" strike="noStrike" cap="none">
                <a:solidFill>
                  <a:srgbClr val="AFB4B9"/>
                </a:solidFill>
                <a:latin typeface="Arial"/>
                <a:ea typeface="Arial"/>
                <a:cs typeface="Arial"/>
                <a:sym typeface="Arial"/>
              </a:defRPr>
            </a:lvl6pPr>
            <a:lvl7pPr marL="0" lvl="6" indent="0" algn="r">
              <a:lnSpc>
                <a:spcPct val="100000"/>
              </a:lnSpc>
              <a:spcBef>
                <a:spcPts val="0"/>
              </a:spcBef>
              <a:spcAft>
                <a:spcPts val="0"/>
              </a:spcAft>
              <a:buClr>
                <a:srgbClr val="AFB4B9"/>
              </a:buClr>
              <a:buSzPts val="900"/>
              <a:buFont typeface="Arial"/>
              <a:buNone/>
              <a:defRPr sz="900" b="0" i="0" u="none" strike="noStrike" cap="none">
                <a:solidFill>
                  <a:srgbClr val="AFB4B9"/>
                </a:solidFill>
                <a:latin typeface="Arial"/>
                <a:ea typeface="Arial"/>
                <a:cs typeface="Arial"/>
                <a:sym typeface="Arial"/>
              </a:defRPr>
            </a:lvl7pPr>
            <a:lvl8pPr marL="0" lvl="7" indent="0" algn="r">
              <a:lnSpc>
                <a:spcPct val="100000"/>
              </a:lnSpc>
              <a:spcBef>
                <a:spcPts val="0"/>
              </a:spcBef>
              <a:spcAft>
                <a:spcPts val="0"/>
              </a:spcAft>
              <a:buClr>
                <a:srgbClr val="AFB4B9"/>
              </a:buClr>
              <a:buSzPts val="900"/>
              <a:buFont typeface="Arial"/>
              <a:buNone/>
              <a:defRPr sz="900" b="0" i="0" u="none" strike="noStrike" cap="none">
                <a:solidFill>
                  <a:srgbClr val="AFB4B9"/>
                </a:solidFill>
                <a:latin typeface="Arial"/>
                <a:ea typeface="Arial"/>
                <a:cs typeface="Arial"/>
                <a:sym typeface="Arial"/>
              </a:defRPr>
            </a:lvl8pPr>
            <a:lvl9pPr marL="0" lvl="8" indent="0" algn="r">
              <a:lnSpc>
                <a:spcPct val="100000"/>
              </a:lnSpc>
              <a:spcBef>
                <a:spcPts val="0"/>
              </a:spcBef>
              <a:spcAft>
                <a:spcPts val="0"/>
              </a:spcAft>
              <a:buClr>
                <a:srgbClr val="AFB4B9"/>
              </a:buClr>
              <a:buSzPts val="900"/>
              <a:buFont typeface="Arial"/>
              <a:buNone/>
              <a:defRPr sz="900" b="0" i="0" u="none" strike="noStrike" cap="none">
                <a:solidFill>
                  <a:srgbClr val="AFB4B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38" name="Google Shape;38;p54"/>
          <p:cNvSpPr txBox="1">
            <a:spLocks noGrp="1"/>
          </p:cNvSpPr>
          <p:nvPr>
            <p:ph type="title"/>
          </p:nvPr>
        </p:nvSpPr>
        <p:spPr>
          <a:xfrm>
            <a:off x="251460" y="0"/>
            <a:ext cx="6990080" cy="731520"/>
          </a:xfrm>
          <a:prstGeom prst="rect">
            <a:avLst/>
          </a:prstGeom>
          <a:noFill/>
          <a:ln>
            <a:noFill/>
          </a:ln>
        </p:spPr>
        <p:txBody>
          <a:bodyPr spcFirstLastPara="1" wrap="square" lIns="0" tIns="0" rIns="0" bIns="0" anchor="ctr" anchorCtr="0">
            <a:normAutofit/>
          </a:bodyPr>
          <a:lstStyle>
            <a:lvl1pPr marR="0" lvl="0" algn="l">
              <a:lnSpc>
                <a:spcPct val="100000"/>
              </a:lnSpc>
              <a:spcBef>
                <a:spcPts val="0"/>
              </a:spcBef>
              <a:spcAft>
                <a:spcPts val="0"/>
              </a:spcAft>
              <a:buClr>
                <a:srgbClr val="001180"/>
              </a:buClr>
              <a:buSzPts val="2000"/>
              <a:buFont typeface="Arial"/>
              <a:buNone/>
              <a:defRPr sz="2000" b="1" i="0" u="none" strike="noStrike" cap="none">
                <a:solidFill>
                  <a:srgbClr val="001180"/>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9" name="Google Shape;39;p54" descr="A képen Betűtípus, szöveg, Grafika, Grafikus tervezés látható&#10;&#10;Automatikusan generált leírás"/>
          <p:cNvPicPr preferRelativeResize="0"/>
          <p:nvPr/>
        </p:nvPicPr>
        <p:blipFill rotWithShape="1">
          <a:blip r:embed="rId2">
            <a:alphaModFix/>
          </a:blip>
          <a:srcRect/>
          <a:stretch/>
        </p:blipFill>
        <p:spPr>
          <a:xfrm>
            <a:off x="7493000" y="218142"/>
            <a:ext cx="1399540" cy="360032"/>
          </a:xfrm>
          <a:prstGeom prst="rect">
            <a:avLst/>
          </a:prstGeom>
          <a:noFill/>
          <a:ln>
            <a:noFill/>
          </a:ln>
        </p:spPr>
      </p:pic>
      <p:sp>
        <p:nvSpPr>
          <p:cNvPr id="40" name="Google Shape;40;p54"/>
          <p:cNvSpPr/>
          <p:nvPr/>
        </p:nvSpPr>
        <p:spPr>
          <a:xfrm>
            <a:off x="0" y="731520"/>
            <a:ext cx="9144000" cy="18000"/>
          </a:xfrm>
          <a:prstGeom prst="rect">
            <a:avLst/>
          </a:prstGeom>
          <a:solidFill>
            <a:srgbClr val="A8A8A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5DC737"/>
              </a:buClr>
              <a:buSzPts val="1300"/>
              <a:buFont typeface="Arial"/>
              <a:buNone/>
            </a:pPr>
            <a:endParaRPr sz="1300" b="0" i="0" u="none" strike="noStrike" cap="none">
              <a:solidFill>
                <a:srgbClr val="0F0F0F"/>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74"/>
        <p:cNvGrpSpPr/>
        <p:nvPr/>
      </p:nvGrpSpPr>
      <p:grpSpPr>
        <a:xfrm>
          <a:off x="0" y="0"/>
          <a:ext cx="0" cy="0"/>
          <a:chOff x="0" y="0"/>
          <a:chExt cx="0" cy="0"/>
        </a:xfrm>
      </p:grpSpPr>
      <p:sp>
        <p:nvSpPr>
          <p:cNvPr id="175" name="Google Shape;175;g2e0a9c0832f_0_678"/>
          <p:cNvSpPr txBox="1">
            <a:spLocks noGrp="1"/>
          </p:cNvSpPr>
          <p:nvPr>
            <p:ph type="ftr" idx="11"/>
          </p:nvPr>
        </p:nvSpPr>
        <p:spPr>
          <a:xfrm>
            <a:off x="3108960" y="4783456"/>
            <a:ext cx="2926200" cy="207600"/>
          </a:xfrm>
          <a:prstGeom prst="rect">
            <a:avLst/>
          </a:prstGeom>
          <a:noFill/>
          <a:ln>
            <a:noFill/>
          </a:ln>
        </p:spPr>
        <p:txBody>
          <a:bodyPr spcFirstLastPara="1" wrap="square" lIns="0" tIns="0" rIns="0" bIns="0" anchor="t" anchorCtr="0">
            <a:spAutoFit/>
          </a:bodyPr>
          <a:lstStyle>
            <a:lvl1pPr lvl="0" algn="ctr" rtl="0">
              <a:lnSpc>
                <a:spcPct val="100000"/>
              </a:lnSpc>
              <a:spcBef>
                <a:spcPts val="0"/>
              </a:spcBef>
              <a:spcAft>
                <a:spcPts val="0"/>
              </a:spcAft>
              <a:buClr>
                <a:srgbClr val="888888"/>
              </a:buClr>
              <a:buSzPts val="1300"/>
              <a:buFont typeface="Arial"/>
              <a:buNone/>
              <a:defRPr>
                <a:solidFill>
                  <a:srgbClr val="888888"/>
                </a:solidFill>
              </a:defRPr>
            </a:lvl1pPr>
            <a:lvl2pPr lvl="1" algn="l" rtl="0">
              <a:lnSpc>
                <a:spcPct val="100000"/>
              </a:lnSpc>
              <a:spcBef>
                <a:spcPts val="0"/>
              </a:spcBef>
              <a:spcAft>
                <a:spcPts val="0"/>
              </a:spcAft>
              <a:buClr>
                <a:srgbClr val="0F0F0F"/>
              </a:buClr>
              <a:buSzPts val="1800"/>
              <a:buNone/>
              <a:defRPr/>
            </a:lvl2pPr>
            <a:lvl3pPr lvl="2" algn="l" rtl="0">
              <a:lnSpc>
                <a:spcPct val="100000"/>
              </a:lnSpc>
              <a:spcBef>
                <a:spcPts val="0"/>
              </a:spcBef>
              <a:spcAft>
                <a:spcPts val="0"/>
              </a:spcAft>
              <a:buClr>
                <a:srgbClr val="0F0F0F"/>
              </a:buClr>
              <a:buSzPts val="1800"/>
              <a:buNone/>
              <a:defRPr/>
            </a:lvl3pPr>
            <a:lvl4pPr lvl="3" algn="l" rtl="0">
              <a:lnSpc>
                <a:spcPct val="100000"/>
              </a:lnSpc>
              <a:spcBef>
                <a:spcPts val="0"/>
              </a:spcBef>
              <a:spcAft>
                <a:spcPts val="0"/>
              </a:spcAft>
              <a:buClr>
                <a:srgbClr val="0F0F0F"/>
              </a:buClr>
              <a:buSzPts val="1800"/>
              <a:buNone/>
              <a:defRPr/>
            </a:lvl4pPr>
            <a:lvl5pPr lvl="4" algn="l" rtl="0">
              <a:lnSpc>
                <a:spcPct val="100000"/>
              </a:lnSpc>
              <a:spcBef>
                <a:spcPts val="0"/>
              </a:spcBef>
              <a:spcAft>
                <a:spcPts val="0"/>
              </a:spcAft>
              <a:buClr>
                <a:srgbClr val="0F0F0F"/>
              </a:buClr>
              <a:buSzPts val="1800"/>
              <a:buNone/>
              <a:defRPr/>
            </a:lvl5pPr>
            <a:lvl6pPr lvl="5" algn="l" rtl="0">
              <a:lnSpc>
                <a:spcPct val="100000"/>
              </a:lnSpc>
              <a:spcBef>
                <a:spcPts val="0"/>
              </a:spcBef>
              <a:spcAft>
                <a:spcPts val="0"/>
              </a:spcAft>
              <a:buClr>
                <a:srgbClr val="0F0F0F"/>
              </a:buClr>
              <a:buSzPts val="1800"/>
              <a:buNone/>
              <a:defRPr/>
            </a:lvl6pPr>
            <a:lvl7pPr lvl="6" algn="l" rtl="0">
              <a:lnSpc>
                <a:spcPct val="100000"/>
              </a:lnSpc>
              <a:spcBef>
                <a:spcPts val="0"/>
              </a:spcBef>
              <a:spcAft>
                <a:spcPts val="0"/>
              </a:spcAft>
              <a:buClr>
                <a:srgbClr val="0F0F0F"/>
              </a:buClr>
              <a:buSzPts val="1800"/>
              <a:buNone/>
              <a:defRPr/>
            </a:lvl7pPr>
            <a:lvl8pPr lvl="7" algn="l" rtl="0">
              <a:lnSpc>
                <a:spcPct val="100000"/>
              </a:lnSpc>
              <a:spcBef>
                <a:spcPts val="0"/>
              </a:spcBef>
              <a:spcAft>
                <a:spcPts val="0"/>
              </a:spcAft>
              <a:buClr>
                <a:srgbClr val="0F0F0F"/>
              </a:buClr>
              <a:buSzPts val="1800"/>
              <a:buNone/>
              <a:defRPr/>
            </a:lvl8pPr>
            <a:lvl9pPr lvl="8" algn="l" rtl="0">
              <a:lnSpc>
                <a:spcPct val="100000"/>
              </a:lnSpc>
              <a:spcBef>
                <a:spcPts val="0"/>
              </a:spcBef>
              <a:spcAft>
                <a:spcPts val="0"/>
              </a:spcAft>
              <a:buClr>
                <a:srgbClr val="0F0F0F"/>
              </a:buClr>
              <a:buSzPts val="1800"/>
              <a:buNone/>
              <a:defRPr/>
            </a:lvl9pPr>
          </a:lstStyle>
          <a:p>
            <a:endParaRPr/>
          </a:p>
        </p:txBody>
      </p:sp>
      <p:sp>
        <p:nvSpPr>
          <p:cNvPr id="176" name="Google Shape;176;g2e0a9c0832f_0_678"/>
          <p:cNvSpPr txBox="1">
            <a:spLocks noGrp="1"/>
          </p:cNvSpPr>
          <p:nvPr>
            <p:ph type="dt" idx="10"/>
          </p:nvPr>
        </p:nvSpPr>
        <p:spPr>
          <a:xfrm>
            <a:off x="457200" y="4783456"/>
            <a:ext cx="2103000" cy="2076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Clr>
                <a:srgbClr val="888888"/>
              </a:buClr>
              <a:buSzPts val="1300"/>
              <a:buFont typeface="Arial"/>
              <a:buNone/>
              <a:defRPr>
                <a:solidFill>
                  <a:srgbClr val="888888"/>
                </a:solidFill>
              </a:defRPr>
            </a:lvl1pPr>
            <a:lvl2pPr lvl="1" algn="l" rtl="0">
              <a:lnSpc>
                <a:spcPct val="100000"/>
              </a:lnSpc>
              <a:spcBef>
                <a:spcPts val="0"/>
              </a:spcBef>
              <a:spcAft>
                <a:spcPts val="0"/>
              </a:spcAft>
              <a:buClr>
                <a:srgbClr val="0F0F0F"/>
              </a:buClr>
              <a:buSzPts val="1800"/>
              <a:buNone/>
              <a:defRPr/>
            </a:lvl2pPr>
            <a:lvl3pPr lvl="2" algn="l" rtl="0">
              <a:lnSpc>
                <a:spcPct val="100000"/>
              </a:lnSpc>
              <a:spcBef>
                <a:spcPts val="0"/>
              </a:spcBef>
              <a:spcAft>
                <a:spcPts val="0"/>
              </a:spcAft>
              <a:buClr>
                <a:srgbClr val="0F0F0F"/>
              </a:buClr>
              <a:buSzPts val="1800"/>
              <a:buNone/>
              <a:defRPr/>
            </a:lvl3pPr>
            <a:lvl4pPr lvl="3" algn="l" rtl="0">
              <a:lnSpc>
                <a:spcPct val="100000"/>
              </a:lnSpc>
              <a:spcBef>
                <a:spcPts val="0"/>
              </a:spcBef>
              <a:spcAft>
                <a:spcPts val="0"/>
              </a:spcAft>
              <a:buClr>
                <a:srgbClr val="0F0F0F"/>
              </a:buClr>
              <a:buSzPts val="1800"/>
              <a:buNone/>
              <a:defRPr/>
            </a:lvl4pPr>
            <a:lvl5pPr lvl="4" algn="l" rtl="0">
              <a:lnSpc>
                <a:spcPct val="100000"/>
              </a:lnSpc>
              <a:spcBef>
                <a:spcPts val="0"/>
              </a:spcBef>
              <a:spcAft>
                <a:spcPts val="0"/>
              </a:spcAft>
              <a:buClr>
                <a:srgbClr val="0F0F0F"/>
              </a:buClr>
              <a:buSzPts val="1800"/>
              <a:buNone/>
              <a:defRPr/>
            </a:lvl5pPr>
            <a:lvl6pPr lvl="5" algn="l" rtl="0">
              <a:lnSpc>
                <a:spcPct val="100000"/>
              </a:lnSpc>
              <a:spcBef>
                <a:spcPts val="0"/>
              </a:spcBef>
              <a:spcAft>
                <a:spcPts val="0"/>
              </a:spcAft>
              <a:buClr>
                <a:srgbClr val="0F0F0F"/>
              </a:buClr>
              <a:buSzPts val="1800"/>
              <a:buNone/>
              <a:defRPr/>
            </a:lvl6pPr>
            <a:lvl7pPr lvl="6" algn="l" rtl="0">
              <a:lnSpc>
                <a:spcPct val="100000"/>
              </a:lnSpc>
              <a:spcBef>
                <a:spcPts val="0"/>
              </a:spcBef>
              <a:spcAft>
                <a:spcPts val="0"/>
              </a:spcAft>
              <a:buClr>
                <a:srgbClr val="0F0F0F"/>
              </a:buClr>
              <a:buSzPts val="1800"/>
              <a:buNone/>
              <a:defRPr/>
            </a:lvl7pPr>
            <a:lvl8pPr lvl="7" algn="l" rtl="0">
              <a:lnSpc>
                <a:spcPct val="100000"/>
              </a:lnSpc>
              <a:spcBef>
                <a:spcPts val="0"/>
              </a:spcBef>
              <a:spcAft>
                <a:spcPts val="0"/>
              </a:spcAft>
              <a:buClr>
                <a:srgbClr val="0F0F0F"/>
              </a:buClr>
              <a:buSzPts val="1800"/>
              <a:buNone/>
              <a:defRPr/>
            </a:lvl8pPr>
            <a:lvl9pPr lvl="8" algn="l" rtl="0">
              <a:lnSpc>
                <a:spcPct val="100000"/>
              </a:lnSpc>
              <a:spcBef>
                <a:spcPts val="0"/>
              </a:spcBef>
              <a:spcAft>
                <a:spcPts val="0"/>
              </a:spcAft>
              <a:buClr>
                <a:srgbClr val="0F0F0F"/>
              </a:buClr>
              <a:buSzPts val="1800"/>
              <a:buNone/>
              <a:defRPr/>
            </a:lvl9pPr>
          </a:lstStyle>
          <a:p>
            <a:endParaRPr/>
          </a:p>
        </p:txBody>
      </p:sp>
      <p:sp>
        <p:nvSpPr>
          <p:cNvPr id="177" name="Google Shape;177;g2e0a9c0832f_0_678"/>
          <p:cNvSpPr txBox="1">
            <a:spLocks noGrp="1"/>
          </p:cNvSpPr>
          <p:nvPr>
            <p:ph type="sldNum" idx="12"/>
          </p:nvPr>
        </p:nvSpPr>
        <p:spPr>
          <a:xfrm>
            <a:off x="6583680" y="4783456"/>
            <a:ext cx="2103000" cy="200100"/>
          </a:xfrm>
          <a:prstGeom prst="rect">
            <a:avLst/>
          </a:prstGeom>
          <a:noFill/>
          <a:ln>
            <a:noFill/>
          </a:ln>
        </p:spPr>
        <p:txBody>
          <a:bodyPr spcFirstLastPara="1" wrap="square" lIns="0" tIns="0" rIns="0" bIns="0" anchor="t" anchorCtr="0">
            <a:spAutoFit/>
          </a:bodyPr>
          <a:lstStyle>
            <a:lvl1pPr marL="0" lvl="0" indent="0" algn="r" rtl="0">
              <a:lnSpc>
                <a:spcPct val="100000"/>
              </a:lnSpc>
              <a:spcBef>
                <a:spcPts val="0"/>
              </a:spcBef>
              <a:spcAft>
                <a:spcPts val="0"/>
              </a:spcAft>
              <a:buClr>
                <a:srgbClr val="888888"/>
              </a:buClr>
              <a:buSzPts val="1300"/>
              <a:buFont typeface="Arial"/>
              <a:buNone/>
              <a:defRPr>
                <a:solidFill>
                  <a:srgbClr val="888888"/>
                </a:solidFill>
              </a:defRPr>
            </a:lvl1pPr>
            <a:lvl2pPr marL="0" lvl="1" indent="0" algn="r" rtl="0">
              <a:lnSpc>
                <a:spcPct val="100000"/>
              </a:lnSpc>
              <a:spcBef>
                <a:spcPts val="0"/>
              </a:spcBef>
              <a:spcAft>
                <a:spcPts val="0"/>
              </a:spcAft>
              <a:buClr>
                <a:srgbClr val="888888"/>
              </a:buClr>
              <a:buSzPts val="1300"/>
              <a:buFont typeface="Arial"/>
              <a:buNone/>
              <a:defRPr>
                <a:solidFill>
                  <a:srgbClr val="888888"/>
                </a:solidFill>
              </a:defRPr>
            </a:lvl2pPr>
            <a:lvl3pPr marL="0" lvl="2" indent="0" algn="r" rtl="0">
              <a:lnSpc>
                <a:spcPct val="100000"/>
              </a:lnSpc>
              <a:spcBef>
                <a:spcPts val="0"/>
              </a:spcBef>
              <a:spcAft>
                <a:spcPts val="0"/>
              </a:spcAft>
              <a:buClr>
                <a:srgbClr val="888888"/>
              </a:buClr>
              <a:buSzPts val="1300"/>
              <a:buFont typeface="Arial"/>
              <a:buNone/>
              <a:defRPr>
                <a:solidFill>
                  <a:srgbClr val="888888"/>
                </a:solidFill>
              </a:defRPr>
            </a:lvl3pPr>
            <a:lvl4pPr marL="0" lvl="3" indent="0" algn="r" rtl="0">
              <a:lnSpc>
                <a:spcPct val="100000"/>
              </a:lnSpc>
              <a:spcBef>
                <a:spcPts val="0"/>
              </a:spcBef>
              <a:spcAft>
                <a:spcPts val="0"/>
              </a:spcAft>
              <a:buClr>
                <a:srgbClr val="888888"/>
              </a:buClr>
              <a:buSzPts val="1300"/>
              <a:buFont typeface="Arial"/>
              <a:buNone/>
              <a:defRPr>
                <a:solidFill>
                  <a:srgbClr val="888888"/>
                </a:solidFill>
              </a:defRPr>
            </a:lvl4pPr>
            <a:lvl5pPr marL="0" lvl="4" indent="0" algn="r" rtl="0">
              <a:lnSpc>
                <a:spcPct val="100000"/>
              </a:lnSpc>
              <a:spcBef>
                <a:spcPts val="0"/>
              </a:spcBef>
              <a:spcAft>
                <a:spcPts val="0"/>
              </a:spcAft>
              <a:buClr>
                <a:srgbClr val="888888"/>
              </a:buClr>
              <a:buSzPts val="1300"/>
              <a:buFont typeface="Arial"/>
              <a:buNone/>
              <a:defRPr>
                <a:solidFill>
                  <a:srgbClr val="888888"/>
                </a:solidFill>
              </a:defRPr>
            </a:lvl5pPr>
            <a:lvl6pPr marL="0" lvl="5" indent="0" algn="r" rtl="0">
              <a:lnSpc>
                <a:spcPct val="100000"/>
              </a:lnSpc>
              <a:spcBef>
                <a:spcPts val="0"/>
              </a:spcBef>
              <a:spcAft>
                <a:spcPts val="0"/>
              </a:spcAft>
              <a:buClr>
                <a:srgbClr val="888888"/>
              </a:buClr>
              <a:buSzPts val="1300"/>
              <a:buFont typeface="Arial"/>
              <a:buNone/>
              <a:defRPr>
                <a:solidFill>
                  <a:srgbClr val="888888"/>
                </a:solidFill>
              </a:defRPr>
            </a:lvl6pPr>
            <a:lvl7pPr marL="0" lvl="6" indent="0" algn="r" rtl="0">
              <a:lnSpc>
                <a:spcPct val="100000"/>
              </a:lnSpc>
              <a:spcBef>
                <a:spcPts val="0"/>
              </a:spcBef>
              <a:spcAft>
                <a:spcPts val="0"/>
              </a:spcAft>
              <a:buClr>
                <a:srgbClr val="888888"/>
              </a:buClr>
              <a:buSzPts val="1300"/>
              <a:buFont typeface="Arial"/>
              <a:buNone/>
              <a:defRPr>
                <a:solidFill>
                  <a:srgbClr val="888888"/>
                </a:solidFill>
              </a:defRPr>
            </a:lvl7pPr>
            <a:lvl8pPr marL="0" lvl="7" indent="0" algn="r" rtl="0">
              <a:lnSpc>
                <a:spcPct val="100000"/>
              </a:lnSpc>
              <a:spcBef>
                <a:spcPts val="0"/>
              </a:spcBef>
              <a:spcAft>
                <a:spcPts val="0"/>
              </a:spcAft>
              <a:buClr>
                <a:srgbClr val="888888"/>
              </a:buClr>
              <a:buSzPts val="1300"/>
              <a:buFont typeface="Arial"/>
              <a:buNone/>
              <a:defRPr>
                <a:solidFill>
                  <a:srgbClr val="888888"/>
                </a:solidFill>
              </a:defRPr>
            </a:lvl8pPr>
            <a:lvl9pPr marL="0" lvl="8" indent="0" algn="r" rtl="0">
              <a:lnSpc>
                <a:spcPct val="100000"/>
              </a:lnSpc>
              <a:spcBef>
                <a:spcPts val="0"/>
              </a:spcBef>
              <a:spcAft>
                <a:spcPts val="0"/>
              </a:spcAft>
              <a:buClr>
                <a:srgbClr val="888888"/>
              </a:buClr>
              <a:buSzPts val="1300"/>
              <a:buFont typeface="Arial"/>
              <a:buNone/>
              <a:defRPr>
                <a:solidFill>
                  <a:srgbClr val="888888"/>
                </a:solidFill>
              </a:defRPr>
            </a:lvl9pPr>
          </a:lstStyle>
          <a:p>
            <a:pPr marL="0" lvl="0" indent="0" algn="r" rtl="0">
              <a:spcBef>
                <a:spcPts val="0"/>
              </a:spcBef>
              <a:spcAft>
                <a:spcPts val="0"/>
              </a:spcAft>
              <a:buNone/>
            </a:pPr>
            <a:fld id="{00000000-1234-1234-1234-123412341234}" type="slidenum">
              <a:rPr lang="en-GB"/>
              <a:t>‹#›</a:t>
            </a:fld>
            <a:endParaRPr sz="1300" b="0" i="0" u="none" strike="noStrike" cap="none">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zöveg">
  <p:cSld name="Szöveg">
    <p:spTree>
      <p:nvGrpSpPr>
        <p:cNvPr id="1" name="Shape 184"/>
        <p:cNvGrpSpPr/>
        <p:nvPr/>
      </p:nvGrpSpPr>
      <p:grpSpPr>
        <a:xfrm>
          <a:off x="0" y="0"/>
          <a:ext cx="0" cy="0"/>
          <a:chOff x="0" y="0"/>
          <a:chExt cx="0" cy="0"/>
        </a:xfrm>
      </p:grpSpPr>
      <p:sp>
        <p:nvSpPr>
          <p:cNvPr id="185" name="Google Shape;185;g2e0a9c0832f_0_688"/>
          <p:cNvSpPr/>
          <p:nvPr/>
        </p:nvSpPr>
        <p:spPr>
          <a:xfrm>
            <a:off x="0" y="0"/>
            <a:ext cx="9144000" cy="731400"/>
          </a:xfrm>
          <a:prstGeom prst="rect">
            <a:avLst/>
          </a:prstGeom>
          <a:solidFill>
            <a:schemeClr val="l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5DC737"/>
              </a:buClr>
              <a:buSzPts val="1300"/>
              <a:buFont typeface="Arial"/>
              <a:buNone/>
            </a:pPr>
            <a:endParaRPr sz="1300" b="0" i="0" u="none" strike="noStrike" cap="none">
              <a:solidFill>
                <a:srgbClr val="0F0F0F"/>
              </a:solidFill>
              <a:latin typeface="Arial"/>
              <a:ea typeface="Arial"/>
              <a:cs typeface="Arial"/>
              <a:sym typeface="Arial"/>
            </a:endParaRPr>
          </a:p>
        </p:txBody>
      </p:sp>
      <p:sp>
        <p:nvSpPr>
          <p:cNvPr id="186" name="Google Shape;186;g2e0a9c0832f_0_688"/>
          <p:cNvSpPr txBox="1">
            <a:spLocks noGrp="1"/>
          </p:cNvSpPr>
          <p:nvPr>
            <p:ph type="body" idx="1"/>
          </p:nvPr>
        </p:nvSpPr>
        <p:spPr>
          <a:xfrm>
            <a:off x="365760" y="1005839"/>
            <a:ext cx="8412600" cy="3749100"/>
          </a:xfrm>
          <a:prstGeom prst="rect">
            <a:avLst/>
          </a:prstGeom>
          <a:noFill/>
          <a:ln>
            <a:noFill/>
          </a:ln>
        </p:spPr>
        <p:txBody>
          <a:bodyPr spcFirstLastPara="1" wrap="square" lIns="0" tIns="0" rIns="0" bIns="0" anchor="t" anchorCtr="0">
            <a:normAutofit/>
          </a:bodyPr>
          <a:lstStyle>
            <a:lvl1pPr marL="457200" lvl="0" indent="-317500" algn="l" rtl="0">
              <a:lnSpc>
                <a:spcPct val="90000"/>
              </a:lnSpc>
              <a:spcBef>
                <a:spcPts val="300"/>
              </a:spcBef>
              <a:spcAft>
                <a:spcPts val="0"/>
              </a:spcAft>
              <a:buClr>
                <a:srgbClr val="001180"/>
              </a:buClr>
              <a:buSzPts val="1400"/>
              <a:buChar char="•"/>
              <a:defRPr sz="1400">
                <a:solidFill>
                  <a:schemeClr val="dk1"/>
                </a:solidFill>
                <a:latin typeface="Arial"/>
                <a:ea typeface="Arial"/>
                <a:cs typeface="Arial"/>
                <a:sym typeface="Arial"/>
              </a:defRPr>
            </a:lvl1pPr>
            <a:lvl2pPr marL="914400" lvl="1" indent="-317500" algn="l" rtl="0">
              <a:lnSpc>
                <a:spcPct val="90000"/>
              </a:lnSpc>
              <a:spcBef>
                <a:spcPts val="300"/>
              </a:spcBef>
              <a:spcAft>
                <a:spcPts val="0"/>
              </a:spcAft>
              <a:buClr>
                <a:srgbClr val="001180"/>
              </a:buClr>
              <a:buSzPts val="1400"/>
              <a:buFont typeface="Arial"/>
              <a:buChar char="•"/>
              <a:defRPr sz="1400">
                <a:solidFill>
                  <a:schemeClr val="dk1"/>
                </a:solidFill>
                <a:latin typeface="Arial"/>
                <a:ea typeface="Arial"/>
                <a:cs typeface="Arial"/>
                <a:sym typeface="Arial"/>
              </a:defRPr>
            </a:lvl2pPr>
            <a:lvl3pPr marL="1371600" lvl="2" indent="-317500" algn="l" rtl="0">
              <a:lnSpc>
                <a:spcPct val="90000"/>
              </a:lnSpc>
              <a:spcBef>
                <a:spcPts val="300"/>
              </a:spcBef>
              <a:spcAft>
                <a:spcPts val="0"/>
              </a:spcAft>
              <a:buClr>
                <a:srgbClr val="001180"/>
              </a:buClr>
              <a:buSzPts val="1400"/>
              <a:buFont typeface="Arial"/>
              <a:buChar char="•"/>
              <a:defRPr sz="1400">
                <a:solidFill>
                  <a:schemeClr val="dk1"/>
                </a:solidFill>
                <a:latin typeface="Arial"/>
                <a:ea typeface="Arial"/>
                <a:cs typeface="Arial"/>
                <a:sym typeface="Arial"/>
              </a:defRPr>
            </a:lvl3pPr>
            <a:lvl4pPr marL="1828800" lvl="3" indent="-317500" algn="l" rtl="0">
              <a:lnSpc>
                <a:spcPct val="90000"/>
              </a:lnSpc>
              <a:spcBef>
                <a:spcPts val="300"/>
              </a:spcBef>
              <a:spcAft>
                <a:spcPts val="0"/>
              </a:spcAft>
              <a:buClr>
                <a:srgbClr val="001180"/>
              </a:buClr>
              <a:buSzPts val="1400"/>
              <a:buFont typeface="Arial"/>
              <a:buChar char="•"/>
              <a:defRPr sz="1400">
                <a:solidFill>
                  <a:schemeClr val="dk1"/>
                </a:solidFill>
                <a:latin typeface="Arial"/>
                <a:ea typeface="Arial"/>
                <a:cs typeface="Arial"/>
                <a:sym typeface="Arial"/>
              </a:defRPr>
            </a:lvl4pPr>
            <a:lvl5pPr marL="2286000" lvl="4" indent="-317500" algn="l" rtl="0">
              <a:lnSpc>
                <a:spcPct val="90000"/>
              </a:lnSpc>
              <a:spcBef>
                <a:spcPts val="300"/>
              </a:spcBef>
              <a:spcAft>
                <a:spcPts val="0"/>
              </a:spcAft>
              <a:buClr>
                <a:srgbClr val="001180"/>
              </a:buClr>
              <a:buSzPts val="1400"/>
              <a:buFont typeface="Arial"/>
              <a:buChar char="•"/>
              <a:defRPr sz="1400">
                <a:solidFill>
                  <a:schemeClr val="dk1"/>
                </a:solidFill>
                <a:latin typeface="Arial"/>
                <a:ea typeface="Arial"/>
                <a:cs typeface="Arial"/>
                <a:sym typeface="Arial"/>
              </a:defRPr>
            </a:lvl5pPr>
            <a:lvl6pPr marL="2743200" lvl="5" indent="-317500" algn="l" rtl="0">
              <a:lnSpc>
                <a:spcPct val="90000"/>
              </a:lnSpc>
              <a:spcBef>
                <a:spcPts val="300"/>
              </a:spcBef>
              <a:spcAft>
                <a:spcPts val="0"/>
              </a:spcAft>
              <a:buClr>
                <a:srgbClr val="001180"/>
              </a:buClr>
              <a:buSzPts val="1400"/>
              <a:buFont typeface="Arial"/>
              <a:buChar char="•"/>
              <a:defRPr sz="1400">
                <a:solidFill>
                  <a:schemeClr val="dk1"/>
                </a:solidFill>
                <a:latin typeface="Arial"/>
                <a:ea typeface="Arial"/>
                <a:cs typeface="Arial"/>
                <a:sym typeface="Arial"/>
              </a:defRPr>
            </a:lvl6pPr>
            <a:lvl7pPr marL="3200400" lvl="6" indent="-317500" algn="l" rtl="0">
              <a:lnSpc>
                <a:spcPct val="90000"/>
              </a:lnSpc>
              <a:spcBef>
                <a:spcPts val="300"/>
              </a:spcBef>
              <a:spcAft>
                <a:spcPts val="0"/>
              </a:spcAft>
              <a:buClr>
                <a:srgbClr val="001180"/>
              </a:buClr>
              <a:buSzPts val="1400"/>
              <a:buFont typeface="Arial"/>
              <a:buChar char="•"/>
              <a:defRPr sz="1400">
                <a:solidFill>
                  <a:schemeClr val="dk1"/>
                </a:solidFill>
                <a:latin typeface="Arial"/>
                <a:ea typeface="Arial"/>
                <a:cs typeface="Arial"/>
                <a:sym typeface="Arial"/>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
        <p:nvSpPr>
          <p:cNvPr id="187" name="Google Shape;187;g2e0a9c0832f_0_688"/>
          <p:cNvSpPr txBox="1">
            <a:spLocks noGrp="1"/>
          </p:cNvSpPr>
          <p:nvPr>
            <p:ph type="ftr" idx="11"/>
          </p:nvPr>
        </p:nvSpPr>
        <p:spPr>
          <a:xfrm>
            <a:off x="368300" y="4782312"/>
            <a:ext cx="8138100" cy="2745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Clr>
                <a:srgbClr val="AFB4B9"/>
              </a:buClr>
              <a:buSzPts val="900"/>
              <a:buFont typeface="Arial"/>
              <a:buNone/>
              <a:defRPr sz="900">
                <a:solidFill>
                  <a:srgbClr val="AFB4B9"/>
                </a:solidFill>
              </a:defRPr>
            </a:lvl1pPr>
            <a:lvl2pPr lvl="1" algn="l" rtl="0">
              <a:lnSpc>
                <a:spcPct val="100000"/>
              </a:lnSpc>
              <a:spcBef>
                <a:spcPts val="0"/>
              </a:spcBef>
              <a:spcAft>
                <a:spcPts val="0"/>
              </a:spcAft>
              <a:buClr>
                <a:srgbClr val="0F0F0F"/>
              </a:buClr>
              <a:buSzPts val="1800"/>
              <a:buNone/>
              <a:defRPr/>
            </a:lvl2pPr>
            <a:lvl3pPr lvl="2" algn="l" rtl="0">
              <a:lnSpc>
                <a:spcPct val="100000"/>
              </a:lnSpc>
              <a:spcBef>
                <a:spcPts val="0"/>
              </a:spcBef>
              <a:spcAft>
                <a:spcPts val="0"/>
              </a:spcAft>
              <a:buClr>
                <a:srgbClr val="0F0F0F"/>
              </a:buClr>
              <a:buSzPts val="1800"/>
              <a:buNone/>
              <a:defRPr/>
            </a:lvl3pPr>
            <a:lvl4pPr lvl="3" algn="l" rtl="0">
              <a:lnSpc>
                <a:spcPct val="100000"/>
              </a:lnSpc>
              <a:spcBef>
                <a:spcPts val="0"/>
              </a:spcBef>
              <a:spcAft>
                <a:spcPts val="0"/>
              </a:spcAft>
              <a:buClr>
                <a:srgbClr val="0F0F0F"/>
              </a:buClr>
              <a:buSzPts val="1800"/>
              <a:buNone/>
              <a:defRPr/>
            </a:lvl4pPr>
            <a:lvl5pPr lvl="4" algn="l" rtl="0">
              <a:lnSpc>
                <a:spcPct val="100000"/>
              </a:lnSpc>
              <a:spcBef>
                <a:spcPts val="0"/>
              </a:spcBef>
              <a:spcAft>
                <a:spcPts val="0"/>
              </a:spcAft>
              <a:buClr>
                <a:srgbClr val="0F0F0F"/>
              </a:buClr>
              <a:buSzPts val="1800"/>
              <a:buNone/>
              <a:defRPr/>
            </a:lvl5pPr>
            <a:lvl6pPr lvl="5" algn="l" rtl="0">
              <a:lnSpc>
                <a:spcPct val="100000"/>
              </a:lnSpc>
              <a:spcBef>
                <a:spcPts val="0"/>
              </a:spcBef>
              <a:spcAft>
                <a:spcPts val="0"/>
              </a:spcAft>
              <a:buClr>
                <a:srgbClr val="0F0F0F"/>
              </a:buClr>
              <a:buSzPts val="1800"/>
              <a:buNone/>
              <a:defRPr/>
            </a:lvl6pPr>
            <a:lvl7pPr lvl="6" algn="l" rtl="0">
              <a:lnSpc>
                <a:spcPct val="100000"/>
              </a:lnSpc>
              <a:spcBef>
                <a:spcPts val="0"/>
              </a:spcBef>
              <a:spcAft>
                <a:spcPts val="0"/>
              </a:spcAft>
              <a:buClr>
                <a:srgbClr val="0F0F0F"/>
              </a:buClr>
              <a:buSzPts val="1800"/>
              <a:buNone/>
              <a:defRPr/>
            </a:lvl7pPr>
            <a:lvl8pPr lvl="7" algn="l" rtl="0">
              <a:lnSpc>
                <a:spcPct val="100000"/>
              </a:lnSpc>
              <a:spcBef>
                <a:spcPts val="0"/>
              </a:spcBef>
              <a:spcAft>
                <a:spcPts val="0"/>
              </a:spcAft>
              <a:buClr>
                <a:srgbClr val="0F0F0F"/>
              </a:buClr>
              <a:buSzPts val="1800"/>
              <a:buNone/>
              <a:defRPr/>
            </a:lvl8pPr>
            <a:lvl9pPr lvl="8" algn="l" rtl="0">
              <a:lnSpc>
                <a:spcPct val="100000"/>
              </a:lnSpc>
              <a:spcBef>
                <a:spcPts val="0"/>
              </a:spcBef>
              <a:spcAft>
                <a:spcPts val="0"/>
              </a:spcAft>
              <a:buClr>
                <a:srgbClr val="0F0F0F"/>
              </a:buClr>
              <a:buSzPts val="1800"/>
              <a:buNone/>
              <a:defRPr/>
            </a:lvl9pPr>
          </a:lstStyle>
          <a:p>
            <a:endParaRPr/>
          </a:p>
        </p:txBody>
      </p:sp>
      <p:sp>
        <p:nvSpPr>
          <p:cNvPr id="188" name="Google Shape;188;g2e0a9c0832f_0_688"/>
          <p:cNvSpPr txBox="1">
            <a:spLocks noGrp="1"/>
          </p:cNvSpPr>
          <p:nvPr>
            <p:ph type="sldNum" idx="12"/>
          </p:nvPr>
        </p:nvSpPr>
        <p:spPr>
          <a:xfrm>
            <a:off x="8507840" y="4782312"/>
            <a:ext cx="274200" cy="274200"/>
          </a:xfrm>
          <a:prstGeom prst="rect">
            <a:avLst/>
          </a:prstGeom>
          <a:noFill/>
          <a:ln>
            <a:noFill/>
          </a:ln>
        </p:spPr>
        <p:txBody>
          <a:bodyPr spcFirstLastPara="1" wrap="square" lIns="0" tIns="0" rIns="0" bIns="0" anchor="ctr" anchorCtr="0">
            <a:noAutofit/>
          </a:bodyPr>
          <a:lstStyle>
            <a:lvl1pPr marL="0" lvl="0" indent="0" algn="r" rtl="0">
              <a:lnSpc>
                <a:spcPct val="100000"/>
              </a:lnSpc>
              <a:spcBef>
                <a:spcPts val="0"/>
              </a:spcBef>
              <a:spcAft>
                <a:spcPts val="0"/>
              </a:spcAft>
              <a:buClr>
                <a:srgbClr val="AFB4B9"/>
              </a:buClr>
              <a:buSzPts val="900"/>
              <a:buFont typeface="Arial"/>
              <a:buNone/>
              <a:defRPr sz="900" b="0" i="0" u="none" strike="noStrike" cap="none">
                <a:solidFill>
                  <a:srgbClr val="AFB4B9"/>
                </a:solidFill>
                <a:latin typeface="Arial"/>
                <a:ea typeface="Arial"/>
                <a:cs typeface="Arial"/>
                <a:sym typeface="Arial"/>
              </a:defRPr>
            </a:lvl1pPr>
            <a:lvl2pPr marL="0" lvl="1" indent="0" algn="r" rtl="0">
              <a:lnSpc>
                <a:spcPct val="100000"/>
              </a:lnSpc>
              <a:spcBef>
                <a:spcPts val="0"/>
              </a:spcBef>
              <a:spcAft>
                <a:spcPts val="0"/>
              </a:spcAft>
              <a:buClr>
                <a:srgbClr val="AFB4B9"/>
              </a:buClr>
              <a:buSzPts val="900"/>
              <a:buFont typeface="Arial"/>
              <a:buNone/>
              <a:defRPr sz="900" b="0" i="0" u="none" strike="noStrike" cap="none">
                <a:solidFill>
                  <a:srgbClr val="AFB4B9"/>
                </a:solidFill>
                <a:latin typeface="Arial"/>
                <a:ea typeface="Arial"/>
                <a:cs typeface="Arial"/>
                <a:sym typeface="Arial"/>
              </a:defRPr>
            </a:lvl2pPr>
            <a:lvl3pPr marL="0" lvl="2" indent="0" algn="r" rtl="0">
              <a:lnSpc>
                <a:spcPct val="100000"/>
              </a:lnSpc>
              <a:spcBef>
                <a:spcPts val="0"/>
              </a:spcBef>
              <a:spcAft>
                <a:spcPts val="0"/>
              </a:spcAft>
              <a:buClr>
                <a:srgbClr val="AFB4B9"/>
              </a:buClr>
              <a:buSzPts val="900"/>
              <a:buFont typeface="Arial"/>
              <a:buNone/>
              <a:defRPr sz="900" b="0" i="0" u="none" strike="noStrike" cap="none">
                <a:solidFill>
                  <a:srgbClr val="AFB4B9"/>
                </a:solidFill>
                <a:latin typeface="Arial"/>
                <a:ea typeface="Arial"/>
                <a:cs typeface="Arial"/>
                <a:sym typeface="Arial"/>
              </a:defRPr>
            </a:lvl3pPr>
            <a:lvl4pPr marL="0" lvl="3" indent="0" algn="r" rtl="0">
              <a:lnSpc>
                <a:spcPct val="100000"/>
              </a:lnSpc>
              <a:spcBef>
                <a:spcPts val="0"/>
              </a:spcBef>
              <a:spcAft>
                <a:spcPts val="0"/>
              </a:spcAft>
              <a:buClr>
                <a:srgbClr val="AFB4B9"/>
              </a:buClr>
              <a:buSzPts val="900"/>
              <a:buFont typeface="Arial"/>
              <a:buNone/>
              <a:defRPr sz="900" b="0" i="0" u="none" strike="noStrike" cap="none">
                <a:solidFill>
                  <a:srgbClr val="AFB4B9"/>
                </a:solidFill>
                <a:latin typeface="Arial"/>
                <a:ea typeface="Arial"/>
                <a:cs typeface="Arial"/>
                <a:sym typeface="Arial"/>
              </a:defRPr>
            </a:lvl4pPr>
            <a:lvl5pPr marL="0" lvl="4" indent="0" algn="r" rtl="0">
              <a:lnSpc>
                <a:spcPct val="100000"/>
              </a:lnSpc>
              <a:spcBef>
                <a:spcPts val="0"/>
              </a:spcBef>
              <a:spcAft>
                <a:spcPts val="0"/>
              </a:spcAft>
              <a:buClr>
                <a:srgbClr val="AFB4B9"/>
              </a:buClr>
              <a:buSzPts val="900"/>
              <a:buFont typeface="Arial"/>
              <a:buNone/>
              <a:defRPr sz="900" b="0" i="0" u="none" strike="noStrike" cap="none">
                <a:solidFill>
                  <a:srgbClr val="AFB4B9"/>
                </a:solidFill>
                <a:latin typeface="Arial"/>
                <a:ea typeface="Arial"/>
                <a:cs typeface="Arial"/>
                <a:sym typeface="Arial"/>
              </a:defRPr>
            </a:lvl5pPr>
            <a:lvl6pPr marL="0" lvl="5" indent="0" algn="r" rtl="0">
              <a:lnSpc>
                <a:spcPct val="100000"/>
              </a:lnSpc>
              <a:spcBef>
                <a:spcPts val="0"/>
              </a:spcBef>
              <a:spcAft>
                <a:spcPts val="0"/>
              </a:spcAft>
              <a:buClr>
                <a:srgbClr val="AFB4B9"/>
              </a:buClr>
              <a:buSzPts val="900"/>
              <a:buFont typeface="Arial"/>
              <a:buNone/>
              <a:defRPr sz="900" b="0" i="0" u="none" strike="noStrike" cap="none">
                <a:solidFill>
                  <a:srgbClr val="AFB4B9"/>
                </a:solidFill>
                <a:latin typeface="Arial"/>
                <a:ea typeface="Arial"/>
                <a:cs typeface="Arial"/>
                <a:sym typeface="Arial"/>
              </a:defRPr>
            </a:lvl6pPr>
            <a:lvl7pPr marL="0" lvl="6" indent="0" algn="r" rtl="0">
              <a:lnSpc>
                <a:spcPct val="100000"/>
              </a:lnSpc>
              <a:spcBef>
                <a:spcPts val="0"/>
              </a:spcBef>
              <a:spcAft>
                <a:spcPts val="0"/>
              </a:spcAft>
              <a:buClr>
                <a:srgbClr val="AFB4B9"/>
              </a:buClr>
              <a:buSzPts val="900"/>
              <a:buFont typeface="Arial"/>
              <a:buNone/>
              <a:defRPr sz="900" b="0" i="0" u="none" strike="noStrike" cap="none">
                <a:solidFill>
                  <a:srgbClr val="AFB4B9"/>
                </a:solidFill>
                <a:latin typeface="Arial"/>
                <a:ea typeface="Arial"/>
                <a:cs typeface="Arial"/>
                <a:sym typeface="Arial"/>
              </a:defRPr>
            </a:lvl7pPr>
            <a:lvl8pPr marL="0" lvl="7" indent="0" algn="r" rtl="0">
              <a:lnSpc>
                <a:spcPct val="100000"/>
              </a:lnSpc>
              <a:spcBef>
                <a:spcPts val="0"/>
              </a:spcBef>
              <a:spcAft>
                <a:spcPts val="0"/>
              </a:spcAft>
              <a:buClr>
                <a:srgbClr val="AFB4B9"/>
              </a:buClr>
              <a:buSzPts val="900"/>
              <a:buFont typeface="Arial"/>
              <a:buNone/>
              <a:defRPr sz="900" b="0" i="0" u="none" strike="noStrike" cap="none">
                <a:solidFill>
                  <a:srgbClr val="AFB4B9"/>
                </a:solidFill>
                <a:latin typeface="Arial"/>
                <a:ea typeface="Arial"/>
                <a:cs typeface="Arial"/>
                <a:sym typeface="Arial"/>
              </a:defRPr>
            </a:lvl8pPr>
            <a:lvl9pPr marL="0" lvl="8" indent="0" algn="r" rtl="0">
              <a:lnSpc>
                <a:spcPct val="100000"/>
              </a:lnSpc>
              <a:spcBef>
                <a:spcPts val="0"/>
              </a:spcBef>
              <a:spcAft>
                <a:spcPts val="0"/>
              </a:spcAft>
              <a:buClr>
                <a:srgbClr val="AFB4B9"/>
              </a:buClr>
              <a:buSzPts val="900"/>
              <a:buFont typeface="Arial"/>
              <a:buNone/>
              <a:defRPr sz="900" b="0" i="0" u="none" strike="noStrike" cap="none">
                <a:solidFill>
                  <a:srgbClr val="AFB4B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189" name="Google Shape;189;g2e0a9c0832f_0_688"/>
          <p:cNvSpPr txBox="1">
            <a:spLocks noGrp="1"/>
          </p:cNvSpPr>
          <p:nvPr>
            <p:ph type="title"/>
          </p:nvPr>
        </p:nvSpPr>
        <p:spPr>
          <a:xfrm>
            <a:off x="251460" y="0"/>
            <a:ext cx="6990000" cy="731400"/>
          </a:xfrm>
          <a:prstGeom prst="rect">
            <a:avLst/>
          </a:prstGeom>
          <a:noFill/>
          <a:ln>
            <a:noFill/>
          </a:ln>
        </p:spPr>
        <p:txBody>
          <a:bodyPr spcFirstLastPara="1" wrap="square" lIns="0" tIns="0" rIns="0" bIns="0" anchor="ctr" anchorCtr="0">
            <a:normAutofit/>
          </a:bodyPr>
          <a:lstStyle>
            <a:lvl1pPr marR="0" lvl="0" algn="l" rtl="0">
              <a:lnSpc>
                <a:spcPct val="100000"/>
              </a:lnSpc>
              <a:spcBef>
                <a:spcPts val="0"/>
              </a:spcBef>
              <a:spcAft>
                <a:spcPts val="0"/>
              </a:spcAft>
              <a:buClr>
                <a:srgbClr val="001180"/>
              </a:buClr>
              <a:buSzPts val="2000"/>
              <a:buFont typeface="Arial"/>
              <a:buNone/>
              <a:defRPr sz="2000" b="1" i="0" u="none" strike="noStrike" cap="none">
                <a:solidFill>
                  <a:srgbClr val="001180"/>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90" name="Google Shape;190;g2e0a9c0832f_0_688" descr="A képen Betűtípus, szöveg, Grafika, Grafikus tervezés látható&#10;&#10;Automatikusan generált leírás"/>
          <p:cNvPicPr preferRelativeResize="0"/>
          <p:nvPr/>
        </p:nvPicPr>
        <p:blipFill rotWithShape="1">
          <a:blip r:embed="rId2">
            <a:alphaModFix/>
          </a:blip>
          <a:srcRect/>
          <a:stretch/>
        </p:blipFill>
        <p:spPr>
          <a:xfrm>
            <a:off x="7493000" y="218142"/>
            <a:ext cx="1399540" cy="360032"/>
          </a:xfrm>
          <a:prstGeom prst="rect">
            <a:avLst/>
          </a:prstGeom>
          <a:noFill/>
          <a:ln>
            <a:noFill/>
          </a:ln>
        </p:spPr>
      </p:pic>
      <p:sp>
        <p:nvSpPr>
          <p:cNvPr id="191" name="Google Shape;191;g2e0a9c0832f_0_688"/>
          <p:cNvSpPr/>
          <p:nvPr/>
        </p:nvSpPr>
        <p:spPr>
          <a:xfrm>
            <a:off x="0" y="731520"/>
            <a:ext cx="9144000" cy="18000"/>
          </a:xfrm>
          <a:prstGeom prst="rect">
            <a:avLst/>
          </a:prstGeom>
          <a:solidFill>
            <a:srgbClr val="A8A8A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5DC737"/>
              </a:buClr>
              <a:buSzPts val="1300"/>
              <a:buFont typeface="Arial"/>
              <a:buNone/>
            </a:pPr>
            <a:endParaRPr sz="1300" b="0" i="0" u="none" strike="noStrike" cap="none">
              <a:solidFill>
                <a:srgbClr val="0F0F0F"/>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ímdia" type="title">
  <p:cSld name="TITLE">
    <p:spTree>
      <p:nvGrpSpPr>
        <p:cNvPr id="1" name="Shape 192"/>
        <p:cNvGrpSpPr/>
        <p:nvPr/>
      </p:nvGrpSpPr>
      <p:grpSpPr>
        <a:xfrm>
          <a:off x="0" y="0"/>
          <a:ext cx="0" cy="0"/>
          <a:chOff x="0" y="0"/>
          <a:chExt cx="0" cy="0"/>
        </a:xfrm>
      </p:grpSpPr>
      <p:sp>
        <p:nvSpPr>
          <p:cNvPr id="193" name="Google Shape;193;g2e0a9c0832f_0_696"/>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chemeClr val="dk1"/>
              </a:buClr>
              <a:buSzPts val="4500"/>
              <a:buFont typeface="Play"/>
              <a:buNone/>
              <a:defRPr sz="4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4" name="Google Shape;194;g2e0a9c0832f_0_696"/>
          <p:cNvSpPr txBox="1">
            <a:spLocks noGrp="1"/>
          </p:cNvSpPr>
          <p:nvPr>
            <p:ph type="subTitle" idx="1"/>
          </p:nvPr>
        </p:nvSpPr>
        <p:spPr>
          <a:xfrm>
            <a:off x="1143000" y="2701528"/>
            <a:ext cx="6858000" cy="1241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750"/>
              </a:spcBef>
              <a:spcAft>
                <a:spcPts val="0"/>
              </a:spcAft>
              <a:buClr>
                <a:schemeClr val="dk1"/>
              </a:buClr>
              <a:buSzPts val="1800"/>
              <a:buNone/>
              <a:defRPr sz="1800"/>
            </a:lvl1pPr>
            <a:lvl2pPr lvl="1" algn="ctr" rtl="0">
              <a:lnSpc>
                <a:spcPct val="90000"/>
              </a:lnSpc>
              <a:spcBef>
                <a:spcPts val="375"/>
              </a:spcBef>
              <a:spcAft>
                <a:spcPts val="0"/>
              </a:spcAft>
              <a:buClr>
                <a:schemeClr val="dk1"/>
              </a:buClr>
              <a:buSzPts val="1500"/>
              <a:buNone/>
              <a:defRPr sz="1500"/>
            </a:lvl2pPr>
            <a:lvl3pPr lvl="2" algn="ctr" rtl="0">
              <a:lnSpc>
                <a:spcPct val="90000"/>
              </a:lnSpc>
              <a:spcBef>
                <a:spcPts val="375"/>
              </a:spcBef>
              <a:spcAft>
                <a:spcPts val="0"/>
              </a:spcAft>
              <a:buClr>
                <a:schemeClr val="dk1"/>
              </a:buClr>
              <a:buSzPts val="1350"/>
              <a:buNone/>
              <a:defRPr sz="1350"/>
            </a:lvl3pPr>
            <a:lvl4pPr lvl="3" algn="ctr" rtl="0">
              <a:lnSpc>
                <a:spcPct val="90000"/>
              </a:lnSpc>
              <a:spcBef>
                <a:spcPts val="375"/>
              </a:spcBef>
              <a:spcAft>
                <a:spcPts val="0"/>
              </a:spcAft>
              <a:buClr>
                <a:schemeClr val="dk1"/>
              </a:buClr>
              <a:buSzPts val="1200"/>
              <a:buNone/>
              <a:defRPr sz="1200"/>
            </a:lvl4pPr>
            <a:lvl5pPr lvl="4" algn="ctr" rtl="0">
              <a:lnSpc>
                <a:spcPct val="90000"/>
              </a:lnSpc>
              <a:spcBef>
                <a:spcPts val="375"/>
              </a:spcBef>
              <a:spcAft>
                <a:spcPts val="0"/>
              </a:spcAft>
              <a:buClr>
                <a:schemeClr val="dk1"/>
              </a:buClr>
              <a:buSzPts val="1200"/>
              <a:buNone/>
              <a:defRPr sz="1200"/>
            </a:lvl5pPr>
            <a:lvl6pPr lvl="5" algn="ctr" rtl="0">
              <a:lnSpc>
                <a:spcPct val="90000"/>
              </a:lnSpc>
              <a:spcBef>
                <a:spcPts val="375"/>
              </a:spcBef>
              <a:spcAft>
                <a:spcPts val="0"/>
              </a:spcAft>
              <a:buClr>
                <a:schemeClr val="dk1"/>
              </a:buClr>
              <a:buSzPts val="1200"/>
              <a:buNone/>
              <a:defRPr sz="1200"/>
            </a:lvl6pPr>
            <a:lvl7pPr lvl="6" algn="ctr" rtl="0">
              <a:lnSpc>
                <a:spcPct val="90000"/>
              </a:lnSpc>
              <a:spcBef>
                <a:spcPts val="375"/>
              </a:spcBef>
              <a:spcAft>
                <a:spcPts val="0"/>
              </a:spcAft>
              <a:buClr>
                <a:schemeClr val="dk1"/>
              </a:buClr>
              <a:buSzPts val="1200"/>
              <a:buNone/>
              <a:defRPr sz="1200"/>
            </a:lvl7pPr>
            <a:lvl8pPr lvl="7" algn="ctr" rtl="0">
              <a:lnSpc>
                <a:spcPct val="90000"/>
              </a:lnSpc>
              <a:spcBef>
                <a:spcPts val="375"/>
              </a:spcBef>
              <a:spcAft>
                <a:spcPts val="0"/>
              </a:spcAft>
              <a:buClr>
                <a:schemeClr val="dk1"/>
              </a:buClr>
              <a:buSzPts val="1200"/>
              <a:buNone/>
              <a:defRPr sz="1200"/>
            </a:lvl8pPr>
            <a:lvl9pPr lvl="8" algn="ctr" rtl="0">
              <a:lnSpc>
                <a:spcPct val="90000"/>
              </a:lnSpc>
              <a:spcBef>
                <a:spcPts val="375"/>
              </a:spcBef>
              <a:spcAft>
                <a:spcPts val="0"/>
              </a:spcAft>
              <a:buClr>
                <a:schemeClr val="dk1"/>
              </a:buClr>
              <a:buSzPts val="1200"/>
              <a:buNone/>
              <a:defRPr sz="1200"/>
            </a:lvl9pPr>
          </a:lstStyle>
          <a:p>
            <a:endParaRPr/>
          </a:p>
        </p:txBody>
      </p:sp>
      <p:sp>
        <p:nvSpPr>
          <p:cNvPr id="195" name="Google Shape;195;g2e0a9c0832f_0_696"/>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757575"/>
              </a:buClr>
              <a:buSzPts val="1800"/>
              <a:buNone/>
              <a:defRPr/>
            </a:lvl1pPr>
            <a:lvl2pPr lvl="1" algn="l" rtl="0">
              <a:lnSpc>
                <a:spcPct val="100000"/>
              </a:lnSpc>
              <a:spcBef>
                <a:spcPts val="0"/>
              </a:spcBef>
              <a:spcAft>
                <a:spcPts val="0"/>
              </a:spcAft>
              <a:buClr>
                <a:srgbClr val="0F0F0F"/>
              </a:buClr>
              <a:buSzPts val="1800"/>
              <a:buNone/>
              <a:defRPr/>
            </a:lvl2pPr>
            <a:lvl3pPr lvl="2" algn="l" rtl="0">
              <a:lnSpc>
                <a:spcPct val="100000"/>
              </a:lnSpc>
              <a:spcBef>
                <a:spcPts val="0"/>
              </a:spcBef>
              <a:spcAft>
                <a:spcPts val="0"/>
              </a:spcAft>
              <a:buClr>
                <a:srgbClr val="0F0F0F"/>
              </a:buClr>
              <a:buSzPts val="1800"/>
              <a:buNone/>
              <a:defRPr/>
            </a:lvl3pPr>
            <a:lvl4pPr lvl="3" algn="l" rtl="0">
              <a:lnSpc>
                <a:spcPct val="100000"/>
              </a:lnSpc>
              <a:spcBef>
                <a:spcPts val="0"/>
              </a:spcBef>
              <a:spcAft>
                <a:spcPts val="0"/>
              </a:spcAft>
              <a:buClr>
                <a:srgbClr val="0F0F0F"/>
              </a:buClr>
              <a:buSzPts val="1800"/>
              <a:buNone/>
              <a:defRPr/>
            </a:lvl4pPr>
            <a:lvl5pPr lvl="4" algn="l" rtl="0">
              <a:lnSpc>
                <a:spcPct val="100000"/>
              </a:lnSpc>
              <a:spcBef>
                <a:spcPts val="0"/>
              </a:spcBef>
              <a:spcAft>
                <a:spcPts val="0"/>
              </a:spcAft>
              <a:buClr>
                <a:srgbClr val="0F0F0F"/>
              </a:buClr>
              <a:buSzPts val="1800"/>
              <a:buNone/>
              <a:defRPr/>
            </a:lvl5pPr>
            <a:lvl6pPr lvl="5" algn="l" rtl="0">
              <a:lnSpc>
                <a:spcPct val="100000"/>
              </a:lnSpc>
              <a:spcBef>
                <a:spcPts val="0"/>
              </a:spcBef>
              <a:spcAft>
                <a:spcPts val="0"/>
              </a:spcAft>
              <a:buClr>
                <a:srgbClr val="0F0F0F"/>
              </a:buClr>
              <a:buSzPts val="1800"/>
              <a:buNone/>
              <a:defRPr/>
            </a:lvl6pPr>
            <a:lvl7pPr lvl="6" algn="l" rtl="0">
              <a:lnSpc>
                <a:spcPct val="100000"/>
              </a:lnSpc>
              <a:spcBef>
                <a:spcPts val="0"/>
              </a:spcBef>
              <a:spcAft>
                <a:spcPts val="0"/>
              </a:spcAft>
              <a:buClr>
                <a:srgbClr val="0F0F0F"/>
              </a:buClr>
              <a:buSzPts val="1800"/>
              <a:buNone/>
              <a:defRPr/>
            </a:lvl7pPr>
            <a:lvl8pPr lvl="7" algn="l" rtl="0">
              <a:lnSpc>
                <a:spcPct val="100000"/>
              </a:lnSpc>
              <a:spcBef>
                <a:spcPts val="0"/>
              </a:spcBef>
              <a:spcAft>
                <a:spcPts val="0"/>
              </a:spcAft>
              <a:buClr>
                <a:srgbClr val="0F0F0F"/>
              </a:buClr>
              <a:buSzPts val="1800"/>
              <a:buNone/>
              <a:defRPr/>
            </a:lvl8pPr>
            <a:lvl9pPr lvl="8" algn="l" rtl="0">
              <a:lnSpc>
                <a:spcPct val="100000"/>
              </a:lnSpc>
              <a:spcBef>
                <a:spcPts val="0"/>
              </a:spcBef>
              <a:spcAft>
                <a:spcPts val="0"/>
              </a:spcAft>
              <a:buClr>
                <a:srgbClr val="0F0F0F"/>
              </a:buClr>
              <a:buSzPts val="1800"/>
              <a:buNone/>
              <a:defRPr/>
            </a:lvl9pPr>
          </a:lstStyle>
          <a:p>
            <a:endParaRPr/>
          </a:p>
        </p:txBody>
      </p:sp>
      <p:sp>
        <p:nvSpPr>
          <p:cNvPr id="196" name="Google Shape;196;g2e0a9c0832f_0_696"/>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757575"/>
              </a:buClr>
              <a:buSzPts val="1800"/>
              <a:buNone/>
              <a:defRPr/>
            </a:lvl1pPr>
            <a:lvl2pPr lvl="1" algn="l" rtl="0">
              <a:lnSpc>
                <a:spcPct val="100000"/>
              </a:lnSpc>
              <a:spcBef>
                <a:spcPts val="0"/>
              </a:spcBef>
              <a:spcAft>
                <a:spcPts val="0"/>
              </a:spcAft>
              <a:buClr>
                <a:srgbClr val="0F0F0F"/>
              </a:buClr>
              <a:buSzPts val="1800"/>
              <a:buNone/>
              <a:defRPr/>
            </a:lvl2pPr>
            <a:lvl3pPr lvl="2" algn="l" rtl="0">
              <a:lnSpc>
                <a:spcPct val="100000"/>
              </a:lnSpc>
              <a:spcBef>
                <a:spcPts val="0"/>
              </a:spcBef>
              <a:spcAft>
                <a:spcPts val="0"/>
              </a:spcAft>
              <a:buClr>
                <a:srgbClr val="0F0F0F"/>
              </a:buClr>
              <a:buSzPts val="1800"/>
              <a:buNone/>
              <a:defRPr/>
            </a:lvl3pPr>
            <a:lvl4pPr lvl="3" algn="l" rtl="0">
              <a:lnSpc>
                <a:spcPct val="100000"/>
              </a:lnSpc>
              <a:spcBef>
                <a:spcPts val="0"/>
              </a:spcBef>
              <a:spcAft>
                <a:spcPts val="0"/>
              </a:spcAft>
              <a:buClr>
                <a:srgbClr val="0F0F0F"/>
              </a:buClr>
              <a:buSzPts val="1800"/>
              <a:buNone/>
              <a:defRPr/>
            </a:lvl4pPr>
            <a:lvl5pPr lvl="4" algn="l" rtl="0">
              <a:lnSpc>
                <a:spcPct val="100000"/>
              </a:lnSpc>
              <a:spcBef>
                <a:spcPts val="0"/>
              </a:spcBef>
              <a:spcAft>
                <a:spcPts val="0"/>
              </a:spcAft>
              <a:buClr>
                <a:srgbClr val="0F0F0F"/>
              </a:buClr>
              <a:buSzPts val="1800"/>
              <a:buNone/>
              <a:defRPr/>
            </a:lvl5pPr>
            <a:lvl6pPr lvl="5" algn="l" rtl="0">
              <a:lnSpc>
                <a:spcPct val="100000"/>
              </a:lnSpc>
              <a:spcBef>
                <a:spcPts val="0"/>
              </a:spcBef>
              <a:spcAft>
                <a:spcPts val="0"/>
              </a:spcAft>
              <a:buClr>
                <a:srgbClr val="0F0F0F"/>
              </a:buClr>
              <a:buSzPts val="1800"/>
              <a:buNone/>
              <a:defRPr/>
            </a:lvl6pPr>
            <a:lvl7pPr lvl="6" algn="l" rtl="0">
              <a:lnSpc>
                <a:spcPct val="100000"/>
              </a:lnSpc>
              <a:spcBef>
                <a:spcPts val="0"/>
              </a:spcBef>
              <a:spcAft>
                <a:spcPts val="0"/>
              </a:spcAft>
              <a:buClr>
                <a:srgbClr val="0F0F0F"/>
              </a:buClr>
              <a:buSzPts val="1800"/>
              <a:buNone/>
              <a:defRPr/>
            </a:lvl7pPr>
            <a:lvl8pPr lvl="7" algn="l" rtl="0">
              <a:lnSpc>
                <a:spcPct val="100000"/>
              </a:lnSpc>
              <a:spcBef>
                <a:spcPts val="0"/>
              </a:spcBef>
              <a:spcAft>
                <a:spcPts val="0"/>
              </a:spcAft>
              <a:buClr>
                <a:srgbClr val="0F0F0F"/>
              </a:buClr>
              <a:buSzPts val="1800"/>
              <a:buNone/>
              <a:defRPr/>
            </a:lvl8pPr>
            <a:lvl9pPr lvl="8" algn="l" rtl="0">
              <a:lnSpc>
                <a:spcPct val="100000"/>
              </a:lnSpc>
              <a:spcBef>
                <a:spcPts val="0"/>
              </a:spcBef>
              <a:spcAft>
                <a:spcPts val="0"/>
              </a:spcAft>
              <a:buClr>
                <a:srgbClr val="0F0F0F"/>
              </a:buClr>
              <a:buSzPts val="1800"/>
              <a:buNone/>
              <a:defRPr/>
            </a:lvl9pPr>
          </a:lstStyle>
          <a:p>
            <a:endParaRPr/>
          </a:p>
        </p:txBody>
      </p:sp>
      <p:sp>
        <p:nvSpPr>
          <p:cNvPr id="197" name="Google Shape;197;g2e0a9c0832f_0_696"/>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Clr>
                <a:srgbClr val="757575"/>
              </a:buClr>
              <a:buSzPts val="900"/>
              <a:buFont typeface="Arial"/>
              <a:buNone/>
              <a:defRPr/>
            </a:lvl1pPr>
            <a:lvl2pPr marL="0" lvl="1" indent="0" algn="r" rtl="0">
              <a:lnSpc>
                <a:spcPct val="100000"/>
              </a:lnSpc>
              <a:spcBef>
                <a:spcPts val="0"/>
              </a:spcBef>
              <a:spcAft>
                <a:spcPts val="0"/>
              </a:spcAft>
              <a:buClr>
                <a:srgbClr val="757575"/>
              </a:buClr>
              <a:buSzPts val="900"/>
              <a:buFont typeface="Arial"/>
              <a:buNone/>
              <a:defRPr/>
            </a:lvl2pPr>
            <a:lvl3pPr marL="0" lvl="2" indent="0" algn="r" rtl="0">
              <a:lnSpc>
                <a:spcPct val="100000"/>
              </a:lnSpc>
              <a:spcBef>
                <a:spcPts val="0"/>
              </a:spcBef>
              <a:spcAft>
                <a:spcPts val="0"/>
              </a:spcAft>
              <a:buClr>
                <a:srgbClr val="757575"/>
              </a:buClr>
              <a:buSzPts val="900"/>
              <a:buFont typeface="Arial"/>
              <a:buNone/>
              <a:defRPr/>
            </a:lvl3pPr>
            <a:lvl4pPr marL="0" lvl="3" indent="0" algn="r" rtl="0">
              <a:lnSpc>
                <a:spcPct val="100000"/>
              </a:lnSpc>
              <a:spcBef>
                <a:spcPts val="0"/>
              </a:spcBef>
              <a:spcAft>
                <a:spcPts val="0"/>
              </a:spcAft>
              <a:buClr>
                <a:srgbClr val="757575"/>
              </a:buClr>
              <a:buSzPts val="900"/>
              <a:buFont typeface="Arial"/>
              <a:buNone/>
              <a:defRPr/>
            </a:lvl4pPr>
            <a:lvl5pPr marL="0" lvl="4" indent="0" algn="r" rtl="0">
              <a:lnSpc>
                <a:spcPct val="100000"/>
              </a:lnSpc>
              <a:spcBef>
                <a:spcPts val="0"/>
              </a:spcBef>
              <a:spcAft>
                <a:spcPts val="0"/>
              </a:spcAft>
              <a:buClr>
                <a:srgbClr val="757575"/>
              </a:buClr>
              <a:buSzPts val="900"/>
              <a:buFont typeface="Arial"/>
              <a:buNone/>
              <a:defRPr/>
            </a:lvl5pPr>
            <a:lvl6pPr marL="0" lvl="5" indent="0" algn="r" rtl="0">
              <a:lnSpc>
                <a:spcPct val="100000"/>
              </a:lnSpc>
              <a:spcBef>
                <a:spcPts val="0"/>
              </a:spcBef>
              <a:spcAft>
                <a:spcPts val="0"/>
              </a:spcAft>
              <a:buClr>
                <a:srgbClr val="757575"/>
              </a:buClr>
              <a:buSzPts val="900"/>
              <a:buFont typeface="Arial"/>
              <a:buNone/>
              <a:defRPr/>
            </a:lvl6pPr>
            <a:lvl7pPr marL="0" lvl="6" indent="0" algn="r" rtl="0">
              <a:lnSpc>
                <a:spcPct val="100000"/>
              </a:lnSpc>
              <a:spcBef>
                <a:spcPts val="0"/>
              </a:spcBef>
              <a:spcAft>
                <a:spcPts val="0"/>
              </a:spcAft>
              <a:buClr>
                <a:srgbClr val="757575"/>
              </a:buClr>
              <a:buSzPts val="900"/>
              <a:buFont typeface="Arial"/>
              <a:buNone/>
              <a:defRPr/>
            </a:lvl7pPr>
            <a:lvl8pPr marL="0" lvl="7" indent="0" algn="r" rtl="0">
              <a:lnSpc>
                <a:spcPct val="100000"/>
              </a:lnSpc>
              <a:spcBef>
                <a:spcPts val="0"/>
              </a:spcBef>
              <a:spcAft>
                <a:spcPts val="0"/>
              </a:spcAft>
              <a:buClr>
                <a:srgbClr val="757575"/>
              </a:buClr>
              <a:buSzPts val="900"/>
              <a:buFont typeface="Arial"/>
              <a:buNone/>
              <a:defRPr/>
            </a:lvl8pPr>
            <a:lvl9pPr marL="0" lvl="8" indent="0" algn="r" rtl="0">
              <a:lnSpc>
                <a:spcPct val="100000"/>
              </a:lnSpc>
              <a:spcBef>
                <a:spcPts val="0"/>
              </a:spcBef>
              <a:spcAft>
                <a:spcPts val="0"/>
              </a:spcAft>
              <a:buClr>
                <a:srgbClr val="757575"/>
              </a:buClr>
              <a:buSzPts val="900"/>
              <a:buFont typeface="Arial"/>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ím és tartalom" type="obj">
  <p:cSld name="OBJECT">
    <p:spTree>
      <p:nvGrpSpPr>
        <p:cNvPr id="1" name="Shape 198"/>
        <p:cNvGrpSpPr/>
        <p:nvPr/>
      </p:nvGrpSpPr>
      <p:grpSpPr>
        <a:xfrm>
          <a:off x="0" y="0"/>
          <a:ext cx="0" cy="0"/>
          <a:chOff x="0" y="0"/>
          <a:chExt cx="0" cy="0"/>
        </a:xfrm>
      </p:grpSpPr>
      <p:sp>
        <p:nvSpPr>
          <p:cNvPr id="199" name="Google Shape;199;g2e0a9c0832f_0_702"/>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0" name="Google Shape;200;g2e0a9c0832f_0_702"/>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750"/>
              </a:spcBef>
              <a:spcAft>
                <a:spcPts val="0"/>
              </a:spcAft>
              <a:buClr>
                <a:schemeClr val="dk1"/>
              </a:buClr>
              <a:buSzPts val="1800"/>
              <a:buChar char="•"/>
              <a:defRPr/>
            </a:lvl1pPr>
            <a:lvl2pPr marL="914400" lvl="1" indent="-342900" algn="l" rtl="0">
              <a:lnSpc>
                <a:spcPct val="90000"/>
              </a:lnSpc>
              <a:spcBef>
                <a:spcPts val="375"/>
              </a:spcBef>
              <a:spcAft>
                <a:spcPts val="0"/>
              </a:spcAft>
              <a:buClr>
                <a:schemeClr val="dk1"/>
              </a:buClr>
              <a:buSzPts val="1800"/>
              <a:buChar char="•"/>
              <a:defRPr/>
            </a:lvl2pPr>
            <a:lvl3pPr marL="1371600" lvl="2" indent="-342900" algn="l" rtl="0">
              <a:lnSpc>
                <a:spcPct val="90000"/>
              </a:lnSpc>
              <a:spcBef>
                <a:spcPts val="375"/>
              </a:spcBef>
              <a:spcAft>
                <a:spcPts val="0"/>
              </a:spcAft>
              <a:buClr>
                <a:schemeClr val="dk1"/>
              </a:buClr>
              <a:buSzPts val="1800"/>
              <a:buChar char="•"/>
              <a:defRPr/>
            </a:lvl3pPr>
            <a:lvl4pPr marL="1828800" lvl="3" indent="-342900" algn="l" rtl="0">
              <a:lnSpc>
                <a:spcPct val="90000"/>
              </a:lnSpc>
              <a:spcBef>
                <a:spcPts val="375"/>
              </a:spcBef>
              <a:spcAft>
                <a:spcPts val="0"/>
              </a:spcAft>
              <a:buClr>
                <a:schemeClr val="dk1"/>
              </a:buClr>
              <a:buSzPts val="1800"/>
              <a:buChar char="•"/>
              <a:defRPr/>
            </a:lvl4pPr>
            <a:lvl5pPr marL="2286000" lvl="4" indent="-342900" algn="l" rtl="0">
              <a:lnSpc>
                <a:spcPct val="90000"/>
              </a:lnSpc>
              <a:spcBef>
                <a:spcPts val="375"/>
              </a:spcBef>
              <a:spcAft>
                <a:spcPts val="0"/>
              </a:spcAft>
              <a:buClr>
                <a:schemeClr val="dk1"/>
              </a:buClr>
              <a:buSzPts val="1800"/>
              <a:buChar char="•"/>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
        <p:nvSpPr>
          <p:cNvPr id="201" name="Google Shape;201;g2e0a9c0832f_0_702"/>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757575"/>
              </a:buClr>
              <a:buSzPts val="1800"/>
              <a:buNone/>
              <a:defRPr/>
            </a:lvl1pPr>
            <a:lvl2pPr lvl="1" algn="l" rtl="0">
              <a:lnSpc>
                <a:spcPct val="100000"/>
              </a:lnSpc>
              <a:spcBef>
                <a:spcPts val="0"/>
              </a:spcBef>
              <a:spcAft>
                <a:spcPts val="0"/>
              </a:spcAft>
              <a:buClr>
                <a:srgbClr val="0F0F0F"/>
              </a:buClr>
              <a:buSzPts val="1800"/>
              <a:buNone/>
              <a:defRPr/>
            </a:lvl2pPr>
            <a:lvl3pPr lvl="2" algn="l" rtl="0">
              <a:lnSpc>
                <a:spcPct val="100000"/>
              </a:lnSpc>
              <a:spcBef>
                <a:spcPts val="0"/>
              </a:spcBef>
              <a:spcAft>
                <a:spcPts val="0"/>
              </a:spcAft>
              <a:buClr>
                <a:srgbClr val="0F0F0F"/>
              </a:buClr>
              <a:buSzPts val="1800"/>
              <a:buNone/>
              <a:defRPr/>
            </a:lvl3pPr>
            <a:lvl4pPr lvl="3" algn="l" rtl="0">
              <a:lnSpc>
                <a:spcPct val="100000"/>
              </a:lnSpc>
              <a:spcBef>
                <a:spcPts val="0"/>
              </a:spcBef>
              <a:spcAft>
                <a:spcPts val="0"/>
              </a:spcAft>
              <a:buClr>
                <a:srgbClr val="0F0F0F"/>
              </a:buClr>
              <a:buSzPts val="1800"/>
              <a:buNone/>
              <a:defRPr/>
            </a:lvl4pPr>
            <a:lvl5pPr lvl="4" algn="l" rtl="0">
              <a:lnSpc>
                <a:spcPct val="100000"/>
              </a:lnSpc>
              <a:spcBef>
                <a:spcPts val="0"/>
              </a:spcBef>
              <a:spcAft>
                <a:spcPts val="0"/>
              </a:spcAft>
              <a:buClr>
                <a:srgbClr val="0F0F0F"/>
              </a:buClr>
              <a:buSzPts val="1800"/>
              <a:buNone/>
              <a:defRPr/>
            </a:lvl5pPr>
            <a:lvl6pPr lvl="5" algn="l" rtl="0">
              <a:lnSpc>
                <a:spcPct val="100000"/>
              </a:lnSpc>
              <a:spcBef>
                <a:spcPts val="0"/>
              </a:spcBef>
              <a:spcAft>
                <a:spcPts val="0"/>
              </a:spcAft>
              <a:buClr>
                <a:srgbClr val="0F0F0F"/>
              </a:buClr>
              <a:buSzPts val="1800"/>
              <a:buNone/>
              <a:defRPr/>
            </a:lvl6pPr>
            <a:lvl7pPr lvl="6" algn="l" rtl="0">
              <a:lnSpc>
                <a:spcPct val="100000"/>
              </a:lnSpc>
              <a:spcBef>
                <a:spcPts val="0"/>
              </a:spcBef>
              <a:spcAft>
                <a:spcPts val="0"/>
              </a:spcAft>
              <a:buClr>
                <a:srgbClr val="0F0F0F"/>
              </a:buClr>
              <a:buSzPts val="1800"/>
              <a:buNone/>
              <a:defRPr/>
            </a:lvl7pPr>
            <a:lvl8pPr lvl="7" algn="l" rtl="0">
              <a:lnSpc>
                <a:spcPct val="100000"/>
              </a:lnSpc>
              <a:spcBef>
                <a:spcPts val="0"/>
              </a:spcBef>
              <a:spcAft>
                <a:spcPts val="0"/>
              </a:spcAft>
              <a:buClr>
                <a:srgbClr val="0F0F0F"/>
              </a:buClr>
              <a:buSzPts val="1800"/>
              <a:buNone/>
              <a:defRPr/>
            </a:lvl8pPr>
            <a:lvl9pPr lvl="8" algn="l" rtl="0">
              <a:lnSpc>
                <a:spcPct val="100000"/>
              </a:lnSpc>
              <a:spcBef>
                <a:spcPts val="0"/>
              </a:spcBef>
              <a:spcAft>
                <a:spcPts val="0"/>
              </a:spcAft>
              <a:buClr>
                <a:srgbClr val="0F0F0F"/>
              </a:buClr>
              <a:buSzPts val="1800"/>
              <a:buNone/>
              <a:defRPr/>
            </a:lvl9pPr>
          </a:lstStyle>
          <a:p>
            <a:endParaRPr/>
          </a:p>
        </p:txBody>
      </p:sp>
      <p:sp>
        <p:nvSpPr>
          <p:cNvPr id="202" name="Google Shape;202;g2e0a9c0832f_0_702"/>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757575"/>
              </a:buClr>
              <a:buSzPts val="1800"/>
              <a:buNone/>
              <a:defRPr/>
            </a:lvl1pPr>
            <a:lvl2pPr lvl="1" algn="l" rtl="0">
              <a:lnSpc>
                <a:spcPct val="100000"/>
              </a:lnSpc>
              <a:spcBef>
                <a:spcPts val="0"/>
              </a:spcBef>
              <a:spcAft>
                <a:spcPts val="0"/>
              </a:spcAft>
              <a:buClr>
                <a:srgbClr val="0F0F0F"/>
              </a:buClr>
              <a:buSzPts val="1800"/>
              <a:buNone/>
              <a:defRPr/>
            </a:lvl2pPr>
            <a:lvl3pPr lvl="2" algn="l" rtl="0">
              <a:lnSpc>
                <a:spcPct val="100000"/>
              </a:lnSpc>
              <a:spcBef>
                <a:spcPts val="0"/>
              </a:spcBef>
              <a:spcAft>
                <a:spcPts val="0"/>
              </a:spcAft>
              <a:buClr>
                <a:srgbClr val="0F0F0F"/>
              </a:buClr>
              <a:buSzPts val="1800"/>
              <a:buNone/>
              <a:defRPr/>
            </a:lvl3pPr>
            <a:lvl4pPr lvl="3" algn="l" rtl="0">
              <a:lnSpc>
                <a:spcPct val="100000"/>
              </a:lnSpc>
              <a:spcBef>
                <a:spcPts val="0"/>
              </a:spcBef>
              <a:spcAft>
                <a:spcPts val="0"/>
              </a:spcAft>
              <a:buClr>
                <a:srgbClr val="0F0F0F"/>
              </a:buClr>
              <a:buSzPts val="1800"/>
              <a:buNone/>
              <a:defRPr/>
            </a:lvl4pPr>
            <a:lvl5pPr lvl="4" algn="l" rtl="0">
              <a:lnSpc>
                <a:spcPct val="100000"/>
              </a:lnSpc>
              <a:spcBef>
                <a:spcPts val="0"/>
              </a:spcBef>
              <a:spcAft>
                <a:spcPts val="0"/>
              </a:spcAft>
              <a:buClr>
                <a:srgbClr val="0F0F0F"/>
              </a:buClr>
              <a:buSzPts val="1800"/>
              <a:buNone/>
              <a:defRPr/>
            </a:lvl5pPr>
            <a:lvl6pPr lvl="5" algn="l" rtl="0">
              <a:lnSpc>
                <a:spcPct val="100000"/>
              </a:lnSpc>
              <a:spcBef>
                <a:spcPts val="0"/>
              </a:spcBef>
              <a:spcAft>
                <a:spcPts val="0"/>
              </a:spcAft>
              <a:buClr>
                <a:srgbClr val="0F0F0F"/>
              </a:buClr>
              <a:buSzPts val="1800"/>
              <a:buNone/>
              <a:defRPr/>
            </a:lvl6pPr>
            <a:lvl7pPr lvl="6" algn="l" rtl="0">
              <a:lnSpc>
                <a:spcPct val="100000"/>
              </a:lnSpc>
              <a:spcBef>
                <a:spcPts val="0"/>
              </a:spcBef>
              <a:spcAft>
                <a:spcPts val="0"/>
              </a:spcAft>
              <a:buClr>
                <a:srgbClr val="0F0F0F"/>
              </a:buClr>
              <a:buSzPts val="1800"/>
              <a:buNone/>
              <a:defRPr/>
            </a:lvl7pPr>
            <a:lvl8pPr lvl="7" algn="l" rtl="0">
              <a:lnSpc>
                <a:spcPct val="100000"/>
              </a:lnSpc>
              <a:spcBef>
                <a:spcPts val="0"/>
              </a:spcBef>
              <a:spcAft>
                <a:spcPts val="0"/>
              </a:spcAft>
              <a:buClr>
                <a:srgbClr val="0F0F0F"/>
              </a:buClr>
              <a:buSzPts val="1800"/>
              <a:buNone/>
              <a:defRPr/>
            </a:lvl8pPr>
            <a:lvl9pPr lvl="8" algn="l" rtl="0">
              <a:lnSpc>
                <a:spcPct val="100000"/>
              </a:lnSpc>
              <a:spcBef>
                <a:spcPts val="0"/>
              </a:spcBef>
              <a:spcAft>
                <a:spcPts val="0"/>
              </a:spcAft>
              <a:buClr>
                <a:srgbClr val="0F0F0F"/>
              </a:buClr>
              <a:buSzPts val="1800"/>
              <a:buNone/>
              <a:defRPr/>
            </a:lvl9pPr>
          </a:lstStyle>
          <a:p>
            <a:endParaRPr/>
          </a:p>
        </p:txBody>
      </p:sp>
      <p:sp>
        <p:nvSpPr>
          <p:cNvPr id="203" name="Google Shape;203;g2e0a9c0832f_0_702"/>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Clr>
                <a:srgbClr val="757575"/>
              </a:buClr>
              <a:buSzPts val="900"/>
              <a:buFont typeface="Arial"/>
              <a:buNone/>
              <a:defRPr/>
            </a:lvl1pPr>
            <a:lvl2pPr marL="0" lvl="1" indent="0" algn="r" rtl="0">
              <a:lnSpc>
                <a:spcPct val="100000"/>
              </a:lnSpc>
              <a:spcBef>
                <a:spcPts val="0"/>
              </a:spcBef>
              <a:spcAft>
                <a:spcPts val="0"/>
              </a:spcAft>
              <a:buClr>
                <a:srgbClr val="757575"/>
              </a:buClr>
              <a:buSzPts val="900"/>
              <a:buFont typeface="Arial"/>
              <a:buNone/>
              <a:defRPr/>
            </a:lvl2pPr>
            <a:lvl3pPr marL="0" lvl="2" indent="0" algn="r" rtl="0">
              <a:lnSpc>
                <a:spcPct val="100000"/>
              </a:lnSpc>
              <a:spcBef>
                <a:spcPts val="0"/>
              </a:spcBef>
              <a:spcAft>
                <a:spcPts val="0"/>
              </a:spcAft>
              <a:buClr>
                <a:srgbClr val="757575"/>
              </a:buClr>
              <a:buSzPts val="900"/>
              <a:buFont typeface="Arial"/>
              <a:buNone/>
              <a:defRPr/>
            </a:lvl3pPr>
            <a:lvl4pPr marL="0" lvl="3" indent="0" algn="r" rtl="0">
              <a:lnSpc>
                <a:spcPct val="100000"/>
              </a:lnSpc>
              <a:spcBef>
                <a:spcPts val="0"/>
              </a:spcBef>
              <a:spcAft>
                <a:spcPts val="0"/>
              </a:spcAft>
              <a:buClr>
                <a:srgbClr val="757575"/>
              </a:buClr>
              <a:buSzPts val="900"/>
              <a:buFont typeface="Arial"/>
              <a:buNone/>
              <a:defRPr/>
            </a:lvl4pPr>
            <a:lvl5pPr marL="0" lvl="4" indent="0" algn="r" rtl="0">
              <a:lnSpc>
                <a:spcPct val="100000"/>
              </a:lnSpc>
              <a:spcBef>
                <a:spcPts val="0"/>
              </a:spcBef>
              <a:spcAft>
                <a:spcPts val="0"/>
              </a:spcAft>
              <a:buClr>
                <a:srgbClr val="757575"/>
              </a:buClr>
              <a:buSzPts val="900"/>
              <a:buFont typeface="Arial"/>
              <a:buNone/>
              <a:defRPr/>
            </a:lvl5pPr>
            <a:lvl6pPr marL="0" lvl="5" indent="0" algn="r" rtl="0">
              <a:lnSpc>
                <a:spcPct val="100000"/>
              </a:lnSpc>
              <a:spcBef>
                <a:spcPts val="0"/>
              </a:spcBef>
              <a:spcAft>
                <a:spcPts val="0"/>
              </a:spcAft>
              <a:buClr>
                <a:srgbClr val="757575"/>
              </a:buClr>
              <a:buSzPts val="900"/>
              <a:buFont typeface="Arial"/>
              <a:buNone/>
              <a:defRPr/>
            </a:lvl6pPr>
            <a:lvl7pPr marL="0" lvl="6" indent="0" algn="r" rtl="0">
              <a:lnSpc>
                <a:spcPct val="100000"/>
              </a:lnSpc>
              <a:spcBef>
                <a:spcPts val="0"/>
              </a:spcBef>
              <a:spcAft>
                <a:spcPts val="0"/>
              </a:spcAft>
              <a:buClr>
                <a:srgbClr val="757575"/>
              </a:buClr>
              <a:buSzPts val="900"/>
              <a:buFont typeface="Arial"/>
              <a:buNone/>
              <a:defRPr/>
            </a:lvl7pPr>
            <a:lvl8pPr marL="0" lvl="7" indent="0" algn="r" rtl="0">
              <a:lnSpc>
                <a:spcPct val="100000"/>
              </a:lnSpc>
              <a:spcBef>
                <a:spcPts val="0"/>
              </a:spcBef>
              <a:spcAft>
                <a:spcPts val="0"/>
              </a:spcAft>
              <a:buClr>
                <a:srgbClr val="757575"/>
              </a:buClr>
              <a:buSzPts val="900"/>
              <a:buFont typeface="Arial"/>
              <a:buNone/>
              <a:defRPr/>
            </a:lvl8pPr>
            <a:lvl9pPr marL="0" lvl="8" indent="0" algn="r" rtl="0">
              <a:lnSpc>
                <a:spcPct val="100000"/>
              </a:lnSpc>
              <a:spcBef>
                <a:spcPts val="0"/>
              </a:spcBef>
              <a:spcAft>
                <a:spcPts val="0"/>
              </a:spcAft>
              <a:buClr>
                <a:srgbClr val="757575"/>
              </a:buClr>
              <a:buSzPts val="900"/>
              <a:buFont typeface="Arial"/>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zakaszfejléc" type="secHead">
  <p:cSld name="SECTION_HEADER">
    <p:spTree>
      <p:nvGrpSpPr>
        <p:cNvPr id="1" name="Shape 204"/>
        <p:cNvGrpSpPr/>
        <p:nvPr/>
      </p:nvGrpSpPr>
      <p:grpSpPr>
        <a:xfrm>
          <a:off x="0" y="0"/>
          <a:ext cx="0" cy="0"/>
          <a:chOff x="0" y="0"/>
          <a:chExt cx="0" cy="0"/>
        </a:xfrm>
      </p:grpSpPr>
      <p:sp>
        <p:nvSpPr>
          <p:cNvPr id="205" name="Google Shape;205;g2e0a9c0832f_0_708"/>
          <p:cNvSpPr txBox="1">
            <a:spLocks noGrp="1"/>
          </p:cNvSpPr>
          <p:nvPr>
            <p:ph type="title"/>
          </p:nvPr>
        </p:nvSpPr>
        <p:spPr>
          <a:xfrm>
            <a:off x="623888" y="1282304"/>
            <a:ext cx="7886700" cy="21396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4500"/>
              <a:buFont typeface="Play"/>
              <a:buNone/>
              <a:defRPr sz="4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6" name="Google Shape;206;g2e0a9c0832f_0_708"/>
          <p:cNvSpPr txBox="1">
            <a:spLocks noGrp="1"/>
          </p:cNvSpPr>
          <p:nvPr>
            <p:ph type="body" idx="1"/>
          </p:nvPr>
        </p:nvSpPr>
        <p:spPr>
          <a:xfrm>
            <a:off x="623888" y="3442098"/>
            <a:ext cx="7886700" cy="11250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750"/>
              </a:spcBef>
              <a:spcAft>
                <a:spcPts val="0"/>
              </a:spcAft>
              <a:buClr>
                <a:srgbClr val="757575"/>
              </a:buClr>
              <a:buSzPts val="1800"/>
              <a:buNone/>
              <a:defRPr sz="1800">
                <a:solidFill>
                  <a:srgbClr val="757575"/>
                </a:solidFill>
              </a:defRPr>
            </a:lvl1pPr>
            <a:lvl2pPr marL="914400" lvl="1" indent="-228600" algn="l" rtl="0">
              <a:lnSpc>
                <a:spcPct val="90000"/>
              </a:lnSpc>
              <a:spcBef>
                <a:spcPts val="375"/>
              </a:spcBef>
              <a:spcAft>
                <a:spcPts val="0"/>
              </a:spcAft>
              <a:buClr>
                <a:srgbClr val="757575"/>
              </a:buClr>
              <a:buSzPts val="1500"/>
              <a:buNone/>
              <a:defRPr sz="1500">
                <a:solidFill>
                  <a:srgbClr val="757575"/>
                </a:solidFill>
              </a:defRPr>
            </a:lvl2pPr>
            <a:lvl3pPr marL="1371600" lvl="2" indent="-228600" algn="l" rtl="0">
              <a:lnSpc>
                <a:spcPct val="90000"/>
              </a:lnSpc>
              <a:spcBef>
                <a:spcPts val="375"/>
              </a:spcBef>
              <a:spcAft>
                <a:spcPts val="0"/>
              </a:spcAft>
              <a:buClr>
                <a:srgbClr val="757575"/>
              </a:buClr>
              <a:buSzPts val="1350"/>
              <a:buNone/>
              <a:defRPr sz="1350">
                <a:solidFill>
                  <a:srgbClr val="757575"/>
                </a:solidFill>
              </a:defRPr>
            </a:lvl3pPr>
            <a:lvl4pPr marL="1828800" lvl="3" indent="-228600" algn="l" rtl="0">
              <a:lnSpc>
                <a:spcPct val="90000"/>
              </a:lnSpc>
              <a:spcBef>
                <a:spcPts val="375"/>
              </a:spcBef>
              <a:spcAft>
                <a:spcPts val="0"/>
              </a:spcAft>
              <a:buClr>
                <a:srgbClr val="757575"/>
              </a:buClr>
              <a:buSzPts val="1200"/>
              <a:buNone/>
              <a:defRPr sz="1200">
                <a:solidFill>
                  <a:srgbClr val="757575"/>
                </a:solidFill>
              </a:defRPr>
            </a:lvl4pPr>
            <a:lvl5pPr marL="2286000" lvl="4" indent="-228600" algn="l" rtl="0">
              <a:lnSpc>
                <a:spcPct val="90000"/>
              </a:lnSpc>
              <a:spcBef>
                <a:spcPts val="375"/>
              </a:spcBef>
              <a:spcAft>
                <a:spcPts val="0"/>
              </a:spcAft>
              <a:buClr>
                <a:srgbClr val="757575"/>
              </a:buClr>
              <a:buSzPts val="1200"/>
              <a:buNone/>
              <a:defRPr sz="1200">
                <a:solidFill>
                  <a:srgbClr val="757575"/>
                </a:solidFill>
              </a:defRPr>
            </a:lvl5pPr>
            <a:lvl6pPr marL="2743200" lvl="5" indent="-228600" algn="l" rtl="0">
              <a:lnSpc>
                <a:spcPct val="90000"/>
              </a:lnSpc>
              <a:spcBef>
                <a:spcPts val="375"/>
              </a:spcBef>
              <a:spcAft>
                <a:spcPts val="0"/>
              </a:spcAft>
              <a:buClr>
                <a:srgbClr val="757575"/>
              </a:buClr>
              <a:buSzPts val="1200"/>
              <a:buNone/>
              <a:defRPr sz="1200">
                <a:solidFill>
                  <a:srgbClr val="757575"/>
                </a:solidFill>
              </a:defRPr>
            </a:lvl6pPr>
            <a:lvl7pPr marL="3200400" lvl="6" indent="-228600" algn="l" rtl="0">
              <a:lnSpc>
                <a:spcPct val="90000"/>
              </a:lnSpc>
              <a:spcBef>
                <a:spcPts val="375"/>
              </a:spcBef>
              <a:spcAft>
                <a:spcPts val="0"/>
              </a:spcAft>
              <a:buClr>
                <a:srgbClr val="757575"/>
              </a:buClr>
              <a:buSzPts val="1200"/>
              <a:buNone/>
              <a:defRPr sz="1200">
                <a:solidFill>
                  <a:srgbClr val="757575"/>
                </a:solidFill>
              </a:defRPr>
            </a:lvl7pPr>
            <a:lvl8pPr marL="3657600" lvl="7" indent="-228600" algn="l" rtl="0">
              <a:lnSpc>
                <a:spcPct val="90000"/>
              </a:lnSpc>
              <a:spcBef>
                <a:spcPts val="375"/>
              </a:spcBef>
              <a:spcAft>
                <a:spcPts val="0"/>
              </a:spcAft>
              <a:buClr>
                <a:srgbClr val="757575"/>
              </a:buClr>
              <a:buSzPts val="1200"/>
              <a:buNone/>
              <a:defRPr sz="1200">
                <a:solidFill>
                  <a:srgbClr val="757575"/>
                </a:solidFill>
              </a:defRPr>
            </a:lvl8pPr>
            <a:lvl9pPr marL="4114800" lvl="8" indent="-228600" algn="l" rtl="0">
              <a:lnSpc>
                <a:spcPct val="90000"/>
              </a:lnSpc>
              <a:spcBef>
                <a:spcPts val="375"/>
              </a:spcBef>
              <a:spcAft>
                <a:spcPts val="0"/>
              </a:spcAft>
              <a:buClr>
                <a:srgbClr val="757575"/>
              </a:buClr>
              <a:buSzPts val="1200"/>
              <a:buNone/>
              <a:defRPr sz="1200">
                <a:solidFill>
                  <a:srgbClr val="757575"/>
                </a:solidFill>
              </a:defRPr>
            </a:lvl9pPr>
          </a:lstStyle>
          <a:p>
            <a:endParaRPr/>
          </a:p>
        </p:txBody>
      </p:sp>
      <p:sp>
        <p:nvSpPr>
          <p:cNvPr id="207" name="Google Shape;207;g2e0a9c0832f_0_708"/>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757575"/>
              </a:buClr>
              <a:buSzPts val="1800"/>
              <a:buNone/>
              <a:defRPr/>
            </a:lvl1pPr>
            <a:lvl2pPr lvl="1" algn="l" rtl="0">
              <a:lnSpc>
                <a:spcPct val="100000"/>
              </a:lnSpc>
              <a:spcBef>
                <a:spcPts val="0"/>
              </a:spcBef>
              <a:spcAft>
                <a:spcPts val="0"/>
              </a:spcAft>
              <a:buClr>
                <a:srgbClr val="0F0F0F"/>
              </a:buClr>
              <a:buSzPts val="1800"/>
              <a:buNone/>
              <a:defRPr/>
            </a:lvl2pPr>
            <a:lvl3pPr lvl="2" algn="l" rtl="0">
              <a:lnSpc>
                <a:spcPct val="100000"/>
              </a:lnSpc>
              <a:spcBef>
                <a:spcPts val="0"/>
              </a:spcBef>
              <a:spcAft>
                <a:spcPts val="0"/>
              </a:spcAft>
              <a:buClr>
                <a:srgbClr val="0F0F0F"/>
              </a:buClr>
              <a:buSzPts val="1800"/>
              <a:buNone/>
              <a:defRPr/>
            </a:lvl3pPr>
            <a:lvl4pPr lvl="3" algn="l" rtl="0">
              <a:lnSpc>
                <a:spcPct val="100000"/>
              </a:lnSpc>
              <a:spcBef>
                <a:spcPts val="0"/>
              </a:spcBef>
              <a:spcAft>
                <a:spcPts val="0"/>
              </a:spcAft>
              <a:buClr>
                <a:srgbClr val="0F0F0F"/>
              </a:buClr>
              <a:buSzPts val="1800"/>
              <a:buNone/>
              <a:defRPr/>
            </a:lvl4pPr>
            <a:lvl5pPr lvl="4" algn="l" rtl="0">
              <a:lnSpc>
                <a:spcPct val="100000"/>
              </a:lnSpc>
              <a:spcBef>
                <a:spcPts val="0"/>
              </a:spcBef>
              <a:spcAft>
                <a:spcPts val="0"/>
              </a:spcAft>
              <a:buClr>
                <a:srgbClr val="0F0F0F"/>
              </a:buClr>
              <a:buSzPts val="1800"/>
              <a:buNone/>
              <a:defRPr/>
            </a:lvl5pPr>
            <a:lvl6pPr lvl="5" algn="l" rtl="0">
              <a:lnSpc>
                <a:spcPct val="100000"/>
              </a:lnSpc>
              <a:spcBef>
                <a:spcPts val="0"/>
              </a:spcBef>
              <a:spcAft>
                <a:spcPts val="0"/>
              </a:spcAft>
              <a:buClr>
                <a:srgbClr val="0F0F0F"/>
              </a:buClr>
              <a:buSzPts val="1800"/>
              <a:buNone/>
              <a:defRPr/>
            </a:lvl6pPr>
            <a:lvl7pPr lvl="6" algn="l" rtl="0">
              <a:lnSpc>
                <a:spcPct val="100000"/>
              </a:lnSpc>
              <a:spcBef>
                <a:spcPts val="0"/>
              </a:spcBef>
              <a:spcAft>
                <a:spcPts val="0"/>
              </a:spcAft>
              <a:buClr>
                <a:srgbClr val="0F0F0F"/>
              </a:buClr>
              <a:buSzPts val="1800"/>
              <a:buNone/>
              <a:defRPr/>
            </a:lvl7pPr>
            <a:lvl8pPr lvl="7" algn="l" rtl="0">
              <a:lnSpc>
                <a:spcPct val="100000"/>
              </a:lnSpc>
              <a:spcBef>
                <a:spcPts val="0"/>
              </a:spcBef>
              <a:spcAft>
                <a:spcPts val="0"/>
              </a:spcAft>
              <a:buClr>
                <a:srgbClr val="0F0F0F"/>
              </a:buClr>
              <a:buSzPts val="1800"/>
              <a:buNone/>
              <a:defRPr/>
            </a:lvl8pPr>
            <a:lvl9pPr lvl="8" algn="l" rtl="0">
              <a:lnSpc>
                <a:spcPct val="100000"/>
              </a:lnSpc>
              <a:spcBef>
                <a:spcPts val="0"/>
              </a:spcBef>
              <a:spcAft>
                <a:spcPts val="0"/>
              </a:spcAft>
              <a:buClr>
                <a:srgbClr val="0F0F0F"/>
              </a:buClr>
              <a:buSzPts val="1800"/>
              <a:buNone/>
              <a:defRPr/>
            </a:lvl9pPr>
          </a:lstStyle>
          <a:p>
            <a:endParaRPr/>
          </a:p>
        </p:txBody>
      </p:sp>
      <p:sp>
        <p:nvSpPr>
          <p:cNvPr id="208" name="Google Shape;208;g2e0a9c0832f_0_708"/>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757575"/>
              </a:buClr>
              <a:buSzPts val="1800"/>
              <a:buNone/>
              <a:defRPr/>
            </a:lvl1pPr>
            <a:lvl2pPr lvl="1" algn="l" rtl="0">
              <a:lnSpc>
                <a:spcPct val="100000"/>
              </a:lnSpc>
              <a:spcBef>
                <a:spcPts val="0"/>
              </a:spcBef>
              <a:spcAft>
                <a:spcPts val="0"/>
              </a:spcAft>
              <a:buClr>
                <a:srgbClr val="0F0F0F"/>
              </a:buClr>
              <a:buSzPts val="1800"/>
              <a:buNone/>
              <a:defRPr/>
            </a:lvl2pPr>
            <a:lvl3pPr lvl="2" algn="l" rtl="0">
              <a:lnSpc>
                <a:spcPct val="100000"/>
              </a:lnSpc>
              <a:spcBef>
                <a:spcPts val="0"/>
              </a:spcBef>
              <a:spcAft>
                <a:spcPts val="0"/>
              </a:spcAft>
              <a:buClr>
                <a:srgbClr val="0F0F0F"/>
              </a:buClr>
              <a:buSzPts val="1800"/>
              <a:buNone/>
              <a:defRPr/>
            </a:lvl3pPr>
            <a:lvl4pPr lvl="3" algn="l" rtl="0">
              <a:lnSpc>
                <a:spcPct val="100000"/>
              </a:lnSpc>
              <a:spcBef>
                <a:spcPts val="0"/>
              </a:spcBef>
              <a:spcAft>
                <a:spcPts val="0"/>
              </a:spcAft>
              <a:buClr>
                <a:srgbClr val="0F0F0F"/>
              </a:buClr>
              <a:buSzPts val="1800"/>
              <a:buNone/>
              <a:defRPr/>
            </a:lvl4pPr>
            <a:lvl5pPr lvl="4" algn="l" rtl="0">
              <a:lnSpc>
                <a:spcPct val="100000"/>
              </a:lnSpc>
              <a:spcBef>
                <a:spcPts val="0"/>
              </a:spcBef>
              <a:spcAft>
                <a:spcPts val="0"/>
              </a:spcAft>
              <a:buClr>
                <a:srgbClr val="0F0F0F"/>
              </a:buClr>
              <a:buSzPts val="1800"/>
              <a:buNone/>
              <a:defRPr/>
            </a:lvl5pPr>
            <a:lvl6pPr lvl="5" algn="l" rtl="0">
              <a:lnSpc>
                <a:spcPct val="100000"/>
              </a:lnSpc>
              <a:spcBef>
                <a:spcPts val="0"/>
              </a:spcBef>
              <a:spcAft>
                <a:spcPts val="0"/>
              </a:spcAft>
              <a:buClr>
                <a:srgbClr val="0F0F0F"/>
              </a:buClr>
              <a:buSzPts val="1800"/>
              <a:buNone/>
              <a:defRPr/>
            </a:lvl6pPr>
            <a:lvl7pPr lvl="6" algn="l" rtl="0">
              <a:lnSpc>
                <a:spcPct val="100000"/>
              </a:lnSpc>
              <a:spcBef>
                <a:spcPts val="0"/>
              </a:spcBef>
              <a:spcAft>
                <a:spcPts val="0"/>
              </a:spcAft>
              <a:buClr>
                <a:srgbClr val="0F0F0F"/>
              </a:buClr>
              <a:buSzPts val="1800"/>
              <a:buNone/>
              <a:defRPr/>
            </a:lvl7pPr>
            <a:lvl8pPr lvl="7" algn="l" rtl="0">
              <a:lnSpc>
                <a:spcPct val="100000"/>
              </a:lnSpc>
              <a:spcBef>
                <a:spcPts val="0"/>
              </a:spcBef>
              <a:spcAft>
                <a:spcPts val="0"/>
              </a:spcAft>
              <a:buClr>
                <a:srgbClr val="0F0F0F"/>
              </a:buClr>
              <a:buSzPts val="1800"/>
              <a:buNone/>
              <a:defRPr/>
            </a:lvl8pPr>
            <a:lvl9pPr lvl="8" algn="l" rtl="0">
              <a:lnSpc>
                <a:spcPct val="100000"/>
              </a:lnSpc>
              <a:spcBef>
                <a:spcPts val="0"/>
              </a:spcBef>
              <a:spcAft>
                <a:spcPts val="0"/>
              </a:spcAft>
              <a:buClr>
                <a:srgbClr val="0F0F0F"/>
              </a:buClr>
              <a:buSzPts val="1800"/>
              <a:buNone/>
              <a:defRPr/>
            </a:lvl9pPr>
          </a:lstStyle>
          <a:p>
            <a:endParaRPr/>
          </a:p>
        </p:txBody>
      </p:sp>
      <p:sp>
        <p:nvSpPr>
          <p:cNvPr id="209" name="Google Shape;209;g2e0a9c0832f_0_708"/>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Clr>
                <a:srgbClr val="757575"/>
              </a:buClr>
              <a:buSzPts val="900"/>
              <a:buFont typeface="Arial"/>
              <a:buNone/>
              <a:defRPr/>
            </a:lvl1pPr>
            <a:lvl2pPr marL="0" lvl="1" indent="0" algn="r" rtl="0">
              <a:lnSpc>
                <a:spcPct val="100000"/>
              </a:lnSpc>
              <a:spcBef>
                <a:spcPts val="0"/>
              </a:spcBef>
              <a:spcAft>
                <a:spcPts val="0"/>
              </a:spcAft>
              <a:buClr>
                <a:srgbClr val="757575"/>
              </a:buClr>
              <a:buSzPts val="900"/>
              <a:buFont typeface="Arial"/>
              <a:buNone/>
              <a:defRPr/>
            </a:lvl2pPr>
            <a:lvl3pPr marL="0" lvl="2" indent="0" algn="r" rtl="0">
              <a:lnSpc>
                <a:spcPct val="100000"/>
              </a:lnSpc>
              <a:spcBef>
                <a:spcPts val="0"/>
              </a:spcBef>
              <a:spcAft>
                <a:spcPts val="0"/>
              </a:spcAft>
              <a:buClr>
                <a:srgbClr val="757575"/>
              </a:buClr>
              <a:buSzPts val="900"/>
              <a:buFont typeface="Arial"/>
              <a:buNone/>
              <a:defRPr/>
            </a:lvl3pPr>
            <a:lvl4pPr marL="0" lvl="3" indent="0" algn="r" rtl="0">
              <a:lnSpc>
                <a:spcPct val="100000"/>
              </a:lnSpc>
              <a:spcBef>
                <a:spcPts val="0"/>
              </a:spcBef>
              <a:spcAft>
                <a:spcPts val="0"/>
              </a:spcAft>
              <a:buClr>
                <a:srgbClr val="757575"/>
              </a:buClr>
              <a:buSzPts val="900"/>
              <a:buFont typeface="Arial"/>
              <a:buNone/>
              <a:defRPr/>
            </a:lvl4pPr>
            <a:lvl5pPr marL="0" lvl="4" indent="0" algn="r" rtl="0">
              <a:lnSpc>
                <a:spcPct val="100000"/>
              </a:lnSpc>
              <a:spcBef>
                <a:spcPts val="0"/>
              </a:spcBef>
              <a:spcAft>
                <a:spcPts val="0"/>
              </a:spcAft>
              <a:buClr>
                <a:srgbClr val="757575"/>
              </a:buClr>
              <a:buSzPts val="900"/>
              <a:buFont typeface="Arial"/>
              <a:buNone/>
              <a:defRPr/>
            </a:lvl5pPr>
            <a:lvl6pPr marL="0" lvl="5" indent="0" algn="r" rtl="0">
              <a:lnSpc>
                <a:spcPct val="100000"/>
              </a:lnSpc>
              <a:spcBef>
                <a:spcPts val="0"/>
              </a:spcBef>
              <a:spcAft>
                <a:spcPts val="0"/>
              </a:spcAft>
              <a:buClr>
                <a:srgbClr val="757575"/>
              </a:buClr>
              <a:buSzPts val="900"/>
              <a:buFont typeface="Arial"/>
              <a:buNone/>
              <a:defRPr/>
            </a:lvl6pPr>
            <a:lvl7pPr marL="0" lvl="6" indent="0" algn="r" rtl="0">
              <a:lnSpc>
                <a:spcPct val="100000"/>
              </a:lnSpc>
              <a:spcBef>
                <a:spcPts val="0"/>
              </a:spcBef>
              <a:spcAft>
                <a:spcPts val="0"/>
              </a:spcAft>
              <a:buClr>
                <a:srgbClr val="757575"/>
              </a:buClr>
              <a:buSzPts val="900"/>
              <a:buFont typeface="Arial"/>
              <a:buNone/>
              <a:defRPr/>
            </a:lvl7pPr>
            <a:lvl8pPr marL="0" lvl="7" indent="0" algn="r" rtl="0">
              <a:lnSpc>
                <a:spcPct val="100000"/>
              </a:lnSpc>
              <a:spcBef>
                <a:spcPts val="0"/>
              </a:spcBef>
              <a:spcAft>
                <a:spcPts val="0"/>
              </a:spcAft>
              <a:buClr>
                <a:srgbClr val="757575"/>
              </a:buClr>
              <a:buSzPts val="900"/>
              <a:buFont typeface="Arial"/>
              <a:buNone/>
              <a:defRPr/>
            </a:lvl8pPr>
            <a:lvl9pPr marL="0" lvl="8" indent="0" algn="r" rtl="0">
              <a:lnSpc>
                <a:spcPct val="100000"/>
              </a:lnSpc>
              <a:spcBef>
                <a:spcPts val="0"/>
              </a:spcBef>
              <a:spcAft>
                <a:spcPts val="0"/>
              </a:spcAft>
              <a:buClr>
                <a:srgbClr val="757575"/>
              </a:buClr>
              <a:buSzPts val="900"/>
              <a:buFont typeface="Arial"/>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 tartalomrész" type="twoObj">
  <p:cSld name="TWO_OBJECTS">
    <p:spTree>
      <p:nvGrpSpPr>
        <p:cNvPr id="1" name="Shape 210"/>
        <p:cNvGrpSpPr/>
        <p:nvPr/>
      </p:nvGrpSpPr>
      <p:grpSpPr>
        <a:xfrm>
          <a:off x="0" y="0"/>
          <a:ext cx="0" cy="0"/>
          <a:chOff x="0" y="0"/>
          <a:chExt cx="0" cy="0"/>
        </a:xfrm>
      </p:grpSpPr>
      <p:sp>
        <p:nvSpPr>
          <p:cNvPr id="211" name="Google Shape;211;g2e0a9c0832f_0_714"/>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2" name="Google Shape;212;g2e0a9c0832f_0_714"/>
          <p:cNvSpPr txBox="1">
            <a:spLocks noGrp="1"/>
          </p:cNvSpPr>
          <p:nvPr>
            <p:ph type="body" idx="1"/>
          </p:nvPr>
        </p:nvSpPr>
        <p:spPr>
          <a:xfrm>
            <a:off x="628650" y="1369219"/>
            <a:ext cx="3886200" cy="32634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750"/>
              </a:spcBef>
              <a:spcAft>
                <a:spcPts val="0"/>
              </a:spcAft>
              <a:buClr>
                <a:schemeClr val="dk1"/>
              </a:buClr>
              <a:buSzPts val="1800"/>
              <a:buChar char="•"/>
              <a:defRPr/>
            </a:lvl1pPr>
            <a:lvl2pPr marL="914400" lvl="1" indent="-342900" algn="l" rtl="0">
              <a:lnSpc>
                <a:spcPct val="90000"/>
              </a:lnSpc>
              <a:spcBef>
                <a:spcPts val="375"/>
              </a:spcBef>
              <a:spcAft>
                <a:spcPts val="0"/>
              </a:spcAft>
              <a:buClr>
                <a:schemeClr val="dk1"/>
              </a:buClr>
              <a:buSzPts val="1800"/>
              <a:buChar char="•"/>
              <a:defRPr/>
            </a:lvl2pPr>
            <a:lvl3pPr marL="1371600" lvl="2" indent="-342900" algn="l" rtl="0">
              <a:lnSpc>
                <a:spcPct val="90000"/>
              </a:lnSpc>
              <a:spcBef>
                <a:spcPts val="375"/>
              </a:spcBef>
              <a:spcAft>
                <a:spcPts val="0"/>
              </a:spcAft>
              <a:buClr>
                <a:schemeClr val="dk1"/>
              </a:buClr>
              <a:buSzPts val="1800"/>
              <a:buChar char="•"/>
              <a:defRPr/>
            </a:lvl3pPr>
            <a:lvl4pPr marL="1828800" lvl="3" indent="-342900" algn="l" rtl="0">
              <a:lnSpc>
                <a:spcPct val="90000"/>
              </a:lnSpc>
              <a:spcBef>
                <a:spcPts val="375"/>
              </a:spcBef>
              <a:spcAft>
                <a:spcPts val="0"/>
              </a:spcAft>
              <a:buClr>
                <a:schemeClr val="dk1"/>
              </a:buClr>
              <a:buSzPts val="1800"/>
              <a:buChar char="•"/>
              <a:defRPr/>
            </a:lvl4pPr>
            <a:lvl5pPr marL="2286000" lvl="4" indent="-342900" algn="l" rtl="0">
              <a:lnSpc>
                <a:spcPct val="90000"/>
              </a:lnSpc>
              <a:spcBef>
                <a:spcPts val="375"/>
              </a:spcBef>
              <a:spcAft>
                <a:spcPts val="0"/>
              </a:spcAft>
              <a:buClr>
                <a:schemeClr val="dk1"/>
              </a:buClr>
              <a:buSzPts val="1800"/>
              <a:buChar char="•"/>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
        <p:nvSpPr>
          <p:cNvPr id="213" name="Google Shape;213;g2e0a9c0832f_0_714"/>
          <p:cNvSpPr txBox="1">
            <a:spLocks noGrp="1"/>
          </p:cNvSpPr>
          <p:nvPr>
            <p:ph type="body" idx="2"/>
          </p:nvPr>
        </p:nvSpPr>
        <p:spPr>
          <a:xfrm>
            <a:off x="4629150" y="1369219"/>
            <a:ext cx="3886200" cy="32634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750"/>
              </a:spcBef>
              <a:spcAft>
                <a:spcPts val="0"/>
              </a:spcAft>
              <a:buClr>
                <a:schemeClr val="dk1"/>
              </a:buClr>
              <a:buSzPts val="1800"/>
              <a:buChar char="•"/>
              <a:defRPr/>
            </a:lvl1pPr>
            <a:lvl2pPr marL="914400" lvl="1" indent="-342900" algn="l" rtl="0">
              <a:lnSpc>
                <a:spcPct val="90000"/>
              </a:lnSpc>
              <a:spcBef>
                <a:spcPts val="375"/>
              </a:spcBef>
              <a:spcAft>
                <a:spcPts val="0"/>
              </a:spcAft>
              <a:buClr>
                <a:schemeClr val="dk1"/>
              </a:buClr>
              <a:buSzPts val="1800"/>
              <a:buChar char="•"/>
              <a:defRPr/>
            </a:lvl2pPr>
            <a:lvl3pPr marL="1371600" lvl="2" indent="-342900" algn="l" rtl="0">
              <a:lnSpc>
                <a:spcPct val="90000"/>
              </a:lnSpc>
              <a:spcBef>
                <a:spcPts val="375"/>
              </a:spcBef>
              <a:spcAft>
                <a:spcPts val="0"/>
              </a:spcAft>
              <a:buClr>
                <a:schemeClr val="dk1"/>
              </a:buClr>
              <a:buSzPts val="1800"/>
              <a:buChar char="•"/>
              <a:defRPr/>
            </a:lvl3pPr>
            <a:lvl4pPr marL="1828800" lvl="3" indent="-342900" algn="l" rtl="0">
              <a:lnSpc>
                <a:spcPct val="90000"/>
              </a:lnSpc>
              <a:spcBef>
                <a:spcPts val="375"/>
              </a:spcBef>
              <a:spcAft>
                <a:spcPts val="0"/>
              </a:spcAft>
              <a:buClr>
                <a:schemeClr val="dk1"/>
              </a:buClr>
              <a:buSzPts val="1800"/>
              <a:buChar char="•"/>
              <a:defRPr/>
            </a:lvl4pPr>
            <a:lvl5pPr marL="2286000" lvl="4" indent="-342900" algn="l" rtl="0">
              <a:lnSpc>
                <a:spcPct val="90000"/>
              </a:lnSpc>
              <a:spcBef>
                <a:spcPts val="375"/>
              </a:spcBef>
              <a:spcAft>
                <a:spcPts val="0"/>
              </a:spcAft>
              <a:buClr>
                <a:schemeClr val="dk1"/>
              </a:buClr>
              <a:buSzPts val="1800"/>
              <a:buChar char="•"/>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
        <p:nvSpPr>
          <p:cNvPr id="214" name="Google Shape;214;g2e0a9c0832f_0_714"/>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757575"/>
              </a:buClr>
              <a:buSzPts val="1800"/>
              <a:buNone/>
              <a:defRPr/>
            </a:lvl1pPr>
            <a:lvl2pPr lvl="1" algn="l" rtl="0">
              <a:lnSpc>
                <a:spcPct val="100000"/>
              </a:lnSpc>
              <a:spcBef>
                <a:spcPts val="0"/>
              </a:spcBef>
              <a:spcAft>
                <a:spcPts val="0"/>
              </a:spcAft>
              <a:buClr>
                <a:srgbClr val="0F0F0F"/>
              </a:buClr>
              <a:buSzPts val="1800"/>
              <a:buNone/>
              <a:defRPr/>
            </a:lvl2pPr>
            <a:lvl3pPr lvl="2" algn="l" rtl="0">
              <a:lnSpc>
                <a:spcPct val="100000"/>
              </a:lnSpc>
              <a:spcBef>
                <a:spcPts val="0"/>
              </a:spcBef>
              <a:spcAft>
                <a:spcPts val="0"/>
              </a:spcAft>
              <a:buClr>
                <a:srgbClr val="0F0F0F"/>
              </a:buClr>
              <a:buSzPts val="1800"/>
              <a:buNone/>
              <a:defRPr/>
            </a:lvl3pPr>
            <a:lvl4pPr lvl="3" algn="l" rtl="0">
              <a:lnSpc>
                <a:spcPct val="100000"/>
              </a:lnSpc>
              <a:spcBef>
                <a:spcPts val="0"/>
              </a:spcBef>
              <a:spcAft>
                <a:spcPts val="0"/>
              </a:spcAft>
              <a:buClr>
                <a:srgbClr val="0F0F0F"/>
              </a:buClr>
              <a:buSzPts val="1800"/>
              <a:buNone/>
              <a:defRPr/>
            </a:lvl4pPr>
            <a:lvl5pPr lvl="4" algn="l" rtl="0">
              <a:lnSpc>
                <a:spcPct val="100000"/>
              </a:lnSpc>
              <a:spcBef>
                <a:spcPts val="0"/>
              </a:spcBef>
              <a:spcAft>
                <a:spcPts val="0"/>
              </a:spcAft>
              <a:buClr>
                <a:srgbClr val="0F0F0F"/>
              </a:buClr>
              <a:buSzPts val="1800"/>
              <a:buNone/>
              <a:defRPr/>
            </a:lvl5pPr>
            <a:lvl6pPr lvl="5" algn="l" rtl="0">
              <a:lnSpc>
                <a:spcPct val="100000"/>
              </a:lnSpc>
              <a:spcBef>
                <a:spcPts val="0"/>
              </a:spcBef>
              <a:spcAft>
                <a:spcPts val="0"/>
              </a:spcAft>
              <a:buClr>
                <a:srgbClr val="0F0F0F"/>
              </a:buClr>
              <a:buSzPts val="1800"/>
              <a:buNone/>
              <a:defRPr/>
            </a:lvl6pPr>
            <a:lvl7pPr lvl="6" algn="l" rtl="0">
              <a:lnSpc>
                <a:spcPct val="100000"/>
              </a:lnSpc>
              <a:spcBef>
                <a:spcPts val="0"/>
              </a:spcBef>
              <a:spcAft>
                <a:spcPts val="0"/>
              </a:spcAft>
              <a:buClr>
                <a:srgbClr val="0F0F0F"/>
              </a:buClr>
              <a:buSzPts val="1800"/>
              <a:buNone/>
              <a:defRPr/>
            </a:lvl7pPr>
            <a:lvl8pPr lvl="7" algn="l" rtl="0">
              <a:lnSpc>
                <a:spcPct val="100000"/>
              </a:lnSpc>
              <a:spcBef>
                <a:spcPts val="0"/>
              </a:spcBef>
              <a:spcAft>
                <a:spcPts val="0"/>
              </a:spcAft>
              <a:buClr>
                <a:srgbClr val="0F0F0F"/>
              </a:buClr>
              <a:buSzPts val="1800"/>
              <a:buNone/>
              <a:defRPr/>
            </a:lvl8pPr>
            <a:lvl9pPr lvl="8" algn="l" rtl="0">
              <a:lnSpc>
                <a:spcPct val="100000"/>
              </a:lnSpc>
              <a:spcBef>
                <a:spcPts val="0"/>
              </a:spcBef>
              <a:spcAft>
                <a:spcPts val="0"/>
              </a:spcAft>
              <a:buClr>
                <a:srgbClr val="0F0F0F"/>
              </a:buClr>
              <a:buSzPts val="1800"/>
              <a:buNone/>
              <a:defRPr/>
            </a:lvl9pPr>
          </a:lstStyle>
          <a:p>
            <a:endParaRPr/>
          </a:p>
        </p:txBody>
      </p:sp>
      <p:sp>
        <p:nvSpPr>
          <p:cNvPr id="215" name="Google Shape;215;g2e0a9c0832f_0_714"/>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757575"/>
              </a:buClr>
              <a:buSzPts val="1800"/>
              <a:buNone/>
              <a:defRPr/>
            </a:lvl1pPr>
            <a:lvl2pPr lvl="1" algn="l" rtl="0">
              <a:lnSpc>
                <a:spcPct val="100000"/>
              </a:lnSpc>
              <a:spcBef>
                <a:spcPts val="0"/>
              </a:spcBef>
              <a:spcAft>
                <a:spcPts val="0"/>
              </a:spcAft>
              <a:buClr>
                <a:srgbClr val="0F0F0F"/>
              </a:buClr>
              <a:buSzPts val="1800"/>
              <a:buNone/>
              <a:defRPr/>
            </a:lvl2pPr>
            <a:lvl3pPr lvl="2" algn="l" rtl="0">
              <a:lnSpc>
                <a:spcPct val="100000"/>
              </a:lnSpc>
              <a:spcBef>
                <a:spcPts val="0"/>
              </a:spcBef>
              <a:spcAft>
                <a:spcPts val="0"/>
              </a:spcAft>
              <a:buClr>
                <a:srgbClr val="0F0F0F"/>
              </a:buClr>
              <a:buSzPts val="1800"/>
              <a:buNone/>
              <a:defRPr/>
            </a:lvl3pPr>
            <a:lvl4pPr lvl="3" algn="l" rtl="0">
              <a:lnSpc>
                <a:spcPct val="100000"/>
              </a:lnSpc>
              <a:spcBef>
                <a:spcPts val="0"/>
              </a:spcBef>
              <a:spcAft>
                <a:spcPts val="0"/>
              </a:spcAft>
              <a:buClr>
                <a:srgbClr val="0F0F0F"/>
              </a:buClr>
              <a:buSzPts val="1800"/>
              <a:buNone/>
              <a:defRPr/>
            </a:lvl4pPr>
            <a:lvl5pPr lvl="4" algn="l" rtl="0">
              <a:lnSpc>
                <a:spcPct val="100000"/>
              </a:lnSpc>
              <a:spcBef>
                <a:spcPts val="0"/>
              </a:spcBef>
              <a:spcAft>
                <a:spcPts val="0"/>
              </a:spcAft>
              <a:buClr>
                <a:srgbClr val="0F0F0F"/>
              </a:buClr>
              <a:buSzPts val="1800"/>
              <a:buNone/>
              <a:defRPr/>
            </a:lvl5pPr>
            <a:lvl6pPr lvl="5" algn="l" rtl="0">
              <a:lnSpc>
                <a:spcPct val="100000"/>
              </a:lnSpc>
              <a:spcBef>
                <a:spcPts val="0"/>
              </a:spcBef>
              <a:spcAft>
                <a:spcPts val="0"/>
              </a:spcAft>
              <a:buClr>
                <a:srgbClr val="0F0F0F"/>
              </a:buClr>
              <a:buSzPts val="1800"/>
              <a:buNone/>
              <a:defRPr/>
            </a:lvl6pPr>
            <a:lvl7pPr lvl="6" algn="l" rtl="0">
              <a:lnSpc>
                <a:spcPct val="100000"/>
              </a:lnSpc>
              <a:spcBef>
                <a:spcPts val="0"/>
              </a:spcBef>
              <a:spcAft>
                <a:spcPts val="0"/>
              </a:spcAft>
              <a:buClr>
                <a:srgbClr val="0F0F0F"/>
              </a:buClr>
              <a:buSzPts val="1800"/>
              <a:buNone/>
              <a:defRPr/>
            </a:lvl7pPr>
            <a:lvl8pPr lvl="7" algn="l" rtl="0">
              <a:lnSpc>
                <a:spcPct val="100000"/>
              </a:lnSpc>
              <a:spcBef>
                <a:spcPts val="0"/>
              </a:spcBef>
              <a:spcAft>
                <a:spcPts val="0"/>
              </a:spcAft>
              <a:buClr>
                <a:srgbClr val="0F0F0F"/>
              </a:buClr>
              <a:buSzPts val="1800"/>
              <a:buNone/>
              <a:defRPr/>
            </a:lvl8pPr>
            <a:lvl9pPr lvl="8" algn="l" rtl="0">
              <a:lnSpc>
                <a:spcPct val="100000"/>
              </a:lnSpc>
              <a:spcBef>
                <a:spcPts val="0"/>
              </a:spcBef>
              <a:spcAft>
                <a:spcPts val="0"/>
              </a:spcAft>
              <a:buClr>
                <a:srgbClr val="0F0F0F"/>
              </a:buClr>
              <a:buSzPts val="1800"/>
              <a:buNone/>
              <a:defRPr/>
            </a:lvl9pPr>
          </a:lstStyle>
          <a:p>
            <a:endParaRPr/>
          </a:p>
        </p:txBody>
      </p:sp>
      <p:sp>
        <p:nvSpPr>
          <p:cNvPr id="216" name="Google Shape;216;g2e0a9c0832f_0_714"/>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Clr>
                <a:srgbClr val="757575"/>
              </a:buClr>
              <a:buSzPts val="900"/>
              <a:buFont typeface="Arial"/>
              <a:buNone/>
              <a:defRPr/>
            </a:lvl1pPr>
            <a:lvl2pPr marL="0" lvl="1" indent="0" algn="r" rtl="0">
              <a:lnSpc>
                <a:spcPct val="100000"/>
              </a:lnSpc>
              <a:spcBef>
                <a:spcPts val="0"/>
              </a:spcBef>
              <a:spcAft>
                <a:spcPts val="0"/>
              </a:spcAft>
              <a:buClr>
                <a:srgbClr val="757575"/>
              </a:buClr>
              <a:buSzPts val="900"/>
              <a:buFont typeface="Arial"/>
              <a:buNone/>
              <a:defRPr/>
            </a:lvl2pPr>
            <a:lvl3pPr marL="0" lvl="2" indent="0" algn="r" rtl="0">
              <a:lnSpc>
                <a:spcPct val="100000"/>
              </a:lnSpc>
              <a:spcBef>
                <a:spcPts val="0"/>
              </a:spcBef>
              <a:spcAft>
                <a:spcPts val="0"/>
              </a:spcAft>
              <a:buClr>
                <a:srgbClr val="757575"/>
              </a:buClr>
              <a:buSzPts val="900"/>
              <a:buFont typeface="Arial"/>
              <a:buNone/>
              <a:defRPr/>
            </a:lvl3pPr>
            <a:lvl4pPr marL="0" lvl="3" indent="0" algn="r" rtl="0">
              <a:lnSpc>
                <a:spcPct val="100000"/>
              </a:lnSpc>
              <a:spcBef>
                <a:spcPts val="0"/>
              </a:spcBef>
              <a:spcAft>
                <a:spcPts val="0"/>
              </a:spcAft>
              <a:buClr>
                <a:srgbClr val="757575"/>
              </a:buClr>
              <a:buSzPts val="900"/>
              <a:buFont typeface="Arial"/>
              <a:buNone/>
              <a:defRPr/>
            </a:lvl4pPr>
            <a:lvl5pPr marL="0" lvl="4" indent="0" algn="r" rtl="0">
              <a:lnSpc>
                <a:spcPct val="100000"/>
              </a:lnSpc>
              <a:spcBef>
                <a:spcPts val="0"/>
              </a:spcBef>
              <a:spcAft>
                <a:spcPts val="0"/>
              </a:spcAft>
              <a:buClr>
                <a:srgbClr val="757575"/>
              </a:buClr>
              <a:buSzPts val="900"/>
              <a:buFont typeface="Arial"/>
              <a:buNone/>
              <a:defRPr/>
            </a:lvl5pPr>
            <a:lvl6pPr marL="0" lvl="5" indent="0" algn="r" rtl="0">
              <a:lnSpc>
                <a:spcPct val="100000"/>
              </a:lnSpc>
              <a:spcBef>
                <a:spcPts val="0"/>
              </a:spcBef>
              <a:spcAft>
                <a:spcPts val="0"/>
              </a:spcAft>
              <a:buClr>
                <a:srgbClr val="757575"/>
              </a:buClr>
              <a:buSzPts val="900"/>
              <a:buFont typeface="Arial"/>
              <a:buNone/>
              <a:defRPr/>
            </a:lvl6pPr>
            <a:lvl7pPr marL="0" lvl="6" indent="0" algn="r" rtl="0">
              <a:lnSpc>
                <a:spcPct val="100000"/>
              </a:lnSpc>
              <a:spcBef>
                <a:spcPts val="0"/>
              </a:spcBef>
              <a:spcAft>
                <a:spcPts val="0"/>
              </a:spcAft>
              <a:buClr>
                <a:srgbClr val="757575"/>
              </a:buClr>
              <a:buSzPts val="900"/>
              <a:buFont typeface="Arial"/>
              <a:buNone/>
              <a:defRPr/>
            </a:lvl7pPr>
            <a:lvl8pPr marL="0" lvl="7" indent="0" algn="r" rtl="0">
              <a:lnSpc>
                <a:spcPct val="100000"/>
              </a:lnSpc>
              <a:spcBef>
                <a:spcPts val="0"/>
              </a:spcBef>
              <a:spcAft>
                <a:spcPts val="0"/>
              </a:spcAft>
              <a:buClr>
                <a:srgbClr val="757575"/>
              </a:buClr>
              <a:buSzPts val="900"/>
              <a:buFont typeface="Arial"/>
              <a:buNone/>
              <a:defRPr/>
            </a:lvl8pPr>
            <a:lvl9pPr marL="0" lvl="8" indent="0" algn="r" rtl="0">
              <a:lnSpc>
                <a:spcPct val="100000"/>
              </a:lnSpc>
              <a:spcBef>
                <a:spcPts val="0"/>
              </a:spcBef>
              <a:spcAft>
                <a:spcPts val="0"/>
              </a:spcAft>
              <a:buClr>
                <a:srgbClr val="757575"/>
              </a:buClr>
              <a:buSzPts val="900"/>
              <a:buFont typeface="Arial"/>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Összehasonlítás" type="twoTxTwoObj">
  <p:cSld name="TWO_OBJECTS_WITH_TEXT">
    <p:spTree>
      <p:nvGrpSpPr>
        <p:cNvPr id="1" name="Shape 217"/>
        <p:cNvGrpSpPr/>
        <p:nvPr/>
      </p:nvGrpSpPr>
      <p:grpSpPr>
        <a:xfrm>
          <a:off x="0" y="0"/>
          <a:ext cx="0" cy="0"/>
          <a:chOff x="0" y="0"/>
          <a:chExt cx="0" cy="0"/>
        </a:xfrm>
      </p:grpSpPr>
      <p:sp>
        <p:nvSpPr>
          <p:cNvPr id="218" name="Google Shape;218;g2e0a9c0832f_0_721"/>
          <p:cNvSpPr txBox="1">
            <a:spLocks noGrp="1"/>
          </p:cNvSpPr>
          <p:nvPr>
            <p:ph type="title"/>
          </p:nvPr>
        </p:nvSpPr>
        <p:spPr>
          <a:xfrm>
            <a:off x="629841" y="273844"/>
            <a:ext cx="7886700" cy="9942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9" name="Google Shape;219;g2e0a9c0832f_0_721"/>
          <p:cNvSpPr txBox="1">
            <a:spLocks noGrp="1"/>
          </p:cNvSpPr>
          <p:nvPr>
            <p:ph type="body" idx="1"/>
          </p:nvPr>
        </p:nvSpPr>
        <p:spPr>
          <a:xfrm>
            <a:off x="629842" y="1260872"/>
            <a:ext cx="3868200" cy="6180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750"/>
              </a:spcBef>
              <a:spcAft>
                <a:spcPts val="0"/>
              </a:spcAft>
              <a:buClr>
                <a:schemeClr val="dk1"/>
              </a:buClr>
              <a:buSzPts val="1800"/>
              <a:buNone/>
              <a:defRPr sz="1800" b="1"/>
            </a:lvl1pPr>
            <a:lvl2pPr marL="914400" lvl="1" indent="-228600" algn="l" rtl="0">
              <a:lnSpc>
                <a:spcPct val="90000"/>
              </a:lnSpc>
              <a:spcBef>
                <a:spcPts val="375"/>
              </a:spcBef>
              <a:spcAft>
                <a:spcPts val="0"/>
              </a:spcAft>
              <a:buClr>
                <a:schemeClr val="dk1"/>
              </a:buClr>
              <a:buSzPts val="1500"/>
              <a:buNone/>
              <a:defRPr sz="1500" b="1"/>
            </a:lvl2pPr>
            <a:lvl3pPr marL="1371600" lvl="2" indent="-228600" algn="l" rtl="0">
              <a:lnSpc>
                <a:spcPct val="90000"/>
              </a:lnSpc>
              <a:spcBef>
                <a:spcPts val="375"/>
              </a:spcBef>
              <a:spcAft>
                <a:spcPts val="0"/>
              </a:spcAft>
              <a:buClr>
                <a:schemeClr val="dk1"/>
              </a:buClr>
              <a:buSzPts val="1350"/>
              <a:buNone/>
              <a:defRPr sz="1350" b="1"/>
            </a:lvl3pPr>
            <a:lvl4pPr marL="1828800" lvl="3" indent="-228600" algn="l" rtl="0">
              <a:lnSpc>
                <a:spcPct val="90000"/>
              </a:lnSpc>
              <a:spcBef>
                <a:spcPts val="375"/>
              </a:spcBef>
              <a:spcAft>
                <a:spcPts val="0"/>
              </a:spcAft>
              <a:buClr>
                <a:schemeClr val="dk1"/>
              </a:buClr>
              <a:buSzPts val="1200"/>
              <a:buNone/>
              <a:defRPr sz="1200" b="1"/>
            </a:lvl4pPr>
            <a:lvl5pPr marL="2286000" lvl="4" indent="-228600" algn="l" rtl="0">
              <a:lnSpc>
                <a:spcPct val="90000"/>
              </a:lnSpc>
              <a:spcBef>
                <a:spcPts val="375"/>
              </a:spcBef>
              <a:spcAft>
                <a:spcPts val="0"/>
              </a:spcAft>
              <a:buClr>
                <a:schemeClr val="dk1"/>
              </a:buClr>
              <a:buSzPts val="1200"/>
              <a:buNone/>
              <a:defRPr sz="1200" b="1"/>
            </a:lvl5pPr>
            <a:lvl6pPr marL="2743200" lvl="5" indent="-228600" algn="l" rtl="0">
              <a:lnSpc>
                <a:spcPct val="90000"/>
              </a:lnSpc>
              <a:spcBef>
                <a:spcPts val="375"/>
              </a:spcBef>
              <a:spcAft>
                <a:spcPts val="0"/>
              </a:spcAft>
              <a:buClr>
                <a:schemeClr val="dk1"/>
              </a:buClr>
              <a:buSzPts val="1200"/>
              <a:buNone/>
              <a:defRPr sz="1200" b="1"/>
            </a:lvl6pPr>
            <a:lvl7pPr marL="3200400" lvl="6" indent="-228600" algn="l" rtl="0">
              <a:lnSpc>
                <a:spcPct val="90000"/>
              </a:lnSpc>
              <a:spcBef>
                <a:spcPts val="375"/>
              </a:spcBef>
              <a:spcAft>
                <a:spcPts val="0"/>
              </a:spcAft>
              <a:buClr>
                <a:schemeClr val="dk1"/>
              </a:buClr>
              <a:buSzPts val="1200"/>
              <a:buNone/>
              <a:defRPr sz="1200" b="1"/>
            </a:lvl7pPr>
            <a:lvl8pPr marL="3657600" lvl="7" indent="-228600" algn="l" rtl="0">
              <a:lnSpc>
                <a:spcPct val="90000"/>
              </a:lnSpc>
              <a:spcBef>
                <a:spcPts val="375"/>
              </a:spcBef>
              <a:spcAft>
                <a:spcPts val="0"/>
              </a:spcAft>
              <a:buClr>
                <a:schemeClr val="dk1"/>
              </a:buClr>
              <a:buSzPts val="1200"/>
              <a:buNone/>
              <a:defRPr sz="1200" b="1"/>
            </a:lvl8pPr>
            <a:lvl9pPr marL="4114800" lvl="8" indent="-228600" algn="l" rtl="0">
              <a:lnSpc>
                <a:spcPct val="90000"/>
              </a:lnSpc>
              <a:spcBef>
                <a:spcPts val="375"/>
              </a:spcBef>
              <a:spcAft>
                <a:spcPts val="0"/>
              </a:spcAft>
              <a:buClr>
                <a:schemeClr val="dk1"/>
              </a:buClr>
              <a:buSzPts val="1200"/>
              <a:buNone/>
              <a:defRPr sz="1200" b="1"/>
            </a:lvl9pPr>
          </a:lstStyle>
          <a:p>
            <a:endParaRPr/>
          </a:p>
        </p:txBody>
      </p:sp>
      <p:sp>
        <p:nvSpPr>
          <p:cNvPr id="220" name="Google Shape;220;g2e0a9c0832f_0_721"/>
          <p:cNvSpPr txBox="1">
            <a:spLocks noGrp="1"/>
          </p:cNvSpPr>
          <p:nvPr>
            <p:ph type="body" idx="2"/>
          </p:nvPr>
        </p:nvSpPr>
        <p:spPr>
          <a:xfrm>
            <a:off x="629842" y="1878806"/>
            <a:ext cx="3868200" cy="27633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750"/>
              </a:spcBef>
              <a:spcAft>
                <a:spcPts val="0"/>
              </a:spcAft>
              <a:buClr>
                <a:schemeClr val="dk1"/>
              </a:buClr>
              <a:buSzPts val="1800"/>
              <a:buChar char="•"/>
              <a:defRPr/>
            </a:lvl1pPr>
            <a:lvl2pPr marL="914400" lvl="1" indent="-342900" algn="l" rtl="0">
              <a:lnSpc>
                <a:spcPct val="90000"/>
              </a:lnSpc>
              <a:spcBef>
                <a:spcPts val="375"/>
              </a:spcBef>
              <a:spcAft>
                <a:spcPts val="0"/>
              </a:spcAft>
              <a:buClr>
                <a:schemeClr val="dk1"/>
              </a:buClr>
              <a:buSzPts val="1800"/>
              <a:buChar char="•"/>
              <a:defRPr/>
            </a:lvl2pPr>
            <a:lvl3pPr marL="1371600" lvl="2" indent="-342900" algn="l" rtl="0">
              <a:lnSpc>
                <a:spcPct val="90000"/>
              </a:lnSpc>
              <a:spcBef>
                <a:spcPts val="375"/>
              </a:spcBef>
              <a:spcAft>
                <a:spcPts val="0"/>
              </a:spcAft>
              <a:buClr>
                <a:schemeClr val="dk1"/>
              </a:buClr>
              <a:buSzPts val="1800"/>
              <a:buChar char="•"/>
              <a:defRPr/>
            </a:lvl3pPr>
            <a:lvl4pPr marL="1828800" lvl="3" indent="-342900" algn="l" rtl="0">
              <a:lnSpc>
                <a:spcPct val="90000"/>
              </a:lnSpc>
              <a:spcBef>
                <a:spcPts val="375"/>
              </a:spcBef>
              <a:spcAft>
                <a:spcPts val="0"/>
              </a:spcAft>
              <a:buClr>
                <a:schemeClr val="dk1"/>
              </a:buClr>
              <a:buSzPts val="1800"/>
              <a:buChar char="•"/>
              <a:defRPr/>
            </a:lvl4pPr>
            <a:lvl5pPr marL="2286000" lvl="4" indent="-342900" algn="l" rtl="0">
              <a:lnSpc>
                <a:spcPct val="90000"/>
              </a:lnSpc>
              <a:spcBef>
                <a:spcPts val="375"/>
              </a:spcBef>
              <a:spcAft>
                <a:spcPts val="0"/>
              </a:spcAft>
              <a:buClr>
                <a:schemeClr val="dk1"/>
              </a:buClr>
              <a:buSzPts val="1800"/>
              <a:buChar char="•"/>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
        <p:nvSpPr>
          <p:cNvPr id="221" name="Google Shape;221;g2e0a9c0832f_0_721"/>
          <p:cNvSpPr txBox="1">
            <a:spLocks noGrp="1"/>
          </p:cNvSpPr>
          <p:nvPr>
            <p:ph type="body" idx="3"/>
          </p:nvPr>
        </p:nvSpPr>
        <p:spPr>
          <a:xfrm>
            <a:off x="4629150" y="1260872"/>
            <a:ext cx="3887400" cy="6180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750"/>
              </a:spcBef>
              <a:spcAft>
                <a:spcPts val="0"/>
              </a:spcAft>
              <a:buClr>
                <a:schemeClr val="dk1"/>
              </a:buClr>
              <a:buSzPts val="1800"/>
              <a:buNone/>
              <a:defRPr sz="1800" b="1"/>
            </a:lvl1pPr>
            <a:lvl2pPr marL="914400" lvl="1" indent="-228600" algn="l" rtl="0">
              <a:lnSpc>
                <a:spcPct val="90000"/>
              </a:lnSpc>
              <a:spcBef>
                <a:spcPts val="375"/>
              </a:spcBef>
              <a:spcAft>
                <a:spcPts val="0"/>
              </a:spcAft>
              <a:buClr>
                <a:schemeClr val="dk1"/>
              </a:buClr>
              <a:buSzPts val="1500"/>
              <a:buNone/>
              <a:defRPr sz="1500" b="1"/>
            </a:lvl2pPr>
            <a:lvl3pPr marL="1371600" lvl="2" indent="-228600" algn="l" rtl="0">
              <a:lnSpc>
                <a:spcPct val="90000"/>
              </a:lnSpc>
              <a:spcBef>
                <a:spcPts val="375"/>
              </a:spcBef>
              <a:spcAft>
                <a:spcPts val="0"/>
              </a:spcAft>
              <a:buClr>
                <a:schemeClr val="dk1"/>
              </a:buClr>
              <a:buSzPts val="1350"/>
              <a:buNone/>
              <a:defRPr sz="1350" b="1"/>
            </a:lvl3pPr>
            <a:lvl4pPr marL="1828800" lvl="3" indent="-228600" algn="l" rtl="0">
              <a:lnSpc>
                <a:spcPct val="90000"/>
              </a:lnSpc>
              <a:spcBef>
                <a:spcPts val="375"/>
              </a:spcBef>
              <a:spcAft>
                <a:spcPts val="0"/>
              </a:spcAft>
              <a:buClr>
                <a:schemeClr val="dk1"/>
              </a:buClr>
              <a:buSzPts val="1200"/>
              <a:buNone/>
              <a:defRPr sz="1200" b="1"/>
            </a:lvl4pPr>
            <a:lvl5pPr marL="2286000" lvl="4" indent="-228600" algn="l" rtl="0">
              <a:lnSpc>
                <a:spcPct val="90000"/>
              </a:lnSpc>
              <a:spcBef>
                <a:spcPts val="375"/>
              </a:spcBef>
              <a:spcAft>
                <a:spcPts val="0"/>
              </a:spcAft>
              <a:buClr>
                <a:schemeClr val="dk1"/>
              </a:buClr>
              <a:buSzPts val="1200"/>
              <a:buNone/>
              <a:defRPr sz="1200" b="1"/>
            </a:lvl5pPr>
            <a:lvl6pPr marL="2743200" lvl="5" indent="-228600" algn="l" rtl="0">
              <a:lnSpc>
                <a:spcPct val="90000"/>
              </a:lnSpc>
              <a:spcBef>
                <a:spcPts val="375"/>
              </a:spcBef>
              <a:spcAft>
                <a:spcPts val="0"/>
              </a:spcAft>
              <a:buClr>
                <a:schemeClr val="dk1"/>
              </a:buClr>
              <a:buSzPts val="1200"/>
              <a:buNone/>
              <a:defRPr sz="1200" b="1"/>
            </a:lvl6pPr>
            <a:lvl7pPr marL="3200400" lvl="6" indent="-228600" algn="l" rtl="0">
              <a:lnSpc>
                <a:spcPct val="90000"/>
              </a:lnSpc>
              <a:spcBef>
                <a:spcPts val="375"/>
              </a:spcBef>
              <a:spcAft>
                <a:spcPts val="0"/>
              </a:spcAft>
              <a:buClr>
                <a:schemeClr val="dk1"/>
              </a:buClr>
              <a:buSzPts val="1200"/>
              <a:buNone/>
              <a:defRPr sz="1200" b="1"/>
            </a:lvl7pPr>
            <a:lvl8pPr marL="3657600" lvl="7" indent="-228600" algn="l" rtl="0">
              <a:lnSpc>
                <a:spcPct val="90000"/>
              </a:lnSpc>
              <a:spcBef>
                <a:spcPts val="375"/>
              </a:spcBef>
              <a:spcAft>
                <a:spcPts val="0"/>
              </a:spcAft>
              <a:buClr>
                <a:schemeClr val="dk1"/>
              </a:buClr>
              <a:buSzPts val="1200"/>
              <a:buNone/>
              <a:defRPr sz="1200" b="1"/>
            </a:lvl8pPr>
            <a:lvl9pPr marL="4114800" lvl="8" indent="-228600" algn="l" rtl="0">
              <a:lnSpc>
                <a:spcPct val="90000"/>
              </a:lnSpc>
              <a:spcBef>
                <a:spcPts val="375"/>
              </a:spcBef>
              <a:spcAft>
                <a:spcPts val="0"/>
              </a:spcAft>
              <a:buClr>
                <a:schemeClr val="dk1"/>
              </a:buClr>
              <a:buSzPts val="1200"/>
              <a:buNone/>
              <a:defRPr sz="1200" b="1"/>
            </a:lvl9pPr>
          </a:lstStyle>
          <a:p>
            <a:endParaRPr/>
          </a:p>
        </p:txBody>
      </p:sp>
      <p:sp>
        <p:nvSpPr>
          <p:cNvPr id="222" name="Google Shape;222;g2e0a9c0832f_0_721"/>
          <p:cNvSpPr txBox="1">
            <a:spLocks noGrp="1"/>
          </p:cNvSpPr>
          <p:nvPr>
            <p:ph type="body" idx="4"/>
          </p:nvPr>
        </p:nvSpPr>
        <p:spPr>
          <a:xfrm>
            <a:off x="4629150" y="1878806"/>
            <a:ext cx="3887400" cy="27633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750"/>
              </a:spcBef>
              <a:spcAft>
                <a:spcPts val="0"/>
              </a:spcAft>
              <a:buClr>
                <a:schemeClr val="dk1"/>
              </a:buClr>
              <a:buSzPts val="1800"/>
              <a:buChar char="•"/>
              <a:defRPr/>
            </a:lvl1pPr>
            <a:lvl2pPr marL="914400" lvl="1" indent="-342900" algn="l" rtl="0">
              <a:lnSpc>
                <a:spcPct val="90000"/>
              </a:lnSpc>
              <a:spcBef>
                <a:spcPts val="375"/>
              </a:spcBef>
              <a:spcAft>
                <a:spcPts val="0"/>
              </a:spcAft>
              <a:buClr>
                <a:schemeClr val="dk1"/>
              </a:buClr>
              <a:buSzPts val="1800"/>
              <a:buChar char="•"/>
              <a:defRPr/>
            </a:lvl2pPr>
            <a:lvl3pPr marL="1371600" lvl="2" indent="-342900" algn="l" rtl="0">
              <a:lnSpc>
                <a:spcPct val="90000"/>
              </a:lnSpc>
              <a:spcBef>
                <a:spcPts val="375"/>
              </a:spcBef>
              <a:spcAft>
                <a:spcPts val="0"/>
              </a:spcAft>
              <a:buClr>
                <a:schemeClr val="dk1"/>
              </a:buClr>
              <a:buSzPts val="1800"/>
              <a:buChar char="•"/>
              <a:defRPr/>
            </a:lvl3pPr>
            <a:lvl4pPr marL="1828800" lvl="3" indent="-342900" algn="l" rtl="0">
              <a:lnSpc>
                <a:spcPct val="90000"/>
              </a:lnSpc>
              <a:spcBef>
                <a:spcPts val="375"/>
              </a:spcBef>
              <a:spcAft>
                <a:spcPts val="0"/>
              </a:spcAft>
              <a:buClr>
                <a:schemeClr val="dk1"/>
              </a:buClr>
              <a:buSzPts val="1800"/>
              <a:buChar char="•"/>
              <a:defRPr/>
            </a:lvl4pPr>
            <a:lvl5pPr marL="2286000" lvl="4" indent="-342900" algn="l" rtl="0">
              <a:lnSpc>
                <a:spcPct val="90000"/>
              </a:lnSpc>
              <a:spcBef>
                <a:spcPts val="375"/>
              </a:spcBef>
              <a:spcAft>
                <a:spcPts val="0"/>
              </a:spcAft>
              <a:buClr>
                <a:schemeClr val="dk1"/>
              </a:buClr>
              <a:buSzPts val="1800"/>
              <a:buChar char="•"/>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
        <p:nvSpPr>
          <p:cNvPr id="223" name="Google Shape;223;g2e0a9c0832f_0_721"/>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757575"/>
              </a:buClr>
              <a:buSzPts val="1800"/>
              <a:buNone/>
              <a:defRPr/>
            </a:lvl1pPr>
            <a:lvl2pPr lvl="1" algn="l" rtl="0">
              <a:lnSpc>
                <a:spcPct val="100000"/>
              </a:lnSpc>
              <a:spcBef>
                <a:spcPts val="0"/>
              </a:spcBef>
              <a:spcAft>
                <a:spcPts val="0"/>
              </a:spcAft>
              <a:buClr>
                <a:srgbClr val="0F0F0F"/>
              </a:buClr>
              <a:buSzPts val="1800"/>
              <a:buNone/>
              <a:defRPr/>
            </a:lvl2pPr>
            <a:lvl3pPr lvl="2" algn="l" rtl="0">
              <a:lnSpc>
                <a:spcPct val="100000"/>
              </a:lnSpc>
              <a:spcBef>
                <a:spcPts val="0"/>
              </a:spcBef>
              <a:spcAft>
                <a:spcPts val="0"/>
              </a:spcAft>
              <a:buClr>
                <a:srgbClr val="0F0F0F"/>
              </a:buClr>
              <a:buSzPts val="1800"/>
              <a:buNone/>
              <a:defRPr/>
            </a:lvl3pPr>
            <a:lvl4pPr lvl="3" algn="l" rtl="0">
              <a:lnSpc>
                <a:spcPct val="100000"/>
              </a:lnSpc>
              <a:spcBef>
                <a:spcPts val="0"/>
              </a:spcBef>
              <a:spcAft>
                <a:spcPts val="0"/>
              </a:spcAft>
              <a:buClr>
                <a:srgbClr val="0F0F0F"/>
              </a:buClr>
              <a:buSzPts val="1800"/>
              <a:buNone/>
              <a:defRPr/>
            </a:lvl4pPr>
            <a:lvl5pPr lvl="4" algn="l" rtl="0">
              <a:lnSpc>
                <a:spcPct val="100000"/>
              </a:lnSpc>
              <a:spcBef>
                <a:spcPts val="0"/>
              </a:spcBef>
              <a:spcAft>
                <a:spcPts val="0"/>
              </a:spcAft>
              <a:buClr>
                <a:srgbClr val="0F0F0F"/>
              </a:buClr>
              <a:buSzPts val="1800"/>
              <a:buNone/>
              <a:defRPr/>
            </a:lvl5pPr>
            <a:lvl6pPr lvl="5" algn="l" rtl="0">
              <a:lnSpc>
                <a:spcPct val="100000"/>
              </a:lnSpc>
              <a:spcBef>
                <a:spcPts val="0"/>
              </a:spcBef>
              <a:spcAft>
                <a:spcPts val="0"/>
              </a:spcAft>
              <a:buClr>
                <a:srgbClr val="0F0F0F"/>
              </a:buClr>
              <a:buSzPts val="1800"/>
              <a:buNone/>
              <a:defRPr/>
            </a:lvl6pPr>
            <a:lvl7pPr lvl="6" algn="l" rtl="0">
              <a:lnSpc>
                <a:spcPct val="100000"/>
              </a:lnSpc>
              <a:spcBef>
                <a:spcPts val="0"/>
              </a:spcBef>
              <a:spcAft>
                <a:spcPts val="0"/>
              </a:spcAft>
              <a:buClr>
                <a:srgbClr val="0F0F0F"/>
              </a:buClr>
              <a:buSzPts val="1800"/>
              <a:buNone/>
              <a:defRPr/>
            </a:lvl7pPr>
            <a:lvl8pPr lvl="7" algn="l" rtl="0">
              <a:lnSpc>
                <a:spcPct val="100000"/>
              </a:lnSpc>
              <a:spcBef>
                <a:spcPts val="0"/>
              </a:spcBef>
              <a:spcAft>
                <a:spcPts val="0"/>
              </a:spcAft>
              <a:buClr>
                <a:srgbClr val="0F0F0F"/>
              </a:buClr>
              <a:buSzPts val="1800"/>
              <a:buNone/>
              <a:defRPr/>
            </a:lvl8pPr>
            <a:lvl9pPr lvl="8" algn="l" rtl="0">
              <a:lnSpc>
                <a:spcPct val="100000"/>
              </a:lnSpc>
              <a:spcBef>
                <a:spcPts val="0"/>
              </a:spcBef>
              <a:spcAft>
                <a:spcPts val="0"/>
              </a:spcAft>
              <a:buClr>
                <a:srgbClr val="0F0F0F"/>
              </a:buClr>
              <a:buSzPts val="1800"/>
              <a:buNone/>
              <a:defRPr/>
            </a:lvl9pPr>
          </a:lstStyle>
          <a:p>
            <a:endParaRPr/>
          </a:p>
        </p:txBody>
      </p:sp>
      <p:sp>
        <p:nvSpPr>
          <p:cNvPr id="224" name="Google Shape;224;g2e0a9c0832f_0_721"/>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757575"/>
              </a:buClr>
              <a:buSzPts val="1800"/>
              <a:buNone/>
              <a:defRPr/>
            </a:lvl1pPr>
            <a:lvl2pPr lvl="1" algn="l" rtl="0">
              <a:lnSpc>
                <a:spcPct val="100000"/>
              </a:lnSpc>
              <a:spcBef>
                <a:spcPts val="0"/>
              </a:spcBef>
              <a:spcAft>
                <a:spcPts val="0"/>
              </a:spcAft>
              <a:buClr>
                <a:srgbClr val="0F0F0F"/>
              </a:buClr>
              <a:buSzPts val="1800"/>
              <a:buNone/>
              <a:defRPr/>
            </a:lvl2pPr>
            <a:lvl3pPr lvl="2" algn="l" rtl="0">
              <a:lnSpc>
                <a:spcPct val="100000"/>
              </a:lnSpc>
              <a:spcBef>
                <a:spcPts val="0"/>
              </a:spcBef>
              <a:spcAft>
                <a:spcPts val="0"/>
              </a:spcAft>
              <a:buClr>
                <a:srgbClr val="0F0F0F"/>
              </a:buClr>
              <a:buSzPts val="1800"/>
              <a:buNone/>
              <a:defRPr/>
            </a:lvl3pPr>
            <a:lvl4pPr lvl="3" algn="l" rtl="0">
              <a:lnSpc>
                <a:spcPct val="100000"/>
              </a:lnSpc>
              <a:spcBef>
                <a:spcPts val="0"/>
              </a:spcBef>
              <a:spcAft>
                <a:spcPts val="0"/>
              </a:spcAft>
              <a:buClr>
                <a:srgbClr val="0F0F0F"/>
              </a:buClr>
              <a:buSzPts val="1800"/>
              <a:buNone/>
              <a:defRPr/>
            </a:lvl4pPr>
            <a:lvl5pPr lvl="4" algn="l" rtl="0">
              <a:lnSpc>
                <a:spcPct val="100000"/>
              </a:lnSpc>
              <a:spcBef>
                <a:spcPts val="0"/>
              </a:spcBef>
              <a:spcAft>
                <a:spcPts val="0"/>
              </a:spcAft>
              <a:buClr>
                <a:srgbClr val="0F0F0F"/>
              </a:buClr>
              <a:buSzPts val="1800"/>
              <a:buNone/>
              <a:defRPr/>
            </a:lvl5pPr>
            <a:lvl6pPr lvl="5" algn="l" rtl="0">
              <a:lnSpc>
                <a:spcPct val="100000"/>
              </a:lnSpc>
              <a:spcBef>
                <a:spcPts val="0"/>
              </a:spcBef>
              <a:spcAft>
                <a:spcPts val="0"/>
              </a:spcAft>
              <a:buClr>
                <a:srgbClr val="0F0F0F"/>
              </a:buClr>
              <a:buSzPts val="1800"/>
              <a:buNone/>
              <a:defRPr/>
            </a:lvl6pPr>
            <a:lvl7pPr lvl="6" algn="l" rtl="0">
              <a:lnSpc>
                <a:spcPct val="100000"/>
              </a:lnSpc>
              <a:spcBef>
                <a:spcPts val="0"/>
              </a:spcBef>
              <a:spcAft>
                <a:spcPts val="0"/>
              </a:spcAft>
              <a:buClr>
                <a:srgbClr val="0F0F0F"/>
              </a:buClr>
              <a:buSzPts val="1800"/>
              <a:buNone/>
              <a:defRPr/>
            </a:lvl7pPr>
            <a:lvl8pPr lvl="7" algn="l" rtl="0">
              <a:lnSpc>
                <a:spcPct val="100000"/>
              </a:lnSpc>
              <a:spcBef>
                <a:spcPts val="0"/>
              </a:spcBef>
              <a:spcAft>
                <a:spcPts val="0"/>
              </a:spcAft>
              <a:buClr>
                <a:srgbClr val="0F0F0F"/>
              </a:buClr>
              <a:buSzPts val="1800"/>
              <a:buNone/>
              <a:defRPr/>
            </a:lvl8pPr>
            <a:lvl9pPr lvl="8" algn="l" rtl="0">
              <a:lnSpc>
                <a:spcPct val="100000"/>
              </a:lnSpc>
              <a:spcBef>
                <a:spcPts val="0"/>
              </a:spcBef>
              <a:spcAft>
                <a:spcPts val="0"/>
              </a:spcAft>
              <a:buClr>
                <a:srgbClr val="0F0F0F"/>
              </a:buClr>
              <a:buSzPts val="1800"/>
              <a:buNone/>
              <a:defRPr/>
            </a:lvl9pPr>
          </a:lstStyle>
          <a:p>
            <a:endParaRPr/>
          </a:p>
        </p:txBody>
      </p:sp>
      <p:sp>
        <p:nvSpPr>
          <p:cNvPr id="225" name="Google Shape;225;g2e0a9c0832f_0_721"/>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Clr>
                <a:srgbClr val="757575"/>
              </a:buClr>
              <a:buSzPts val="900"/>
              <a:buFont typeface="Arial"/>
              <a:buNone/>
              <a:defRPr/>
            </a:lvl1pPr>
            <a:lvl2pPr marL="0" lvl="1" indent="0" algn="r" rtl="0">
              <a:lnSpc>
                <a:spcPct val="100000"/>
              </a:lnSpc>
              <a:spcBef>
                <a:spcPts val="0"/>
              </a:spcBef>
              <a:spcAft>
                <a:spcPts val="0"/>
              </a:spcAft>
              <a:buClr>
                <a:srgbClr val="757575"/>
              </a:buClr>
              <a:buSzPts val="900"/>
              <a:buFont typeface="Arial"/>
              <a:buNone/>
              <a:defRPr/>
            </a:lvl2pPr>
            <a:lvl3pPr marL="0" lvl="2" indent="0" algn="r" rtl="0">
              <a:lnSpc>
                <a:spcPct val="100000"/>
              </a:lnSpc>
              <a:spcBef>
                <a:spcPts val="0"/>
              </a:spcBef>
              <a:spcAft>
                <a:spcPts val="0"/>
              </a:spcAft>
              <a:buClr>
                <a:srgbClr val="757575"/>
              </a:buClr>
              <a:buSzPts val="900"/>
              <a:buFont typeface="Arial"/>
              <a:buNone/>
              <a:defRPr/>
            </a:lvl3pPr>
            <a:lvl4pPr marL="0" lvl="3" indent="0" algn="r" rtl="0">
              <a:lnSpc>
                <a:spcPct val="100000"/>
              </a:lnSpc>
              <a:spcBef>
                <a:spcPts val="0"/>
              </a:spcBef>
              <a:spcAft>
                <a:spcPts val="0"/>
              </a:spcAft>
              <a:buClr>
                <a:srgbClr val="757575"/>
              </a:buClr>
              <a:buSzPts val="900"/>
              <a:buFont typeface="Arial"/>
              <a:buNone/>
              <a:defRPr/>
            </a:lvl4pPr>
            <a:lvl5pPr marL="0" lvl="4" indent="0" algn="r" rtl="0">
              <a:lnSpc>
                <a:spcPct val="100000"/>
              </a:lnSpc>
              <a:spcBef>
                <a:spcPts val="0"/>
              </a:spcBef>
              <a:spcAft>
                <a:spcPts val="0"/>
              </a:spcAft>
              <a:buClr>
                <a:srgbClr val="757575"/>
              </a:buClr>
              <a:buSzPts val="900"/>
              <a:buFont typeface="Arial"/>
              <a:buNone/>
              <a:defRPr/>
            </a:lvl5pPr>
            <a:lvl6pPr marL="0" lvl="5" indent="0" algn="r" rtl="0">
              <a:lnSpc>
                <a:spcPct val="100000"/>
              </a:lnSpc>
              <a:spcBef>
                <a:spcPts val="0"/>
              </a:spcBef>
              <a:spcAft>
                <a:spcPts val="0"/>
              </a:spcAft>
              <a:buClr>
                <a:srgbClr val="757575"/>
              </a:buClr>
              <a:buSzPts val="900"/>
              <a:buFont typeface="Arial"/>
              <a:buNone/>
              <a:defRPr/>
            </a:lvl6pPr>
            <a:lvl7pPr marL="0" lvl="6" indent="0" algn="r" rtl="0">
              <a:lnSpc>
                <a:spcPct val="100000"/>
              </a:lnSpc>
              <a:spcBef>
                <a:spcPts val="0"/>
              </a:spcBef>
              <a:spcAft>
                <a:spcPts val="0"/>
              </a:spcAft>
              <a:buClr>
                <a:srgbClr val="757575"/>
              </a:buClr>
              <a:buSzPts val="900"/>
              <a:buFont typeface="Arial"/>
              <a:buNone/>
              <a:defRPr/>
            </a:lvl7pPr>
            <a:lvl8pPr marL="0" lvl="7" indent="0" algn="r" rtl="0">
              <a:lnSpc>
                <a:spcPct val="100000"/>
              </a:lnSpc>
              <a:spcBef>
                <a:spcPts val="0"/>
              </a:spcBef>
              <a:spcAft>
                <a:spcPts val="0"/>
              </a:spcAft>
              <a:buClr>
                <a:srgbClr val="757575"/>
              </a:buClr>
              <a:buSzPts val="900"/>
              <a:buFont typeface="Arial"/>
              <a:buNone/>
              <a:defRPr/>
            </a:lvl8pPr>
            <a:lvl9pPr marL="0" lvl="8" indent="0" algn="r" rtl="0">
              <a:lnSpc>
                <a:spcPct val="100000"/>
              </a:lnSpc>
              <a:spcBef>
                <a:spcPts val="0"/>
              </a:spcBef>
              <a:spcAft>
                <a:spcPts val="0"/>
              </a:spcAft>
              <a:buClr>
                <a:srgbClr val="757575"/>
              </a:buClr>
              <a:buSzPts val="900"/>
              <a:buFont typeface="Arial"/>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sak cím" type="titleOnly">
  <p:cSld name="TITLE_ONLY">
    <p:spTree>
      <p:nvGrpSpPr>
        <p:cNvPr id="1" name="Shape 226"/>
        <p:cNvGrpSpPr/>
        <p:nvPr/>
      </p:nvGrpSpPr>
      <p:grpSpPr>
        <a:xfrm>
          <a:off x="0" y="0"/>
          <a:ext cx="0" cy="0"/>
          <a:chOff x="0" y="0"/>
          <a:chExt cx="0" cy="0"/>
        </a:xfrm>
      </p:grpSpPr>
      <p:sp>
        <p:nvSpPr>
          <p:cNvPr id="227" name="Google Shape;227;g2e0a9c0832f_0_730"/>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8" name="Google Shape;228;g2e0a9c0832f_0_730"/>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757575"/>
              </a:buClr>
              <a:buSzPts val="1800"/>
              <a:buNone/>
              <a:defRPr/>
            </a:lvl1pPr>
            <a:lvl2pPr lvl="1" algn="l" rtl="0">
              <a:lnSpc>
                <a:spcPct val="100000"/>
              </a:lnSpc>
              <a:spcBef>
                <a:spcPts val="0"/>
              </a:spcBef>
              <a:spcAft>
                <a:spcPts val="0"/>
              </a:spcAft>
              <a:buClr>
                <a:srgbClr val="0F0F0F"/>
              </a:buClr>
              <a:buSzPts val="1800"/>
              <a:buNone/>
              <a:defRPr/>
            </a:lvl2pPr>
            <a:lvl3pPr lvl="2" algn="l" rtl="0">
              <a:lnSpc>
                <a:spcPct val="100000"/>
              </a:lnSpc>
              <a:spcBef>
                <a:spcPts val="0"/>
              </a:spcBef>
              <a:spcAft>
                <a:spcPts val="0"/>
              </a:spcAft>
              <a:buClr>
                <a:srgbClr val="0F0F0F"/>
              </a:buClr>
              <a:buSzPts val="1800"/>
              <a:buNone/>
              <a:defRPr/>
            </a:lvl3pPr>
            <a:lvl4pPr lvl="3" algn="l" rtl="0">
              <a:lnSpc>
                <a:spcPct val="100000"/>
              </a:lnSpc>
              <a:spcBef>
                <a:spcPts val="0"/>
              </a:spcBef>
              <a:spcAft>
                <a:spcPts val="0"/>
              </a:spcAft>
              <a:buClr>
                <a:srgbClr val="0F0F0F"/>
              </a:buClr>
              <a:buSzPts val="1800"/>
              <a:buNone/>
              <a:defRPr/>
            </a:lvl4pPr>
            <a:lvl5pPr lvl="4" algn="l" rtl="0">
              <a:lnSpc>
                <a:spcPct val="100000"/>
              </a:lnSpc>
              <a:spcBef>
                <a:spcPts val="0"/>
              </a:spcBef>
              <a:spcAft>
                <a:spcPts val="0"/>
              </a:spcAft>
              <a:buClr>
                <a:srgbClr val="0F0F0F"/>
              </a:buClr>
              <a:buSzPts val="1800"/>
              <a:buNone/>
              <a:defRPr/>
            </a:lvl5pPr>
            <a:lvl6pPr lvl="5" algn="l" rtl="0">
              <a:lnSpc>
                <a:spcPct val="100000"/>
              </a:lnSpc>
              <a:spcBef>
                <a:spcPts val="0"/>
              </a:spcBef>
              <a:spcAft>
                <a:spcPts val="0"/>
              </a:spcAft>
              <a:buClr>
                <a:srgbClr val="0F0F0F"/>
              </a:buClr>
              <a:buSzPts val="1800"/>
              <a:buNone/>
              <a:defRPr/>
            </a:lvl6pPr>
            <a:lvl7pPr lvl="6" algn="l" rtl="0">
              <a:lnSpc>
                <a:spcPct val="100000"/>
              </a:lnSpc>
              <a:spcBef>
                <a:spcPts val="0"/>
              </a:spcBef>
              <a:spcAft>
                <a:spcPts val="0"/>
              </a:spcAft>
              <a:buClr>
                <a:srgbClr val="0F0F0F"/>
              </a:buClr>
              <a:buSzPts val="1800"/>
              <a:buNone/>
              <a:defRPr/>
            </a:lvl7pPr>
            <a:lvl8pPr lvl="7" algn="l" rtl="0">
              <a:lnSpc>
                <a:spcPct val="100000"/>
              </a:lnSpc>
              <a:spcBef>
                <a:spcPts val="0"/>
              </a:spcBef>
              <a:spcAft>
                <a:spcPts val="0"/>
              </a:spcAft>
              <a:buClr>
                <a:srgbClr val="0F0F0F"/>
              </a:buClr>
              <a:buSzPts val="1800"/>
              <a:buNone/>
              <a:defRPr/>
            </a:lvl8pPr>
            <a:lvl9pPr lvl="8" algn="l" rtl="0">
              <a:lnSpc>
                <a:spcPct val="100000"/>
              </a:lnSpc>
              <a:spcBef>
                <a:spcPts val="0"/>
              </a:spcBef>
              <a:spcAft>
                <a:spcPts val="0"/>
              </a:spcAft>
              <a:buClr>
                <a:srgbClr val="0F0F0F"/>
              </a:buClr>
              <a:buSzPts val="1800"/>
              <a:buNone/>
              <a:defRPr/>
            </a:lvl9pPr>
          </a:lstStyle>
          <a:p>
            <a:endParaRPr/>
          </a:p>
        </p:txBody>
      </p:sp>
      <p:sp>
        <p:nvSpPr>
          <p:cNvPr id="229" name="Google Shape;229;g2e0a9c0832f_0_730"/>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757575"/>
              </a:buClr>
              <a:buSzPts val="1800"/>
              <a:buNone/>
              <a:defRPr/>
            </a:lvl1pPr>
            <a:lvl2pPr lvl="1" algn="l" rtl="0">
              <a:lnSpc>
                <a:spcPct val="100000"/>
              </a:lnSpc>
              <a:spcBef>
                <a:spcPts val="0"/>
              </a:spcBef>
              <a:spcAft>
                <a:spcPts val="0"/>
              </a:spcAft>
              <a:buClr>
                <a:srgbClr val="0F0F0F"/>
              </a:buClr>
              <a:buSzPts val="1800"/>
              <a:buNone/>
              <a:defRPr/>
            </a:lvl2pPr>
            <a:lvl3pPr lvl="2" algn="l" rtl="0">
              <a:lnSpc>
                <a:spcPct val="100000"/>
              </a:lnSpc>
              <a:spcBef>
                <a:spcPts val="0"/>
              </a:spcBef>
              <a:spcAft>
                <a:spcPts val="0"/>
              </a:spcAft>
              <a:buClr>
                <a:srgbClr val="0F0F0F"/>
              </a:buClr>
              <a:buSzPts val="1800"/>
              <a:buNone/>
              <a:defRPr/>
            </a:lvl3pPr>
            <a:lvl4pPr lvl="3" algn="l" rtl="0">
              <a:lnSpc>
                <a:spcPct val="100000"/>
              </a:lnSpc>
              <a:spcBef>
                <a:spcPts val="0"/>
              </a:spcBef>
              <a:spcAft>
                <a:spcPts val="0"/>
              </a:spcAft>
              <a:buClr>
                <a:srgbClr val="0F0F0F"/>
              </a:buClr>
              <a:buSzPts val="1800"/>
              <a:buNone/>
              <a:defRPr/>
            </a:lvl4pPr>
            <a:lvl5pPr lvl="4" algn="l" rtl="0">
              <a:lnSpc>
                <a:spcPct val="100000"/>
              </a:lnSpc>
              <a:spcBef>
                <a:spcPts val="0"/>
              </a:spcBef>
              <a:spcAft>
                <a:spcPts val="0"/>
              </a:spcAft>
              <a:buClr>
                <a:srgbClr val="0F0F0F"/>
              </a:buClr>
              <a:buSzPts val="1800"/>
              <a:buNone/>
              <a:defRPr/>
            </a:lvl5pPr>
            <a:lvl6pPr lvl="5" algn="l" rtl="0">
              <a:lnSpc>
                <a:spcPct val="100000"/>
              </a:lnSpc>
              <a:spcBef>
                <a:spcPts val="0"/>
              </a:spcBef>
              <a:spcAft>
                <a:spcPts val="0"/>
              </a:spcAft>
              <a:buClr>
                <a:srgbClr val="0F0F0F"/>
              </a:buClr>
              <a:buSzPts val="1800"/>
              <a:buNone/>
              <a:defRPr/>
            </a:lvl6pPr>
            <a:lvl7pPr lvl="6" algn="l" rtl="0">
              <a:lnSpc>
                <a:spcPct val="100000"/>
              </a:lnSpc>
              <a:spcBef>
                <a:spcPts val="0"/>
              </a:spcBef>
              <a:spcAft>
                <a:spcPts val="0"/>
              </a:spcAft>
              <a:buClr>
                <a:srgbClr val="0F0F0F"/>
              </a:buClr>
              <a:buSzPts val="1800"/>
              <a:buNone/>
              <a:defRPr/>
            </a:lvl7pPr>
            <a:lvl8pPr lvl="7" algn="l" rtl="0">
              <a:lnSpc>
                <a:spcPct val="100000"/>
              </a:lnSpc>
              <a:spcBef>
                <a:spcPts val="0"/>
              </a:spcBef>
              <a:spcAft>
                <a:spcPts val="0"/>
              </a:spcAft>
              <a:buClr>
                <a:srgbClr val="0F0F0F"/>
              </a:buClr>
              <a:buSzPts val="1800"/>
              <a:buNone/>
              <a:defRPr/>
            </a:lvl8pPr>
            <a:lvl9pPr lvl="8" algn="l" rtl="0">
              <a:lnSpc>
                <a:spcPct val="100000"/>
              </a:lnSpc>
              <a:spcBef>
                <a:spcPts val="0"/>
              </a:spcBef>
              <a:spcAft>
                <a:spcPts val="0"/>
              </a:spcAft>
              <a:buClr>
                <a:srgbClr val="0F0F0F"/>
              </a:buClr>
              <a:buSzPts val="1800"/>
              <a:buNone/>
              <a:defRPr/>
            </a:lvl9pPr>
          </a:lstStyle>
          <a:p>
            <a:endParaRPr/>
          </a:p>
        </p:txBody>
      </p:sp>
      <p:sp>
        <p:nvSpPr>
          <p:cNvPr id="230" name="Google Shape;230;g2e0a9c0832f_0_730"/>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Clr>
                <a:srgbClr val="757575"/>
              </a:buClr>
              <a:buSzPts val="900"/>
              <a:buFont typeface="Arial"/>
              <a:buNone/>
              <a:defRPr/>
            </a:lvl1pPr>
            <a:lvl2pPr marL="0" lvl="1" indent="0" algn="r" rtl="0">
              <a:lnSpc>
                <a:spcPct val="100000"/>
              </a:lnSpc>
              <a:spcBef>
                <a:spcPts val="0"/>
              </a:spcBef>
              <a:spcAft>
                <a:spcPts val="0"/>
              </a:spcAft>
              <a:buClr>
                <a:srgbClr val="757575"/>
              </a:buClr>
              <a:buSzPts val="900"/>
              <a:buFont typeface="Arial"/>
              <a:buNone/>
              <a:defRPr/>
            </a:lvl2pPr>
            <a:lvl3pPr marL="0" lvl="2" indent="0" algn="r" rtl="0">
              <a:lnSpc>
                <a:spcPct val="100000"/>
              </a:lnSpc>
              <a:spcBef>
                <a:spcPts val="0"/>
              </a:spcBef>
              <a:spcAft>
                <a:spcPts val="0"/>
              </a:spcAft>
              <a:buClr>
                <a:srgbClr val="757575"/>
              </a:buClr>
              <a:buSzPts val="900"/>
              <a:buFont typeface="Arial"/>
              <a:buNone/>
              <a:defRPr/>
            </a:lvl3pPr>
            <a:lvl4pPr marL="0" lvl="3" indent="0" algn="r" rtl="0">
              <a:lnSpc>
                <a:spcPct val="100000"/>
              </a:lnSpc>
              <a:spcBef>
                <a:spcPts val="0"/>
              </a:spcBef>
              <a:spcAft>
                <a:spcPts val="0"/>
              </a:spcAft>
              <a:buClr>
                <a:srgbClr val="757575"/>
              </a:buClr>
              <a:buSzPts val="900"/>
              <a:buFont typeface="Arial"/>
              <a:buNone/>
              <a:defRPr/>
            </a:lvl4pPr>
            <a:lvl5pPr marL="0" lvl="4" indent="0" algn="r" rtl="0">
              <a:lnSpc>
                <a:spcPct val="100000"/>
              </a:lnSpc>
              <a:spcBef>
                <a:spcPts val="0"/>
              </a:spcBef>
              <a:spcAft>
                <a:spcPts val="0"/>
              </a:spcAft>
              <a:buClr>
                <a:srgbClr val="757575"/>
              </a:buClr>
              <a:buSzPts val="900"/>
              <a:buFont typeface="Arial"/>
              <a:buNone/>
              <a:defRPr/>
            </a:lvl5pPr>
            <a:lvl6pPr marL="0" lvl="5" indent="0" algn="r" rtl="0">
              <a:lnSpc>
                <a:spcPct val="100000"/>
              </a:lnSpc>
              <a:spcBef>
                <a:spcPts val="0"/>
              </a:spcBef>
              <a:spcAft>
                <a:spcPts val="0"/>
              </a:spcAft>
              <a:buClr>
                <a:srgbClr val="757575"/>
              </a:buClr>
              <a:buSzPts val="900"/>
              <a:buFont typeface="Arial"/>
              <a:buNone/>
              <a:defRPr/>
            </a:lvl6pPr>
            <a:lvl7pPr marL="0" lvl="6" indent="0" algn="r" rtl="0">
              <a:lnSpc>
                <a:spcPct val="100000"/>
              </a:lnSpc>
              <a:spcBef>
                <a:spcPts val="0"/>
              </a:spcBef>
              <a:spcAft>
                <a:spcPts val="0"/>
              </a:spcAft>
              <a:buClr>
                <a:srgbClr val="757575"/>
              </a:buClr>
              <a:buSzPts val="900"/>
              <a:buFont typeface="Arial"/>
              <a:buNone/>
              <a:defRPr/>
            </a:lvl7pPr>
            <a:lvl8pPr marL="0" lvl="7" indent="0" algn="r" rtl="0">
              <a:lnSpc>
                <a:spcPct val="100000"/>
              </a:lnSpc>
              <a:spcBef>
                <a:spcPts val="0"/>
              </a:spcBef>
              <a:spcAft>
                <a:spcPts val="0"/>
              </a:spcAft>
              <a:buClr>
                <a:srgbClr val="757575"/>
              </a:buClr>
              <a:buSzPts val="900"/>
              <a:buFont typeface="Arial"/>
              <a:buNone/>
              <a:defRPr/>
            </a:lvl8pPr>
            <a:lvl9pPr marL="0" lvl="8" indent="0" algn="r" rtl="0">
              <a:lnSpc>
                <a:spcPct val="100000"/>
              </a:lnSpc>
              <a:spcBef>
                <a:spcPts val="0"/>
              </a:spcBef>
              <a:spcAft>
                <a:spcPts val="0"/>
              </a:spcAft>
              <a:buClr>
                <a:srgbClr val="757575"/>
              </a:buClr>
              <a:buSzPts val="900"/>
              <a:buFont typeface="Arial"/>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Üres" type="blank">
  <p:cSld name="BLANK">
    <p:spTree>
      <p:nvGrpSpPr>
        <p:cNvPr id="1" name="Shape 231"/>
        <p:cNvGrpSpPr/>
        <p:nvPr/>
      </p:nvGrpSpPr>
      <p:grpSpPr>
        <a:xfrm>
          <a:off x="0" y="0"/>
          <a:ext cx="0" cy="0"/>
          <a:chOff x="0" y="0"/>
          <a:chExt cx="0" cy="0"/>
        </a:xfrm>
      </p:grpSpPr>
      <p:sp>
        <p:nvSpPr>
          <p:cNvPr id="232" name="Google Shape;232;g2e0a9c0832f_0_735"/>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757575"/>
              </a:buClr>
              <a:buSzPts val="1800"/>
              <a:buNone/>
              <a:defRPr/>
            </a:lvl1pPr>
            <a:lvl2pPr lvl="1" algn="l" rtl="0">
              <a:lnSpc>
                <a:spcPct val="100000"/>
              </a:lnSpc>
              <a:spcBef>
                <a:spcPts val="0"/>
              </a:spcBef>
              <a:spcAft>
                <a:spcPts val="0"/>
              </a:spcAft>
              <a:buClr>
                <a:srgbClr val="0F0F0F"/>
              </a:buClr>
              <a:buSzPts val="1800"/>
              <a:buNone/>
              <a:defRPr/>
            </a:lvl2pPr>
            <a:lvl3pPr lvl="2" algn="l" rtl="0">
              <a:lnSpc>
                <a:spcPct val="100000"/>
              </a:lnSpc>
              <a:spcBef>
                <a:spcPts val="0"/>
              </a:spcBef>
              <a:spcAft>
                <a:spcPts val="0"/>
              </a:spcAft>
              <a:buClr>
                <a:srgbClr val="0F0F0F"/>
              </a:buClr>
              <a:buSzPts val="1800"/>
              <a:buNone/>
              <a:defRPr/>
            </a:lvl3pPr>
            <a:lvl4pPr lvl="3" algn="l" rtl="0">
              <a:lnSpc>
                <a:spcPct val="100000"/>
              </a:lnSpc>
              <a:spcBef>
                <a:spcPts val="0"/>
              </a:spcBef>
              <a:spcAft>
                <a:spcPts val="0"/>
              </a:spcAft>
              <a:buClr>
                <a:srgbClr val="0F0F0F"/>
              </a:buClr>
              <a:buSzPts val="1800"/>
              <a:buNone/>
              <a:defRPr/>
            </a:lvl4pPr>
            <a:lvl5pPr lvl="4" algn="l" rtl="0">
              <a:lnSpc>
                <a:spcPct val="100000"/>
              </a:lnSpc>
              <a:spcBef>
                <a:spcPts val="0"/>
              </a:spcBef>
              <a:spcAft>
                <a:spcPts val="0"/>
              </a:spcAft>
              <a:buClr>
                <a:srgbClr val="0F0F0F"/>
              </a:buClr>
              <a:buSzPts val="1800"/>
              <a:buNone/>
              <a:defRPr/>
            </a:lvl5pPr>
            <a:lvl6pPr lvl="5" algn="l" rtl="0">
              <a:lnSpc>
                <a:spcPct val="100000"/>
              </a:lnSpc>
              <a:spcBef>
                <a:spcPts val="0"/>
              </a:spcBef>
              <a:spcAft>
                <a:spcPts val="0"/>
              </a:spcAft>
              <a:buClr>
                <a:srgbClr val="0F0F0F"/>
              </a:buClr>
              <a:buSzPts val="1800"/>
              <a:buNone/>
              <a:defRPr/>
            </a:lvl6pPr>
            <a:lvl7pPr lvl="6" algn="l" rtl="0">
              <a:lnSpc>
                <a:spcPct val="100000"/>
              </a:lnSpc>
              <a:spcBef>
                <a:spcPts val="0"/>
              </a:spcBef>
              <a:spcAft>
                <a:spcPts val="0"/>
              </a:spcAft>
              <a:buClr>
                <a:srgbClr val="0F0F0F"/>
              </a:buClr>
              <a:buSzPts val="1800"/>
              <a:buNone/>
              <a:defRPr/>
            </a:lvl7pPr>
            <a:lvl8pPr lvl="7" algn="l" rtl="0">
              <a:lnSpc>
                <a:spcPct val="100000"/>
              </a:lnSpc>
              <a:spcBef>
                <a:spcPts val="0"/>
              </a:spcBef>
              <a:spcAft>
                <a:spcPts val="0"/>
              </a:spcAft>
              <a:buClr>
                <a:srgbClr val="0F0F0F"/>
              </a:buClr>
              <a:buSzPts val="1800"/>
              <a:buNone/>
              <a:defRPr/>
            </a:lvl8pPr>
            <a:lvl9pPr lvl="8" algn="l" rtl="0">
              <a:lnSpc>
                <a:spcPct val="100000"/>
              </a:lnSpc>
              <a:spcBef>
                <a:spcPts val="0"/>
              </a:spcBef>
              <a:spcAft>
                <a:spcPts val="0"/>
              </a:spcAft>
              <a:buClr>
                <a:srgbClr val="0F0F0F"/>
              </a:buClr>
              <a:buSzPts val="1800"/>
              <a:buNone/>
              <a:defRPr/>
            </a:lvl9pPr>
          </a:lstStyle>
          <a:p>
            <a:endParaRPr/>
          </a:p>
        </p:txBody>
      </p:sp>
      <p:sp>
        <p:nvSpPr>
          <p:cNvPr id="233" name="Google Shape;233;g2e0a9c0832f_0_735"/>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757575"/>
              </a:buClr>
              <a:buSzPts val="1800"/>
              <a:buNone/>
              <a:defRPr/>
            </a:lvl1pPr>
            <a:lvl2pPr lvl="1" algn="l" rtl="0">
              <a:lnSpc>
                <a:spcPct val="100000"/>
              </a:lnSpc>
              <a:spcBef>
                <a:spcPts val="0"/>
              </a:spcBef>
              <a:spcAft>
                <a:spcPts val="0"/>
              </a:spcAft>
              <a:buClr>
                <a:srgbClr val="0F0F0F"/>
              </a:buClr>
              <a:buSzPts val="1800"/>
              <a:buNone/>
              <a:defRPr/>
            </a:lvl2pPr>
            <a:lvl3pPr lvl="2" algn="l" rtl="0">
              <a:lnSpc>
                <a:spcPct val="100000"/>
              </a:lnSpc>
              <a:spcBef>
                <a:spcPts val="0"/>
              </a:spcBef>
              <a:spcAft>
                <a:spcPts val="0"/>
              </a:spcAft>
              <a:buClr>
                <a:srgbClr val="0F0F0F"/>
              </a:buClr>
              <a:buSzPts val="1800"/>
              <a:buNone/>
              <a:defRPr/>
            </a:lvl3pPr>
            <a:lvl4pPr lvl="3" algn="l" rtl="0">
              <a:lnSpc>
                <a:spcPct val="100000"/>
              </a:lnSpc>
              <a:spcBef>
                <a:spcPts val="0"/>
              </a:spcBef>
              <a:spcAft>
                <a:spcPts val="0"/>
              </a:spcAft>
              <a:buClr>
                <a:srgbClr val="0F0F0F"/>
              </a:buClr>
              <a:buSzPts val="1800"/>
              <a:buNone/>
              <a:defRPr/>
            </a:lvl4pPr>
            <a:lvl5pPr lvl="4" algn="l" rtl="0">
              <a:lnSpc>
                <a:spcPct val="100000"/>
              </a:lnSpc>
              <a:spcBef>
                <a:spcPts val="0"/>
              </a:spcBef>
              <a:spcAft>
                <a:spcPts val="0"/>
              </a:spcAft>
              <a:buClr>
                <a:srgbClr val="0F0F0F"/>
              </a:buClr>
              <a:buSzPts val="1800"/>
              <a:buNone/>
              <a:defRPr/>
            </a:lvl5pPr>
            <a:lvl6pPr lvl="5" algn="l" rtl="0">
              <a:lnSpc>
                <a:spcPct val="100000"/>
              </a:lnSpc>
              <a:spcBef>
                <a:spcPts val="0"/>
              </a:spcBef>
              <a:spcAft>
                <a:spcPts val="0"/>
              </a:spcAft>
              <a:buClr>
                <a:srgbClr val="0F0F0F"/>
              </a:buClr>
              <a:buSzPts val="1800"/>
              <a:buNone/>
              <a:defRPr/>
            </a:lvl6pPr>
            <a:lvl7pPr lvl="6" algn="l" rtl="0">
              <a:lnSpc>
                <a:spcPct val="100000"/>
              </a:lnSpc>
              <a:spcBef>
                <a:spcPts val="0"/>
              </a:spcBef>
              <a:spcAft>
                <a:spcPts val="0"/>
              </a:spcAft>
              <a:buClr>
                <a:srgbClr val="0F0F0F"/>
              </a:buClr>
              <a:buSzPts val="1800"/>
              <a:buNone/>
              <a:defRPr/>
            </a:lvl7pPr>
            <a:lvl8pPr lvl="7" algn="l" rtl="0">
              <a:lnSpc>
                <a:spcPct val="100000"/>
              </a:lnSpc>
              <a:spcBef>
                <a:spcPts val="0"/>
              </a:spcBef>
              <a:spcAft>
                <a:spcPts val="0"/>
              </a:spcAft>
              <a:buClr>
                <a:srgbClr val="0F0F0F"/>
              </a:buClr>
              <a:buSzPts val="1800"/>
              <a:buNone/>
              <a:defRPr/>
            </a:lvl8pPr>
            <a:lvl9pPr lvl="8" algn="l" rtl="0">
              <a:lnSpc>
                <a:spcPct val="100000"/>
              </a:lnSpc>
              <a:spcBef>
                <a:spcPts val="0"/>
              </a:spcBef>
              <a:spcAft>
                <a:spcPts val="0"/>
              </a:spcAft>
              <a:buClr>
                <a:srgbClr val="0F0F0F"/>
              </a:buClr>
              <a:buSzPts val="1800"/>
              <a:buNone/>
              <a:defRPr/>
            </a:lvl9pPr>
          </a:lstStyle>
          <a:p>
            <a:endParaRPr/>
          </a:p>
        </p:txBody>
      </p:sp>
      <p:sp>
        <p:nvSpPr>
          <p:cNvPr id="234" name="Google Shape;234;g2e0a9c0832f_0_735"/>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Clr>
                <a:srgbClr val="757575"/>
              </a:buClr>
              <a:buSzPts val="900"/>
              <a:buFont typeface="Arial"/>
              <a:buNone/>
              <a:defRPr/>
            </a:lvl1pPr>
            <a:lvl2pPr marL="0" lvl="1" indent="0" algn="r" rtl="0">
              <a:lnSpc>
                <a:spcPct val="100000"/>
              </a:lnSpc>
              <a:spcBef>
                <a:spcPts val="0"/>
              </a:spcBef>
              <a:spcAft>
                <a:spcPts val="0"/>
              </a:spcAft>
              <a:buClr>
                <a:srgbClr val="757575"/>
              </a:buClr>
              <a:buSzPts val="900"/>
              <a:buFont typeface="Arial"/>
              <a:buNone/>
              <a:defRPr/>
            </a:lvl2pPr>
            <a:lvl3pPr marL="0" lvl="2" indent="0" algn="r" rtl="0">
              <a:lnSpc>
                <a:spcPct val="100000"/>
              </a:lnSpc>
              <a:spcBef>
                <a:spcPts val="0"/>
              </a:spcBef>
              <a:spcAft>
                <a:spcPts val="0"/>
              </a:spcAft>
              <a:buClr>
                <a:srgbClr val="757575"/>
              </a:buClr>
              <a:buSzPts val="900"/>
              <a:buFont typeface="Arial"/>
              <a:buNone/>
              <a:defRPr/>
            </a:lvl3pPr>
            <a:lvl4pPr marL="0" lvl="3" indent="0" algn="r" rtl="0">
              <a:lnSpc>
                <a:spcPct val="100000"/>
              </a:lnSpc>
              <a:spcBef>
                <a:spcPts val="0"/>
              </a:spcBef>
              <a:spcAft>
                <a:spcPts val="0"/>
              </a:spcAft>
              <a:buClr>
                <a:srgbClr val="757575"/>
              </a:buClr>
              <a:buSzPts val="900"/>
              <a:buFont typeface="Arial"/>
              <a:buNone/>
              <a:defRPr/>
            </a:lvl4pPr>
            <a:lvl5pPr marL="0" lvl="4" indent="0" algn="r" rtl="0">
              <a:lnSpc>
                <a:spcPct val="100000"/>
              </a:lnSpc>
              <a:spcBef>
                <a:spcPts val="0"/>
              </a:spcBef>
              <a:spcAft>
                <a:spcPts val="0"/>
              </a:spcAft>
              <a:buClr>
                <a:srgbClr val="757575"/>
              </a:buClr>
              <a:buSzPts val="900"/>
              <a:buFont typeface="Arial"/>
              <a:buNone/>
              <a:defRPr/>
            </a:lvl5pPr>
            <a:lvl6pPr marL="0" lvl="5" indent="0" algn="r" rtl="0">
              <a:lnSpc>
                <a:spcPct val="100000"/>
              </a:lnSpc>
              <a:spcBef>
                <a:spcPts val="0"/>
              </a:spcBef>
              <a:spcAft>
                <a:spcPts val="0"/>
              </a:spcAft>
              <a:buClr>
                <a:srgbClr val="757575"/>
              </a:buClr>
              <a:buSzPts val="900"/>
              <a:buFont typeface="Arial"/>
              <a:buNone/>
              <a:defRPr/>
            </a:lvl6pPr>
            <a:lvl7pPr marL="0" lvl="6" indent="0" algn="r" rtl="0">
              <a:lnSpc>
                <a:spcPct val="100000"/>
              </a:lnSpc>
              <a:spcBef>
                <a:spcPts val="0"/>
              </a:spcBef>
              <a:spcAft>
                <a:spcPts val="0"/>
              </a:spcAft>
              <a:buClr>
                <a:srgbClr val="757575"/>
              </a:buClr>
              <a:buSzPts val="900"/>
              <a:buFont typeface="Arial"/>
              <a:buNone/>
              <a:defRPr/>
            </a:lvl7pPr>
            <a:lvl8pPr marL="0" lvl="7" indent="0" algn="r" rtl="0">
              <a:lnSpc>
                <a:spcPct val="100000"/>
              </a:lnSpc>
              <a:spcBef>
                <a:spcPts val="0"/>
              </a:spcBef>
              <a:spcAft>
                <a:spcPts val="0"/>
              </a:spcAft>
              <a:buClr>
                <a:srgbClr val="757575"/>
              </a:buClr>
              <a:buSzPts val="900"/>
              <a:buFont typeface="Arial"/>
              <a:buNone/>
              <a:defRPr/>
            </a:lvl8pPr>
            <a:lvl9pPr marL="0" lvl="8" indent="0" algn="r" rtl="0">
              <a:lnSpc>
                <a:spcPct val="100000"/>
              </a:lnSpc>
              <a:spcBef>
                <a:spcPts val="0"/>
              </a:spcBef>
              <a:spcAft>
                <a:spcPts val="0"/>
              </a:spcAft>
              <a:buClr>
                <a:srgbClr val="757575"/>
              </a:buClr>
              <a:buSzPts val="900"/>
              <a:buFont typeface="Arial"/>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artalomrész képaláírással" type="objTx">
  <p:cSld name="OBJECT_WITH_CAPTION_TEXT">
    <p:spTree>
      <p:nvGrpSpPr>
        <p:cNvPr id="1" name="Shape 235"/>
        <p:cNvGrpSpPr/>
        <p:nvPr/>
      </p:nvGrpSpPr>
      <p:grpSpPr>
        <a:xfrm>
          <a:off x="0" y="0"/>
          <a:ext cx="0" cy="0"/>
          <a:chOff x="0" y="0"/>
          <a:chExt cx="0" cy="0"/>
        </a:xfrm>
      </p:grpSpPr>
      <p:sp>
        <p:nvSpPr>
          <p:cNvPr id="236" name="Google Shape;236;g2e0a9c0832f_0_739"/>
          <p:cNvSpPr txBox="1">
            <a:spLocks noGrp="1"/>
          </p:cNvSpPr>
          <p:nvPr>
            <p:ph type="title"/>
          </p:nvPr>
        </p:nvSpPr>
        <p:spPr>
          <a:xfrm>
            <a:off x="629841" y="342900"/>
            <a:ext cx="2949300" cy="12003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2400"/>
              <a:buFont typeface="Play"/>
              <a:buNone/>
              <a:defRPr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7" name="Google Shape;237;g2e0a9c0832f_0_739"/>
          <p:cNvSpPr txBox="1">
            <a:spLocks noGrp="1"/>
          </p:cNvSpPr>
          <p:nvPr>
            <p:ph type="body" idx="1"/>
          </p:nvPr>
        </p:nvSpPr>
        <p:spPr>
          <a:xfrm>
            <a:off x="3887391" y="740569"/>
            <a:ext cx="4629300" cy="3655200"/>
          </a:xfrm>
          <a:prstGeom prst="rect">
            <a:avLst/>
          </a:prstGeom>
          <a:noFill/>
          <a:ln>
            <a:noFill/>
          </a:ln>
        </p:spPr>
        <p:txBody>
          <a:bodyPr spcFirstLastPara="1" wrap="square" lIns="91425" tIns="45700" rIns="91425" bIns="45700" anchor="t" anchorCtr="0">
            <a:normAutofit/>
          </a:bodyPr>
          <a:lstStyle>
            <a:lvl1pPr marL="457200" lvl="0" indent="-381000" algn="l" rtl="0">
              <a:lnSpc>
                <a:spcPct val="90000"/>
              </a:lnSpc>
              <a:spcBef>
                <a:spcPts val="750"/>
              </a:spcBef>
              <a:spcAft>
                <a:spcPts val="0"/>
              </a:spcAft>
              <a:buClr>
                <a:schemeClr val="dk1"/>
              </a:buClr>
              <a:buSzPts val="2400"/>
              <a:buChar char="•"/>
              <a:defRPr sz="2400"/>
            </a:lvl1pPr>
            <a:lvl2pPr marL="914400" lvl="1" indent="-361950" algn="l" rtl="0">
              <a:lnSpc>
                <a:spcPct val="90000"/>
              </a:lnSpc>
              <a:spcBef>
                <a:spcPts val="375"/>
              </a:spcBef>
              <a:spcAft>
                <a:spcPts val="0"/>
              </a:spcAft>
              <a:buClr>
                <a:schemeClr val="dk1"/>
              </a:buClr>
              <a:buSzPts val="2100"/>
              <a:buChar char="•"/>
              <a:defRPr sz="2100"/>
            </a:lvl2pPr>
            <a:lvl3pPr marL="1371600" lvl="2" indent="-342900" algn="l" rtl="0">
              <a:lnSpc>
                <a:spcPct val="90000"/>
              </a:lnSpc>
              <a:spcBef>
                <a:spcPts val="375"/>
              </a:spcBef>
              <a:spcAft>
                <a:spcPts val="0"/>
              </a:spcAft>
              <a:buClr>
                <a:schemeClr val="dk1"/>
              </a:buClr>
              <a:buSzPts val="1800"/>
              <a:buChar char="•"/>
              <a:defRPr sz="1800"/>
            </a:lvl3pPr>
            <a:lvl4pPr marL="1828800" lvl="3" indent="-323850" algn="l" rtl="0">
              <a:lnSpc>
                <a:spcPct val="90000"/>
              </a:lnSpc>
              <a:spcBef>
                <a:spcPts val="375"/>
              </a:spcBef>
              <a:spcAft>
                <a:spcPts val="0"/>
              </a:spcAft>
              <a:buClr>
                <a:schemeClr val="dk1"/>
              </a:buClr>
              <a:buSzPts val="1500"/>
              <a:buChar char="•"/>
              <a:defRPr sz="1500"/>
            </a:lvl4pPr>
            <a:lvl5pPr marL="2286000" lvl="4" indent="-323850" algn="l" rtl="0">
              <a:lnSpc>
                <a:spcPct val="90000"/>
              </a:lnSpc>
              <a:spcBef>
                <a:spcPts val="375"/>
              </a:spcBef>
              <a:spcAft>
                <a:spcPts val="0"/>
              </a:spcAft>
              <a:buClr>
                <a:schemeClr val="dk1"/>
              </a:buClr>
              <a:buSzPts val="1500"/>
              <a:buChar char="•"/>
              <a:defRPr sz="1500"/>
            </a:lvl5pPr>
            <a:lvl6pPr marL="2743200" lvl="5" indent="-323850" algn="l" rtl="0">
              <a:lnSpc>
                <a:spcPct val="90000"/>
              </a:lnSpc>
              <a:spcBef>
                <a:spcPts val="375"/>
              </a:spcBef>
              <a:spcAft>
                <a:spcPts val="0"/>
              </a:spcAft>
              <a:buClr>
                <a:schemeClr val="dk1"/>
              </a:buClr>
              <a:buSzPts val="1500"/>
              <a:buChar char="•"/>
              <a:defRPr sz="1500"/>
            </a:lvl6pPr>
            <a:lvl7pPr marL="3200400" lvl="6" indent="-323850" algn="l" rtl="0">
              <a:lnSpc>
                <a:spcPct val="90000"/>
              </a:lnSpc>
              <a:spcBef>
                <a:spcPts val="375"/>
              </a:spcBef>
              <a:spcAft>
                <a:spcPts val="0"/>
              </a:spcAft>
              <a:buClr>
                <a:schemeClr val="dk1"/>
              </a:buClr>
              <a:buSzPts val="1500"/>
              <a:buChar char="•"/>
              <a:defRPr sz="1500"/>
            </a:lvl7pPr>
            <a:lvl8pPr marL="3657600" lvl="7" indent="-323850" algn="l" rtl="0">
              <a:lnSpc>
                <a:spcPct val="90000"/>
              </a:lnSpc>
              <a:spcBef>
                <a:spcPts val="375"/>
              </a:spcBef>
              <a:spcAft>
                <a:spcPts val="0"/>
              </a:spcAft>
              <a:buClr>
                <a:schemeClr val="dk1"/>
              </a:buClr>
              <a:buSzPts val="1500"/>
              <a:buChar char="•"/>
              <a:defRPr sz="1500"/>
            </a:lvl8pPr>
            <a:lvl9pPr marL="4114800" lvl="8" indent="-323850" algn="l" rtl="0">
              <a:lnSpc>
                <a:spcPct val="90000"/>
              </a:lnSpc>
              <a:spcBef>
                <a:spcPts val="375"/>
              </a:spcBef>
              <a:spcAft>
                <a:spcPts val="0"/>
              </a:spcAft>
              <a:buClr>
                <a:schemeClr val="dk1"/>
              </a:buClr>
              <a:buSzPts val="1500"/>
              <a:buChar char="•"/>
              <a:defRPr sz="1500"/>
            </a:lvl9pPr>
          </a:lstStyle>
          <a:p>
            <a:endParaRPr/>
          </a:p>
        </p:txBody>
      </p:sp>
      <p:sp>
        <p:nvSpPr>
          <p:cNvPr id="238" name="Google Shape;238;g2e0a9c0832f_0_739"/>
          <p:cNvSpPr txBox="1">
            <a:spLocks noGrp="1"/>
          </p:cNvSpPr>
          <p:nvPr>
            <p:ph type="body" idx="2"/>
          </p:nvPr>
        </p:nvSpPr>
        <p:spPr>
          <a:xfrm>
            <a:off x="629841" y="1543050"/>
            <a:ext cx="2949300" cy="2858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750"/>
              </a:spcBef>
              <a:spcAft>
                <a:spcPts val="0"/>
              </a:spcAft>
              <a:buClr>
                <a:schemeClr val="dk1"/>
              </a:buClr>
              <a:buSzPts val="1200"/>
              <a:buNone/>
              <a:defRPr sz="1200"/>
            </a:lvl1pPr>
            <a:lvl2pPr marL="914400" lvl="1" indent="-228600" algn="l" rtl="0">
              <a:lnSpc>
                <a:spcPct val="90000"/>
              </a:lnSpc>
              <a:spcBef>
                <a:spcPts val="375"/>
              </a:spcBef>
              <a:spcAft>
                <a:spcPts val="0"/>
              </a:spcAft>
              <a:buClr>
                <a:schemeClr val="dk1"/>
              </a:buClr>
              <a:buSzPts val="1050"/>
              <a:buNone/>
              <a:defRPr sz="1050"/>
            </a:lvl2pPr>
            <a:lvl3pPr marL="1371600" lvl="2" indent="-228600" algn="l" rtl="0">
              <a:lnSpc>
                <a:spcPct val="90000"/>
              </a:lnSpc>
              <a:spcBef>
                <a:spcPts val="375"/>
              </a:spcBef>
              <a:spcAft>
                <a:spcPts val="0"/>
              </a:spcAft>
              <a:buClr>
                <a:schemeClr val="dk1"/>
              </a:buClr>
              <a:buSzPts val="900"/>
              <a:buNone/>
              <a:defRPr sz="900"/>
            </a:lvl3pPr>
            <a:lvl4pPr marL="1828800" lvl="3" indent="-228600" algn="l" rtl="0">
              <a:lnSpc>
                <a:spcPct val="90000"/>
              </a:lnSpc>
              <a:spcBef>
                <a:spcPts val="375"/>
              </a:spcBef>
              <a:spcAft>
                <a:spcPts val="0"/>
              </a:spcAft>
              <a:buClr>
                <a:schemeClr val="dk1"/>
              </a:buClr>
              <a:buSzPts val="750"/>
              <a:buNone/>
              <a:defRPr sz="750"/>
            </a:lvl4pPr>
            <a:lvl5pPr marL="2286000" lvl="4" indent="-228600" algn="l" rtl="0">
              <a:lnSpc>
                <a:spcPct val="90000"/>
              </a:lnSpc>
              <a:spcBef>
                <a:spcPts val="375"/>
              </a:spcBef>
              <a:spcAft>
                <a:spcPts val="0"/>
              </a:spcAft>
              <a:buClr>
                <a:schemeClr val="dk1"/>
              </a:buClr>
              <a:buSzPts val="750"/>
              <a:buNone/>
              <a:defRPr sz="750"/>
            </a:lvl5pPr>
            <a:lvl6pPr marL="2743200" lvl="5" indent="-228600" algn="l" rtl="0">
              <a:lnSpc>
                <a:spcPct val="90000"/>
              </a:lnSpc>
              <a:spcBef>
                <a:spcPts val="375"/>
              </a:spcBef>
              <a:spcAft>
                <a:spcPts val="0"/>
              </a:spcAft>
              <a:buClr>
                <a:schemeClr val="dk1"/>
              </a:buClr>
              <a:buSzPts val="750"/>
              <a:buNone/>
              <a:defRPr sz="750"/>
            </a:lvl6pPr>
            <a:lvl7pPr marL="3200400" lvl="6" indent="-228600" algn="l" rtl="0">
              <a:lnSpc>
                <a:spcPct val="90000"/>
              </a:lnSpc>
              <a:spcBef>
                <a:spcPts val="375"/>
              </a:spcBef>
              <a:spcAft>
                <a:spcPts val="0"/>
              </a:spcAft>
              <a:buClr>
                <a:schemeClr val="dk1"/>
              </a:buClr>
              <a:buSzPts val="750"/>
              <a:buNone/>
              <a:defRPr sz="750"/>
            </a:lvl7pPr>
            <a:lvl8pPr marL="3657600" lvl="7" indent="-228600" algn="l" rtl="0">
              <a:lnSpc>
                <a:spcPct val="90000"/>
              </a:lnSpc>
              <a:spcBef>
                <a:spcPts val="375"/>
              </a:spcBef>
              <a:spcAft>
                <a:spcPts val="0"/>
              </a:spcAft>
              <a:buClr>
                <a:schemeClr val="dk1"/>
              </a:buClr>
              <a:buSzPts val="750"/>
              <a:buNone/>
              <a:defRPr sz="750"/>
            </a:lvl8pPr>
            <a:lvl9pPr marL="4114800" lvl="8" indent="-228600" algn="l" rtl="0">
              <a:lnSpc>
                <a:spcPct val="90000"/>
              </a:lnSpc>
              <a:spcBef>
                <a:spcPts val="375"/>
              </a:spcBef>
              <a:spcAft>
                <a:spcPts val="0"/>
              </a:spcAft>
              <a:buClr>
                <a:schemeClr val="dk1"/>
              </a:buClr>
              <a:buSzPts val="750"/>
              <a:buNone/>
              <a:defRPr sz="750"/>
            </a:lvl9pPr>
          </a:lstStyle>
          <a:p>
            <a:endParaRPr/>
          </a:p>
        </p:txBody>
      </p:sp>
      <p:sp>
        <p:nvSpPr>
          <p:cNvPr id="239" name="Google Shape;239;g2e0a9c0832f_0_739"/>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757575"/>
              </a:buClr>
              <a:buSzPts val="1800"/>
              <a:buNone/>
              <a:defRPr/>
            </a:lvl1pPr>
            <a:lvl2pPr lvl="1" algn="l" rtl="0">
              <a:lnSpc>
                <a:spcPct val="100000"/>
              </a:lnSpc>
              <a:spcBef>
                <a:spcPts val="0"/>
              </a:spcBef>
              <a:spcAft>
                <a:spcPts val="0"/>
              </a:spcAft>
              <a:buClr>
                <a:srgbClr val="0F0F0F"/>
              </a:buClr>
              <a:buSzPts val="1800"/>
              <a:buNone/>
              <a:defRPr/>
            </a:lvl2pPr>
            <a:lvl3pPr lvl="2" algn="l" rtl="0">
              <a:lnSpc>
                <a:spcPct val="100000"/>
              </a:lnSpc>
              <a:spcBef>
                <a:spcPts val="0"/>
              </a:spcBef>
              <a:spcAft>
                <a:spcPts val="0"/>
              </a:spcAft>
              <a:buClr>
                <a:srgbClr val="0F0F0F"/>
              </a:buClr>
              <a:buSzPts val="1800"/>
              <a:buNone/>
              <a:defRPr/>
            </a:lvl3pPr>
            <a:lvl4pPr lvl="3" algn="l" rtl="0">
              <a:lnSpc>
                <a:spcPct val="100000"/>
              </a:lnSpc>
              <a:spcBef>
                <a:spcPts val="0"/>
              </a:spcBef>
              <a:spcAft>
                <a:spcPts val="0"/>
              </a:spcAft>
              <a:buClr>
                <a:srgbClr val="0F0F0F"/>
              </a:buClr>
              <a:buSzPts val="1800"/>
              <a:buNone/>
              <a:defRPr/>
            </a:lvl4pPr>
            <a:lvl5pPr lvl="4" algn="l" rtl="0">
              <a:lnSpc>
                <a:spcPct val="100000"/>
              </a:lnSpc>
              <a:spcBef>
                <a:spcPts val="0"/>
              </a:spcBef>
              <a:spcAft>
                <a:spcPts val="0"/>
              </a:spcAft>
              <a:buClr>
                <a:srgbClr val="0F0F0F"/>
              </a:buClr>
              <a:buSzPts val="1800"/>
              <a:buNone/>
              <a:defRPr/>
            </a:lvl5pPr>
            <a:lvl6pPr lvl="5" algn="l" rtl="0">
              <a:lnSpc>
                <a:spcPct val="100000"/>
              </a:lnSpc>
              <a:spcBef>
                <a:spcPts val="0"/>
              </a:spcBef>
              <a:spcAft>
                <a:spcPts val="0"/>
              </a:spcAft>
              <a:buClr>
                <a:srgbClr val="0F0F0F"/>
              </a:buClr>
              <a:buSzPts val="1800"/>
              <a:buNone/>
              <a:defRPr/>
            </a:lvl6pPr>
            <a:lvl7pPr lvl="6" algn="l" rtl="0">
              <a:lnSpc>
                <a:spcPct val="100000"/>
              </a:lnSpc>
              <a:spcBef>
                <a:spcPts val="0"/>
              </a:spcBef>
              <a:spcAft>
                <a:spcPts val="0"/>
              </a:spcAft>
              <a:buClr>
                <a:srgbClr val="0F0F0F"/>
              </a:buClr>
              <a:buSzPts val="1800"/>
              <a:buNone/>
              <a:defRPr/>
            </a:lvl7pPr>
            <a:lvl8pPr lvl="7" algn="l" rtl="0">
              <a:lnSpc>
                <a:spcPct val="100000"/>
              </a:lnSpc>
              <a:spcBef>
                <a:spcPts val="0"/>
              </a:spcBef>
              <a:spcAft>
                <a:spcPts val="0"/>
              </a:spcAft>
              <a:buClr>
                <a:srgbClr val="0F0F0F"/>
              </a:buClr>
              <a:buSzPts val="1800"/>
              <a:buNone/>
              <a:defRPr/>
            </a:lvl8pPr>
            <a:lvl9pPr lvl="8" algn="l" rtl="0">
              <a:lnSpc>
                <a:spcPct val="100000"/>
              </a:lnSpc>
              <a:spcBef>
                <a:spcPts val="0"/>
              </a:spcBef>
              <a:spcAft>
                <a:spcPts val="0"/>
              </a:spcAft>
              <a:buClr>
                <a:srgbClr val="0F0F0F"/>
              </a:buClr>
              <a:buSzPts val="1800"/>
              <a:buNone/>
              <a:defRPr/>
            </a:lvl9pPr>
          </a:lstStyle>
          <a:p>
            <a:endParaRPr/>
          </a:p>
        </p:txBody>
      </p:sp>
      <p:sp>
        <p:nvSpPr>
          <p:cNvPr id="240" name="Google Shape;240;g2e0a9c0832f_0_739"/>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757575"/>
              </a:buClr>
              <a:buSzPts val="1800"/>
              <a:buNone/>
              <a:defRPr/>
            </a:lvl1pPr>
            <a:lvl2pPr lvl="1" algn="l" rtl="0">
              <a:lnSpc>
                <a:spcPct val="100000"/>
              </a:lnSpc>
              <a:spcBef>
                <a:spcPts val="0"/>
              </a:spcBef>
              <a:spcAft>
                <a:spcPts val="0"/>
              </a:spcAft>
              <a:buClr>
                <a:srgbClr val="0F0F0F"/>
              </a:buClr>
              <a:buSzPts val="1800"/>
              <a:buNone/>
              <a:defRPr/>
            </a:lvl2pPr>
            <a:lvl3pPr lvl="2" algn="l" rtl="0">
              <a:lnSpc>
                <a:spcPct val="100000"/>
              </a:lnSpc>
              <a:spcBef>
                <a:spcPts val="0"/>
              </a:spcBef>
              <a:spcAft>
                <a:spcPts val="0"/>
              </a:spcAft>
              <a:buClr>
                <a:srgbClr val="0F0F0F"/>
              </a:buClr>
              <a:buSzPts val="1800"/>
              <a:buNone/>
              <a:defRPr/>
            </a:lvl3pPr>
            <a:lvl4pPr lvl="3" algn="l" rtl="0">
              <a:lnSpc>
                <a:spcPct val="100000"/>
              </a:lnSpc>
              <a:spcBef>
                <a:spcPts val="0"/>
              </a:spcBef>
              <a:spcAft>
                <a:spcPts val="0"/>
              </a:spcAft>
              <a:buClr>
                <a:srgbClr val="0F0F0F"/>
              </a:buClr>
              <a:buSzPts val="1800"/>
              <a:buNone/>
              <a:defRPr/>
            </a:lvl4pPr>
            <a:lvl5pPr lvl="4" algn="l" rtl="0">
              <a:lnSpc>
                <a:spcPct val="100000"/>
              </a:lnSpc>
              <a:spcBef>
                <a:spcPts val="0"/>
              </a:spcBef>
              <a:spcAft>
                <a:spcPts val="0"/>
              </a:spcAft>
              <a:buClr>
                <a:srgbClr val="0F0F0F"/>
              </a:buClr>
              <a:buSzPts val="1800"/>
              <a:buNone/>
              <a:defRPr/>
            </a:lvl5pPr>
            <a:lvl6pPr lvl="5" algn="l" rtl="0">
              <a:lnSpc>
                <a:spcPct val="100000"/>
              </a:lnSpc>
              <a:spcBef>
                <a:spcPts val="0"/>
              </a:spcBef>
              <a:spcAft>
                <a:spcPts val="0"/>
              </a:spcAft>
              <a:buClr>
                <a:srgbClr val="0F0F0F"/>
              </a:buClr>
              <a:buSzPts val="1800"/>
              <a:buNone/>
              <a:defRPr/>
            </a:lvl6pPr>
            <a:lvl7pPr lvl="6" algn="l" rtl="0">
              <a:lnSpc>
                <a:spcPct val="100000"/>
              </a:lnSpc>
              <a:spcBef>
                <a:spcPts val="0"/>
              </a:spcBef>
              <a:spcAft>
                <a:spcPts val="0"/>
              </a:spcAft>
              <a:buClr>
                <a:srgbClr val="0F0F0F"/>
              </a:buClr>
              <a:buSzPts val="1800"/>
              <a:buNone/>
              <a:defRPr/>
            </a:lvl7pPr>
            <a:lvl8pPr lvl="7" algn="l" rtl="0">
              <a:lnSpc>
                <a:spcPct val="100000"/>
              </a:lnSpc>
              <a:spcBef>
                <a:spcPts val="0"/>
              </a:spcBef>
              <a:spcAft>
                <a:spcPts val="0"/>
              </a:spcAft>
              <a:buClr>
                <a:srgbClr val="0F0F0F"/>
              </a:buClr>
              <a:buSzPts val="1800"/>
              <a:buNone/>
              <a:defRPr/>
            </a:lvl8pPr>
            <a:lvl9pPr lvl="8" algn="l" rtl="0">
              <a:lnSpc>
                <a:spcPct val="100000"/>
              </a:lnSpc>
              <a:spcBef>
                <a:spcPts val="0"/>
              </a:spcBef>
              <a:spcAft>
                <a:spcPts val="0"/>
              </a:spcAft>
              <a:buClr>
                <a:srgbClr val="0F0F0F"/>
              </a:buClr>
              <a:buSzPts val="1800"/>
              <a:buNone/>
              <a:defRPr/>
            </a:lvl9pPr>
          </a:lstStyle>
          <a:p>
            <a:endParaRPr/>
          </a:p>
        </p:txBody>
      </p:sp>
      <p:sp>
        <p:nvSpPr>
          <p:cNvPr id="241" name="Google Shape;241;g2e0a9c0832f_0_739"/>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Clr>
                <a:srgbClr val="757575"/>
              </a:buClr>
              <a:buSzPts val="900"/>
              <a:buFont typeface="Arial"/>
              <a:buNone/>
              <a:defRPr/>
            </a:lvl1pPr>
            <a:lvl2pPr marL="0" lvl="1" indent="0" algn="r" rtl="0">
              <a:lnSpc>
                <a:spcPct val="100000"/>
              </a:lnSpc>
              <a:spcBef>
                <a:spcPts val="0"/>
              </a:spcBef>
              <a:spcAft>
                <a:spcPts val="0"/>
              </a:spcAft>
              <a:buClr>
                <a:srgbClr val="757575"/>
              </a:buClr>
              <a:buSzPts val="900"/>
              <a:buFont typeface="Arial"/>
              <a:buNone/>
              <a:defRPr/>
            </a:lvl2pPr>
            <a:lvl3pPr marL="0" lvl="2" indent="0" algn="r" rtl="0">
              <a:lnSpc>
                <a:spcPct val="100000"/>
              </a:lnSpc>
              <a:spcBef>
                <a:spcPts val="0"/>
              </a:spcBef>
              <a:spcAft>
                <a:spcPts val="0"/>
              </a:spcAft>
              <a:buClr>
                <a:srgbClr val="757575"/>
              </a:buClr>
              <a:buSzPts val="900"/>
              <a:buFont typeface="Arial"/>
              <a:buNone/>
              <a:defRPr/>
            </a:lvl3pPr>
            <a:lvl4pPr marL="0" lvl="3" indent="0" algn="r" rtl="0">
              <a:lnSpc>
                <a:spcPct val="100000"/>
              </a:lnSpc>
              <a:spcBef>
                <a:spcPts val="0"/>
              </a:spcBef>
              <a:spcAft>
                <a:spcPts val="0"/>
              </a:spcAft>
              <a:buClr>
                <a:srgbClr val="757575"/>
              </a:buClr>
              <a:buSzPts val="900"/>
              <a:buFont typeface="Arial"/>
              <a:buNone/>
              <a:defRPr/>
            </a:lvl4pPr>
            <a:lvl5pPr marL="0" lvl="4" indent="0" algn="r" rtl="0">
              <a:lnSpc>
                <a:spcPct val="100000"/>
              </a:lnSpc>
              <a:spcBef>
                <a:spcPts val="0"/>
              </a:spcBef>
              <a:spcAft>
                <a:spcPts val="0"/>
              </a:spcAft>
              <a:buClr>
                <a:srgbClr val="757575"/>
              </a:buClr>
              <a:buSzPts val="900"/>
              <a:buFont typeface="Arial"/>
              <a:buNone/>
              <a:defRPr/>
            </a:lvl5pPr>
            <a:lvl6pPr marL="0" lvl="5" indent="0" algn="r" rtl="0">
              <a:lnSpc>
                <a:spcPct val="100000"/>
              </a:lnSpc>
              <a:spcBef>
                <a:spcPts val="0"/>
              </a:spcBef>
              <a:spcAft>
                <a:spcPts val="0"/>
              </a:spcAft>
              <a:buClr>
                <a:srgbClr val="757575"/>
              </a:buClr>
              <a:buSzPts val="900"/>
              <a:buFont typeface="Arial"/>
              <a:buNone/>
              <a:defRPr/>
            </a:lvl6pPr>
            <a:lvl7pPr marL="0" lvl="6" indent="0" algn="r" rtl="0">
              <a:lnSpc>
                <a:spcPct val="100000"/>
              </a:lnSpc>
              <a:spcBef>
                <a:spcPts val="0"/>
              </a:spcBef>
              <a:spcAft>
                <a:spcPts val="0"/>
              </a:spcAft>
              <a:buClr>
                <a:srgbClr val="757575"/>
              </a:buClr>
              <a:buSzPts val="900"/>
              <a:buFont typeface="Arial"/>
              <a:buNone/>
              <a:defRPr/>
            </a:lvl7pPr>
            <a:lvl8pPr marL="0" lvl="7" indent="0" algn="r" rtl="0">
              <a:lnSpc>
                <a:spcPct val="100000"/>
              </a:lnSpc>
              <a:spcBef>
                <a:spcPts val="0"/>
              </a:spcBef>
              <a:spcAft>
                <a:spcPts val="0"/>
              </a:spcAft>
              <a:buClr>
                <a:srgbClr val="757575"/>
              </a:buClr>
              <a:buSzPts val="900"/>
              <a:buFont typeface="Arial"/>
              <a:buNone/>
              <a:defRPr/>
            </a:lvl8pPr>
            <a:lvl9pPr marL="0" lvl="8" indent="0" algn="r" rtl="0">
              <a:lnSpc>
                <a:spcPct val="100000"/>
              </a:lnSpc>
              <a:spcBef>
                <a:spcPts val="0"/>
              </a:spcBef>
              <a:spcAft>
                <a:spcPts val="0"/>
              </a:spcAft>
              <a:buClr>
                <a:srgbClr val="757575"/>
              </a:buClr>
              <a:buSzPts val="900"/>
              <a:buFont typeface="Arial"/>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zöveg - alcímmel">
  <p:cSld name="Szöveg - alcímmel">
    <p:spTree>
      <p:nvGrpSpPr>
        <p:cNvPr id="1" name="Shape 50"/>
        <p:cNvGrpSpPr/>
        <p:nvPr/>
      </p:nvGrpSpPr>
      <p:grpSpPr>
        <a:xfrm>
          <a:off x="0" y="0"/>
          <a:ext cx="0" cy="0"/>
          <a:chOff x="0" y="0"/>
          <a:chExt cx="0" cy="0"/>
        </a:xfrm>
      </p:grpSpPr>
      <p:sp>
        <p:nvSpPr>
          <p:cNvPr id="51" name="Google Shape;51;p56"/>
          <p:cNvSpPr/>
          <p:nvPr/>
        </p:nvSpPr>
        <p:spPr>
          <a:xfrm>
            <a:off x="0" y="0"/>
            <a:ext cx="9144000" cy="731520"/>
          </a:xfrm>
          <a:prstGeom prst="rect">
            <a:avLst/>
          </a:prstGeom>
          <a:solidFill>
            <a:schemeClr val="l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5DC737"/>
              </a:buClr>
              <a:buSzPts val="1300"/>
              <a:buFont typeface="Arial"/>
              <a:buNone/>
            </a:pPr>
            <a:endParaRPr sz="1300" b="0" i="0" u="none" strike="noStrike" cap="none">
              <a:solidFill>
                <a:srgbClr val="0F0F0F"/>
              </a:solidFill>
              <a:latin typeface="Arial"/>
              <a:ea typeface="Arial"/>
              <a:cs typeface="Arial"/>
              <a:sym typeface="Arial"/>
            </a:endParaRPr>
          </a:p>
        </p:txBody>
      </p:sp>
      <p:sp>
        <p:nvSpPr>
          <p:cNvPr id="52" name="Google Shape;52;p56"/>
          <p:cNvSpPr txBox="1">
            <a:spLocks noGrp="1"/>
          </p:cNvSpPr>
          <p:nvPr>
            <p:ph type="body" idx="1"/>
          </p:nvPr>
        </p:nvSpPr>
        <p:spPr>
          <a:xfrm>
            <a:off x="365760" y="1280160"/>
            <a:ext cx="8412480" cy="3474720"/>
          </a:xfrm>
          <a:prstGeom prst="rect">
            <a:avLst/>
          </a:prstGeom>
          <a:noFill/>
          <a:ln>
            <a:noFill/>
          </a:ln>
        </p:spPr>
        <p:txBody>
          <a:bodyPr spcFirstLastPara="1" wrap="square" lIns="0" tIns="0" rIns="0" bIns="0" anchor="t" anchorCtr="0">
            <a:normAutofit/>
          </a:bodyPr>
          <a:lstStyle>
            <a:lvl1pPr marL="457200" lvl="0" indent="-317500" algn="l">
              <a:lnSpc>
                <a:spcPct val="90000"/>
              </a:lnSpc>
              <a:spcBef>
                <a:spcPts val="300"/>
              </a:spcBef>
              <a:spcAft>
                <a:spcPts val="0"/>
              </a:spcAft>
              <a:buClr>
                <a:srgbClr val="001180"/>
              </a:buClr>
              <a:buSzPts val="1400"/>
              <a:buChar char="•"/>
              <a:defRPr sz="1400">
                <a:solidFill>
                  <a:schemeClr val="dk1"/>
                </a:solidFill>
                <a:latin typeface="Arial"/>
                <a:ea typeface="Arial"/>
                <a:cs typeface="Arial"/>
                <a:sym typeface="Arial"/>
              </a:defRPr>
            </a:lvl1pPr>
            <a:lvl2pPr marL="914400" lvl="1" indent="-317500" algn="l">
              <a:lnSpc>
                <a:spcPct val="90000"/>
              </a:lnSpc>
              <a:spcBef>
                <a:spcPts val="300"/>
              </a:spcBef>
              <a:spcAft>
                <a:spcPts val="0"/>
              </a:spcAft>
              <a:buClr>
                <a:srgbClr val="001180"/>
              </a:buClr>
              <a:buSzPts val="1400"/>
              <a:buFont typeface="Arial"/>
              <a:buChar char="•"/>
              <a:defRPr sz="1400">
                <a:solidFill>
                  <a:schemeClr val="dk1"/>
                </a:solidFill>
                <a:latin typeface="Arial"/>
                <a:ea typeface="Arial"/>
                <a:cs typeface="Arial"/>
                <a:sym typeface="Arial"/>
              </a:defRPr>
            </a:lvl2pPr>
            <a:lvl3pPr marL="1371600" lvl="2" indent="-317500" algn="l">
              <a:lnSpc>
                <a:spcPct val="90000"/>
              </a:lnSpc>
              <a:spcBef>
                <a:spcPts val="300"/>
              </a:spcBef>
              <a:spcAft>
                <a:spcPts val="0"/>
              </a:spcAft>
              <a:buClr>
                <a:srgbClr val="001180"/>
              </a:buClr>
              <a:buSzPts val="1400"/>
              <a:buFont typeface="Arial"/>
              <a:buChar char="•"/>
              <a:defRPr sz="1400">
                <a:solidFill>
                  <a:schemeClr val="dk1"/>
                </a:solidFill>
                <a:latin typeface="Arial"/>
                <a:ea typeface="Arial"/>
                <a:cs typeface="Arial"/>
                <a:sym typeface="Arial"/>
              </a:defRPr>
            </a:lvl3pPr>
            <a:lvl4pPr marL="1828800" lvl="3" indent="-317500" algn="l">
              <a:lnSpc>
                <a:spcPct val="90000"/>
              </a:lnSpc>
              <a:spcBef>
                <a:spcPts val="300"/>
              </a:spcBef>
              <a:spcAft>
                <a:spcPts val="0"/>
              </a:spcAft>
              <a:buClr>
                <a:srgbClr val="001180"/>
              </a:buClr>
              <a:buSzPts val="1400"/>
              <a:buFont typeface="Arial"/>
              <a:buChar char="•"/>
              <a:defRPr sz="1400">
                <a:solidFill>
                  <a:schemeClr val="dk1"/>
                </a:solidFill>
                <a:latin typeface="Arial"/>
                <a:ea typeface="Arial"/>
                <a:cs typeface="Arial"/>
                <a:sym typeface="Arial"/>
              </a:defRPr>
            </a:lvl4pPr>
            <a:lvl5pPr marL="2286000" lvl="4" indent="-317500" algn="l">
              <a:lnSpc>
                <a:spcPct val="90000"/>
              </a:lnSpc>
              <a:spcBef>
                <a:spcPts val="300"/>
              </a:spcBef>
              <a:spcAft>
                <a:spcPts val="0"/>
              </a:spcAft>
              <a:buClr>
                <a:srgbClr val="001180"/>
              </a:buClr>
              <a:buSzPts val="1400"/>
              <a:buFont typeface="Arial"/>
              <a:buChar char="•"/>
              <a:defRPr sz="1400">
                <a:solidFill>
                  <a:schemeClr val="dk1"/>
                </a:solidFill>
                <a:latin typeface="Arial"/>
                <a:ea typeface="Arial"/>
                <a:cs typeface="Arial"/>
                <a:sym typeface="Arial"/>
              </a:defRPr>
            </a:lvl5pPr>
            <a:lvl6pPr marL="2743200" lvl="5" indent="-317500" algn="l">
              <a:lnSpc>
                <a:spcPct val="90000"/>
              </a:lnSpc>
              <a:spcBef>
                <a:spcPts val="300"/>
              </a:spcBef>
              <a:spcAft>
                <a:spcPts val="0"/>
              </a:spcAft>
              <a:buClr>
                <a:srgbClr val="001180"/>
              </a:buClr>
              <a:buSzPts val="1400"/>
              <a:buChar char="•"/>
              <a:defRPr sz="1400">
                <a:solidFill>
                  <a:schemeClr val="dk1"/>
                </a:solidFill>
                <a:latin typeface="Arial"/>
                <a:ea typeface="Arial"/>
                <a:cs typeface="Arial"/>
                <a:sym typeface="Arial"/>
              </a:defRPr>
            </a:lvl6pPr>
            <a:lvl7pPr marL="3200400" lvl="6" indent="-317500" algn="l">
              <a:lnSpc>
                <a:spcPct val="90000"/>
              </a:lnSpc>
              <a:spcBef>
                <a:spcPts val="300"/>
              </a:spcBef>
              <a:spcAft>
                <a:spcPts val="0"/>
              </a:spcAft>
              <a:buClr>
                <a:srgbClr val="001180"/>
              </a:buClr>
              <a:buSzPts val="1400"/>
              <a:buChar char="•"/>
              <a:defRPr sz="1400">
                <a:solidFill>
                  <a:schemeClr val="dk1"/>
                </a:solidFill>
                <a:latin typeface="Arial"/>
                <a:ea typeface="Arial"/>
                <a:cs typeface="Arial"/>
                <a:sym typeface="Arial"/>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3" name="Google Shape;53;p56"/>
          <p:cNvSpPr txBox="1">
            <a:spLocks noGrp="1"/>
          </p:cNvSpPr>
          <p:nvPr>
            <p:ph type="ftr" idx="11"/>
          </p:nvPr>
        </p:nvSpPr>
        <p:spPr>
          <a:xfrm>
            <a:off x="368300" y="4782312"/>
            <a:ext cx="8138160" cy="274637"/>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rgbClr val="AFB4B9"/>
              </a:buClr>
              <a:buSzPts val="900"/>
              <a:buFont typeface="Arial"/>
              <a:buNone/>
              <a:defRPr sz="900">
                <a:solidFill>
                  <a:srgbClr val="AFB4B9"/>
                </a:solidFill>
              </a:defRPr>
            </a:lvl1pPr>
            <a:lvl2pPr lvl="1" algn="l">
              <a:lnSpc>
                <a:spcPct val="100000"/>
              </a:lnSpc>
              <a:spcBef>
                <a:spcPts val="0"/>
              </a:spcBef>
              <a:spcAft>
                <a:spcPts val="0"/>
              </a:spcAft>
              <a:buClr>
                <a:srgbClr val="0F0F0F"/>
              </a:buClr>
              <a:buSzPts val="1800"/>
              <a:buNone/>
              <a:defRPr/>
            </a:lvl2pPr>
            <a:lvl3pPr lvl="2" algn="l">
              <a:lnSpc>
                <a:spcPct val="100000"/>
              </a:lnSpc>
              <a:spcBef>
                <a:spcPts val="0"/>
              </a:spcBef>
              <a:spcAft>
                <a:spcPts val="0"/>
              </a:spcAft>
              <a:buClr>
                <a:srgbClr val="0F0F0F"/>
              </a:buClr>
              <a:buSzPts val="1800"/>
              <a:buNone/>
              <a:defRPr/>
            </a:lvl3pPr>
            <a:lvl4pPr lvl="3" algn="l">
              <a:lnSpc>
                <a:spcPct val="100000"/>
              </a:lnSpc>
              <a:spcBef>
                <a:spcPts val="0"/>
              </a:spcBef>
              <a:spcAft>
                <a:spcPts val="0"/>
              </a:spcAft>
              <a:buClr>
                <a:srgbClr val="0F0F0F"/>
              </a:buClr>
              <a:buSzPts val="1800"/>
              <a:buNone/>
              <a:defRPr/>
            </a:lvl4pPr>
            <a:lvl5pPr lvl="4" algn="l">
              <a:lnSpc>
                <a:spcPct val="100000"/>
              </a:lnSpc>
              <a:spcBef>
                <a:spcPts val="0"/>
              </a:spcBef>
              <a:spcAft>
                <a:spcPts val="0"/>
              </a:spcAft>
              <a:buClr>
                <a:srgbClr val="0F0F0F"/>
              </a:buClr>
              <a:buSzPts val="1800"/>
              <a:buNone/>
              <a:defRPr/>
            </a:lvl5pPr>
            <a:lvl6pPr lvl="5" algn="l">
              <a:lnSpc>
                <a:spcPct val="100000"/>
              </a:lnSpc>
              <a:spcBef>
                <a:spcPts val="0"/>
              </a:spcBef>
              <a:spcAft>
                <a:spcPts val="0"/>
              </a:spcAft>
              <a:buClr>
                <a:srgbClr val="0F0F0F"/>
              </a:buClr>
              <a:buSzPts val="1800"/>
              <a:buNone/>
              <a:defRPr/>
            </a:lvl6pPr>
            <a:lvl7pPr lvl="6" algn="l">
              <a:lnSpc>
                <a:spcPct val="100000"/>
              </a:lnSpc>
              <a:spcBef>
                <a:spcPts val="0"/>
              </a:spcBef>
              <a:spcAft>
                <a:spcPts val="0"/>
              </a:spcAft>
              <a:buClr>
                <a:srgbClr val="0F0F0F"/>
              </a:buClr>
              <a:buSzPts val="1800"/>
              <a:buNone/>
              <a:defRPr/>
            </a:lvl7pPr>
            <a:lvl8pPr lvl="7" algn="l">
              <a:lnSpc>
                <a:spcPct val="100000"/>
              </a:lnSpc>
              <a:spcBef>
                <a:spcPts val="0"/>
              </a:spcBef>
              <a:spcAft>
                <a:spcPts val="0"/>
              </a:spcAft>
              <a:buClr>
                <a:srgbClr val="0F0F0F"/>
              </a:buClr>
              <a:buSzPts val="1800"/>
              <a:buNone/>
              <a:defRPr/>
            </a:lvl8pPr>
            <a:lvl9pPr lvl="8" algn="l">
              <a:lnSpc>
                <a:spcPct val="100000"/>
              </a:lnSpc>
              <a:spcBef>
                <a:spcPts val="0"/>
              </a:spcBef>
              <a:spcAft>
                <a:spcPts val="0"/>
              </a:spcAft>
              <a:buClr>
                <a:srgbClr val="0F0F0F"/>
              </a:buClr>
              <a:buSzPts val="1800"/>
              <a:buNone/>
              <a:defRPr/>
            </a:lvl9pPr>
          </a:lstStyle>
          <a:p>
            <a:endParaRPr/>
          </a:p>
        </p:txBody>
      </p:sp>
      <p:sp>
        <p:nvSpPr>
          <p:cNvPr id="54" name="Google Shape;54;p56"/>
          <p:cNvSpPr txBox="1">
            <a:spLocks noGrp="1"/>
          </p:cNvSpPr>
          <p:nvPr>
            <p:ph type="sldNum" idx="12"/>
          </p:nvPr>
        </p:nvSpPr>
        <p:spPr>
          <a:xfrm>
            <a:off x="8507840" y="4782312"/>
            <a:ext cx="274320" cy="274320"/>
          </a:xfrm>
          <a:prstGeom prst="rect">
            <a:avLst/>
          </a:prstGeom>
          <a:noFill/>
          <a:ln>
            <a:noFill/>
          </a:ln>
        </p:spPr>
        <p:txBody>
          <a:bodyPr spcFirstLastPara="1" wrap="square" lIns="0" tIns="0" rIns="0" bIns="0" anchor="ctr" anchorCtr="0">
            <a:noAutofit/>
          </a:bodyPr>
          <a:lstStyle>
            <a:lvl1pPr marL="0" lvl="0" indent="0" algn="r">
              <a:lnSpc>
                <a:spcPct val="100000"/>
              </a:lnSpc>
              <a:spcBef>
                <a:spcPts val="0"/>
              </a:spcBef>
              <a:spcAft>
                <a:spcPts val="0"/>
              </a:spcAft>
              <a:buClr>
                <a:srgbClr val="AFB4B9"/>
              </a:buClr>
              <a:buSzPts val="900"/>
              <a:buFont typeface="Arial"/>
              <a:buNone/>
              <a:defRPr sz="900" b="0" i="0" u="none" strike="noStrike" cap="none">
                <a:solidFill>
                  <a:srgbClr val="AFB4B9"/>
                </a:solidFill>
                <a:latin typeface="Arial"/>
                <a:ea typeface="Arial"/>
                <a:cs typeface="Arial"/>
                <a:sym typeface="Arial"/>
              </a:defRPr>
            </a:lvl1pPr>
            <a:lvl2pPr marL="0" lvl="1" indent="0" algn="r">
              <a:lnSpc>
                <a:spcPct val="100000"/>
              </a:lnSpc>
              <a:spcBef>
                <a:spcPts val="0"/>
              </a:spcBef>
              <a:spcAft>
                <a:spcPts val="0"/>
              </a:spcAft>
              <a:buClr>
                <a:srgbClr val="AFB4B9"/>
              </a:buClr>
              <a:buSzPts val="900"/>
              <a:buFont typeface="Arial"/>
              <a:buNone/>
              <a:defRPr sz="900" b="0" i="0" u="none" strike="noStrike" cap="none">
                <a:solidFill>
                  <a:srgbClr val="AFB4B9"/>
                </a:solidFill>
                <a:latin typeface="Arial"/>
                <a:ea typeface="Arial"/>
                <a:cs typeface="Arial"/>
                <a:sym typeface="Arial"/>
              </a:defRPr>
            </a:lvl2pPr>
            <a:lvl3pPr marL="0" lvl="2" indent="0" algn="r">
              <a:lnSpc>
                <a:spcPct val="100000"/>
              </a:lnSpc>
              <a:spcBef>
                <a:spcPts val="0"/>
              </a:spcBef>
              <a:spcAft>
                <a:spcPts val="0"/>
              </a:spcAft>
              <a:buClr>
                <a:srgbClr val="AFB4B9"/>
              </a:buClr>
              <a:buSzPts val="900"/>
              <a:buFont typeface="Arial"/>
              <a:buNone/>
              <a:defRPr sz="900" b="0" i="0" u="none" strike="noStrike" cap="none">
                <a:solidFill>
                  <a:srgbClr val="AFB4B9"/>
                </a:solidFill>
                <a:latin typeface="Arial"/>
                <a:ea typeface="Arial"/>
                <a:cs typeface="Arial"/>
                <a:sym typeface="Arial"/>
              </a:defRPr>
            </a:lvl3pPr>
            <a:lvl4pPr marL="0" lvl="3" indent="0" algn="r">
              <a:lnSpc>
                <a:spcPct val="100000"/>
              </a:lnSpc>
              <a:spcBef>
                <a:spcPts val="0"/>
              </a:spcBef>
              <a:spcAft>
                <a:spcPts val="0"/>
              </a:spcAft>
              <a:buClr>
                <a:srgbClr val="AFB4B9"/>
              </a:buClr>
              <a:buSzPts val="900"/>
              <a:buFont typeface="Arial"/>
              <a:buNone/>
              <a:defRPr sz="900" b="0" i="0" u="none" strike="noStrike" cap="none">
                <a:solidFill>
                  <a:srgbClr val="AFB4B9"/>
                </a:solidFill>
                <a:latin typeface="Arial"/>
                <a:ea typeface="Arial"/>
                <a:cs typeface="Arial"/>
                <a:sym typeface="Arial"/>
              </a:defRPr>
            </a:lvl4pPr>
            <a:lvl5pPr marL="0" lvl="4" indent="0" algn="r">
              <a:lnSpc>
                <a:spcPct val="100000"/>
              </a:lnSpc>
              <a:spcBef>
                <a:spcPts val="0"/>
              </a:spcBef>
              <a:spcAft>
                <a:spcPts val="0"/>
              </a:spcAft>
              <a:buClr>
                <a:srgbClr val="AFB4B9"/>
              </a:buClr>
              <a:buSzPts val="900"/>
              <a:buFont typeface="Arial"/>
              <a:buNone/>
              <a:defRPr sz="900" b="0" i="0" u="none" strike="noStrike" cap="none">
                <a:solidFill>
                  <a:srgbClr val="AFB4B9"/>
                </a:solidFill>
                <a:latin typeface="Arial"/>
                <a:ea typeface="Arial"/>
                <a:cs typeface="Arial"/>
                <a:sym typeface="Arial"/>
              </a:defRPr>
            </a:lvl5pPr>
            <a:lvl6pPr marL="0" lvl="5" indent="0" algn="r">
              <a:lnSpc>
                <a:spcPct val="100000"/>
              </a:lnSpc>
              <a:spcBef>
                <a:spcPts val="0"/>
              </a:spcBef>
              <a:spcAft>
                <a:spcPts val="0"/>
              </a:spcAft>
              <a:buClr>
                <a:srgbClr val="AFB4B9"/>
              </a:buClr>
              <a:buSzPts val="900"/>
              <a:buFont typeface="Arial"/>
              <a:buNone/>
              <a:defRPr sz="900" b="0" i="0" u="none" strike="noStrike" cap="none">
                <a:solidFill>
                  <a:srgbClr val="AFB4B9"/>
                </a:solidFill>
                <a:latin typeface="Arial"/>
                <a:ea typeface="Arial"/>
                <a:cs typeface="Arial"/>
                <a:sym typeface="Arial"/>
              </a:defRPr>
            </a:lvl6pPr>
            <a:lvl7pPr marL="0" lvl="6" indent="0" algn="r">
              <a:lnSpc>
                <a:spcPct val="100000"/>
              </a:lnSpc>
              <a:spcBef>
                <a:spcPts val="0"/>
              </a:spcBef>
              <a:spcAft>
                <a:spcPts val="0"/>
              </a:spcAft>
              <a:buClr>
                <a:srgbClr val="AFB4B9"/>
              </a:buClr>
              <a:buSzPts val="900"/>
              <a:buFont typeface="Arial"/>
              <a:buNone/>
              <a:defRPr sz="900" b="0" i="0" u="none" strike="noStrike" cap="none">
                <a:solidFill>
                  <a:srgbClr val="AFB4B9"/>
                </a:solidFill>
                <a:latin typeface="Arial"/>
                <a:ea typeface="Arial"/>
                <a:cs typeface="Arial"/>
                <a:sym typeface="Arial"/>
              </a:defRPr>
            </a:lvl7pPr>
            <a:lvl8pPr marL="0" lvl="7" indent="0" algn="r">
              <a:lnSpc>
                <a:spcPct val="100000"/>
              </a:lnSpc>
              <a:spcBef>
                <a:spcPts val="0"/>
              </a:spcBef>
              <a:spcAft>
                <a:spcPts val="0"/>
              </a:spcAft>
              <a:buClr>
                <a:srgbClr val="AFB4B9"/>
              </a:buClr>
              <a:buSzPts val="900"/>
              <a:buFont typeface="Arial"/>
              <a:buNone/>
              <a:defRPr sz="900" b="0" i="0" u="none" strike="noStrike" cap="none">
                <a:solidFill>
                  <a:srgbClr val="AFB4B9"/>
                </a:solidFill>
                <a:latin typeface="Arial"/>
                <a:ea typeface="Arial"/>
                <a:cs typeface="Arial"/>
                <a:sym typeface="Arial"/>
              </a:defRPr>
            </a:lvl8pPr>
            <a:lvl9pPr marL="0" lvl="8" indent="0" algn="r">
              <a:lnSpc>
                <a:spcPct val="100000"/>
              </a:lnSpc>
              <a:spcBef>
                <a:spcPts val="0"/>
              </a:spcBef>
              <a:spcAft>
                <a:spcPts val="0"/>
              </a:spcAft>
              <a:buClr>
                <a:srgbClr val="AFB4B9"/>
              </a:buClr>
              <a:buSzPts val="900"/>
              <a:buFont typeface="Arial"/>
              <a:buNone/>
              <a:defRPr sz="900" b="0" i="0" u="none" strike="noStrike" cap="none">
                <a:solidFill>
                  <a:srgbClr val="AFB4B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55" name="Google Shape;55;p56"/>
          <p:cNvSpPr txBox="1">
            <a:spLocks noGrp="1"/>
          </p:cNvSpPr>
          <p:nvPr>
            <p:ph type="body" idx="2"/>
          </p:nvPr>
        </p:nvSpPr>
        <p:spPr>
          <a:xfrm>
            <a:off x="365760" y="914400"/>
            <a:ext cx="8412480" cy="365760"/>
          </a:xfrm>
          <a:prstGeom prst="rect">
            <a:avLst/>
          </a:prstGeom>
          <a:noFill/>
          <a:ln>
            <a:noFill/>
          </a:ln>
        </p:spPr>
        <p:txBody>
          <a:bodyPr spcFirstLastPara="1" wrap="square" lIns="0" tIns="0" rIns="0" bIns="0" anchor="ctr" anchorCtr="0">
            <a:normAutofit/>
          </a:bodyPr>
          <a:lstStyle>
            <a:lvl1pPr marL="457200" marR="0" lvl="0" indent="-228600" algn="l">
              <a:lnSpc>
                <a:spcPct val="100000"/>
              </a:lnSpc>
              <a:spcBef>
                <a:spcPts val="300"/>
              </a:spcBef>
              <a:spcAft>
                <a:spcPts val="0"/>
              </a:spcAft>
              <a:buClr>
                <a:schemeClr val="dk2"/>
              </a:buClr>
              <a:buSzPts val="1400"/>
              <a:buFont typeface="Arial"/>
              <a:buNone/>
              <a:defRPr sz="1400" b="1">
                <a:solidFill>
                  <a:srgbClr val="001180"/>
                </a:solidFill>
                <a:latin typeface="Arial"/>
                <a:ea typeface="Arial"/>
                <a:cs typeface="Arial"/>
                <a:sym typeface="Arial"/>
              </a:defRPr>
            </a:lvl1pPr>
            <a:lvl2pPr marL="914400" lvl="1" indent="-317500" algn="l">
              <a:lnSpc>
                <a:spcPct val="90000"/>
              </a:lnSpc>
              <a:spcBef>
                <a:spcPts val="375"/>
              </a:spcBef>
              <a:spcAft>
                <a:spcPts val="0"/>
              </a:spcAft>
              <a:buClr>
                <a:srgbClr val="7F7F7F"/>
              </a:buClr>
              <a:buSzPts val="1400"/>
              <a:buChar char="•"/>
              <a:defRPr sz="1400">
                <a:solidFill>
                  <a:srgbClr val="7F7F7F"/>
                </a:solidFill>
                <a:latin typeface="Arial"/>
                <a:ea typeface="Arial"/>
                <a:cs typeface="Arial"/>
                <a:sym typeface="Arial"/>
              </a:defRPr>
            </a:lvl2pPr>
            <a:lvl3pPr marL="1371600" lvl="2" indent="-317500" algn="l">
              <a:lnSpc>
                <a:spcPct val="90000"/>
              </a:lnSpc>
              <a:spcBef>
                <a:spcPts val="375"/>
              </a:spcBef>
              <a:spcAft>
                <a:spcPts val="0"/>
              </a:spcAft>
              <a:buClr>
                <a:srgbClr val="7F7F7F"/>
              </a:buClr>
              <a:buSzPts val="1400"/>
              <a:buChar char="•"/>
              <a:defRPr sz="1400">
                <a:solidFill>
                  <a:srgbClr val="7F7F7F"/>
                </a:solidFill>
                <a:latin typeface="Arial"/>
                <a:ea typeface="Arial"/>
                <a:cs typeface="Arial"/>
                <a:sym typeface="Arial"/>
              </a:defRPr>
            </a:lvl3pPr>
            <a:lvl4pPr marL="1828800" lvl="3" indent="-317500" algn="l">
              <a:lnSpc>
                <a:spcPct val="90000"/>
              </a:lnSpc>
              <a:spcBef>
                <a:spcPts val="375"/>
              </a:spcBef>
              <a:spcAft>
                <a:spcPts val="0"/>
              </a:spcAft>
              <a:buClr>
                <a:srgbClr val="7F7F7F"/>
              </a:buClr>
              <a:buSzPts val="1400"/>
              <a:buChar char="•"/>
              <a:defRPr sz="1400">
                <a:solidFill>
                  <a:srgbClr val="7F7F7F"/>
                </a:solidFill>
                <a:latin typeface="Arial"/>
                <a:ea typeface="Arial"/>
                <a:cs typeface="Arial"/>
                <a:sym typeface="Arial"/>
              </a:defRPr>
            </a:lvl4pPr>
            <a:lvl5pPr marL="2286000" lvl="4" indent="-317500" algn="l">
              <a:lnSpc>
                <a:spcPct val="90000"/>
              </a:lnSpc>
              <a:spcBef>
                <a:spcPts val="375"/>
              </a:spcBef>
              <a:spcAft>
                <a:spcPts val="0"/>
              </a:spcAft>
              <a:buClr>
                <a:srgbClr val="7F7F7F"/>
              </a:buClr>
              <a:buSzPts val="1400"/>
              <a:buChar char="•"/>
              <a:defRPr sz="1400">
                <a:solidFill>
                  <a:srgbClr val="7F7F7F"/>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6" name="Google Shape;56;p56"/>
          <p:cNvSpPr txBox="1">
            <a:spLocks noGrp="1"/>
          </p:cNvSpPr>
          <p:nvPr>
            <p:ph type="title"/>
          </p:nvPr>
        </p:nvSpPr>
        <p:spPr>
          <a:xfrm>
            <a:off x="251460" y="0"/>
            <a:ext cx="6990080" cy="731520"/>
          </a:xfrm>
          <a:prstGeom prst="rect">
            <a:avLst/>
          </a:prstGeom>
          <a:noFill/>
          <a:ln>
            <a:noFill/>
          </a:ln>
        </p:spPr>
        <p:txBody>
          <a:bodyPr spcFirstLastPara="1" wrap="square" lIns="0" tIns="0" rIns="0" bIns="0" anchor="ctr" anchorCtr="0">
            <a:normAutofit/>
          </a:bodyPr>
          <a:lstStyle>
            <a:lvl1pPr marR="0" lvl="0" algn="l">
              <a:lnSpc>
                <a:spcPct val="100000"/>
              </a:lnSpc>
              <a:spcBef>
                <a:spcPts val="0"/>
              </a:spcBef>
              <a:spcAft>
                <a:spcPts val="0"/>
              </a:spcAft>
              <a:buClr>
                <a:srgbClr val="001180"/>
              </a:buClr>
              <a:buSzPts val="2000"/>
              <a:buFont typeface="Arial"/>
              <a:buNone/>
              <a:defRPr sz="2000" b="1" i="0" u="none" strike="noStrike" cap="none">
                <a:solidFill>
                  <a:srgbClr val="001180"/>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57" name="Google Shape;57;p56" descr="A képen Betűtípus, szöveg, Grafika, Grafikus tervezés látható&#10;&#10;Automatikusan generált leírás"/>
          <p:cNvPicPr preferRelativeResize="0"/>
          <p:nvPr/>
        </p:nvPicPr>
        <p:blipFill rotWithShape="1">
          <a:blip r:embed="rId2">
            <a:alphaModFix/>
          </a:blip>
          <a:srcRect/>
          <a:stretch/>
        </p:blipFill>
        <p:spPr>
          <a:xfrm>
            <a:off x="7493000" y="218142"/>
            <a:ext cx="1399540" cy="360032"/>
          </a:xfrm>
          <a:prstGeom prst="rect">
            <a:avLst/>
          </a:prstGeom>
          <a:noFill/>
          <a:ln>
            <a:noFill/>
          </a:ln>
        </p:spPr>
      </p:pic>
      <p:sp>
        <p:nvSpPr>
          <p:cNvPr id="58" name="Google Shape;58;p56"/>
          <p:cNvSpPr/>
          <p:nvPr/>
        </p:nvSpPr>
        <p:spPr>
          <a:xfrm>
            <a:off x="0" y="731520"/>
            <a:ext cx="9144000" cy="18000"/>
          </a:xfrm>
          <a:prstGeom prst="rect">
            <a:avLst/>
          </a:prstGeom>
          <a:solidFill>
            <a:srgbClr val="A8A8A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5DC737"/>
              </a:buClr>
              <a:buSzPts val="1300"/>
              <a:buFont typeface="Arial"/>
              <a:buNone/>
            </a:pPr>
            <a:endParaRPr sz="1300" b="0" i="0" u="none" strike="noStrike" cap="none">
              <a:solidFill>
                <a:srgbClr val="0F0F0F"/>
              </a:solidFill>
              <a:latin typeface="Arial"/>
              <a:ea typeface="Arial"/>
              <a:cs typeface="Arial"/>
              <a:sym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Kép képaláírással" type="picTx">
  <p:cSld name="PICTURE_WITH_CAPTION_TEXT">
    <p:spTree>
      <p:nvGrpSpPr>
        <p:cNvPr id="1" name="Shape 242"/>
        <p:cNvGrpSpPr/>
        <p:nvPr/>
      </p:nvGrpSpPr>
      <p:grpSpPr>
        <a:xfrm>
          <a:off x="0" y="0"/>
          <a:ext cx="0" cy="0"/>
          <a:chOff x="0" y="0"/>
          <a:chExt cx="0" cy="0"/>
        </a:xfrm>
      </p:grpSpPr>
      <p:sp>
        <p:nvSpPr>
          <p:cNvPr id="243" name="Google Shape;243;g2e0a9c0832f_0_746"/>
          <p:cNvSpPr txBox="1">
            <a:spLocks noGrp="1"/>
          </p:cNvSpPr>
          <p:nvPr>
            <p:ph type="title"/>
          </p:nvPr>
        </p:nvSpPr>
        <p:spPr>
          <a:xfrm>
            <a:off x="629841" y="342900"/>
            <a:ext cx="2949300" cy="12003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2400"/>
              <a:buFont typeface="Play"/>
              <a:buNone/>
              <a:defRPr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44" name="Google Shape;244;g2e0a9c0832f_0_746"/>
          <p:cNvSpPr>
            <a:spLocks noGrp="1"/>
          </p:cNvSpPr>
          <p:nvPr>
            <p:ph type="pic" idx="2"/>
          </p:nvPr>
        </p:nvSpPr>
        <p:spPr>
          <a:xfrm>
            <a:off x="3887391" y="740569"/>
            <a:ext cx="4629300" cy="3655200"/>
          </a:xfrm>
          <a:prstGeom prst="rect">
            <a:avLst/>
          </a:prstGeom>
          <a:noFill/>
          <a:ln>
            <a:noFill/>
          </a:ln>
        </p:spPr>
      </p:sp>
      <p:sp>
        <p:nvSpPr>
          <p:cNvPr id="245" name="Google Shape;245;g2e0a9c0832f_0_746"/>
          <p:cNvSpPr txBox="1">
            <a:spLocks noGrp="1"/>
          </p:cNvSpPr>
          <p:nvPr>
            <p:ph type="body" idx="1"/>
          </p:nvPr>
        </p:nvSpPr>
        <p:spPr>
          <a:xfrm>
            <a:off x="629841" y="1543050"/>
            <a:ext cx="2949300" cy="2858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750"/>
              </a:spcBef>
              <a:spcAft>
                <a:spcPts val="0"/>
              </a:spcAft>
              <a:buClr>
                <a:schemeClr val="dk1"/>
              </a:buClr>
              <a:buSzPts val="1200"/>
              <a:buNone/>
              <a:defRPr sz="1200"/>
            </a:lvl1pPr>
            <a:lvl2pPr marL="914400" lvl="1" indent="-228600" algn="l" rtl="0">
              <a:lnSpc>
                <a:spcPct val="90000"/>
              </a:lnSpc>
              <a:spcBef>
                <a:spcPts val="375"/>
              </a:spcBef>
              <a:spcAft>
                <a:spcPts val="0"/>
              </a:spcAft>
              <a:buClr>
                <a:schemeClr val="dk1"/>
              </a:buClr>
              <a:buSzPts val="1050"/>
              <a:buNone/>
              <a:defRPr sz="1050"/>
            </a:lvl2pPr>
            <a:lvl3pPr marL="1371600" lvl="2" indent="-228600" algn="l" rtl="0">
              <a:lnSpc>
                <a:spcPct val="90000"/>
              </a:lnSpc>
              <a:spcBef>
                <a:spcPts val="375"/>
              </a:spcBef>
              <a:spcAft>
                <a:spcPts val="0"/>
              </a:spcAft>
              <a:buClr>
                <a:schemeClr val="dk1"/>
              </a:buClr>
              <a:buSzPts val="900"/>
              <a:buNone/>
              <a:defRPr sz="900"/>
            </a:lvl3pPr>
            <a:lvl4pPr marL="1828800" lvl="3" indent="-228600" algn="l" rtl="0">
              <a:lnSpc>
                <a:spcPct val="90000"/>
              </a:lnSpc>
              <a:spcBef>
                <a:spcPts val="375"/>
              </a:spcBef>
              <a:spcAft>
                <a:spcPts val="0"/>
              </a:spcAft>
              <a:buClr>
                <a:schemeClr val="dk1"/>
              </a:buClr>
              <a:buSzPts val="750"/>
              <a:buNone/>
              <a:defRPr sz="750"/>
            </a:lvl4pPr>
            <a:lvl5pPr marL="2286000" lvl="4" indent="-228600" algn="l" rtl="0">
              <a:lnSpc>
                <a:spcPct val="90000"/>
              </a:lnSpc>
              <a:spcBef>
                <a:spcPts val="375"/>
              </a:spcBef>
              <a:spcAft>
                <a:spcPts val="0"/>
              </a:spcAft>
              <a:buClr>
                <a:schemeClr val="dk1"/>
              </a:buClr>
              <a:buSzPts val="750"/>
              <a:buNone/>
              <a:defRPr sz="750"/>
            </a:lvl5pPr>
            <a:lvl6pPr marL="2743200" lvl="5" indent="-228600" algn="l" rtl="0">
              <a:lnSpc>
                <a:spcPct val="90000"/>
              </a:lnSpc>
              <a:spcBef>
                <a:spcPts val="375"/>
              </a:spcBef>
              <a:spcAft>
                <a:spcPts val="0"/>
              </a:spcAft>
              <a:buClr>
                <a:schemeClr val="dk1"/>
              </a:buClr>
              <a:buSzPts val="750"/>
              <a:buNone/>
              <a:defRPr sz="750"/>
            </a:lvl6pPr>
            <a:lvl7pPr marL="3200400" lvl="6" indent="-228600" algn="l" rtl="0">
              <a:lnSpc>
                <a:spcPct val="90000"/>
              </a:lnSpc>
              <a:spcBef>
                <a:spcPts val="375"/>
              </a:spcBef>
              <a:spcAft>
                <a:spcPts val="0"/>
              </a:spcAft>
              <a:buClr>
                <a:schemeClr val="dk1"/>
              </a:buClr>
              <a:buSzPts val="750"/>
              <a:buNone/>
              <a:defRPr sz="750"/>
            </a:lvl7pPr>
            <a:lvl8pPr marL="3657600" lvl="7" indent="-228600" algn="l" rtl="0">
              <a:lnSpc>
                <a:spcPct val="90000"/>
              </a:lnSpc>
              <a:spcBef>
                <a:spcPts val="375"/>
              </a:spcBef>
              <a:spcAft>
                <a:spcPts val="0"/>
              </a:spcAft>
              <a:buClr>
                <a:schemeClr val="dk1"/>
              </a:buClr>
              <a:buSzPts val="750"/>
              <a:buNone/>
              <a:defRPr sz="750"/>
            </a:lvl8pPr>
            <a:lvl9pPr marL="4114800" lvl="8" indent="-228600" algn="l" rtl="0">
              <a:lnSpc>
                <a:spcPct val="90000"/>
              </a:lnSpc>
              <a:spcBef>
                <a:spcPts val="375"/>
              </a:spcBef>
              <a:spcAft>
                <a:spcPts val="0"/>
              </a:spcAft>
              <a:buClr>
                <a:schemeClr val="dk1"/>
              </a:buClr>
              <a:buSzPts val="750"/>
              <a:buNone/>
              <a:defRPr sz="750"/>
            </a:lvl9pPr>
          </a:lstStyle>
          <a:p>
            <a:endParaRPr/>
          </a:p>
        </p:txBody>
      </p:sp>
      <p:sp>
        <p:nvSpPr>
          <p:cNvPr id="246" name="Google Shape;246;g2e0a9c0832f_0_746"/>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757575"/>
              </a:buClr>
              <a:buSzPts val="1800"/>
              <a:buNone/>
              <a:defRPr/>
            </a:lvl1pPr>
            <a:lvl2pPr lvl="1" algn="l" rtl="0">
              <a:lnSpc>
                <a:spcPct val="100000"/>
              </a:lnSpc>
              <a:spcBef>
                <a:spcPts val="0"/>
              </a:spcBef>
              <a:spcAft>
                <a:spcPts val="0"/>
              </a:spcAft>
              <a:buClr>
                <a:srgbClr val="0F0F0F"/>
              </a:buClr>
              <a:buSzPts val="1800"/>
              <a:buNone/>
              <a:defRPr/>
            </a:lvl2pPr>
            <a:lvl3pPr lvl="2" algn="l" rtl="0">
              <a:lnSpc>
                <a:spcPct val="100000"/>
              </a:lnSpc>
              <a:spcBef>
                <a:spcPts val="0"/>
              </a:spcBef>
              <a:spcAft>
                <a:spcPts val="0"/>
              </a:spcAft>
              <a:buClr>
                <a:srgbClr val="0F0F0F"/>
              </a:buClr>
              <a:buSzPts val="1800"/>
              <a:buNone/>
              <a:defRPr/>
            </a:lvl3pPr>
            <a:lvl4pPr lvl="3" algn="l" rtl="0">
              <a:lnSpc>
                <a:spcPct val="100000"/>
              </a:lnSpc>
              <a:spcBef>
                <a:spcPts val="0"/>
              </a:spcBef>
              <a:spcAft>
                <a:spcPts val="0"/>
              </a:spcAft>
              <a:buClr>
                <a:srgbClr val="0F0F0F"/>
              </a:buClr>
              <a:buSzPts val="1800"/>
              <a:buNone/>
              <a:defRPr/>
            </a:lvl4pPr>
            <a:lvl5pPr lvl="4" algn="l" rtl="0">
              <a:lnSpc>
                <a:spcPct val="100000"/>
              </a:lnSpc>
              <a:spcBef>
                <a:spcPts val="0"/>
              </a:spcBef>
              <a:spcAft>
                <a:spcPts val="0"/>
              </a:spcAft>
              <a:buClr>
                <a:srgbClr val="0F0F0F"/>
              </a:buClr>
              <a:buSzPts val="1800"/>
              <a:buNone/>
              <a:defRPr/>
            </a:lvl5pPr>
            <a:lvl6pPr lvl="5" algn="l" rtl="0">
              <a:lnSpc>
                <a:spcPct val="100000"/>
              </a:lnSpc>
              <a:spcBef>
                <a:spcPts val="0"/>
              </a:spcBef>
              <a:spcAft>
                <a:spcPts val="0"/>
              </a:spcAft>
              <a:buClr>
                <a:srgbClr val="0F0F0F"/>
              </a:buClr>
              <a:buSzPts val="1800"/>
              <a:buNone/>
              <a:defRPr/>
            </a:lvl6pPr>
            <a:lvl7pPr lvl="6" algn="l" rtl="0">
              <a:lnSpc>
                <a:spcPct val="100000"/>
              </a:lnSpc>
              <a:spcBef>
                <a:spcPts val="0"/>
              </a:spcBef>
              <a:spcAft>
                <a:spcPts val="0"/>
              </a:spcAft>
              <a:buClr>
                <a:srgbClr val="0F0F0F"/>
              </a:buClr>
              <a:buSzPts val="1800"/>
              <a:buNone/>
              <a:defRPr/>
            </a:lvl7pPr>
            <a:lvl8pPr lvl="7" algn="l" rtl="0">
              <a:lnSpc>
                <a:spcPct val="100000"/>
              </a:lnSpc>
              <a:spcBef>
                <a:spcPts val="0"/>
              </a:spcBef>
              <a:spcAft>
                <a:spcPts val="0"/>
              </a:spcAft>
              <a:buClr>
                <a:srgbClr val="0F0F0F"/>
              </a:buClr>
              <a:buSzPts val="1800"/>
              <a:buNone/>
              <a:defRPr/>
            </a:lvl8pPr>
            <a:lvl9pPr lvl="8" algn="l" rtl="0">
              <a:lnSpc>
                <a:spcPct val="100000"/>
              </a:lnSpc>
              <a:spcBef>
                <a:spcPts val="0"/>
              </a:spcBef>
              <a:spcAft>
                <a:spcPts val="0"/>
              </a:spcAft>
              <a:buClr>
                <a:srgbClr val="0F0F0F"/>
              </a:buClr>
              <a:buSzPts val="1800"/>
              <a:buNone/>
              <a:defRPr/>
            </a:lvl9pPr>
          </a:lstStyle>
          <a:p>
            <a:endParaRPr/>
          </a:p>
        </p:txBody>
      </p:sp>
      <p:sp>
        <p:nvSpPr>
          <p:cNvPr id="247" name="Google Shape;247;g2e0a9c0832f_0_746"/>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757575"/>
              </a:buClr>
              <a:buSzPts val="1800"/>
              <a:buNone/>
              <a:defRPr/>
            </a:lvl1pPr>
            <a:lvl2pPr lvl="1" algn="l" rtl="0">
              <a:lnSpc>
                <a:spcPct val="100000"/>
              </a:lnSpc>
              <a:spcBef>
                <a:spcPts val="0"/>
              </a:spcBef>
              <a:spcAft>
                <a:spcPts val="0"/>
              </a:spcAft>
              <a:buClr>
                <a:srgbClr val="0F0F0F"/>
              </a:buClr>
              <a:buSzPts val="1800"/>
              <a:buNone/>
              <a:defRPr/>
            </a:lvl2pPr>
            <a:lvl3pPr lvl="2" algn="l" rtl="0">
              <a:lnSpc>
                <a:spcPct val="100000"/>
              </a:lnSpc>
              <a:spcBef>
                <a:spcPts val="0"/>
              </a:spcBef>
              <a:spcAft>
                <a:spcPts val="0"/>
              </a:spcAft>
              <a:buClr>
                <a:srgbClr val="0F0F0F"/>
              </a:buClr>
              <a:buSzPts val="1800"/>
              <a:buNone/>
              <a:defRPr/>
            </a:lvl3pPr>
            <a:lvl4pPr lvl="3" algn="l" rtl="0">
              <a:lnSpc>
                <a:spcPct val="100000"/>
              </a:lnSpc>
              <a:spcBef>
                <a:spcPts val="0"/>
              </a:spcBef>
              <a:spcAft>
                <a:spcPts val="0"/>
              </a:spcAft>
              <a:buClr>
                <a:srgbClr val="0F0F0F"/>
              </a:buClr>
              <a:buSzPts val="1800"/>
              <a:buNone/>
              <a:defRPr/>
            </a:lvl4pPr>
            <a:lvl5pPr lvl="4" algn="l" rtl="0">
              <a:lnSpc>
                <a:spcPct val="100000"/>
              </a:lnSpc>
              <a:spcBef>
                <a:spcPts val="0"/>
              </a:spcBef>
              <a:spcAft>
                <a:spcPts val="0"/>
              </a:spcAft>
              <a:buClr>
                <a:srgbClr val="0F0F0F"/>
              </a:buClr>
              <a:buSzPts val="1800"/>
              <a:buNone/>
              <a:defRPr/>
            </a:lvl5pPr>
            <a:lvl6pPr lvl="5" algn="l" rtl="0">
              <a:lnSpc>
                <a:spcPct val="100000"/>
              </a:lnSpc>
              <a:spcBef>
                <a:spcPts val="0"/>
              </a:spcBef>
              <a:spcAft>
                <a:spcPts val="0"/>
              </a:spcAft>
              <a:buClr>
                <a:srgbClr val="0F0F0F"/>
              </a:buClr>
              <a:buSzPts val="1800"/>
              <a:buNone/>
              <a:defRPr/>
            </a:lvl6pPr>
            <a:lvl7pPr lvl="6" algn="l" rtl="0">
              <a:lnSpc>
                <a:spcPct val="100000"/>
              </a:lnSpc>
              <a:spcBef>
                <a:spcPts val="0"/>
              </a:spcBef>
              <a:spcAft>
                <a:spcPts val="0"/>
              </a:spcAft>
              <a:buClr>
                <a:srgbClr val="0F0F0F"/>
              </a:buClr>
              <a:buSzPts val="1800"/>
              <a:buNone/>
              <a:defRPr/>
            </a:lvl7pPr>
            <a:lvl8pPr lvl="7" algn="l" rtl="0">
              <a:lnSpc>
                <a:spcPct val="100000"/>
              </a:lnSpc>
              <a:spcBef>
                <a:spcPts val="0"/>
              </a:spcBef>
              <a:spcAft>
                <a:spcPts val="0"/>
              </a:spcAft>
              <a:buClr>
                <a:srgbClr val="0F0F0F"/>
              </a:buClr>
              <a:buSzPts val="1800"/>
              <a:buNone/>
              <a:defRPr/>
            </a:lvl8pPr>
            <a:lvl9pPr lvl="8" algn="l" rtl="0">
              <a:lnSpc>
                <a:spcPct val="100000"/>
              </a:lnSpc>
              <a:spcBef>
                <a:spcPts val="0"/>
              </a:spcBef>
              <a:spcAft>
                <a:spcPts val="0"/>
              </a:spcAft>
              <a:buClr>
                <a:srgbClr val="0F0F0F"/>
              </a:buClr>
              <a:buSzPts val="1800"/>
              <a:buNone/>
              <a:defRPr/>
            </a:lvl9pPr>
          </a:lstStyle>
          <a:p>
            <a:endParaRPr/>
          </a:p>
        </p:txBody>
      </p:sp>
      <p:sp>
        <p:nvSpPr>
          <p:cNvPr id="248" name="Google Shape;248;g2e0a9c0832f_0_746"/>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Clr>
                <a:srgbClr val="757575"/>
              </a:buClr>
              <a:buSzPts val="900"/>
              <a:buFont typeface="Arial"/>
              <a:buNone/>
              <a:defRPr/>
            </a:lvl1pPr>
            <a:lvl2pPr marL="0" lvl="1" indent="0" algn="r" rtl="0">
              <a:lnSpc>
                <a:spcPct val="100000"/>
              </a:lnSpc>
              <a:spcBef>
                <a:spcPts val="0"/>
              </a:spcBef>
              <a:spcAft>
                <a:spcPts val="0"/>
              </a:spcAft>
              <a:buClr>
                <a:srgbClr val="757575"/>
              </a:buClr>
              <a:buSzPts val="900"/>
              <a:buFont typeface="Arial"/>
              <a:buNone/>
              <a:defRPr/>
            </a:lvl2pPr>
            <a:lvl3pPr marL="0" lvl="2" indent="0" algn="r" rtl="0">
              <a:lnSpc>
                <a:spcPct val="100000"/>
              </a:lnSpc>
              <a:spcBef>
                <a:spcPts val="0"/>
              </a:spcBef>
              <a:spcAft>
                <a:spcPts val="0"/>
              </a:spcAft>
              <a:buClr>
                <a:srgbClr val="757575"/>
              </a:buClr>
              <a:buSzPts val="900"/>
              <a:buFont typeface="Arial"/>
              <a:buNone/>
              <a:defRPr/>
            </a:lvl3pPr>
            <a:lvl4pPr marL="0" lvl="3" indent="0" algn="r" rtl="0">
              <a:lnSpc>
                <a:spcPct val="100000"/>
              </a:lnSpc>
              <a:spcBef>
                <a:spcPts val="0"/>
              </a:spcBef>
              <a:spcAft>
                <a:spcPts val="0"/>
              </a:spcAft>
              <a:buClr>
                <a:srgbClr val="757575"/>
              </a:buClr>
              <a:buSzPts val="900"/>
              <a:buFont typeface="Arial"/>
              <a:buNone/>
              <a:defRPr/>
            </a:lvl4pPr>
            <a:lvl5pPr marL="0" lvl="4" indent="0" algn="r" rtl="0">
              <a:lnSpc>
                <a:spcPct val="100000"/>
              </a:lnSpc>
              <a:spcBef>
                <a:spcPts val="0"/>
              </a:spcBef>
              <a:spcAft>
                <a:spcPts val="0"/>
              </a:spcAft>
              <a:buClr>
                <a:srgbClr val="757575"/>
              </a:buClr>
              <a:buSzPts val="900"/>
              <a:buFont typeface="Arial"/>
              <a:buNone/>
              <a:defRPr/>
            </a:lvl5pPr>
            <a:lvl6pPr marL="0" lvl="5" indent="0" algn="r" rtl="0">
              <a:lnSpc>
                <a:spcPct val="100000"/>
              </a:lnSpc>
              <a:spcBef>
                <a:spcPts val="0"/>
              </a:spcBef>
              <a:spcAft>
                <a:spcPts val="0"/>
              </a:spcAft>
              <a:buClr>
                <a:srgbClr val="757575"/>
              </a:buClr>
              <a:buSzPts val="900"/>
              <a:buFont typeface="Arial"/>
              <a:buNone/>
              <a:defRPr/>
            </a:lvl6pPr>
            <a:lvl7pPr marL="0" lvl="6" indent="0" algn="r" rtl="0">
              <a:lnSpc>
                <a:spcPct val="100000"/>
              </a:lnSpc>
              <a:spcBef>
                <a:spcPts val="0"/>
              </a:spcBef>
              <a:spcAft>
                <a:spcPts val="0"/>
              </a:spcAft>
              <a:buClr>
                <a:srgbClr val="757575"/>
              </a:buClr>
              <a:buSzPts val="900"/>
              <a:buFont typeface="Arial"/>
              <a:buNone/>
              <a:defRPr/>
            </a:lvl7pPr>
            <a:lvl8pPr marL="0" lvl="7" indent="0" algn="r" rtl="0">
              <a:lnSpc>
                <a:spcPct val="100000"/>
              </a:lnSpc>
              <a:spcBef>
                <a:spcPts val="0"/>
              </a:spcBef>
              <a:spcAft>
                <a:spcPts val="0"/>
              </a:spcAft>
              <a:buClr>
                <a:srgbClr val="757575"/>
              </a:buClr>
              <a:buSzPts val="900"/>
              <a:buFont typeface="Arial"/>
              <a:buNone/>
              <a:defRPr/>
            </a:lvl8pPr>
            <a:lvl9pPr marL="0" lvl="8" indent="0" algn="r" rtl="0">
              <a:lnSpc>
                <a:spcPct val="100000"/>
              </a:lnSpc>
              <a:spcBef>
                <a:spcPts val="0"/>
              </a:spcBef>
              <a:spcAft>
                <a:spcPts val="0"/>
              </a:spcAft>
              <a:buClr>
                <a:srgbClr val="757575"/>
              </a:buClr>
              <a:buSzPts val="900"/>
              <a:buFont typeface="Arial"/>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ím és függőleges szöveg" type="vertTx">
  <p:cSld name="VERTICAL_TEXT">
    <p:spTree>
      <p:nvGrpSpPr>
        <p:cNvPr id="1" name="Shape 249"/>
        <p:cNvGrpSpPr/>
        <p:nvPr/>
      </p:nvGrpSpPr>
      <p:grpSpPr>
        <a:xfrm>
          <a:off x="0" y="0"/>
          <a:ext cx="0" cy="0"/>
          <a:chOff x="0" y="0"/>
          <a:chExt cx="0" cy="0"/>
        </a:xfrm>
      </p:grpSpPr>
      <p:sp>
        <p:nvSpPr>
          <p:cNvPr id="250" name="Google Shape;250;g2e0a9c0832f_0_753"/>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1" name="Google Shape;251;g2e0a9c0832f_0_753"/>
          <p:cNvSpPr txBox="1">
            <a:spLocks noGrp="1"/>
          </p:cNvSpPr>
          <p:nvPr>
            <p:ph type="body" idx="1"/>
          </p:nvPr>
        </p:nvSpPr>
        <p:spPr>
          <a:xfrm rot="5400000">
            <a:off x="2940300" y="-942431"/>
            <a:ext cx="3263400" cy="78867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750"/>
              </a:spcBef>
              <a:spcAft>
                <a:spcPts val="0"/>
              </a:spcAft>
              <a:buClr>
                <a:schemeClr val="dk1"/>
              </a:buClr>
              <a:buSzPts val="1800"/>
              <a:buChar char="•"/>
              <a:defRPr/>
            </a:lvl1pPr>
            <a:lvl2pPr marL="914400" lvl="1" indent="-342900" algn="l" rtl="0">
              <a:lnSpc>
                <a:spcPct val="90000"/>
              </a:lnSpc>
              <a:spcBef>
                <a:spcPts val="375"/>
              </a:spcBef>
              <a:spcAft>
                <a:spcPts val="0"/>
              </a:spcAft>
              <a:buClr>
                <a:schemeClr val="dk1"/>
              </a:buClr>
              <a:buSzPts val="1800"/>
              <a:buChar char="•"/>
              <a:defRPr/>
            </a:lvl2pPr>
            <a:lvl3pPr marL="1371600" lvl="2" indent="-342900" algn="l" rtl="0">
              <a:lnSpc>
                <a:spcPct val="90000"/>
              </a:lnSpc>
              <a:spcBef>
                <a:spcPts val="375"/>
              </a:spcBef>
              <a:spcAft>
                <a:spcPts val="0"/>
              </a:spcAft>
              <a:buClr>
                <a:schemeClr val="dk1"/>
              </a:buClr>
              <a:buSzPts val="1800"/>
              <a:buChar char="•"/>
              <a:defRPr/>
            </a:lvl3pPr>
            <a:lvl4pPr marL="1828800" lvl="3" indent="-342900" algn="l" rtl="0">
              <a:lnSpc>
                <a:spcPct val="90000"/>
              </a:lnSpc>
              <a:spcBef>
                <a:spcPts val="375"/>
              </a:spcBef>
              <a:spcAft>
                <a:spcPts val="0"/>
              </a:spcAft>
              <a:buClr>
                <a:schemeClr val="dk1"/>
              </a:buClr>
              <a:buSzPts val="1800"/>
              <a:buChar char="•"/>
              <a:defRPr/>
            </a:lvl4pPr>
            <a:lvl5pPr marL="2286000" lvl="4" indent="-342900" algn="l" rtl="0">
              <a:lnSpc>
                <a:spcPct val="90000"/>
              </a:lnSpc>
              <a:spcBef>
                <a:spcPts val="375"/>
              </a:spcBef>
              <a:spcAft>
                <a:spcPts val="0"/>
              </a:spcAft>
              <a:buClr>
                <a:schemeClr val="dk1"/>
              </a:buClr>
              <a:buSzPts val="1800"/>
              <a:buChar char="•"/>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
        <p:nvSpPr>
          <p:cNvPr id="252" name="Google Shape;252;g2e0a9c0832f_0_753"/>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757575"/>
              </a:buClr>
              <a:buSzPts val="1800"/>
              <a:buNone/>
              <a:defRPr/>
            </a:lvl1pPr>
            <a:lvl2pPr lvl="1" algn="l" rtl="0">
              <a:lnSpc>
                <a:spcPct val="100000"/>
              </a:lnSpc>
              <a:spcBef>
                <a:spcPts val="0"/>
              </a:spcBef>
              <a:spcAft>
                <a:spcPts val="0"/>
              </a:spcAft>
              <a:buClr>
                <a:srgbClr val="0F0F0F"/>
              </a:buClr>
              <a:buSzPts val="1800"/>
              <a:buNone/>
              <a:defRPr/>
            </a:lvl2pPr>
            <a:lvl3pPr lvl="2" algn="l" rtl="0">
              <a:lnSpc>
                <a:spcPct val="100000"/>
              </a:lnSpc>
              <a:spcBef>
                <a:spcPts val="0"/>
              </a:spcBef>
              <a:spcAft>
                <a:spcPts val="0"/>
              </a:spcAft>
              <a:buClr>
                <a:srgbClr val="0F0F0F"/>
              </a:buClr>
              <a:buSzPts val="1800"/>
              <a:buNone/>
              <a:defRPr/>
            </a:lvl3pPr>
            <a:lvl4pPr lvl="3" algn="l" rtl="0">
              <a:lnSpc>
                <a:spcPct val="100000"/>
              </a:lnSpc>
              <a:spcBef>
                <a:spcPts val="0"/>
              </a:spcBef>
              <a:spcAft>
                <a:spcPts val="0"/>
              </a:spcAft>
              <a:buClr>
                <a:srgbClr val="0F0F0F"/>
              </a:buClr>
              <a:buSzPts val="1800"/>
              <a:buNone/>
              <a:defRPr/>
            </a:lvl4pPr>
            <a:lvl5pPr lvl="4" algn="l" rtl="0">
              <a:lnSpc>
                <a:spcPct val="100000"/>
              </a:lnSpc>
              <a:spcBef>
                <a:spcPts val="0"/>
              </a:spcBef>
              <a:spcAft>
                <a:spcPts val="0"/>
              </a:spcAft>
              <a:buClr>
                <a:srgbClr val="0F0F0F"/>
              </a:buClr>
              <a:buSzPts val="1800"/>
              <a:buNone/>
              <a:defRPr/>
            </a:lvl5pPr>
            <a:lvl6pPr lvl="5" algn="l" rtl="0">
              <a:lnSpc>
                <a:spcPct val="100000"/>
              </a:lnSpc>
              <a:spcBef>
                <a:spcPts val="0"/>
              </a:spcBef>
              <a:spcAft>
                <a:spcPts val="0"/>
              </a:spcAft>
              <a:buClr>
                <a:srgbClr val="0F0F0F"/>
              </a:buClr>
              <a:buSzPts val="1800"/>
              <a:buNone/>
              <a:defRPr/>
            </a:lvl6pPr>
            <a:lvl7pPr lvl="6" algn="l" rtl="0">
              <a:lnSpc>
                <a:spcPct val="100000"/>
              </a:lnSpc>
              <a:spcBef>
                <a:spcPts val="0"/>
              </a:spcBef>
              <a:spcAft>
                <a:spcPts val="0"/>
              </a:spcAft>
              <a:buClr>
                <a:srgbClr val="0F0F0F"/>
              </a:buClr>
              <a:buSzPts val="1800"/>
              <a:buNone/>
              <a:defRPr/>
            </a:lvl7pPr>
            <a:lvl8pPr lvl="7" algn="l" rtl="0">
              <a:lnSpc>
                <a:spcPct val="100000"/>
              </a:lnSpc>
              <a:spcBef>
                <a:spcPts val="0"/>
              </a:spcBef>
              <a:spcAft>
                <a:spcPts val="0"/>
              </a:spcAft>
              <a:buClr>
                <a:srgbClr val="0F0F0F"/>
              </a:buClr>
              <a:buSzPts val="1800"/>
              <a:buNone/>
              <a:defRPr/>
            </a:lvl8pPr>
            <a:lvl9pPr lvl="8" algn="l" rtl="0">
              <a:lnSpc>
                <a:spcPct val="100000"/>
              </a:lnSpc>
              <a:spcBef>
                <a:spcPts val="0"/>
              </a:spcBef>
              <a:spcAft>
                <a:spcPts val="0"/>
              </a:spcAft>
              <a:buClr>
                <a:srgbClr val="0F0F0F"/>
              </a:buClr>
              <a:buSzPts val="1800"/>
              <a:buNone/>
              <a:defRPr/>
            </a:lvl9pPr>
          </a:lstStyle>
          <a:p>
            <a:endParaRPr/>
          </a:p>
        </p:txBody>
      </p:sp>
      <p:sp>
        <p:nvSpPr>
          <p:cNvPr id="253" name="Google Shape;253;g2e0a9c0832f_0_753"/>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757575"/>
              </a:buClr>
              <a:buSzPts val="1800"/>
              <a:buNone/>
              <a:defRPr/>
            </a:lvl1pPr>
            <a:lvl2pPr lvl="1" algn="l" rtl="0">
              <a:lnSpc>
                <a:spcPct val="100000"/>
              </a:lnSpc>
              <a:spcBef>
                <a:spcPts val="0"/>
              </a:spcBef>
              <a:spcAft>
                <a:spcPts val="0"/>
              </a:spcAft>
              <a:buClr>
                <a:srgbClr val="0F0F0F"/>
              </a:buClr>
              <a:buSzPts val="1800"/>
              <a:buNone/>
              <a:defRPr/>
            </a:lvl2pPr>
            <a:lvl3pPr lvl="2" algn="l" rtl="0">
              <a:lnSpc>
                <a:spcPct val="100000"/>
              </a:lnSpc>
              <a:spcBef>
                <a:spcPts val="0"/>
              </a:spcBef>
              <a:spcAft>
                <a:spcPts val="0"/>
              </a:spcAft>
              <a:buClr>
                <a:srgbClr val="0F0F0F"/>
              </a:buClr>
              <a:buSzPts val="1800"/>
              <a:buNone/>
              <a:defRPr/>
            </a:lvl3pPr>
            <a:lvl4pPr lvl="3" algn="l" rtl="0">
              <a:lnSpc>
                <a:spcPct val="100000"/>
              </a:lnSpc>
              <a:spcBef>
                <a:spcPts val="0"/>
              </a:spcBef>
              <a:spcAft>
                <a:spcPts val="0"/>
              </a:spcAft>
              <a:buClr>
                <a:srgbClr val="0F0F0F"/>
              </a:buClr>
              <a:buSzPts val="1800"/>
              <a:buNone/>
              <a:defRPr/>
            </a:lvl4pPr>
            <a:lvl5pPr lvl="4" algn="l" rtl="0">
              <a:lnSpc>
                <a:spcPct val="100000"/>
              </a:lnSpc>
              <a:spcBef>
                <a:spcPts val="0"/>
              </a:spcBef>
              <a:spcAft>
                <a:spcPts val="0"/>
              </a:spcAft>
              <a:buClr>
                <a:srgbClr val="0F0F0F"/>
              </a:buClr>
              <a:buSzPts val="1800"/>
              <a:buNone/>
              <a:defRPr/>
            </a:lvl5pPr>
            <a:lvl6pPr lvl="5" algn="l" rtl="0">
              <a:lnSpc>
                <a:spcPct val="100000"/>
              </a:lnSpc>
              <a:spcBef>
                <a:spcPts val="0"/>
              </a:spcBef>
              <a:spcAft>
                <a:spcPts val="0"/>
              </a:spcAft>
              <a:buClr>
                <a:srgbClr val="0F0F0F"/>
              </a:buClr>
              <a:buSzPts val="1800"/>
              <a:buNone/>
              <a:defRPr/>
            </a:lvl6pPr>
            <a:lvl7pPr lvl="6" algn="l" rtl="0">
              <a:lnSpc>
                <a:spcPct val="100000"/>
              </a:lnSpc>
              <a:spcBef>
                <a:spcPts val="0"/>
              </a:spcBef>
              <a:spcAft>
                <a:spcPts val="0"/>
              </a:spcAft>
              <a:buClr>
                <a:srgbClr val="0F0F0F"/>
              </a:buClr>
              <a:buSzPts val="1800"/>
              <a:buNone/>
              <a:defRPr/>
            </a:lvl7pPr>
            <a:lvl8pPr lvl="7" algn="l" rtl="0">
              <a:lnSpc>
                <a:spcPct val="100000"/>
              </a:lnSpc>
              <a:spcBef>
                <a:spcPts val="0"/>
              </a:spcBef>
              <a:spcAft>
                <a:spcPts val="0"/>
              </a:spcAft>
              <a:buClr>
                <a:srgbClr val="0F0F0F"/>
              </a:buClr>
              <a:buSzPts val="1800"/>
              <a:buNone/>
              <a:defRPr/>
            </a:lvl8pPr>
            <a:lvl9pPr lvl="8" algn="l" rtl="0">
              <a:lnSpc>
                <a:spcPct val="100000"/>
              </a:lnSpc>
              <a:spcBef>
                <a:spcPts val="0"/>
              </a:spcBef>
              <a:spcAft>
                <a:spcPts val="0"/>
              </a:spcAft>
              <a:buClr>
                <a:srgbClr val="0F0F0F"/>
              </a:buClr>
              <a:buSzPts val="1800"/>
              <a:buNone/>
              <a:defRPr/>
            </a:lvl9pPr>
          </a:lstStyle>
          <a:p>
            <a:endParaRPr/>
          </a:p>
        </p:txBody>
      </p:sp>
      <p:sp>
        <p:nvSpPr>
          <p:cNvPr id="254" name="Google Shape;254;g2e0a9c0832f_0_753"/>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Clr>
                <a:srgbClr val="757575"/>
              </a:buClr>
              <a:buSzPts val="900"/>
              <a:buFont typeface="Arial"/>
              <a:buNone/>
              <a:defRPr/>
            </a:lvl1pPr>
            <a:lvl2pPr marL="0" lvl="1" indent="0" algn="r" rtl="0">
              <a:lnSpc>
                <a:spcPct val="100000"/>
              </a:lnSpc>
              <a:spcBef>
                <a:spcPts val="0"/>
              </a:spcBef>
              <a:spcAft>
                <a:spcPts val="0"/>
              </a:spcAft>
              <a:buClr>
                <a:srgbClr val="757575"/>
              </a:buClr>
              <a:buSzPts val="900"/>
              <a:buFont typeface="Arial"/>
              <a:buNone/>
              <a:defRPr/>
            </a:lvl2pPr>
            <a:lvl3pPr marL="0" lvl="2" indent="0" algn="r" rtl="0">
              <a:lnSpc>
                <a:spcPct val="100000"/>
              </a:lnSpc>
              <a:spcBef>
                <a:spcPts val="0"/>
              </a:spcBef>
              <a:spcAft>
                <a:spcPts val="0"/>
              </a:spcAft>
              <a:buClr>
                <a:srgbClr val="757575"/>
              </a:buClr>
              <a:buSzPts val="900"/>
              <a:buFont typeface="Arial"/>
              <a:buNone/>
              <a:defRPr/>
            </a:lvl3pPr>
            <a:lvl4pPr marL="0" lvl="3" indent="0" algn="r" rtl="0">
              <a:lnSpc>
                <a:spcPct val="100000"/>
              </a:lnSpc>
              <a:spcBef>
                <a:spcPts val="0"/>
              </a:spcBef>
              <a:spcAft>
                <a:spcPts val="0"/>
              </a:spcAft>
              <a:buClr>
                <a:srgbClr val="757575"/>
              </a:buClr>
              <a:buSzPts val="900"/>
              <a:buFont typeface="Arial"/>
              <a:buNone/>
              <a:defRPr/>
            </a:lvl4pPr>
            <a:lvl5pPr marL="0" lvl="4" indent="0" algn="r" rtl="0">
              <a:lnSpc>
                <a:spcPct val="100000"/>
              </a:lnSpc>
              <a:spcBef>
                <a:spcPts val="0"/>
              </a:spcBef>
              <a:spcAft>
                <a:spcPts val="0"/>
              </a:spcAft>
              <a:buClr>
                <a:srgbClr val="757575"/>
              </a:buClr>
              <a:buSzPts val="900"/>
              <a:buFont typeface="Arial"/>
              <a:buNone/>
              <a:defRPr/>
            </a:lvl5pPr>
            <a:lvl6pPr marL="0" lvl="5" indent="0" algn="r" rtl="0">
              <a:lnSpc>
                <a:spcPct val="100000"/>
              </a:lnSpc>
              <a:spcBef>
                <a:spcPts val="0"/>
              </a:spcBef>
              <a:spcAft>
                <a:spcPts val="0"/>
              </a:spcAft>
              <a:buClr>
                <a:srgbClr val="757575"/>
              </a:buClr>
              <a:buSzPts val="900"/>
              <a:buFont typeface="Arial"/>
              <a:buNone/>
              <a:defRPr/>
            </a:lvl6pPr>
            <a:lvl7pPr marL="0" lvl="6" indent="0" algn="r" rtl="0">
              <a:lnSpc>
                <a:spcPct val="100000"/>
              </a:lnSpc>
              <a:spcBef>
                <a:spcPts val="0"/>
              </a:spcBef>
              <a:spcAft>
                <a:spcPts val="0"/>
              </a:spcAft>
              <a:buClr>
                <a:srgbClr val="757575"/>
              </a:buClr>
              <a:buSzPts val="900"/>
              <a:buFont typeface="Arial"/>
              <a:buNone/>
              <a:defRPr/>
            </a:lvl7pPr>
            <a:lvl8pPr marL="0" lvl="7" indent="0" algn="r" rtl="0">
              <a:lnSpc>
                <a:spcPct val="100000"/>
              </a:lnSpc>
              <a:spcBef>
                <a:spcPts val="0"/>
              </a:spcBef>
              <a:spcAft>
                <a:spcPts val="0"/>
              </a:spcAft>
              <a:buClr>
                <a:srgbClr val="757575"/>
              </a:buClr>
              <a:buSzPts val="900"/>
              <a:buFont typeface="Arial"/>
              <a:buNone/>
              <a:defRPr/>
            </a:lvl8pPr>
            <a:lvl9pPr marL="0" lvl="8" indent="0" algn="r" rtl="0">
              <a:lnSpc>
                <a:spcPct val="100000"/>
              </a:lnSpc>
              <a:spcBef>
                <a:spcPts val="0"/>
              </a:spcBef>
              <a:spcAft>
                <a:spcPts val="0"/>
              </a:spcAft>
              <a:buClr>
                <a:srgbClr val="757575"/>
              </a:buClr>
              <a:buSzPts val="900"/>
              <a:buFont typeface="Arial"/>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Függőleges cím és szöveg" type="vertTitleAndTx">
  <p:cSld name="VERTICAL_TITLE_AND_VERTICAL_TEXT">
    <p:spTree>
      <p:nvGrpSpPr>
        <p:cNvPr id="1" name="Shape 255"/>
        <p:cNvGrpSpPr/>
        <p:nvPr/>
      </p:nvGrpSpPr>
      <p:grpSpPr>
        <a:xfrm>
          <a:off x="0" y="0"/>
          <a:ext cx="0" cy="0"/>
          <a:chOff x="0" y="0"/>
          <a:chExt cx="0" cy="0"/>
        </a:xfrm>
      </p:grpSpPr>
      <p:sp>
        <p:nvSpPr>
          <p:cNvPr id="256" name="Google Shape;256;g2e0a9c0832f_0_759"/>
          <p:cNvSpPr txBox="1">
            <a:spLocks noGrp="1"/>
          </p:cNvSpPr>
          <p:nvPr>
            <p:ph type="title"/>
          </p:nvPr>
        </p:nvSpPr>
        <p:spPr>
          <a:xfrm rot="5400000">
            <a:off x="5350050" y="1467544"/>
            <a:ext cx="4359000" cy="19716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7" name="Google Shape;257;g2e0a9c0832f_0_759"/>
          <p:cNvSpPr txBox="1">
            <a:spLocks noGrp="1"/>
          </p:cNvSpPr>
          <p:nvPr>
            <p:ph type="body" idx="1"/>
          </p:nvPr>
        </p:nvSpPr>
        <p:spPr>
          <a:xfrm rot="5400000">
            <a:off x="1349475" y="-447056"/>
            <a:ext cx="4359000" cy="58008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750"/>
              </a:spcBef>
              <a:spcAft>
                <a:spcPts val="0"/>
              </a:spcAft>
              <a:buClr>
                <a:schemeClr val="dk1"/>
              </a:buClr>
              <a:buSzPts val="1800"/>
              <a:buChar char="•"/>
              <a:defRPr/>
            </a:lvl1pPr>
            <a:lvl2pPr marL="914400" lvl="1" indent="-342900" algn="l" rtl="0">
              <a:lnSpc>
                <a:spcPct val="90000"/>
              </a:lnSpc>
              <a:spcBef>
                <a:spcPts val="375"/>
              </a:spcBef>
              <a:spcAft>
                <a:spcPts val="0"/>
              </a:spcAft>
              <a:buClr>
                <a:schemeClr val="dk1"/>
              </a:buClr>
              <a:buSzPts val="1800"/>
              <a:buChar char="•"/>
              <a:defRPr/>
            </a:lvl2pPr>
            <a:lvl3pPr marL="1371600" lvl="2" indent="-342900" algn="l" rtl="0">
              <a:lnSpc>
                <a:spcPct val="90000"/>
              </a:lnSpc>
              <a:spcBef>
                <a:spcPts val="375"/>
              </a:spcBef>
              <a:spcAft>
                <a:spcPts val="0"/>
              </a:spcAft>
              <a:buClr>
                <a:schemeClr val="dk1"/>
              </a:buClr>
              <a:buSzPts val="1800"/>
              <a:buChar char="•"/>
              <a:defRPr/>
            </a:lvl3pPr>
            <a:lvl4pPr marL="1828800" lvl="3" indent="-342900" algn="l" rtl="0">
              <a:lnSpc>
                <a:spcPct val="90000"/>
              </a:lnSpc>
              <a:spcBef>
                <a:spcPts val="375"/>
              </a:spcBef>
              <a:spcAft>
                <a:spcPts val="0"/>
              </a:spcAft>
              <a:buClr>
                <a:schemeClr val="dk1"/>
              </a:buClr>
              <a:buSzPts val="1800"/>
              <a:buChar char="•"/>
              <a:defRPr/>
            </a:lvl4pPr>
            <a:lvl5pPr marL="2286000" lvl="4" indent="-342900" algn="l" rtl="0">
              <a:lnSpc>
                <a:spcPct val="90000"/>
              </a:lnSpc>
              <a:spcBef>
                <a:spcPts val="375"/>
              </a:spcBef>
              <a:spcAft>
                <a:spcPts val="0"/>
              </a:spcAft>
              <a:buClr>
                <a:schemeClr val="dk1"/>
              </a:buClr>
              <a:buSzPts val="1800"/>
              <a:buChar char="•"/>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
        <p:nvSpPr>
          <p:cNvPr id="258" name="Google Shape;258;g2e0a9c0832f_0_759"/>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757575"/>
              </a:buClr>
              <a:buSzPts val="1800"/>
              <a:buNone/>
              <a:defRPr/>
            </a:lvl1pPr>
            <a:lvl2pPr lvl="1" algn="l" rtl="0">
              <a:lnSpc>
                <a:spcPct val="100000"/>
              </a:lnSpc>
              <a:spcBef>
                <a:spcPts val="0"/>
              </a:spcBef>
              <a:spcAft>
                <a:spcPts val="0"/>
              </a:spcAft>
              <a:buClr>
                <a:srgbClr val="0F0F0F"/>
              </a:buClr>
              <a:buSzPts val="1800"/>
              <a:buNone/>
              <a:defRPr/>
            </a:lvl2pPr>
            <a:lvl3pPr lvl="2" algn="l" rtl="0">
              <a:lnSpc>
                <a:spcPct val="100000"/>
              </a:lnSpc>
              <a:spcBef>
                <a:spcPts val="0"/>
              </a:spcBef>
              <a:spcAft>
                <a:spcPts val="0"/>
              </a:spcAft>
              <a:buClr>
                <a:srgbClr val="0F0F0F"/>
              </a:buClr>
              <a:buSzPts val="1800"/>
              <a:buNone/>
              <a:defRPr/>
            </a:lvl3pPr>
            <a:lvl4pPr lvl="3" algn="l" rtl="0">
              <a:lnSpc>
                <a:spcPct val="100000"/>
              </a:lnSpc>
              <a:spcBef>
                <a:spcPts val="0"/>
              </a:spcBef>
              <a:spcAft>
                <a:spcPts val="0"/>
              </a:spcAft>
              <a:buClr>
                <a:srgbClr val="0F0F0F"/>
              </a:buClr>
              <a:buSzPts val="1800"/>
              <a:buNone/>
              <a:defRPr/>
            </a:lvl4pPr>
            <a:lvl5pPr lvl="4" algn="l" rtl="0">
              <a:lnSpc>
                <a:spcPct val="100000"/>
              </a:lnSpc>
              <a:spcBef>
                <a:spcPts val="0"/>
              </a:spcBef>
              <a:spcAft>
                <a:spcPts val="0"/>
              </a:spcAft>
              <a:buClr>
                <a:srgbClr val="0F0F0F"/>
              </a:buClr>
              <a:buSzPts val="1800"/>
              <a:buNone/>
              <a:defRPr/>
            </a:lvl5pPr>
            <a:lvl6pPr lvl="5" algn="l" rtl="0">
              <a:lnSpc>
                <a:spcPct val="100000"/>
              </a:lnSpc>
              <a:spcBef>
                <a:spcPts val="0"/>
              </a:spcBef>
              <a:spcAft>
                <a:spcPts val="0"/>
              </a:spcAft>
              <a:buClr>
                <a:srgbClr val="0F0F0F"/>
              </a:buClr>
              <a:buSzPts val="1800"/>
              <a:buNone/>
              <a:defRPr/>
            </a:lvl6pPr>
            <a:lvl7pPr lvl="6" algn="l" rtl="0">
              <a:lnSpc>
                <a:spcPct val="100000"/>
              </a:lnSpc>
              <a:spcBef>
                <a:spcPts val="0"/>
              </a:spcBef>
              <a:spcAft>
                <a:spcPts val="0"/>
              </a:spcAft>
              <a:buClr>
                <a:srgbClr val="0F0F0F"/>
              </a:buClr>
              <a:buSzPts val="1800"/>
              <a:buNone/>
              <a:defRPr/>
            </a:lvl7pPr>
            <a:lvl8pPr lvl="7" algn="l" rtl="0">
              <a:lnSpc>
                <a:spcPct val="100000"/>
              </a:lnSpc>
              <a:spcBef>
                <a:spcPts val="0"/>
              </a:spcBef>
              <a:spcAft>
                <a:spcPts val="0"/>
              </a:spcAft>
              <a:buClr>
                <a:srgbClr val="0F0F0F"/>
              </a:buClr>
              <a:buSzPts val="1800"/>
              <a:buNone/>
              <a:defRPr/>
            </a:lvl8pPr>
            <a:lvl9pPr lvl="8" algn="l" rtl="0">
              <a:lnSpc>
                <a:spcPct val="100000"/>
              </a:lnSpc>
              <a:spcBef>
                <a:spcPts val="0"/>
              </a:spcBef>
              <a:spcAft>
                <a:spcPts val="0"/>
              </a:spcAft>
              <a:buClr>
                <a:srgbClr val="0F0F0F"/>
              </a:buClr>
              <a:buSzPts val="1800"/>
              <a:buNone/>
              <a:defRPr/>
            </a:lvl9pPr>
          </a:lstStyle>
          <a:p>
            <a:endParaRPr/>
          </a:p>
        </p:txBody>
      </p:sp>
      <p:sp>
        <p:nvSpPr>
          <p:cNvPr id="259" name="Google Shape;259;g2e0a9c0832f_0_759"/>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757575"/>
              </a:buClr>
              <a:buSzPts val="1800"/>
              <a:buNone/>
              <a:defRPr/>
            </a:lvl1pPr>
            <a:lvl2pPr lvl="1" algn="l" rtl="0">
              <a:lnSpc>
                <a:spcPct val="100000"/>
              </a:lnSpc>
              <a:spcBef>
                <a:spcPts val="0"/>
              </a:spcBef>
              <a:spcAft>
                <a:spcPts val="0"/>
              </a:spcAft>
              <a:buClr>
                <a:srgbClr val="0F0F0F"/>
              </a:buClr>
              <a:buSzPts val="1800"/>
              <a:buNone/>
              <a:defRPr/>
            </a:lvl2pPr>
            <a:lvl3pPr lvl="2" algn="l" rtl="0">
              <a:lnSpc>
                <a:spcPct val="100000"/>
              </a:lnSpc>
              <a:spcBef>
                <a:spcPts val="0"/>
              </a:spcBef>
              <a:spcAft>
                <a:spcPts val="0"/>
              </a:spcAft>
              <a:buClr>
                <a:srgbClr val="0F0F0F"/>
              </a:buClr>
              <a:buSzPts val="1800"/>
              <a:buNone/>
              <a:defRPr/>
            </a:lvl3pPr>
            <a:lvl4pPr lvl="3" algn="l" rtl="0">
              <a:lnSpc>
                <a:spcPct val="100000"/>
              </a:lnSpc>
              <a:spcBef>
                <a:spcPts val="0"/>
              </a:spcBef>
              <a:spcAft>
                <a:spcPts val="0"/>
              </a:spcAft>
              <a:buClr>
                <a:srgbClr val="0F0F0F"/>
              </a:buClr>
              <a:buSzPts val="1800"/>
              <a:buNone/>
              <a:defRPr/>
            </a:lvl4pPr>
            <a:lvl5pPr lvl="4" algn="l" rtl="0">
              <a:lnSpc>
                <a:spcPct val="100000"/>
              </a:lnSpc>
              <a:spcBef>
                <a:spcPts val="0"/>
              </a:spcBef>
              <a:spcAft>
                <a:spcPts val="0"/>
              </a:spcAft>
              <a:buClr>
                <a:srgbClr val="0F0F0F"/>
              </a:buClr>
              <a:buSzPts val="1800"/>
              <a:buNone/>
              <a:defRPr/>
            </a:lvl5pPr>
            <a:lvl6pPr lvl="5" algn="l" rtl="0">
              <a:lnSpc>
                <a:spcPct val="100000"/>
              </a:lnSpc>
              <a:spcBef>
                <a:spcPts val="0"/>
              </a:spcBef>
              <a:spcAft>
                <a:spcPts val="0"/>
              </a:spcAft>
              <a:buClr>
                <a:srgbClr val="0F0F0F"/>
              </a:buClr>
              <a:buSzPts val="1800"/>
              <a:buNone/>
              <a:defRPr/>
            </a:lvl6pPr>
            <a:lvl7pPr lvl="6" algn="l" rtl="0">
              <a:lnSpc>
                <a:spcPct val="100000"/>
              </a:lnSpc>
              <a:spcBef>
                <a:spcPts val="0"/>
              </a:spcBef>
              <a:spcAft>
                <a:spcPts val="0"/>
              </a:spcAft>
              <a:buClr>
                <a:srgbClr val="0F0F0F"/>
              </a:buClr>
              <a:buSzPts val="1800"/>
              <a:buNone/>
              <a:defRPr/>
            </a:lvl7pPr>
            <a:lvl8pPr lvl="7" algn="l" rtl="0">
              <a:lnSpc>
                <a:spcPct val="100000"/>
              </a:lnSpc>
              <a:spcBef>
                <a:spcPts val="0"/>
              </a:spcBef>
              <a:spcAft>
                <a:spcPts val="0"/>
              </a:spcAft>
              <a:buClr>
                <a:srgbClr val="0F0F0F"/>
              </a:buClr>
              <a:buSzPts val="1800"/>
              <a:buNone/>
              <a:defRPr/>
            </a:lvl8pPr>
            <a:lvl9pPr lvl="8" algn="l" rtl="0">
              <a:lnSpc>
                <a:spcPct val="100000"/>
              </a:lnSpc>
              <a:spcBef>
                <a:spcPts val="0"/>
              </a:spcBef>
              <a:spcAft>
                <a:spcPts val="0"/>
              </a:spcAft>
              <a:buClr>
                <a:srgbClr val="0F0F0F"/>
              </a:buClr>
              <a:buSzPts val="1800"/>
              <a:buNone/>
              <a:defRPr/>
            </a:lvl9pPr>
          </a:lstStyle>
          <a:p>
            <a:endParaRPr/>
          </a:p>
        </p:txBody>
      </p:sp>
      <p:sp>
        <p:nvSpPr>
          <p:cNvPr id="260" name="Google Shape;260;g2e0a9c0832f_0_759"/>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Clr>
                <a:srgbClr val="757575"/>
              </a:buClr>
              <a:buSzPts val="900"/>
              <a:buFont typeface="Arial"/>
              <a:buNone/>
              <a:defRPr/>
            </a:lvl1pPr>
            <a:lvl2pPr marL="0" lvl="1" indent="0" algn="r" rtl="0">
              <a:lnSpc>
                <a:spcPct val="100000"/>
              </a:lnSpc>
              <a:spcBef>
                <a:spcPts val="0"/>
              </a:spcBef>
              <a:spcAft>
                <a:spcPts val="0"/>
              </a:spcAft>
              <a:buClr>
                <a:srgbClr val="757575"/>
              </a:buClr>
              <a:buSzPts val="900"/>
              <a:buFont typeface="Arial"/>
              <a:buNone/>
              <a:defRPr/>
            </a:lvl2pPr>
            <a:lvl3pPr marL="0" lvl="2" indent="0" algn="r" rtl="0">
              <a:lnSpc>
                <a:spcPct val="100000"/>
              </a:lnSpc>
              <a:spcBef>
                <a:spcPts val="0"/>
              </a:spcBef>
              <a:spcAft>
                <a:spcPts val="0"/>
              </a:spcAft>
              <a:buClr>
                <a:srgbClr val="757575"/>
              </a:buClr>
              <a:buSzPts val="900"/>
              <a:buFont typeface="Arial"/>
              <a:buNone/>
              <a:defRPr/>
            </a:lvl3pPr>
            <a:lvl4pPr marL="0" lvl="3" indent="0" algn="r" rtl="0">
              <a:lnSpc>
                <a:spcPct val="100000"/>
              </a:lnSpc>
              <a:spcBef>
                <a:spcPts val="0"/>
              </a:spcBef>
              <a:spcAft>
                <a:spcPts val="0"/>
              </a:spcAft>
              <a:buClr>
                <a:srgbClr val="757575"/>
              </a:buClr>
              <a:buSzPts val="900"/>
              <a:buFont typeface="Arial"/>
              <a:buNone/>
              <a:defRPr/>
            </a:lvl4pPr>
            <a:lvl5pPr marL="0" lvl="4" indent="0" algn="r" rtl="0">
              <a:lnSpc>
                <a:spcPct val="100000"/>
              </a:lnSpc>
              <a:spcBef>
                <a:spcPts val="0"/>
              </a:spcBef>
              <a:spcAft>
                <a:spcPts val="0"/>
              </a:spcAft>
              <a:buClr>
                <a:srgbClr val="757575"/>
              </a:buClr>
              <a:buSzPts val="900"/>
              <a:buFont typeface="Arial"/>
              <a:buNone/>
              <a:defRPr/>
            </a:lvl5pPr>
            <a:lvl6pPr marL="0" lvl="5" indent="0" algn="r" rtl="0">
              <a:lnSpc>
                <a:spcPct val="100000"/>
              </a:lnSpc>
              <a:spcBef>
                <a:spcPts val="0"/>
              </a:spcBef>
              <a:spcAft>
                <a:spcPts val="0"/>
              </a:spcAft>
              <a:buClr>
                <a:srgbClr val="757575"/>
              </a:buClr>
              <a:buSzPts val="900"/>
              <a:buFont typeface="Arial"/>
              <a:buNone/>
              <a:defRPr/>
            </a:lvl6pPr>
            <a:lvl7pPr marL="0" lvl="6" indent="0" algn="r" rtl="0">
              <a:lnSpc>
                <a:spcPct val="100000"/>
              </a:lnSpc>
              <a:spcBef>
                <a:spcPts val="0"/>
              </a:spcBef>
              <a:spcAft>
                <a:spcPts val="0"/>
              </a:spcAft>
              <a:buClr>
                <a:srgbClr val="757575"/>
              </a:buClr>
              <a:buSzPts val="900"/>
              <a:buFont typeface="Arial"/>
              <a:buNone/>
              <a:defRPr/>
            </a:lvl7pPr>
            <a:lvl8pPr marL="0" lvl="7" indent="0" algn="r" rtl="0">
              <a:lnSpc>
                <a:spcPct val="100000"/>
              </a:lnSpc>
              <a:spcBef>
                <a:spcPts val="0"/>
              </a:spcBef>
              <a:spcAft>
                <a:spcPts val="0"/>
              </a:spcAft>
              <a:buClr>
                <a:srgbClr val="757575"/>
              </a:buClr>
              <a:buSzPts val="900"/>
              <a:buFont typeface="Arial"/>
              <a:buNone/>
              <a:defRPr/>
            </a:lvl8pPr>
            <a:lvl9pPr marL="0" lvl="8" indent="0" algn="r" rtl="0">
              <a:lnSpc>
                <a:spcPct val="100000"/>
              </a:lnSpc>
              <a:spcBef>
                <a:spcPts val="0"/>
              </a:spcBef>
              <a:spcAft>
                <a:spcPts val="0"/>
              </a:spcAft>
              <a:buClr>
                <a:srgbClr val="757575"/>
              </a:buClr>
              <a:buSzPts val="900"/>
              <a:buFont typeface="Arial"/>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Záró dia">
  <p:cSld name="Záró dia">
    <p:bg>
      <p:bgPr>
        <a:solidFill>
          <a:srgbClr val="148FFF"/>
        </a:solidFill>
        <a:effectLst/>
      </p:bgPr>
    </p:bg>
    <p:spTree>
      <p:nvGrpSpPr>
        <p:cNvPr id="1" name="Shape 69"/>
        <p:cNvGrpSpPr/>
        <p:nvPr/>
      </p:nvGrpSpPr>
      <p:grpSpPr>
        <a:xfrm>
          <a:off x="0" y="0"/>
          <a:ext cx="0" cy="0"/>
          <a:chOff x="0" y="0"/>
          <a:chExt cx="0" cy="0"/>
        </a:xfrm>
      </p:grpSpPr>
      <p:sp>
        <p:nvSpPr>
          <p:cNvPr id="70" name="Google Shape;70;p58"/>
          <p:cNvSpPr txBox="1"/>
          <p:nvPr/>
        </p:nvSpPr>
        <p:spPr>
          <a:xfrm>
            <a:off x="365760" y="4507992"/>
            <a:ext cx="8412480" cy="27432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chemeClr val="lt1"/>
              </a:buClr>
              <a:buSzPts val="1600"/>
              <a:buFont typeface="Arial"/>
              <a:buNone/>
            </a:pPr>
            <a:r>
              <a:rPr lang="en-GB" sz="1600" b="0" i="0" u="none" strike="noStrike" cap="none">
                <a:solidFill>
                  <a:schemeClr val="lt1"/>
                </a:solidFill>
                <a:latin typeface="Arial"/>
                <a:ea typeface="Arial"/>
                <a:cs typeface="Arial"/>
                <a:sym typeface="Arial"/>
              </a:rPr>
              <a:t>https://hun-ren.hu</a:t>
            </a:r>
            <a:endParaRPr sz="1600" b="0" i="0" u="none" strike="noStrike" cap="none">
              <a:solidFill>
                <a:schemeClr val="lt1"/>
              </a:solidFill>
              <a:latin typeface="Arial"/>
              <a:ea typeface="Arial"/>
              <a:cs typeface="Arial"/>
              <a:sym typeface="Arial"/>
            </a:endParaRPr>
          </a:p>
        </p:txBody>
      </p:sp>
      <p:pic>
        <p:nvPicPr>
          <p:cNvPr id="71" name="Google Shape;71;p58" descr="A képen szöveg, Betűtípus, Grafika, Grafikus tervezés látható&#10;&#10;Automatikusan generált leírás"/>
          <p:cNvPicPr preferRelativeResize="0"/>
          <p:nvPr/>
        </p:nvPicPr>
        <p:blipFill rotWithShape="1">
          <a:blip r:embed="rId2">
            <a:alphaModFix/>
          </a:blip>
          <a:srcRect/>
          <a:stretch/>
        </p:blipFill>
        <p:spPr>
          <a:xfrm>
            <a:off x="3127586" y="2200174"/>
            <a:ext cx="2888828" cy="74315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ímdia" type="title">
  <p:cSld name="TITLE">
    <p:spTree>
      <p:nvGrpSpPr>
        <p:cNvPr id="1" name="Shape 72"/>
        <p:cNvGrpSpPr/>
        <p:nvPr/>
      </p:nvGrpSpPr>
      <p:grpSpPr>
        <a:xfrm>
          <a:off x="0" y="0"/>
          <a:ext cx="0" cy="0"/>
          <a:chOff x="0" y="0"/>
          <a:chExt cx="0" cy="0"/>
        </a:xfrm>
      </p:grpSpPr>
      <p:sp>
        <p:nvSpPr>
          <p:cNvPr id="73" name="Google Shape;73;p59"/>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Play"/>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59"/>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75" name="Google Shape;75;p5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757575"/>
              </a:buClr>
              <a:buSzPts val="1800"/>
              <a:buNone/>
              <a:defRPr/>
            </a:lvl1pPr>
            <a:lvl2pPr lvl="1" algn="l">
              <a:lnSpc>
                <a:spcPct val="100000"/>
              </a:lnSpc>
              <a:spcBef>
                <a:spcPts val="0"/>
              </a:spcBef>
              <a:spcAft>
                <a:spcPts val="0"/>
              </a:spcAft>
              <a:buClr>
                <a:srgbClr val="0F0F0F"/>
              </a:buClr>
              <a:buSzPts val="1800"/>
              <a:buNone/>
              <a:defRPr/>
            </a:lvl2pPr>
            <a:lvl3pPr lvl="2" algn="l">
              <a:lnSpc>
                <a:spcPct val="100000"/>
              </a:lnSpc>
              <a:spcBef>
                <a:spcPts val="0"/>
              </a:spcBef>
              <a:spcAft>
                <a:spcPts val="0"/>
              </a:spcAft>
              <a:buClr>
                <a:srgbClr val="0F0F0F"/>
              </a:buClr>
              <a:buSzPts val="1800"/>
              <a:buNone/>
              <a:defRPr/>
            </a:lvl3pPr>
            <a:lvl4pPr lvl="3" algn="l">
              <a:lnSpc>
                <a:spcPct val="100000"/>
              </a:lnSpc>
              <a:spcBef>
                <a:spcPts val="0"/>
              </a:spcBef>
              <a:spcAft>
                <a:spcPts val="0"/>
              </a:spcAft>
              <a:buClr>
                <a:srgbClr val="0F0F0F"/>
              </a:buClr>
              <a:buSzPts val="1800"/>
              <a:buNone/>
              <a:defRPr/>
            </a:lvl4pPr>
            <a:lvl5pPr lvl="4" algn="l">
              <a:lnSpc>
                <a:spcPct val="100000"/>
              </a:lnSpc>
              <a:spcBef>
                <a:spcPts val="0"/>
              </a:spcBef>
              <a:spcAft>
                <a:spcPts val="0"/>
              </a:spcAft>
              <a:buClr>
                <a:srgbClr val="0F0F0F"/>
              </a:buClr>
              <a:buSzPts val="1800"/>
              <a:buNone/>
              <a:defRPr/>
            </a:lvl5pPr>
            <a:lvl6pPr lvl="5" algn="l">
              <a:lnSpc>
                <a:spcPct val="100000"/>
              </a:lnSpc>
              <a:spcBef>
                <a:spcPts val="0"/>
              </a:spcBef>
              <a:spcAft>
                <a:spcPts val="0"/>
              </a:spcAft>
              <a:buClr>
                <a:srgbClr val="0F0F0F"/>
              </a:buClr>
              <a:buSzPts val="1800"/>
              <a:buNone/>
              <a:defRPr/>
            </a:lvl6pPr>
            <a:lvl7pPr lvl="6" algn="l">
              <a:lnSpc>
                <a:spcPct val="100000"/>
              </a:lnSpc>
              <a:spcBef>
                <a:spcPts val="0"/>
              </a:spcBef>
              <a:spcAft>
                <a:spcPts val="0"/>
              </a:spcAft>
              <a:buClr>
                <a:srgbClr val="0F0F0F"/>
              </a:buClr>
              <a:buSzPts val="1800"/>
              <a:buNone/>
              <a:defRPr/>
            </a:lvl7pPr>
            <a:lvl8pPr lvl="7" algn="l">
              <a:lnSpc>
                <a:spcPct val="100000"/>
              </a:lnSpc>
              <a:spcBef>
                <a:spcPts val="0"/>
              </a:spcBef>
              <a:spcAft>
                <a:spcPts val="0"/>
              </a:spcAft>
              <a:buClr>
                <a:srgbClr val="0F0F0F"/>
              </a:buClr>
              <a:buSzPts val="1800"/>
              <a:buNone/>
              <a:defRPr/>
            </a:lvl8pPr>
            <a:lvl9pPr lvl="8" algn="l">
              <a:lnSpc>
                <a:spcPct val="100000"/>
              </a:lnSpc>
              <a:spcBef>
                <a:spcPts val="0"/>
              </a:spcBef>
              <a:spcAft>
                <a:spcPts val="0"/>
              </a:spcAft>
              <a:buClr>
                <a:srgbClr val="0F0F0F"/>
              </a:buClr>
              <a:buSzPts val="1800"/>
              <a:buNone/>
              <a:defRPr/>
            </a:lvl9pPr>
          </a:lstStyle>
          <a:p>
            <a:endParaRPr/>
          </a:p>
        </p:txBody>
      </p:sp>
      <p:sp>
        <p:nvSpPr>
          <p:cNvPr id="76" name="Google Shape;76;p5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757575"/>
              </a:buClr>
              <a:buSzPts val="1800"/>
              <a:buNone/>
              <a:defRPr/>
            </a:lvl1pPr>
            <a:lvl2pPr lvl="1" algn="l">
              <a:lnSpc>
                <a:spcPct val="100000"/>
              </a:lnSpc>
              <a:spcBef>
                <a:spcPts val="0"/>
              </a:spcBef>
              <a:spcAft>
                <a:spcPts val="0"/>
              </a:spcAft>
              <a:buClr>
                <a:srgbClr val="0F0F0F"/>
              </a:buClr>
              <a:buSzPts val="1800"/>
              <a:buNone/>
              <a:defRPr/>
            </a:lvl2pPr>
            <a:lvl3pPr lvl="2" algn="l">
              <a:lnSpc>
                <a:spcPct val="100000"/>
              </a:lnSpc>
              <a:spcBef>
                <a:spcPts val="0"/>
              </a:spcBef>
              <a:spcAft>
                <a:spcPts val="0"/>
              </a:spcAft>
              <a:buClr>
                <a:srgbClr val="0F0F0F"/>
              </a:buClr>
              <a:buSzPts val="1800"/>
              <a:buNone/>
              <a:defRPr/>
            </a:lvl3pPr>
            <a:lvl4pPr lvl="3" algn="l">
              <a:lnSpc>
                <a:spcPct val="100000"/>
              </a:lnSpc>
              <a:spcBef>
                <a:spcPts val="0"/>
              </a:spcBef>
              <a:spcAft>
                <a:spcPts val="0"/>
              </a:spcAft>
              <a:buClr>
                <a:srgbClr val="0F0F0F"/>
              </a:buClr>
              <a:buSzPts val="1800"/>
              <a:buNone/>
              <a:defRPr/>
            </a:lvl4pPr>
            <a:lvl5pPr lvl="4" algn="l">
              <a:lnSpc>
                <a:spcPct val="100000"/>
              </a:lnSpc>
              <a:spcBef>
                <a:spcPts val="0"/>
              </a:spcBef>
              <a:spcAft>
                <a:spcPts val="0"/>
              </a:spcAft>
              <a:buClr>
                <a:srgbClr val="0F0F0F"/>
              </a:buClr>
              <a:buSzPts val="1800"/>
              <a:buNone/>
              <a:defRPr/>
            </a:lvl5pPr>
            <a:lvl6pPr lvl="5" algn="l">
              <a:lnSpc>
                <a:spcPct val="100000"/>
              </a:lnSpc>
              <a:spcBef>
                <a:spcPts val="0"/>
              </a:spcBef>
              <a:spcAft>
                <a:spcPts val="0"/>
              </a:spcAft>
              <a:buClr>
                <a:srgbClr val="0F0F0F"/>
              </a:buClr>
              <a:buSzPts val="1800"/>
              <a:buNone/>
              <a:defRPr/>
            </a:lvl6pPr>
            <a:lvl7pPr lvl="6" algn="l">
              <a:lnSpc>
                <a:spcPct val="100000"/>
              </a:lnSpc>
              <a:spcBef>
                <a:spcPts val="0"/>
              </a:spcBef>
              <a:spcAft>
                <a:spcPts val="0"/>
              </a:spcAft>
              <a:buClr>
                <a:srgbClr val="0F0F0F"/>
              </a:buClr>
              <a:buSzPts val="1800"/>
              <a:buNone/>
              <a:defRPr/>
            </a:lvl7pPr>
            <a:lvl8pPr lvl="7" algn="l">
              <a:lnSpc>
                <a:spcPct val="100000"/>
              </a:lnSpc>
              <a:spcBef>
                <a:spcPts val="0"/>
              </a:spcBef>
              <a:spcAft>
                <a:spcPts val="0"/>
              </a:spcAft>
              <a:buClr>
                <a:srgbClr val="0F0F0F"/>
              </a:buClr>
              <a:buSzPts val="1800"/>
              <a:buNone/>
              <a:defRPr/>
            </a:lvl8pPr>
            <a:lvl9pPr lvl="8" algn="l">
              <a:lnSpc>
                <a:spcPct val="100000"/>
              </a:lnSpc>
              <a:spcBef>
                <a:spcPts val="0"/>
              </a:spcBef>
              <a:spcAft>
                <a:spcPts val="0"/>
              </a:spcAft>
              <a:buClr>
                <a:srgbClr val="0F0F0F"/>
              </a:buClr>
              <a:buSzPts val="1800"/>
              <a:buNone/>
              <a:defRPr/>
            </a:lvl9pPr>
          </a:lstStyle>
          <a:p>
            <a:endParaRPr/>
          </a:p>
        </p:txBody>
      </p:sp>
      <p:sp>
        <p:nvSpPr>
          <p:cNvPr id="77" name="Google Shape;77;p5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757575"/>
              </a:buClr>
              <a:buSzPts val="900"/>
              <a:buFont typeface="Arial"/>
              <a:buNone/>
              <a:defRPr/>
            </a:lvl1pPr>
            <a:lvl2pPr marL="0" lvl="1" indent="0" algn="r">
              <a:lnSpc>
                <a:spcPct val="100000"/>
              </a:lnSpc>
              <a:spcBef>
                <a:spcPts val="0"/>
              </a:spcBef>
              <a:spcAft>
                <a:spcPts val="0"/>
              </a:spcAft>
              <a:buClr>
                <a:srgbClr val="757575"/>
              </a:buClr>
              <a:buSzPts val="900"/>
              <a:buFont typeface="Arial"/>
              <a:buNone/>
              <a:defRPr/>
            </a:lvl2pPr>
            <a:lvl3pPr marL="0" lvl="2" indent="0" algn="r">
              <a:lnSpc>
                <a:spcPct val="100000"/>
              </a:lnSpc>
              <a:spcBef>
                <a:spcPts val="0"/>
              </a:spcBef>
              <a:spcAft>
                <a:spcPts val="0"/>
              </a:spcAft>
              <a:buClr>
                <a:srgbClr val="757575"/>
              </a:buClr>
              <a:buSzPts val="900"/>
              <a:buFont typeface="Arial"/>
              <a:buNone/>
              <a:defRPr/>
            </a:lvl3pPr>
            <a:lvl4pPr marL="0" lvl="3" indent="0" algn="r">
              <a:lnSpc>
                <a:spcPct val="100000"/>
              </a:lnSpc>
              <a:spcBef>
                <a:spcPts val="0"/>
              </a:spcBef>
              <a:spcAft>
                <a:spcPts val="0"/>
              </a:spcAft>
              <a:buClr>
                <a:srgbClr val="757575"/>
              </a:buClr>
              <a:buSzPts val="900"/>
              <a:buFont typeface="Arial"/>
              <a:buNone/>
              <a:defRPr/>
            </a:lvl4pPr>
            <a:lvl5pPr marL="0" lvl="4" indent="0" algn="r">
              <a:lnSpc>
                <a:spcPct val="100000"/>
              </a:lnSpc>
              <a:spcBef>
                <a:spcPts val="0"/>
              </a:spcBef>
              <a:spcAft>
                <a:spcPts val="0"/>
              </a:spcAft>
              <a:buClr>
                <a:srgbClr val="757575"/>
              </a:buClr>
              <a:buSzPts val="900"/>
              <a:buFont typeface="Arial"/>
              <a:buNone/>
              <a:defRPr/>
            </a:lvl5pPr>
            <a:lvl6pPr marL="0" lvl="5" indent="0" algn="r">
              <a:lnSpc>
                <a:spcPct val="100000"/>
              </a:lnSpc>
              <a:spcBef>
                <a:spcPts val="0"/>
              </a:spcBef>
              <a:spcAft>
                <a:spcPts val="0"/>
              </a:spcAft>
              <a:buClr>
                <a:srgbClr val="757575"/>
              </a:buClr>
              <a:buSzPts val="900"/>
              <a:buFont typeface="Arial"/>
              <a:buNone/>
              <a:defRPr/>
            </a:lvl6pPr>
            <a:lvl7pPr marL="0" lvl="6" indent="0" algn="r">
              <a:lnSpc>
                <a:spcPct val="100000"/>
              </a:lnSpc>
              <a:spcBef>
                <a:spcPts val="0"/>
              </a:spcBef>
              <a:spcAft>
                <a:spcPts val="0"/>
              </a:spcAft>
              <a:buClr>
                <a:srgbClr val="757575"/>
              </a:buClr>
              <a:buSzPts val="900"/>
              <a:buFont typeface="Arial"/>
              <a:buNone/>
              <a:defRPr/>
            </a:lvl7pPr>
            <a:lvl8pPr marL="0" lvl="7" indent="0" algn="r">
              <a:lnSpc>
                <a:spcPct val="100000"/>
              </a:lnSpc>
              <a:spcBef>
                <a:spcPts val="0"/>
              </a:spcBef>
              <a:spcAft>
                <a:spcPts val="0"/>
              </a:spcAft>
              <a:buClr>
                <a:srgbClr val="757575"/>
              </a:buClr>
              <a:buSzPts val="900"/>
              <a:buFont typeface="Arial"/>
              <a:buNone/>
              <a:defRPr/>
            </a:lvl8pPr>
            <a:lvl9pPr marL="0" lvl="8" indent="0" algn="r">
              <a:lnSpc>
                <a:spcPct val="100000"/>
              </a:lnSpc>
              <a:spcBef>
                <a:spcPts val="0"/>
              </a:spcBef>
              <a:spcAft>
                <a:spcPts val="0"/>
              </a:spcAft>
              <a:buClr>
                <a:srgbClr val="757575"/>
              </a:buClr>
              <a:buSzPts val="900"/>
              <a:buFont typeface="Arial"/>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ím és tartalom" type="obj">
  <p:cSld name="OBJECT">
    <p:spTree>
      <p:nvGrpSpPr>
        <p:cNvPr id="1" name="Shape 78"/>
        <p:cNvGrpSpPr/>
        <p:nvPr/>
      </p:nvGrpSpPr>
      <p:grpSpPr>
        <a:xfrm>
          <a:off x="0" y="0"/>
          <a:ext cx="0" cy="0"/>
          <a:chOff x="0" y="0"/>
          <a:chExt cx="0" cy="0"/>
        </a:xfrm>
      </p:grpSpPr>
      <p:sp>
        <p:nvSpPr>
          <p:cNvPr id="79" name="Google Shape;79;p60"/>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60"/>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1" name="Google Shape;81;p6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757575"/>
              </a:buClr>
              <a:buSzPts val="1800"/>
              <a:buNone/>
              <a:defRPr/>
            </a:lvl1pPr>
            <a:lvl2pPr lvl="1" algn="l">
              <a:lnSpc>
                <a:spcPct val="100000"/>
              </a:lnSpc>
              <a:spcBef>
                <a:spcPts val="0"/>
              </a:spcBef>
              <a:spcAft>
                <a:spcPts val="0"/>
              </a:spcAft>
              <a:buClr>
                <a:srgbClr val="0F0F0F"/>
              </a:buClr>
              <a:buSzPts val="1800"/>
              <a:buNone/>
              <a:defRPr/>
            </a:lvl2pPr>
            <a:lvl3pPr lvl="2" algn="l">
              <a:lnSpc>
                <a:spcPct val="100000"/>
              </a:lnSpc>
              <a:spcBef>
                <a:spcPts val="0"/>
              </a:spcBef>
              <a:spcAft>
                <a:spcPts val="0"/>
              </a:spcAft>
              <a:buClr>
                <a:srgbClr val="0F0F0F"/>
              </a:buClr>
              <a:buSzPts val="1800"/>
              <a:buNone/>
              <a:defRPr/>
            </a:lvl3pPr>
            <a:lvl4pPr lvl="3" algn="l">
              <a:lnSpc>
                <a:spcPct val="100000"/>
              </a:lnSpc>
              <a:spcBef>
                <a:spcPts val="0"/>
              </a:spcBef>
              <a:spcAft>
                <a:spcPts val="0"/>
              </a:spcAft>
              <a:buClr>
                <a:srgbClr val="0F0F0F"/>
              </a:buClr>
              <a:buSzPts val="1800"/>
              <a:buNone/>
              <a:defRPr/>
            </a:lvl4pPr>
            <a:lvl5pPr lvl="4" algn="l">
              <a:lnSpc>
                <a:spcPct val="100000"/>
              </a:lnSpc>
              <a:spcBef>
                <a:spcPts val="0"/>
              </a:spcBef>
              <a:spcAft>
                <a:spcPts val="0"/>
              </a:spcAft>
              <a:buClr>
                <a:srgbClr val="0F0F0F"/>
              </a:buClr>
              <a:buSzPts val="1800"/>
              <a:buNone/>
              <a:defRPr/>
            </a:lvl5pPr>
            <a:lvl6pPr lvl="5" algn="l">
              <a:lnSpc>
                <a:spcPct val="100000"/>
              </a:lnSpc>
              <a:spcBef>
                <a:spcPts val="0"/>
              </a:spcBef>
              <a:spcAft>
                <a:spcPts val="0"/>
              </a:spcAft>
              <a:buClr>
                <a:srgbClr val="0F0F0F"/>
              </a:buClr>
              <a:buSzPts val="1800"/>
              <a:buNone/>
              <a:defRPr/>
            </a:lvl6pPr>
            <a:lvl7pPr lvl="6" algn="l">
              <a:lnSpc>
                <a:spcPct val="100000"/>
              </a:lnSpc>
              <a:spcBef>
                <a:spcPts val="0"/>
              </a:spcBef>
              <a:spcAft>
                <a:spcPts val="0"/>
              </a:spcAft>
              <a:buClr>
                <a:srgbClr val="0F0F0F"/>
              </a:buClr>
              <a:buSzPts val="1800"/>
              <a:buNone/>
              <a:defRPr/>
            </a:lvl7pPr>
            <a:lvl8pPr lvl="7" algn="l">
              <a:lnSpc>
                <a:spcPct val="100000"/>
              </a:lnSpc>
              <a:spcBef>
                <a:spcPts val="0"/>
              </a:spcBef>
              <a:spcAft>
                <a:spcPts val="0"/>
              </a:spcAft>
              <a:buClr>
                <a:srgbClr val="0F0F0F"/>
              </a:buClr>
              <a:buSzPts val="1800"/>
              <a:buNone/>
              <a:defRPr/>
            </a:lvl8pPr>
            <a:lvl9pPr lvl="8" algn="l">
              <a:lnSpc>
                <a:spcPct val="100000"/>
              </a:lnSpc>
              <a:spcBef>
                <a:spcPts val="0"/>
              </a:spcBef>
              <a:spcAft>
                <a:spcPts val="0"/>
              </a:spcAft>
              <a:buClr>
                <a:srgbClr val="0F0F0F"/>
              </a:buClr>
              <a:buSzPts val="1800"/>
              <a:buNone/>
              <a:defRPr/>
            </a:lvl9pPr>
          </a:lstStyle>
          <a:p>
            <a:endParaRPr/>
          </a:p>
        </p:txBody>
      </p:sp>
      <p:sp>
        <p:nvSpPr>
          <p:cNvPr id="82" name="Google Shape;82;p6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757575"/>
              </a:buClr>
              <a:buSzPts val="1800"/>
              <a:buNone/>
              <a:defRPr/>
            </a:lvl1pPr>
            <a:lvl2pPr lvl="1" algn="l">
              <a:lnSpc>
                <a:spcPct val="100000"/>
              </a:lnSpc>
              <a:spcBef>
                <a:spcPts val="0"/>
              </a:spcBef>
              <a:spcAft>
                <a:spcPts val="0"/>
              </a:spcAft>
              <a:buClr>
                <a:srgbClr val="0F0F0F"/>
              </a:buClr>
              <a:buSzPts val="1800"/>
              <a:buNone/>
              <a:defRPr/>
            </a:lvl2pPr>
            <a:lvl3pPr lvl="2" algn="l">
              <a:lnSpc>
                <a:spcPct val="100000"/>
              </a:lnSpc>
              <a:spcBef>
                <a:spcPts val="0"/>
              </a:spcBef>
              <a:spcAft>
                <a:spcPts val="0"/>
              </a:spcAft>
              <a:buClr>
                <a:srgbClr val="0F0F0F"/>
              </a:buClr>
              <a:buSzPts val="1800"/>
              <a:buNone/>
              <a:defRPr/>
            </a:lvl3pPr>
            <a:lvl4pPr lvl="3" algn="l">
              <a:lnSpc>
                <a:spcPct val="100000"/>
              </a:lnSpc>
              <a:spcBef>
                <a:spcPts val="0"/>
              </a:spcBef>
              <a:spcAft>
                <a:spcPts val="0"/>
              </a:spcAft>
              <a:buClr>
                <a:srgbClr val="0F0F0F"/>
              </a:buClr>
              <a:buSzPts val="1800"/>
              <a:buNone/>
              <a:defRPr/>
            </a:lvl4pPr>
            <a:lvl5pPr lvl="4" algn="l">
              <a:lnSpc>
                <a:spcPct val="100000"/>
              </a:lnSpc>
              <a:spcBef>
                <a:spcPts val="0"/>
              </a:spcBef>
              <a:spcAft>
                <a:spcPts val="0"/>
              </a:spcAft>
              <a:buClr>
                <a:srgbClr val="0F0F0F"/>
              </a:buClr>
              <a:buSzPts val="1800"/>
              <a:buNone/>
              <a:defRPr/>
            </a:lvl5pPr>
            <a:lvl6pPr lvl="5" algn="l">
              <a:lnSpc>
                <a:spcPct val="100000"/>
              </a:lnSpc>
              <a:spcBef>
                <a:spcPts val="0"/>
              </a:spcBef>
              <a:spcAft>
                <a:spcPts val="0"/>
              </a:spcAft>
              <a:buClr>
                <a:srgbClr val="0F0F0F"/>
              </a:buClr>
              <a:buSzPts val="1800"/>
              <a:buNone/>
              <a:defRPr/>
            </a:lvl6pPr>
            <a:lvl7pPr lvl="6" algn="l">
              <a:lnSpc>
                <a:spcPct val="100000"/>
              </a:lnSpc>
              <a:spcBef>
                <a:spcPts val="0"/>
              </a:spcBef>
              <a:spcAft>
                <a:spcPts val="0"/>
              </a:spcAft>
              <a:buClr>
                <a:srgbClr val="0F0F0F"/>
              </a:buClr>
              <a:buSzPts val="1800"/>
              <a:buNone/>
              <a:defRPr/>
            </a:lvl7pPr>
            <a:lvl8pPr lvl="7" algn="l">
              <a:lnSpc>
                <a:spcPct val="100000"/>
              </a:lnSpc>
              <a:spcBef>
                <a:spcPts val="0"/>
              </a:spcBef>
              <a:spcAft>
                <a:spcPts val="0"/>
              </a:spcAft>
              <a:buClr>
                <a:srgbClr val="0F0F0F"/>
              </a:buClr>
              <a:buSzPts val="1800"/>
              <a:buNone/>
              <a:defRPr/>
            </a:lvl8pPr>
            <a:lvl9pPr lvl="8" algn="l">
              <a:lnSpc>
                <a:spcPct val="100000"/>
              </a:lnSpc>
              <a:spcBef>
                <a:spcPts val="0"/>
              </a:spcBef>
              <a:spcAft>
                <a:spcPts val="0"/>
              </a:spcAft>
              <a:buClr>
                <a:srgbClr val="0F0F0F"/>
              </a:buClr>
              <a:buSzPts val="1800"/>
              <a:buNone/>
              <a:defRPr/>
            </a:lvl9pPr>
          </a:lstStyle>
          <a:p>
            <a:endParaRPr/>
          </a:p>
        </p:txBody>
      </p:sp>
      <p:sp>
        <p:nvSpPr>
          <p:cNvPr id="83" name="Google Shape;83;p6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757575"/>
              </a:buClr>
              <a:buSzPts val="900"/>
              <a:buFont typeface="Arial"/>
              <a:buNone/>
              <a:defRPr/>
            </a:lvl1pPr>
            <a:lvl2pPr marL="0" lvl="1" indent="0" algn="r">
              <a:lnSpc>
                <a:spcPct val="100000"/>
              </a:lnSpc>
              <a:spcBef>
                <a:spcPts val="0"/>
              </a:spcBef>
              <a:spcAft>
                <a:spcPts val="0"/>
              </a:spcAft>
              <a:buClr>
                <a:srgbClr val="757575"/>
              </a:buClr>
              <a:buSzPts val="900"/>
              <a:buFont typeface="Arial"/>
              <a:buNone/>
              <a:defRPr/>
            </a:lvl2pPr>
            <a:lvl3pPr marL="0" lvl="2" indent="0" algn="r">
              <a:lnSpc>
                <a:spcPct val="100000"/>
              </a:lnSpc>
              <a:spcBef>
                <a:spcPts val="0"/>
              </a:spcBef>
              <a:spcAft>
                <a:spcPts val="0"/>
              </a:spcAft>
              <a:buClr>
                <a:srgbClr val="757575"/>
              </a:buClr>
              <a:buSzPts val="900"/>
              <a:buFont typeface="Arial"/>
              <a:buNone/>
              <a:defRPr/>
            </a:lvl3pPr>
            <a:lvl4pPr marL="0" lvl="3" indent="0" algn="r">
              <a:lnSpc>
                <a:spcPct val="100000"/>
              </a:lnSpc>
              <a:spcBef>
                <a:spcPts val="0"/>
              </a:spcBef>
              <a:spcAft>
                <a:spcPts val="0"/>
              </a:spcAft>
              <a:buClr>
                <a:srgbClr val="757575"/>
              </a:buClr>
              <a:buSzPts val="900"/>
              <a:buFont typeface="Arial"/>
              <a:buNone/>
              <a:defRPr/>
            </a:lvl4pPr>
            <a:lvl5pPr marL="0" lvl="4" indent="0" algn="r">
              <a:lnSpc>
                <a:spcPct val="100000"/>
              </a:lnSpc>
              <a:spcBef>
                <a:spcPts val="0"/>
              </a:spcBef>
              <a:spcAft>
                <a:spcPts val="0"/>
              </a:spcAft>
              <a:buClr>
                <a:srgbClr val="757575"/>
              </a:buClr>
              <a:buSzPts val="900"/>
              <a:buFont typeface="Arial"/>
              <a:buNone/>
              <a:defRPr/>
            </a:lvl5pPr>
            <a:lvl6pPr marL="0" lvl="5" indent="0" algn="r">
              <a:lnSpc>
                <a:spcPct val="100000"/>
              </a:lnSpc>
              <a:spcBef>
                <a:spcPts val="0"/>
              </a:spcBef>
              <a:spcAft>
                <a:spcPts val="0"/>
              </a:spcAft>
              <a:buClr>
                <a:srgbClr val="757575"/>
              </a:buClr>
              <a:buSzPts val="900"/>
              <a:buFont typeface="Arial"/>
              <a:buNone/>
              <a:defRPr/>
            </a:lvl6pPr>
            <a:lvl7pPr marL="0" lvl="6" indent="0" algn="r">
              <a:lnSpc>
                <a:spcPct val="100000"/>
              </a:lnSpc>
              <a:spcBef>
                <a:spcPts val="0"/>
              </a:spcBef>
              <a:spcAft>
                <a:spcPts val="0"/>
              </a:spcAft>
              <a:buClr>
                <a:srgbClr val="757575"/>
              </a:buClr>
              <a:buSzPts val="900"/>
              <a:buFont typeface="Arial"/>
              <a:buNone/>
              <a:defRPr/>
            </a:lvl7pPr>
            <a:lvl8pPr marL="0" lvl="7" indent="0" algn="r">
              <a:lnSpc>
                <a:spcPct val="100000"/>
              </a:lnSpc>
              <a:spcBef>
                <a:spcPts val="0"/>
              </a:spcBef>
              <a:spcAft>
                <a:spcPts val="0"/>
              </a:spcAft>
              <a:buClr>
                <a:srgbClr val="757575"/>
              </a:buClr>
              <a:buSzPts val="900"/>
              <a:buFont typeface="Arial"/>
              <a:buNone/>
              <a:defRPr/>
            </a:lvl8pPr>
            <a:lvl9pPr marL="0" lvl="8" indent="0" algn="r">
              <a:lnSpc>
                <a:spcPct val="100000"/>
              </a:lnSpc>
              <a:spcBef>
                <a:spcPts val="0"/>
              </a:spcBef>
              <a:spcAft>
                <a:spcPts val="0"/>
              </a:spcAft>
              <a:buClr>
                <a:srgbClr val="757575"/>
              </a:buClr>
              <a:buSzPts val="900"/>
              <a:buFont typeface="Arial"/>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zakaszfejléc" type="secHead">
  <p:cSld name="SECTION_HEADER">
    <p:spTree>
      <p:nvGrpSpPr>
        <p:cNvPr id="1" name="Shape 84"/>
        <p:cNvGrpSpPr/>
        <p:nvPr/>
      </p:nvGrpSpPr>
      <p:grpSpPr>
        <a:xfrm>
          <a:off x="0" y="0"/>
          <a:ext cx="0" cy="0"/>
          <a:chOff x="0" y="0"/>
          <a:chExt cx="0" cy="0"/>
        </a:xfrm>
      </p:grpSpPr>
      <p:sp>
        <p:nvSpPr>
          <p:cNvPr id="85" name="Google Shape;85;p61"/>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Play"/>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61"/>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757575"/>
              </a:buClr>
              <a:buSzPts val="1800"/>
              <a:buNone/>
              <a:defRPr sz="1800">
                <a:solidFill>
                  <a:srgbClr val="757575"/>
                </a:solidFill>
              </a:defRPr>
            </a:lvl1pPr>
            <a:lvl2pPr marL="914400" lvl="1" indent="-228600" algn="l">
              <a:lnSpc>
                <a:spcPct val="90000"/>
              </a:lnSpc>
              <a:spcBef>
                <a:spcPts val="375"/>
              </a:spcBef>
              <a:spcAft>
                <a:spcPts val="0"/>
              </a:spcAft>
              <a:buClr>
                <a:srgbClr val="757575"/>
              </a:buClr>
              <a:buSzPts val="1500"/>
              <a:buNone/>
              <a:defRPr sz="1500">
                <a:solidFill>
                  <a:srgbClr val="757575"/>
                </a:solidFill>
              </a:defRPr>
            </a:lvl2pPr>
            <a:lvl3pPr marL="1371600" lvl="2" indent="-228600" algn="l">
              <a:lnSpc>
                <a:spcPct val="90000"/>
              </a:lnSpc>
              <a:spcBef>
                <a:spcPts val="375"/>
              </a:spcBef>
              <a:spcAft>
                <a:spcPts val="0"/>
              </a:spcAft>
              <a:buClr>
                <a:srgbClr val="757575"/>
              </a:buClr>
              <a:buSzPts val="1350"/>
              <a:buNone/>
              <a:defRPr sz="1350">
                <a:solidFill>
                  <a:srgbClr val="757575"/>
                </a:solidFill>
              </a:defRPr>
            </a:lvl3pPr>
            <a:lvl4pPr marL="1828800" lvl="3" indent="-228600" algn="l">
              <a:lnSpc>
                <a:spcPct val="90000"/>
              </a:lnSpc>
              <a:spcBef>
                <a:spcPts val="375"/>
              </a:spcBef>
              <a:spcAft>
                <a:spcPts val="0"/>
              </a:spcAft>
              <a:buClr>
                <a:srgbClr val="757575"/>
              </a:buClr>
              <a:buSzPts val="1200"/>
              <a:buNone/>
              <a:defRPr sz="1200">
                <a:solidFill>
                  <a:srgbClr val="757575"/>
                </a:solidFill>
              </a:defRPr>
            </a:lvl4pPr>
            <a:lvl5pPr marL="2286000" lvl="4" indent="-228600" algn="l">
              <a:lnSpc>
                <a:spcPct val="90000"/>
              </a:lnSpc>
              <a:spcBef>
                <a:spcPts val="375"/>
              </a:spcBef>
              <a:spcAft>
                <a:spcPts val="0"/>
              </a:spcAft>
              <a:buClr>
                <a:srgbClr val="757575"/>
              </a:buClr>
              <a:buSzPts val="1200"/>
              <a:buNone/>
              <a:defRPr sz="1200">
                <a:solidFill>
                  <a:srgbClr val="757575"/>
                </a:solidFill>
              </a:defRPr>
            </a:lvl5pPr>
            <a:lvl6pPr marL="2743200" lvl="5" indent="-228600" algn="l">
              <a:lnSpc>
                <a:spcPct val="90000"/>
              </a:lnSpc>
              <a:spcBef>
                <a:spcPts val="375"/>
              </a:spcBef>
              <a:spcAft>
                <a:spcPts val="0"/>
              </a:spcAft>
              <a:buClr>
                <a:srgbClr val="757575"/>
              </a:buClr>
              <a:buSzPts val="1200"/>
              <a:buNone/>
              <a:defRPr sz="1200">
                <a:solidFill>
                  <a:srgbClr val="757575"/>
                </a:solidFill>
              </a:defRPr>
            </a:lvl6pPr>
            <a:lvl7pPr marL="3200400" lvl="6" indent="-228600" algn="l">
              <a:lnSpc>
                <a:spcPct val="90000"/>
              </a:lnSpc>
              <a:spcBef>
                <a:spcPts val="375"/>
              </a:spcBef>
              <a:spcAft>
                <a:spcPts val="0"/>
              </a:spcAft>
              <a:buClr>
                <a:srgbClr val="757575"/>
              </a:buClr>
              <a:buSzPts val="1200"/>
              <a:buNone/>
              <a:defRPr sz="1200">
                <a:solidFill>
                  <a:srgbClr val="757575"/>
                </a:solidFill>
              </a:defRPr>
            </a:lvl7pPr>
            <a:lvl8pPr marL="3657600" lvl="7" indent="-228600" algn="l">
              <a:lnSpc>
                <a:spcPct val="90000"/>
              </a:lnSpc>
              <a:spcBef>
                <a:spcPts val="375"/>
              </a:spcBef>
              <a:spcAft>
                <a:spcPts val="0"/>
              </a:spcAft>
              <a:buClr>
                <a:srgbClr val="757575"/>
              </a:buClr>
              <a:buSzPts val="1200"/>
              <a:buNone/>
              <a:defRPr sz="1200">
                <a:solidFill>
                  <a:srgbClr val="757575"/>
                </a:solidFill>
              </a:defRPr>
            </a:lvl8pPr>
            <a:lvl9pPr marL="4114800" lvl="8" indent="-228600" algn="l">
              <a:lnSpc>
                <a:spcPct val="90000"/>
              </a:lnSpc>
              <a:spcBef>
                <a:spcPts val="375"/>
              </a:spcBef>
              <a:spcAft>
                <a:spcPts val="0"/>
              </a:spcAft>
              <a:buClr>
                <a:srgbClr val="757575"/>
              </a:buClr>
              <a:buSzPts val="1200"/>
              <a:buNone/>
              <a:defRPr sz="1200">
                <a:solidFill>
                  <a:srgbClr val="757575"/>
                </a:solidFill>
              </a:defRPr>
            </a:lvl9pPr>
          </a:lstStyle>
          <a:p>
            <a:endParaRPr/>
          </a:p>
        </p:txBody>
      </p:sp>
      <p:sp>
        <p:nvSpPr>
          <p:cNvPr id="87" name="Google Shape;87;p6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757575"/>
              </a:buClr>
              <a:buSzPts val="1800"/>
              <a:buNone/>
              <a:defRPr/>
            </a:lvl1pPr>
            <a:lvl2pPr lvl="1" algn="l">
              <a:lnSpc>
                <a:spcPct val="100000"/>
              </a:lnSpc>
              <a:spcBef>
                <a:spcPts val="0"/>
              </a:spcBef>
              <a:spcAft>
                <a:spcPts val="0"/>
              </a:spcAft>
              <a:buClr>
                <a:srgbClr val="0F0F0F"/>
              </a:buClr>
              <a:buSzPts val="1800"/>
              <a:buNone/>
              <a:defRPr/>
            </a:lvl2pPr>
            <a:lvl3pPr lvl="2" algn="l">
              <a:lnSpc>
                <a:spcPct val="100000"/>
              </a:lnSpc>
              <a:spcBef>
                <a:spcPts val="0"/>
              </a:spcBef>
              <a:spcAft>
                <a:spcPts val="0"/>
              </a:spcAft>
              <a:buClr>
                <a:srgbClr val="0F0F0F"/>
              </a:buClr>
              <a:buSzPts val="1800"/>
              <a:buNone/>
              <a:defRPr/>
            </a:lvl3pPr>
            <a:lvl4pPr lvl="3" algn="l">
              <a:lnSpc>
                <a:spcPct val="100000"/>
              </a:lnSpc>
              <a:spcBef>
                <a:spcPts val="0"/>
              </a:spcBef>
              <a:spcAft>
                <a:spcPts val="0"/>
              </a:spcAft>
              <a:buClr>
                <a:srgbClr val="0F0F0F"/>
              </a:buClr>
              <a:buSzPts val="1800"/>
              <a:buNone/>
              <a:defRPr/>
            </a:lvl4pPr>
            <a:lvl5pPr lvl="4" algn="l">
              <a:lnSpc>
                <a:spcPct val="100000"/>
              </a:lnSpc>
              <a:spcBef>
                <a:spcPts val="0"/>
              </a:spcBef>
              <a:spcAft>
                <a:spcPts val="0"/>
              </a:spcAft>
              <a:buClr>
                <a:srgbClr val="0F0F0F"/>
              </a:buClr>
              <a:buSzPts val="1800"/>
              <a:buNone/>
              <a:defRPr/>
            </a:lvl5pPr>
            <a:lvl6pPr lvl="5" algn="l">
              <a:lnSpc>
                <a:spcPct val="100000"/>
              </a:lnSpc>
              <a:spcBef>
                <a:spcPts val="0"/>
              </a:spcBef>
              <a:spcAft>
                <a:spcPts val="0"/>
              </a:spcAft>
              <a:buClr>
                <a:srgbClr val="0F0F0F"/>
              </a:buClr>
              <a:buSzPts val="1800"/>
              <a:buNone/>
              <a:defRPr/>
            </a:lvl6pPr>
            <a:lvl7pPr lvl="6" algn="l">
              <a:lnSpc>
                <a:spcPct val="100000"/>
              </a:lnSpc>
              <a:spcBef>
                <a:spcPts val="0"/>
              </a:spcBef>
              <a:spcAft>
                <a:spcPts val="0"/>
              </a:spcAft>
              <a:buClr>
                <a:srgbClr val="0F0F0F"/>
              </a:buClr>
              <a:buSzPts val="1800"/>
              <a:buNone/>
              <a:defRPr/>
            </a:lvl7pPr>
            <a:lvl8pPr lvl="7" algn="l">
              <a:lnSpc>
                <a:spcPct val="100000"/>
              </a:lnSpc>
              <a:spcBef>
                <a:spcPts val="0"/>
              </a:spcBef>
              <a:spcAft>
                <a:spcPts val="0"/>
              </a:spcAft>
              <a:buClr>
                <a:srgbClr val="0F0F0F"/>
              </a:buClr>
              <a:buSzPts val="1800"/>
              <a:buNone/>
              <a:defRPr/>
            </a:lvl8pPr>
            <a:lvl9pPr lvl="8" algn="l">
              <a:lnSpc>
                <a:spcPct val="100000"/>
              </a:lnSpc>
              <a:spcBef>
                <a:spcPts val="0"/>
              </a:spcBef>
              <a:spcAft>
                <a:spcPts val="0"/>
              </a:spcAft>
              <a:buClr>
                <a:srgbClr val="0F0F0F"/>
              </a:buClr>
              <a:buSzPts val="1800"/>
              <a:buNone/>
              <a:defRPr/>
            </a:lvl9pPr>
          </a:lstStyle>
          <a:p>
            <a:endParaRPr/>
          </a:p>
        </p:txBody>
      </p:sp>
      <p:sp>
        <p:nvSpPr>
          <p:cNvPr id="88" name="Google Shape;88;p6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757575"/>
              </a:buClr>
              <a:buSzPts val="1800"/>
              <a:buNone/>
              <a:defRPr/>
            </a:lvl1pPr>
            <a:lvl2pPr lvl="1" algn="l">
              <a:lnSpc>
                <a:spcPct val="100000"/>
              </a:lnSpc>
              <a:spcBef>
                <a:spcPts val="0"/>
              </a:spcBef>
              <a:spcAft>
                <a:spcPts val="0"/>
              </a:spcAft>
              <a:buClr>
                <a:srgbClr val="0F0F0F"/>
              </a:buClr>
              <a:buSzPts val="1800"/>
              <a:buNone/>
              <a:defRPr/>
            </a:lvl2pPr>
            <a:lvl3pPr lvl="2" algn="l">
              <a:lnSpc>
                <a:spcPct val="100000"/>
              </a:lnSpc>
              <a:spcBef>
                <a:spcPts val="0"/>
              </a:spcBef>
              <a:spcAft>
                <a:spcPts val="0"/>
              </a:spcAft>
              <a:buClr>
                <a:srgbClr val="0F0F0F"/>
              </a:buClr>
              <a:buSzPts val="1800"/>
              <a:buNone/>
              <a:defRPr/>
            </a:lvl3pPr>
            <a:lvl4pPr lvl="3" algn="l">
              <a:lnSpc>
                <a:spcPct val="100000"/>
              </a:lnSpc>
              <a:spcBef>
                <a:spcPts val="0"/>
              </a:spcBef>
              <a:spcAft>
                <a:spcPts val="0"/>
              </a:spcAft>
              <a:buClr>
                <a:srgbClr val="0F0F0F"/>
              </a:buClr>
              <a:buSzPts val="1800"/>
              <a:buNone/>
              <a:defRPr/>
            </a:lvl4pPr>
            <a:lvl5pPr lvl="4" algn="l">
              <a:lnSpc>
                <a:spcPct val="100000"/>
              </a:lnSpc>
              <a:spcBef>
                <a:spcPts val="0"/>
              </a:spcBef>
              <a:spcAft>
                <a:spcPts val="0"/>
              </a:spcAft>
              <a:buClr>
                <a:srgbClr val="0F0F0F"/>
              </a:buClr>
              <a:buSzPts val="1800"/>
              <a:buNone/>
              <a:defRPr/>
            </a:lvl5pPr>
            <a:lvl6pPr lvl="5" algn="l">
              <a:lnSpc>
                <a:spcPct val="100000"/>
              </a:lnSpc>
              <a:spcBef>
                <a:spcPts val="0"/>
              </a:spcBef>
              <a:spcAft>
                <a:spcPts val="0"/>
              </a:spcAft>
              <a:buClr>
                <a:srgbClr val="0F0F0F"/>
              </a:buClr>
              <a:buSzPts val="1800"/>
              <a:buNone/>
              <a:defRPr/>
            </a:lvl6pPr>
            <a:lvl7pPr lvl="6" algn="l">
              <a:lnSpc>
                <a:spcPct val="100000"/>
              </a:lnSpc>
              <a:spcBef>
                <a:spcPts val="0"/>
              </a:spcBef>
              <a:spcAft>
                <a:spcPts val="0"/>
              </a:spcAft>
              <a:buClr>
                <a:srgbClr val="0F0F0F"/>
              </a:buClr>
              <a:buSzPts val="1800"/>
              <a:buNone/>
              <a:defRPr/>
            </a:lvl7pPr>
            <a:lvl8pPr lvl="7" algn="l">
              <a:lnSpc>
                <a:spcPct val="100000"/>
              </a:lnSpc>
              <a:spcBef>
                <a:spcPts val="0"/>
              </a:spcBef>
              <a:spcAft>
                <a:spcPts val="0"/>
              </a:spcAft>
              <a:buClr>
                <a:srgbClr val="0F0F0F"/>
              </a:buClr>
              <a:buSzPts val="1800"/>
              <a:buNone/>
              <a:defRPr/>
            </a:lvl8pPr>
            <a:lvl9pPr lvl="8" algn="l">
              <a:lnSpc>
                <a:spcPct val="100000"/>
              </a:lnSpc>
              <a:spcBef>
                <a:spcPts val="0"/>
              </a:spcBef>
              <a:spcAft>
                <a:spcPts val="0"/>
              </a:spcAft>
              <a:buClr>
                <a:srgbClr val="0F0F0F"/>
              </a:buClr>
              <a:buSzPts val="1800"/>
              <a:buNone/>
              <a:defRPr/>
            </a:lvl9pPr>
          </a:lstStyle>
          <a:p>
            <a:endParaRPr/>
          </a:p>
        </p:txBody>
      </p:sp>
      <p:sp>
        <p:nvSpPr>
          <p:cNvPr id="89" name="Google Shape;89;p6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757575"/>
              </a:buClr>
              <a:buSzPts val="900"/>
              <a:buFont typeface="Arial"/>
              <a:buNone/>
              <a:defRPr/>
            </a:lvl1pPr>
            <a:lvl2pPr marL="0" lvl="1" indent="0" algn="r">
              <a:lnSpc>
                <a:spcPct val="100000"/>
              </a:lnSpc>
              <a:spcBef>
                <a:spcPts val="0"/>
              </a:spcBef>
              <a:spcAft>
                <a:spcPts val="0"/>
              </a:spcAft>
              <a:buClr>
                <a:srgbClr val="757575"/>
              </a:buClr>
              <a:buSzPts val="900"/>
              <a:buFont typeface="Arial"/>
              <a:buNone/>
              <a:defRPr/>
            </a:lvl2pPr>
            <a:lvl3pPr marL="0" lvl="2" indent="0" algn="r">
              <a:lnSpc>
                <a:spcPct val="100000"/>
              </a:lnSpc>
              <a:spcBef>
                <a:spcPts val="0"/>
              </a:spcBef>
              <a:spcAft>
                <a:spcPts val="0"/>
              </a:spcAft>
              <a:buClr>
                <a:srgbClr val="757575"/>
              </a:buClr>
              <a:buSzPts val="900"/>
              <a:buFont typeface="Arial"/>
              <a:buNone/>
              <a:defRPr/>
            </a:lvl3pPr>
            <a:lvl4pPr marL="0" lvl="3" indent="0" algn="r">
              <a:lnSpc>
                <a:spcPct val="100000"/>
              </a:lnSpc>
              <a:spcBef>
                <a:spcPts val="0"/>
              </a:spcBef>
              <a:spcAft>
                <a:spcPts val="0"/>
              </a:spcAft>
              <a:buClr>
                <a:srgbClr val="757575"/>
              </a:buClr>
              <a:buSzPts val="900"/>
              <a:buFont typeface="Arial"/>
              <a:buNone/>
              <a:defRPr/>
            </a:lvl4pPr>
            <a:lvl5pPr marL="0" lvl="4" indent="0" algn="r">
              <a:lnSpc>
                <a:spcPct val="100000"/>
              </a:lnSpc>
              <a:spcBef>
                <a:spcPts val="0"/>
              </a:spcBef>
              <a:spcAft>
                <a:spcPts val="0"/>
              </a:spcAft>
              <a:buClr>
                <a:srgbClr val="757575"/>
              </a:buClr>
              <a:buSzPts val="900"/>
              <a:buFont typeface="Arial"/>
              <a:buNone/>
              <a:defRPr/>
            </a:lvl5pPr>
            <a:lvl6pPr marL="0" lvl="5" indent="0" algn="r">
              <a:lnSpc>
                <a:spcPct val="100000"/>
              </a:lnSpc>
              <a:spcBef>
                <a:spcPts val="0"/>
              </a:spcBef>
              <a:spcAft>
                <a:spcPts val="0"/>
              </a:spcAft>
              <a:buClr>
                <a:srgbClr val="757575"/>
              </a:buClr>
              <a:buSzPts val="900"/>
              <a:buFont typeface="Arial"/>
              <a:buNone/>
              <a:defRPr/>
            </a:lvl6pPr>
            <a:lvl7pPr marL="0" lvl="6" indent="0" algn="r">
              <a:lnSpc>
                <a:spcPct val="100000"/>
              </a:lnSpc>
              <a:spcBef>
                <a:spcPts val="0"/>
              </a:spcBef>
              <a:spcAft>
                <a:spcPts val="0"/>
              </a:spcAft>
              <a:buClr>
                <a:srgbClr val="757575"/>
              </a:buClr>
              <a:buSzPts val="900"/>
              <a:buFont typeface="Arial"/>
              <a:buNone/>
              <a:defRPr/>
            </a:lvl7pPr>
            <a:lvl8pPr marL="0" lvl="7" indent="0" algn="r">
              <a:lnSpc>
                <a:spcPct val="100000"/>
              </a:lnSpc>
              <a:spcBef>
                <a:spcPts val="0"/>
              </a:spcBef>
              <a:spcAft>
                <a:spcPts val="0"/>
              </a:spcAft>
              <a:buClr>
                <a:srgbClr val="757575"/>
              </a:buClr>
              <a:buSzPts val="900"/>
              <a:buFont typeface="Arial"/>
              <a:buNone/>
              <a:defRPr/>
            </a:lvl8pPr>
            <a:lvl9pPr marL="0" lvl="8" indent="0" algn="r">
              <a:lnSpc>
                <a:spcPct val="100000"/>
              </a:lnSpc>
              <a:spcBef>
                <a:spcPts val="0"/>
              </a:spcBef>
              <a:spcAft>
                <a:spcPts val="0"/>
              </a:spcAft>
              <a:buClr>
                <a:srgbClr val="757575"/>
              </a:buClr>
              <a:buSzPts val="900"/>
              <a:buFont typeface="Arial"/>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 tartalomrész" type="twoObj">
  <p:cSld name="TWO_OBJECTS">
    <p:spTree>
      <p:nvGrpSpPr>
        <p:cNvPr id="1" name="Shape 90"/>
        <p:cNvGrpSpPr/>
        <p:nvPr/>
      </p:nvGrpSpPr>
      <p:grpSpPr>
        <a:xfrm>
          <a:off x="0" y="0"/>
          <a:ext cx="0" cy="0"/>
          <a:chOff x="0" y="0"/>
          <a:chExt cx="0" cy="0"/>
        </a:xfrm>
      </p:grpSpPr>
      <p:sp>
        <p:nvSpPr>
          <p:cNvPr id="91" name="Google Shape;91;p62"/>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62"/>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3" name="Google Shape;93;p62"/>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4" name="Google Shape;94;p6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757575"/>
              </a:buClr>
              <a:buSzPts val="1800"/>
              <a:buNone/>
              <a:defRPr/>
            </a:lvl1pPr>
            <a:lvl2pPr lvl="1" algn="l">
              <a:lnSpc>
                <a:spcPct val="100000"/>
              </a:lnSpc>
              <a:spcBef>
                <a:spcPts val="0"/>
              </a:spcBef>
              <a:spcAft>
                <a:spcPts val="0"/>
              </a:spcAft>
              <a:buClr>
                <a:srgbClr val="0F0F0F"/>
              </a:buClr>
              <a:buSzPts val="1800"/>
              <a:buNone/>
              <a:defRPr/>
            </a:lvl2pPr>
            <a:lvl3pPr lvl="2" algn="l">
              <a:lnSpc>
                <a:spcPct val="100000"/>
              </a:lnSpc>
              <a:spcBef>
                <a:spcPts val="0"/>
              </a:spcBef>
              <a:spcAft>
                <a:spcPts val="0"/>
              </a:spcAft>
              <a:buClr>
                <a:srgbClr val="0F0F0F"/>
              </a:buClr>
              <a:buSzPts val="1800"/>
              <a:buNone/>
              <a:defRPr/>
            </a:lvl3pPr>
            <a:lvl4pPr lvl="3" algn="l">
              <a:lnSpc>
                <a:spcPct val="100000"/>
              </a:lnSpc>
              <a:spcBef>
                <a:spcPts val="0"/>
              </a:spcBef>
              <a:spcAft>
                <a:spcPts val="0"/>
              </a:spcAft>
              <a:buClr>
                <a:srgbClr val="0F0F0F"/>
              </a:buClr>
              <a:buSzPts val="1800"/>
              <a:buNone/>
              <a:defRPr/>
            </a:lvl4pPr>
            <a:lvl5pPr lvl="4" algn="l">
              <a:lnSpc>
                <a:spcPct val="100000"/>
              </a:lnSpc>
              <a:spcBef>
                <a:spcPts val="0"/>
              </a:spcBef>
              <a:spcAft>
                <a:spcPts val="0"/>
              </a:spcAft>
              <a:buClr>
                <a:srgbClr val="0F0F0F"/>
              </a:buClr>
              <a:buSzPts val="1800"/>
              <a:buNone/>
              <a:defRPr/>
            </a:lvl5pPr>
            <a:lvl6pPr lvl="5" algn="l">
              <a:lnSpc>
                <a:spcPct val="100000"/>
              </a:lnSpc>
              <a:spcBef>
                <a:spcPts val="0"/>
              </a:spcBef>
              <a:spcAft>
                <a:spcPts val="0"/>
              </a:spcAft>
              <a:buClr>
                <a:srgbClr val="0F0F0F"/>
              </a:buClr>
              <a:buSzPts val="1800"/>
              <a:buNone/>
              <a:defRPr/>
            </a:lvl6pPr>
            <a:lvl7pPr lvl="6" algn="l">
              <a:lnSpc>
                <a:spcPct val="100000"/>
              </a:lnSpc>
              <a:spcBef>
                <a:spcPts val="0"/>
              </a:spcBef>
              <a:spcAft>
                <a:spcPts val="0"/>
              </a:spcAft>
              <a:buClr>
                <a:srgbClr val="0F0F0F"/>
              </a:buClr>
              <a:buSzPts val="1800"/>
              <a:buNone/>
              <a:defRPr/>
            </a:lvl7pPr>
            <a:lvl8pPr lvl="7" algn="l">
              <a:lnSpc>
                <a:spcPct val="100000"/>
              </a:lnSpc>
              <a:spcBef>
                <a:spcPts val="0"/>
              </a:spcBef>
              <a:spcAft>
                <a:spcPts val="0"/>
              </a:spcAft>
              <a:buClr>
                <a:srgbClr val="0F0F0F"/>
              </a:buClr>
              <a:buSzPts val="1800"/>
              <a:buNone/>
              <a:defRPr/>
            </a:lvl8pPr>
            <a:lvl9pPr lvl="8" algn="l">
              <a:lnSpc>
                <a:spcPct val="100000"/>
              </a:lnSpc>
              <a:spcBef>
                <a:spcPts val="0"/>
              </a:spcBef>
              <a:spcAft>
                <a:spcPts val="0"/>
              </a:spcAft>
              <a:buClr>
                <a:srgbClr val="0F0F0F"/>
              </a:buClr>
              <a:buSzPts val="1800"/>
              <a:buNone/>
              <a:defRPr/>
            </a:lvl9pPr>
          </a:lstStyle>
          <a:p>
            <a:endParaRPr/>
          </a:p>
        </p:txBody>
      </p:sp>
      <p:sp>
        <p:nvSpPr>
          <p:cNvPr id="95" name="Google Shape;95;p6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757575"/>
              </a:buClr>
              <a:buSzPts val="1800"/>
              <a:buNone/>
              <a:defRPr/>
            </a:lvl1pPr>
            <a:lvl2pPr lvl="1" algn="l">
              <a:lnSpc>
                <a:spcPct val="100000"/>
              </a:lnSpc>
              <a:spcBef>
                <a:spcPts val="0"/>
              </a:spcBef>
              <a:spcAft>
                <a:spcPts val="0"/>
              </a:spcAft>
              <a:buClr>
                <a:srgbClr val="0F0F0F"/>
              </a:buClr>
              <a:buSzPts val="1800"/>
              <a:buNone/>
              <a:defRPr/>
            </a:lvl2pPr>
            <a:lvl3pPr lvl="2" algn="l">
              <a:lnSpc>
                <a:spcPct val="100000"/>
              </a:lnSpc>
              <a:spcBef>
                <a:spcPts val="0"/>
              </a:spcBef>
              <a:spcAft>
                <a:spcPts val="0"/>
              </a:spcAft>
              <a:buClr>
                <a:srgbClr val="0F0F0F"/>
              </a:buClr>
              <a:buSzPts val="1800"/>
              <a:buNone/>
              <a:defRPr/>
            </a:lvl3pPr>
            <a:lvl4pPr lvl="3" algn="l">
              <a:lnSpc>
                <a:spcPct val="100000"/>
              </a:lnSpc>
              <a:spcBef>
                <a:spcPts val="0"/>
              </a:spcBef>
              <a:spcAft>
                <a:spcPts val="0"/>
              </a:spcAft>
              <a:buClr>
                <a:srgbClr val="0F0F0F"/>
              </a:buClr>
              <a:buSzPts val="1800"/>
              <a:buNone/>
              <a:defRPr/>
            </a:lvl4pPr>
            <a:lvl5pPr lvl="4" algn="l">
              <a:lnSpc>
                <a:spcPct val="100000"/>
              </a:lnSpc>
              <a:spcBef>
                <a:spcPts val="0"/>
              </a:spcBef>
              <a:spcAft>
                <a:spcPts val="0"/>
              </a:spcAft>
              <a:buClr>
                <a:srgbClr val="0F0F0F"/>
              </a:buClr>
              <a:buSzPts val="1800"/>
              <a:buNone/>
              <a:defRPr/>
            </a:lvl5pPr>
            <a:lvl6pPr lvl="5" algn="l">
              <a:lnSpc>
                <a:spcPct val="100000"/>
              </a:lnSpc>
              <a:spcBef>
                <a:spcPts val="0"/>
              </a:spcBef>
              <a:spcAft>
                <a:spcPts val="0"/>
              </a:spcAft>
              <a:buClr>
                <a:srgbClr val="0F0F0F"/>
              </a:buClr>
              <a:buSzPts val="1800"/>
              <a:buNone/>
              <a:defRPr/>
            </a:lvl6pPr>
            <a:lvl7pPr lvl="6" algn="l">
              <a:lnSpc>
                <a:spcPct val="100000"/>
              </a:lnSpc>
              <a:spcBef>
                <a:spcPts val="0"/>
              </a:spcBef>
              <a:spcAft>
                <a:spcPts val="0"/>
              </a:spcAft>
              <a:buClr>
                <a:srgbClr val="0F0F0F"/>
              </a:buClr>
              <a:buSzPts val="1800"/>
              <a:buNone/>
              <a:defRPr/>
            </a:lvl7pPr>
            <a:lvl8pPr lvl="7" algn="l">
              <a:lnSpc>
                <a:spcPct val="100000"/>
              </a:lnSpc>
              <a:spcBef>
                <a:spcPts val="0"/>
              </a:spcBef>
              <a:spcAft>
                <a:spcPts val="0"/>
              </a:spcAft>
              <a:buClr>
                <a:srgbClr val="0F0F0F"/>
              </a:buClr>
              <a:buSzPts val="1800"/>
              <a:buNone/>
              <a:defRPr/>
            </a:lvl8pPr>
            <a:lvl9pPr lvl="8" algn="l">
              <a:lnSpc>
                <a:spcPct val="100000"/>
              </a:lnSpc>
              <a:spcBef>
                <a:spcPts val="0"/>
              </a:spcBef>
              <a:spcAft>
                <a:spcPts val="0"/>
              </a:spcAft>
              <a:buClr>
                <a:srgbClr val="0F0F0F"/>
              </a:buClr>
              <a:buSzPts val="1800"/>
              <a:buNone/>
              <a:defRPr/>
            </a:lvl9pPr>
          </a:lstStyle>
          <a:p>
            <a:endParaRPr/>
          </a:p>
        </p:txBody>
      </p:sp>
      <p:sp>
        <p:nvSpPr>
          <p:cNvPr id="96" name="Google Shape;96;p6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757575"/>
              </a:buClr>
              <a:buSzPts val="900"/>
              <a:buFont typeface="Arial"/>
              <a:buNone/>
              <a:defRPr/>
            </a:lvl1pPr>
            <a:lvl2pPr marL="0" lvl="1" indent="0" algn="r">
              <a:lnSpc>
                <a:spcPct val="100000"/>
              </a:lnSpc>
              <a:spcBef>
                <a:spcPts val="0"/>
              </a:spcBef>
              <a:spcAft>
                <a:spcPts val="0"/>
              </a:spcAft>
              <a:buClr>
                <a:srgbClr val="757575"/>
              </a:buClr>
              <a:buSzPts val="900"/>
              <a:buFont typeface="Arial"/>
              <a:buNone/>
              <a:defRPr/>
            </a:lvl2pPr>
            <a:lvl3pPr marL="0" lvl="2" indent="0" algn="r">
              <a:lnSpc>
                <a:spcPct val="100000"/>
              </a:lnSpc>
              <a:spcBef>
                <a:spcPts val="0"/>
              </a:spcBef>
              <a:spcAft>
                <a:spcPts val="0"/>
              </a:spcAft>
              <a:buClr>
                <a:srgbClr val="757575"/>
              </a:buClr>
              <a:buSzPts val="900"/>
              <a:buFont typeface="Arial"/>
              <a:buNone/>
              <a:defRPr/>
            </a:lvl3pPr>
            <a:lvl4pPr marL="0" lvl="3" indent="0" algn="r">
              <a:lnSpc>
                <a:spcPct val="100000"/>
              </a:lnSpc>
              <a:spcBef>
                <a:spcPts val="0"/>
              </a:spcBef>
              <a:spcAft>
                <a:spcPts val="0"/>
              </a:spcAft>
              <a:buClr>
                <a:srgbClr val="757575"/>
              </a:buClr>
              <a:buSzPts val="900"/>
              <a:buFont typeface="Arial"/>
              <a:buNone/>
              <a:defRPr/>
            </a:lvl4pPr>
            <a:lvl5pPr marL="0" lvl="4" indent="0" algn="r">
              <a:lnSpc>
                <a:spcPct val="100000"/>
              </a:lnSpc>
              <a:spcBef>
                <a:spcPts val="0"/>
              </a:spcBef>
              <a:spcAft>
                <a:spcPts val="0"/>
              </a:spcAft>
              <a:buClr>
                <a:srgbClr val="757575"/>
              </a:buClr>
              <a:buSzPts val="900"/>
              <a:buFont typeface="Arial"/>
              <a:buNone/>
              <a:defRPr/>
            </a:lvl5pPr>
            <a:lvl6pPr marL="0" lvl="5" indent="0" algn="r">
              <a:lnSpc>
                <a:spcPct val="100000"/>
              </a:lnSpc>
              <a:spcBef>
                <a:spcPts val="0"/>
              </a:spcBef>
              <a:spcAft>
                <a:spcPts val="0"/>
              </a:spcAft>
              <a:buClr>
                <a:srgbClr val="757575"/>
              </a:buClr>
              <a:buSzPts val="900"/>
              <a:buFont typeface="Arial"/>
              <a:buNone/>
              <a:defRPr/>
            </a:lvl6pPr>
            <a:lvl7pPr marL="0" lvl="6" indent="0" algn="r">
              <a:lnSpc>
                <a:spcPct val="100000"/>
              </a:lnSpc>
              <a:spcBef>
                <a:spcPts val="0"/>
              </a:spcBef>
              <a:spcAft>
                <a:spcPts val="0"/>
              </a:spcAft>
              <a:buClr>
                <a:srgbClr val="757575"/>
              </a:buClr>
              <a:buSzPts val="900"/>
              <a:buFont typeface="Arial"/>
              <a:buNone/>
              <a:defRPr/>
            </a:lvl7pPr>
            <a:lvl8pPr marL="0" lvl="7" indent="0" algn="r">
              <a:lnSpc>
                <a:spcPct val="100000"/>
              </a:lnSpc>
              <a:spcBef>
                <a:spcPts val="0"/>
              </a:spcBef>
              <a:spcAft>
                <a:spcPts val="0"/>
              </a:spcAft>
              <a:buClr>
                <a:srgbClr val="757575"/>
              </a:buClr>
              <a:buSzPts val="900"/>
              <a:buFont typeface="Arial"/>
              <a:buNone/>
              <a:defRPr/>
            </a:lvl8pPr>
            <a:lvl9pPr marL="0" lvl="8" indent="0" algn="r">
              <a:lnSpc>
                <a:spcPct val="100000"/>
              </a:lnSpc>
              <a:spcBef>
                <a:spcPts val="0"/>
              </a:spcBef>
              <a:spcAft>
                <a:spcPts val="0"/>
              </a:spcAft>
              <a:buClr>
                <a:srgbClr val="757575"/>
              </a:buClr>
              <a:buSzPts val="900"/>
              <a:buFont typeface="Arial"/>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Összehasonlítás" type="twoTxTwoObj">
  <p:cSld name="TWO_OBJECTS_WITH_TEXT">
    <p:spTree>
      <p:nvGrpSpPr>
        <p:cNvPr id="1" name="Shape 97"/>
        <p:cNvGrpSpPr/>
        <p:nvPr/>
      </p:nvGrpSpPr>
      <p:grpSpPr>
        <a:xfrm>
          <a:off x="0" y="0"/>
          <a:ext cx="0" cy="0"/>
          <a:chOff x="0" y="0"/>
          <a:chExt cx="0" cy="0"/>
        </a:xfrm>
      </p:grpSpPr>
      <p:sp>
        <p:nvSpPr>
          <p:cNvPr id="98" name="Google Shape;98;p63"/>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63"/>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100" name="Google Shape;100;p63"/>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1" name="Google Shape;101;p63"/>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102" name="Google Shape;102;p63"/>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3" name="Google Shape;103;p6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757575"/>
              </a:buClr>
              <a:buSzPts val="1800"/>
              <a:buNone/>
              <a:defRPr/>
            </a:lvl1pPr>
            <a:lvl2pPr lvl="1" algn="l">
              <a:lnSpc>
                <a:spcPct val="100000"/>
              </a:lnSpc>
              <a:spcBef>
                <a:spcPts val="0"/>
              </a:spcBef>
              <a:spcAft>
                <a:spcPts val="0"/>
              </a:spcAft>
              <a:buClr>
                <a:srgbClr val="0F0F0F"/>
              </a:buClr>
              <a:buSzPts val="1800"/>
              <a:buNone/>
              <a:defRPr/>
            </a:lvl2pPr>
            <a:lvl3pPr lvl="2" algn="l">
              <a:lnSpc>
                <a:spcPct val="100000"/>
              </a:lnSpc>
              <a:spcBef>
                <a:spcPts val="0"/>
              </a:spcBef>
              <a:spcAft>
                <a:spcPts val="0"/>
              </a:spcAft>
              <a:buClr>
                <a:srgbClr val="0F0F0F"/>
              </a:buClr>
              <a:buSzPts val="1800"/>
              <a:buNone/>
              <a:defRPr/>
            </a:lvl3pPr>
            <a:lvl4pPr lvl="3" algn="l">
              <a:lnSpc>
                <a:spcPct val="100000"/>
              </a:lnSpc>
              <a:spcBef>
                <a:spcPts val="0"/>
              </a:spcBef>
              <a:spcAft>
                <a:spcPts val="0"/>
              </a:spcAft>
              <a:buClr>
                <a:srgbClr val="0F0F0F"/>
              </a:buClr>
              <a:buSzPts val="1800"/>
              <a:buNone/>
              <a:defRPr/>
            </a:lvl4pPr>
            <a:lvl5pPr lvl="4" algn="l">
              <a:lnSpc>
                <a:spcPct val="100000"/>
              </a:lnSpc>
              <a:spcBef>
                <a:spcPts val="0"/>
              </a:spcBef>
              <a:spcAft>
                <a:spcPts val="0"/>
              </a:spcAft>
              <a:buClr>
                <a:srgbClr val="0F0F0F"/>
              </a:buClr>
              <a:buSzPts val="1800"/>
              <a:buNone/>
              <a:defRPr/>
            </a:lvl5pPr>
            <a:lvl6pPr lvl="5" algn="l">
              <a:lnSpc>
                <a:spcPct val="100000"/>
              </a:lnSpc>
              <a:spcBef>
                <a:spcPts val="0"/>
              </a:spcBef>
              <a:spcAft>
                <a:spcPts val="0"/>
              </a:spcAft>
              <a:buClr>
                <a:srgbClr val="0F0F0F"/>
              </a:buClr>
              <a:buSzPts val="1800"/>
              <a:buNone/>
              <a:defRPr/>
            </a:lvl6pPr>
            <a:lvl7pPr lvl="6" algn="l">
              <a:lnSpc>
                <a:spcPct val="100000"/>
              </a:lnSpc>
              <a:spcBef>
                <a:spcPts val="0"/>
              </a:spcBef>
              <a:spcAft>
                <a:spcPts val="0"/>
              </a:spcAft>
              <a:buClr>
                <a:srgbClr val="0F0F0F"/>
              </a:buClr>
              <a:buSzPts val="1800"/>
              <a:buNone/>
              <a:defRPr/>
            </a:lvl7pPr>
            <a:lvl8pPr lvl="7" algn="l">
              <a:lnSpc>
                <a:spcPct val="100000"/>
              </a:lnSpc>
              <a:spcBef>
                <a:spcPts val="0"/>
              </a:spcBef>
              <a:spcAft>
                <a:spcPts val="0"/>
              </a:spcAft>
              <a:buClr>
                <a:srgbClr val="0F0F0F"/>
              </a:buClr>
              <a:buSzPts val="1800"/>
              <a:buNone/>
              <a:defRPr/>
            </a:lvl8pPr>
            <a:lvl9pPr lvl="8" algn="l">
              <a:lnSpc>
                <a:spcPct val="100000"/>
              </a:lnSpc>
              <a:spcBef>
                <a:spcPts val="0"/>
              </a:spcBef>
              <a:spcAft>
                <a:spcPts val="0"/>
              </a:spcAft>
              <a:buClr>
                <a:srgbClr val="0F0F0F"/>
              </a:buClr>
              <a:buSzPts val="1800"/>
              <a:buNone/>
              <a:defRPr/>
            </a:lvl9pPr>
          </a:lstStyle>
          <a:p>
            <a:endParaRPr/>
          </a:p>
        </p:txBody>
      </p:sp>
      <p:sp>
        <p:nvSpPr>
          <p:cNvPr id="104" name="Google Shape;104;p6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757575"/>
              </a:buClr>
              <a:buSzPts val="1800"/>
              <a:buNone/>
              <a:defRPr/>
            </a:lvl1pPr>
            <a:lvl2pPr lvl="1" algn="l">
              <a:lnSpc>
                <a:spcPct val="100000"/>
              </a:lnSpc>
              <a:spcBef>
                <a:spcPts val="0"/>
              </a:spcBef>
              <a:spcAft>
                <a:spcPts val="0"/>
              </a:spcAft>
              <a:buClr>
                <a:srgbClr val="0F0F0F"/>
              </a:buClr>
              <a:buSzPts val="1800"/>
              <a:buNone/>
              <a:defRPr/>
            </a:lvl2pPr>
            <a:lvl3pPr lvl="2" algn="l">
              <a:lnSpc>
                <a:spcPct val="100000"/>
              </a:lnSpc>
              <a:spcBef>
                <a:spcPts val="0"/>
              </a:spcBef>
              <a:spcAft>
                <a:spcPts val="0"/>
              </a:spcAft>
              <a:buClr>
                <a:srgbClr val="0F0F0F"/>
              </a:buClr>
              <a:buSzPts val="1800"/>
              <a:buNone/>
              <a:defRPr/>
            </a:lvl3pPr>
            <a:lvl4pPr lvl="3" algn="l">
              <a:lnSpc>
                <a:spcPct val="100000"/>
              </a:lnSpc>
              <a:spcBef>
                <a:spcPts val="0"/>
              </a:spcBef>
              <a:spcAft>
                <a:spcPts val="0"/>
              </a:spcAft>
              <a:buClr>
                <a:srgbClr val="0F0F0F"/>
              </a:buClr>
              <a:buSzPts val="1800"/>
              <a:buNone/>
              <a:defRPr/>
            </a:lvl4pPr>
            <a:lvl5pPr lvl="4" algn="l">
              <a:lnSpc>
                <a:spcPct val="100000"/>
              </a:lnSpc>
              <a:spcBef>
                <a:spcPts val="0"/>
              </a:spcBef>
              <a:spcAft>
                <a:spcPts val="0"/>
              </a:spcAft>
              <a:buClr>
                <a:srgbClr val="0F0F0F"/>
              </a:buClr>
              <a:buSzPts val="1800"/>
              <a:buNone/>
              <a:defRPr/>
            </a:lvl5pPr>
            <a:lvl6pPr lvl="5" algn="l">
              <a:lnSpc>
                <a:spcPct val="100000"/>
              </a:lnSpc>
              <a:spcBef>
                <a:spcPts val="0"/>
              </a:spcBef>
              <a:spcAft>
                <a:spcPts val="0"/>
              </a:spcAft>
              <a:buClr>
                <a:srgbClr val="0F0F0F"/>
              </a:buClr>
              <a:buSzPts val="1800"/>
              <a:buNone/>
              <a:defRPr/>
            </a:lvl6pPr>
            <a:lvl7pPr lvl="6" algn="l">
              <a:lnSpc>
                <a:spcPct val="100000"/>
              </a:lnSpc>
              <a:spcBef>
                <a:spcPts val="0"/>
              </a:spcBef>
              <a:spcAft>
                <a:spcPts val="0"/>
              </a:spcAft>
              <a:buClr>
                <a:srgbClr val="0F0F0F"/>
              </a:buClr>
              <a:buSzPts val="1800"/>
              <a:buNone/>
              <a:defRPr/>
            </a:lvl7pPr>
            <a:lvl8pPr lvl="7" algn="l">
              <a:lnSpc>
                <a:spcPct val="100000"/>
              </a:lnSpc>
              <a:spcBef>
                <a:spcPts val="0"/>
              </a:spcBef>
              <a:spcAft>
                <a:spcPts val="0"/>
              </a:spcAft>
              <a:buClr>
                <a:srgbClr val="0F0F0F"/>
              </a:buClr>
              <a:buSzPts val="1800"/>
              <a:buNone/>
              <a:defRPr/>
            </a:lvl8pPr>
            <a:lvl9pPr lvl="8" algn="l">
              <a:lnSpc>
                <a:spcPct val="100000"/>
              </a:lnSpc>
              <a:spcBef>
                <a:spcPts val="0"/>
              </a:spcBef>
              <a:spcAft>
                <a:spcPts val="0"/>
              </a:spcAft>
              <a:buClr>
                <a:srgbClr val="0F0F0F"/>
              </a:buClr>
              <a:buSzPts val="1800"/>
              <a:buNone/>
              <a:defRPr/>
            </a:lvl9pPr>
          </a:lstStyle>
          <a:p>
            <a:endParaRPr/>
          </a:p>
        </p:txBody>
      </p:sp>
      <p:sp>
        <p:nvSpPr>
          <p:cNvPr id="105" name="Google Shape;105;p6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757575"/>
              </a:buClr>
              <a:buSzPts val="900"/>
              <a:buFont typeface="Arial"/>
              <a:buNone/>
              <a:defRPr/>
            </a:lvl1pPr>
            <a:lvl2pPr marL="0" lvl="1" indent="0" algn="r">
              <a:lnSpc>
                <a:spcPct val="100000"/>
              </a:lnSpc>
              <a:spcBef>
                <a:spcPts val="0"/>
              </a:spcBef>
              <a:spcAft>
                <a:spcPts val="0"/>
              </a:spcAft>
              <a:buClr>
                <a:srgbClr val="757575"/>
              </a:buClr>
              <a:buSzPts val="900"/>
              <a:buFont typeface="Arial"/>
              <a:buNone/>
              <a:defRPr/>
            </a:lvl2pPr>
            <a:lvl3pPr marL="0" lvl="2" indent="0" algn="r">
              <a:lnSpc>
                <a:spcPct val="100000"/>
              </a:lnSpc>
              <a:spcBef>
                <a:spcPts val="0"/>
              </a:spcBef>
              <a:spcAft>
                <a:spcPts val="0"/>
              </a:spcAft>
              <a:buClr>
                <a:srgbClr val="757575"/>
              </a:buClr>
              <a:buSzPts val="900"/>
              <a:buFont typeface="Arial"/>
              <a:buNone/>
              <a:defRPr/>
            </a:lvl3pPr>
            <a:lvl4pPr marL="0" lvl="3" indent="0" algn="r">
              <a:lnSpc>
                <a:spcPct val="100000"/>
              </a:lnSpc>
              <a:spcBef>
                <a:spcPts val="0"/>
              </a:spcBef>
              <a:spcAft>
                <a:spcPts val="0"/>
              </a:spcAft>
              <a:buClr>
                <a:srgbClr val="757575"/>
              </a:buClr>
              <a:buSzPts val="900"/>
              <a:buFont typeface="Arial"/>
              <a:buNone/>
              <a:defRPr/>
            </a:lvl4pPr>
            <a:lvl5pPr marL="0" lvl="4" indent="0" algn="r">
              <a:lnSpc>
                <a:spcPct val="100000"/>
              </a:lnSpc>
              <a:spcBef>
                <a:spcPts val="0"/>
              </a:spcBef>
              <a:spcAft>
                <a:spcPts val="0"/>
              </a:spcAft>
              <a:buClr>
                <a:srgbClr val="757575"/>
              </a:buClr>
              <a:buSzPts val="900"/>
              <a:buFont typeface="Arial"/>
              <a:buNone/>
              <a:defRPr/>
            </a:lvl5pPr>
            <a:lvl6pPr marL="0" lvl="5" indent="0" algn="r">
              <a:lnSpc>
                <a:spcPct val="100000"/>
              </a:lnSpc>
              <a:spcBef>
                <a:spcPts val="0"/>
              </a:spcBef>
              <a:spcAft>
                <a:spcPts val="0"/>
              </a:spcAft>
              <a:buClr>
                <a:srgbClr val="757575"/>
              </a:buClr>
              <a:buSzPts val="900"/>
              <a:buFont typeface="Arial"/>
              <a:buNone/>
              <a:defRPr/>
            </a:lvl6pPr>
            <a:lvl7pPr marL="0" lvl="6" indent="0" algn="r">
              <a:lnSpc>
                <a:spcPct val="100000"/>
              </a:lnSpc>
              <a:spcBef>
                <a:spcPts val="0"/>
              </a:spcBef>
              <a:spcAft>
                <a:spcPts val="0"/>
              </a:spcAft>
              <a:buClr>
                <a:srgbClr val="757575"/>
              </a:buClr>
              <a:buSzPts val="900"/>
              <a:buFont typeface="Arial"/>
              <a:buNone/>
              <a:defRPr/>
            </a:lvl7pPr>
            <a:lvl8pPr marL="0" lvl="7" indent="0" algn="r">
              <a:lnSpc>
                <a:spcPct val="100000"/>
              </a:lnSpc>
              <a:spcBef>
                <a:spcPts val="0"/>
              </a:spcBef>
              <a:spcAft>
                <a:spcPts val="0"/>
              </a:spcAft>
              <a:buClr>
                <a:srgbClr val="757575"/>
              </a:buClr>
              <a:buSzPts val="900"/>
              <a:buFont typeface="Arial"/>
              <a:buNone/>
              <a:defRPr/>
            </a:lvl8pPr>
            <a:lvl9pPr marL="0" lvl="8" indent="0" algn="r">
              <a:lnSpc>
                <a:spcPct val="100000"/>
              </a:lnSpc>
              <a:spcBef>
                <a:spcPts val="0"/>
              </a:spcBef>
              <a:spcAft>
                <a:spcPts val="0"/>
              </a:spcAft>
              <a:buClr>
                <a:srgbClr val="757575"/>
              </a:buClr>
              <a:buSzPts val="900"/>
              <a:buFont typeface="Arial"/>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5.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2.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50"/>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Play"/>
              <a:buNone/>
              <a:defRPr sz="33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50"/>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8" name="Google Shape;8;p5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757575"/>
              </a:buClr>
              <a:buSzPts val="900"/>
              <a:buFont typeface="Arial"/>
              <a:buNone/>
              <a:defRPr sz="9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F0F0F"/>
              </a:buClr>
              <a:buSzPts val="1300"/>
              <a:buFont typeface="Arial"/>
              <a:buNone/>
              <a:defRPr sz="1300" b="0" i="0" u="none" strike="noStrike" cap="none">
                <a:solidFill>
                  <a:srgbClr val="0F0F0F"/>
                </a:solidFill>
                <a:latin typeface="Arial"/>
                <a:ea typeface="Arial"/>
                <a:cs typeface="Arial"/>
                <a:sym typeface="Arial"/>
              </a:defRPr>
            </a:lvl2pPr>
            <a:lvl3pPr marR="0" lvl="2" algn="l" rtl="0">
              <a:lnSpc>
                <a:spcPct val="100000"/>
              </a:lnSpc>
              <a:spcBef>
                <a:spcPts val="0"/>
              </a:spcBef>
              <a:spcAft>
                <a:spcPts val="0"/>
              </a:spcAft>
              <a:buClr>
                <a:srgbClr val="0F0F0F"/>
              </a:buClr>
              <a:buSzPts val="1300"/>
              <a:buFont typeface="Arial"/>
              <a:buNone/>
              <a:defRPr sz="1300" b="0" i="0" u="none" strike="noStrike" cap="none">
                <a:solidFill>
                  <a:srgbClr val="0F0F0F"/>
                </a:solidFill>
                <a:latin typeface="Arial"/>
                <a:ea typeface="Arial"/>
                <a:cs typeface="Arial"/>
                <a:sym typeface="Arial"/>
              </a:defRPr>
            </a:lvl3pPr>
            <a:lvl4pPr marR="0" lvl="3" algn="l" rtl="0">
              <a:lnSpc>
                <a:spcPct val="100000"/>
              </a:lnSpc>
              <a:spcBef>
                <a:spcPts val="0"/>
              </a:spcBef>
              <a:spcAft>
                <a:spcPts val="0"/>
              </a:spcAft>
              <a:buClr>
                <a:srgbClr val="0F0F0F"/>
              </a:buClr>
              <a:buSzPts val="1300"/>
              <a:buFont typeface="Arial"/>
              <a:buNone/>
              <a:defRPr sz="1300" b="0" i="0" u="none" strike="noStrike" cap="none">
                <a:solidFill>
                  <a:srgbClr val="0F0F0F"/>
                </a:solidFill>
                <a:latin typeface="Arial"/>
                <a:ea typeface="Arial"/>
                <a:cs typeface="Arial"/>
                <a:sym typeface="Arial"/>
              </a:defRPr>
            </a:lvl4pPr>
            <a:lvl5pPr marR="0" lvl="4" algn="l" rtl="0">
              <a:lnSpc>
                <a:spcPct val="100000"/>
              </a:lnSpc>
              <a:spcBef>
                <a:spcPts val="0"/>
              </a:spcBef>
              <a:spcAft>
                <a:spcPts val="0"/>
              </a:spcAft>
              <a:buClr>
                <a:srgbClr val="0F0F0F"/>
              </a:buClr>
              <a:buSzPts val="1300"/>
              <a:buFont typeface="Arial"/>
              <a:buNone/>
              <a:defRPr sz="1300" b="0" i="0" u="none" strike="noStrike" cap="none">
                <a:solidFill>
                  <a:srgbClr val="0F0F0F"/>
                </a:solidFill>
                <a:latin typeface="Arial"/>
                <a:ea typeface="Arial"/>
                <a:cs typeface="Arial"/>
                <a:sym typeface="Arial"/>
              </a:defRPr>
            </a:lvl5pPr>
            <a:lvl6pPr marR="0" lvl="5" algn="l" rtl="0">
              <a:lnSpc>
                <a:spcPct val="100000"/>
              </a:lnSpc>
              <a:spcBef>
                <a:spcPts val="0"/>
              </a:spcBef>
              <a:spcAft>
                <a:spcPts val="0"/>
              </a:spcAft>
              <a:buClr>
                <a:srgbClr val="0F0F0F"/>
              </a:buClr>
              <a:buSzPts val="1300"/>
              <a:buFont typeface="Arial"/>
              <a:buNone/>
              <a:defRPr sz="1300" b="0" i="0" u="none" strike="noStrike" cap="none">
                <a:solidFill>
                  <a:srgbClr val="0F0F0F"/>
                </a:solidFill>
                <a:latin typeface="Arial"/>
                <a:ea typeface="Arial"/>
                <a:cs typeface="Arial"/>
                <a:sym typeface="Arial"/>
              </a:defRPr>
            </a:lvl6pPr>
            <a:lvl7pPr marR="0" lvl="6" algn="l" rtl="0">
              <a:lnSpc>
                <a:spcPct val="100000"/>
              </a:lnSpc>
              <a:spcBef>
                <a:spcPts val="0"/>
              </a:spcBef>
              <a:spcAft>
                <a:spcPts val="0"/>
              </a:spcAft>
              <a:buClr>
                <a:srgbClr val="0F0F0F"/>
              </a:buClr>
              <a:buSzPts val="1300"/>
              <a:buFont typeface="Arial"/>
              <a:buNone/>
              <a:defRPr sz="1300" b="0" i="0" u="none" strike="noStrike" cap="none">
                <a:solidFill>
                  <a:srgbClr val="0F0F0F"/>
                </a:solidFill>
                <a:latin typeface="Arial"/>
                <a:ea typeface="Arial"/>
                <a:cs typeface="Arial"/>
                <a:sym typeface="Arial"/>
              </a:defRPr>
            </a:lvl7pPr>
            <a:lvl8pPr marR="0" lvl="7" algn="l" rtl="0">
              <a:lnSpc>
                <a:spcPct val="100000"/>
              </a:lnSpc>
              <a:spcBef>
                <a:spcPts val="0"/>
              </a:spcBef>
              <a:spcAft>
                <a:spcPts val="0"/>
              </a:spcAft>
              <a:buClr>
                <a:srgbClr val="0F0F0F"/>
              </a:buClr>
              <a:buSzPts val="1300"/>
              <a:buFont typeface="Arial"/>
              <a:buNone/>
              <a:defRPr sz="1300" b="0" i="0" u="none" strike="noStrike" cap="none">
                <a:solidFill>
                  <a:srgbClr val="0F0F0F"/>
                </a:solidFill>
                <a:latin typeface="Arial"/>
                <a:ea typeface="Arial"/>
                <a:cs typeface="Arial"/>
                <a:sym typeface="Arial"/>
              </a:defRPr>
            </a:lvl8pPr>
            <a:lvl9pPr marR="0" lvl="8" algn="l" rtl="0">
              <a:lnSpc>
                <a:spcPct val="100000"/>
              </a:lnSpc>
              <a:spcBef>
                <a:spcPts val="0"/>
              </a:spcBef>
              <a:spcAft>
                <a:spcPts val="0"/>
              </a:spcAft>
              <a:buClr>
                <a:srgbClr val="0F0F0F"/>
              </a:buClr>
              <a:buSzPts val="1300"/>
              <a:buFont typeface="Arial"/>
              <a:buNone/>
              <a:defRPr sz="1300" b="0" i="0" u="none" strike="noStrike" cap="none">
                <a:solidFill>
                  <a:srgbClr val="0F0F0F"/>
                </a:solidFill>
                <a:latin typeface="Arial"/>
                <a:ea typeface="Arial"/>
                <a:cs typeface="Arial"/>
                <a:sym typeface="Arial"/>
              </a:defRPr>
            </a:lvl9pPr>
          </a:lstStyle>
          <a:p>
            <a:endParaRPr/>
          </a:p>
        </p:txBody>
      </p:sp>
      <p:sp>
        <p:nvSpPr>
          <p:cNvPr id="9" name="Google Shape;9;p5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757575"/>
              </a:buClr>
              <a:buSzPts val="900"/>
              <a:buFont typeface="Arial"/>
              <a:buNone/>
              <a:defRPr sz="9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F0F0F"/>
              </a:buClr>
              <a:buSzPts val="1300"/>
              <a:buFont typeface="Arial"/>
              <a:buNone/>
              <a:defRPr sz="1300" b="0" i="0" u="none" strike="noStrike" cap="none">
                <a:solidFill>
                  <a:srgbClr val="0F0F0F"/>
                </a:solidFill>
                <a:latin typeface="Arial"/>
                <a:ea typeface="Arial"/>
                <a:cs typeface="Arial"/>
                <a:sym typeface="Arial"/>
              </a:defRPr>
            </a:lvl2pPr>
            <a:lvl3pPr marR="0" lvl="2" algn="l" rtl="0">
              <a:lnSpc>
                <a:spcPct val="100000"/>
              </a:lnSpc>
              <a:spcBef>
                <a:spcPts val="0"/>
              </a:spcBef>
              <a:spcAft>
                <a:spcPts val="0"/>
              </a:spcAft>
              <a:buClr>
                <a:srgbClr val="0F0F0F"/>
              </a:buClr>
              <a:buSzPts val="1300"/>
              <a:buFont typeface="Arial"/>
              <a:buNone/>
              <a:defRPr sz="1300" b="0" i="0" u="none" strike="noStrike" cap="none">
                <a:solidFill>
                  <a:srgbClr val="0F0F0F"/>
                </a:solidFill>
                <a:latin typeface="Arial"/>
                <a:ea typeface="Arial"/>
                <a:cs typeface="Arial"/>
                <a:sym typeface="Arial"/>
              </a:defRPr>
            </a:lvl3pPr>
            <a:lvl4pPr marR="0" lvl="3" algn="l" rtl="0">
              <a:lnSpc>
                <a:spcPct val="100000"/>
              </a:lnSpc>
              <a:spcBef>
                <a:spcPts val="0"/>
              </a:spcBef>
              <a:spcAft>
                <a:spcPts val="0"/>
              </a:spcAft>
              <a:buClr>
                <a:srgbClr val="0F0F0F"/>
              </a:buClr>
              <a:buSzPts val="1300"/>
              <a:buFont typeface="Arial"/>
              <a:buNone/>
              <a:defRPr sz="1300" b="0" i="0" u="none" strike="noStrike" cap="none">
                <a:solidFill>
                  <a:srgbClr val="0F0F0F"/>
                </a:solidFill>
                <a:latin typeface="Arial"/>
                <a:ea typeface="Arial"/>
                <a:cs typeface="Arial"/>
                <a:sym typeface="Arial"/>
              </a:defRPr>
            </a:lvl4pPr>
            <a:lvl5pPr marR="0" lvl="4" algn="l" rtl="0">
              <a:lnSpc>
                <a:spcPct val="100000"/>
              </a:lnSpc>
              <a:spcBef>
                <a:spcPts val="0"/>
              </a:spcBef>
              <a:spcAft>
                <a:spcPts val="0"/>
              </a:spcAft>
              <a:buClr>
                <a:srgbClr val="0F0F0F"/>
              </a:buClr>
              <a:buSzPts val="1300"/>
              <a:buFont typeface="Arial"/>
              <a:buNone/>
              <a:defRPr sz="1300" b="0" i="0" u="none" strike="noStrike" cap="none">
                <a:solidFill>
                  <a:srgbClr val="0F0F0F"/>
                </a:solidFill>
                <a:latin typeface="Arial"/>
                <a:ea typeface="Arial"/>
                <a:cs typeface="Arial"/>
                <a:sym typeface="Arial"/>
              </a:defRPr>
            </a:lvl5pPr>
            <a:lvl6pPr marR="0" lvl="5" algn="l" rtl="0">
              <a:lnSpc>
                <a:spcPct val="100000"/>
              </a:lnSpc>
              <a:spcBef>
                <a:spcPts val="0"/>
              </a:spcBef>
              <a:spcAft>
                <a:spcPts val="0"/>
              </a:spcAft>
              <a:buClr>
                <a:srgbClr val="0F0F0F"/>
              </a:buClr>
              <a:buSzPts val="1300"/>
              <a:buFont typeface="Arial"/>
              <a:buNone/>
              <a:defRPr sz="1300" b="0" i="0" u="none" strike="noStrike" cap="none">
                <a:solidFill>
                  <a:srgbClr val="0F0F0F"/>
                </a:solidFill>
                <a:latin typeface="Arial"/>
                <a:ea typeface="Arial"/>
                <a:cs typeface="Arial"/>
                <a:sym typeface="Arial"/>
              </a:defRPr>
            </a:lvl6pPr>
            <a:lvl7pPr marR="0" lvl="6" algn="l" rtl="0">
              <a:lnSpc>
                <a:spcPct val="100000"/>
              </a:lnSpc>
              <a:spcBef>
                <a:spcPts val="0"/>
              </a:spcBef>
              <a:spcAft>
                <a:spcPts val="0"/>
              </a:spcAft>
              <a:buClr>
                <a:srgbClr val="0F0F0F"/>
              </a:buClr>
              <a:buSzPts val="1300"/>
              <a:buFont typeface="Arial"/>
              <a:buNone/>
              <a:defRPr sz="1300" b="0" i="0" u="none" strike="noStrike" cap="none">
                <a:solidFill>
                  <a:srgbClr val="0F0F0F"/>
                </a:solidFill>
                <a:latin typeface="Arial"/>
                <a:ea typeface="Arial"/>
                <a:cs typeface="Arial"/>
                <a:sym typeface="Arial"/>
              </a:defRPr>
            </a:lvl7pPr>
            <a:lvl8pPr marR="0" lvl="7" algn="l" rtl="0">
              <a:lnSpc>
                <a:spcPct val="100000"/>
              </a:lnSpc>
              <a:spcBef>
                <a:spcPts val="0"/>
              </a:spcBef>
              <a:spcAft>
                <a:spcPts val="0"/>
              </a:spcAft>
              <a:buClr>
                <a:srgbClr val="0F0F0F"/>
              </a:buClr>
              <a:buSzPts val="1300"/>
              <a:buFont typeface="Arial"/>
              <a:buNone/>
              <a:defRPr sz="1300" b="0" i="0" u="none" strike="noStrike" cap="none">
                <a:solidFill>
                  <a:srgbClr val="0F0F0F"/>
                </a:solidFill>
                <a:latin typeface="Arial"/>
                <a:ea typeface="Arial"/>
                <a:cs typeface="Arial"/>
                <a:sym typeface="Arial"/>
              </a:defRPr>
            </a:lvl8pPr>
            <a:lvl9pPr marR="0" lvl="8" algn="l" rtl="0">
              <a:lnSpc>
                <a:spcPct val="100000"/>
              </a:lnSpc>
              <a:spcBef>
                <a:spcPts val="0"/>
              </a:spcBef>
              <a:spcAft>
                <a:spcPts val="0"/>
              </a:spcAft>
              <a:buClr>
                <a:srgbClr val="0F0F0F"/>
              </a:buClr>
              <a:buSzPts val="1300"/>
              <a:buFont typeface="Arial"/>
              <a:buNone/>
              <a:defRPr sz="1300" b="0" i="0" u="none" strike="noStrike" cap="none">
                <a:solidFill>
                  <a:srgbClr val="0F0F0F"/>
                </a:solidFill>
                <a:latin typeface="Arial"/>
                <a:ea typeface="Arial"/>
                <a:cs typeface="Arial"/>
                <a:sym typeface="Arial"/>
              </a:defRPr>
            </a:lvl9pPr>
          </a:lstStyle>
          <a:p>
            <a:endParaRPr/>
          </a:p>
        </p:txBody>
      </p:sp>
      <p:sp>
        <p:nvSpPr>
          <p:cNvPr id="10" name="Google Shape;10;p5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757575"/>
              </a:buClr>
              <a:buSzPts val="900"/>
              <a:buFont typeface="Arial"/>
              <a:buNone/>
              <a:defRPr sz="9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757575"/>
              </a:buClr>
              <a:buSzPts val="900"/>
              <a:buFont typeface="Arial"/>
              <a:buNone/>
              <a:defRPr sz="9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757575"/>
              </a:buClr>
              <a:buSzPts val="900"/>
              <a:buFont typeface="Arial"/>
              <a:buNone/>
              <a:defRPr sz="9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757575"/>
              </a:buClr>
              <a:buSzPts val="900"/>
              <a:buFont typeface="Arial"/>
              <a:buNone/>
              <a:defRPr sz="9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757575"/>
              </a:buClr>
              <a:buSzPts val="900"/>
              <a:buFont typeface="Arial"/>
              <a:buNone/>
              <a:defRPr sz="9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757575"/>
              </a:buClr>
              <a:buSzPts val="900"/>
              <a:buFont typeface="Arial"/>
              <a:buNone/>
              <a:defRPr sz="9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757575"/>
              </a:buClr>
              <a:buSzPts val="900"/>
              <a:buFont typeface="Arial"/>
              <a:buNone/>
              <a:defRPr sz="9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757575"/>
              </a:buClr>
              <a:buSzPts val="900"/>
              <a:buFont typeface="Arial"/>
              <a:buNone/>
              <a:defRPr sz="9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757575"/>
              </a:buClr>
              <a:buSzPts val="900"/>
              <a:buFont typeface="Arial"/>
              <a:buNone/>
              <a:defRPr sz="9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2" r:id="rId2"/>
    <p:sldLayoutId id="2147483654"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1"/>
        <p:cNvGrpSpPr/>
        <p:nvPr/>
      </p:nvGrpSpPr>
      <p:grpSpPr>
        <a:xfrm>
          <a:off x="0" y="0"/>
          <a:ext cx="0" cy="0"/>
          <a:chOff x="0" y="0"/>
          <a:chExt cx="0" cy="0"/>
        </a:xfrm>
      </p:grpSpPr>
      <p:sp>
        <p:nvSpPr>
          <p:cNvPr id="142" name="Google Shape;142;g2e0a9c0832f_0_645"/>
          <p:cNvSpPr/>
          <p:nvPr/>
        </p:nvSpPr>
        <p:spPr>
          <a:xfrm>
            <a:off x="0" y="731520"/>
            <a:ext cx="9144000" cy="18415"/>
          </a:xfrm>
          <a:custGeom>
            <a:avLst/>
            <a:gdLst/>
            <a:ahLst/>
            <a:cxnLst/>
            <a:rect l="l" t="t" r="r" b="b"/>
            <a:pathLst>
              <a:path w="9144000" h="18415" extrusionOk="0">
                <a:moveTo>
                  <a:pt x="9144000" y="0"/>
                </a:moveTo>
                <a:lnTo>
                  <a:pt x="0" y="0"/>
                </a:lnTo>
                <a:lnTo>
                  <a:pt x="0" y="18287"/>
                </a:lnTo>
                <a:lnTo>
                  <a:pt x="9144000" y="18287"/>
                </a:lnTo>
                <a:lnTo>
                  <a:pt x="9144000" y="0"/>
                </a:lnTo>
                <a:close/>
              </a:path>
            </a:pathLst>
          </a:custGeom>
          <a:solidFill>
            <a:srgbClr val="A8A8A8"/>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F0F0F"/>
              </a:buClr>
              <a:buSzPts val="1800"/>
              <a:buFont typeface="Arial"/>
              <a:buNone/>
            </a:pPr>
            <a:endParaRPr sz="1800" b="0" i="0" u="none" strike="noStrike" cap="none">
              <a:solidFill>
                <a:srgbClr val="0F0F0F"/>
              </a:solidFill>
              <a:latin typeface="Arial"/>
              <a:ea typeface="Arial"/>
              <a:cs typeface="Arial"/>
              <a:sym typeface="Arial"/>
            </a:endParaRPr>
          </a:p>
        </p:txBody>
      </p:sp>
      <p:pic>
        <p:nvPicPr>
          <p:cNvPr id="143" name="Google Shape;143;g2e0a9c0832f_0_645"/>
          <p:cNvPicPr preferRelativeResize="0"/>
          <p:nvPr/>
        </p:nvPicPr>
        <p:blipFill rotWithShape="1">
          <a:blip r:embed="rId7">
            <a:alphaModFix/>
          </a:blip>
          <a:srcRect/>
          <a:stretch/>
        </p:blipFill>
        <p:spPr>
          <a:xfrm>
            <a:off x="7493508" y="217931"/>
            <a:ext cx="1399031" cy="342900"/>
          </a:xfrm>
          <a:prstGeom prst="rect">
            <a:avLst/>
          </a:prstGeom>
          <a:noFill/>
          <a:ln>
            <a:noFill/>
          </a:ln>
        </p:spPr>
      </p:pic>
      <p:sp>
        <p:nvSpPr>
          <p:cNvPr id="144" name="Google Shape;144;g2e0a9c0832f_0_645"/>
          <p:cNvSpPr txBox="1">
            <a:spLocks noGrp="1"/>
          </p:cNvSpPr>
          <p:nvPr>
            <p:ph type="title"/>
          </p:nvPr>
        </p:nvSpPr>
        <p:spPr>
          <a:xfrm>
            <a:off x="238760" y="40335"/>
            <a:ext cx="6753300" cy="307800"/>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2000" b="1" i="0" u="none" strike="noStrike" cap="none">
                <a:solidFill>
                  <a:srgbClr val="001180"/>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45" name="Google Shape;145;g2e0a9c0832f_0_645"/>
          <p:cNvSpPr txBox="1">
            <a:spLocks noGrp="1"/>
          </p:cNvSpPr>
          <p:nvPr>
            <p:ph type="body" idx="1"/>
          </p:nvPr>
        </p:nvSpPr>
        <p:spPr>
          <a:xfrm>
            <a:off x="424993" y="1245235"/>
            <a:ext cx="4285500" cy="276900"/>
          </a:xfrm>
          <a:prstGeom prst="rect">
            <a:avLst/>
          </a:prstGeom>
          <a:noFill/>
          <a:ln>
            <a:noFill/>
          </a:ln>
        </p:spPr>
        <p:txBody>
          <a:bodyPr spcFirstLastPara="1" wrap="square" lIns="0" tIns="0" rIns="0" bIns="0" anchor="t" anchorCtr="0">
            <a:spAutoFit/>
          </a:bodyPr>
          <a:lstStyle>
            <a:lvl1pPr marL="457200" marR="0" lvl="0" indent="-228600" algn="l" rtl="0">
              <a:spcBef>
                <a:spcPts val="0"/>
              </a:spcBef>
              <a:spcAft>
                <a:spcPts val="0"/>
              </a:spcAft>
              <a:buSzPts val="1400"/>
              <a:buNone/>
              <a:defRPr sz="1800" b="1" i="0" u="none" strike="noStrike" cap="none">
                <a:solidFill>
                  <a:srgbClr val="001180"/>
                </a:solidFill>
                <a:latin typeface="Arial"/>
                <a:ea typeface="Arial"/>
                <a:cs typeface="Arial"/>
                <a:sym typeface="Arial"/>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146" name="Google Shape;146;g2e0a9c0832f_0_645"/>
          <p:cNvSpPr txBox="1">
            <a:spLocks noGrp="1"/>
          </p:cNvSpPr>
          <p:nvPr>
            <p:ph type="ftr" idx="11"/>
          </p:nvPr>
        </p:nvSpPr>
        <p:spPr>
          <a:xfrm>
            <a:off x="3108960" y="4783456"/>
            <a:ext cx="2926200" cy="207600"/>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F0F0F"/>
              </a:buClr>
              <a:buSzPts val="1300"/>
              <a:buFont typeface="Arial"/>
              <a:buNone/>
              <a:defRPr sz="1300" b="0" i="0" u="none" strike="noStrike" cap="none">
                <a:solidFill>
                  <a:srgbClr val="0F0F0F"/>
                </a:solidFill>
                <a:latin typeface="Arial"/>
                <a:ea typeface="Arial"/>
                <a:cs typeface="Arial"/>
                <a:sym typeface="Arial"/>
              </a:defRPr>
            </a:lvl2pPr>
            <a:lvl3pPr marR="0" lvl="2" algn="l" rtl="0">
              <a:lnSpc>
                <a:spcPct val="100000"/>
              </a:lnSpc>
              <a:spcBef>
                <a:spcPts val="0"/>
              </a:spcBef>
              <a:spcAft>
                <a:spcPts val="0"/>
              </a:spcAft>
              <a:buClr>
                <a:srgbClr val="0F0F0F"/>
              </a:buClr>
              <a:buSzPts val="1300"/>
              <a:buFont typeface="Arial"/>
              <a:buNone/>
              <a:defRPr sz="1300" b="0" i="0" u="none" strike="noStrike" cap="none">
                <a:solidFill>
                  <a:srgbClr val="0F0F0F"/>
                </a:solidFill>
                <a:latin typeface="Arial"/>
                <a:ea typeface="Arial"/>
                <a:cs typeface="Arial"/>
                <a:sym typeface="Arial"/>
              </a:defRPr>
            </a:lvl3pPr>
            <a:lvl4pPr marR="0" lvl="3" algn="l" rtl="0">
              <a:lnSpc>
                <a:spcPct val="100000"/>
              </a:lnSpc>
              <a:spcBef>
                <a:spcPts val="0"/>
              </a:spcBef>
              <a:spcAft>
                <a:spcPts val="0"/>
              </a:spcAft>
              <a:buClr>
                <a:srgbClr val="0F0F0F"/>
              </a:buClr>
              <a:buSzPts val="1300"/>
              <a:buFont typeface="Arial"/>
              <a:buNone/>
              <a:defRPr sz="1300" b="0" i="0" u="none" strike="noStrike" cap="none">
                <a:solidFill>
                  <a:srgbClr val="0F0F0F"/>
                </a:solidFill>
                <a:latin typeface="Arial"/>
                <a:ea typeface="Arial"/>
                <a:cs typeface="Arial"/>
                <a:sym typeface="Arial"/>
              </a:defRPr>
            </a:lvl4pPr>
            <a:lvl5pPr marR="0" lvl="4" algn="l" rtl="0">
              <a:lnSpc>
                <a:spcPct val="100000"/>
              </a:lnSpc>
              <a:spcBef>
                <a:spcPts val="0"/>
              </a:spcBef>
              <a:spcAft>
                <a:spcPts val="0"/>
              </a:spcAft>
              <a:buClr>
                <a:srgbClr val="0F0F0F"/>
              </a:buClr>
              <a:buSzPts val="1300"/>
              <a:buFont typeface="Arial"/>
              <a:buNone/>
              <a:defRPr sz="1300" b="0" i="0" u="none" strike="noStrike" cap="none">
                <a:solidFill>
                  <a:srgbClr val="0F0F0F"/>
                </a:solidFill>
                <a:latin typeface="Arial"/>
                <a:ea typeface="Arial"/>
                <a:cs typeface="Arial"/>
                <a:sym typeface="Arial"/>
              </a:defRPr>
            </a:lvl5pPr>
            <a:lvl6pPr marR="0" lvl="5" algn="l" rtl="0">
              <a:lnSpc>
                <a:spcPct val="100000"/>
              </a:lnSpc>
              <a:spcBef>
                <a:spcPts val="0"/>
              </a:spcBef>
              <a:spcAft>
                <a:spcPts val="0"/>
              </a:spcAft>
              <a:buClr>
                <a:srgbClr val="0F0F0F"/>
              </a:buClr>
              <a:buSzPts val="1300"/>
              <a:buFont typeface="Arial"/>
              <a:buNone/>
              <a:defRPr sz="1300" b="0" i="0" u="none" strike="noStrike" cap="none">
                <a:solidFill>
                  <a:srgbClr val="0F0F0F"/>
                </a:solidFill>
                <a:latin typeface="Arial"/>
                <a:ea typeface="Arial"/>
                <a:cs typeface="Arial"/>
                <a:sym typeface="Arial"/>
              </a:defRPr>
            </a:lvl6pPr>
            <a:lvl7pPr marR="0" lvl="6" algn="l" rtl="0">
              <a:lnSpc>
                <a:spcPct val="100000"/>
              </a:lnSpc>
              <a:spcBef>
                <a:spcPts val="0"/>
              </a:spcBef>
              <a:spcAft>
                <a:spcPts val="0"/>
              </a:spcAft>
              <a:buClr>
                <a:srgbClr val="0F0F0F"/>
              </a:buClr>
              <a:buSzPts val="1300"/>
              <a:buFont typeface="Arial"/>
              <a:buNone/>
              <a:defRPr sz="1300" b="0" i="0" u="none" strike="noStrike" cap="none">
                <a:solidFill>
                  <a:srgbClr val="0F0F0F"/>
                </a:solidFill>
                <a:latin typeface="Arial"/>
                <a:ea typeface="Arial"/>
                <a:cs typeface="Arial"/>
                <a:sym typeface="Arial"/>
              </a:defRPr>
            </a:lvl7pPr>
            <a:lvl8pPr marR="0" lvl="7" algn="l" rtl="0">
              <a:lnSpc>
                <a:spcPct val="100000"/>
              </a:lnSpc>
              <a:spcBef>
                <a:spcPts val="0"/>
              </a:spcBef>
              <a:spcAft>
                <a:spcPts val="0"/>
              </a:spcAft>
              <a:buClr>
                <a:srgbClr val="0F0F0F"/>
              </a:buClr>
              <a:buSzPts val="1300"/>
              <a:buFont typeface="Arial"/>
              <a:buNone/>
              <a:defRPr sz="1300" b="0" i="0" u="none" strike="noStrike" cap="none">
                <a:solidFill>
                  <a:srgbClr val="0F0F0F"/>
                </a:solidFill>
                <a:latin typeface="Arial"/>
                <a:ea typeface="Arial"/>
                <a:cs typeface="Arial"/>
                <a:sym typeface="Arial"/>
              </a:defRPr>
            </a:lvl8pPr>
            <a:lvl9pPr marR="0" lvl="8" algn="l" rtl="0">
              <a:lnSpc>
                <a:spcPct val="100000"/>
              </a:lnSpc>
              <a:spcBef>
                <a:spcPts val="0"/>
              </a:spcBef>
              <a:spcAft>
                <a:spcPts val="0"/>
              </a:spcAft>
              <a:buClr>
                <a:srgbClr val="0F0F0F"/>
              </a:buClr>
              <a:buSzPts val="1300"/>
              <a:buFont typeface="Arial"/>
              <a:buNone/>
              <a:defRPr sz="1300" b="0" i="0" u="none" strike="noStrike" cap="none">
                <a:solidFill>
                  <a:srgbClr val="0F0F0F"/>
                </a:solidFill>
                <a:latin typeface="Arial"/>
                <a:ea typeface="Arial"/>
                <a:cs typeface="Arial"/>
                <a:sym typeface="Arial"/>
              </a:defRPr>
            </a:lvl9pPr>
          </a:lstStyle>
          <a:p>
            <a:endParaRPr/>
          </a:p>
        </p:txBody>
      </p:sp>
      <p:sp>
        <p:nvSpPr>
          <p:cNvPr id="147" name="Google Shape;147;g2e0a9c0832f_0_645"/>
          <p:cNvSpPr txBox="1">
            <a:spLocks noGrp="1"/>
          </p:cNvSpPr>
          <p:nvPr>
            <p:ph type="dt" idx="10"/>
          </p:nvPr>
        </p:nvSpPr>
        <p:spPr>
          <a:xfrm>
            <a:off x="457200" y="4783456"/>
            <a:ext cx="2103000" cy="2076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F0F0F"/>
              </a:buClr>
              <a:buSzPts val="1300"/>
              <a:buFont typeface="Arial"/>
              <a:buNone/>
              <a:defRPr sz="1300" b="0" i="0" u="none" strike="noStrike" cap="none">
                <a:solidFill>
                  <a:srgbClr val="0F0F0F"/>
                </a:solidFill>
                <a:latin typeface="Arial"/>
                <a:ea typeface="Arial"/>
                <a:cs typeface="Arial"/>
                <a:sym typeface="Arial"/>
              </a:defRPr>
            </a:lvl2pPr>
            <a:lvl3pPr marR="0" lvl="2" algn="l" rtl="0">
              <a:lnSpc>
                <a:spcPct val="100000"/>
              </a:lnSpc>
              <a:spcBef>
                <a:spcPts val="0"/>
              </a:spcBef>
              <a:spcAft>
                <a:spcPts val="0"/>
              </a:spcAft>
              <a:buClr>
                <a:srgbClr val="0F0F0F"/>
              </a:buClr>
              <a:buSzPts val="1300"/>
              <a:buFont typeface="Arial"/>
              <a:buNone/>
              <a:defRPr sz="1300" b="0" i="0" u="none" strike="noStrike" cap="none">
                <a:solidFill>
                  <a:srgbClr val="0F0F0F"/>
                </a:solidFill>
                <a:latin typeface="Arial"/>
                <a:ea typeface="Arial"/>
                <a:cs typeface="Arial"/>
                <a:sym typeface="Arial"/>
              </a:defRPr>
            </a:lvl3pPr>
            <a:lvl4pPr marR="0" lvl="3" algn="l" rtl="0">
              <a:lnSpc>
                <a:spcPct val="100000"/>
              </a:lnSpc>
              <a:spcBef>
                <a:spcPts val="0"/>
              </a:spcBef>
              <a:spcAft>
                <a:spcPts val="0"/>
              </a:spcAft>
              <a:buClr>
                <a:srgbClr val="0F0F0F"/>
              </a:buClr>
              <a:buSzPts val="1300"/>
              <a:buFont typeface="Arial"/>
              <a:buNone/>
              <a:defRPr sz="1300" b="0" i="0" u="none" strike="noStrike" cap="none">
                <a:solidFill>
                  <a:srgbClr val="0F0F0F"/>
                </a:solidFill>
                <a:latin typeface="Arial"/>
                <a:ea typeface="Arial"/>
                <a:cs typeface="Arial"/>
                <a:sym typeface="Arial"/>
              </a:defRPr>
            </a:lvl4pPr>
            <a:lvl5pPr marR="0" lvl="4" algn="l" rtl="0">
              <a:lnSpc>
                <a:spcPct val="100000"/>
              </a:lnSpc>
              <a:spcBef>
                <a:spcPts val="0"/>
              </a:spcBef>
              <a:spcAft>
                <a:spcPts val="0"/>
              </a:spcAft>
              <a:buClr>
                <a:srgbClr val="0F0F0F"/>
              </a:buClr>
              <a:buSzPts val="1300"/>
              <a:buFont typeface="Arial"/>
              <a:buNone/>
              <a:defRPr sz="1300" b="0" i="0" u="none" strike="noStrike" cap="none">
                <a:solidFill>
                  <a:srgbClr val="0F0F0F"/>
                </a:solidFill>
                <a:latin typeface="Arial"/>
                <a:ea typeface="Arial"/>
                <a:cs typeface="Arial"/>
                <a:sym typeface="Arial"/>
              </a:defRPr>
            </a:lvl5pPr>
            <a:lvl6pPr marR="0" lvl="5" algn="l" rtl="0">
              <a:lnSpc>
                <a:spcPct val="100000"/>
              </a:lnSpc>
              <a:spcBef>
                <a:spcPts val="0"/>
              </a:spcBef>
              <a:spcAft>
                <a:spcPts val="0"/>
              </a:spcAft>
              <a:buClr>
                <a:srgbClr val="0F0F0F"/>
              </a:buClr>
              <a:buSzPts val="1300"/>
              <a:buFont typeface="Arial"/>
              <a:buNone/>
              <a:defRPr sz="1300" b="0" i="0" u="none" strike="noStrike" cap="none">
                <a:solidFill>
                  <a:srgbClr val="0F0F0F"/>
                </a:solidFill>
                <a:latin typeface="Arial"/>
                <a:ea typeface="Arial"/>
                <a:cs typeface="Arial"/>
                <a:sym typeface="Arial"/>
              </a:defRPr>
            </a:lvl6pPr>
            <a:lvl7pPr marR="0" lvl="6" algn="l" rtl="0">
              <a:lnSpc>
                <a:spcPct val="100000"/>
              </a:lnSpc>
              <a:spcBef>
                <a:spcPts val="0"/>
              </a:spcBef>
              <a:spcAft>
                <a:spcPts val="0"/>
              </a:spcAft>
              <a:buClr>
                <a:srgbClr val="0F0F0F"/>
              </a:buClr>
              <a:buSzPts val="1300"/>
              <a:buFont typeface="Arial"/>
              <a:buNone/>
              <a:defRPr sz="1300" b="0" i="0" u="none" strike="noStrike" cap="none">
                <a:solidFill>
                  <a:srgbClr val="0F0F0F"/>
                </a:solidFill>
                <a:latin typeface="Arial"/>
                <a:ea typeface="Arial"/>
                <a:cs typeface="Arial"/>
                <a:sym typeface="Arial"/>
              </a:defRPr>
            </a:lvl7pPr>
            <a:lvl8pPr marR="0" lvl="7" algn="l" rtl="0">
              <a:lnSpc>
                <a:spcPct val="100000"/>
              </a:lnSpc>
              <a:spcBef>
                <a:spcPts val="0"/>
              </a:spcBef>
              <a:spcAft>
                <a:spcPts val="0"/>
              </a:spcAft>
              <a:buClr>
                <a:srgbClr val="0F0F0F"/>
              </a:buClr>
              <a:buSzPts val="1300"/>
              <a:buFont typeface="Arial"/>
              <a:buNone/>
              <a:defRPr sz="1300" b="0" i="0" u="none" strike="noStrike" cap="none">
                <a:solidFill>
                  <a:srgbClr val="0F0F0F"/>
                </a:solidFill>
                <a:latin typeface="Arial"/>
                <a:ea typeface="Arial"/>
                <a:cs typeface="Arial"/>
                <a:sym typeface="Arial"/>
              </a:defRPr>
            </a:lvl8pPr>
            <a:lvl9pPr marR="0" lvl="8" algn="l" rtl="0">
              <a:lnSpc>
                <a:spcPct val="100000"/>
              </a:lnSpc>
              <a:spcBef>
                <a:spcPts val="0"/>
              </a:spcBef>
              <a:spcAft>
                <a:spcPts val="0"/>
              </a:spcAft>
              <a:buClr>
                <a:srgbClr val="0F0F0F"/>
              </a:buClr>
              <a:buSzPts val="1300"/>
              <a:buFont typeface="Arial"/>
              <a:buNone/>
              <a:defRPr sz="1300" b="0" i="0" u="none" strike="noStrike" cap="none">
                <a:solidFill>
                  <a:srgbClr val="0F0F0F"/>
                </a:solidFill>
                <a:latin typeface="Arial"/>
                <a:ea typeface="Arial"/>
                <a:cs typeface="Arial"/>
                <a:sym typeface="Arial"/>
              </a:defRPr>
            </a:lvl9pPr>
          </a:lstStyle>
          <a:p>
            <a:endParaRPr/>
          </a:p>
        </p:txBody>
      </p:sp>
      <p:sp>
        <p:nvSpPr>
          <p:cNvPr id="148" name="Google Shape;148;g2e0a9c0832f_0_645"/>
          <p:cNvSpPr txBox="1">
            <a:spLocks noGrp="1"/>
          </p:cNvSpPr>
          <p:nvPr>
            <p:ph type="sldNum" idx="12"/>
          </p:nvPr>
        </p:nvSpPr>
        <p:spPr>
          <a:xfrm>
            <a:off x="6583680" y="4783456"/>
            <a:ext cx="2103000" cy="200100"/>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8"/>
        <p:cNvGrpSpPr/>
        <p:nvPr/>
      </p:nvGrpSpPr>
      <p:grpSpPr>
        <a:xfrm>
          <a:off x="0" y="0"/>
          <a:ext cx="0" cy="0"/>
          <a:chOff x="0" y="0"/>
          <a:chExt cx="0" cy="0"/>
        </a:xfrm>
      </p:grpSpPr>
      <p:sp>
        <p:nvSpPr>
          <p:cNvPr id="179" name="Google Shape;179;g2e0a9c0832f_0_682"/>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Play"/>
              <a:buNone/>
              <a:defRPr sz="3300" b="0" i="0" u="none" strike="noStrike" cap="none">
                <a:solidFill>
                  <a:schemeClr val="dk1"/>
                </a:solidFill>
                <a:latin typeface="Play"/>
                <a:ea typeface="Play"/>
                <a:cs typeface="Play"/>
                <a:sym typeface="Play"/>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80" name="Google Shape;180;g2e0a9c0832f_0_682"/>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81" name="Google Shape;181;g2e0a9c0832f_0_682"/>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757575"/>
              </a:buClr>
              <a:buSzPts val="900"/>
              <a:buFont typeface="Arial"/>
              <a:buNone/>
              <a:defRPr sz="9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F0F0F"/>
              </a:buClr>
              <a:buSzPts val="1300"/>
              <a:buFont typeface="Arial"/>
              <a:buNone/>
              <a:defRPr sz="1300" b="0" i="0" u="none" strike="noStrike" cap="none">
                <a:solidFill>
                  <a:srgbClr val="0F0F0F"/>
                </a:solidFill>
                <a:latin typeface="Arial"/>
                <a:ea typeface="Arial"/>
                <a:cs typeface="Arial"/>
                <a:sym typeface="Arial"/>
              </a:defRPr>
            </a:lvl2pPr>
            <a:lvl3pPr marR="0" lvl="2" algn="l" rtl="0">
              <a:lnSpc>
                <a:spcPct val="100000"/>
              </a:lnSpc>
              <a:spcBef>
                <a:spcPts val="0"/>
              </a:spcBef>
              <a:spcAft>
                <a:spcPts val="0"/>
              </a:spcAft>
              <a:buClr>
                <a:srgbClr val="0F0F0F"/>
              </a:buClr>
              <a:buSzPts val="1300"/>
              <a:buFont typeface="Arial"/>
              <a:buNone/>
              <a:defRPr sz="1300" b="0" i="0" u="none" strike="noStrike" cap="none">
                <a:solidFill>
                  <a:srgbClr val="0F0F0F"/>
                </a:solidFill>
                <a:latin typeface="Arial"/>
                <a:ea typeface="Arial"/>
                <a:cs typeface="Arial"/>
                <a:sym typeface="Arial"/>
              </a:defRPr>
            </a:lvl3pPr>
            <a:lvl4pPr marR="0" lvl="3" algn="l" rtl="0">
              <a:lnSpc>
                <a:spcPct val="100000"/>
              </a:lnSpc>
              <a:spcBef>
                <a:spcPts val="0"/>
              </a:spcBef>
              <a:spcAft>
                <a:spcPts val="0"/>
              </a:spcAft>
              <a:buClr>
                <a:srgbClr val="0F0F0F"/>
              </a:buClr>
              <a:buSzPts val="1300"/>
              <a:buFont typeface="Arial"/>
              <a:buNone/>
              <a:defRPr sz="1300" b="0" i="0" u="none" strike="noStrike" cap="none">
                <a:solidFill>
                  <a:srgbClr val="0F0F0F"/>
                </a:solidFill>
                <a:latin typeface="Arial"/>
                <a:ea typeface="Arial"/>
                <a:cs typeface="Arial"/>
                <a:sym typeface="Arial"/>
              </a:defRPr>
            </a:lvl4pPr>
            <a:lvl5pPr marR="0" lvl="4" algn="l" rtl="0">
              <a:lnSpc>
                <a:spcPct val="100000"/>
              </a:lnSpc>
              <a:spcBef>
                <a:spcPts val="0"/>
              </a:spcBef>
              <a:spcAft>
                <a:spcPts val="0"/>
              </a:spcAft>
              <a:buClr>
                <a:srgbClr val="0F0F0F"/>
              </a:buClr>
              <a:buSzPts val="1300"/>
              <a:buFont typeface="Arial"/>
              <a:buNone/>
              <a:defRPr sz="1300" b="0" i="0" u="none" strike="noStrike" cap="none">
                <a:solidFill>
                  <a:srgbClr val="0F0F0F"/>
                </a:solidFill>
                <a:latin typeface="Arial"/>
                <a:ea typeface="Arial"/>
                <a:cs typeface="Arial"/>
                <a:sym typeface="Arial"/>
              </a:defRPr>
            </a:lvl5pPr>
            <a:lvl6pPr marR="0" lvl="5" algn="l" rtl="0">
              <a:lnSpc>
                <a:spcPct val="100000"/>
              </a:lnSpc>
              <a:spcBef>
                <a:spcPts val="0"/>
              </a:spcBef>
              <a:spcAft>
                <a:spcPts val="0"/>
              </a:spcAft>
              <a:buClr>
                <a:srgbClr val="0F0F0F"/>
              </a:buClr>
              <a:buSzPts val="1300"/>
              <a:buFont typeface="Arial"/>
              <a:buNone/>
              <a:defRPr sz="1300" b="0" i="0" u="none" strike="noStrike" cap="none">
                <a:solidFill>
                  <a:srgbClr val="0F0F0F"/>
                </a:solidFill>
                <a:latin typeface="Arial"/>
                <a:ea typeface="Arial"/>
                <a:cs typeface="Arial"/>
                <a:sym typeface="Arial"/>
              </a:defRPr>
            </a:lvl6pPr>
            <a:lvl7pPr marR="0" lvl="6" algn="l" rtl="0">
              <a:lnSpc>
                <a:spcPct val="100000"/>
              </a:lnSpc>
              <a:spcBef>
                <a:spcPts val="0"/>
              </a:spcBef>
              <a:spcAft>
                <a:spcPts val="0"/>
              </a:spcAft>
              <a:buClr>
                <a:srgbClr val="0F0F0F"/>
              </a:buClr>
              <a:buSzPts val="1300"/>
              <a:buFont typeface="Arial"/>
              <a:buNone/>
              <a:defRPr sz="1300" b="0" i="0" u="none" strike="noStrike" cap="none">
                <a:solidFill>
                  <a:srgbClr val="0F0F0F"/>
                </a:solidFill>
                <a:latin typeface="Arial"/>
                <a:ea typeface="Arial"/>
                <a:cs typeface="Arial"/>
                <a:sym typeface="Arial"/>
              </a:defRPr>
            </a:lvl7pPr>
            <a:lvl8pPr marR="0" lvl="7" algn="l" rtl="0">
              <a:lnSpc>
                <a:spcPct val="100000"/>
              </a:lnSpc>
              <a:spcBef>
                <a:spcPts val="0"/>
              </a:spcBef>
              <a:spcAft>
                <a:spcPts val="0"/>
              </a:spcAft>
              <a:buClr>
                <a:srgbClr val="0F0F0F"/>
              </a:buClr>
              <a:buSzPts val="1300"/>
              <a:buFont typeface="Arial"/>
              <a:buNone/>
              <a:defRPr sz="1300" b="0" i="0" u="none" strike="noStrike" cap="none">
                <a:solidFill>
                  <a:srgbClr val="0F0F0F"/>
                </a:solidFill>
                <a:latin typeface="Arial"/>
                <a:ea typeface="Arial"/>
                <a:cs typeface="Arial"/>
                <a:sym typeface="Arial"/>
              </a:defRPr>
            </a:lvl8pPr>
            <a:lvl9pPr marR="0" lvl="8" algn="l" rtl="0">
              <a:lnSpc>
                <a:spcPct val="100000"/>
              </a:lnSpc>
              <a:spcBef>
                <a:spcPts val="0"/>
              </a:spcBef>
              <a:spcAft>
                <a:spcPts val="0"/>
              </a:spcAft>
              <a:buClr>
                <a:srgbClr val="0F0F0F"/>
              </a:buClr>
              <a:buSzPts val="1300"/>
              <a:buFont typeface="Arial"/>
              <a:buNone/>
              <a:defRPr sz="1300" b="0" i="0" u="none" strike="noStrike" cap="none">
                <a:solidFill>
                  <a:srgbClr val="0F0F0F"/>
                </a:solidFill>
                <a:latin typeface="Arial"/>
                <a:ea typeface="Arial"/>
                <a:cs typeface="Arial"/>
                <a:sym typeface="Arial"/>
              </a:defRPr>
            </a:lvl9pPr>
          </a:lstStyle>
          <a:p>
            <a:endParaRPr/>
          </a:p>
        </p:txBody>
      </p:sp>
      <p:sp>
        <p:nvSpPr>
          <p:cNvPr id="182" name="Google Shape;182;g2e0a9c0832f_0_682"/>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757575"/>
              </a:buClr>
              <a:buSzPts val="900"/>
              <a:buFont typeface="Arial"/>
              <a:buNone/>
              <a:defRPr sz="9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F0F0F"/>
              </a:buClr>
              <a:buSzPts val="1300"/>
              <a:buFont typeface="Arial"/>
              <a:buNone/>
              <a:defRPr sz="1300" b="0" i="0" u="none" strike="noStrike" cap="none">
                <a:solidFill>
                  <a:srgbClr val="0F0F0F"/>
                </a:solidFill>
                <a:latin typeface="Arial"/>
                <a:ea typeface="Arial"/>
                <a:cs typeface="Arial"/>
                <a:sym typeface="Arial"/>
              </a:defRPr>
            </a:lvl2pPr>
            <a:lvl3pPr marR="0" lvl="2" algn="l" rtl="0">
              <a:lnSpc>
                <a:spcPct val="100000"/>
              </a:lnSpc>
              <a:spcBef>
                <a:spcPts val="0"/>
              </a:spcBef>
              <a:spcAft>
                <a:spcPts val="0"/>
              </a:spcAft>
              <a:buClr>
                <a:srgbClr val="0F0F0F"/>
              </a:buClr>
              <a:buSzPts val="1300"/>
              <a:buFont typeface="Arial"/>
              <a:buNone/>
              <a:defRPr sz="1300" b="0" i="0" u="none" strike="noStrike" cap="none">
                <a:solidFill>
                  <a:srgbClr val="0F0F0F"/>
                </a:solidFill>
                <a:latin typeface="Arial"/>
                <a:ea typeface="Arial"/>
                <a:cs typeface="Arial"/>
                <a:sym typeface="Arial"/>
              </a:defRPr>
            </a:lvl3pPr>
            <a:lvl4pPr marR="0" lvl="3" algn="l" rtl="0">
              <a:lnSpc>
                <a:spcPct val="100000"/>
              </a:lnSpc>
              <a:spcBef>
                <a:spcPts val="0"/>
              </a:spcBef>
              <a:spcAft>
                <a:spcPts val="0"/>
              </a:spcAft>
              <a:buClr>
                <a:srgbClr val="0F0F0F"/>
              </a:buClr>
              <a:buSzPts val="1300"/>
              <a:buFont typeface="Arial"/>
              <a:buNone/>
              <a:defRPr sz="1300" b="0" i="0" u="none" strike="noStrike" cap="none">
                <a:solidFill>
                  <a:srgbClr val="0F0F0F"/>
                </a:solidFill>
                <a:latin typeface="Arial"/>
                <a:ea typeface="Arial"/>
                <a:cs typeface="Arial"/>
                <a:sym typeface="Arial"/>
              </a:defRPr>
            </a:lvl4pPr>
            <a:lvl5pPr marR="0" lvl="4" algn="l" rtl="0">
              <a:lnSpc>
                <a:spcPct val="100000"/>
              </a:lnSpc>
              <a:spcBef>
                <a:spcPts val="0"/>
              </a:spcBef>
              <a:spcAft>
                <a:spcPts val="0"/>
              </a:spcAft>
              <a:buClr>
                <a:srgbClr val="0F0F0F"/>
              </a:buClr>
              <a:buSzPts val="1300"/>
              <a:buFont typeface="Arial"/>
              <a:buNone/>
              <a:defRPr sz="1300" b="0" i="0" u="none" strike="noStrike" cap="none">
                <a:solidFill>
                  <a:srgbClr val="0F0F0F"/>
                </a:solidFill>
                <a:latin typeface="Arial"/>
                <a:ea typeface="Arial"/>
                <a:cs typeface="Arial"/>
                <a:sym typeface="Arial"/>
              </a:defRPr>
            </a:lvl5pPr>
            <a:lvl6pPr marR="0" lvl="5" algn="l" rtl="0">
              <a:lnSpc>
                <a:spcPct val="100000"/>
              </a:lnSpc>
              <a:spcBef>
                <a:spcPts val="0"/>
              </a:spcBef>
              <a:spcAft>
                <a:spcPts val="0"/>
              </a:spcAft>
              <a:buClr>
                <a:srgbClr val="0F0F0F"/>
              </a:buClr>
              <a:buSzPts val="1300"/>
              <a:buFont typeface="Arial"/>
              <a:buNone/>
              <a:defRPr sz="1300" b="0" i="0" u="none" strike="noStrike" cap="none">
                <a:solidFill>
                  <a:srgbClr val="0F0F0F"/>
                </a:solidFill>
                <a:latin typeface="Arial"/>
                <a:ea typeface="Arial"/>
                <a:cs typeface="Arial"/>
                <a:sym typeface="Arial"/>
              </a:defRPr>
            </a:lvl6pPr>
            <a:lvl7pPr marR="0" lvl="6" algn="l" rtl="0">
              <a:lnSpc>
                <a:spcPct val="100000"/>
              </a:lnSpc>
              <a:spcBef>
                <a:spcPts val="0"/>
              </a:spcBef>
              <a:spcAft>
                <a:spcPts val="0"/>
              </a:spcAft>
              <a:buClr>
                <a:srgbClr val="0F0F0F"/>
              </a:buClr>
              <a:buSzPts val="1300"/>
              <a:buFont typeface="Arial"/>
              <a:buNone/>
              <a:defRPr sz="1300" b="0" i="0" u="none" strike="noStrike" cap="none">
                <a:solidFill>
                  <a:srgbClr val="0F0F0F"/>
                </a:solidFill>
                <a:latin typeface="Arial"/>
                <a:ea typeface="Arial"/>
                <a:cs typeface="Arial"/>
                <a:sym typeface="Arial"/>
              </a:defRPr>
            </a:lvl7pPr>
            <a:lvl8pPr marR="0" lvl="7" algn="l" rtl="0">
              <a:lnSpc>
                <a:spcPct val="100000"/>
              </a:lnSpc>
              <a:spcBef>
                <a:spcPts val="0"/>
              </a:spcBef>
              <a:spcAft>
                <a:spcPts val="0"/>
              </a:spcAft>
              <a:buClr>
                <a:srgbClr val="0F0F0F"/>
              </a:buClr>
              <a:buSzPts val="1300"/>
              <a:buFont typeface="Arial"/>
              <a:buNone/>
              <a:defRPr sz="1300" b="0" i="0" u="none" strike="noStrike" cap="none">
                <a:solidFill>
                  <a:srgbClr val="0F0F0F"/>
                </a:solidFill>
                <a:latin typeface="Arial"/>
                <a:ea typeface="Arial"/>
                <a:cs typeface="Arial"/>
                <a:sym typeface="Arial"/>
              </a:defRPr>
            </a:lvl8pPr>
            <a:lvl9pPr marR="0" lvl="8" algn="l" rtl="0">
              <a:lnSpc>
                <a:spcPct val="100000"/>
              </a:lnSpc>
              <a:spcBef>
                <a:spcPts val="0"/>
              </a:spcBef>
              <a:spcAft>
                <a:spcPts val="0"/>
              </a:spcAft>
              <a:buClr>
                <a:srgbClr val="0F0F0F"/>
              </a:buClr>
              <a:buSzPts val="1300"/>
              <a:buFont typeface="Arial"/>
              <a:buNone/>
              <a:defRPr sz="1300" b="0" i="0" u="none" strike="noStrike" cap="none">
                <a:solidFill>
                  <a:srgbClr val="0F0F0F"/>
                </a:solidFill>
                <a:latin typeface="Arial"/>
                <a:ea typeface="Arial"/>
                <a:cs typeface="Arial"/>
                <a:sym typeface="Arial"/>
              </a:defRPr>
            </a:lvl9pPr>
          </a:lstStyle>
          <a:p>
            <a:endParaRPr/>
          </a:p>
        </p:txBody>
      </p:sp>
      <p:sp>
        <p:nvSpPr>
          <p:cNvPr id="183" name="Google Shape;183;g2e0a9c0832f_0_682"/>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757575"/>
              </a:buClr>
              <a:buSzPts val="900"/>
              <a:buFont typeface="Arial"/>
              <a:buNone/>
              <a:defRPr sz="9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757575"/>
              </a:buClr>
              <a:buSzPts val="900"/>
              <a:buFont typeface="Arial"/>
              <a:buNone/>
              <a:defRPr sz="9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757575"/>
              </a:buClr>
              <a:buSzPts val="900"/>
              <a:buFont typeface="Arial"/>
              <a:buNone/>
              <a:defRPr sz="9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757575"/>
              </a:buClr>
              <a:buSzPts val="900"/>
              <a:buFont typeface="Arial"/>
              <a:buNone/>
              <a:defRPr sz="9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757575"/>
              </a:buClr>
              <a:buSzPts val="900"/>
              <a:buFont typeface="Arial"/>
              <a:buNone/>
              <a:defRPr sz="9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757575"/>
              </a:buClr>
              <a:buSzPts val="900"/>
              <a:buFont typeface="Arial"/>
              <a:buNone/>
              <a:defRPr sz="9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757575"/>
              </a:buClr>
              <a:buSzPts val="900"/>
              <a:buFont typeface="Arial"/>
              <a:buNone/>
              <a:defRPr sz="9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757575"/>
              </a:buClr>
              <a:buSzPts val="900"/>
              <a:buFont typeface="Arial"/>
              <a:buNone/>
              <a:defRPr sz="9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757575"/>
              </a:buClr>
              <a:buSzPts val="900"/>
              <a:buFont typeface="Arial"/>
              <a:buNone/>
              <a:defRPr sz="9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1.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
          <p:cNvSpPr txBox="1">
            <a:spLocks noGrp="1"/>
          </p:cNvSpPr>
          <p:nvPr>
            <p:ph type="ctrTitle"/>
          </p:nvPr>
        </p:nvSpPr>
        <p:spPr>
          <a:xfrm>
            <a:off x="3840480" y="1368552"/>
            <a:ext cx="4937760" cy="2677128"/>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800"/>
              <a:buFont typeface="Arial"/>
              <a:buNone/>
            </a:pPr>
            <a:r>
              <a:rPr lang="en-GB" dirty="0"/>
              <a:t> </a:t>
            </a:r>
            <a:endParaRPr dirty="0"/>
          </a:p>
        </p:txBody>
      </p:sp>
      <p:sp>
        <p:nvSpPr>
          <p:cNvPr id="266" name="Google Shape;266;p1"/>
          <p:cNvSpPr txBox="1">
            <a:spLocks noGrp="1"/>
          </p:cNvSpPr>
          <p:nvPr>
            <p:ph type="subTitle" idx="1"/>
          </p:nvPr>
        </p:nvSpPr>
        <p:spPr>
          <a:xfrm>
            <a:off x="365760" y="1122796"/>
            <a:ext cx="2651760" cy="640080"/>
          </a:xfrm>
          <a:prstGeom prst="rect">
            <a:avLst/>
          </a:prstGeom>
          <a:noFill/>
          <a:ln>
            <a:noFill/>
          </a:ln>
        </p:spPr>
        <p:txBody>
          <a:bodyPr spcFirstLastPara="1" wrap="square" lIns="0" tIns="0" rIns="0" bIns="0" anchor="b" anchorCtr="0">
            <a:normAutofit/>
          </a:bodyPr>
          <a:lstStyle/>
          <a:p>
            <a:pPr marL="0" lvl="0" indent="0" algn="ctr" rtl="0">
              <a:lnSpc>
                <a:spcPct val="90000"/>
              </a:lnSpc>
              <a:spcBef>
                <a:spcPts val="0"/>
              </a:spcBef>
              <a:spcAft>
                <a:spcPts val="0"/>
              </a:spcAft>
              <a:buClr>
                <a:schemeClr val="lt1"/>
              </a:buClr>
              <a:buSzPts val="1600"/>
              <a:buNone/>
            </a:pPr>
            <a:r>
              <a:rPr lang="en-GB" sz="1800" dirty="0"/>
              <a:t>Roland Jakab</a:t>
            </a:r>
            <a:endParaRPr sz="1800" dirty="0"/>
          </a:p>
        </p:txBody>
      </p:sp>
      <p:sp>
        <p:nvSpPr>
          <p:cNvPr id="267" name="Google Shape;267;p1"/>
          <p:cNvSpPr txBox="1">
            <a:spLocks noGrp="1"/>
          </p:cNvSpPr>
          <p:nvPr>
            <p:ph type="body" idx="2"/>
          </p:nvPr>
        </p:nvSpPr>
        <p:spPr>
          <a:xfrm>
            <a:off x="365760" y="2775421"/>
            <a:ext cx="2651760" cy="1038755"/>
          </a:xfrm>
          <a:prstGeom prst="rect">
            <a:avLst/>
          </a:prstGeom>
          <a:noFill/>
          <a:ln>
            <a:noFill/>
          </a:ln>
        </p:spPr>
        <p:txBody>
          <a:bodyPr spcFirstLastPara="1" wrap="square" lIns="0" tIns="0" rIns="0" bIns="0" anchor="b" anchorCtr="0">
            <a:normAutofit/>
          </a:bodyPr>
          <a:lstStyle/>
          <a:p>
            <a:pPr marL="0" indent="0">
              <a:buNone/>
            </a:pPr>
            <a:r>
              <a:rPr lang="hu-HU" b="1" dirty="0"/>
              <a:t>GPU Day 2024</a:t>
            </a:r>
            <a:br>
              <a:rPr lang="hu-HU" dirty="0"/>
            </a:br>
            <a:br>
              <a:rPr lang="hu-HU" dirty="0"/>
            </a:br>
            <a:r>
              <a:rPr lang="en-GB" dirty="0"/>
              <a:t>Budapest, 2024.05.3</a:t>
            </a:r>
            <a:r>
              <a:rPr lang="hu-HU" dirty="0"/>
              <a:t>0</a:t>
            </a:r>
            <a:br>
              <a:rPr lang="hu-HU" dirty="0"/>
            </a:br>
            <a:endParaRPr lang="hu-HU" dirty="0"/>
          </a:p>
          <a:p>
            <a:pPr marL="0" lvl="0" indent="0" algn="ctr" rtl="0">
              <a:lnSpc>
                <a:spcPct val="90000"/>
              </a:lnSpc>
              <a:spcBef>
                <a:spcPts val="0"/>
              </a:spcBef>
              <a:spcAft>
                <a:spcPts val="0"/>
              </a:spcAft>
              <a:buClr>
                <a:schemeClr val="lt2"/>
              </a:buClr>
              <a:buSzPts val="1400"/>
              <a:buNone/>
            </a:pPr>
            <a:endParaRPr dirty="0"/>
          </a:p>
        </p:txBody>
      </p:sp>
      <p:sp>
        <p:nvSpPr>
          <p:cNvPr id="268" name="Google Shape;268;p1"/>
          <p:cNvSpPr txBox="1">
            <a:spLocks noGrp="1"/>
          </p:cNvSpPr>
          <p:nvPr>
            <p:ph type="body" idx="3"/>
          </p:nvPr>
        </p:nvSpPr>
        <p:spPr>
          <a:xfrm>
            <a:off x="365760" y="1762876"/>
            <a:ext cx="2651760" cy="274320"/>
          </a:xfrm>
          <a:prstGeom prst="rect">
            <a:avLst/>
          </a:prstGeom>
          <a:noFill/>
          <a:ln>
            <a:noFill/>
          </a:ln>
        </p:spPr>
        <p:txBody>
          <a:bodyPr spcFirstLastPara="1" wrap="square" lIns="0" tIns="0" rIns="0" bIns="0" anchor="ctr" anchorCtr="0">
            <a:normAutofit/>
          </a:bodyPr>
          <a:lstStyle/>
          <a:p>
            <a:pPr marL="0" lvl="0" indent="0" algn="ctr" rtl="0">
              <a:lnSpc>
                <a:spcPct val="90000"/>
              </a:lnSpc>
              <a:spcBef>
                <a:spcPts val="0"/>
              </a:spcBef>
              <a:spcAft>
                <a:spcPts val="0"/>
              </a:spcAft>
              <a:buClr>
                <a:schemeClr val="lt2"/>
              </a:buClr>
              <a:buSzPts val="1400"/>
              <a:buNone/>
            </a:pPr>
            <a:r>
              <a:rPr lang="en-GB" sz="1600" dirty="0"/>
              <a:t>CEO</a:t>
            </a:r>
            <a:endParaRPr sz="1600" dirty="0"/>
          </a:p>
        </p:txBody>
      </p:sp>
      <p:sp>
        <p:nvSpPr>
          <p:cNvPr id="269" name="Google Shape;269;p1"/>
          <p:cNvSpPr txBox="1"/>
          <p:nvPr/>
        </p:nvSpPr>
        <p:spPr>
          <a:xfrm>
            <a:off x="565009" y="4325587"/>
            <a:ext cx="2051534" cy="545366"/>
          </a:xfrm>
          <a:prstGeom prst="rect">
            <a:avLst/>
          </a:prstGeom>
          <a:noFill/>
          <a:ln>
            <a:noFill/>
          </a:ln>
        </p:spPr>
        <p:txBody>
          <a:bodyPr spcFirstLastPara="1" wrap="square" lIns="0" tIns="0" rIns="0" bIns="0" anchor="t" anchorCtr="0">
            <a:normAutofit fontScale="90000" lnSpcReduction="10000"/>
          </a:bodyPr>
          <a:lstStyle/>
          <a:p>
            <a:pPr marL="0" marR="0" lvl="0" indent="0" algn="l" rtl="0">
              <a:lnSpc>
                <a:spcPct val="100000"/>
              </a:lnSpc>
              <a:spcBef>
                <a:spcPts val="0"/>
              </a:spcBef>
              <a:spcAft>
                <a:spcPts val="0"/>
              </a:spcAft>
              <a:buClr>
                <a:schemeClr val="lt1"/>
              </a:buClr>
              <a:buSzPct val="100000"/>
              <a:buFont typeface="Arial"/>
              <a:buNone/>
            </a:pPr>
            <a:r>
              <a:rPr lang="en-GB" sz="1400" b="1" i="0" u="none" strike="noStrike" cap="none">
                <a:solidFill>
                  <a:schemeClr val="lt1"/>
                </a:solidFill>
                <a:latin typeface="Arial"/>
                <a:ea typeface="Arial"/>
                <a:cs typeface="Arial"/>
                <a:sym typeface="Arial"/>
              </a:rPr>
              <a:t>Kutatás. </a:t>
            </a:r>
            <a:br>
              <a:rPr lang="en-GB" sz="1400" b="1" i="0" u="none" strike="noStrike" cap="none">
                <a:solidFill>
                  <a:schemeClr val="lt1"/>
                </a:solidFill>
                <a:latin typeface="Arial"/>
                <a:ea typeface="Arial"/>
                <a:cs typeface="Arial"/>
                <a:sym typeface="Arial"/>
              </a:rPr>
            </a:br>
            <a:r>
              <a:rPr lang="en-GB" sz="1400" b="1" i="0" u="none" strike="noStrike" cap="none">
                <a:solidFill>
                  <a:schemeClr val="lt1"/>
                </a:solidFill>
                <a:latin typeface="Arial"/>
                <a:ea typeface="Arial"/>
                <a:cs typeface="Arial"/>
                <a:sym typeface="Arial"/>
              </a:rPr>
              <a:t>Innováció. </a:t>
            </a:r>
            <a:br>
              <a:rPr lang="en-GB" sz="1400" b="1" i="0" u="none" strike="noStrike" cap="none">
                <a:solidFill>
                  <a:schemeClr val="lt1"/>
                </a:solidFill>
                <a:latin typeface="Arial"/>
                <a:ea typeface="Arial"/>
                <a:cs typeface="Arial"/>
                <a:sym typeface="Arial"/>
              </a:rPr>
            </a:br>
            <a:r>
              <a:rPr lang="en-GB" sz="1400" b="1" i="0" u="none" strike="noStrike" cap="none">
                <a:solidFill>
                  <a:schemeClr val="lt1"/>
                </a:solidFill>
                <a:latin typeface="Arial"/>
                <a:ea typeface="Arial"/>
                <a:cs typeface="Arial"/>
                <a:sym typeface="Arial"/>
              </a:rPr>
              <a:t>Hatás.</a:t>
            </a:r>
            <a:endParaRPr/>
          </a:p>
        </p:txBody>
      </p:sp>
      <p:grpSp>
        <p:nvGrpSpPr>
          <p:cNvPr id="270" name="Google Shape;270;p1"/>
          <p:cNvGrpSpPr/>
          <p:nvPr/>
        </p:nvGrpSpPr>
        <p:grpSpPr>
          <a:xfrm>
            <a:off x="365760" y="4333553"/>
            <a:ext cx="115923" cy="496524"/>
            <a:chOff x="1017434" y="2787757"/>
            <a:chExt cx="106516" cy="456232"/>
          </a:xfrm>
        </p:grpSpPr>
        <p:sp>
          <p:nvSpPr>
            <p:cNvPr id="271" name="Google Shape;271;p1"/>
            <p:cNvSpPr/>
            <p:nvPr/>
          </p:nvSpPr>
          <p:spPr>
            <a:xfrm>
              <a:off x="1017434" y="2787757"/>
              <a:ext cx="106515" cy="114058"/>
            </a:xfrm>
            <a:prstGeom prst="rect">
              <a:avLst/>
            </a:prstGeom>
            <a:solidFill>
              <a:srgbClr val="DFE3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F0F0F"/>
                </a:buClr>
                <a:buSzPts val="1300"/>
                <a:buFont typeface="Arial"/>
                <a:buNone/>
              </a:pPr>
              <a:endParaRPr sz="1300" b="0" i="0" u="none" strike="noStrike" cap="none">
                <a:solidFill>
                  <a:schemeClr val="lt1"/>
                </a:solidFill>
                <a:latin typeface="Arial"/>
                <a:ea typeface="Arial"/>
                <a:cs typeface="Arial"/>
                <a:sym typeface="Arial"/>
              </a:endParaRPr>
            </a:p>
          </p:txBody>
        </p:sp>
        <p:sp>
          <p:nvSpPr>
            <p:cNvPr id="272" name="Google Shape;272;p1"/>
            <p:cNvSpPr/>
            <p:nvPr/>
          </p:nvSpPr>
          <p:spPr>
            <a:xfrm>
              <a:off x="1017435" y="2901815"/>
              <a:ext cx="106515" cy="114058"/>
            </a:xfrm>
            <a:prstGeom prst="rect">
              <a:avLst/>
            </a:prstGeom>
            <a:solidFill>
              <a:srgbClr val="84C6F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F0F0F"/>
                </a:buClr>
                <a:buSzPts val="1300"/>
                <a:buFont typeface="Arial"/>
                <a:buNone/>
              </a:pPr>
              <a:endParaRPr sz="1300" b="0" i="0" u="none" strike="noStrike" cap="none">
                <a:solidFill>
                  <a:schemeClr val="lt1"/>
                </a:solidFill>
                <a:latin typeface="Arial"/>
                <a:ea typeface="Arial"/>
                <a:cs typeface="Arial"/>
                <a:sym typeface="Arial"/>
              </a:endParaRPr>
            </a:p>
          </p:txBody>
        </p:sp>
        <p:sp>
          <p:nvSpPr>
            <p:cNvPr id="273" name="Google Shape;273;p1"/>
            <p:cNvSpPr/>
            <p:nvPr/>
          </p:nvSpPr>
          <p:spPr>
            <a:xfrm>
              <a:off x="1017435" y="3015873"/>
              <a:ext cx="106515" cy="114058"/>
            </a:xfrm>
            <a:prstGeom prst="rect">
              <a:avLst/>
            </a:prstGeom>
            <a:solidFill>
              <a:srgbClr val="005AA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F0F0F"/>
                </a:buClr>
                <a:buSzPts val="1300"/>
                <a:buFont typeface="Arial"/>
                <a:buNone/>
              </a:pPr>
              <a:endParaRPr sz="1300" b="0" i="0" u="none" strike="noStrike" cap="none">
                <a:solidFill>
                  <a:schemeClr val="lt1"/>
                </a:solidFill>
                <a:latin typeface="Arial"/>
                <a:ea typeface="Arial"/>
                <a:cs typeface="Arial"/>
                <a:sym typeface="Arial"/>
              </a:endParaRPr>
            </a:p>
          </p:txBody>
        </p:sp>
        <p:sp>
          <p:nvSpPr>
            <p:cNvPr id="274" name="Google Shape;274;p1"/>
            <p:cNvSpPr/>
            <p:nvPr/>
          </p:nvSpPr>
          <p:spPr>
            <a:xfrm>
              <a:off x="1017434" y="3129931"/>
              <a:ext cx="106515" cy="114058"/>
            </a:xfrm>
            <a:prstGeom prst="rect">
              <a:avLst/>
            </a:prstGeom>
            <a:solidFill>
              <a:srgbClr val="0011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F0F0F"/>
                </a:buClr>
                <a:buSzPts val="1300"/>
                <a:buFont typeface="Arial"/>
                <a:buNone/>
              </a:pPr>
              <a:endParaRPr sz="1300" b="0" i="0" u="none" strike="noStrike" cap="none">
                <a:solidFill>
                  <a:schemeClr val="lt1"/>
                </a:solidFill>
                <a:latin typeface="Arial"/>
                <a:ea typeface="Arial"/>
                <a:cs typeface="Arial"/>
                <a:sym typeface="Arial"/>
              </a:endParaRPr>
            </a:p>
          </p:txBody>
        </p:sp>
      </p:grpSp>
      <p:sp>
        <p:nvSpPr>
          <p:cNvPr id="275" name="Google Shape;275;p1"/>
          <p:cNvSpPr txBox="1"/>
          <p:nvPr/>
        </p:nvSpPr>
        <p:spPr>
          <a:xfrm>
            <a:off x="3657004" y="2075800"/>
            <a:ext cx="4842300" cy="914400"/>
          </a:xfrm>
          <a:prstGeom prst="rect">
            <a:avLst/>
          </a:prstGeom>
          <a:noFill/>
          <a:ln>
            <a:noFill/>
          </a:ln>
        </p:spPr>
        <p:txBody>
          <a:bodyPr spcFirstLastPara="1" wrap="square" lIns="0" tIns="0" rIns="0" bIns="0" anchor="b" anchorCtr="0">
            <a:normAutofit/>
          </a:bodyPr>
          <a:lstStyle/>
          <a:p>
            <a:pPr marL="0" marR="0" lvl="0" indent="0" algn="ctr" rtl="0">
              <a:lnSpc>
                <a:spcPct val="100000"/>
              </a:lnSpc>
              <a:spcBef>
                <a:spcPts val="0"/>
              </a:spcBef>
              <a:spcAft>
                <a:spcPts val="0"/>
              </a:spcAft>
              <a:buClr>
                <a:schemeClr val="lt1"/>
              </a:buClr>
              <a:buSzPts val="1600"/>
              <a:buFont typeface="Arial"/>
              <a:buNone/>
            </a:pPr>
            <a:r>
              <a:rPr lang="en-GB" sz="2000" b="1" dirty="0">
                <a:solidFill>
                  <a:srgbClr val="001180"/>
                </a:solidFill>
              </a:rPr>
              <a:t>AI ACTION PLAN </a:t>
            </a:r>
            <a:endParaRPr sz="2000" b="1" dirty="0">
              <a:solidFill>
                <a:srgbClr val="001180"/>
              </a:solidFill>
            </a:endParaRPr>
          </a:p>
          <a:p>
            <a:pPr marL="0" marR="0" lvl="0" indent="0" algn="ctr" rtl="0">
              <a:lnSpc>
                <a:spcPct val="100000"/>
              </a:lnSpc>
              <a:spcBef>
                <a:spcPts val="0"/>
              </a:spcBef>
              <a:spcAft>
                <a:spcPts val="0"/>
              </a:spcAft>
              <a:buClr>
                <a:schemeClr val="lt1"/>
              </a:buClr>
              <a:buSzPts val="1600"/>
              <a:buFont typeface="Arial"/>
              <a:buNone/>
            </a:pPr>
            <a:r>
              <a:rPr lang="en-GB" sz="2000" b="1" dirty="0">
                <a:solidFill>
                  <a:srgbClr val="001180"/>
                </a:solidFill>
              </a:rPr>
              <a:t>From identifying needs to delivering on a roadmap</a:t>
            </a:r>
            <a:endParaRPr sz="2000" b="1" dirty="0">
              <a:solidFill>
                <a:srgbClr val="00118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g3165509df0d7bc62_22"/>
          <p:cNvSpPr txBox="1">
            <a:spLocks noGrp="1"/>
          </p:cNvSpPr>
          <p:nvPr>
            <p:ph type="sldNum" idx="12"/>
          </p:nvPr>
        </p:nvSpPr>
        <p:spPr>
          <a:xfrm>
            <a:off x="8774540" y="4869180"/>
            <a:ext cx="2742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AFB4B9"/>
              </a:buClr>
              <a:buSzPts val="900"/>
              <a:buFont typeface="Arial"/>
              <a:buNone/>
            </a:pPr>
            <a:fld id="{00000000-1234-1234-1234-123412341234}" type="slidenum">
              <a:rPr lang="en-GB"/>
              <a:t>10</a:t>
            </a:fld>
            <a:endParaRPr/>
          </a:p>
        </p:txBody>
      </p:sp>
      <p:sp>
        <p:nvSpPr>
          <p:cNvPr id="363" name="Google Shape;363;g3165509df0d7bc62_22"/>
          <p:cNvSpPr txBox="1">
            <a:spLocks noGrp="1"/>
          </p:cNvSpPr>
          <p:nvPr>
            <p:ph type="title"/>
          </p:nvPr>
        </p:nvSpPr>
        <p:spPr>
          <a:xfrm>
            <a:off x="251460" y="0"/>
            <a:ext cx="6990000" cy="731400"/>
          </a:xfrm>
          <a:prstGeom prst="rect">
            <a:avLst/>
          </a:prstGeom>
          <a:noFill/>
          <a:ln>
            <a:noFill/>
          </a:ln>
        </p:spPr>
        <p:txBody>
          <a:bodyPr spcFirstLastPara="1" wrap="square" lIns="0" tIns="0" rIns="0" bIns="0" anchor="ctr" anchorCtr="0">
            <a:normAutofit/>
          </a:bodyPr>
          <a:lstStyle/>
          <a:p>
            <a:pPr marL="0" marR="0" lvl="0" indent="0" algn="l" rtl="0">
              <a:lnSpc>
                <a:spcPct val="100000"/>
              </a:lnSpc>
              <a:spcBef>
                <a:spcPts val="0"/>
              </a:spcBef>
              <a:spcAft>
                <a:spcPts val="0"/>
              </a:spcAft>
              <a:buClr>
                <a:srgbClr val="001180"/>
              </a:buClr>
              <a:buSzPts val="2000"/>
              <a:buFont typeface="Arial"/>
              <a:buNone/>
            </a:pPr>
            <a:r>
              <a:rPr lang="en-GB"/>
              <a:t>State of the art tooling</a:t>
            </a:r>
            <a:endParaRPr/>
          </a:p>
        </p:txBody>
      </p:sp>
      <p:sp>
        <p:nvSpPr>
          <p:cNvPr id="364" name="Google Shape;364;g3165509df0d7bc62_22"/>
          <p:cNvSpPr txBox="1"/>
          <p:nvPr/>
        </p:nvSpPr>
        <p:spPr>
          <a:xfrm>
            <a:off x="251450" y="3722150"/>
            <a:ext cx="42162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solidFill>
                  <a:schemeClr val="dk1"/>
                </a:solidFill>
              </a:rPr>
              <a:t>Technology is advancing faster than ever. We have to be as close as possible to the frontier of support tools both in software and hardware while maintaining safety and sovereignty.</a:t>
            </a:r>
            <a:endParaRPr>
              <a:solidFill>
                <a:schemeClr val="dk1"/>
              </a:solidFill>
            </a:endParaRPr>
          </a:p>
        </p:txBody>
      </p:sp>
      <p:sp>
        <p:nvSpPr>
          <p:cNvPr id="365" name="Google Shape;365;g3165509df0d7bc62_22"/>
          <p:cNvSpPr txBox="1"/>
          <p:nvPr/>
        </p:nvSpPr>
        <p:spPr>
          <a:xfrm>
            <a:off x="4771475" y="840700"/>
            <a:ext cx="4068000" cy="3909600"/>
          </a:xfrm>
          <a:prstGeom prst="rect">
            <a:avLst/>
          </a:prstGeom>
          <a:noFill/>
          <a:ln>
            <a:noFill/>
          </a:ln>
        </p:spPr>
        <p:txBody>
          <a:bodyPr spcFirstLastPara="1" wrap="square" lIns="91425" tIns="91425" rIns="91425" bIns="91425" anchor="t" anchorCtr="0">
            <a:spAutoFit/>
          </a:bodyPr>
          <a:lstStyle/>
          <a:p>
            <a:pPr marL="457200" marR="0" lvl="0" indent="-330200" algn="l" rtl="0">
              <a:lnSpc>
                <a:spcPct val="100000"/>
              </a:lnSpc>
              <a:spcBef>
                <a:spcPts val="0"/>
              </a:spcBef>
              <a:spcAft>
                <a:spcPts val="0"/>
              </a:spcAft>
              <a:buClr>
                <a:srgbClr val="024EA2"/>
              </a:buClr>
              <a:buSzPts val="1600"/>
              <a:buAutoNum type="arabicPeriod"/>
            </a:pPr>
            <a:r>
              <a:rPr lang="en-GB" sz="1600" b="1" dirty="0">
                <a:solidFill>
                  <a:srgbClr val="024EA2"/>
                </a:solidFill>
              </a:rPr>
              <a:t>Provide useful AI software: </a:t>
            </a:r>
            <a:endParaRPr sz="1600" b="1" dirty="0">
              <a:solidFill>
                <a:srgbClr val="024EA2"/>
              </a:solidFill>
            </a:endParaRPr>
          </a:p>
          <a:p>
            <a:pPr marL="914400" lvl="1" indent="-323850" algn="l" rtl="0">
              <a:spcBef>
                <a:spcPts val="0"/>
              </a:spcBef>
              <a:spcAft>
                <a:spcPts val="0"/>
              </a:spcAft>
              <a:buClr>
                <a:schemeClr val="dk1"/>
              </a:buClr>
              <a:buSzPts val="1500"/>
              <a:buAutoNum type="alphaLcPeriod"/>
            </a:pPr>
            <a:r>
              <a:rPr lang="en-GB" sz="1500" dirty="0">
                <a:solidFill>
                  <a:schemeClr val="dk1"/>
                </a:solidFill>
              </a:rPr>
              <a:t>Have channels to support licensing of paid tools</a:t>
            </a:r>
            <a:endParaRPr sz="1500" dirty="0">
              <a:solidFill>
                <a:schemeClr val="dk1"/>
              </a:solidFill>
            </a:endParaRPr>
          </a:p>
          <a:p>
            <a:pPr marL="914400" lvl="1" indent="-323850" algn="l" rtl="0">
              <a:spcBef>
                <a:spcPts val="0"/>
              </a:spcBef>
              <a:spcAft>
                <a:spcPts val="0"/>
              </a:spcAft>
              <a:buClr>
                <a:schemeClr val="dk1"/>
              </a:buClr>
              <a:buSzPts val="1500"/>
              <a:buAutoNum type="alphaLcPeriod"/>
            </a:pPr>
            <a:r>
              <a:rPr lang="en-GB" sz="1500" dirty="0">
                <a:solidFill>
                  <a:schemeClr val="dk1"/>
                </a:solidFill>
              </a:rPr>
              <a:t>Have funnels to provide open-source alternatives as applications</a:t>
            </a:r>
            <a:endParaRPr sz="1500" dirty="0">
              <a:solidFill>
                <a:schemeClr val="dk1"/>
              </a:solidFill>
            </a:endParaRPr>
          </a:p>
          <a:p>
            <a:pPr marL="914400" lvl="1" indent="-323850" algn="l" rtl="0">
              <a:spcBef>
                <a:spcPts val="0"/>
              </a:spcBef>
              <a:spcAft>
                <a:spcPts val="0"/>
              </a:spcAft>
              <a:buClr>
                <a:schemeClr val="dk1"/>
              </a:buClr>
              <a:buSzPts val="1500"/>
              <a:buAutoNum type="alphaLcPeriod"/>
            </a:pPr>
            <a:r>
              <a:rPr lang="en-GB" sz="1500" dirty="0">
                <a:solidFill>
                  <a:schemeClr val="dk1"/>
                </a:solidFill>
              </a:rPr>
              <a:t>Have people who can help navigate the apps</a:t>
            </a:r>
            <a:endParaRPr sz="1500" dirty="0">
              <a:solidFill>
                <a:schemeClr val="dk1"/>
              </a:solidFill>
            </a:endParaRPr>
          </a:p>
          <a:p>
            <a:pPr marL="457200" marR="0" lvl="0" indent="-330200" algn="l" rtl="0">
              <a:lnSpc>
                <a:spcPct val="100000"/>
              </a:lnSpc>
              <a:spcBef>
                <a:spcPts val="0"/>
              </a:spcBef>
              <a:spcAft>
                <a:spcPts val="0"/>
              </a:spcAft>
              <a:buClr>
                <a:srgbClr val="024EA2"/>
              </a:buClr>
              <a:buSzPts val="1600"/>
              <a:buAutoNum type="arabicPeriod"/>
            </a:pPr>
            <a:r>
              <a:rPr lang="en-GB" sz="1600" b="1" dirty="0">
                <a:solidFill>
                  <a:srgbClr val="024EA2"/>
                </a:solidFill>
              </a:rPr>
              <a:t>On-demand flexible hardware</a:t>
            </a:r>
            <a:endParaRPr sz="1600" b="1" dirty="0">
              <a:solidFill>
                <a:srgbClr val="024EA2"/>
              </a:solidFill>
            </a:endParaRPr>
          </a:p>
          <a:p>
            <a:pPr marL="914400" lvl="1" indent="-323850" algn="l" rtl="0">
              <a:spcBef>
                <a:spcPts val="0"/>
              </a:spcBef>
              <a:spcAft>
                <a:spcPts val="0"/>
              </a:spcAft>
              <a:buClr>
                <a:schemeClr val="dk1"/>
              </a:buClr>
              <a:buSzPts val="1500"/>
              <a:buAutoNum type="alphaLcPeriod"/>
            </a:pPr>
            <a:r>
              <a:rPr lang="en-GB" sz="1500" dirty="0">
                <a:solidFill>
                  <a:schemeClr val="dk1"/>
                </a:solidFill>
              </a:rPr>
              <a:t>Map available hardware and access routes (Domestic, EU and global)</a:t>
            </a:r>
            <a:endParaRPr sz="1500" dirty="0">
              <a:solidFill>
                <a:schemeClr val="dk1"/>
              </a:solidFill>
            </a:endParaRPr>
          </a:p>
          <a:p>
            <a:pPr marL="914400" lvl="1" indent="-323850" algn="l" rtl="0">
              <a:spcBef>
                <a:spcPts val="0"/>
              </a:spcBef>
              <a:spcAft>
                <a:spcPts val="0"/>
              </a:spcAft>
              <a:buClr>
                <a:schemeClr val="dk1"/>
              </a:buClr>
              <a:buSzPts val="1500"/>
              <a:buAutoNum type="alphaLcPeriod"/>
            </a:pPr>
            <a:r>
              <a:rPr lang="en-GB" sz="1500" dirty="0">
                <a:solidFill>
                  <a:schemeClr val="dk1"/>
                </a:solidFill>
              </a:rPr>
              <a:t>Improve usability and support</a:t>
            </a:r>
            <a:endParaRPr sz="1500" dirty="0">
              <a:solidFill>
                <a:schemeClr val="dk1"/>
              </a:solidFill>
            </a:endParaRPr>
          </a:p>
          <a:p>
            <a:pPr marL="914400" lvl="1" indent="-323850" algn="l" rtl="0">
              <a:spcBef>
                <a:spcPts val="0"/>
              </a:spcBef>
              <a:spcAft>
                <a:spcPts val="0"/>
              </a:spcAft>
              <a:buClr>
                <a:schemeClr val="dk1"/>
              </a:buClr>
              <a:buSzPts val="1500"/>
              <a:buAutoNum type="alphaLcPeriod"/>
            </a:pPr>
            <a:r>
              <a:rPr lang="en-GB" sz="1500" dirty="0">
                <a:solidFill>
                  <a:schemeClr val="dk1"/>
                </a:solidFill>
              </a:rPr>
              <a:t>Improve local cloud booking flexibility and utilisation</a:t>
            </a:r>
            <a:endParaRPr sz="1500" dirty="0">
              <a:solidFill>
                <a:schemeClr val="dk1"/>
              </a:solidFill>
            </a:endParaRPr>
          </a:p>
          <a:p>
            <a:pPr marL="914400" lvl="1" indent="-323850" algn="l" rtl="0">
              <a:spcBef>
                <a:spcPts val="0"/>
              </a:spcBef>
              <a:spcAft>
                <a:spcPts val="0"/>
              </a:spcAft>
              <a:buClr>
                <a:schemeClr val="dk1"/>
              </a:buClr>
              <a:buSzPts val="1500"/>
              <a:buAutoNum type="alphaLcPeriod"/>
            </a:pPr>
            <a:r>
              <a:rPr lang="en-GB" sz="1500" dirty="0">
                <a:solidFill>
                  <a:schemeClr val="dk1"/>
                </a:solidFill>
              </a:rPr>
              <a:t>Map demand growth with hardware development growth</a:t>
            </a:r>
            <a:endParaRPr sz="1500" dirty="0">
              <a:solidFill>
                <a:schemeClr val="dk1"/>
              </a:solidFill>
            </a:endParaRPr>
          </a:p>
        </p:txBody>
      </p:sp>
      <p:pic>
        <p:nvPicPr>
          <p:cNvPr id="366" name="Google Shape;366;g3165509df0d7bc62_22"/>
          <p:cNvPicPr preferRelativeResize="0"/>
          <p:nvPr/>
        </p:nvPicPr>
        <p:blipFill>
          <a:blip r:embed="rId3">
            <a:alphaModFix/>
          </a:blip>
          <a:stretch>
            <a:fillRect/>
          </a:stretch>
        </p:blipFill>
        <p:spPr>
          <a:xfrm>
            <a:off x="152400" y="883800"/>
            <a:ext cx="4466676" cy="255238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g3165509df0d7bc62_28"/>
          <p:cNvSpPr txBox="1">
            <a:spLocks noGrp="1"/>
          </p:cNvSpPr>
          <p:nvPr>
            <p:ph type="sldNum" idx="12"/>
          </p:nvPr>
        </p:nvSpPr>
        <p:spPr>
          <a:xfrm>
            <a:off x="8774540" y="4869180"/>
            <a:ext cx="2742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AFB4B9"/>
              </a:buClr>
              <a:buSzPts val="900"/>
              <a:buFont typeface="Arial"/>
              <a:buNone/>
            </a:pPr>
            <a:fld id="{00000000-1234-1234-1234-123412341234}" type="slidenum">
              <a:rPr lang="en-GB"/>
              <a:t>11</a:t>
            </a:fld>
            <a:endParaRPr/>
          </a:p>
        </p:txBody>
      </p:sp>
      <p:sp>
        <p:nvSpPr>
          <p:cNvPr id="372" name="Google Shape;372;g3165509df0d7bc62_28"/>
          <p:cNvSpPr txBox="1">
            <a:spLocks noGrp="1"/>
          </p:cNvSpPr>
          <p:nvPr>
            <p:ph type="title"/>
          </p:nvPr>
        </p:nvSpPr>
        <p:spPr>
          <a:xfrm>
            <a:off x="251460" y="0"/>
            <a:ext cx="6990000" cy="731400"/>
          </a:xfrm>
          <a:prstGeom prst="rect">
            <a:avLst/>
          </a:prstGeom>
          <a:noFill/>
          <a:ln>
            <a:noFill/>
          </a:ln>
        </p:spPr>
        <p:txBody>
          <a:bodyPr spcFirstLastPara="1" wrap="square" lIns="0" tIns="0" rIns="0" bIns="0" anchor="ctr" anchorCtr="0">
            <a:normAutofit/>
          </a:bodyPr>
          <a:lstStyle/>
          <a:p>
            <a:pPr marL="0" marR="0" lvl="0" indent="0" algn="l" rtl="0">
              <a:lnSpc>
                <a:spcPct val="100000"/>
              </a:lnSpc>
              <a:spcBef>
                <a:spcPts val="0"/>
              </a:spcBef>
              <a:spcAft>
                <a:spcPts val="0"/>
              </a:spcAft>
              <a:buClr>
                <a:srgbClr val="001180"/>
              </a:buClr>
              <a:buSzPts val="2000"/>
              <a:buFont typeface="Arial"/>
              <a:buNone/>
            </a:pPr>
            <a:r>
              <a:rPr lang="en-GB"/>
              <a:t>Scaled, professional data access</a:t>
            </a:r>
            <a:endParaRPr/>
          </a:p>
        </p:txBody>
      </p:sp>
      <p:sp>
        <p:nvSpPr>
          <p:cNvPr id="373" name="Google Shape;373;g3165509df0d7bc62_28"/>
          <p:cNvSpPr txBox="1"/>
          <p:nvPr/>
        </p:nvSpPr>
        <p:spPr>
          <a:xfrm>
            <a:off x="286325" y="3573925"/>
            <a:ext cx="42162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dirty="0">
                <a:solidFill>
                  <a:schemeClr val="dk1"/>
                </a:solidFill>
              </a:rPr>
              <a:t>Accessing data redefines research opportunities, managing data indicates a new burden for researchers. We have to work together to support new data collaborations and eliminate friction in data management.</a:t>
            </a:r>
            <a:endParaRPr dirty="0">
              <a:solidFill>
                <a:schemeClr val="dk1"/>
              </a:solidFill>
            </a:endParaRPr>
          </a:p>
        </p:txBody>
      </p:sp>
      <p:sp>
        <p:nvSpPr>
          <p:cNvPr id="374" name="Google Shape;374;g3165509df0d7bc62_28"/>
          <p:cNvSpPr txBox="1"/>
          <p:nvPr/>
        </p:nvSpPr>
        <p:spPr>
          <a:xfrm>
            <a:off x="4771475" y="910450"/>
            <a:ext cx="4068000" cy="4171200"/>
          </a:xfrm>
          <a:prstGeom prst="rect">
            <a:avLst/>
          </a:prstGeom>
          <a:noFill/>
          <a:ln>
            <a:noFill/>
          </a:ln>
        </p:spPr>
        <p:txBody>
          <a:bodyPr spcFirstLastPara="1" wrap="square" lIns="91425" tIns="91425" rIns="91425" bIns="91425" anchor="t" anchorCtr="0">
            <a:spAutoFit/>
          </a:bodyPr>
          <a:lstStyle/>
          <a:p>
            <a:pPr marL="457200" marR="0" lvl="0" indent="-330200" algn="l" rtl="0">
              <a:lnSpc>
                <a:spcPct val="100000"/>
              </a:lnSpc>
              <a:spcBef>
                <a:spcPts val="0"/>
              </a:spcBef>
              <a:spcAft>
                <a:spcPts val="0"/>
              </a:spcAft>
              <a:buClr>
                <a:srgbClr val="024EA2"/>
              </a:buClr>
              <a:buSzPts val="1600"/>
              <a:buAutoNum type="arabicPeriod"/>
            </a:pPr>
            <a:r>
              <a:rPr lang="en-GB" sz="1600" b="1">
                <a:solidFill>
                  <a:srgbClr val="024EA2"/>
                </a:solidFill>
              </a:rPr>
              <a:t>Streamlining data collaborations</a:t>
            </a:r>
            <a:endParaRPr sz="1600" b="1">
              <a:solidFill>
                <a:srgbClr val="024EA2"/>
              </a:solidFill>
            </a:endParaRPr>
          </a:p>
          <a:p>
            <a:pPr marL="914400" lvl="1" indent="-323850" algn="l" rtl="0">
              <a:spcBef>
                <a:spcPts val="0"/>
              </a:spcBef>
              <a:spcAft>
                <a:spcPts val="0"/>
              </a:spcAft>
              <a:buClr>
                <a:schemeClr val="dk1"/>
              </a:buClr>
              <a:buSzPts val="1500"/>
              <a:buAutoNum type="alphaLcPeriod"/>
            </a:pPr>
            <a:r>
              <a:rPr lang="en-GB" sz="1500">
                <a:solidFill>
                  <a:schemeClr val="dk1"/>
                </a:solidFill>
              </a:rPr>
              <a:t>Standardising legal frameworks</a:t>
            </a:r>
            <a:endParaRPr sz="1500">
              <a:solidFill>
                <a:schemeClr val="dk1"/>
              </a:solidFill>
            </a:endParaRPr>
          </a:p>
          <a:p>
            <a:pPr marL="914400" lvl="1" indent="-323850" algn="l" rtl="0">
              <a:spcBef>
                <a:spcPts val="0"/>
              </a:spcBef>
              <a:spcAft>
                <a:spcPts val="0"/>
              </a:spcAft>
              <a:buClr>
                <a:schemeClr val="dk1"/>
              </a:buClr>
              <a:buSzPts val="1500"/>
              <a:buAutoNum type="alphaLcPeriod"/>
            </a:pPr>
            <a:r>
              <a:rPr lang="en-GB" sz="1500">
                <a:solidFill>
                  <a:schemeClr val="dk1"/>
                </a:solidFill>
              </a:rPr>
              <a:t>Giving legal support</a:t>
            </a:r>
            <a:endParaRPr sz="1500">
              <a:solidFill>
                <a:schemeClr val="dk1"/>
              </a:solidFill>
            </a:endParaRPr>
          </a:p>
          <a:p>
            <a:pPr marL="914400" lvl="1" indent="-323850" algn="l" rtl="0">
              <a:spcBef>
                <a:spcPts val="0"/>
              </a:spcBef>
              <a:spcAft>
                <a:spcPts val="0"/>
              </a:spcAft>
              <a:buClr>
                <a:schemeClr val="dk1"/>
              </a:buClr>
              <a:buSzPts val="1500"/>
              <a:buAutoNum type="alphaLcPeriod"/>
            </a:pPr>
            <a:r>
              <a:rPr lang="en-GB" sz="1500">
                <a:solidFill>
                  <a:schemeClr val="dk1"/>
                </a:solidFill>
              </a:rPr>
              <a:t>Setting up data governance processes (skills&amp;technology)</a:t>
            </a:r>
            <a:endParaRPr sz="1500">
              <a:solidFill>
                <a:schemeClr val="dk1"/>
              </a:solidFill>
            </a:endParaRPr>
          </a:p>
          <a:p>
            <a:pPr marL="457200" marR="0" lvl="0" indent="-330200" algn="l" rtl="0">
              <a:lnSpc>
                <a:spcPct val="100000"/>
              </a:lnSpc>
              <a:spcBef>
                <a:spcPts val="0"/>
              </a:spcBef>
              <a:spcAft>
                <a:spcPts val="0"/>
              </a:spcAft>
              <a:buClr>
                <a:srgbClr val="024EA2"/>
              </a:buClr>
              <a:buSzPts val="1600"/>
              <a:buAutoNum type="arabicPeriod"/>
            </a:pPr>
            <a:r>
              <a:rPr lang="en-GB" sz="1600" b="1">
                <a:solidFill>
                  <a:srgbClr val="024EA2"/>
                </a:solidFill>
              </a:rPr>
              <a:t>Accessing new data sources</a:t>
            </a:r>
            <a:endParaRPr sz="1600" b="1">
              <a:solidFill>
                <a:srgbClr val="024EA2"/>
              </a:solidFill>
            </a:endParaRPr>
          </a:p>
          <a:p>
            <a:pPr marL="914400" lvl="1" indent="-323850" algn="l" rtl="0">
              <a:spcBef>
                <a:spcPts val="0"/>
              </a:spcBef>
              <a:spcAft>
                <a:spcPts val="0"/>
              </a:spcAft>
              <a:buClr>
                <a:schemeClr val="dk1"/>
              </a:buClr>
              <a:buSzPts val="1500"/>
              <a:buAutoNum type="alphaLcPeriod"/>
            </a:pPr>
            <a:r>
              <a:rPr lang="en-GB" sz="1500">
                <a:solidFill>
                  <a:schemeClr val="dk1"/>
                </a:solidFill>
              </a:rPr>
              <a:t>Mapping available/potential data sources</a:t>
            </a:r>
            <a:endParaRPr sz="1500">
              <a:solidFill>
                <a:schemeClr val="dk1"/>
              </a:solidFill>
            </a:endParaRPr>
          </a:p>
          <a:p>
            <a:pPr marL="914400" lvl="1" indent="-323850" algn="l" rtl="0">
              <a:spcBef>
                <a:spcPts val="0"/>
              </a:spcBef>
              <a:spcAft>
                <a:spcPts val="0"/>
              </a:spcAft>
              <a:buClr>
                <a:schemeClr val="dk1"/>
              </a:buClr>
              <a:buSzPts val="1500"/>
              <a:buAutoNum type="alphaLcPeriod"/>
            </a:pPr>
            <a:r>
              <a:rPr lang="en-GB" sz="1500">
                <a:solidFill>
                  <a:schemeClr val="dk1"/>
                </a:solidFill>
              </a:rPr>
              <a:t>Setting up grants for data access</a:t>
            </a:r>
            <a:endParaRPr sz="1500">
              <a:solidFill>
                <a:schemeClr val="dk1"/>
              </a:solidFill>
            </a:endParaRPr>
          </a:p>
          <a:p>
            <a:pPr marL="914400" lvl="1" indent="-323850" algn="l" rtl="0">
              <a:spcBef>
                <a:spcPts val="0"/>
              </a:spcBef>
              <a:spcAft>
                <a:spcPts val="0"/>
              </a:spcAft>
              <a:buClr>
                <a:schemeClr val="dk1"/>
              </a:buClr>
              <a:buSzPts val="1500"/>
              <a:buAutoNum type="alphaLcPeriod"/>
            </a:pPr>
            <a:r>
              <a:rPr lang="en-GB" sz="1500">
                <a:solidFill>
                  <a:schemeClr val="dk1"/>
                </a:solidFill>
              </a:rPr>
              <a:t>Using centralised negotiation opportunities with big potential data partners</a:t>
            </a:r>
            <a:endParaRPr sz="1500">
              <a:solidFill>
                <a:schemeClr val="dk1"/>
              </a:solidFill>
            </a:endParaRPr>
          </a:p>
          <a:p>
            <a:pPr marL="457200" lvl="0" indent="-323850" algn="l" rtl="0">
              <a:spcBef>
                <a:spcPts val="0"/>
              </a:spcBef>
              <a:spcAft>
                <a:spcPts val="0"/>
              </a:spcAft>
              <a:buClr>
                <a:schemeClr val="dk1"/>
              </a:buClr>
              <a:buSzPts val="1500"/>
              <a:buAutoNum type="arabicPeriod"/>
            </a:pPr>
            <a:r>
              <a:rPr lang="en-GB" sz="1600" b="1">
                <a:solidFill>
                  <a:srgbClr val="024EA2"/>
                </a:solidFill>
              </a:rPr>
              <a:t>Setting the stage for technology enabled private data collaboration</a:t>
            </a:r>
            <a:endParaRPr sz="1500" b="1">
              <a:solidFill>
                <a:schemeClr val="dk1"/>
              </a:solidFill>
            </a:endParaRPr>
          </a:p>
          <a:p>
            <a:pPr marL="914400" lvl="1" indent="-323850" algn="l" rtl="0">
              <a:spcBef>
                <a:spcPts val="0"/>
              </a:spcBef>
              <a:spcAft>
                <a:spcPts val="0"/>
              </a:spcAft>
              <a:buClr>
                <a:schemeClr val="dk1"/>
              </a:buClr>
              <a:buSzPts val="1500"/>
              <a:buAutoNum type="alphaLcPeriod"/>
            </a:pPr>
            <a:r>
              <a:rPr lang="en-GB" sz="1500">
                <a:solidFill>
                  <a:schemeClr val="dk1"/>
                </a:solidFill>
              </a:rPr>
              <a:t>Examining and designing privacy preserving data collaboration technologies</a:t>
            </a:r>
            <a:endParaRPr>
              <a:solidFill>
                <a:schemeClr val="dk1"/>
              </a:solidFill>
            </a:endParaRPr>
          </a:p>
        </p:txBody>
      </p:sp>
      <p:pic>
        <p:nvPicPr>
          <p:cNvPr id="375" name="Google Shape;375;g3165509df0d7bc62_28"/>
          <p:cNvPicPr preferRelativeResize="0"/>
          <p:nvPr/>
        </p:nvPicPr>
        <p:blipFill>
          <a:blip r:embed="rId3">
            <a:alphaModFix/>
          </a:blip>
          <a:stretch>
            <a:fillRect/>
          </a:stretch>
        </p:blipFill>
        <p:spPr>
          <a:xfrm>
            <a:off x="173913" y="1036200"/>
            <a:ext cx="4441020" cy="25377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g3165509df0d7bc62_34"/>
          <p:cNvSpPr txBox="1">
            <a:spLocks noGrp="1"/>
          </p:cNvSpPr>
          <p:nvPr>
            <p:ph type="sldNum" idx="12"/>
          </p:nvPr>
        </p:nvSpPr>
        <p:spPr>
          <a:xfrm>
            <a:off x="8774540" y="4869180"/>
            <a:ext cx="2742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AFB4B9"/>
              </a:buClr>
              <a:buSzPts val="900"/>
              <a:buFont typeface="Arial"/>
              <a:buNone/>
            </a:pPr>
            <a:fld id="{00000000-1234-1234-1234-123412341234}" type="slidenum">
              <a:rPr lang="en-GB"/>
              <a:t>12</a:t>
            </a:fld>
            <a:endParaRPr/>
          </a:p>
        </p:txBody>
      </p:sp>
      <p:sp>
        <p:nvSpPr>
          <p:cNvPr id="381" name="Google Shape;381;g3165509df0d7bc62_34"/>
          <p:cNvSpPr txBox="1">
            <a:spLocks noGrp="1"/>
          </p:cNvSpPr>
          <p:nvPr>
            <p:ph type="title"/>
          </p:nvPr>
        </p:nvSpPr>
        <p:spPr>
          <a:xfrm>
            <a:off x="251460" y="0"/>
            <a:ext cx="6990000" cy="731400"/>
          </a:xfrm>
          <a:prstGeom prst="rect">
            <a:avLst/>
          </a:prstGeom>
          <a:noFill/>
          <a:ln>
            <a:noFill/>
          </a:ln>
        </p:spPr>
        <p:txBody>
          <a:bodyPr spcFirstLastPara="1" wrap="square" lIns="0" tIns="0" rIns="0" bIns="0" anchor="ctr" anchorCtr="0">
            <a:normAutofit/>
          </a:bodyPr>
          <a:lstStyle/>
          <a:p>
            <a:pPr marL="0" marR="0" lvl="0" indent="0" algn="l" rtl="0">
              <a:lnSpc>
                <a:spcPct val="100000"/>
              </a:lnSpc>
              <a:spcBef>
                <a:spcPts val="0"/>
              </a:spcBef>
              <a:spcAft>
                <a:spcPts val="0"/>
              </a:spcAft>
              <a:buClr>
                <a:srgbClr val="001180"/>
              </a:buClr>
              <a:buSzPts val="2000"/>
              <a:buFont typeface="Arial"/>
              <a:buNone/>
            </a:pPr>
            <a:r>
              <a:rPr lang="en-GB"/>
              <a:t>Responsible and transparent</a:t>
            </a:r>
            <a:endParaRPr/>
          </a:p>
        </p:txBody>
      </p:sp>
      <p:sp>
        <p:nvSpPr>
          <p:cNvPr id="382" name="Google Shape;382;g3165509df0d7bc62_34"/>
          <p:cNvSpPr txBox="1"/>
          <p:nvPr/>
        </p:nvSpPr>
        <p:spPr>
          <a:xfrm>
            <a:off x="286325" y="3573925"/>
            <a:ext cx="42162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solidFill>
                  <a:schemeClr val="dk1"/>
                </a:solidFill>
              </a:rPr>
              <a:t>More powerful AI and data management tools mean more responsibility. Researchers have to be clear on the “how”-s of ethical AI and data usage and be able to comply with them.</a:t>
            </a:r>
            <a:endParaRPr>
              <a:solidFill>
                <a:schemeClr val="dk1"/>
              </a:solidFill>
            </a:endParaRPr>
          </a:p>
        </p:txBody>
      </p:sp>
      <p:sp>
        <p:nvSpPr>
          <p:cNvPr id="383" name="Google Shape;383;g3165509df0d7bc62_34"/>
          <p:cNvSpPr txBox="1"/>
          <p:nvPr/>
        </p:nvSpPr>
        <p:spPr>
          <a:xfrm>
            <a:off x="4771475" y="910450"/>
            <a:ext cx="4068000" cy="4125000"/>
          </a:xfrm>
          <a:prstGeom prst="rect">
            <a:avLst/>
          </a:prstGeom>
          <a:noFill/>
          <a:ln>
            <a:noFill/>
          </a:ln>
        </p:spPr>
        <p:txBody>
          <a:bodyPr spcFirstLastPara="1" wrap="square" lIns="91425" tIns="91425" rIns="91425" bIns="91425" anchor="t" anchorCtr="0">
            <a:spAutoFit/>
          </a:bodyPr>
          <a:lstStyle/>
          <a:p>
            <a:pPr marL="457200" marR="0" lvl="0" indent="-330200" algn="l" rtl="0">
              <a:lnSpc>
                <a:spcPct val="100000"/>
              </a:lnSpc>
              <a:spcBef>
                <a:spcPts val="0"/>
              </a:spcBef>
              <a:spcAft>
                <a:spcPts val="0"/>
              </a:spcAft>
              <a:buClr>
                <a:srgbClr val="024EA2"/>
              </a:buClr>
              <a:buSzPts val="1600"/>
              <a:buAutoNum type="arabicPeriod"/>
            </a:pPr>
            <a:r>
              <a:rPr lang="en-GB" sz="1600" b="1">
                <a:solidFill>
                  <a:srgbClr val="024EA2"/>
                </a:solidFill>
              </a:rPr>
              <a:t>Policy mapping: </a:t>
            </a:r>
            <a:endParaRPr sz="1600" b="1">
              <a:solidFill>
                <a:srgbClr val="024EA2"/>
              </a:solidFill>
            </a:endParaRPr>
          </a:p>
          <a:p>
            <a:pPr marL="914400" lvl="1" indent="-330200" algn="l" rtl="0">
              <a:spcBef>
                <a:spcPts val="0"/>
              </a:spcBef>
              <a:spcAft>
                <a:spcPts val="0"/>
              </a:spcAft>
              <a:buClr>
                <a:schemeClr val="dk1"/>
              </a:buClr>
              <a:buSzPts val="1600"/>
              <a:buAutoNum type="alphaLcPeriod"/>
            </a:pPr>
            <a:r>
              <a:rPr lang="en-GB" sz="1600">
                <a:solidFill>
                  <a:schemeClr val="dk1"/>
                </a:solidFill>
              </a:rPr>
              <a:t>Digest and circulate EU AI usage principles</a:t>
            </a:r>
            <a:endParaRPr sz="1600">
              <a:solidFill>
                <a:schemeClr val="dk1"/>
              </a:solidFill>
            </a:endParaRPr>
          </a:p>
          <a:p>
            <a:pPr marL="914400" lvl="1" indent="-330200" algn="l" rtl="0">
              <a:spcBef>
                <a:spcPts val="0"/>
              </a:spcBef>
              <a:spcAft>
                <a:spcPts val="0"/>
              </a:spcAft>
              <a:buClr>
                <a:schemeClr val="dk1"/>
              </a:buClr>
              <a:buSzPts val="1600"/>
              <a:buAutoNum type="alphaLcPeriod"/>
            </a:pPr>
            <a:r>
              <a:rPr lang="en-GB" sz="1600">
                <a:solidFill>
                  <a:schemeClr val="dk1"/>
                </a:solidFill>
              </a:rPr>
              <a:t>Help find principles from specific publishers/journals</a:t>
            </a:r>
            <a:endParaRPr sz="1600">
              <a:solidFill>
                <a:schemeClr val="dk1"/>
              </a:solidFill>
            </a:endParaRPr>
          </a:p>
          <a:p>
            <a:pPr marL="457200" marR="0" lvl="0" indent="-330200" algn="l" rtl="0">
              <a:lnSpc>
                <a:spcPct val="100000"/>
              </a:lnSpc>
              <a:spcBef>
                <a:spcPts val="0"/>
              </a:spcBef>
              <a:spcAft>
                <a:spcPts val="0"/>
              </a:spcAft>
              <a:buClr>
                <a:srgbClr val="024EA2"/>
              </a:buClr>
              <a:buSzPts val="1600"/>
              <a:buAutoNum type="arabicPeriod"/>
            </a:pPr>
            <a:r>
              <a:rPr lang="en-GB" sz="1600" b="1">
                <a:solidFill>
                  <a:srgbClr val="024EA2"/>
                </a:solidFill>
              </a:rPr>
              <a:t>Policy development </a:t>
            </a:r>
            <a:endParaRPr sz="1600" b="1">
              <a:solidFill>
                <a:srgbClr val="024EA2"/>
              </a:solidFill>
            </a:endParaRPr>
          </a:p>
          <a:p>
            <a:pPr marL="914400" lvl="1" indent="-330200" algn="l" rtl="0">
              <a:spcBef>
                <a:spcPts val="0"/>
              </a:spcBef>
              <a:spcAft>
                <a:spcPts val="0"/>
              </a:spcAft>
              <a:buClr>
                <a:schemeClr val="dk1"/>
              </a:buClr>
              <a:buSzPts val="1600"/>
              <a:buAutoNum type="alphaLcPeriod"/>
            </a:pPr>
            <a:r>
              <a:rPr lang="en-GB" sz="1600">
                <a:solidFill>
                  <a:schemeClr val="dk1"/>
                </a:solidFill>
              </a:rPr>
              <a:t>Discuss policies on a country level</a:t>
            </a:r>
            <a:endParaRPr sz="1600">
              <a:solidFill>
                <a:schemeClr val="dk1"/>
              </a:solidFill>
            </a:endParaRPr>
          </a:p>
          <a:p>
            <a:pPr marL="914400" lvl="1" indent="-330200" algn="l" rtl="0">
              <a:spcBef>
                <a:spcPts val="0"/>
              </a:spcBef>
              <a:spcAft>
                <a:spcPts val="0"/>
              </a:spcAft>
              <a:buClr>
                <a:schemeClr val="dk1"/>
              </a:buClr>
              <a:buSzPts val="1600"/>
              <a:buAutoNum type="alphaLcPeriod"/>
            </a:pPr>
            <a:r>
              <a:rPr lang="en-GB" sz="1600">
                <a:solidFill>
                  <a:schemeClr val="dk1"/>
                </a:solidFill>
              </a:rPr>
              <a:t>Develop and circulate guidelines for Hungarian researchers</a:t>
            </a:r>
            <a:endParaRPr sz="1600">
              <a:solidFill>
                <a:schemeClr val="dk1"/>
              </a:solidFill>
            </a:endParaRPr>
          </a:p>
          <a:p>
            <a:pPr marL="457200" marR="0" lvl="0" indent="-330200" algn="l" rtl="0">
              <a:lnSpc>
                <a:spcPct val="100000"/>
              </a:lnSpc>
              <a:spcBef>
                <a:spcPts val="0"/>
              </a:spcBef>
              <a:spcAft>
                <a:spcPts val="0"/>
              </a:spcAft>
              <a:buClr>
                <a:srgbClr val="024EA2"/>
              </a:buClr>
              <a:buSzPts val="1600"/>
              <a:buAutoNum type="arabicPeriod"/>
            </a:pPr>
            <a:r>
              <a:rPr lang="en-GB" sz="1600" b="1">
                <a:solidFill>
                  <a:srgbClr val="024EA2"/>
                </a:solidFill>
              </a:rPr>
              <a:t>Policy alignment</a:t>
            </a:r>
            <a:endParaRPr sz="1600" b="1">
              <a:solidFill>
                <a:srgbClr val="024EA2"/>
              </a:solidFill>
            </a:endParaRPr>
          </a:p>
          <a:p>
            <a:pPr marL="914400" lvl="1" indent="-330200" algn="l" rtl="0">
              <a:spcBef>
                <a:spcPts val="0"/>
              </a:spcBef>
              <a:spcAft>
                <a:spcPts val="0"/>
              </a:spcAft>
              <a:buClr>
                <a:schemeClr val="dk1"/>
              </a:buClr>
              <a:buSzPts val="1600"/>
              <a:buAutoNum type="alphaLcPeriod"/>
            </a:pPr>
            <a:r>
              <a:rPr lang="en-GB" sz="1600">
                <a:solidFill>
                  <a:schemeClr val="dk1"/>
                </a:solidFill>
              </a:rPr>
              <a:t>Set up provided technical frameworks (apps, compute) to be compliant by design</a:t>
            </a:r>
            <a:endParaRPr sz="1600">
              <a:solidFill>
                <a:schemeClr val="dk1"/>
              </a:solidFill>
            </a:endParaRPr>
          </a:p>
          <a:p>
            <a:pPr marL="914400" lvl="1" indent="-330200" algn="l" rtl="0">
              <a:spcBef>
                <a:spcPts val="0"/>
              </a:spcBef>
              <a:spcAft>
                <a:spcPts val="0"/>
              </a:spcAft>
              <a:buClr>
                <a:schemeClr val="dk1"/>
              </a:buClr>
              <a:buSzPts val="1600"/>
              <a:buAutoNum type="alphaLcPeriod"/>
            </a:pPr>
            <a:r>
              <a:rPr lang="en-GB" sz="1600">
                <a:solidFill>
                  <a:schemeClr val="dk1"/>
                </a:solidFill>
              </a:rPr>
              <a:t>Spread responsible AI practice attitudes</a:t>
            </a:r>
            <a:endParaRPr sz="1600">
              <a:solidFill>
                <a:schemeClr val="dk1"/>
              </a:solidFill>
            </a:endParaRPr>
          </a:p>
        </p:txBody>
      </p:sp>
      <p:pic>
        <p:nvPicPr>
          <p:cNvPr id="384" name="Google Shape;384;g3165509df0d7bc62_34"/>
          <p:cNvPicPr preferRelativeResize="0"/>
          <p:nvPr/>
        </p:nvPicPr>
        <p:blipFill>
          <a:blip r:embed="rId3">
            <a:alphaModFix/>
          </a:blip>
          <a:stretch>
            <a:fillRect/>
          </a:stretch>
        </p:blipFill>
        <p:spPr>
          <a:xfrm>
            <a:off x="152400" y="883800"/>
            <a:ext cx="4441020" cy="25377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g2e0a9c0832f_0_35"/>
          <p:cNvSpPr txBox="1">
            <a:spLocks noGrp="1"/>
          </p:cNvSpPr>
          <p:nvPr>
            <p:ph type="sldNum" idx="12"/>
          </p:nvPr>
        </p:nvSpPr>
        <p:spPr>
          <a:xfrm>
            <a:off x="8774540" y="4869180"/>
            <a:ext cx="2742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AFB4B9"/>
              </a:buClr>
              <a:buSzPts val="900"/>
              <a:buFont typeface="Arial"/>
              <a:buNone/>
            </a:pPr>
            <a:fld id="{00000000-1234-1234-1234-123412341234}" type="slidenum">
              <a:rPr lang="en-GB"/>
              <a:t>13</a:t>
            </a:fld>
            <a:endParaRPr/>
          </a:p>
        </p:txBody>
      </p:sp>
      <p:sp>
        <p:nvSpPr>
          <p:cNvPr id="390" name="Google Shape;390;g2e0a9c0832f_0_35"/>
          <p:cNvSpPr txBox="1">
            <a:spLocks noGrp="1"/>
          </p:cNvSpPr>
          <p:nvPr>
            <p:ph type="title"/>
          </p:nvPr>
        </p:nvSpPr>
        <p:spPr>
          <a:xfrm>
            <a:off x="251460" y="0"/>
            <a:ext cx="6990000" cy="731400"/>
          </a:xfrm>
          <a:prstGeom prst="rect">
            <a:avLst/>
          </a:prstGeom>
          <a:noFill/>
          <a:ln>
            <a:noFill/>
          </a:ln>
        </p:spPr>
        <p:txBody>
          <a:bodyPr spcFirstLastPara="1" wrap="square" lIns="0" tIns="0" rIns="0" bIns="0" anchor="ctr" anchorCtr="0">
            <a:normAutofit/>
          </a:bodyPr>
          <a:lstStyle/>
          <a:p>
            <a:pPr marL="0" marR="0" lvl="0" indent="0" algn="l" rtl="0">
              <a:lnSpc>
                <a:spcPct val="100000"/>
              </a:lnSpc>
              <a:spcBef>
                <a:spcPts val="0"/>
              </a:spcBef>
              <a:spcAft>
                <a:spcPts val="0"/>
              </a:spcAft>
              <a:buClr>
                <a:srgbClr val="001180"/>
              </a:buClr>
              <a:buSzPts val="2000"/>
              <a:buFont typeface="Arial"/>
              <a:buNone/>
            </a:pPr>
            <a:r>
              <a:rPr lang="en-GB"/>
              <a:t>Grounded internationally</a:t>
            </a:r>
            <a:endParaRPr/>
          </a:p>
        </p:txBody>
      </p:sp>
      <p:sp>
        <p:nvSpPr>
          <p:cNvPr id="391" name="Google Shape;391;g2e0a9c0832f_0_35"/>
          <p:cNvSpPr txBox="1"/>
          <p:nvPr/>
        </p:nvSpPr>
        <p:spPr>
          <a:xfrm>
            <a:off x="286325" y="3573925"/>
            <a:ext cx="42162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solidFill>
                  <a:schemeClr val="dk1"/>
                </a:solidFill>
              </a:rPr>
              <a:t>Research does not happen in a country, still countries have to support their researchers to be able to collaborate internationally. </a:t>
            </a:r>
            <a:endParaRPr>
              <a:solidFill>
                <a:schemeClr val="dk1"/>
              </a:solidFill>
            </a:endParaRPr>
          </a:p>
        </p:txBody>
      </p:sp>
      <p:sp>
        <p:nvSpPr>
          <p:cNvPr id="392" name="Google Shape;392;g2e0a9c0832f_0_35"/>
          <p:cNvSpPr txBox="1"/>
          <p:nvPr/>
        </p:nvSpPr>
        <p:spPr>
          <a:xfrm>
            <a:off x="4771475" y="910450"/>
            <a:ext cx="4068000" cy="38790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Clr>
                <a:srgbClr val="001180"/>
              </a:buClr>
              <a:buSzPts val="1600"/>
              <a:buAutoNum type="arabicPeriod"/>
            </a:pPr>
            <a:r>
              <a:rPr lang="en-GB" sz="1600" b="1">
                <a:solidFill>
                  <a:srgbClr val="001180"/>
                </a:solidFill>
              </a:rPr>
              <a:t>Aligning with the EU efforts: </a:t>
            </a:r>
            <a:endParaRPr sz="1600" b="1">
              <a:solidFill>
                <a:srgbClr val="001180"/>
              </a:solidFill>
            </a:endParaRPr>
          </a:p>
          <a:p>
            <a:pPr marL="914400" lvl="1" indent="-330200" algn="l" rtl="0">
              <a:spcBef>
                <a:spcPts val="0"/>
              </a:spcBef>
              <a:spcAft>
                <a:spcPts val="0"/>
              </a:spcAft>
              <a:buClr>
                <a:schemeClr val="dk1"/>
              </a:buClr>
              <a:buSzPts val="1600"/>
              <a:buAutoNum type="alphaLcPeriod"/>
            </a:pPr>
            <a:r>
              <a:rPr lang="en-GB" sz="1600">
                <a:solidFill>
                  <a:schemeClr val="dk1"/>
                </a:solidFill>
              </a:rPr>
              <a:t>Joining the AI usage measurement system</a:t>
            </a:r>
            <a:endParaRPr sz="1600">
              <a:solidFill>
                <a:schemeClr val="dk1"/>
              </a:solidFill>
            </a:endParaRPr>
          </a:p>
          <a:p>
            <a:pPr marL="914400" lvl="1" indent="-330200" algn="l" rtl="0">
              <a:spcBef>
                <a:spcPts val="0"/>
              </a:spcBef>
              <a:spcAft>
                <a:spcPts val="0"/>
              </a:spcAft>
              <a:buClr>
                <a:schemeClr val="dk1"/>
              </a:buClr>
              <a:buSzPts val="1600"/>
              <a:buAutoNum type="alphaLcPeriod"/>
            </a:pPr>
            <a:r>
              <a:rPr lang="en-GB" sz="1600">
                <a:solidFill>
                  <a:schemeClr val="dk1"/>
                </a:solidFill>
              </a:rPr>
              <a:t>Participating in international best practicing</a:t>
            </a:r>
            <a:endParaRPr sz="1600">
              <a:solidFill>
                <a:schemeClr val="dk1"/>
              </a:solidFill>
            </a:endParaRPr>
          </a:p>
          <a:p>
            <a:pPr marL="914400" lvl="1" indent="-330200" algn="l" rtl="0">
              <a:spcBef>
                <a:spcPts val="0"/>
              </a:spcBef>
              <a:spcAft>
                <a:spcPts val="0"/>
              </a:spcAft>
              <a:buClr>
                <a:schemeClr val="dk1"/>
              </a:buClr>
              <a:buSzPts val="1600"/>
              <a:buAutoNum type="alphaLcPeriod"/>
            </a:pPr>
            <a:r>
              <a:rPr lang="en-GB" sz="1600">
                <a:solidFill>
                  <a:schemeClr val="dk1"/>
                </a:solidFill>
              </a:rPr>
              <a:t>Engaging in cross-country collaborations</a:t>
            </a:r>
            <a:endParaRPr sz="1600">
              <a:solidFill>
                <a:schemeClr val="dk1"/>
              </a:solidFill>
            </a:endParaRPr>
          </a:p>
          <a:p>
            <a:pPr marL="457200" lvl="0" indent="-330200" algn="l" rtl="0">
              <a:spcBef>
                <a:spcPts val="0"/>
              </a:spcBef>
              <a:spcAft>
                <a:spcPts val="0"/>
              </a:spcAft>
              <a:buClr>
                <a:srgbClr val="024EA2"/>
              </a:buClr>
              <a:buSzPts val="1600"/>
              <a:buAutoNum type="arabicPeriod"/>
            </a:pPr>
            <a:r>
              <a:rPr lang="en-GB" sz="1600" b="1">
                <a:solidFill>
                  <a:srgbClr val="024EA2"/>
                </a:solidFill>
              </a:rPr>
              <a:t>Professional grant management </a:t>
            </a:r>
            <a:endParaRPr sz="1600" b="1">
              <a:solidFill>
                <a:srgbClr val="024EA2"/>
              </a:solidFill>
            </a:endParaRPr>
          </a:p>
          <a:p>
            <a:pPr marL="914400" lvl="1" indent="-330200" algn="l" rtl="0">
              <a:spcBef>
                <a:spcPts val="0"/>
              </a:spcBef>
              <a:spcAft>
                <a:spcPts val="0"/>
              </a:spcAft>
              <a:buClr>
                <a:schemeClr val="dk1"/>
              </a:buClr>
              <a:buSzPts val="1600"/>
              <a:buAutoNum type="alphaLcPeriod"/>
            </a:pPr>
            <a:r>
              <a:rPr lang="en-GB" sz="1600">
                <a:solidFill>
                  <a:schemeClr val="dk1"/>
                </a:solidFill>
              </a:rPr>
              <a:t>Watching and disseminating information about grants</a:t>
            </a:r>
            <a:endParaRPr sz="1600">
              <a:solidFill>
                <a:schemeClr val="dk1"/>
              </a:solidFill>
            </a:endParaRPr>
          </a:p>
          <a:p>
            <a:pPr marL="914400" lvl="1" indent="-330200" algn="l" rtl="0">
              <a:spcBef>
                <a:spcPts val="0"/>
              </a:spcBef>
              <a:spcAft>
                <a:spcPts val="0"/>
              </a:spcAft>
              <a:buClr>
                <a:schemeClr val="dk1"/>
              </a:buClr>
              <a:buSzPts val="1600"/>
              <a:buAutoNum type="alphaLcPeriod"/>
            </a:pPr>
            <a:r>
              <a:rPr lang="en-GB" sz="1600">
                <a:solidFill>
                  <a:schemeClr val="dk1"/>
                </a:solidFill>
              </a:rPr>
              <a:t>Supporting with international match-making</a:t>
            </a:r>
            <a:endParaRPr sz="1600">
              <a:solidFill>
                <a:schemeClr val="dk1"/>
              </a:solidFill>
            </a:endParaRPr>
          </a:p>
          <a:p>
            <a:pPr marL="914400" lvl="1" indent="-330200" algn="l" rtl="0">
              <a:spcBef>
                <a:spcPts val="0"/>
              </a:spcBef>
              <a:spcAft>
                <a:spcPts val="0"/>
              </a:spcAft>
              <a:buClr>
                <a:schemeClr val="dk1"/>
              </a:buClr>
              <a:buSzPts val="1600"/>
              <a:buAutoNum type="alphaLcPeriod"/>
            </a:pPr>
            <a:r>
              <a:rPr lang="en-GB" sz="1600">
                <a:solidFill>
                  <a:schemeClr val="dk1"/>
                </a:solidFill>
              </a:rPr>
              <a:t>Easing the burdens of grant admission administration</a:t>
            </a:r>
            <a:endParaRPr sz="1600">
              <a:solidFill>
                <a:schemeClr val="dk1"/>
              </a:solidFill>
            </a:endParaRPr>
          </a:p>
          <a:p>
            <a:pPr marL="0" lvl="0" indent="0" algn="l" rtl="0">
              <a:spcBef>
                <a:spcPts val="0"/>
              </a:spcBef>
              <a:spcAft>
                <a:spcPts val="0"/>
              </a:spcAft>
              <a:buNone/>
            </a:pPr>
            <a:endParaRPr sz="1600">
              <a:solidFill>
                <a:schemeClr val="dk1"/>
              </a:solidFill>
            </a:endParaRPr>
          </a:p>
        </p:txBody>
      </p:sp>
      <p:pic>
        <p:nvPicPr>
          <p:cNvPr id="393" name="Google Shape;393;g2e0a9c0832f_0_35"/>
          <p:cNvPicPr preferRelativeResize="0"/>
          <p:nvPr/>
        </p:nvPicPr>
        <p:blipFill>
          <a:blip r:embed="rId3">
            <a:alphaModFix/>
          </a:blip>
          <a:stretch>
            <a:fillRect/>
          </a:stretch>
        </p:blipFill>
        <p:spPr>
          <a:xfrm>
            <a:off x="152400" y="883800"/>
            <a:ext cx="4441020" cy="25377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g2e0a9c0832f_0_772"/>
          <p:cNvSpPr txBox="1">
            <a:spLocks noGrp="1"/>
          </p:cNvSpPr>
          <p:nvPr>
            <p:ph type="title"/>
          </p:nvPr>
        </p:nvSpPr>
        <p:spPr>
          <a:xfrm>
            <a:off x="318347" y="53780"/>
            <a:ext cx="9004200" cy="475200"/>
          </a:xfrm>
          <a:prstGeom prst="rect">
            <a:avLst/>
          </a:prstGeom>
          <a:noFill/>
          <a:ln>
            <a:noFill/>
          </a:ln>
        </p:spPr>
        <p:txBody>
          <a:bodyPr spcFirstLastPara="1" wrap="square" lIns="0" tIns="165725" rIns="0" bIns="0" anchor="t" anchorCtr="0">
            <a:spAutoFit/>
          </a:bodyPr>
          <a:lstStyle/>
          <a:p>
            <a:pPr marL="12700" lvl="0" indent="0" algn="l" rtl="0">
              <a:spcBef>
                <a:spcPts val="0"/>
              </a:spcBef>
              <a:spcAft>
                <a:spcPts val="0"/>
              </a:spcAft>
              <a:buNone/>
            </a:pPr>
            <a:r>
              <a:rPr lang="en-GB"/>
              <a:t>AI Action Plan in Practice – AI Ambassador program</a:t>
            </a:r>
            <a:endParaRPr/>
          </a:p>
        </p:txBody>
      </p:sp>
      <p:sp>
        <p:nvSpPr>
          <p:cNvPr id="399" name="Google Shape;399;g2e0a9c0832f_0_772"/>
          <p:cNvSpPr txBox="1">
            <a:spLocks noGrp="1"/>
          </p:cNvSpPr>
          <p:nvPr>
            <p:ph type="body" idx="1"/>
          </p:nvPr>
        </p:nvSpPr>
        <p:spPr>
          <a:xfrm>
            <a:off x="254238" y="1352472"/>
            <a:ext cx="4691100" cy="3317100"/>
          </a:xfrm>
          <a:prstGeom prst="rect">
            <a:avLst/>
          </a:prstGeom>
          <a:noFill/>
          <a:ln>
            <a:noFill/>
          </a:ln>
        </p:spPr>
        <p:txBody>
          <a:bodyPr spcFirstLastPara="1" wrap="square" lIns="0" tIns="12700" rIns="0" bIns="0" anchor="t" anchorCtr="0">
            <a:spAutoFit/>
          </a:bodyPr>
          <a:lstStyle/>
          <a:p>
            <a:pPr marL="12700" marR="5080" lvl="0" indent="0" algn="l" rtl="0">
              <a:spcBef>
                <a:spcPts val="0"/>
              </a:spcBef>
              <a:spcAft>
                <a:spcPts val="0"/>
              </a:spcAft>
              <a:buNone/>
            </a:pPr>
            <a:r>
              <a:rPr lang="en-GB"/>
              <a:t>AI Ambassadors support the Institute's researchers in</a:t>
            </a:r>
            <a:endParaRPr/>
          </a:p>
          <a:p>
            <a:pPr marL="233038" lvl="0" indent="-144141" algn="l" rtl="0">
              <a:spcBef>
                <a:spcPts val="910"/>
              </a:spcBef>
              <a:spcAft>
                <a:spcPts val="0"/>
              </a:spcAft>
              <a:buClr>
                <a:srgbClr val="0E0E0E"/>
              </a:buClr>
              <a:buSzPts val="1300"/>
              <a:buFont typeface="Arial"/>
              <a:buChar char="•"/>
            </a:pPr>
            <a:r>
              <a:rPr lang="en-GB" sz="1300" b="0">
                <a:solidFill>
                  <a:srgbClr val="0E0E0E"/>
                </a:solidFill>
                <a:latin typeface="Arial"/>
                <a:ea typeface="Arial"/>
                <a:cs typeface="Arial"/>
                <a:sym typeface="Arial"/>
              </a:rPr>
              <a:t>the use of AI</a:t>
            </a:r>
            <a:endParaRPr sz="1300">
              <a:latin typeface="Arial"/>
              <a:ea typeface="Arial"/>
              <a:cs typeface="Arial"/>
              <a:sym typeface="Arial"/>
            </a:endParaRPr>
          </a:p>
          <a:p>
            <a:pPr marL="233038" lvl="0" indent="-144141" algn="l" rtl="0">
              <a:spcBef>
                <a:spcPts val="300"/>
              </a:spcBef>
              <a:spcAft>
                <a:spcPts val="0"/>
              </a:spcAft>
              <a:buClr>
                <a:srgbClr val="0E0E0E"/>
              </a:buClr>
              <a:buSzPts val="1300"/>
              <a:buFont typeface="Arial"/>
              <a:buChar char="•"/>
            </a:pPr>
            <a:r>
              <a:rPr lang="en-GB" sz="1300" b="0">
                <a:solidFill>
                  <a:srgbClr val="0E0E0E"/>
                </a:solidFill>
                <a:latin typeface="Arial"/>
                <a:ea typeface="Arial"/>
                <a:cs typeface="Arial"/>
                <a:sym typeface="Arial"/>
              </a:rPr>
              <a:t>navigating the available resources</a:t>
            </a:r>
            <a:endParaRPr sz="1300">
              <a:latin typeface="Arial"/>
              <a:ea typeface="Arial"/>
              <a:cs typeface="Arial"/>
              <a:sym typeface="Arial"/>
            </a:endParaRPr>
          </a:p>
          <a:p>
            <a:pPr marL="233038" lvl="0" indent="-144141" algn="l" rtl="0">
              <a:spcBef>
                <a:spcPts val="300"/>
              </a:spcBef>
              <a:spcAft>
                <a:spcPts val="0"/>
              </a:spcAft>
              <a:buClr>
                <a:srgbClr val="0E0E0E"/>
              </a:buClr>
              <a:buSzPts val="1300"/>
              <a:buFont typeface="Arial"/>
              <a:buChar char="•"/>
            </a:pPr>
            <a:r>
              <a:rPr lang="en-GB" sz="1300" b="0">
                <a:solidFill>
                  <a:srgbClr val="0E0E0E"/>
                </a:solidFill>
                <a:latin typeface="Arial"/>
                <a:ea typeface="Arial"/>
                <a:cs typeface="Arial"/>
                <a:sym typeface="Arial"/>
              </a:rPr>
              <a:t>channelling emerging needs</a:t>
            </a:r>
            <a:endParaRPr sz="1300">
              <a:latin typeface="Arial"/>
              <a:ea typeface="Arial"/>
              <a:cs typeface="Arial"/>
              <a:sym typeface="Arial"/>
            </a:endParaRPr>
          </a:p>
          <a:p>
            <a:pPr marL="233038" lvl="0" indent="-144141" algn="l" rtl="0">
              <a:spcBef>
                <a:spcPts val="300"/>
              </a:spcBef>
              <a:spcAft>
                <a:spcPts val="0"/>
              </a:spcAft>
              <a:buClr>
                <a:srgbClr val="0E0E0E"/>
              </a:buClr>
              <a:buSzPts val="1300"/>
              <a:buFont typeface="Arial"/>
              <a:buChar char="•"/>
            </a:pPr>
            <a:r>
              <a:rPr lang="en-GB" sz="1300" b="0">
                <a:solidFill>
                  <a:srgbClr val="0E0E0E"/>
                </a:solidFill>
                <a:latin typeface="Arial"/>
                <a:ea typeface="Arial"/>
                <a:cs typeface="Arial"/>
                <a:sym typeface="Arial"/>
              </a:rPr>
              <a:t>disseminating good practices, providing inspiration</a:t>
            </a:r>
            <a:endParaRPr sz="1300">
              <a:latin typeface="Arial"/>
              <a:ea typeface="Arial"/>
              <a:cs typeface="Arial"/>
              <a:sym typeface="Arial"/>
            </a:endParaRPr>
          </a:p>
          <a:p>
            <a:pPr marL="233038" lvl="0" indent="-144141" algn="l" rtl="0">
              <a:spcBef>
                <a:spcPts val="300"/>
              </a:spcBef>
              <a:spcAft>
                <a:spcPts val="0"/>
              </a:spcAft>
              <a:buClr>
                <a:srgbClr val="0E0E0E"/>
              </a:buClr>
              <a:buSzPts val="1300"/>
              <a:buFont typeface="Arial"/>
              <a:buChar char="•"/>
            </a:pPr>
            <a:r>
              <a:rPr lang="en-GB" sz="1300" b="0">
                <a:solidFill>
                  <a:srgbClr val="0E0E0E"/>
                </a:solidFill>
                <a:latin typeface="Arial"/>
                <a:ea typeface="Arial"/>
                <a:cs typeface="Arial"/>
                <a:sym typeface="Arial"/>
              </a:rPr>
              <a:t>providing information on new updates or available</a:t>
            </a:r>
            <a:endParaRPr sz="1300">
              <a:latin typeface="Arial"/>
              <a:ea typeface="Arial"/>
              <a:cs typeface="Arial"/>
              <a:sym typeface="Arial"/>
            </a:endParaRPr>
          </a:p>
          <a:p>
            <a:pPr marL="233672" lvl="0" indent="0" algn="l" rtl="0">
              <a:spcBef>
                <a:spcPts val="0"/>
              </a:spcBef>
              <a:spcAft>
                <a:spcPts val="0"/>
              </a:spcAft>
              <a:buNone/>
            </a:pPr>
            <a:r>
              <a:rPr lang="en-GB" sz="1300" b="0">
                <a:solidFill>
                  <a:srgbClr val="0E0E0E"/>
                </a:solidFill>
                <a:latin typeface="Arial"/>
                <a:ea typeface="Arial"/>
                <a:cs typeface="Arial"/>
                <a:sym typeface="Arial"/>
              </a:rPr>
              <a:t>resources</a:t>
            </a:r>
            <a:endParaRPr sz="1300">
              <a:latin typeface="Arial"/>
              <a:ea typeface="Arial"/>
              <a:cs typeface="Arial"/>
              <a:sym typeface="Arial"/>
            </a:endParaRPr>
          </a:p>
          <a:p>
            <a:pPr marL="0" lvl="0" indent="0" algn="l" rtl="0">
              <a:spcBef>
                <a:spcPts val="60"/>
              </a:spcBef>
              <a:spcAft>
                <a:spcPts val="0"/>
              </a:spcAft>
              <a:buNone/>
            </a:pPr>
            <a:endParaRPr sz="1300">
              <a:latin typeface="Arial"/>
              <a:ea typeface="Arial"/>
              <a:cs typeface="Arial"/>
              <a:sym typeface="Arial"/>
            </a:endParaRPr>
          </a:p>
          <a:p>
            <a:pPr marL="12700" lvl="0" indent="0" algn="l" rtl="0">
              <a:spcBef>
                <a:spcPts val="0"/>
              </a:spcBef>
              <a:spcAft>
                <a:spcPts val="0"/>
              </a:spcAft>
              <a:buNone/>
            </a:pPr>
            <a:r>
              <a:rPr lang="en-GB"/>
              <a:t>AI Ambassadors are involved in</a:t>
            </a:r>
            <a:endParaRPr/>
          </a:p>
          <a:p>
            <a:pPr marL="225418" lvl="0" indent="-136521" algn="l" rtl="0">
              <a:spcBef>
                <a:spcPts val="905"/>
              </a:spcBef>
              <a:spcAft>
                <a:spcPts val="0"/>
              </a:spcAft>
              <a:buClr>
                <a:srgbClr val="0E0E0E"/>
              </a:buClr>
              <a:buSzPts val="1300"/>
              <a:buFont typeface="Arial"/>
              <a:buChar char="•"/>
            </a:pPr>
            <a:r>
              <a:rPr lang="en-GB" sz="1300" b="0">
                <a:solidFill>
                  <a:srgbClr val="0E0E0E"/>
                </a:solidFill>
                <a:latin typeface="Arial"/>
                <a:ea typeface="Arial"/>
                <a:cs typeface="Arial"/>
                <a:sym typeface="Arial"/>
              </a:rPr>
              <a:t>providing feedback on central efforts</a:t>
            </a:r>
            <a:endParaRPr sz="1300">
              <a:latin typeface="Arial"/>
              <a:ea typeface="Arial"/>
              <a:cs typeface="Arial"/>
              <a:sym typeface="Arial"/>
            </a:endParaRPr>
          </a:p>
          <a:p>
            <a:pPr marL="225418" lvl="0" indent="-136521" algn="l" rtl="0">
              <a:spcBef>
                <a:spcPts val="300"/>
              </a:spcBef>
              <a:spcAft>
                <a:spcPts val="0"/>
              </a:spcAft>
              <a:buClr>
                <a:srgbClr val="0E0E0E"/>
              </a:buClr>
              <a:buSzPts val="1300"/>
              <a:buFont typeface="Arial"/>
              <a:buChar char="•"/>
            </a:pPr>
            <a:r>
              <a:rPr lang="en-GB" sz="1300" b="0">
                <a:solidFill>
                  <a:srgbClr val="0E0E0E"/>
                </a:solidFill>
                <a:latin typeface="Arial"/>
                <a:ea typeface="Arial"/>
                <a:cs typeface="Arial"/>
                <a:sym typeface="Arial"/>
              </a:rPr>
              <a:t>testing new tools available, early access</a:t>
            </a:r>
            <a:endParaRPr sz="1300">
              <a:latin typeface="Arial"/>
              <a:ea typeface="Arial"/>
              <a:cs typeface="Arial"/>
              <a:sym typeface="Arial"/>
            </a:endParaRPr>
          </a:p>
          <a:p>
            <a:pPr marL="225418" lvl="0" indent="-136521" algn="l" rtl="0">
              <a:spcBef>
                <a:spcPts val="305"/>
              </a:spcBef>
              <a:spcAft>
                <a:spcPts val="0"/>
              </a:spcAft>
              <a:buClr>
                <a:srgbClr val="0E0E0E"/>
              </a:buClr>
              <a:buSzPts val="1300"/>
              <a:buFont typeface="Arial"/>
              <a:buChar char="•"/>
            </a:pPr>
            <a:r>
              <a:rPr lang="en-GB" sz="1300" b="0">
                <a:solidFill>
                  <a:srgbClr val="0E0E0E"/>
                </a:solidFill>
                <a:latin typeface="Arial"/>
                <a:ea typeface="Arial"/>
                <a:cs typeface="Arial"/>
                <a:sym typeface="Arial"/>
              </a:rPr>
              <a:t>discussions on good practices in use</a:t>
            </a:r>
            <a:endParaRPr sz="1300">
              <a:latin typeface="Arial"/>
              <a:ea typeface="Arial"/>
              <a:cs typeface="Arial"/>
              <a:sym typeface="Arial"/>
            </a:endParaRPr>
          </a:p>
        </p:txBody>
      </p:sp>
      <p:grpSp>
        <p:nvGrpSpPr>
          <p:cNvPr id="400" name="Google Shape;400;g2e0a9c0832f_0_772"/>
          <p:cNvGrpSpPr/>
          <p:nvPr/>
        </p:nvGrpSpPr>
        <p:grpSpPr>
          <a:xfrm>
            <a:off x="5141977" y="752855"/>
            <a:ext cx="4002404" cy="4391025"/>
            <a:chOff x="5141976" y="752855"/>
            <a:chExt cx="4002404" cy="4391025"/>
          </a:xfrm>
        </p:grpSpPr>
        <p:sp>
          <p:nvSpPr>
            <p:cNvPr id="401" name="Google Shape;401;g2e0a9c0832f_0_772"/>
            <p:cNvSpPr/>
            <p:nvPr/>
          </p:nvSpPr>
          <p:spPr>
            <a:xfrm>
              <a:off x="5141976" y="752855"/>
              <a:ext cx="4002404" cy="4391025"/>
            </a:xfrm>
            <a:custGeom>
              <a:avLst/>
              <a:gdLst/>
              <a:ahLst/>
              <a:cxnLst/>
              <a:rect l="l" t="t" r="r" b="b"/>
              <a:pathLst>
                <a:path w="4002404" h="4391025" extrusionOk="0">
                  <a:moveTo>
                    <a:pt x="4002024" y="0"/>
                  </a:moveTo>
                  <a:lnTo>
                    <a:pt x="0" y="0"/>
                  </a:lnTo>
                  <a:lnTo>
                    <a:pt x="0" y="4390644"/>
                  </a:lnTo>
                  <a:lnTo>
                    <a:pt x="4002024" y="4390644"/>
                  </a:lnTo>
                  <a:lnTo>
                    <a:pt x="4002024" y="0"/>
                  </a:lnTo>
                  <a:close/>
                </a:path>
              </a:pathLst>
            </a:custGeom>
            <a:solidFill>
              <a:srgbClr val="0085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F0F0F"/>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402" name="Google Shape;402;g2e0a9c0832f_0_772"/>
            <p:cNvPicPr preferRelativeResize="0"/>
            <p:nvPr/>
          </p:nvPicPr>
          <p:blipFill rotWithShape="1">
            <a:blip r:embed="rId3">
              <a:alphaModFix/>
            </a:blip>
            <a:srcRect/>
            <a:stretch/>
          </p:blipFill>
          <p:spPr>
            <a:xfrm>
              <a:off x="5583936" y="1475231"/>
              <a:ext cx="3118103" cy="2915412"/>
            </a:xfrm>
            <a:prstGeom prst="rect">
              <a:avLst/>
            </a:prstGeom>
            <a:noFill/>
            <a:ln>
              <a:noFill/>
            </a:ln>
          </p:spPr>
        </p:pic>
        <p:sp>
          <p:nvSpPr>
            <p:cNvPr id="403" name="Google Shape;403;g2e0a9c0832f_0_772"/>
            <p:cNvSpPr/>
            <p:nvPr/>
          </p:nvSpPr>
          <p:spPr>
            <a:xfrm>
              <a:off x="5577586" y="1468881"/>
              <a:ext cx="3131184" cy="2928620"/>
            </a:xfrm>
            <a:custGeom>
              <a:avLst/>
              <a:gdLst/>
              <a:ahLst/>
              <a:cxnLst/>
              <a:rect l="l" t="t" r="r" b="b"/>
              <a:pathLst>
                <a:path w="3131184" h="2928620" extrusionOk="0">
                  <a:moveTo>
                    <a:pt x="0" y="2928112"/>
                  </a:moveTo>
                  <a:lnTo>
                    <a:pt x="3130804" y="2928112"/>
                  </a:lnTo>
                  <a:lnTo>
                    <a:pt x="3130804" y="0"/>
                  </a:lnTo>
                  <a:lnTo>
                    <a:pt x="0" y="0"/>
                  </a:lnTo>
                  <a:lnTo>
                    <a:pt x="0" y="2928112"/>
                  </a:lnTo>
                  <a:close/>
                </a:path>
              </a:pathLst>
            </a:custGeom>
            <a:noFill/>
            <a:ln w="127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F0F0F"/>
                </a:buClr>
                <a:buSzPts val="1800"/>
                <a:buFont typeface="Arial"/>
                <a:buNone/>
              </a:pPr>
              <a:endParaRPr sz="1800" b="0" i="0" u="none" strike="noStrike" cap="none">
                <a:solidFill>
                  <a:srgbClr val="000000"/>
                </a:solidFill>
                <a:latin typeface="Calibri"/>
                <a:ea typeface="Calibri"/>
                <a:cs typeface="Calibri"/>
                <a:sym typeface="Calibri"/>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Shape 407"/>
        <p:cNvGrpSpPr/>
        <p:nvPr/>
      </p:nvGrpSpPr>
      <p:grpSpPr>
        <a:xfrm>
          <a:off x="0" y="0"/>
          <a:ext cx="0" cy="0"/>
          <a:chOff x="0" y="0"/>
          <a:chExt cx="0" cy="0"/>
        </a:xfrm>
      </p:grpSpPr>
      <p:sp>
        <p:nvSpPr>
          <p:cNvPr id="408" name="Google Shape;408;g2e0a9c0832f_0_781"/>
          <p:cNvSpPr txBox="1">
            <a:spLocks noGrp="1"/>
          </p:cNvSpPr>
          <p:nvPr>
            <p:ph type="title"/>
          </p:nvPr>
        </p:nvSpPr>
        <p:spPr>
          <a:xfrm>
            <a:off x="318347" y="53780"/>
            <a:ext cx="9004200" cy="475200"/>
          </a:xfrm>
          <a:prstGeom prst="rect">
            <a:avLst/>
          </a:prstGeom>
          <a:noFill/>
          <a:ln>
            <a:noFill/>
          </a:ln>
        </p:spPr>
        <p:txBody>
          <a:bodyPr spcFirstLastPara="1" wrap="square" lIns="0" tIns="165725" rIns="0" bIns="0" anchor="t" anchorCtr="0">
            <a:spAutoFit/>
          </a:bodyPr>
          <a:lstStyle/>
          <a:p>
            <a:pPr marL="12700" lvl="0" indent="0" algn="l" rtl="0">
              <a:spcBef>
                <a:spcPts val="0"/>
              </a:spcBef>
              <a:spcAft>
                <a:spcPts val="0"/>
              </a:spcAft>
              <a:buNone/>
            </a:pPr>
            <a:r>
              <a:rPr lang="en-GB"/>
              <a:t>AI in Focus – AI Ambassador Program</a:t>
            </a:r>
            <a:endParaRPr/>
          </a:p>
        </p:txBody>
      </p:sp>
      <p:sp>
        <p:nvSpPr>
          <p:cNvPr id="409" name="Google Shape;409;g2e0a9c0832f_0_781"/>
          <p:cNvSpPr txBox="1"/>
          <p:nvPr/>
        </p:nvSpPr>
        <p:spPr>
          <a:xfrm>
            <a:off x="330201" y="808482"/>
            <a:ext cx="3330600" cy="412500"/>
          </a:xfrm>
          <a:prstGeom prst="rect">
            <a:avLst/>
          </a:prstGeom>
          <a:noFill/>
          <a:ln>
            <a:noFill/>
          </a:ln>
        </p:spPr>
        <p:txBody>
          <a:bodyPr spcFirstLastPara="1" wrap="square" lIns="0" tIns="12050" rIns="0" bIns="0" anchor="t" anchorCtr="0">
            <a:spAutoFit/>
          </a:bodyPr>
          <a:lstStyle/>
          <a:p>
            <a:pPr marL="260977" marR="5080" lvl="0" indent="-248913" algn="l" rtl="0">
              <a:lnSpc>
                <a:spcPct val="100000"/>
              </a:lnSpc>
              <a:spcBef>
                <a:spcPts val="0"/>
              </a:spcBef>
              <a:spcAft>
                <a:spcPts val="0"/>
              </a:spcAft>
              <a:buClr>
                <a:srgbClr val="001180"/>
              </a:buClr>
              <a:buSzPts val="1300"/>
              <a:buFont typeface="Arial"/>
              <a:buNone/>
            </a:pPr>
            <a:r>
              <a:rPr lang="en-GB" sz="1300" b="1" i="0" u="none" strike="noStrike" cap="none">
                <a:solidFill>
                  <a:srgbClr val="001180"/>
                </a:solidFill>
                <a:latin typeface="Arial"/>
                <a:ea typeface="Arial"/>
                <a:cs typeface="Arial"/>
                <a:sym typeface="Arial"/>
              </a:rPr>
              <a:t>1. Collecting good practices, inspiration</a:t>
            </a:r>
            <a:r>
              <a:rPr lang="en-GB" sz="1300" b="0" i="0" u="none" strike="noStrike" cap="none">
                <a:solidFill>
                  <a:srgbClr val="001180"/>
                </a:solidFill>
                <a:latin typeface="Arial"/>
                <a:ea typeface="Arial"/>
                <a:cs typeface="Arial"/>
                <a:sym typeface="Arial"/>
              </a:rPr>
              <a:t>: </a:t>
            </a:r>
            <a:r>
              <a:rPr lang="en-GB" sz="1300" b="0" i="0" u="none" strike="noStrike" cap="none">
                <a:solidFill>
                  <a:srgbClr val="0E0E0E"/>
                </a:solidFill>
                <a:latin typeface="Arial"/>
                <a:ea typeface="Arial"/>
                <a:cs typeface="Arial"/>
                <a:sym typeface="Arial"/>
              </a:rPr>
              <a:t>from abroad?</a:t>
            </a:r>
            <a:endParaRPr sz="1300" b="0" i="0" u="none" strike="noStrike" cap="none">
              <a:solidFill>
                <a:srgbClr val="000000"/>
              </a:solidFill>
              <a:latin typeface="Arial"/>
              <a:ea typeface="Arial"/>
              <a:cs typeface="Arial"/>
              <a:sym typeface="Arial"/>
            </a:endParaRPr>
          </a:p>
        </p:txBody>
      </p:sp>
      <p:sp>
        <p:nvSpPr>
          <p:cNvPr id="410" name="Google Shape;410;g2e0a9c0832f_0_781"/>
          <p:cNvSpPr txBox="1"/>
          <p:nvPr/>
        </p:nvSpPr>
        <p:spPr>
          <a:xfrm>
            <a:off x="3814699" y="808482"/>
            <a:ext cx="4845600" cy="212400"/>
          </a:xfrm>
          <a:prstGeom prst="rect">
            <a:avLst/>
          </a:prstGeom>
          <a:noFill/>
          <a:ln>
            <a:noFill/>
          </a:ln>
        </p:spPr>
        <p:txBody>
          <a:bodyPr spcFirstLastPara="1" wrap="square" lIns="0" tIns="12050" rIns="0" bIns="0" anchor="t" anchorCtr="0">
            <a:spAutoFit/>
          </a:bodyPr>
          <a:lstStyle/>
          <a:p>
            <a:pPr marL="12700" marR="0" lvl="0" indent="0" algn="l" rtl="0">
              <a:lnSpc>
                <a:spcPct val="100000"/>
              </a:lnSpc>
              <a:spcBef>
                <a:spcPts val="0"/>
              </a:spcBef>
              <a:spcAft>
                <a:spcPts val="0"/>
              </a:spcAft>
              <a:buClr>
                <a:srgbClr val="0E0E0E"/>
              </a:buClr>
              <a:buSzPts val="1300"/>
              <a:buFont typeface="Arial"/>
              <a:buNone/>
            </a:pPr>
            <a:r>
              <a:rPr lang="en-GB" sz="1300" b="0" i="0" u="none" strike="noStrike" cap="none">
                <a:solidFill>
                  <a:srgbClr val="0E0E0E"/>
                </a:solidFill>
                <a:latin typeface="Arial"/>
                <a:ea typeface="Arial"/>
                <a:cs typeface="Arial"/>
                <a:sym typeface="Arial"/>
              </a:rPr>
              <a:t>How are we doing it at home, what good practices can we learn</a:t>
            </a:r>
            <a:endParaRPr sz="1300" b="0" i="0" u="none" strike="noStrike" cap="none">
              <a:solidFill>
                <a:srgbClr val="000000"/>
              </a:solidFill>
              <a:latin typeface="Arial"/>
              <a:ea typeface="Arial"/>
              <a:cs typeface="Arial"/>
              <a:sym typeface="Arial"/>
            </a:endParaRPr>
          </a:p>
        </p:txBody>
      </p:sp>
      <p:sp>
        <p:nvSpPr>
          <p:cNvPr id="411" name="Google Shape;411;g2e0a9c0832f_0_781"/>
          <p:cNvSpPr txBox="1"/>
          <p:nvPr/>
        </p:nvSpPr>
        <p:spPr>
          <a:xfrm>
            <a:off x="330201" y="1402843"/>
            <a:ext cx="8331300" cy="3656400"/>
          </a:xfrm>
          <a:prstGeom prst="rect">
            <a:avLst/>
          </a:prstGeom>
          <a:noFill/>
          <a:ln>
            <a:noFill/>
          </a:ln>
        </p:spPr>
        <p:txBody>
          <a:bodyPr spcFirstLastPara="1" wrap="square" lIns="0" tIns="12050" rIns="0" bIns="0" anchor="t" anchorCtr="0">
            <a:spAutoFit/>
          </a:bodyPr>
          <a:lstStyle/>
          <a:p>
            <a:pPr marL="260343" marR="0" lvl="0" indent="-247643" algn="l" rtl="0">
              <a:lnSpc>
                <a:spcPct val="100000"/>
              </a:lnSpc>
              <a:spcBef>
                <a:spcPts val="0"/>
              </a:spcBef>
              <a:spcAft>
                <a:spcPts val="0"/>
              </a:spcAft>
              <a:buClr>
                <a:srgbClr val="001180"/>
              </a:buClr>
              <a:buSzPts val="1300"/>
              <a:buFont typeface="Arial"/>
              <a:buAutoNum type="arabicPeriod" startAt="2"/>
            </a:pPr>
            <a:r>
              <a:rPr lang="en-GB" sz="1300" b="1" i="0" u="none" strike="noStrike" cap="none" dirty="0">
                <a:solidFill>
                  <a:srgbClr val="001180"/>
                </a:solidFill>
                <a:latin typeface="Arial"/>
                <a:ea typeface="Arial"/>
                <a:cs typeface="Arial"/>
                <a:sym typeface="Arial"/>
              </a:rPr>
              <a:t>Testing and deploying science supporting AI applications</a:t>
            </a:r>
            <a:r>
              <a:rPr lang="en-GB" sz="1300" b="0" i="0" u="none" strike="noStrike" cap="none" dirty="0">
                <a:solidFill>
                  <a:srgbClr val="001180"/>
                </a:solidFill>
                <a:latin typeface="Arial"/>
                <a:ea typeface="Arial"/>
                <a:cs typeface="Arial"/>
                <a:sym typeface="Arial"/>
              </a:rPr>
              <a:t>: </a:t>
            </a:r>
            <a:r>
              <a:rPr lang="en-GB" sz="1300" b="0" i="0" u="none" strike="noStrike" cap="none" dirty="0">
                <a:solidFill>
                  <a:srgbClr val="0E0E0E"/>
                </a:solidFill>
                <a:latin typeface="Arial"/>
                <a:ea typeface="Arial"/>
                <a:cs typeface="Arial"/>
                <a:sym typeface="Arial"/>
              </a:rPr>
              <a:t>What are the concrete AI tools, which of them</a:t>
            </a:r>
            <a:endParaRPr sz="1300" b="0" i="0" u="none" strike="noStrike" cap="none" dirty="0">
              <a:solidFill>
                <a:srgbClr val="000000"/>
              </a:solidFill>
              <a:latin typeface="Arial"/>
              <a:ea typeface="Arial"/>
              <a:cs typeface="Arial"/>
              <a:sym typeface="Arial"/>
            </a:endParaRPr>
          </a:p>
          <a:p>
            <a:pPr marL="260977" marR="0" lvl="0" indent="0" algn="l" rtl="0">
              <a:lnSpc>
                <a:spcPct val="100000"/>
              </a:lnSpc>
              <a:spcBef>
                <a:spcPts val="0"/>
              </a:spcBef>
              <a:spcAft>
                <a:spcPts val="0"/>
              </a:spcAft>
              <a:buClr>
                <a:srgbClr val="0E0E0E"/>
              </a:buClr>
              <a:buSzPts val="1300"/>
              <a:buFont typeface="Arial"/>
              <a:buNone/>
            </a:pPr>
            <a:r>
              <a:rPr lang="en-GB" sz="1300" b="0" i="0" u="none" strike="noStrike" cap="none" dirty="0">
                <a:solidFill>
                  <a:srgbClr val="0E0E0E"/>
                </a:solidFill>
                <a:latin typeface="Arial"/>
                <a:ea typeface="Arial"/>
                <a:cs typeface="Arial"/>
                <a:sym typeface="Arial"/>
              </a:rPr>
              <a:t>do we recommend to others? Which ones are worth installing and delivering in our own cloud?</a:t>
            </a:r>
            <a:endParaRPr sz="1300" b="0" i="0" u="none" strike="noStrike" cap="none" dirty="0">
              <a:solidFill>
                <a:srgbClr val="000000"/>
              </a:solidFill>
              <a:latin typeface="Arial"/>
              <a:ea typeface="Arial"/>
              <a:cs typeface="Arial"/>
              <a:sym typeface="Arial"/>
            </a:endParaRPr>
          </a:p>
          <a:p>
            <a:pPr marL="0" marR="0" lvl="0" indent="0" algn="l" rtl="0">
              <a:lnSpc>
                <a:spcPct val="100000"/>
              </a:lnSpc>
              <a:spcBef>
                <a:spcPts val="65"/>
              </a:spcBef>
              <a:spcAft>
                <a:spcPts val="0"/>
              </a:spcAft>
              <a:buClr>
                <a:srgbClr val="0F0F0F"/>
              </a:buClr>
              <a:buSzPts val="1300"/>
              <a:buFont typeface="Arial"/>
              <a:buNone/>
            </a:pPr>
            <a:endParaRPr sz="1300" b="0" i="0" u="none" strike="noStrike" cap="none" dirty="0">
              <a:solidFill>
                <a:srgbClr val="000000"/>
              </a:solidFill>
              <a:latin typeface="Arial"/>
              <a:ea typeface="Arial"/>
              <a:cs typeface="Arial"/>
              <a:sym typeface="Arial"/>
            </a:endParaRPr>
          </a:p>
          <a:p>
            <a:pPr marL="259708" marR="6350" lvl="0" indent="-247643" algn="just" rtl="0">
              <a:lnSpc>
                <a:spcPct val="100000"/>
              </a:lnSpc>
              <a:spcBef>
                <a:spcPts val="0"/>
              </a:spcBef>
              <a:spcAft>
                <a:spcPts val="0"/>
              </a:spcAft>
              <a:buClr>
                <a:srgbClr val="001180"/>
              </a:buClr>
              <a:buSzPts val="1300"/>
              <a:buFont typeface="Arial"/>
              <a:buAutoNum type="arabicPeriod" startAt="3"/>
            </a:pPr>
            <a:r>
              <a:rPr lang="en-GB" sz="1300" b="1" i="0" u="none" strike="noStrike" cap="none" dirty="0">
                <a:solidFill>
                  <a:srgbClr val="001180"/>
                </a:solidFill>
                <a:latin typeface="Arial"/>
                <a:ea typeface="Arial"/>
                <a:cs typeface="Arial"/>
                <a:sym typeface="Arial"/>
              </a:rPr>
              <a:t>Developing ethical and accepted AI usage guidelines</a:t>
            </a:r>
            <a:r>
              <a:rPr lang="en-GB" sz="1300" b="0" i="0" u="none" strike="noStrike" cap="none" dirty="0">
                <a:solidFill>
                  <a:srgbClr val="001180"/>
                </a:solidFill>
                <a:latin typeface="Arial"/>
                <a:ea typeface="Arial"/>
                <a:cs typeface="Arial"/>
                <a:sym typeface="Arial"/>
              </a:rPr>
              <a:t>: </a:t>
            </a:r>
            <a:r>
              <a:rPr lang="en-GB" sz="1300" b="0" i="0" u="none" strike="noStrike" cap="none" dirty="0">
                <a:solidFill>
                  <a:srgbClr val="0E0E0E"/>
                </a:solidFill>
                <a:latin typeface="Arial"/>
                <a:ea typeface="Arial"/>
                <a:cs typeface="Arial"/>
                <a:sym typeface="Arial"/>
              </a:rPr>
              <a:t>How should AI tools be used ethically so that they are best suited for publication?</a:t>
            </a:r>
            <a:endParaRPr sz="1300" b="0" i="0" u="none" strike="noStrike" cap="none" dirty="0">
              <a:solidFill>
                <a:srgbClr val="000000"/>
              </a:solidFill>
              <a:latin typeface="Arial"/>
              <a:ea typeface="Arial"/>
              <a:cs typeface="Arial"/>
              <a:sym typeface="Arial"/>
            </a:endParaRPr>
          </a:p>
          <a:p>
            <a:pPr marL="0" marR="0" lvl="0" indent="0" algn="l" rtl="0">
              <a:lnSpc>
                <a:spcPct val="100000"/>
              </a:lnSpc>
              <a:spcBef>
                <a:spcPts val="65"/>
              </a:spcBef>
              <a:spcAft>
                <a:spcPts val="0"/>
              </a:spcAft>
              <a:buClr>
                <a:srgbClr val="0F0F0F"/>
              </a:buClr>
              <a:buSzPts val="1300"/>
              <a:buFont typeface="Arial"/>
              <a:buNone/>
            </a:pPr>
            <a:endParaRPr sz="1300" b="0" i="0" u="none" strike="noStrike" cap="none" dirty="0">
              <a:solidFill>
                <a:srgbClr val="000000"/>
              </a:solidFill>
              <a:latin typeface="Arial"/>
              <a:ea typeface="Arial"/>
              <a:cs typeface="Arial"/>
              <a:sym typeface="Arial"/>
            </a:endParaRPr>
          </a:p>
          <a:p>
            <a:pPr marL="259708" marR="6350" lvl="0" indent="-247643" algn="just" rtl="0">
              <a:lnSpc>
                <a:spcPct val="100000"/>
              </a:lnSpc>
              <a:spcBef>
                <a:spcPts val="0"/>
              </a:spcBef>
              <a:spcAft>
                <a:spcPts val="0"/>
              </a:spcAft>
              <a:buClr>
                <a:srgbClr val="001180"/>
              </a:buClr>
              <a:buSzPts val="1300"/>
              <a:buFont typeface="Arial"/>
              <a:buAutoNum type="arabicPeriod" startAt="3"/>
            </a:pPr>
            <a:r>
              <a:rPr lang="en-GB" sz="1300" b="1" i="0" u="none" strike="noStrike" cap="none" dirty="0">
                <a:solidFill>
                  <a:srgbClr val="001180"/>
                </a:solidFill>
                <a:latin typeface="Arial"/>
                <a:ea typeface="Arial"/>
                <a:cs typeface="Arial"/>
                <a:sym typeface="Arial"/>
              </a:rPr>
              <a:t>Developing easily accessible computing infrastructure and user support: </a:t>
            </a:r>
            <a:r>
              <a:rPr lang="en-GB" sz="1300" b="0" i="0" u="none" strike="noStrike" cap="none" dirty="0">
                <a:solidFill>
                  <a:srgbClr val="0E0E0E"/>
                </a:solidFill>
                <a:latin typeface="Arial"/>
                <a:ea typeface="Arial"/>
                <a:cs typeface="Arial"/>
                <a:sym typeface="Arial"/>
              </a:rPr>
              <a:t>How can we make the available infrastructure easily accessible and usable, what support services are needed for good usage, how can European infrastructure elements be accessed?</a:t>
            </a:r>
            <a:endParaRPr sz="1300" b="0" i="0" u="none" strike="noStrike" cap="none" dirty="0">
              <a:solidFill>
                <a:srgbClr val="000000"/>
              </a:solidFill>
              <a:latin typeface="Arial"/>
              <a:ea typeface="Arial"/>
              <a:cs typeface="Arial"/>
              <a:sym typeface="Arial"/>
            </a:endParaRPr>
          </a:p>
          <a:p>
            <a:pPr marL="0" marR="0" lvl="0" indent="0" algn="l" rtl="0">
              <a:lnSpc>
                <a:spcPct val="100000"/>
              </a:lnSpc>
              <a:spcBef>
                <a:spcPts val="70"/>
              </a:spcBef>
              <a:spcAft>
                <a:spcPts val="0"/>
              </a:spcAft>
              <a:buClr>
                <a:srgbClr val="0F0F0F"/>
              </a:buClr>
              <a:buSzPts val="1300"/>
              <a:buFont typeface="Arial"/>
              <a:buNone/>
            </a:pPr>
            <a:endParaRPr sz="1300" b="0" i="0" u="none" strike="noStrike" cap="none" dirty="0">
              <a:solidFill>
                <a:srgbClr val="000000"/>
              </a:solidFill>
              <a:latin typeface="Arial"/>
              <a:ea typeface="Arial"/>
              <a:cs typeface="Arial"/>
              <a:sym typeface="Arial"/>
            </a:endParaRPr>
          </a:p>
          <a:p>
            <a:pPr marL="259708" marR="6350" lvl="0" indent="-247643" algn="just" rtl="0">
              <a:lnSpc>
                <a:spcPct val="100000"/>
              </a:lnSpc>
              <a:spcBef>
                <a:spcPts val="0"/>
              </a:spcBef>
              <a:spcAft>
                <a:spcPts val="0"/>
              </a:spcAft>
              <a:buClr>
                <a:srgbClr val="001180"/>
              </a:buClr>
              <a:buSzPts val="1300"/>
              <a:buFont typeface="Arial"/>
              <a:buAutoNum type="arabicPeriod" startAt="3"/>
            </a:pPr>
            <a:r>
              <a:rPr lang="en-GB" sz="1300" b="1" i="0" u="none" strike="noStrike" cap="none" dirty="0">
                <a:solidFill>
                  <a:srgbClr val="001180"/>
                </a:solidFill>
                <a:latin typeface="Arial"/>
                <a:ea typeface="Arial"/>
                <a:cs typeface="Arial"/>
                <a:sym typeface="Arial"/>
              </a:rPr>
              <a:t>AI user training and user consultation: </a:t>
            </a:r>
            <a:r>
              <a:rPr lang="en-GB" sz="1300" b="0" i="0" u="none" strike="noStrike" cap="none" dirty="0">
                <a:solidFill>
                  <a:srgbClr val="0E0E0E"/>
                </a:solidFill>
                <a:latin typeface="Arial"/>
                <a:ea typeface="Arial"/>
                <a:cs typeface="Arial"/>
                <a:sym typeface="Arial"/>
              </a:rPr>
              <a:t>Who should learn about what, in what form? How can we assess 	knowledge and needs? Who can be contacted for individual consultation?</a:t>
            </a:r>
            <a:endParaRPr sz="1300" b="0" i="0" u="none" strike="noStrike" cap="none" dirty="0">
              <a:solidFill>
                <a:srgbClr val="000000"/>
              </a:solidFill>
              <a:latin typeface="Arial"/>
              <a:ea typeface="Arial"/>
              <a:cs typeface="Arial"/>
              <a:sym typeface="Arial"/>
            </a:endParaRPr>
          </a:p>
          <a:p>
            <a:pPr marL="0" marR="0" lvl="0" indent="0" algn="l" rtl="0">
              <a:lnSpc>
                <a:spcPct val="100000"/>
              </a:lnSpc>
              <a:spcBef>
                <a:spcPts val="65"/>
              </a:spcBef>
              <a:spcAft>
                <a:spcPts val="0"/>
              </a:spcAft>
              <a:buClr>
                <a:srgbClr val="0F0F0F"/>
              </a:buClr>
              <a:buSzPts val="1300"/>
              <a:buFont typeface="Arial"/>
              <a:buNone/>
            </a:pPr>
            <a:endParaRPr sz="1300" b="0" i="0" u="none" strike="noStrike" cap="none" dirty="0">
              <a:solidFill>
                <a:srgbClr val="000000"/>
              </a:solidFill>
              <a:latin typeface="Arial"/>
              <a:ea typeface="Arial"/>
              <a:cs typeface="Arial"/>
              <a:sym typeface="Arial"/>
            </a:endParaRPr>
          </a:p>
          <a:p>
            <a:pPr marL="259708" marR="6350" lvl="0" indent="-247643" algn="just" rtl="0">
              <a:lnSpc>
                <a:spcPct val="100000"/>
              </a:lnSpc>
              <a:spcBef>
                <a:spcPts val="0"/>
              </a:spcBef>
              <a:spcAft>
                <a:spcPts val="0"/>
              </a:spcAft>
              <a:buClr>
                <a:srgbClr val="001180"/>
              </a:buClr>
              <a:buSzPts val="1300"/>
              <a:buFont typeface="Arial"/>
              <a:buAutoNum type="arabicPeriod" startAt="3"/>
            </a:pPr>
            <a:r>
              <a:rPr lang="en-GB" sz="1300" b="1" i="0" u="none" strike="noStrike" cap="none" dirty="0">
                <a:solidFill>
                  <a:srgbClr val="001180"/>
                </a:solidFill>
                <a:latin typeface="Arial"/>
                <a:ea typeface="Arial"/>
                <a:cs typeface="Arial"/>
                <a:sym typeface="Arial"/>
              </a:rPr>
              <a:t>Supporting data access: </a:t>
            </a:r>
            <a:r>
              <a:rPr lang="en-GB" sz="1300" b="0" i="0" u="none" strike="noStrike" cap="none" dirty="0">
                <a:solidFill>
                  <a:srgbClr val="0E0E0E"/>
                </a:solidFill>
                <a:latin typeface="Arial"/>
                <a:ea typeface="Arial"/>
                <a:cs typeface="Arial"/>
                <a:sym typeface="Arial"/>
              </a:rPr>
              <a:t>How can we easily contract with other organisations for data use? What data 	sources can be accessed with central lobbying power?</a:t>
            </a:r>
            <a:endParaRPr sz="1300" b="0" i="0" u="none" strike="noStrike" cap="none" dirty="0">
              <a:solidFill>
                <a:srgbClr val="000000"/>
              </a:solidFill>
              <a:latin typeface="Arial"/>
              <a:ea typeface="Arial"/>
              <a:cs typeface="Arial"/>
              <a:sym typeface="Arial"/>
            </a:endParaRPr>
          </a:p>
          <a:p>
            <a:pPr marL="0" marR="0" lvl="0" indent="0" algn="l" rtl="0">
              <a:lnSpc>
                <a:spcPct val="100000"/>
              </a:lnSpc>
              <a:spcBef>
                <a:spcPts val="65"/>
              </a:spcBef>
              <a:spcAft>
                <a:spcPts val="0"/>
              </a:spcAft>
              <a:buClr>
                <a:srgbClr val="0F0F0F"/>
              </a:buClr>
              <a:buSzPts val="1300"/>
              <a:buFont typeface="Arial"/>
              <a:buNone/>
            </a:pPr>
            <a:endParaRPr sz="1300" b="0" i="0" u="none" strike="noStrike" cap="none" dirty="0">
              <a:solidFill>
                <a:srgbClr val="000000"/>
              </a:solidFill>
              <a:latin typeface="Arial"/>
              <a:ea typeface="Arial"/>
              <a:cs typeface="Arial"/>
              <a:sym typeface="Arial"/>
            </a:endParaRPr>
          </a:p>
          <a:p>
            <a:pPr marL="259708" marR="5080" lvl="0" indent="-247643" algn="just" rtl="0">
              <a:lnSpc>
                <a:spcPct val="100000"/>
              </a:lnSpc>
              <a:spcBef>
                <a:spcPts val="0"/>
              </a:spcBef>
              <a:spcAft>
                <a:spcPts val="0"/>
              </a:spcAft>
              <a:buClr>
                <a:srgbClr val="001180"/>
              </a:buClr>
              <a:buSzPts val="1300"/>
              <a:buFont typeface="Arial"/>
              <a:buAutoNum type="arabicPeriod" startAt="3"/>
            </a:pPr>
            <a:r>
              <a:rPr lang="en-GB" sz="1300" b="1" i="0" u="none" strike="noStrike" cap="none" dirty="0">
                <a:solidFill>
                  <a:srgbClr val="001180"/>
                </a:solidFill>
                <a:latin typeface="Arial"/>
                <a:ea typeface="Arial"/>
                <a:cs typeface="Arial"/>
                <a:sym typeface="Arial"/>
              </a:rPr>
              <a:t>Monitoring and management of related EU applications: </a:t>
            </a:r>
            <a:r>
              <a:rPr lang="en-GB" sz="1300" b="0" i="0" u="none" strike="noStrike" cap="none" dirty="0">
                <a:solidFill>
                  <a:srgbClr val="0E0E0E"/>
                </a:solidFill>
                <a:latin typeface="Arial"/>
                <a:ea typeface="Arial"/>
                <a:cs typeface="Arial"/>
                <a:sym typeface="Arial"/>
              </a:rPr>
              <a:t>Where can funding for these activities be 	obtained? What efforts can be involved? What do we need to apply successfully?</a:t>
            </a:r>
            <a:endParaRPr sz="1300" b="0" i="0" u="none" strike="noStrike" cap="none" dirty="0">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g2e0a9c0832f_0_56"/>
          <p:cNvSpPr txBox="1">
            <a:spLocks noGrp="1"/>
          </p:cNvSpPr>
          <p:nvPr>
            <p:ph type="sldNum" idx="12"/>
          </p:nvPr>
        </p:nvSpPr>
        <p:spPr>
          <a:xfrm>
            <a:off x="8774540" y="4869180"/>
            <a:ext cx="2742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AFB4B9"/>
              </a:buClr>
              <a:buSzPts val="900"/>
              <a:buFont typeface="Arial"/>
              <a:buNone/>
            </a:pPr>
            <a:fld id="{00000000-1234-1234-1234-123412341234}" type="slidenum">
              <a:rPr lang="en-GB"/>
              <a:t>16</a:t>
            </a:fld>
            <a:endParaRPr/>
          </a:p>
        </p:txBody>
      </p:sp>
      <p:sp>
        <p:nvSpPr>
          <p:cNvPr id="417" name="Google Shape;417;g2e0a9c0832f_0_56"/>
          <p:cNvSpPr txBox="1">
            <a:spLocks noGrp="1"/>
          </p:cNvSpPr>
          <p:nvPr>
            <p:ph type="title"/>
          </p:nvPr>
        </p:nvSpPr>
        <p:spPr>
          <a:xfrm>
            <a:off x="251460" y="0"/>
            <a:ext cx="6990000" cy="731400"/>
          </a:xfrm>
          <a:prstGeom prst="rect">
            <a:avLst/>
          </a:prstGeom>
          <a:noFill/>
          <a:ln>
            <a:noFill/>
          </a:ln>
        </p:spPr>
        <p:txBody>
          <a:bodyPr spcFirstLastPara="1" wrap="square" lIns="0" tIns="0" rIns="0" bIns="0" anchor="ctr" anchorCtr="0">
            <a:normAutofit/>
          </a:bodyPr>
          <a:lstStyle/>
          <a:p>
            <a:pPr marL="0" marR="0" lvl="0" indent="0" algn="l" rtl="0">
              <a:lnSpc>
                <a:spcPct val="100000"/>
              </a:lnSpc>
              <a:spcBef>
                <a:spcPts val="0"/>
              </a:spcBef>
              <a:spcAft>
                <a:spcPts val="0"/>
              </a:spcAft>
              <a:buClr>
                <a:srgbClr val="001180"/>
              </a:buClr>
              <a:buSzPts val="2000"/>
              <a:buFont typeface="Arial"/>
              <a:buNone/>
            </a:pPr>
            <a:r>
              <a:rPr lang="en-GB"/>
              <a:t>We connect researchers with AI enabling resources</a:t>
            </a:r>
            <a:endParaRPr/>
          </a:p>
        </p:txBody>
      </p:sp>
      <p:sp>
        <p:nvSpPr>
          <p:cNvPr id="418" name="Google Shape;418;g2e0a9c0832f_0_56"/>
          <p:cNvSpPr txBox="1"/>
          <p:nvPr/>
        </p:nvSpPr>
        <p:spPr>
          <a:xfrm>
            <a:off x="875050" y="1707713"/>
            <a:ext cx="1244400" cy="477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50"/>
              <a:buFont typeface="Arial"/>
              <a:buNone/>
            </a:pPr>
            <a:r>
              <a:rPr lang="en-GB" sz="1250"/>
              <a:t>AI Ambassadors</a:t>
            </a:r>
            <a:endParaRPr sz="1250" i="0" u="none" strike="noStrike" cap="none">
              <a:solidFill>
                <a:srgbClr val="000000"/>
              </a:solidFill>
            </a:endParaRPr>
          </a:p>
        </p:txBody>
      </p:sp>
      <p:sp>
        <p:nvSpPr>
          <p:cNvPr id="419" name="Google Shape;419;g2e0a9c0832f_0_56"/>
          <p:cNvSpPr txBox="1"/>
          <p:nvPr/>
        </p:nvSpPr>
        <p:spPr>
          <a:xfrm>
            <a:off x="237280" y="930225"/>
            <a:ext cx="1513800" cy="330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50"/>
              <a:buFont typeface="Arial"/>
              <a:buNone/>
            </a:pPr>
            <a:r>
              <a:rPr lang="en-GB" sz="1550" b="1"/>
              <a:t>Researchers</a:t>
            </a:r>
            <a:endParaRPr sz="1550" b="1" i="0" u="none" strike="noStrike" cap="none">
              <a:solidFill>
                <a:srgbClr val="000000"/>
              </a:solidFill>
              <a:latin typeface="Arial"/>
              <a:ea typeface="Arial"/>
              <a:cs typeface="Arial"/>
              <a:sym typeface="Arial"/>
            </a:endParaRPr>
          </a:p>
        </p:txBody>
      </p:sp>
      <p:sp>
        <p:nvSpPr>
          <p:cNvPr id="420" name="Google Shape;420;g2e0a9c0832f_0_56"/>
          <p:cNvSpPr txBox="1"/>
          <p:nvPr/>
        </p:nvSpPr>
        <p:spPr>
          <a:xfrm>
            <a:off x="949150" y="3456901"/>
            <a:ext cx="1096200" cy="507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50"/>
              <a:buFont typeface="Arial"/>
              <a:buNone/>
            </a:pPr>
            <a:r>
              <a:rPr lang="en-GB" sz="1350"/>
              <a:t>Pool of experts </a:t>
            </a:r>
            <a:endParaRPr sz="1350" i="0" u="none" strike="noStrike" cap="none">
              <a:solidFill>
                <a:srgbClr val="000000"/>
              </a:solidFill>
            </a:endParaRPr>
          </a:p>
        </p:txBody>
      </p:sp>
      <p:sp>
        <p:nvSpPr>
          <p:cNvPr id="421" name="Google Shape;421;g2e0a9c0832f_0_56"/>
          <p:cNvSpPr txBox="1"/>
          <p:nvPr/>
        </p:nvSpPr>
        <p:spPr>
          <a:xfrm>
            <a:off x="237276" y="4463575"/>
            <a:ext cx="1513800" cy="346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50"/>
              <a:buFont typeface="Arial"/>
              <a:buNone/>
            </a:pPr>
            <a:r>
              <a:rPr lang="en-GB" sz="1650" b="1"/>
              <a:t>Resources</a:t>
            </a:r>
            <a:endParaRPr sz="1650" b="1" i="0" u="none" strike="noStrike" cap="none">
              <a:solidFill>
                <a:srgbClr val="000000"/>
              </a:solidFill>
              <a:latin typeface="Arial"/>
              <a:ea typeface="Arial"/>
              <a:cs typeface="Arial"/>
              <a:sym typeface="Arial"/>
            </a:endParaRPr>
          </a:p>
        </p:txBody>
      </p:sp>
      <p:sp>
        <p:nvSpPr>
          <p:cNvPr id="422" name="Google Shape;422;g2e0a9c0832f_0_56"/>
          <p:cNvSpPr/>
          <p:nvPr/>
        </p:nvSpPr>
        <p:spPr>
          <a:xfrm>
            <a:off x="4832650" y="2495325"/>
            <a:ext cx="1100100" cy="587700"/>
          </a:xfrm>
          <a:prstGeom prst="rect">
            <a:avLst/>
          </a:prstGeom>
          <a:solidFill>
            <a:srgbClr val="156082"/>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500"/>
              <a:buFont typeface="Arial"/>
              <a:buNone/>
            </a:pPr>
            <a:r>
              <a:rPr lang="en-GB" sz="1500" b="1">
                <a:solidFill>
                  <a:srgbClr val="FFFFFF"/>
                </a:solidFill>
              </a:rPr>
              <a:t>HUN-REN</a:t>
            </a:r>
            <a:endParaRPr sz="1500" b="1">
              <a:solidFill>
                <a:srgbClr val="FFFFFF"/>
              </a:solidFill>
            </a:endParaRPr>
          </a:p>
          <a:p>
            <a:pPr marL="0" marR="0" lvl="0" indent="0" algn="ctr" rtl="0">
              <a:lnSpc>
                <a:spcPct val="100000"/>
              </a:lnSpc>
              <a:spcBef>
                <a:spcPts val="0"/>
              </a:spcBef>
              <a:spcAft>
                <a:spcPts val="0"/>
              </a:spcAft>
              <a:buClr>
                <a:srgbClr val="FFFFFF"/>
              </a:buClr>
              <a:buSzPts val="1500"/>
              <a:buFont typeface="Arial"/>
              <a:buNone/>
            </a:pPr>
            <a:r>
              <a:rPr lang="en-GB" sz="1500" b="1">
                <a:solidFill>
                  <a:srgbClr val="FFFFFF"/>
                </a:solidFill>
              </a:rPr>
              <a:t>support</a:t>
            </a:r>
            <a:endParaRPr sz="1500" b="1">
              <a:solidFill>
                <a:srgbClr val="FFFFFF"/>
              </a:solidFill>
            </a:endParaRPr>
          </a:p>
        </p:txBody>
      </p:sp>
      <p:sp>
        <p:nvSpPr>
          <p:cNvPr id="423" name="Google Shape;423;g2e0a9c0832f_0_56"/>
          <p:cNvSpPr/>
          <p:nvPr/>
        </p:nvSpPr>
        <p:spPr>
          <a:xfrm>
            <a:off x="3392805" y="1656827"/>
            <a:ext cx="3973800" cy="587700"/>
          </a:xfrm>
          <a:prstGeom prst="rect">
            <a:avLst/>
          </a:prstGeom>
          <a:solidFill>
            <a:srgbClr val="A02B93"/>
          </a:solidFill>
          <a:ln w="254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F0F0F"/>
              </a:buClr>
              <a:buSzPts val="825"/>
              <a:buFont typeface="Arial"/>
              <a:buNone/>
            </a:pPr>
            <a:endParaRPr sz="825" b="0" i="0" u="none" strike="noStrike" cap="none">
              <a:solidFill>
                <a:srgbClr val="FFFFFF"/>
              </a:solidFill>
              <a:latin typeface="Arial"/>
              <a:ea typeface="Arial"/>
              <a:cs typeface="Arial"/>
              <a:sym typeface="Arial"/>
            </a:endParaRPr>
          </a:p>
        </p:txBody>
      </p:sp>
      <p:sp>
        <p:nvSpPr>
          <p:cNvPr id="424" name="Google Shape;424;g2e0a9c0832f_0_56"/>
          <p:cNvSpPr/>
          <p:nvPr/>
        </p:nvSpPr>
        <p:spPr>
          <a:xfrm>
            <a:off x="2166225" y="911425"/>
            <a:ext cx="6563700" cy="587700"/>
          </a:xfrm>
          <a:prstGeom prst="rect">
            <a:avLst/>
          </a:prstGeom>
          <a:solidFill>
            <a:srgbClr val="A3C5ED"/>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F0F0F"/>
              </a:buClr>
              <a:buSzPts val="1350"/>
              <a:buFont typeface="Arial"/>
              <a:buNone/>
            </a:pPr>
            <a:endParaRPr sz="1350" b="0" i="0" u="none" strike="noStrike" cap="none">
              <a:solidFill>
                <a:srgbClr val="FFFFFF"/>
              </a:solidFill>
              <a:latin typeface="Arial"/>
              <a:ea typeface="Arial"/>
              <a:cs typeface="Arial"/>
              <a:sym typeface="Arial"/>
            </a:endParaRPr>
          </a:p>
        </p:txBody>
      </p:sp>
      <p:sp>
        <p:nvSpPr>
          <p:cNvPr id="425" name="Google Shape;425;g2e0a9c0832f_0_56"/>
          <p:cNvSpPr/>
          <p:nvPr/>
        </p:nvSpPr>
        <p:spPr>
          <a:xfrm>
            <a:off x="3392805" y="3234944"/>
            <a:ext cx="3973800" cy="852300"/>
          </a:xfrm>
          <a:prstGeom prst="rect">
            <a:avLst/>
          </a:prstGeom>
          <a:solidFill>
            <a:srgbClr val="156082"/>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F0F0F"/>
              </a:buClr>
              <a:buSzPts val="900"/>
              <a:buFont typeface="Arial"/>
              <a:buNone/>
            </a:pPr>
            <a:endParaRPr sz="900" b="0" i="0" u="none" strike="noStrike" cap="none">
              <a:solidFill>
                <a:srgbClr val="FFFFFF"/>
              </a:solidFill>
              <a:latin typeface="Arial"/>
              <a:ea typeface="Arial"/>
              <a:cs typeface="Arial"/>
              <a:sym typeface="Arial"/>
            </a:endParaRPr>
          </a:p>
        </p:txBody>
      </p:sp>
      <p:sp>
        <p:nvSpPr>
          <p:cNvPr id="426" name="Google Shape;426;g2e0a9c0832f_0_56"/>
          <p:cNvSpPr/>
          <p:nvPr/>
        </p:nvSpPr>
        <p:spPr>
          <a:xfrm>
            <a:off x="2166225" y="4194675"/>
            <a:ext cx="6660300" cy="823500"/>
          </a:xfrm>
          <a:prstGeom prst="rect">
            <a:avLst/>
          </a:prstGeom>
          <a:solidFill>
            <a:srgbClr val="196B24"/>
          </a:solidFill>
          <a:ln w="254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F0F0F"/>
              </a:buClr>
              <a:buSzPts val="900"/>
              <a:buFont typeface="Arial"/>
              <a:buNone/>
            </a:pPr>
            <a:endParaRPr sz="900" b="0" i="0" u="none" strike="noStrike" cap="none">
              <a:solidFill>
                <a:srgbClr val="FFFFFF"/>
              </a:solidFill>
              <a:latin typeface="Arial"/>
              <a:ea typeface="Arial"/>
              <a:cs typeface="Arial"/>
              <a:sym typeface="Arial"/>
            </a:endParaRPr>
          </a:p>
        </p:txBody>
      </p:sp>
      <p:sp>
        <p:nvSpPr>
          <p:cNvPr id="427" name="Google Shape;427;g2e0a9c0832f_0_56"/>
          <p:cNvSpPr/>
          <p:nvPr/>
        </p:nvSpPr>
        <p:spPr>
          <a:xfrm>
            <a:off x="2345354" y="4244956"/>
            <a:ext cx="1237500" cy="296100"/>
          </a:xfrm>
          <a:prstGeom prst="roundRect">
            <a:avLst>
              <a:gd name="adj" fmla="val 16667"/>
            </a:avLst>
          </a:prstGeom>
          <a:solidFill>
            <a:srgbClr val="4EA72E"/>
          </a:solidFill>
          <a:ln w="254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900"/>
              <a:buFont typeface="Arial"/>
              <a:buNone/>
            </a:pPr>
            <a:r>
              <a:rPr lang="en-GB" sz="900">
                <a:solidFill>
                  <a:srgbClr val="FFFFFF"/>
                </a:solidFill>
              </a:rPr>
              <a:t>AI tools</a:t>
            </a:r>
            <a:endParaRPr sz="900" b="0" i="0" u="none" strike="noStrike" cap="none">
              <a:solidFill>
                <a:srgbClr val="FFFFFF"/>
              </a:solidFill>
              <a:latin typeface="Arial"/>
              <a:ea typeface="Arial"/>
              <a:cs typeface="Arial"/>
              <a:sym typeface="Arial"/>
            </a:endParaRPr>
          </a:p>
        </p:txBody>
      </p:sp>
      <p:sp>
        <p:nvSpPr>
          <p:cNvPr id="428" name="Google Shape;428;g2e0a9c0832f_0_56"/>
          <p:cNvSpPr/>
          <p:nvPr/>
        </p:nvSpPr>
        <p:spPr>
          <a:xfrm>
            <a:off x="3625831" y="4244956"/>
            <a:ext cx="1237500" cy="296100"/>
          </a:xfrm>
          <a:prstGeom prst="roundRect">
            <a:avLst>
              <a:gd name="adj" fmla="val 16667"/>
            </a:avLst>
          </a:prstGeom>
          <a:solidFill>
            <a:srgbClr val="4EA72E"/>
          </a:solidFill>
          <a:ln w="254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900"/>
              <a:buFont typeface="Arial"/>
              <a:buNone/>
            </a:pPr>
            <a:r>
              <a:rPr lang="en-GB" sz="900">
                <a:solidFill>
                  <a:srgbClr val="FFFFFF"/>
                </a:solidFill>
              </a:rPr>
              <a:t>Data</a:t>
            </a:r>
            <a:endParaRPr sz="900" b="0" i="0" u="none" strike="noStrike" cap="none">
              <a:solidFill>
                <a:srgbClr val="FFFFFF"/>
              </a:solidFill>
              <a:latin typeface="Arial"/>
              <a:ea typeface="Arial"/>
              <a:cs typeface="Arial"/>
              <a:sym typeface="Arial"/>
            </a:endParaRPr>
          </a:p>
        </p:txBody>
      </p:sp>
      <p:sp>
        <p:nvSpPr>
          <p:cNvPr id="429" name="Google Shape;429;g2e0a9c0832f_0_56"/>
          <p:cNvSpPr/>
          <p:nvPr/>
        </p:nvSpPr>
        <p:spPr>
          <a:xfrm>
            <a:off x="4906308" y="4244956"/>
            <a:ext cx="1237500" cy="296100"/>
          </a:xfrm>
          <a:prstGeom prst="roundRect">
            <a:avLst>
              <a:gd name="adj" fmla="val 16667"/>
            </a:avLst>
          </a:prstGeom>
          <a:solidFill>
            <a:srgbClr val="4EA72E"/>
          </a:solidFill>
          <a:ln w="254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900"/>
              <a:buFont typeface="Arial"/>
              <a:buNone/>
            </a:pPr>
            <a:r>
              <a:rPr lang="en-GB" sz="900">
                <a:solidFill>
                  <a:srgbClr val="FFFFFF"/>
                </a:solidFill>
              </a:rPr>
              <a:t>Infrastructure</a:t>
            </a:r>
            <a:endParaRPr sz="900" b="0" i="0" u="none" strike="noStrike" cap="none">
              <a:solidFill>
                <a:srgbClr val="FFFFFF"/>
              </a:solidFill>
              <a:latin typeface="Arial"/>
              <a:ea typeface="Arial"/>
              <a:cs typeface="Arial"/>
              <a:sym typeface="Arial"/>
            </a:endParaRPr>
          </a:p>
        </p:txBody>
      </p:sp>
      <p:sp>
        <p:nvSpPr>
          <p:cNvPr id="430" name="Google Shape;430;g2e0a9c0832f_0_56"/>
          <p:cNvSpPr/>
          <p:nvPr/>
        </p:nvSpPr>
        <p:spPr>
          <a:xfrm>
            <a:off x="6186785" y="4244956"/>
            <a:ext cx="1237500" cy="296100"/>
          </a:xfrm>
          <a:prstGeom prst="roundRect">
            <a:avLst>
              <a:gd name="adj" fmla="val 16667"/>
            </a:avLst>
          </a:prstGeom>
          <a:solidFill>
            <a:srgbClr val="4EA72E"/>
          </a:solidFill>
          <a:ln w="254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900"/>
              <a:buFont typeface="Arial"/>
              <a:buNone/>
            </a:pPr>
            <a:r>
              <a:rPr lang="en-GB" sz="900">
                <a:solidFill>
                  <a:srgbClr val="FFFFFF"/>
                </a:solidFill>
              </a:rPr>
              <a:t>Training materials</a:t>
            </a:r>
            <a:endParaRPr sz="900" b="0" i="0" u="none" strike="noStrike" cap="none">
              <a:solidFill>
                <a:srgbClr val="FFFFFF"/>
              </a:solidFill>
              <a:latin typeface="Arial"/>
              <a:ea typeface="Arial"/>
              <a:cs typeface="Arial"/>
              <a:sym typeface="Arial"/>
            </a:endParaRPr>
          </a:p>
        </p:txBody>
      </p:sp>
      <p:sp>
        <p:nvSpPr>
          <p:cNvPr id="431" name="Google Shape;431;g2e0a9c0832f_0_56"/>
          <p:cNvSpPr/>
          <p:nvPr/>
        </p:nvSpPr>
        <p:spPr>
          <a:xfrm>
            <a:off x="5739498" y="4626286"/>
            <a:ext cx="1237500" cy="296100"/>
          </a:xfrm>
          <a:prstGeom prst="roundRect">
            <a:avLst>
              <a:gd name="adj" fmla="val 16667"/>
            </a:avLst>
          </a:prstGeom>
          <a:solidFill>
            <a:srgbClr val="4EA72E"/>
          </a:solidFill>
          <a:ln w="254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900"/>
              <a:buFont typeface="Arial"/>
              <a:buNone/>
            </a:pPr>
            <a:r>
              <a:rPr lang="en-GB" sz="900">
                <a:solidFill>
                  <a:srgbClr val="FFFFFF"/>
                </a:solidFill>
              </a:rPr>
              <a:t>Good practices</a:t>
            </a:r>
            <a:endParaRPr sz="900" b="0" i="0" u="none" strike="noStrike" cap="none">
              <a:solidFill>
                <a:srgbClr val="FFFFFF"/>
              </a:solidFill>
              <a:latin typeface="Arial"/>
              <a:ea typeface="Arial"/>
              <a:cs typeface="Arial"/>
              <a:sym typeface="Arial"/>
            </a:endParaRPr>
          </a:p>
        </p:txBody>
      </p:sp>
      <p:sp>
        <p:nvSpPr>
          <p:cNvPr id="432" name="Google Shape;432;g2e0a9c0832f_0_56"/>
          <p:cNvSpPr/>
          <p:nvPr/>
        </p:nvSpPr>
        <p:spPr>
          <a:xfrm>
            <a:off x="7467263" y="4244956"/>
            <a:ext cx="1237500" cy="296100"/>
          </a:xfrm>
          <a:prstGeom prst="roundRect">
            <a:avLst>
              <a:gd name="adj" fmla="val 16667"/>
            </a:avLst>
          </a:prstGeom>
          <a:solidFill>
            <a:srgbClr val="4EA72E"/>
          </a:solidFill>
          <a:ln w="254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900"/>
              <a:buFont typeface="Arial"/>
              <a:buNone/>
            </a:pPr>
            <a:r>
              <a:rPr lang="en-GB" sz="900">
                <a:solidFill>
                  <a:srgbClr val="FFFFFF"/>
                </a:solidFill>
              </a:rPr>
              <a:t>Funds</a:t>
            </a:r>
            <a:endParaRPr sz="900" b="0" i="0" u="none" strike="noStrike" cap="none">
              <a:solidFill>
                <a:srgbClr val="FFFFFF"/>
              </a:solidFill>
              <a:latin typeface="Arial"/>
              <a:ea typeface="Arial"/>
              <a:cs typeface="Arial"/>
              <a:sym typeface="Arial"/>
            </a:endParaRPr>
          </a:p>
        </p:txBody>
      </p:sp>
      <p:sp>
        <p:nvSpPr>
          <p:cNvPr id="433" name="Google Shape;433;g2e0a9c0832f_0_56"/>
          <p:cNvSpPr/>
          <p:nvPr/>
        </p:nvSpPr>
        <p:spPr>
          <a:xfrm>
            <a:off x="3945651" y="3698564"/>
            <a:ext cx="971400" cy="356700"/>
          </a:xfrm>
          <a:prstGeom prst="roundRect">
            <a:avLst>
              <a:gd name="adj" fmla="val 16667"/>
            </a:avLst>
          </a:prstGeom>
          <a:solidFill>
            <a:srgbClr val="0F9ED5"/>
          </a:solidFill>
          <a:ln w="19050" cap="flat" cmpd="sng">
            <a:solidFill>
              <a:srgbClr val="0642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900"/>
              <a:buFont typeface="Arial"/>
              <a:buNone/>
            </a:pPr>
            <a:r>
              <a:rPr lang="en-GB" sz="900">
                <a:solidFill>
                  <a:srgbClr val="FFFFFF"/>
                </a:solidFill>
              </a:rPr>
              <a:t>Legal services</a:t>
            </a:r>
            <a:endParaRPr sz="900" b="0" i="0" u="none" strike="noStrike" cap="none">
              <a:solidFill>
                <a:srgbClr val="FFFFFF"/>
              </a:solidFill>
              <a:latin typeface="Arial"/>
              <a:ea typeface="Arial"/>
              <a:cs typeface="Arial"/>
              <a:sym typeface="Arial"/>
            </a:endParaRPr>
          </a:p>
        </p:txBody>
      </p:sp>
      <p:sp>
        <p:nvSpPr>
          <p:cNvPr id="434" name="Google Shape;434;g2e0a9c0832f_0_56"/>
          <p:cNvSpPr/>
          <p:nvPr/>
        </p:nvSpPr>
        <p:spPr>
          <a:xfrm>
            <a:off x="5362227" y="3287236"/>
            <a:ext cx="971400" cy="356700"/>
          </a:xfrm>
          <a:prstGeom prst="roundRect">
            <a:avLst>
              <a:gd name="adj" fmla="val 16667"/>
            </a:avLst>
          </a:prstGeom>
          <a:solidFill>
            <a:srgbClr val="0F9ED5"/>
          </a:solidFill>
          <a:ln w="19050" cap="flat" cmpd="sng">
            <a:solidFill>
              <a:srgbClr val="0642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900"/>
              <a:buFont typeface="Arial"/>
              <a:buNone/>
            </a:pPr>
            <a:r>
              <a:rPr lang="en-GB" sz="900">
                <a:solidFill>
                  <a:srgbClr val="FFFFFF"/>
                </a:solidFill>
              </a:rPr>
              <a:t>Infrastructure management</a:t>
            </a:r>
            <a:endParaRPr sz="900" b="0" i="0" u="none" strike="noStrike" cap="none">
              <a:solidFill>
                <a:srgbClr val="FFFFFF"/>
              </a:solidFill>
              <a:latin typeface="Arial"/>
              <a:ea typeface="Arial"/>
              <a:cs typeface="Arial"/>
              <a:sym typeface="Arial"/>
            </a:endParaRPr>
          </a:p>
        </p:txBody>
      </p:sp>
      <p:sp>
        <p:nvSpPr>
          <p:cNvPr id="435" name="Google Shape;435;g2e0a9c0832f_0_56"/>
          <p:cNvSpPr/>
          <p:nvPr/>
        </p:nvSpPr>
        <p:spPr>
          <a:xfrm>
            <a:off x="4961479" y="3704729"/>
            <a:ext cx="971400" cy="356700"/>
          </a:xfrm>
          <a:prstGeom prst="roundRect">
            <a:avLst>
              <a:gd name="adj" fmla="val 16667"/>
            </a:avLst>
          </a:prstGeom>
          <a:solidFill>
            <a:srgbClr val="0F9ED5"/>
          </a:solidFill>
          <a:ln w="19050" cap="flat" cmpd="sng">
            <a:solidFill>
              <a:srgbClr val="0642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900"/>
              <a:buFont typeface="Arial"/>
              <a:buNone/>
            </a:pPr>
            <a:r>
              <a:rPr lang="en-GB" sz="900">
                <a:solidFill>
                  <a:srgbClr val="FFFFFF"/>
                </a:solidFill>
              </a:rPr>
              <a:t>Grant management</a:t>
            </a:r>
            <a:endParaRPr sz="900" b="0" i="0" u="none" strike="noStrike" cap="none">
              <a:solidFill>
                <a:srgbClr val="FFFFFF"/>
              </a:solidFill>
              <a:latin typeface="Arial"/>
              <a:ea typeface="Arial"/>
              <a:cs typeface="Arial"/>
              <a:sym typeface="Arial"/>
            </a:endParaRPr>
          </a:p>
        </p:txBody>
      </p:sp>
      <p:sp>
        <p:nvSpPr>
          <p:cNvPr id="436" name="Google Shape;436;g2e0a9c0832f_0_56"/>
          <p:cNvSpPr/>
          <p:nvPr/>
        </p:nvSpPr>
        <p:spPr>
          <a:xfrm>
            <a:off x="6331060" y="3287236"/>
            <a:ext cx="971400" cy="356700"/>
          </a:xfrm>
          <a:prstGeom prst="roundRect">
            <a:avLst>
              <a:gd name="adj" fmla="val 16667"/>
            </a:avLst>
          </a:prstGeom>
          <a:solidFill>
            <a:srgbClr val="0F9ED5"/>
          </a:solidFill>
          <a:ln w="19050" cap="flat" cmpd="sng">
            <a:solidFill>
              <a:srgbClr val="0642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900"/>
              <a:buFont typeface="Arial"/>
              <a:buNone/>
            </a:pPr>
            <a:r>
              <a:rPr lang="en-GB" sz="900">
                <a:solidFill>
                  <a:srgbClr val="FFFFFF"/>
                </a:solidFill>
              </a:rPr>
              <a:t>Application development</a:t>
            </a:r>
            <a:endParaRPr sz="900" b="0" i="0" u="none" strike="noStrike" cap="none">
              <a:solidFill>
                <a:srgbClr val="FFFFFF"/>
              </a:solidFill>
              <a:latin typeface="Arial"/>
              <a:ea typeface="Arial"/>
              <a:cs typeface="Arial"/>
              <a:sym typeface="Arial"/>
            </a:endParaRPr>
          </a:p>
        </p:txBody>
      </p:sp>
      <p:sp>
        <p:nvSpPr>
          <p:cNvPr id="437" name="Google Shape;437;g2e0a9c0832f_0_56"/>
          <p:cNvSpPr/>
          <p:nvPr/>
        </p:nvSpPr>
        <p:spPr>
          <a:xfrm>
            <a:off x="5977307" y="3675907"/>
            <a:ext cx="971400" cy="356700"/>
          </a:xfrm>
          <a:prstGeom prst="roundRect">
            <a:avLst>
              <a:gd name="adj" fmla="val 16667"/>
            </a:avLst>
          </a:prstGeom>
          <a:solidFill>
            <a:srgbClr val="0F9ED5"/>
          </a:solidFill>
          <a:ln w="19050" cap="flat" cmpd="sng">
            <a:solidFill>
              <a:srgbClr val="0642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900"/>
              <a:buFont typeface="Arial"/>
              <a:buNone/>
            </a:pPr>
            <a:r>
              <a:rPr lang="en-GB" sz="900">
                <a:solidFill>
                  <a:srgbClr val="FFFFFF"/>
                </a:solidFill>
              </a:rPr>
              <a:t>Benchmarking</a:t>
            </a:r>
            <a:endParaRPr sz="900" b="0" i="0" u="none" strike="noStrike" cap="none">
              <a:solidFill>
                <a:srgbClr val="FFFFFF"/>
              </a:solidFill>
              <a:latin typeface="Arial"/>
              <a:ea typeface="Arial"/>
              <a:cs typeface="Arial"/>
              <a:sym typeface="Arial"/>
            </a:endParaRPr>
          </a:p>
        </p:txBody>
      </p:sp>
      <p:sp>
        <p:nvSpPr>
          <p:cNvPr id="438" name="Google Shape;438;g2e0a9c0832f_0_56"/>
          <p:cNvSpPr/>
          <p:nvPr/>
        </p:nvSpPr>
        <p:spPr>
          <a:xfrm>
            <a:off x="4393395" y="3287236"/>
            <a:ext cx="971400" cy="356700"/>
          </a:xfrm>
          <a:prstGeom prst="roundRect">
            <a:avLst>
              <a:gd name="adj" fmla="val 16667"/>
            </a:avLst>
          </a:prstGeom>
          <a:solidFill>
            <a:srgbClr val="0F9ED5"/>
          </a:solidFill>
          <a:ln w="19050" cap="flat" cmpd="sng">
            <a:solidFill>
              <a:srgbClr val="0642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900"/>
              <a:buFont typeface="Arial"/>
              <a:buNone/>
            </a:pPr>
            <a:r>
              <a:rPr lang="en-GB" sz="900">
                <a:solidFill>
                  <a:srgbClr val="FFFFFF"/>
                </a:solidFill>
              </a:rPr>
              <a:t>Data management </a:t>
            </a:r>
            <a:endParaRPr sz="900" b="0" i="0" u="none" strike="noStrike" cap="none">
              <a:solidFill>
                <a:srgbClr val="FFFFFF"/>
              </a:solidFill>
              <a:latin typeface="Arial"/>
              <a:ea typeface="Arial"/>
              <a:cs typeface="Arial"/>
              <a:sym typeface="Arial"/>
            </a:endParaRPr>
          </a:p>
        </p:txBody>
      </p:sp>
      <p:sp>
        <p:nvSpPr>
          <p:cNvPr id="439" name="Google Shape;439;g2e0a9c0832f_0_56"/>
          <p:cNvSpPr/>
          <p:nvPr/>
        </p:nvSpPr>
        <p:spPr>
          <a:xfrm>
            <a:off x="6027725" y="2557863"/>
            <a:ext cx="2334600" cy="512100"/>
          </a:xfrm>
          <a:prstGeom prst="roundRect">
            <a:avLst>
              <a:gd name="adj" fmla="val 16667"/>
            </a:avLst>
          </a:prstGeom>
          <a:solidFill>
            <a:srgbClr val="FFFFFF"/>
          </a:solidFill>
          <a:ln w="19050" cap="flat" cmpd="sng">
            <a:solidFill>
              <a:srgbClr val="15608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GB" sz="900" b="1"/>
              <a:t>Coordination of on-demand resources</a:t>
            </a:r>
            <a:endParaRPr sz="900" b="1"/>
          </a:p>
          <a:p>
            <a:pPr marL="0" marR="0" lvl="0" indent="0" algn="ctr" rtl="0">
              <a:lnSpc>
                <a:spcPct val="100000"/>
              </a:lnSpc>
              <a:spcBef>
                <a:spcPts val="0"/>
              </a:spcBef>
              <a:spcAft>
                <a:spcPts val="0"/>
              </a:spcAft>
              <a:buClr>
                <a:srgbClr val="000000"/>
              </a:buClr>
              <a:buSzPts val="900"/>
              <a:buFont typeface="Arial"/>
              <a:buNone/>
            </a:pPr>
            <a:r>
              <a:rPr lang="en-GB" sz="900"/>
              <a:t>(AI advisor, legal, infrastructure, data usage, grant management)</a:t>
            </a:r>
            <a:endParaRPr sz="900"/>
          </a:p>
        </p:txBody>
      </p:sp>
      <p:sp>
        <p:nvSpPr>
          <p:cNvPr id="440" name="Google Shape;440;g2e0a9c0832f_0_56"/>
          <p:cNvSpPr/>
          <p:nvPr/>
        </p:nvSpPr>
        <p:spPr>
          <a:xfrm>
            <a:off x="4008016" y="1716649"/>
            <a:ext cx="2832900" cy="477300"/>
          </a:xfrm>
          <a:prstGeom prst="roundRect">
            <a:avLst>
              <a:gd name="adj" fmla="val 16667"/>
            </a:avLst>
          </a:prstGeom>
          <a:gradFill>
            <a:gsLst>
              <a:gs pos="0">
                <a:srgbClr val="D09DC7"/>
              </a:gs>
              <a:gs pos="50000">
                <a:srgbClr val="C490BC"/>
              </a:gs>
              <a:gs pos="100000">
                <a:srgbClr val="BF7CB5"/>
              </a:gs>
            </a:gsLst>
            <a:lin ang="5400012" scaled="0"/>
          </a:gradFill>
          <a:ln w="12700" cap="flat" cmpd="sng">
            <a:solidFill>
              <a:srgbClr val="A02B9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en-GB" sz="1050"/>
              <a:t>Engaging researchers, collecting needs, organising inspiring workshops</a:t>
            </a:r>
            <a:endParaRPr sz="1050" b="0" i="0" u="none" strike="noStrike" cap="none">
              <a:solidFill>
                <a:srgbClr val="000000"/>
              </a:solidFill>
              <a:latin typeface="Arial"/>
              <a:ea typeface="Arial"/>
              <a:cs typeface="Arial"/>
              <a:sym typeface="Arial"/>
            </a:endParaRPr>
          </a:p>
        </p:txBody>
      </p:sp>
      <p:sp>
        <p:nvSpPr>
          <p:cNvPr id="441" name="Google Shape;441;g2e0a9c0832f_0_56"/>
          <p:cNvSpPr/>
          <p:nvPr/>
        </p:nvSpPr>
        <p:spPr>
          <a:xfrm>
            <a:off x="3054119" y="4648773"/>
            <a:ext cx="1237500" cy="296100"/>
          </a:xfrm>
          <a:prstGeom prst="roundRect">
            <a:avLst>
              <a:gd name="adj" fmla="val 16667"/>
            </a:avLst>
          </a:prstGeom>
          <a:solidFill>
            <a:srgbClr val="4EA72E"/>
          </a:solidFill>
          <a:ln w="254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900"/>
              <a:buFont typeface="Arial"/>
              <a:buNone/>
            </a:pPr>
            <a:r>
              <a:rPr lang="en-GB" sz="900">
                <a:solidFill>
                  <a:srgbClr val="FFFFFF"/>
                </a:solidFill>
              </a:rPr>
              <a:t>Corporate cooperations</a:t>
            </a:r>
            <a:endParaRPr sz="900" b="0" i="0" u="none" strike="noStrike" cap="none">
              <a:solidFill>
                <a:srgbClr val="FFFFFF"/>
              </a:solidFill>
              <a:latin typeface="Arial"/>
              <a:ea typeface="Arial"/>
              <a:cs typeface="Arial"/>
              <a:sym typeface="Arial"/>
            </a:endParaRPr>
          </a:p>
        </p:txBody>
      </p:sp>
      <p:sp>
        <p:nvSpPr>
          <p:cNvPr id="442" name="Google Shape;442;g2e0a9c0832f_0_56"/>
          <p:cNvSpPr/>
          <p:nvPr/>
        </p:nvSpPr>
        <p:spPr>
          <a:xfrm>
            <a:off x="4436271" y="4648772"/>
            <a:ext cx="1237500" cy="296100"/>
          </a:xfrm>
          <a:prstGeom prst="roundRect">
            <a:avLst>
              <a:gd name="adj" fmla="val 16667"/>
            </a:avLst>
          </a:prstGeom>
          <a:solidFill>
            <a:srgbClr val="4EA72E"/>
          </a:solidFill>
          <a:ln w="254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900"/>
              <a:buFont typeface="Arial"/>
              <a:buNone/>
            </a:pPr>
            <a:r>
              <a:rPr lang="en-GB" sz="900">
                <a:solidFill>
                  <a:srgbClr val="FFFFFF"/>
                </a:solidFill>
              </a:rPr>
              <a:t>Legal templates</a:t>
            </a:r>
            <a:endParaRPr sz="900" b="0" i="0" u="none" strike="noStrike" cap="none">
              <a:solidFill>
                <a:srgbClr val="FFFFFF"/>
              </a:solidFill>
              <a:latin typeface="Arial"/>
              <a:ea typeface="Arial"/>
              <a:cs typeface="Arial"/>
              <a:sym typeface="Arial"/>
            </a:endParaRPr>
          </a:p>
        </p:txBody>
      </p:sp>
      <p:sp>
        <p:nvSpPr>
          <p:cNvPr id="443" name="Google Shape;443;g2e0a9c0832f_0_56"/>
          <p:cNvSpPr/>
          <p:nvPr/>
        </p:nvSpPr>
        <p:spPr>
          <a:xfrm>
            <a:off x="2219477" y="968359"/>
            <a:ext cx="1100100" cy="477300"/>
          </a:xfrm>
          <a:prstGeom prst="roundRect">
            <a:avLst>
              <a:gd name="adj" fmla="val 16667"/>
            </a:avLst>
          </a:prstGeom>
          <a:solidFill>
            <a:srgbClr val="1F5C99"/>
          </a:solidFill>
          <a:ln w="254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825"/>
              <a:buFont typeface="Arial"/>
              <a:buNone/>
            </a:pPr>
            <a:r>
              <a:rPr lang="en-GB" sz="825">
                <a:solidFill>
                  <a:srgbClr val="FFFFFF"/>
                </a:solidFill>
              </a:rPr>
              <a:t>Tailored AI inspirations</a:t>
            </a:r>
            <a:endParaRPr sz="825" b="0" i="0" u="none" strike="noStrike" cap="none">
              <a:solidFill>
                <a:srgbClr val="FFFFFF"/>
              </a:solidFill>
              <a:latin typeface="Arial"/>
              <a:ea typeface="Arial"/>
              <a:cs typeface="Arial"/>
              <a:sym typeface="Arial"/>
            </a:endParaRPr>
          </a:p>
        </p:txBody>
      </p:sp>
      <p:sp>
        <p:nvSpPr>
          <p:cNvPr id="444" name="Google Shape;444;g2e0a9c0832f_0_56"/>
          <p:cNvSpPr/>
          <p:nvPr/>
        </p:nvSpPr>
        <p:spPr>
          <a:xfrm>
            <a:off x="2687777" y="2531013"/>
            <a:ext cx="2049900" cy="512100"/>
          </a:xfrm>
          <a:prstGeom prst="roundRect">
            <a:avLst>
              <a:gd name="adj" fmla="val 16667"/>
            </a:avLst>
          </a:prstGeom>
          <a:solidFill>
            <a:srgbClr val="FFFFFF"/>
          </a:solidFill>
          <a:ln w="19050" cap="flat" cmpd="sng">
            <a:solidFill>
              <a:srgbClr val="15608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GB" sz="900" b="1"/>
              <a:t>First line support in using AI </a:t>
            </a:r>
            <a:r>
              <a:rPr lang="en-GB" sz="900"/>
              <a:t>(research topics, application usage, hardware access and configuration)</a:t>
            </a:r>
            <a:endParaRPr sz="900" b="0" i="0" u="none" strike="noStrike" cap="none">
              <a:solidFill>
                <a:srgbClr val="000000"/>
              </a:solidFill>
              <a:latin typeface="Arial"/>
              <a:ea typeface="Arial"/>
              <a:cs typeface="Arial"/>
              <a:sym typeface="Arial"/>
            </a:endParaRPr>
          </a:p>
        </p:txBody>
      </p:sp>
      <p:sp>
        <p:nvSpPr>
          <p:cNvPr id="445" name="Google Shape;445;g2e0a9c0832f_0_56"/>
          <p:cNvSpPr/>
          <p:nvPr/>
        </p:nvSpPr>
        <p:spPr>
          <a:xfrm>
            <a:off x="3424563" y="3287236"/>
            <a:ext cx="971400" cy="356700"/>
          </a:xfrm>
          <a:prstGeom prst="roundRect">
            <a:avLst>
              <a:gd name="adj" fmla="val 16667"/>
            </a:avLst>
          </a:prstGeom>
          <a:solidFill>
            <a:srgbClr val="0F9ED5"/>
          </a:solidFill>
          <a:ln w="19050" cap="flat" cmpd="sng">
            <a:solidFill>
              <a:srgbClr val="0642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900"/>
              <a:buFont typeface="Arial"/>
              <a:buNone/>
            </a:pPr>
            <a:r>
              <a:rPr lang="en-GB" sz="900">
                <a:solidFill>
                  <a:srgbClr val="FFFFFF"/>
                </a:solidFill>
              </a:rPr>
              <a:t>AI advisory service</a:t>
            </a:r>
            <a:endParaRPr sz="900" b="0" i="0" u="none" strike="noStrike" cap="none">
              <a:solidFill>
                <a:srgbClr val="FFFFFF"/>
              </a:solidFill>
              <a:latin typeface="Arial"/>
              <a:ea typeface="Arial"/>
              <a:cs typeface="Arial"/>
              <a:sym typeface="Arial"/>
            </a:endParaRPr>
          </a:p>
        </p:txBody>
      </p:sp>
      <p:sp>
        <p:nvSpPr>
          <p:cNvPr id="446" name="Google Shape;446;g2e0a9c0832f_0_56"/>
          <p:cNvSpPr/>
          <p:nvPr/>
        </p:nvSpPr>
        <p:spPr>
          <a:xfrm>
            <a:off x="3372871" y="962882"/>
            <a:ext cx="1100100" cy="477300"/>
          </a:xfrm>
          <a:prstGeom prst="roundRect">
            <a:avLst>
              <a:gd name="adj" fmla="val 16667"/>
            </a:avLst>
          </a:prstGeom>
          <a:solidFill>
            <a:srgbClr val="1F5C99"/>
          </a:solidFill>
          <a:ln w="254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825"/>
              <a:buFont typeface="Arial"/>
              <a:buNone/>
            </a:pPr>
            <a:r>
              <a:rPr lang="en-GB" sz="825">
                <a:solidFill>
                  <a:schemeClr val="lt1"/>
                </a:solidFill>
              </a:rPr>
              <a:t>Tailored AI inspirations</a:t>
            </a:r>
            <a:endParaRPr sz="825" b="0" i="0" u="none" strike="noStrike" cap="none">
              <a:solidFill>
                <a:srgbClr val="FFFFFF"/>
              </a:solidFill>
              <a:latin typeface="Arial"/>
              <a:ea typeface="Arial"/>
              <a:cs typeface="Arial"/>
              <a:sym typeface="Arial"/>
            </a:endParaRPr>
          </a:p>
        </p:txBody>
      </p:sp>
      <p:sp>
        <p:nvSpPr>
          <p:cNvPr id="447" name="Google Shape;447;g2e0a9c0832f_0_56"/>
          <p:cNvSpPr/>
          <p:nvPr/>
        </p:nvSpPr>
        <p:spPr>
          <a:xfrm>
            <a:off x="4526265" y="957406"/>
            <a:ext cx="1100100" cy="477300"/>
          </a:xfrm>
          <a:prstGeom prst="roundRect">
            <a:avLst>
              <a:gd name="adj" fmla="val 16667"/>
            </a:avLst>
          </a:prstGeom>
          <a:solidFill>
            <a:srgbClr val="1F5C99"/>
          </a:solidFill>
          <a:ln w="254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825"/>
              <a:buFont typeface="Arial"/>
              <a:buNone/>
            </a:pPr>
            <a:r>
              <a:rPr lang="en-GB" sz="825">
                <a:solidFill>
                  <a:schemeClr val="lt1"/>
                </a:solidFill>
              </a:rPr>
              <a:t>Tailored AI inspirations</a:t>
            </a:r>
            <a:endParaRPr sz="825" b="0" i="0" u="none" strike="noStrike" cap="none">
              <a:solidFill>
                <a:srgbClr val="FFFFFF"/>
              </a:solidFill>
              <a:latin typeface="Arial"/>
              <a:ea typeface="Arial"/>
              <a:cs typeface="Arial"/>
              <a:sym typeface="Arial"/>
            </a:endParaRPr>
          </a:p>
        </p:txBody>
      </p:sp>
      <p:sp>
        <p:nvSpPr>
          <p:cNvPr id="448" name="Google Shape;448;g2e0a9c0832f_0_56"/>
          <p:cNvSpPr/>
          <p:nvPr/>
        </p:nvSpPr>
        <p:spPr>
          <a:xfrm>
            <a:off x="5679659" y="951929"/>
            <a:ext cx="1100100" cy="477300"/>
          </a:xfrm>
          <a:prstGeom prst="roundRect">
            <a:avLst>
              <a:gd name="adj" fmla="val 16667"/>
            </a:avLst>
          </a:prstGeom>
          <a:solidFill>
            <a:srgbClr val="1F5C99"/>
          </a:solidFill>
          <a:ln w="254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825"/>
              <a:buFont typeface="Arial"/>
              <a:buNone/>
            </a:pPr>
            <a:r>
              <a:rPr lang="en-GB" sz="825">
                <a:solidFill>
                  <a:schemeClr val="lt1"/>
                </a:solidFill>
              </a:rPr>
              <a:t>Tailored AI inspirations</a:t>
            </a:r>
            <a:endParaRPr sz="825" b="0" i="0" u="none" strike="noStrike" cap="none">
              <a:solidFill>
                <a:srgbClr val="FFFFFF"/>
              </a:solidFill>
              <a:latin typeface="Arial"/>
              <a:ea typeface="Arial"/>
              <a:cs typeface="Arial"/>
              <a:sym typeface="Arial"/>
            </a:endParaRPr>
          </a:p>
        </p:txBody>
      </p:sp>
      <p:sp>
        <p:nvSpPr>
          <p:cNvPr id="449" name="Google Shape;449;g2e0a9c0832f_0_56"/>
          <p:cNvSpPr/>
          <p:nvPr/>
        </p:nvSpPr>
        <p:spPr>
          <a:xfrm>
            <a:off x="6833054" y="946453"/>
            <a:ext cx="1100100" cy="477300"/>
          </a:xfrm>
          <a:prstGeom prst="roundRect">
            <a:avLst>
              <a:gd name="adj" fmla="val 16667"/>
            </a:avLst>
          </a:prstGeom>
          <a:solidFill>
            <a:srgbClr val="1F5C99"/>
          </a:solidFill>
          <a:ln w="254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825"/>
              <a:buFont typeface="Arial"/>
              <a:buNone/>
            </a:pPr>
            <a:r>
              <a:rPr lang="en-GB" sz="825">
                <a:solidFill>
                  <a:schemeClr val="lt1"/>
                </a:solidFill>
              </a:rPr>
              <a:t>Tailored AI inspirations</a:t>
            </a:r>
            <a:endParaRPr sz="825" b="0" i="0" u="none" strike="noStrike" cap="none">
              <a:solidFill>
                <a:srgbClr val="FFFFFF"/>
              </a:solidFill>
              <a:latin typeface="Arial"/>
              <a:ea typeface="Arial"/>
              <a:cs typeface="Arial"/>
              <a:sym typeface="Arial"/>
            </a:endParaRPr>
          </a:p>
        </p:txBody>
      </p:sp>
      <p:sp>
        <p:nvSpPr>
          <p:cNvPr id="450" name="Google Shape;450;g2e0a9c0832f_0_56"/>
          <p:cNvSpPr txBox="1"/>
          <p:nvPr/>
        </p:nvSpPr>
        <p:spPr>
          <a:xfrm>
            <a:off x="1558894" y="2665960"/>
            <a:ext cx="979677" cy="30004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50"/>
              <a:buFont typeface="Arial"/>
              <a:buNone/>
            </a:pPr>
            <a:r>
              <a:rPr lang="en-GB" sz="1350" i="0" u="none" strike="noStrike" cap="none" dirty="0">
                <a:solidFill>
                  <a:srgbClr val="000000"/>
                </a:solidFill>
              </a:rPr>
              <a:t>H</a:t>
            </a:r>
            <a:r>
              <a:rPr lang="hu-HU" sz="1350" i="0" u="none" strike="noStrike" cap="none" dirty="0">
                <a:solidFill>
                  <a:srgbClr val="000000"/>
                </a:solidFill>
              </a:rPr>
              <a:t>UN-REN</a:t>
            </a:r>
            <a:r>
              <a:rPr lang="en-GB" sz="1350" i="0" u="none" strike="noStrike" cap="none" dirty="0">
                <a:solidFill>
                  <a:srgbClr val="000000"/>
                </a:solidFill>
              </a:rPr>
              <a:t> </a:t>
            </a:r>
            <a:endParaRPr sz="1350" i="0" u="none" strike="noStrike" cap="none" dirty="0">
              <a:solidFill>
                <a:srgbClr val="000000"/>
              </a:solidFill>
            </a:endParaRPr>
          </a:p>
        </p:txBody>
      </p:sp>
      <p:cxnSp>
        <p:nvCxnSpPr>
          <p:cNvPr id="451" name="Google Shape;451;g2e0a9c0832f_0_56"/>
          <p:cNvCxnSpPr/>
          <p:nvPr/>
        </p:nvCxnSpPr>
        <p:spPr>
          <a:xfrm rot="10800000">
            <a:off x="1259575" y="1344925"/>
            <a:ext cx="113400" cy="279000"/>
          </a:xfrm>
          <a:prstGeom prst="straightConnector1">
            <a:avLst/>
          </a:prstGeom>
          <a:noFill/>
          <a:ln w="9525" cap="flat" cmpd="sng">
            <a:solidFill>
              <a:schemeClr val="dk2"/>
            </a:solidFill>
            <a:prstDash val="solid"/>
            <a:round/>
            <a:headEnd type="none" w="med" len="med"/>
            <a:tailEnd type="triangle" w="med" len="med"/>
          </a:ln>
        </p:spPr>
      </p:cxnSp>
      <p:cxnSp>
        <p:nvCxnSpPr>
          <p:cNvPr id="452" name="Google Shape;452;g2e0a9c0832f_0_56"/>
          <p:cNvCxnSpPr/>
          <p:nvPr/>
        </p:nvCxnSpPr>
        <p:spPr>
          <a:xfrm rot="10800000">
            <a:off x="1751225" y="2280988"/>
            <a:ext cx="113400" cy="279000"/>
          </a:xfrm>
          <a:prstGeom prst="straightConnector1">
            <a:avLst/>
          </a:prstGeom>
          <a:noFill/>
          <a:ln w="9525" cap="flat" cmpd="sng">
            <a:solidFill>
              <a:schemeClr val="dk2"/>
            </a:solidFill>
            <a:prstDash val="solid"/>
            <a:round/>
            <a:headEnd type="none" w="med" len="med"/>
            <a:tailEnd type="triangle" w="med" len="med"/>
          </a:ln>
        </p:spPr>
      </p:cxnSp>
      <p:cxnSp>
        <p:nvCxnSpPr>
          <p:cNvPr id="453" name="Google Shape;453;g2e0a9c0832f_0_56"/>
          <p:cNvCxnSpPr/>
          <p:nvPr/>
        </p:nvCxnSpPr>
        <p:spPr>
          <a:xfrm flipH="1">
            <a:off x="1311800" y="4074688"/>
            <a:ext cx="113400" cy="279000"/>
          </a:xfrm>
          <a:prstGeom prst="straightConnector1">
            <a:avLst/>
          </a:prstGeom>
          <a:noFill/>
          <a:ln w="9525" cap="flat" cmpd="sng">
            <a:solidFill>
              <a:schemeClr val="dk2"/>
            </a:solidFill>
            <a:prstDash val="solid"/>
            <a:round/>
            <a:headEnd type="none" w="med" len="med"/>
            <a:tailEnd type="triangle" w="med" len="med"/>
          </a:ln>
        </p:spPr>
      </p:cxnSp>
      <p:cxnSp>
        <p:nvCxnSpPr>
          <p:cNvPr id="454" name="Google Shape;454;g2e0a9c0832f_0_56"/>
          <p:cNvCxnSpPr/>
          <p:nvPr/>
        </p:nvCxnSpPr>
        <p:spPr>
          <a:xfrm flipH="1">
            <a:off x="1698925" y="3071925"/>
            <a:ext cx="113400" cy="279000"/>
          </a:xfrm>
          <a:prstGeom prst="straightConnector1">
            <a:avLst/>
          </a:prstGeom>
          <a:noFill/>
          <a:ln w="9525" cap="flat" cmpd="sng">
            <a:solidFill>
              <a:schemeClr val="dk2"/>
            </a:solidFill>
            <a:prstDash val="solid"/>
            <a:round/>
            <a:headEnd type="none" w="med" len="med"/>
            <a:tailEnd type="triangle" w="med" len="med"/>
          </a:ln>
        </p:spPr>
      </p:cxnSp>
      <p:cxnSp>
        <p:nvCxnSpPr>
          <p:cNvPr id="455" name="Google Shape;455;g2e0a9c0832f_0_56"/>
          <p:cNvCxnSpPr/>
          <p:nvPr/>
        </p:nvCxnSpPr>
        <p:spPr>
          <a:xfrm>
            <a:off x="570875" y="1351100"/>
            <a:ext cx="8700" cy="2920500"/>
          </a:xfrm>
          <a:prstGeom prst="straightConnector1">
            <a:avLst/>
          </a:prstGeom>
          <a:noFill/>
          <a:ln w="28575" cap="flat" cmpd="sng">
            <a:solidFill>
              <a:schemeClr val="dk2"/>
            </a:solidFill>
            <a:prstDash val="solid"/>
            <a:round/>
            <a:headEnd type="triangle" w="med" len="med"/>
            <a:tailEnd type="triangle" w="med" len="med"/>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2e0a9c0832f_0_49"/>
          <p:cNvSpPr txBox="1">
            <a:spLocks noGrp="1"/>
          </p:cNvSpPr>
          <p:nvPr>
            <p:ph type="sldNum" idx="12"/>
          </p:nvPr>
        </p:nvSpPr>
        <p:spPr>
          <a:xfrm>
            <a:off x="8774540" y="4869180"/>
            <a:ext cx="2742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AFB4B9"/>
              </a:buClr>
              <a:buSzPts val="900"/>
              <a:buFont typeface="Arial"/>
              <a:buNone/>
            </a:pPr>
            <a:fld id="{00000000-1234-1234-1234-123412341234}" type="slidenum">
              <a:rPr lang="en-GB"/>
              <a:t>17</a:t>
            </a:fld>
            <a:endParaRPr/>
          </a:p>
        </p:txBody>
      </p:sp>
      <p:sp>
        <p:nvSpPr>
          <p:cNvPr id="461" name="Google Shape;461;g2e0a9c0832f_0_49"/>
          <p:cNvSpPr txBox="1">
            <a:spLocks noGrp="1"/>
          </p:cNvSpPr>
          <p:nvPr>
            <p:ph type="title"/>
          </p:nvPr>
        </p:nvSpPr>
        <p:spPr>
          <a:xfrm>
            <a:off x="251460" y="0"/>
            <a:ext cx="6990000" cy="731400"/>
          </a:xfrm>
          <a:prstGeom prst="rect">
            <a:avLst/>
          </a:prstGeom>
          <a:noFill/>
          <a:ln>
            <a:noFill/>
          </a:ln>
        </p:spPr>
        <p:txBody>
          <a:bodyPr spcFirstLastPara="1" wrap="square" lIns="0" tIns="0" rIns="0" bIns="0" anchor="ctr" anchorCtr="0">
            <a:normAutofit/>
          </a:bodyPr>
          <a:lstStyle/>
          <a:p>
            <a:pPr marL="0" lvl="0" indent="0" algn="l" rtl="0">
              <a:lnSpc>
                <a:spcPct val="100000"/>
              </a:lnSpc>
              <a:spcBef>
                <a:spcPts val="0"/>
              </a:spcBef>
              <a:spcAft>
                <a:spcPts val="0"/>
              </a:spcAft>
              <a:buClr>
                <a:srgbClr val="000000"/>
              </a:buClr>
              <a:buSzPts val="2000"/>
              <a:buFont typeface="Arial"/>
              <a:buNone/>
            </a:pPr>
            <a:r>
              <a:rPr lang="en-GB" sz="2100" dirty="0"/>
              <a:t>Better AI infrastructure for every researcher! </a:t>
            </a:r>
            <a:endParaRPr sz="2100" dirty="0"/>
          </a:p>
        </p:txBody>
      </p:sp>
      <p:sp>
        <p:nvSpPr>
          <p:cNvPr id="462" name="Google Shape;462;g2e0a9c0832f_0_49"/>
          <p:cNvSpPr txBox="1"/>
          <p:nvPr/>
        </p:nvSpPr>
        <p:spPr>
          <a:xfrm>
            <a:off x="315275" y="2455125"/>
            <a:ext cx="2844300" cy="1517400"/>
          </a:xfrm>
          <a:prstGeom prst="rect">
            <a:avLst/>
          </a:prstGeom>
          <a:noFill/>
          <a:ln>
            <a:noFill/>
          </a:ln>
        </p:spPr>
        <p:txBody>
          <a:bodyPr spcFirstLastPara="1" wrap="square" lIns="0" tIns="12700" rIns="0" bIns="0" anchor="t" anchorCtr="0">
            <a:spAutoFit/>
          </a:bodyPr>
          <a:lstStyle/>
          <a:p>
            <a:pPr marL="12700" marR="5080" lvl="0" indent="0" algn="l" rtl="0">
              <a:spcBef>
                <a:spcPts val="0"/>
              </a:spcBef>
              <a:spcAft>
                <a:spcPts val="0"/>
              </a:spcAft>
              <a:buNone/>
            </a:pPr>
            <a:r>
              <a:rPr lang="en-GB" sz="1800" b="1">
                <a:solidFill>
                  <a:srgbClr val="001180"/>
                </a:solidFill>
              </a:rPr>
              <a:t>…improve usability and support?</a:t>
            </a:r>
            <a:endParaRPr sz="1800" b="1">
              <a:solidFill>
                <a:srgbClr val="001180"/>
              </a:solidFill>
            </a:endParaRPr>
          </a:p>
          <a:p>
            <a:pPr marL="233038" lvl="0" indent="-144141" algn="l" rtl="0">
              <a:spcBef>
                <a:spcPts val="910"/>
              </a:spcBef>
              <a:spcAft>
                <a:spcPts val="0"/>
              </a:spcAft>
              <a:buClr>
                <a:srgbClr val="0E0E0E"/>
              </a:buClr>
              <a:buSzPts val="1300"/>
              <a:buChar char="•"/>
            </a:pPr>
            <a:r>
              <a:rPr lang="en-GB" sz="1300">
                <a:solidFill>
                  <a:srgbClr val="0E0E0E"/>
                </a:solidFill>
              </a:rPr>
              <a:t>Ease of use</a:t>
            </a:r>
            <a:endParaRPr sz="1300">
              <a:solidFill>
                <a:srgbClr val="0E0E0E"/>
              </a:solidFill>
            </a:endParaRPr>
          </a:p>
          <a:p>
            <a:pPr marL="233038" lvl="0" indent="-144141" algn="l" rtl="0">
              <a:spcBef>
                <a:spcPts val="910"/>
              </a:spcBef>
              <a:spcAft>
                <a:spcPts val="0"/>
              </a:spcAft>
              <a:buClr>
                <a:srgbClr val="0E0E0E"/>
              </a:buClr>
              <a:buSzPts val="1300"/>
              <a:buChar char="•"/>
            </a:pPr>
            <a:r>
              <a:rPr lang="en-GB" sz="1300">
                <a:solidFill>
                  <a:srgbClr val="0E0E0E"/>
                </a:solidFill>
              </a:rPr>
              <a:t>Reference architectures</a:t>
            </a:r>
            <a:endParaRPr sz="1300" b="1">
              <a:solidFill>
                <a:srgbClr val="001180"/>
              </a:solidFill>
            </a:endParaRPr>
          </a:p>
          <a:p>
            <a:pPr marL="233038" lvl="0" indent="-144141" algn="l" rtl="0">
              <a:spcBef>
                <a:spcPts val="910"/>
              </a:spcBef>
              <a:spcAft>
                <a:spcPts val="0"/>
              </a:spcAft>
              <a:buClr>
                <a:srgbClr val="001180"/>
              </a:buClr>
              <a:buSzPts val="1300"/>
              <a:buChar char="•"/>
            </a:pPr>
            <a:r>
              <a:rPr lang="en-GB" sz="1300">
                <a:solidFill>
                  <a:srgbClr val="0E0E0E"/>
                </a:solidFill>
              </a:rPr>
              <a:t>Consulting resources</a:t>
            </a:r>
            <a:endParaRPr sz="1300">
              <a:solidFill>
                <a:srgbClr val="0E0E0E"/>
              </a:solidFill>
            </a:endParaRPr>
          </a:p>
        </p:txBody>
      </p:sp>
      <p:sp>
        <p:nvSpPr>
          <p:cNvPr id="463" name="Google Shape;463;g2e0a9c0832f_0_49"/>
          <p:cNvSpPr txBox="1"/>
          <p:nvPr/>
        </p:nvSpPr>
        <p:spPr>
          <a:xfrm>
            <a:off x="3259857" y="2455125"/>
            <a:ext cx="2844300" cy="1517400"/>
          </a:xfrm>
          <a:prstGeom prst="rect">
            <a:avLst/>
          </a:prstGeom>
          <a:noFill/>
          <a:ln>
            <a:noFill/>
          </a:ln>
        </p:spPr>
        <p:txBody>
          <a:bodyPr spcFirstLastPara="1" wrap="square" lIns="0" tIns="12700" rIns="0" bIns="0" anchor="t" anchorCtr="0">
            <a:spAutoFit/>
          </a:bodyPr>
          <a:lstStyle/>
          <a:p>
            <a:pPr marL="12700" marR="5080" lvl="0" indent="0" algn="l" rtl="0">
              <a:spcBef>
                <a:spcPts val="0"/>
              </a:spcBef>
              <a:spcAft>
                <a:spcPts val="0"/>
              </a:spcAft>
              <a:buNone/>
            </a:pPr>
            <a:r>
              <a:rPr lang="en-GB" sz="1800" b="1">
                <a:solidFill>
                  <a:srgbClr val="001180"/>
                </a:solidFill>
              </a:rPr>
              <a:t>…improve utilization and access?</a:t>
            </a:r>
            <a:endParaRPr sz="1800" b="1">
              <a:solidFill>
                <a:srgbClr val="001180"/>
              </a:solidFill>
            </a:endParaRPr>
          </a:p>
          <a:p>
            <a:pPr marL="233038" lvl="0" indent="-144141" algn="l" rtl="0">
              <a:spcBef>
                <a:spcPts val="910"/>
              </a:spcBef>
              <a:spcAft>
                <a:spcPts val="0"/>
              </a:spcAft>
              <a:buClr>
                <a:srgbClr val="0E0E0E"/>
              </a:buClr>
              <a:buSzPts val="1300"/>
              <a:buChar char="•"/>
            </a:pPr>
            <a:r>
              <a:rPr lang="en-GB" sz="1300">
                <a:solidFill>
                  <a:srgbClr val="0E0E0E"/>
                </a:solidFill>
              </a:rPr>
              <a:t>Easy access request</a:t>
            </a:r>
            <a:endParaRPr sz="1300">
              <a:solidFill>
                <a:srgbClr val="0E0E0E"/>
              </a:solidFill>
            </a:endParaRPr>
          </a:p>
          <a:p>
            <a:pPr marL="233038" lvl="0" indent="-144141" algn="l" rtl="0">
              <a:spcBef>
                <a:spcPts val="910"/>
              </a:spcBef>
              <a:spcAft>
                <a:spcPts val="0"/>
              </a:spcAft>
              <a:buClr>
                <a:srgbClr val="0E0E0E"/>
              </a:buClr>
              <a:buSzPts val="1300"/>
              <a:buChar char="•"/>
            </a:pPr>
            <a:r>
              <a:rPr lang="en-GB" sz="1300">
                <a:solidFill>
                  <a:srgbClr val="0E0E0E"/>
                </a:solidFill>
              </a:rPr>
              <a:t>Utilization monitoring</a:t>
            </a:r>
            <a:endParaRPr sz="1300">
              <a:solidFill>
                <a:srgbClr val="0E0E0E"/>
              </a:solidFill>
            </a:endParaRPr>
          </a:p>
          <a:p>
            <a:pPr marL="233038" lvl="0" indent="-144141" algn="l" rtl="0">
              <a:spcBef>
                <a:spcPts val="910"/>
              </a:spcBef>
              <a:spcAft>
                <a:spcPts val="0"/>
              </a:spcAft>
              <a:buClr>
                <a:srgbClr val="0E0E0E"/>
              </a:buClr>
              <a:buSzPts val="1300"/>
              <a:buChar char="•"/>
            </a:pPr>
            <a:r>
              <a:rPr lang="en-GB" sz="1300">
                <a:solidFill>
                  <a:srgbClr val="0E0E0E"/>
                </a:solidFill>
              </a:rPr>
              <a:t>Dynamic reallocation</a:t>
            </a:r>
            <a:endParaRPr sz="1300">
              <a:solidFill>
                <a:srgbClr val="0E0E0E"/>
              </a:solidFill>
            </a:endParaRPr>
          </a:p>
        </p:txBody>
      </p:sp>
      <p:sp>
        <p:nvSpPr>
          <p:cNvPr id="464" name="Google Shape;464;g2e0a9c0832f_0_49"/>
          <p:cNvSpPr txBox="1"/>
          <p:nvPr/>
        </p:nvSpPr>
        <p:spPr>
          <a:xfrm>
            <a:off x="6204438" y="2455125"/>
            <a:ext cx="2844300" cy="1717500"/>
          </a:xfrm>
          <a:prstGeom prst="rect">
            <a:avLst/>
          </a:prstGeom>
          <a:noFill/>
          <a:ln>
            <a:noFill/>
          </a:ln>
        </p:spPr>
        <p:txBody>
          <a:bodyPr spcFirstLastPara="1" wrap="square" lIns="0" tIns="12700" rIns="0" bIns="0" anchor="t" anchorCtr="0">
            <a:spAutoFit/>
          </a:bodyPr>
          <a:lstStyle/>
          <a:p>
            <a:pPr marL="12700" marR="5080" lvl="0" indent="0" algn="l" rtl="0">
              <a:spcBef>
                <a:spcPts val="0"/>
              </a:spcBef>
              <a:spcAft>
                <a:spcPts val="0"/>
              </a:spcAft>
              <a:buNone/>
            </a:pPr>
            <a:r>
              <a:rPr lang="en-GB" sz="1800" b="1">
                <a:solidFill>
                  <a:srgbClr val="001180"/>
                </a:solidFill>
              </a:rPr>
              <a:t>…improve state of the art computing capacity?</a:t>
            </a:r>
            <a:endParaRPr sz="1800" b="1">
              <a:solidFill>
                <a:srgbClr val="001180"/>
              </a:solidFill>
            </a:endParaRPr>
          </a:p>
          <a:p>
            <a:pPr marL="233038" lvl="0" indent="-144141" algn="l" rtl="0">
              <a:spcBef>
                <a:spcPts val="910"/>
              </a:spcBef>
              <a:spcAft>
                <a:spcPts val="0"/>
              </a:spcAft>
              <a:buClr>
                <a:srgbClr val="0E0E0E"/>
              </a:buClr>
              <a:buSzPts val="1300"/>
              <a:buChar char="•"/>
            </a:pPr>
            <a:r>
              <a:rPr lang="en-GB" sz="1300">
                <a:solidFill>
                  <a:srgbClr val="0E0E0E"/>
                </a:solidFill>
              </a:rPr>
              <a:t>Planning for technological change</a:t>
            </a:r>
            <a:endParaRPr sz="1300">
              <a:solidFill>
                <a:srgbClr val="0E0E0E"/>
              </a:solidFill>
            </a:endParaRPr>
          </a:p>
          <a:p>
            <a:pPr marL="233038" lvl="0" indent="-144141" algn="l" rtl="0">
              <a:spcBef>
                <a:spcPts val="910"/>
              </a:spcBef>
              <a:spcAft>
                <a:spcPts val="0"/>
              </a:spcAft>
              <a:buClr>
                <a:srgbClr val="0E0E0E"/>
              </a:buClr>
              <a:buSzPts val="1300"/>
              <a:buChar char="•"/>
            </a:pPr>
            <a:r>
              <a:rPr lang="en-GB" sz="1300">
                <a:solidFill>
                  <a:srgbClr val="0E0E0E"/>
                </a:solidFill>
              </a:rPr>
              <a:t>Invest in what </a:t>
            </a:r>
            <a:r>
              <a:rPr lang="en-GB" sz="1300" i="1">
                <a:solidFill>
                  <a:srgbClr val="0E0E0E"/>
                </a:solidFill>
              </a:rPr>
              <a:t>will </a:t>
            </a:r>
            <a:r>
              <a:rPr lang="en-GB" sz="1300">
                <a:solidFill>
                  <a:srgbClr val="0E0E0E"/>
                </a:solidFill>
              </a:rPr>
              <a:t>be needed</a:t>
            </a:r>
            <a:endParaRPr sz="1300">
              <a:solidFill>
                <a:srgbClr val="0E0E0E"/>
              </a:solidFill>
            </a:endParaRPr>
          </a:p>
          <a:p>
            <a:pPr marL="233038" lvl="0" indent="-144141" algn="l" rtl="0">
              <a:spcBef>
                <a:spcPts val="910"/>
              </a:spcBef>
              <a:spcAft>
                <a:spcPts val="0"/>
              </a:spcAft>
              <a:buClr>
                <a:srgbClr val="0E0E0E"/>
              </a:buClr>
              <a:buSzPts val="1300"/>
              <a:buChar char="•"/>
            </a:pPr>
            <a:r>
              <a:rPr lang="en-GB" sz="1300">
                <a:solidFill>
                  <a:srgbClr val="0E0E0E"/>
                </a:solidFill>
              </a:rPr>
              <a:t>Maintain and operate what we have built</a:t>
            </a:r>
            <a:endParaRPr sz="1300">
              <a:solidFill>
                <a:srgbClr val="0E0E0E"/>
              </a:solidFill>
            </a:endParaRPr>
          </a:p>
        </p:txBody>
      </p:sp>
      <p:sp>
        <p:nvSpPr>
          <p:cNvPr id="465" name="Google Shape;465;g2e0a9c0832f_0_49"/>
          <p:cNvSpPr txBox="1"/>
          <p:nvPr/>
        </p:nvSpPr>
        <p:spPr>
          <a:xfrm>
            <a:off x="2706725" y="1348900"/>
            <a:ext cx="3046200" cy="336000"/>
          </a:xfrm>
          <a:prstGeom prst="rect">
            <a:avLst/>
          </a:prstGeom>
          <a:noFill/>
          <a:ln>
            <a:noFill/>
          </a:ln>
        </p:spPr>
        <p:txBody>
          <a:bodyPr spcFirstLastPara="1" wrap="square" lIns="0" tIns="12700" rIns="0" bIns="0" anchor="t" anchorCtr="0">
            <a:spAutoFit/>
          </a:bodyPr>
          <a:lstStyle/>
          <a:p>
            <a:pPr marL="12700" marR="5080" lvl="0" indent="0" algn="l" rtl="0">
              <a:spcBef>
                <a:spcPts val="0"/>
              </a:spcBef>
              <a:spcAft>
                <a:spcPts val="0"/>
              </a:spcAft>
              <a:buNone/>
            </a:pPr>
            <a:r>
              <a:rPr lang="en-GB" sz="2100" b="1" dirty="0">
                <a:solidFill>
                  <a:srgbClr val="001180"/>
                </a:solidFill>
              </a:rPr>
              <a:t>How can we together…</a:t>
            </a:r>
            <a:endParaRPr sz="1600" dirty="0">
              <a:solidFill>
                <a:srgbClr val="0E0E0E"/>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g2e0a9c0832f_0_765"/>
          <p:cNvSpPr txBox="1">
            <a:spLocks noGrp="1"/>
          </p:cNvSpPr>
          <p:nvPr>
            <p:ph type="title"/>
          </p:nvPr>
        </p:nvSpPr>
        <p:spPr>
          <a:xfrm>
            <a:off x="318347" y="53780"/>
            <a:ext cx="9004200" cy="475200"/>
          </a:xfrm>
          <a:prstGeom prst="rect">
            <a:avLst/>
          </a:prstGeom>
          <a:noFill/>
          <a:ln>
            <a:noFill/>
          </a:ln>
        </p:spPr>
        <p:txBody>
          <a:bodyPr spcFirstLastPara="1" wrap="square" lIns="0" tIns="165725" rIns="0" bIns="0" anchor="t" anchorCtr="0">
            <a:spAutoFit/>
          </a:bodyPr>
          <a:lstStyle/>
          <a:p>
            <a:pPr marL="12700" lvl="0" indent="0" algn="l" rtl="0">
              <a:spcBef>
                <a:spcPts val="0"/>
              </a:spcBef>
              <a:spcAft>
                <a:spcPts val="0"/>
              </a:spcAft>
              <a:buNone/>
            </a:pPr>
            <a:r>
              <a:rPr lang="en-GB" dirty="0"/>
              <a:t>AI in Science - Policy brief - What we could achieve</a:t>
            </a:r>
            <a:endParaRPr dirty="0"/>
          </a:p>
        </p:txBody>
      </p:sp>
      <p:sp>
        <p:nvSpPr>
          <p:cNvPr id="281" name="Google Shape;281;g2e0a9c0832f_0_765"/>
          <p:cNvSpPr txBox="1"/>
          <p:nvPr/>
        </p:nvSpPr>
        <p:spPr>
          <a:xfrm>
            <a:off x="4705825" y="1097675"/>
            <a:ext cx="3671700" cy="3339600"/>
          </a:xfrm>
          <a:prstGeom prst="rect">
            <a:avLst/>
          </a:prstGeom>
          <a:noFill/>
          <a:ln>
            <a:noFill/>
          </a:ln>
        </p:spPr>
        <p:txBody>
          <a:bodyPr spcFirstLastPara="1" wrap="square" lIns="91425" tIns="91425" rIns="91425" bIns="91425" anchor="t" anchorCtr="0">
            <a:normAutofit fontScale="77500" lnSpcReduction="20000"/>
          </a:bodyPr>
          <a:lstStyle/>
          <a:p>
            <a:pPr marL="0" lvl="0" indent="0" algn="ctr" rtl="0">
              <a:spcBef>
                <a:spcPts val="0"/>
              </a:spcBef>
              <a:spcAft>
                <a:spcPts val="0"/>
              </a:spcAft>
              <a:buClr>
                <a:schemeClr val="dk1"/>
              </a:buClr>
              <a:buSzPct val="100000"/>
              <a:buFont typeface="Arial"/>
              <a:buNone/>
            </a:pPr>
            <a:r>
              <a:rPr lang="en-GB" sz="1100" i="1" dirty="0">
                <a:solidFill>
                  <a:schemeClr val="dk1"/>
                </a:solidFill>
              </a:rPr>
              <a:t>“</a:t>
            </a:r>
            <a:r>
              <a:rPr lang="en-GB" sz="1733" i="1" dirty="0">
                <a:solidFill>
                  <a:schemeClr val="dk1"/>
                </a:solidFill>
              </a:rPr>
              <a:t>The power of collective AI-human intelligence could usher in a new era of problem-solving, </a:t>
            </a:r>
            <a:br>
              <a:rPr lang="en-GB" sz="1733" i="1" dirty="0">
                <a:solidFill>
                  <a:schemeClr val="dk1"/>
                </a:solidFill>
              </a:rPr>
            </a:br>
            <a:r>
              <a:rPr lang="en-GB" sz="1733" i="1" dirty="0">
                <a:solidFill>
                  <a:schemeClr val="dk1"/>
                </a:solidFill>
              </a:rPr>
              <a:t>accelerating discoveries and driving revolutionary advancements.”</a:t>
            </a:r>
            <a:endParaRPr sz="1983" dirty="0">
              <a:solidFill>
                <a:srgbClr val="0D0D0D"/>
              </a:solidFill>
              <a:highlight>
                <a:srgbClr val="FFFFFF"/>
              </a:highlight>
            </a:endParaRPr>
          </a:p>
          <a:p>
            <a:pPr marL="0" marR="0" lvl="0" indent="0" algn="l" rtl="0">
              <a:lnSpc>
                <a:spcPct val="134000"/>
              </a:lnSpc>
              <a:spcBef>
                <a:spcPts val="200"/>
              </a:spcBef>
              <a:spcAft>
                <a:spcPts val="0"/>
              </a:spcAft>
              <a:buNone/>
            </a:pPr>
            <a:endParaRPr sz="1983" dirty="0">
              <a:solidFill>
                <a:srgbClr val="0D0D0D"/>
              </a:solidFill>
              <a:highlight>
                <a:srgbClr val="FFFFFF"/>
              </a:highlight>
            </a:endParaRPr>
          </a:p>
          <a:p>
            <a:pPr marL="0" marR="0" lvl="0" indent="0" algn="l" rtl="0">
              <a:lnSpc>
                <a:spcPct val="134000"/>
              </a:lnSpc>
              <a:spcBef>
                <a:spcPts val="200"/>
              </a:spcBef>
              <a:spcAft>
                <a:spcPts val="0"/>
              </a:spcAft>
              <a:buNone/>
            </a:pPr>
            <a:endParaRPr sz="1350" dirty="0">
              <a:solidFill>
                <a:srgbClr val="0D0D0D"/>
              </a:solidFill>
              <a:highlight>
                <a:srgbClr val="FFFFFF"/>
              </a:highlight>
            </a:endParaRPr>
          </a:p>
          <a:p>
            <a:pPr marL="0" marR="0" lvl="0" indent="0" algn="l" rtl="0">
              <a:lnSpc>
                <a:spcPct val="134000"/>
              </a:lnSpc>
              <a:spcBef>
                <a:spcPts val="200"/>
              </a:spcBef>
              <a:spcAft>
                <a:spcPts val="0"/>
              </a:spcAft>
              <a:buNone/>
            </a:pPr>
            <a:r>
              <a:rPr lang="en-GB" sz="1350" dirty="0">
                <a:solidFill>
                  <a:srgbClr val="0D0D0D"/>
                </a:solidFill>
                <a:highlight>
                  <a:srgbClr val="FFFFFF"/>
                </a:highlight>
              </a:rPr>
              <a:t>“Integrating AI in scientific discovery is crucial for enhancing the EU’s competitive edge in the global scientific arena. Leadership in AI-powered science will translate into leadership in discovery and innovation, essential for economic and social prosperity and strategic autonomy.”</a:t>
            </a:r>
            <a:endParaRPr sz="1350" dirty="0">
              <a:solidFill>
                <a:srgbClr val="0D0D0D"/>
              </a:solidFill>
              <a:highlight>
                <a:srgbClr val="FFFFFF"/>
              </a:highlight>
            </a:endParaRPr>
          </a:p>
          <a:p>
            <a:pPr marL="0" marR="0" lvl="0" indent="0" algn="l" rtl="0">
              <a:lnSpc>
                <a:spcPct val="134000"/>
              </a:lnSpc>
              <a:spcBef>
                <a:spcPts val="200"/>
              </a:spcBef>
              <a:spcAft>
                <a:spcPts val="0"/>
              </a:spcAft>
              <a:buNone/>
            </a:pPr>
            <a:endParaRPr sz="1350" dirty="0">
              <a:solidFill>
                <a:srgbClr val="0D0D0D"/>
              </a:solidFill>
              <a:highlight>
                <a:srgbClr val="FFFFFF"/>
              </a:highlight>
            </a:endParaRPr>
          </a:p>
          <a:p>
            <a:pPr marL="0" marR="0" lvl="0" indent="0" algn="l" rtl="0">
              <a:lnSpc>
                <a:spcPct val="134000"/>
              </a:lnSpc>
              <a:spcBef>
                <a:spcPts val="200"/>
              </a:spcBef>
              <a:spcAft>
                <a:spcPts val="0"/>
              </a:spcAft>
              <a:buNone/>
            </a:pPr>
            <a:endParaRPr sz="1350" dirty="0">
              <a:solidFill>
                <a:srgbClr val="0D0D0D"/>
              </a:solidFill>
              <a:highlight>
                <a:srgbClr val="FFFFFF"/>
              </a:highlight>
            </a:endParaRPr>
          </a:p>
          <a:p>
            <a:pPr marL="0" marR="0" lvl="0" indent="0" algn="l" rtl="0">
              <a:lnSpc>
                <a:spcPct val="134000"/>
              </a:lnSpc>
              <a:spcBef>
                <a:spcPts val="200"/>
              </a:spcBef>
              <a:spcAft>
                <a:spcPts val="0"/>
              </a:spcAft>
              <a:buNone/>
            </a:pPr>
            <a:endParaRPr sz="1350" dirty="0">
              <a:solidFill>
                <a:srgbClr val="0D0D0D"/>
              </a:solidFill>
              <a:highlight>
                <a:srgbClr val="FFFFFF"/>
              </a:highlight>
            </a:endParaRPr>
          </a:p>
          <a:p>
            <a:pPr marL="0" lvl="0" indent="0" algn="l" rtl="0">
              <a:lnSpc>
                <a:spcPct val="115000"/>
              </a:lnSpc>
              <a:spcBef>
                <a:spcPts val="200"/>
              </a:spcBef>
              <a:spcAft>
                <a:spcPts val="0"/>
              </a:spcAft>
              <a:buClr>
                <a:schemeClr val="dk1"/>
              </a:buClr>
              <a:buSzPct val="122222"/>
              <a:buFont typeface="Arial"/>
              <a:buNone/>
            </a:pPr>
            <a:r>
              <a:rPr lang="en-GB" sz="900" dirty="0">
                <a:solidFill>
                  <a:schemeClr val="dk1"/>
                </a:solidFill>
              </a:rPr>
              <a:t>https://apre.it/wp-content/uploads/2023/12/ec_rtd_ai-in-science-pb.pdf</a:t>
            </a:r>
            <a:endParaRPr sz="900" dirty="0">
              <a:solidFill>
                <a:schemeClr val="dk1"/>
              </a:solidFill>
            </a:endParaRPr>
          </a:p>
          <a:p>
            <a:pPr marL="0" marR="0" lvl="0" indent="0" algn="l" rtl="0">
              <a:lnSpc>
                <a:spcPct val="134000"/>
              </a:lnSpc>
              <a:spcBef>
                <a:spcPts val="200"/>
              </a:spcBef>
              <a:spcAft>
                <a:spcPts val="200"/>
              </a:spcAft>
              <a:buNone/>
            </a:pPr>
            <a:endParaRPr sz="1350" dirty="0">
              <a:solidFill>
                <a:srgbClr val="0D0D0D"/>
              </a:solidFill>
              <a:highlight>
                <a:srgbClr val="FFFFFF"/>
              </a:highlight>
            </a:endParaRPr>
          </a:p>
        </p:txBody>
      </p:sp>
      <p:pic>
        <p:nvPicPr>
          <p:cNvPr id="282" name="Google Shape;282;g2e0a9c0832f_0_765"/>
          <p:cNvPicPr preferRelativeResize="0"/>
          <p:nvPr/>
        </p:nvPicPr>
        <p:blipFill>
          <a:blip r:embed="rId3">
            <a:alphaModFix/>
          </a:blip>
          <a:stretch>
            <a:fillRect/>
          </a:stretch>
        </p:blipFill>
        <p:spPr>
          <a:xfrm>
            <a:off x="623150" y="760792"/>
            <a:ext cx="3166641" cy="430972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g2e0a9c0832f_0_809"/>
          <p:cNvSpPr txBox="1">
            <a:spLocks noGrp="1"/>
          </p:cNvSpPr>
          <p:nvPr>
            <p:ph type="title"/>
          </p:nvPr>
        </p:nvSpPr>
        <p:spPr>
          <a:xfrm>
            <a:off x="318347" y="53780"/>
            <a:ext cx="9004200" cy="475200"/>
          </a:xfrm>
          <a:prstGeom prst="rect">
            <a:avLst/>
          </a:prstGeom>
          <a:noFill/>
          <a:ln>
            <a:noFill/>
          </a:ln>
        </p:spPr>
        <p:txBody>
          <a:bodyPr spcFirstLastPara="1" wrap="square" lIns="0" tIns="165725" rIns="0" bIns="0" anchor="t" anchorCtr="0">
            <a:spAutoFit/>
          </a:bodyPr>
          <a:lstStyle/>
          <a:p>
            <a:pPr marL="12700" lvl="0" indent="0" algn="l" rtl="0">
              <a:spcBef>
                <a:spcPts val="0"/>
              </a:spcBef>
              <a:spcAft>
                <a:spcPts val="0"/>
              </a:spcAft>
              <a:buNone/>
            </a:pPr>
            <a:r>
              <a:rPr lang="en-GB"/>
              <a:t>AI in Science - Policy brief - What we could achieve</a:t>
            </a:r>
            <a:endParaRPr/>
          </a:p>
        </p:txBody>
      </p:sp>
      <p:sp>
        <p:nvSpPr>
          <p:cNvPr id="288" name="Google Shape;288;g2e0a9c0832f_0_809"/>
          <p:cNvSpPr txBox="1"/>
          <p:nvPr/>
        </p:nvSpPr>
        <p:spPr>
          <a:xfrm>
            <a:off x="586625" y="745650"/>
            <a:ext cx="3902247" cy="4123500"/>
          </a:xfrm>
          <a:prstGeom prst="rect">
            <a:avLst/>
          </a:prstGeom>
          <a:noFill/>
          <a:ln>
            <a:noFill/>
          </a:ln>
        </p:spPr>
        <p:txBody>
          <a:bodyPr spcFirstLastPara="1" wrap="square" lIns="91425" tIns="91425" rIns="91425" bIns="91425" anchor="t" anchorCtr="0">
            <a:normAutofit lnSpcReduction="10000"/>
          </a:bodyPr>
          <a:lstStyle/>
          <a:p>
            <a:pPr marL="0" marR="0" lvl="0" indent="0" algn="l" rtl="0">
              <a:lnSpc>
                <a:spcPct val="100000"/>
              </a:lnSpc>
              <a:spcBef>
                <a:spcPts val="0"/>
              </a:spcBef>
              <a:spcAft>
                <a:spcPts val="0"/>
              </a:spcAft>
              <a:buClr>
                <a:srgbClr val="0D0D0D"/>
              </a:buClr>
              <a:buSzPts val="1600"/>
              <a:buFont typeface="Arial"/>
              <a:buNone/>
            </a:pPr>
            <a:r>
              <a:rPr lang="en-GB" sz="1800" b="1" dirty="0">
                <a:solidFill>
                  <a:srgbClr val="0D0D0D"/>
                </a:solidFill>
                <a:highlight>
                  <a:srgbClr val="FFFFFF"/>
                </a:highlight>
              </a:rPr>
              <a:t>AI in science: a tool for accelerated discovery</a:t>
            </a:r>
            <a:endParaRPr sz="1800" b="1" dirty="0">
              <a:solidFill>
                <a:srgbClr val="0D0D0D"/>
              </a:solidFill>
              <a:highlight>
                <a:srgbClr val="FFFFFF"/>
              </a:highlight>
            </a:endParaRPr>
          </a:p>
          <a:p>
            <a:pPr marL="266692" marR="0" lvl="0" indent="-113344" algn="l" rtl="0">
              <a:lnSpc>
                <a:spcPct val="134000"/>
              </a:lnSpc>
              <a:spcBef>
                <a:spcPts val="400"/>
              </a:spcBef>
              <a:spcAft>
                <a:spcPts val="0"/>
              </a:spcAft>
              <a:buClr>
                <a:srgbClr val="0D0D0D"/>
              </a:buClr>
              <a:buSzPts val="1100"/>
              <a:buFont typeface="Arial"/>
              <a:buChar char="•"/>
            </a:pPr>
            <a:r>
              <a:rPr lang="en-GB" sz="1100" b="0" i="0" u="none" strike="noStrike" cap="none" dirty="0">
                <a:solidFill>
                  <a:srgbClr val="0D0D0D"/>
                </a:solidFill>
                <a:highlight>
                  <a:srgbClr val="FFFFFF"/>
                </a:highlight>
                <a:latin typeface="Arial"/>
                <a:ea typeface="Arial"/>
                <a:cs typeface="Arial"/>
                <a:sym typeface="Arial"/>
              </a:rPr>
              <a:t>Research Assistant: Writing code, brainstorming, and manuscript preparation.</a:t>
            </a:r>
            <a:endParaRPr dirty="0"/>
          </a:p>
          <a:p>
            <a:pPr marL="266692" marR="0" lvl="0" indent="-113344" algn="l" rtl="0">
              <a:lnSpc>
                <a:spcPct val="134000"/>
              </a:lnSpc>
              <a:spcBef>
                <a:spcPts val="200"/>
              </a:spcBef>
              <a:spcAft>
                <a:spcPts val="0"/>
              </a:spcAft>
              <a:buClr>
                <a:srgbClr val="0D0D0D"/>
              </a:buClr>
              <a:buSzPts val="1100"/>
              <a:buFont typeface="Arial"/>
              <a:buChar char="•"/>
            </a:pPr>
            <a:r>
              <a:rPr lang="en-GB" sz="1100" b="0" i="0" u="none" strike="noStrike" cap="none" dirty="0">
                <a:solidFill>
                  <a:srgbClr val="0D0D0D"/>
                </a:solidFill>
                <a:highlight>
                  <a:srgbClr val="FFFFFF"/>
                </a:highlight>
                <a:latin typeface="Arial"/>
                <a:ea typeface="Arial"/>
                <a:cs typeface="Arial"/>
                <a:sym typeface="Arial"/>
              </a:rPr>
              <a:t>Literature Review: Summarizing papers, identifying relevant studies.</a:t>
            </a:r>
            <a:endParaRPr dirty="0"/>
          </a:p>
          <a:p>
            <a:pPr marL="266692" marR="0" lvl="0" indent="-113344" algn="l" rtl="0">
              <a:lnSpc>
                <a:spcPct val="134000"/>
              </a:lnSpc>
              <a:spcBef>
                <a:spcPts val="200"/>
              </a:spcBef>
              <a:spcAft>
                <a:spcPts val="0"/>
              </a:spcAft>
              <a:buClr>
                <a:srgbClr val="0D0D0D"/>
              </a:buClr>
              <a:buSzPts val="1100"/>
              <a:buFont typeface="Arial"/>
              <a:buChar char="•"/>
            </a:pPr>
            <a:r>
              <a:rPr lang="en-GB" sz="1100" b="0" i="0" u="none" strike="noStrike" cap="none" dirty="0">
                <a:solidFill>
                  <a:srgbClr val="0D0D0D"/>
                </a:solidFill>
                <a:highlight>
                  <a:srgbClr val="FFFFFF"/>
                </a:highlight>
                <a:latin typeface="Arial"/>
                <a:ea typeface="Arial"/>
                <a:cs typeface="Arial"/>
                <a:sym typeface="Arial"/>
              </a:rPr>
              <a:t>Making Predictions: Predicting protein structures with deep learning.</a:t>
            </a:r>
            <a:endParaRPr dirty="0"/>
          </a:p>
          <a:p>
            <a:pPr marL="266692" marR="0" lvl="0" indent="-113344" algn="l" rtl="0">
              <a:lnSpc>
                <a:spcPct val="134000"/>
              </a:lnSpc>
              <a:spcBef>
                <a:spcPts val="200"/>
              </a:spcBef>
              <a:spcAft>
                <a:spcPts val="0"/>
              </a:spcAft>
              <a:buClr>
                <a:srgbClr val="0D0D0D"/>
              </a:buClr>
              <a:buSzPts val="1100"/>
              <a:buFont typeface="Arial"/>
              <a:buChar char="•"/>
            </a:pPr>
            <a:r>
              <a:rPr lang="en-GB" sz="1100" b="0" i="0" u="none" strike="noStrike" cap="none" dirty="0">
                <a:solidFill>
                  <a:srgbClr val="0D0D0D"/>
                </a:solidFill>
                <a:highlight>
                  <a:srgbClr val="FFFFFF"/>
                </a:highlight>
                <a:latin typeface="Arial"/>
                <a:ea typeface="Arial"/>
                <a:cs typeface="Arial"/>
                <a:sym typeface="Arial"/>
              </a:rPr>
              <a:t>Data Transformation: Sharpening first black hole image.</a:t>
            </a:r>
            <a:endParaRPr dirty="0"/>
          </a:p>
          <a:p>
            <a:pPr marL="266692" marR="0" lvl="0" indent="-113344" algn="l" rtl="0">
              <a:lnSpc>
                <a:spcPct val="134000"/>
              </a:lnSpc>
              <a:spcBef>
                <a:spcPts val="200"/>
              </a:spcBef>
              <a:spcAft>
                <a:spcPts val="0"/>
              </a:spcAft>
              <a:buClr>
                <a:srgbClr val="0D0D0D"/>
              </a:buClr>
              <a:buSzPts val="1100"/>
              <a:buFont typeface="Arial"/>
              <a:buChar char="•"/>
            </a:pPr>
            <a:r>
              <a:rPr lang="en-GB" sz="1100" b="0" i="0" u="none" strike="noStrike" cap="none" dirty="0">
                <a:solidFill>
                  <a:srgbClr val="0D0D0D"/>
                </a:solidFill>
                <a:highlight>
                  <a:srgbClr val="FFFFFF"/>
                </a:highlight>
                <a:latin typeface="Arial"/>
                <a:ea typeface="Arial"/>
                <a:cs typeface="Arial"/>
                <a:sym typeface="Arial"/>
              </a:rPr>
              <a:t>Optimising Experiments: Configuring nuclear fusion tokamaks.</a:t>
            </a:r>
            <a:endParaRPr dirty="0"/>
          </a:p>
          <a:p>
            <a:pPr marL="266692" marR="0" lvl="0" indent="-113344" algn="l" rtl="0">
              <a:lnSpc>
                <a:spcPct val="134000"/>
              </a:lnSpc>
              <a:spcBef>
                <a:spcPts val="200"/>
              </a:spcBef>
              <a:spcAft>
                <a:spcPts val="0"/>
              </a:spcAft>
              <a:buClr>
                <a:srgbClr val="0D0D0D"/>
              </a:buClr>
              <a:buSzPts val="1100"/>
              <a:buFont typeface="Arial"/>
              <a:buChar char="•"/>
            </a:pPr>
            <a:r>
              <a:rPr lang="en-GB" sz="1100" b="0" i="0" u="none" strike="noStrike" cap="none" dirty="0">
                <a:solidFill>
                  <a:srgbClr val="0D0D0D"/>
                </a:solidFill>
                <a:highlight>
                  <a:srgbClr val="FFFFFF"/>
                </a:highlight>
                <a:latin typeface="Arial"/>
                <a:ea typeface="Arial"/>
                <a:cs typeface="Arial"/>
                <a:sym typeface="Arial"/>
              </a:rPr>
              <a:t>Mining Literature: Uncovering connections for new hypotheses.</a:t>
            </a:r>
            <a:endParaRPr dirty="0"/>
          </a:p>
          <a:p>
            <a:pPr marL="266692" marR="0" lvl="0" indent="-113344" algn="l" rtl="0">
              <a:lnSpc>
                <a:spcPct val="134000"/>
              </a:lnSpc>
              <a:spcBef>
                <a:spcPts val="200"/>
              </a:spcBef>
              <a:spcAft>
                <a:spcPts val="0"/>
              </a:spcAft>
              <a:buClr>
                <a:srgbClr val="0D0D0D"/>
              </a:buClr>
              <a:buSzPts val="1100"/>
              <a:buFont typeface="Arial"/>
              <a:buChar char="•"/>
            </a:pPr>
            <a:r>
              <a:rPr lang="en-GB" sz="1100" b="0" i="0" u="none" strike="noStrike" cap="none" dirty="0">
                <a:solidFill>
                  <a:srgbClr val="0D0D0D"/>
                </a:solidFill>
                <a:highlight>
                  <a:srgbClr val="FFFFFF"/>
                </a:highlight>
                <a:latin typeface="Arial"/>
                <a:ea typeface="Arial"/>
                <a:cs typeface="Arial"/>
                <a:sym typeface="Arial"/>
              </a:rPr>
              <a:t>Laboratory Automation: Running experiments with precision and speed.</a:t>
            </a:r>
            <a:endParaRPr dirty="0"/>
          </a:p>
          <a:p>
            <a:pPr marL="266692" marR="0" lvl="0" indent="-113344" algn="l" rtl="0">
              <a:lnSpc>
                <a:spcPct val="134000"/>
              </a:lnSpc>
              <a:spcBef>
                <a:spcPts val="200"/>
              </a:spcBef>
              <a:spcAft>
                <a:spcPts val="200"/>
              </a:spcAft>
              <a:buClr>
                <a:srgbClr val="0D0D0D"/>
              </a:buClr>
              <a:buSzPts val="1100"/>
              <a:buFont typeface="Arial"/>
              <a:buChar char="•"/>
            </a:pPr>
            <a:r>
              <a:rPr lang="en-GB" sz="1100" b="0" i="0" u="none" strike="noStrike" cap="none" dirty="0">
                <a:solidFill>
                  <a:srgbClr val="0D0D0D"/>
                </a:solidFill>
                <a:highlight>
                  <a:srgbClr val="FFFFFF"/>
                </a:highlight>
                <a:latin typeface="Arial"/>
                <a:ea typeface="Arial"/>
                <a:cs typeface="Arial"/>
                <a:sym typeface="Arial"/>
              </a:rPr>
              <a:t>Scientific Communication: Automating generation of scientific reports.</a:t>
            </a:r>
            <a:endParaRPr sz="2700" b="0" i="0" u="none" strike="noStrike" cap="none" dirty="0">
              <a:solidFill>
                <a:srgbClr val="595959"/>
              </a:solidFill>
              <a:latin typeface="Arial"/>
              <a:ea typeface="Arial"/>
              <a:cs typeface="Arial"/>
              <a:sym typeface="Arial"/>
            </a:endParaRPr>
          </a:p>
        </p:txBody>
      </p:sp>
      <p:sp>
        <p:nvSpPr>
          <p:cNvPr id="289" name="Google Shape;289;g2e0a9c0832f_0_809"/>
          <p:cNvSpPr txBox="1"/>
          <p:nvPr/>
        </p:nvSpPr>
        <p:spPr>
          <a:xfrm>
            <a:off x="4766854" y="731519"/>
            <a:ext cx="4141619" cy="4269971"/>
          </a:xfrm>
          <a:prstGeom prst="rect">
            <a:avLst/>
          </a:prstGeom>
          <a:noFill/>
          <a:ln>
            <a:noFill/>
          </a:ln>
        </p:spPr>
        <p:txBody>
          <a:bodyPr spcFirstLastPara="1" wrap="square" lIns="91425" tIns="91425" rIns="91425" bIns="91425" anchor="t" anchorCtr="0">
            <a:normAutofit lnSpcReduction="10000"/>
          </a:bodyPr>
          <a:lstStyle/>
          <a:p>
            <a:pPr marL="0" marR="0" lvl="0" indent="0" algn="l" rtl="0">
              <a:lnSpc>
                <a:spcPct val="100000"/>
              </a:lnSpc>
              <a:spcBef>
                <a:spcPts val="0"/>
              </a:spcBef>
              <a:spcAft>
                <a:spcPts val="0"/>
              </a:spcAft>
              <a:buClr>
                <a:srgbClr val="0D0D0D"/>
              </a:buClr>
              <a:buSzPts val="1650"/>
              <a:buFont typeface="Arial"/>
              <a:buNone/>
            </a:pPr>
            <a:r>
              <a:rPr lang="en-GB" sz="1800" b="1" i="0" u="none" strike="noStrike" cap="none" dirty="0">
                <a:solidFill>
                  <a:srgbClr val="0D0D0D"/>
                </a:solidFill>
                <a:highlight>
                  <a:srgbClr val="FFFFFF"/>
                </a:highlight>
                <a:latin typeface="Arial"/>
                <a:ea typeface="Arial"/>
                <a:cs typeface="Arial"/>
                <a:sym typeface="Arial"/>
              </a:rPr>
              <a:t>AI helping science solve global challenges</a:t>
            </a:r>
            <a:endParaRPr sz="1800" dirty="0"/>
          </a:p>
          <a:p>
            <a:pPr marL="266692" marR="0" lvl="0" indent="-108074" algn="l" rtl="0">
              <a:lnSpc>
                <a:spcPct val="134000"/>
              </a:lnSpc>
              <a:spcBef>
                <a:spcPts val="0"/>
              </a:spcBef>
              <a:spcAft>
                <a:spcPts val="0"/>
              </a:spcAft>
              <a:buClr>
                <a:srgbClr val="0D0D0D"/>
              </a:buClr>
              <a:buSzPts val="1050"/>
              <a:buFont typeface="Arial"/>
              <a:buChar char="•"/>
            </a:pPr>
            <a:r>
              <a:rPr lang="en-GB" sz="1100" b="0" i="0" u="none" strike="noStrike" cap="none" dirty="0">
                <a:solidFill>
                  <a:srgbClr val="0D0D0D"/>
                </a:solidFill>
                <a:highlight>
                  <a:srgbClr val="FFFFFF"/>
                </a:highlight>
                <a:latin typeface="Arial"/>
                <a:ea typeface="Arial"/>
                <a:cs typeface="Arial"/>
                <a:sym typeface="Arial"/>
              </a:rPr>
              <a:t>Climate Change: Enhancing climate models, predicting extreme weather</a:t>
            </a:r>
            <a:endParaRPr sz="1100" dirty="0"/>
          </a:p>
          <a:p>
            <a:pPr marL="266692" marR="0" lvl="0" indent="-108074" algn="l" rtl="0">
              <a:lnSpc>
                <a:spcPct val="134000"/>
              </a:lnSpc>
              <a:spcBef>
                <a:spcPts val="200"/>
              </a:spcBef>
              <a:spcAft>
                <a:spcPts val="0"/>
              </a:spcAft>
              <a:buClr>
                <a:srgbClr val="0D0D0D"/>
              </a:buClr>
              <a:buSzPts val="1050"/>
              <a:buFont typeface="Arial"/>
              <a:buChar char="•"/>
            </a:pPr>
            <a:r>
              <a:rPr lang="en-GB" sz="1100" b="0" i="0" u="none" strike="noStrike" cap="none" dirty="0">
                <a:solidFill>
                  <a:srgbClr val="0D0D0D"/>
                </a:solidFill>
                <a:highlight>
                  <a:srgbClr val="FFFFFF"/>
                </a:highlight>
                <a:latin typeface="Arial"/>
                <a:ea typeface="Arial"/>
                <a:cs typeface="Arial"/>
                <a:sym typeface="Arial"/>
              </a:rPr>
              <a:t>AMR: Discovering new antibiotics, fighting bacteria</a:t>
            </a:r>
            <a:endParaRPr sz="1100" dirty="0"/>
          </a:p>
          <a:p>
            <a:pPr marL="266692" marR="0" lvl="0" indent="-108074" algn="l" rtl="0">
              <a:lnSpc>
                <a:spcPct val="134000"/>
              </a:lnSpc>
              <a:spcBef>
                <a:spcPts val="200"/>
              </a:spcBef>
              <a:spcAft>
                <a:spcPts val="0"/>
              </a:spcAft>
              <a:buClr>
                <a:srgbClr val="0D0D0D"/>
              </a:buClr>
              <a:buSzPts val="1050"/>
              <a:buFont typeface="Arial"/>
              <a:buChar char="•"/>
            </a:pPr>
            <a:r>
              <a:rPr lang="en-GB" sz="1100" b="0" i="0" u="none" strike="noStrike" cap="none" dirty="0">
                <a:solidFill>
                  <a:srgbClr val="0D0D0D"/>
                </a:solidFill>
                <a:highlight>
                  <a:srgbClr val="FFFFFF"/>
                </a:highlight>
                <a:latin typeface="Arial"/>
                <a:ea typeface="Arial"/>
                <a:cs typeface="Arial"/>
                <a:sym typeface="Arial"/>
              </a:rPr>
              <a:t>Personalised Medicine: Analysing MRI, predicting cancer risks</a:t>
            </a:r>
            <a:endParaRPr sz="1100" dirty="0"/>
          </a:p>
          <a:p>
            <a:pPr marL="266692" marR="0" lvl="0" indent="-108074" algn="l" rtl="0">
              <a:lnSpc>
                <a:spcPct val="134000"/>
              </a:lnSpc>
              <a:spcBef>
                <a:spcPts val="200"/>
              </a:spcBef>
              <a:spcAft>
                <a:spcPts val="0"/>
              </a:spcAft>
              <a:buClr>
                <a:srgbClr val="0D0D0D"/>
              </a:buClr>
              <a:buSzPts val="1050"/>
              <a:buFont typeface="Arial"/>
              <a:buChar char="•"/>
            </a:pPr>
            <a:r>
              <a:rPr lang="en-GB" sz="1100" b="0" i="0" u="none" strike="noStrike" cap="none" dirty="0">
                <a:solidFill>
                  <a:srgbClr val="0D0D0D"/>
                </a:solidFill>
                <a:highlight>
                  <a:srgbClr val="FFFFFF"/>
                </a:highlight>
                <a:latin typeface="Arial"/>
                <a:ea typeface="Arial"/>
                <a:cs typeface="Arial"/>
                <a:sym typeface="Arial"/>
              </a:rPr>
              <a:t>Drug Development:</a:t>
            </a:r>
            <a:endParaRPr sz="1100" dirty="0"/>
          </a:p>
          <a:p>
            <a:pPr marL="266692" marR="0" lvl="0" indent="-108074" algn="l" rtl="0">
              <a:lnSpc>
                <a:spcPct val="134000"/>
              </a:lnSpc>
              <a:spcBef>
                <a:spcPts val="200"/>
              </a:spcBef>
              <a:spcAft>
                <a:spcPts val="0"/>
              </a:spcAft>
              <a:buClr>
                <a:srgbClr val="0D0D0D"/>
              </a:buClr>
              <a:buSzPts val="1050"/>
              <a:buFont typeface="Arial"/>
              <a:buChar char="•"/>
            </a:pPr>
            <a:r>
              <a:rPr lang="en-GB" sz="1100" b="0" i="0" u="none" strike="noStrike" cap="none" dirty="0">
                <a:solidFill>
                  <a:srgbClr val="0D0D0D"/>
                </a:solidFill>
                <a:highlight>
                  <a:srgbClr val="FFFFFF"/>
                </a:highlight>
                <a:latin typeface="Arial"/>
                <a:ea typeface="Arial"/>
                <a:cs typeface="Arial"/>
                <a:sym typeface="Arial"/>
              </a:rPr>
              <a:t> Tailoring treatments, understanding brains</a:t>
            </a:r>
            <a:endParaRPr sz="1100" dirty="0"/>
          </a:p>
          <a:p>
            <a:pPr marL="266692" marR="0" lvl="0" indent="-108074" algn="l" rtl="0">
              <a:lnSpc>
                <a:spcPct val="134000"/>
              </a:lnSpc>
              <a:spcBef>
                <a:spcPts val="200"/>
              </a:spcBef>
              <a:spcAft>
                <a:spcPts val="0"/>
              </a:spcAft>
              <a:buClr>
                <a:srgbClr val="0D0D0D"/>
              </a:buClr>
              <a:buSzPts val="1050"/>
              <a:buFont typeface="Arial"/>
              <a:buChar char="•"/>
            </a:pPr>
            <a:r>
              <a:rPr lang="en-GB" sz="1100" b="0" i="0" u="none" strike="noStrike" cap="none" dirty="0">
                <a:solidFill>
                  <a:srgbClr val="0D0D0D"/>
                </a:solidFill>
                <a:highlight>
                  <a:srgbClr val="FFFFFF"/>
                </a:highlight>
                <a:latin typeface="Arial"/>
                <a:ea typeface="Arial"/>
                <a:cs typeface="Arial"/>
                <a:sym typeface="Arial"/>
              </a:rPr>
              <a:t>Materials Science: Designing novel materials, predicting properties</a:t>
            </a:r>
            <a:endParaRPr sz="1100" dirty="0"/>
          </a:p>
          <a:p>
            <a:pPr marL="266692" marR="0" lvl="0" indent="-108074" algn="l" rtl="0">
              <a:lnSpc>
                <a:spcPct val="134000"/>
              </a:lnSpc>
              <a:spcBef>
                <a:spcPts val="200"/>
              </a:spcBef>
              <a:spcAft>
                <a:spcPts val="0"/>
              </a:spcAft>
              <a:buClr>
                <a:srgbClr val="0D0D0D"/>
              </a:buClr>
              <a:buSzPts val="1050"/>
              <a:buFont typeface="Arial"/>
              <a:buChar char="•"/>
            </a:pPr>
            <a:r>
              <a:rPr lang="en-GB" sz="1100" b="0" i="0" u="none" strike="noStrike" cap="none" dirty="0">
                <a:solidFill>
                  <a:srgbClr val="0D0D0D"/>
                </a:solidFill>
                <a:highlight>
                  <a:srgbClr val="FFFFFF"/>
                </a:highlight>
                <a:latin typeface="Arial"/>
                <a:ea typeface="Arial"/>
                <a:cs typeface="Arial"/>
                <a:sym typeface="Arial"/>
              </a:rPr>
              <a:t>Crisis Preparedness: Anticipating natural disasters, saving lives</a:t>
            </a:r>
            <a:endParaRPr sz="1100" dirty="0"/>
          </a:p>
          <a:p>
            <a:pPr marL="266692" marR="0" lvl="0" indent="-108074" algn="l" rtl="0">
              <a:lnSpc>
                <a:spcPct val="134000"/>
              </a:lnSpc>
              <a:spcBef>
                <a:spcPts val="200"/>
              </a:spcBef>
              <a:spcAft>
                <a:spcPts val="0"/>
              </a:spcAft>
              <a:buClr>
                <a:srgbClr val="0D0D0D"/>
              </a:buClr>
              <a:buSzPts val="1050"/>
              <a:buFont typeface="Arial"/>
              <a:buChar char="•"/>
            </a:pPr>
            <a:r>
              <a:rPr lang="en-GB" sz="1100" b="0" i="0" u="none" strike="noStrike" cap="none" dirty="0">
                <a:solidFill>
                  <a:srgbClr val="0D0D0D"/>
                </a:solidFill>
                <a:highlight>
                  <a:srgbClr val="FFFFFF"/>
                </a:highlight>
                <a:latin typeface="Arial"/>
                <a:ea typeface="Arial"/>
                <a:cs typeface="Arial"/>
                <a:sym typeface="Arial"/>
              </a:rPr>
              <a:t>Planetary Exploration: Autonomous robotic missions, exploring caves</a:t>
            </a:r>
            <a:endParaRPr sz="1100" dirty="0"/>
          </a:p>
          <a:p>
            <a:pPr marL="266692" marR="0" lvl="0" indent="-108074" algn="l" rtl="0">
              <a:lnSpc>
                <a:spcPct val="134000"/>
              </a:lnSpc>
              <a:spcBef>
                <a:spcPts val="200"/>
              </a:spcBef>
              <a:spcAft>
                <a:spcPts val="200"/>
              </a:spcAft>
              <a:buClr>
                <a:srgbClr val="0D0D0D"/>
              </a:buClr>
              <a:buSzPts val="1050"/>
              <a:buFont typeface="Arial"/>
              <a:buChar char="•"/>
            </a:pPr>
            <a:r>
              <a:rPr lang="en-GB" sz="1100" b="0" i="0" u="none" strike="noStrike" cap="none" dirty="0">
                <a:solidFill>
                  <a:srgbClr val="0D0D0D"/>
                </a:solidFill>
                <a:highlight>
                  <a:srgbClr val="FFFFFF"/>
                </a:highlight>
                <a:latin typeface="Arial"/>
                <a:ea typeface="Arial"/>
                <a:cs typeface="Arial"/>
                <a:sym typeface="Arial"/>
              </a:rPr>
              <a:t>Serendipitous Discoveries: Identifying patterns, discovering free-floating planets</a:t>
            </a:r>
            <a:endParaRPr sz="11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g2e0a9c0832f_0_625"/>
          <p:cNvSpPr txBox="1">
            <a:spLocks noGrp="1"/>
          </p:cNvSpPr>
          <p:nvPr>
            <p:ph type="title"/>
          </p:nvPr>
        </p:nvSpPr>
        <p:spPr>
          <a:xfrm>
            <a:off x="251460" y="0"/>
            <a:ext cx="6990000" cy="731400"/>
          </a:xfrm>
          <a:prstGeom prst="rect">
            <a:avLst/>
          </a:prstGeom>
          <a:noFill/>
          <a:ln>
            <a:noFill/>
          </a:ln>
        </p:spPr>
        <p:txBody>
          <a:bodyPr spcFirstLastPara="1" wrap="square" lIns="0" tIns="0" rIns="0" bIns="0" anchor="ctr" anchorCtr="0">
            <a:normAutofit/>
          </a:bodyPr>
          <a:lstStyle/>
          <a:p>
            <a:pPr marL="0" marR="0" lvl="0" indent="0" algn="l" rtl="0">
              <a:lnSpc>
                <a:spcPct val="100000"/>
              </a:lnSpc>
              <a:spcBef>
                <a:spcPts val="0"/>
              </a:spcBef>
              <a:spcAft>
                <a:spcPts val="0"/>
              </a:spcAft>
              <a:buClr>
                <a:srgbClr val="001180"/>
              </a:buClr>
              <a:buSzPts val="2000"/>
              <a:buFont typeface="Arial"/>
              <a:buNone/>
            </a:pPr>
            <a:r>
              <a:rPr lang="en-GB"/>
              <a:t>HPC (GPU) is a key success factor for AI applications</a:t>
            </a:r>
            <a:endParaRPr/>
          </a:p>
        </p:txBody>
      </p:sp>
      <p:sp>
        <p:nvSpPr>
          <p:cNvPr id="295" name="Google Shape;295;g2e0a9c0832f_0_625"/>
          <p:cNvSpPr txBox="1"/>
          <p:nvPr/>
        </p:nvSpPr>
        <p:spPr>
          <a:xfrm>
            <a:off x="8084127" y="4497482"/>
            <a:ext cx="1059850" cy="538579"/>
          </a:xfrm>
          <a:prstGeom prst="rect">
            <a:avLst/>
          </a:prstGeom>
          <a:noFill/>
          <a:ln>
            <a:noFill/>
          </a:ln>
        </p:spPr>
        <p:txBody>
          <a:bodyPr spcFirstLastPara="1" wrap="square" lIns="91425" tIns="91425" rIns="91425" bIns="91425" anchor="t" anchorCtr="0">
            <a:spAutoFit/>
          </a:bodyPr>
          <a:lstStyle/>
          <a:p>
            <a:pPr marL="0" marR="0" lvl="0" indent="0" algn="l" rtl="0">
              <a:lnSpc>
                <a:spcPct val="114999"/>
              </a:lnSpc>
              <a:spcBef>
                <a:spcPts val="0"/>
              </a:spcBef>
              <a:spcAft>
                <a:spcPts val="0"/>
              </a:spcAft>
              <a:buClr>
                <a:schemeClr val="accent1"/>
              </a:buClr>
              <a:buSzPts val="1000"/>
              <a:buFont typeface="Arial"/>
              <a:buNone/>
            </a:pPr>
            <a:r>
              <a:rPr lang="en-GB" sz="1000" b="0" i="0" u="none" strike="noStrike" cap="none" dirty="0">
                <a:solidFill>
                  <a:schemeClr val="accent1"/>
                </a:solidFill>
                <a:highlight>
                  <a:srgbClr val="FFFFFF"/>
                </a:highlight>
                <a:latin typeface="Arial"/>
                <a:ea typeface="Arial"/>
                <a:cs typeface="Arial"/>
                <a:sym typeface="Arial"/>
              </a:rPr>
              <a:t>[</a:t>
            </a:r>
            <a:r>
              <a:rPr lang="en-GB" sz="1000" dirty="0">
                <a:solidFill>
                  <a:schemeClr val="accent1"/>
                </a:solidFill>
                <a:highlight>
                  <a:srgbClr val="FFFFFF"/>
                </a:highlight>
              </a:rPr>
              <a:t>source</a:t>
            </a:r>
            <a:r>
              <a:rPr lang="en-GB" sz="1000" b="0" i="0" u="none" strike="noStrike" cap="none" dirty="0">
                <a:solidFill>
                  <a:schemeClr val="accent1"/>
                </a:solidFill>
                <a:highlight>
                  <a:srgbClr val="FFFFFF"/>
                </a:highlight>
                <a:latin typeface="Arial"/>
                <a:ea typeface="Arial"/>
                <a:cs typeface="Arial"/>
                <a:sym typeface="Arial"/>
              </a:rPr>
              <a:t>: EC &amp;</a:t>
            </a:r>
            <a:br>
              <a:rPr lang="en-GB" sz="1000" b="0" i="0" u="none" strike="noStrike" cap="none" dirty="0">
                <a:solidFill>
                  <a:schemeClr val="accent1"/>
                </a:solidFill>
                <a:highlight>
                  <a:srgbClr val="FFFFFF"/>
                </a:highlight>
                <a:latin typeface="Arial"/>
                <a:ea typeface="Arial"/>
                <a:cs typeface="Arial"/>
                <a:sym typeface="Arial"/>
              </a:rPr>
            </a:br>
            <a:r>
              <a:rPr lang="en-GB" sz="1000" b="0" i="0" u="none" strike="noStrike" cap="none" dirty="0" err="1">
                <a:solidFill>
                  <a:schemeClr val="accent1"/>
                </a:solidFill>
                <a:highlight>
                  <a:srgbClr val="FFFFFF"/>
                </a:highlight>
                <a:latin typeface="Arial"/>
                <a:ea typeface="Arial"/>
                <a:cs typeface="Arial"/>
                <a:sym typeface="Arial"/>
              </a:rPr>
              <a:t>EuroHPC</a:t>
            </a:r>
            <a:r>
              <a:rPr lang="en-GB" sz="1000" b="0" i="0" u="none" strike="noStrike" cap="none" dirty="0">
                <a:solidFill>
                  <a:schemeClr val="accent1"/>
                </a:solidFill>
                <a:highlight>
                  <a:srgbClr val="FFFFFF"/>
                </a:highlight>
                <a:latin typeface="Arial"/>
                <a:ea typeface="Arial"/>
                <a:cs typeface="Arial"/>
                <a:sym typeface="Arial"/>
              </a:rPr>
              <a:t>]</a:t>
            </a:r>
            <a:endParaRPr sz="1000" b="0" i="0" u="none" strike="noStrike" cap="none" dirty="0">
              <a:solidFill>
                <a:schemeClr val="accent1"/>
              </a:solidFill>
              <a:highlight>
                <a:srgbClr val="FFFFFF"/>
              </a:highlight>
              <a:latin typeface="Arial"/>
              <a:ea typeface="Arial"/>
              <a:cs typeface="Arial"/>
              <a:sym typeface="Arial"/>
            </a:endParaRPr>
          </a:p>
        </p:txBody>
      </p:sp>
      <p:grpSp>
        <p:nvGrpSpPr>
          <p:cNvPr id="296" name="Google Shape;296;g2e0a9c0832f_0_625"/>
          <p:cNvGrpSpPr/>
          <p:nvPr/>
        </p:nvGrpSpPr>
        <p:grpSpPr>
          <a:xfrm>
            <a:off x="538961" y="880534"/>
            <a:ext cx="7465837" cy="4127501"/>
            <a:chOff x="538961" y="880534"/>
            <a:chExt cx="7465837" cy="4127501"/>
          </a:xfrm>
        </p:grpSpPr>
        <p:pic>
          <p:nvPicPr>
            <p:cNvPr id="297" name="Google Shape;297;g2e0a9c0832f_0_625"/>
            <p:cNvPicPr preferRelativeResize="0"/>
            <p:nvPr/>
          </p:nvPicPr>
          <p:blipFill rotWithShape="1">
            <a:blip r:embed="rId3">
              <a:alphaModFix/>
            </a:blip>
            <a:srcRect/>
            <a:stretch/>
          </p:blipFill>
          <p:spPr>
            <a:xfrm>
              <a:off x="538961" y="880534"/>
              <a:ext cx="7465837" cy="4127501"/>
            </a:xfrm>
            <a:prstGeom prst="rect">
              <a:avLst/>
            </a:prstGeom>
            <a:noFill/>
            <a:ln>
              <a:noFill/>
            </a:ln>
            <a:effectLst>
              <a:outerShdw blurRad="292100" dist="139700" dir="2700000" algn="tl" rotWithShape="0">
                <a:srgbClr val="333333">
                  <a:alpha val="64709"/>
                </a:srgbClr>
              </a:outerShdw>
            </a:effectLst>
          </p:spPr>
        </p:pic>
        <p:sp>
          <p:nvSpPr>
            <p:cNvPr id="298" name="Google Shape;298;g2e0a9c0832f_0_625"/>
            <p:cNvSpPr txBox="1"/>
            <p:nvPr/>
          </p:nvSpPr>
          <p:spPr>
            <a:xfrm>
              <a:off x="3798047" y="3178217"/>
              <a:ext cx="588600" cy="261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24EA2"/>
                </a:buClr>
                <a:buSzPts val="1100"/>
                <a:buFont typeface="Arial"/>
                <a:buNone/>
              </a:pPr>
              <a:r>
                <a:rPr lang="en-GB" sz="1100" b="1" i="0" u="none" strike="noStrike" cap="none">
                  <a:solidFill>
                    <a:srgbClr val="024EA2"/>
                  </a:solidFill>
                  <a:latin typeface="Arial"/>
                  <a:ea typeface="Arial"/>
                  <a:cs typeface="Arial"/>
                  <a:sym typeface="Arial"/>
                </a:rPr>
                <a:t>(GPU)</a:t>
              </a: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g2e0a9c0832f_0_633"/>
          <p:cNvSpPr txBox="1">
            <a:spLocks noGrp="1"/>
          </p:cNvSpPr>
          <p:nvPr>
            <p:ph type="title"/>
          </p:nvPr>
        </p:nvSpPr>
        <p:spPr>
          <a:xfrm>
            <a:off x="251460" y="0"/>
            <a:ext cx="6990000" cy="731400"/>
          </a:xfrm>
          <a:prstGeom prst="rect">
            <a:avLst/>
          </a:prstGeom>
          <a:noFill/>
          <a:ln>
            <a:noFill/>
          </a:ln>
        </p:spPr>
        <p:txBody>
          <a:bodyPr spcFirstLastPara="1" wrap="square" lIns="0" tIns="0" rIns="0" bIns="0" anchor="ctr" anchorCtr="0">
            <a:normAutofit/>
          </a:bodyPr>
          <a:lstStyle/>
          <a:p>
            <a:pPr marL="0" marR="0" lvl="0" indent="0" algn="l" rtl="0">
              <a:lnSpc>
                <a:spcPct val="100000"/>
              </a:lnSpc>
              <a:spcBef>
                <a:spcPts val="0"/>
              </a:spcBef>
              <a:spcAft>
                <a:spcPts val="0"/>
              </a:spcAft>
              <a:buClr>
                <a:srgbClr val="001180"/>
              </a:buClr>
              <a:buSzPts val="2000"/>
              <a:buFont typeface="Arial"/>
              <a:buNone/>
            </a:pPr>
            <a:r>
              <a:rPr lang="en-GB"/>
              <a:t>Infrastructure building is a key component of the Hungarian AI Strategy* as well</a:t>
            </a:r>
            <a:endParaRPr/>
          </a:p>
        </p:txBody>
      </p:sp>
      <p:sp>
        <p:nvSpPr>
          <p:cNvPr id="304" name="Google Shape;304;g2e0a9c0832f_0_633"/>
          <p:cNvSpPr txBox="1"/>
          <p:nvPr/>
        </p:nvSpPr>
        <p:spPr>
          <a:xfrm>
            <a:off x="7125844" y="4636724"/>
            <a:ext cx="1867500" cy="370456"/>
          </a:xfrm>
          <a:prstGeom prst="rect">
            <a:avLst/>
          </a:prstGeom>
          <a:noFill/>
          <a:ln>
            <a:noFill/>
          </a:ln>
        </p:spPr>
        <p:txBody>
          <a:bodyPr spcFirstLastPara="1" wrap="square" lIns="91425" tIns="91425" rIns="91425" bIns="91425" anchor="t" anchorCtr="0">
            <a:spAutoFit/>
          </a:bodyPr>
          <a:lstStyle/>
          <a:p>
            <a:pPr marL="0" marR="0" lvl="0" indent="0" algn="l" rtl="0">
              <a:lnSpc>
                <a:spcPct val="114999"/>
              </a:lnSpc>
              <a:spcBef>
                <a:spcPts val="0"/>
              </a:spcBef>
              <a:spcAft>
                <a:spcPts val="0"/>
              </a:spcAft>
              <a:buClr>
                <a:schemeClr val="accent1"/>
              </a:buClr>
              <a:buSzPts val="1050"/>
              <a:buFont typeface="Arial"/>
              <a:buNone/>
            </a:pPr>
            <a:r>
              <a:rPr lang="en-GB" sz="1050" b="0" i="0" u="none" strike="noStrike" cap="none" dirty="0">
                <a:solidFill>
                  <a:schemeClr val="accent1"/>
                </a:solidFill>
                <a:highlight>
                  <a:srgbClr val="FFFFFF"/>
                </a:highlight>
                <a:latin typeface="Arial"/>
                <a:ea typeface="Arial"/>
                <a:cs typeface="Arial"/>
                <a:sym typeface="Arial"/>
              </a:rPr>
              <a:t>[</a:t>
            </a:r>
            <a:r>
              <a:rPr lang="hu-HU" sz="1050" b="0" i="0" u="none" strike="noStrike" cap="none" dirty="0" err="1">
                <a:solidFill>
                  <a:schemeClr val="accent1"/>
                </a:solidFill>
                <a:highlight>
                  <a:srgbClr val="FFFFFF"/>
                </a:highlight>
                <a:latin typeface="Arial"/>
                <a:ea typeface="Arial"/>
                <a:cs typeface="Arial"/>
                <a:sym typeface="Arial"/>
              </a:rPr>
              <a:t>source</a:t>
            </a:r>
            <a:r>
              <a:rPr lang="en-GB" sz="1050" b="0" i="0" u="none" strike="noStrike" cap="none" dirty="0">
                <a:solidFill>
                  <a:schemeClr val="accent1"/>
                </a:solidFill>
                <a:highlight>
                  <a:srgbClr val="FFFFFF"/>
                </a:highlight>
                <a:latin typeface="Arial"/>
                <a:ea typeface="Arial"/>
                <a:cs typeface="Arial"/>
                <a:sym typeface="Arial"/>
              </a:rPr>
              <a:t>: ai-hungary.com]</a:t>
            </a:r>
            <a:endParaRPr dirty="0"/>
          </a:p>
        </p:txBody>
      </p:sp>
      <p:sp>
        <p:nvSpPr>
          <p:cNvPr id="305" name="Google Shape;305;g2e0a9c0832f_0_633"/>
          <p:cNvSpPr txBox="1"/>
          <p:nvPr/>
        </p:nvSpPr>
        <p:spPr>
          <a:xfrm>
            <a:off x="3459772" y="3584923"/>
            <a:ext cx="4974000" cy="1051800"/>
          </a:xfrm>
          <a:prstGeom prst="rect">
            <a:avLst/>
          </a:prstGeom>
          <a:noFill/>
          <a:ln>
            <a:noFill/>
          </a:ln>
        </p:spPr>
        <p:txBody>
          <a:bodyPr spcFirstLastPara="1" wrap="square" lIns="0" tIns="0" rIns="0" bIns="0" anchor="t" anchorCtr="0">
            <a:normAutofit/>
          </a:bodyPr>
          <a:lstStyle/>
          <a:p>
            <a:pPr marL="342900" marR="0" lvl="0" indent="-342900" algn="l" rtl="0">
              <a:lnSpc>
                <a:spcPct val="120000"/>
              </a:lnSpc>
              <a:spcBef>
                <a:spcPts val="0"/>
              </a:spcBef>
              <a:spcAft>
                <a:spcPts val="0"/>
              </a:spcAft>
              <a:buClr>
                <a:srgbClr val="000000"/>
              </a:buClr>
              <a:buSzPts val="1200"/>
              <a:buFont typeface="Play"/>
              <a:buAutoNum type="arabicPeriod"/>
            </a:pPr>
            <a:r>
              <a:rPr lang="en-GB" sz="1200" b="1" i="1"/>
              <a:t>2023: </a:t>
            </a:r>
            <a:r>
              <a:rPr lang="en-GB" sz="1200" b="1" i="1" u="none" strike="noStrike" cap="none">
                <a:solidFill>
                  <a:srgbClr val="000000"/>
                </a:solidFill>
                <a:latin typeface="Arial"/>
                <a:ea typeface="Arial"/>
                <a:cs typeface="Arial"/>
                <a:sym typeface="Arial"/>
              </a:rPr>
              <a:t>Komondor release with significa</a:t>
            </a:r>
            <a:r>
              <a:rPr lang="en-GB" sz="1200" b="1" i="1"/>
              <a:t>nt</a:t>
            </a:r>
            <a:r>
              <a:rPr lang="en-GB" sz="1200" b="1" i="0" u="none" strike="noStrike" cap="none">
                <a:solidFill>
                  <a:srgbClr val="000000"/>
                </a:solidFill>
                <a:latin typeface="Arial"/>
                <a:ea typeface="Arial"/>
                <a:cs typeface="Arial"/>
                <a:sym typeface="Arial"/>
              </a:rPr>
              <a:t> GPU </a:t>
            </a:r>
            <a:r>
              <a:rPr lang="en-GB" sz="1200" b="1"/>
              <a:t>clusters</a:t>
            </a:r>
            <a:endParaRPr sz="1200" b="1" i="0" u="none" strike="noStrike" cap="none">
              <a:solidFill>
                <a:srgbClr val="000000"/>
              </a:solidFill>
              <a:latin typeface="Arial"/>
              <a:ea typeface="Arial"/>
              <a:cs typeface="Arial"/>
              <a:sym typeface="Arial"/>
            </a:endParaRPr>
          </a:p>
          <a:p>
            <a:pPr marL="342900" marR="0" lvl="0" indent="-342900" algn="l" rtl="0">
              <a:lnSpc>
                <a:spcPct val="120000"/>
              </a:lnSpc>
              <a:spcBef>
                <a:spcPts val="0"/>
              </a:spcBef>
              <a:spcAft>
                <a:spcPts val="0"/>
              </a:spcAft>
              <a:buClr>
                <a:srgbClr val="000000"/>
              </a:buClr>
              <a:buSzPts val="1200"/>
              <a:buFont typeface="Play"/>
              <a:buAutoNum type="arabicPeriod"/>
            </a:pPr>
            <a:r>
              <a:rPr lang="en-GB" sz="1200" b="1" i="1"/>
              <a:t>2025: Expected </a:t>
            </a:r>
            <a:r>
              <a:rPr lang="en-GB" sz="1200" b="1" i="1" u="none" strike="noStrike" cap="none">
                <a:solidFill>
                  <a:srgbClr val="000000"/>
                </a:solidFill>
                <a:latin typeface="Arial"/>
                <a:ea typeface="Arial"/>
                <a:cs typeface="Arial"/>
                <a:sym typeface="Arial"/>
              </a:rPr>
              <a:t>HUN-REN Cloud </a:t>
            </a:r>
            <a:r>
              <a:rPr lang="en-GB" sz="1200" b="1" i="0" u="none" strike="noStrike" cap="none">
                <a:solidFill>
                  <a:srgbClr val="000000"/>
                </a:solidFill>
                <a:latin typeface="Arial"/>
                <a:ea typeface="Arial"/>
                <a:cs typeface="Arial"/>
                <a:sym typeface="Arial"/>
              </a:rPr>
              <a:t>GPU </a:t>
            </a:r>
            <a:r>
              <a:rPr lang="en-GB" sz="1200" b="1"/>
              <a:t>extensions</a:t>
            </a:r>
            <a:endParaRPr/>
          </a:p>
          <a:p>
            <a:pPr marL="342900" marR="0" lvl="0" indent="-342900" algn="l" rtl="0">
              <a:lnSpc>
                <a:spcPct val="120000"/>
              </a:lnSpc>
              <a:spcBef>
                <a:spcPts val="0"/>
              </a:spcBef>
              <a:spcAft>
                <a:spcPts val="0"/>
              </a:spcAft>
              <a:buClr>
                <a:srgbClr val="000000"/>
              </a:buClr>
              <a:buSzPts val="1200"/>
              <a:buFont typeface="Play"/>
              <a:buAutoNum type="arabicPeriod"/>
            </a:pPr>
            <a:r>
              <a:rPr lang="en-GB" sz="1200" b="1" i="1"/>
              <a:t>2026: Expected release of with extended GPU capacity</a:t>
            </a:r>
            <a:endParaRPr sz="1000" b="1" i="0" u="none" strike="noStrike" cap="none">
              <a:solidFill>
                <a:srgbClr val="000000"/>
              </a:solidFill>
              <a:latin typeface="Arial"/>
              <a:ea typeface="Arial"/>
              <a:cs typeface="Arial"/>
              <a:sym typeface="Arial"/>
            </a:endParaRPr>
          </a:p>
          <a:p>
            <a:pPr marL="0" marR="0" lvl="0" indent="0" algn="r" rtl="0">
              <a:lnSpc>
                <a:spcPct val="120000"/>
              </a:lnSpc>
              <a:spcBef>
                <a:spcPts val="0"/>
              </a:spcBef>
              <a:spcAft>
                <a:spcPts val="0"/>
              </a:spcAft>
              <a:buClr>
                <a:srgbClr val="000000"/>
              </a:buClr>
              <a:buSzPts val="1000"/>
              <a:buFont typeface="Arial"/>
              <a:buNone/>
            </a:pPr>
            <a:r>
              <a:rPr lang="en-GB" sz="1000" b="1" i="0" u="none" strike="noStrike" cap="none">
                <a:solidFill>
                  <a:srgbClr val="000000"/>
                </a:solidFill>
                <a:latin typeface="Arial"/>
                <a:ea typeface="Arial"/>
                <a:cs typeface="Arial"/>
                <a:sym typeface="Arial"/>
              </a:rPr>
              <a:t>*</a:t>
            </a:r>
            <a:r>
              <a:rPr lang="en-GB" sz="1000" b="1"/>
              <a:t>Currently being rewised</a:t>
            </a:r>
            <a:endParaRPr sz="600" b="0" i="0" u="none" strike="noStrike" cap="none">
              <a:solidFill>
                <a:srgbClr val="000000"/>
              </a:solidFill>
              <a:latin typeface="Arial"/>
              <a:ea typeface="Arial"/>
              <a:cs typeface="Arial"/>
              <a:sym typeface="Arial"/>
            </a:endParaRPr>
          </a:p>
        </p:txBody>
      </p:sp>
      <p:pic>
        <p:nvPicPr>
          <p:cNvPr id="306" name="Google Shape;306;g2e0a9c0832f_0_633"/>
          <p:cNvPicPr preferRelativeResize="0"/>
          <p:nvPr/>
        </p:nvPicPr>
        <p:blipFill>
          <a:blip r:embed="rId3">
            <a:alphaModFix/>
          </a:blip>
          <a:stretch>
            <a:fillRect/>
          </a:stretch>
        </p:blipFill>
        <p:spPr>
          <a:xfrm>
            <a:off x="251450" y="1060350"/>
            <a:ext cx="2612199" cy="3512451"/>
          </a:xfrm>
          <a:prstGeom prst="rect">
            <a:avLst/>
          </a:prstGeom>
          <a:noFill/>
          <a:ln>
            <a:noFill/>
          </a:ln>
        </p:spPr>
      </p:pic>
      <p:pic>
        <p:nvPicPr>
          <p:cNvPr id="307" name="Google Shape;307;g2e0a9c0832f_0_633"/>
          <p:cNvPicPr preferRelativeResize="0"/>
          <p:nvPr/>
        </p:nvPicPr>
        <p:blipFill>
          <a:blip r:embed="rId4">
            <a:alphaModFix/>
          </a:blip>
          <a:stretch>
            <a:fillRect/>
          </a:stretch>
        </p:blipFill>
        <p:spPr>
          <a:xfrm>
            <a:off x="2974147" y="1060350"/>
            <a:ext cx="5838679" cy="1051800"/>
          </a:xfrm>
          <a:prstGeom prst="rect">
            <a:avLst/>
          </a:prstGeom>
          <a:noFill/>
          <a:ln>
            <a:noFill/>
          </a:ln>
        </p:spPr>
      </p:pic>
      <p:pic>
        <p:nvPicPr>
          <p:cNvPr id="308" name="Google Shape;308;g2e0a9c0832f_0_633"/>
          <p:cNvPicPr preferRelativeResize="0"/>
          <p:nvPr/>
        </p:nvPicPr>
        <p:blipFill>
          <a:blip r:embed="rId5">
            <a:alphaModFix/>
          </a:blip>
          <a:stretch>
            <a:fillRect/>
          </a:stretch>
        </p:blipFill>
        <p:spPr>
          <a:xfrm>
            <a:off x="3766064" y="2168446"/>
            <a:ext cx="4807186" cy="11916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4"/>
          <p:cNvSpPr txBox="1">
            <a:spLocks noGrp="1"/>
          </p:cNvSpPr>
          <p:nvPr>
            <p:ph type="sldNum" idx="12"/>
          </p:nvPr>
        </p:nvSpPr>
        <p:spPr>
          <a:xfrm>
            <a:off x="8774540" y="4869180"/>
            <a:ext cx="274320" cy="27432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AFB4B9"/>
              </a:buClr>
              <a:buSzPts val="900"/>
              <a:buFont typeface="Arial"/>
              <a:buNone/>
            </a:pPr>
            <a:fld id="{00000000-1234-1234-1234-123412341234}" type="slidenum">
              <a:rPr lang="en-GB"/>
              <a:t>6</a:t>
            </a:fld>
            <a:endParaRPr/>
          </a:p>
        </p:txBody>
      </p:sp>
      <p:sp>
        <p:nvSpPr>
          <p:cNvPr id="314" name="Google Shape;314;p4"/>
          <p:cNvSpPr txBox="1">
            <a:spLocks noGrp="1"/>
          </p:cNvSpPr>
          <p:nvPr>
            <p:ph type="title"/>
          </p:nvPr>
        </p:nvSpPr>
        <p:spPr>
          <a:xfrm>
            <a:off x="251460" y="0"/>
            <a:ext cx="6990080" cy="731520"/>
          </a:xfrm>
          <a:prstGeom prst="rect">
            <a:avLst/>
          </a:prstGeom>
          <a:noFill/>
          <a:ln>
            <a:noFill/>
          </a:ln>
        </p:spPr>
        <p:txBody>
          <a:bodyPr spcFirstLastPara="1" wrap="square" lIns="0" tIns="0" rIns="0" bIns="0" anchor="ctr" anchorCtr="0">
            <a:normAutofit/>
          </a:bodyPr>
          <a:lstStyle/>
          <a:p>
            <a:pPr marL="0" marR="0" lvl="0" indent="0" algn="l" rtl="0">
              <a:lnSpc>
                <a:spcPct val="100000"/>
              </a:lnSpc>
              <a:spcBef>
                <a:spcPts val="0"/>
              </a:spcBef>
              <a:spcAft>
                <a:spcPts val="0"/>
              </a:spcAft>
              <a:buClr>
                <a:srgbClr val="001180"/>
              </a:buClr>
              <a:buSzPts val="2000"/>
              <a:buFont typeface="Arial"/>
              <a:buNone/>
            </a:pPr>
            <a:r>
              <a:rPr lang="en-GB"/>
              <a:t>We asked our researchers as well</a:t>
            </a:r>
            <a:endParaRPr/>
          </a:p>
        </p:txBody>
      </p:sp>
      <p:sp>
        <p:nvSpPr>
          <p:cNvPr id="315" name="Google Shape;315;p4"/>
          <p:cNvSpPr txBox="1"/>
          <p:nvPr/>
        </p:nvSpPr>
        <p:spPr>
          <a:xfrm>
            <a:off x="5757975" y="1982400"/>
            <a:ext cx="32292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a:solidFill>
                  <a:schemeClr val="dk1"/>
                </a:solidFill>
              </a:rPr>
              <a:t>Most of our scientists agree, that AI will be very significant or transformative</a:t>
            </a:r>
            <a:endParaRPr sz="1800">
              <a:solidFill>
                <a:schemeClr val="dk1"/>
              </a:solidFill>
            </a:endParaRPr>
          </a:p>
        </p:txBody>
      </p:sp>
      <p:pic>
        <p:nvPicPr>
          <p:cNvPr id="316" name="Google Shape;316;p4"/>
          <p:cNvPicPr preferRelativeResize="0"/>
          <p:nvPr/>
        </p:nvPicPr>
        <p:blipFill>
          <a:blip r:embed="rId3">
            <a:alphaModFix/>
          </a:blip>
          <a:stretch>
            <a:fillRect/>
          </a:stretch>
        </p:blipFill>
        <p:spPr>
          <a:xfrm>
            <a:off x="251450" y="901376"/>
            <a:ext cx="5419326" cy="40796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g2e10c12f01a_0_18"/>
          <p:cNvSpPr txBox="1">
            <a:spLocks noGrp="1"/>
          </p:cNvSpPr>
          <p:nvPr>
            <p:ph type="sldNum" idx="12"/>
          </p:nvPr>
        </p:nvSpPr>
        <p:spPr>
          <a:xfrm>
            <a:off x="8774540" y="4869180"/>
            <a:ext cx="2742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AFB4B9"/>
              </a:buClr>
              <a:buSzPts val="900"/>
              <a:buFont typeface="Arial"/>
              <a:buNone/>
            </a:pPr>
            <a:fld id="{00000000-1234-1234-1234-123412341234}" type="slidenum">
              <a:rPr lang="en-GB"/>
              <a:t>7</a:t>
            </a:fld>
            <a:endParaRPr/>
          </a:p>
        </p:txBody>
      </p:sp>
      <p:sp>
        <p:nvSpPr>
          <p:cNvPr id="329" name="Google Shape;329;g2e10c12f01a_0_18"/>
          <p:cNvSpPr txBox="1">
            <a:spLocks noGrp="1"/>
          </p:cNvSpPr>
          <p:nvPr>
            <p:ph type="title"/>
          </p:nvPr>
        </p:nvSpPr>
        <p:spPr>
          <a:xfrm>
            <a:off x="251460" y="0"/>
            <a:ext cx="6990000" cy="731400"/>
          </a:xfrm>
          <a:prstGeom prst="rect">
            <a:avLst/>
          </a:prstGeom>
          <a:noFill/>
          <a:ln>
            <a:noFill/>
          </a:ln>
        </p:spPr>
        <p:txBody>
          <a:bodyPr spcFirstLastPara="1" wrap="square" lIns="0" tIns="0" rIns="0" bIns="0" anchor="ctr" anchorCtr="0">
            <a:normAutofit/>
          </a:bodyPr>
          <a:lstStyle/>
          <a:p>
            <a:pPr marL="0" marR="0" lvl="0" indent="0" algn="l" rtl="0">
              <a:lnSpc>
                <a:spcPct val="100000"/>
              </a:lnSpc>
              <a:spcBef>
                <a:spcPts val="0"/>
              </a:spcBef>
              <a:spcAft>
                <a:spcPts val="0"/>
              </a:spcAft>
              <a:buClr>
                <a:srgbClr val="001180"/>
              </a:buClr>
              <a:buSzPts val="2000"/>
              <a:buFont typeface="Arial"/>
              <a:buNone/>
            </a:pPr>
            <a:r>
              <a:rPr lang="en-GB"/>
              <a:t>Some clustered AI enabled breakout points from OUR researchers</a:t>
            </a:r>
            <a:endParaRPr/>
          </a:p>
        </p:txBody>
      </p:sp>
      <p:sp>
        <p:nvSpPr>
          <p:cNvPr id="330" name="Google Shape;330;g2e10c12f01a_0_18"/>
          <p:cNvSpPr txBox="1"/>
          <p:nvPr/>
        </p:nvSpPr>
        <p:spPr>
          <a:xfrm>
            <a:off x="251461" y="781050"/>
            <a:ext cx="4200000" cy="4127400"/>
          </a:xfrm>
          <a:prstGeom prst="rect">
            <a:avLst/>
          </a:prstGeom>
          <a:noFill/>
          <a:ln>
            <a:noFill/>
          </a:ln>
        </p:spPr>
        <p:txBody>
          <a:bodyPr spcFirstLastPara="1" wrap="square" lIns="0" tIns="0" rIns="0" bIns="0" anchor="t" anchorCtr="0">
            <a:normAutofit fontScale="77500" lnSpcReduction="20000"/>
          </a:bodyPr>
          <a:lstStyle/>
          <a:p>
            <a:pPr marL="0" lvl="0" indent="0" algn="l" rtl="0">
              <a:lnSpc>
                <a:spcPct val="115000"/>
              </a:lnSpc>
              <a:spcBef>
                <a:spcPts val="0"/>
              </a:spcBef>
              <a:spcAft>
                <a:spcPts val="0"/>
              </a:spcAft>
              <a:buNone/>
            </a:pPr>
            <a:r>
              <a:rPr lang="en-GB" sz="1600" b="1" dirty="0">
                <a:solidFill>
                  <a:srgbClr val="024EA2"/>
                </a:solidFill>
              </a:rPr>
              <a:t>1. Genomics and Proteomics</a:t>
            </a:r>
            <a:endParaRPr sz="1200" dirty="0">
              <a:solidFill>
                <a:srgbClr val="0D0D0D"/>
              </a:solidFill>
              <a:highlight>
                <a:srgbClr val="FFFFFF"/>
              </a:highlight>
              <a:latin typeface="Roboto"/>
              <a:ea typeface="Roboto"/>
              <a:cs typeface="Roboto"/>
              <a:sym typeface="Roboto"/>
            </a:endParaRPr>
          </a:p>
          <a:p>
            <a:pPr marL="457200" lvl="0" indent="-281940" algn="l" rtl="0">
              <a:lnSpc>
                <a:spcPct val="115000"/>
              </a:lnSpc>
              <a:spcBef>
                <a:spcPts val="500"/>
              </a:spcBef>
              <a:spcAft>
                <a:spcPts val="0"/>
              </a:spcAft>
              <a:buClr>
                <a:srgbClr val="0D0D0D"/>
              </a:buClr>
              <a:buSzPct val="100000"/>
              <a:buFont typeface="Roboto"/>
              <a:buChar char="●"/>
            </a:pPr>
            <a:r>
              <a:rPr lang="en-GB" sz="1200" dirty="0">
                <a:solidFill>
                  <a:srgbClr val="0D0D0D"/>
                </a:solidFill>
                <a:highlight>
                  <a:srgbClr val="FFFFFF"/>
                </a:highlight>
                <a:latin typeface="Roboto"/>
                <a:ea typeface="Roboto"/>
                <a:cs typeface="Roboto"/>
                <a:sym typeface="Roboto"/>
              </a:rPr>
              <a:t>Genomic Imputation: Use in population genetics models.</a:t>
            </a:r>
            <a:endParaRPr sz="1200" dirty="0">
              <a:solidFill>
                <a:srgbClr val="0D0D0D"/>
              </a:solidFill>
              <a:highlight>
                <a:srgbClr val="FFFFFF"/>
              </a:highlight>
              <a:latin typeface="Roboto"/>
              <a:ea typeface="Roboto"/>
              <a:cs typeface="Roboto"/>
              <a:sym typeface="Roboto"/>
            </a:endParaRPr>
          </a:p>
          <a:p>
            <a:pPr marL="457200" lvl="0" indent="-281940" algn="l" rtl="0">
              <a:lnSpc>
                <a:spcPct val="115000"/>
              </a:lnSpc>
              <a:spcBef>
                <a:spcPts val="500"/>
              </a:spcBef>
              <a:spcAft>
                <a:spcPts val="0"/>
              </a:spcAft>
              <a:buClr>
                <a:srgbClr val="0D0D0D"/>
              </a:buClr>
              <a:buSzPct val="100000"/>
              <a:buFont typeface="Roboto"/>
              <a:buChar char="●"/>
            </a:pPr>
            <a:r>
              <a:rPr lang="en-GB" sz="1200" dirty="0">
                <a:solidFill>
                  <a:srgbClr val="0D0D0D"/>
                </a:solidFill>
                <a:highlight>
                  <a:srgbClr val="FFFFFF"/>
                </a:highlight>
                <a:latin typeface="Roboto"/>
                <a:ea typeface="Roboto"/>
                <a:cs typeface="Roboto"/>
                <a:sym typeface="Roboto"/>
              </a:rPr>
              <a:t>Marker-Based Prediction: Genome analysis, 3D genome analysis.</a:t>
            </a:r>
            <a:endParaRPr sz="1200" dirty="0">
              <a:solidFill>
                <a:srgbClr val="0D0D0D"/>
              </a:solidFill>
              <a:highlight>
                <a:srgbClr val="FFFFFF"/>
              </a:highlight>
              <a:latin typeface="Roboto"/>
              <a:ea typeface="Roboto"/>
              <a:cs typeface="Roboto"/>
              <a:sym typeface="Roboto"/>
            </a:endParaRPr>
          </a:p>
          <a:p>
            <a:pPr marL="457200" lvl="0" indent="-281940" algn="l" rtl="0">
              <a:lnSpc>
                <a:spcPct val="115000"/>
              </a:lnSpc>
              <a:spcBef>
                <a:spcPts val="500"/>
              </a:spcBef>
              <a:spcAft>
                <a:spcPts val="0"/>
              </a:spcAft>
              <a:buClr>
                <a:srgbClr val="0D0D0D"/>
              </a:buClr>
              <a:buSzPct val="100000"/>
              <a:buFont typeface="Roboto"/>
              <a:buChar char="●"/>
            </a:pPr>
            <a:r>
              <a:rPr lang="en-GB" sz="1200" dirty="0">
                <a:solidFill>
                  <a:srgbClr val="0D0D0D"/>
                </a:solidFill>
                <a:highlight>
                  <a:srgbClr val="FFFFFF"/>
                </a:highlight>
                <a:latin typeface="Roboto"/>
                <a:ea typeface="Roboto"/>
                <a:cs typeface="Roboto"/>
                <a:sym typeface="Roboto"/>
              </a:rPr>
              <a:t>Protein </a:t>
            </a:r>
            <a:r>
              <a:rPr lang="en-GB" sz="1200" dirty="0" err="1">
                <a:solidFill>
                  <a:srgbClr val="0D0D0D"/>
                </a:solidFill>
                <a:highlight>
                  <a:srgbClr val="FFFFFF"/>
                </a:highlight>
                <a:latin typeface="Roboto"/>
                <a:ea typeface="Roboto"/>
                <a:cs typeface="Roboto"/>
                <a:sym typeface="Roboto"/>
              </a:rPr>
              <a:t>Modeling</a:t>
            </a:r>
            <a:r>
              <a:rPr lang="en-GB" sz="1200" dirty="0">
                <a:solidFill>
                  <a:srgbClr val="0D0D0D"/>
                </a:solidFill>
                <a:highlight>
                  <a:srgbClr val="FFFFFF"/>
                </a:highlight>
                <a:latin typeface="Roboto"/>
                <a:ea typeface="Roboto"/>
                <a:cs typeface="Roboto"/>
                <a:sym typeface="Roboto"/>
              </a:rPr>
              <a:t>: Application in vaccine research, protein-ligand interaction prediction.</a:t>
            </a:r>
            <a:endParaRPr sz="1200" dirty="0">
              <a:solidFill>
                <a:srgbClr val="0D0D0D"/>
              </a:solidFill>
              <a:highlight>
                <a:srgbClr val="FFFFFF"/>
              </a:highlight>
              <a:latin typeface="Roboto"/>
              <a:ea typeface="Roboto"/>
              <a:cs typeface="Roboto"/>
              <a:sym typeface="Roboto"/>
            </a:endParaRPr>
          </a:p>
          <a:p>
            <a:pPr marL="0" lvl="0" indent="0" algn="l" rtl="0">
              <a:lnSpc>
                <a:spcPct val="115000"/>
              </a:lnSpc>
              <a:spcBef>
                <a:spcPts val="500"/>
              </a:spcBef>
              <a:spcAft>
                <a:spcPts val="0"/>
              </a:spcAft>
              <a:buNone/>
            </a:pPr>
            <a:r>
              <a:rPr lang="en-GB" sz="1600" b="1" dirty="0">
                <a:solidFill>
                  <a:srgbClr val="024EA2"/>
                </a:solidFill>
              </a:rPr>
              <a:t>2. Image Processing and Remote Sensing</a:t>
            </a:r>
            <a:endParaRPr sz="1200" dirty="0">
              <a:solidFill>
                <a:srgbClr val="0D0D0D"/>
              </a:solidFill>
              <a:highlight>
                <a:srgbClr val="FFFFFF"/>
              </a:highlight>
              <a:latin typeface="Roboto"/>
              <a:ea typeface="Roboto"/>
              <a:cs typeface="Roboto"/>
              <a:sym typeface="Roboto"/>
            </a:endParaRPr>
          </a:p>
          <a:p>
            <a:pPr marL="457200" lvl="0" indent="-281940" algn="l" rtl="0">
              <a:lnSpc>
                <a:spcPct val="115000"/>
              </a:lnSpc>
              <a:spcBef>
                <a:spcPts val="500"/>
              </a:spcBef>
              <a:spcAft>
                <a:spcPts val="0"/>
              </a:spcAft>
              <a:buClr>
                <a:srgbClr val="0D0D0D"/>
              </a:buClr>
              <a:buSzPct val="100000"/>
              <a:buFont typeface="Roboto"/>
              <a:buChar char="●"/>
            </a:pPr>
            <a:r>
              <a:rPr lang="en-GB" sz="1200" dirty="0">
                <a:solidFill>
                  <a:srgbClr val="0D0D0D"/>
                </a:solidFill>
                <a:highlight>
                  <a:srgbClr val="FFFFFF"/>
                </a:highlight>
                <a:latin typeface="Roboto"/>
                <a:ea typeface="Roboto"/>
                <a:cs typeface="Roboto"/>
                <a:sym typeface="Roboto"/>
              </a:rPr>
              <a:t>Autonomous Vehicles: Image processing for the development of self-driving vehicles.</a:t>
            </a:r>
            <a:endParaRPr sz="1200" dirty="0">
              <a:solidFill>
                <a:srgbClr val="0D0D0D"/>
              </a:solidFill>
              <a:highlight>
                <a:srgbClr val="FFFFFF"/>
              </a:highlight>
              <a:latin typeface="Roboto"/>
              <a:ea typeface="Roboto"/>
              <a:cs typeface="Roboto"/>
              <a:sym typeface="Roboto"/>
            </a:endParaRPr>
          </a:p>
          <a:p>
            <a:pPr marL="457200" lvl="0" indent="-281940" algn="l" rtl="0">
              <a:lnSpc>
                <a:spcPct val="115000"/>
              </a:lnSpc>
              <a:spcBef>
                <a:spcPts val="500"/>
              </a:spcBef>
              <a:spcAft>
                <a:spcPts val="0"/>
              </a:spcAft>
              <a:buClr>
                <a:srgbClr val="0D0D0D"/>
              </a:buClr>
              <a:buSzPct val="100000"/>
              <a:buFont typeface="Roboto"/>
              <a:buChar char="●"/>
            </a:pPr>
            <a:r>
              <a:rPr lang="en-GB" sz="1200" dirty="0">
                <a:solidFill>
                  <a:srgbClr val="0D0D0D"/>
                </a:solidFill>
                <a:highlight>
                  <a:srgbClr val="FFFFFF"/>
                </a:highlight>
                <a:latin typeface="Roboto"/>
                <a:ea typeface="Roboto"/>
                <a:cs typeface="Roboto"/>
                <a:sym typeface="Roboto"/>
              </a:rPr>
              <a:t>Aerial Image Evaluation: Monitoring ecological processes.</a:t>
            </a:r>
            <a:endParaRPr sz="1200" dirty="0">
              <a:solidFill>
                <a:srgbClr val="0D0D0D"/>
              </a:solidFill>
              <a:highlight>
                <a:srgbClr val="FFFFFF"/>
              </a:highlight>
              <a:latin typeface="Roboto"/>
              <a:ea typeface="Roboto"/>
              <a:cs typeface="Roboto"/>
              <a:sym typeface="Roboto"/>
            </a:endParaRPr>
          </a:p>
          <a:p>
            <a:pPr marL="457200" lvl="0" indent="-281940" algn="l" rtl="0">
              <a:lnSpc>
                <a:spcPct val="115000"/>
              </a:lnSpc>
              <a:spcBef>
                <a:spcPts val="500"/>
              </a:spcBef>
              <a:spcAft>
                <a:spcPts val="0"/>
              </a:spcAft>
              <a:buClr>
                <a:srgbClr val="0D0D0D"/>
              </a:buClr>
              <a:buSzPct val="100000"/>
              <a:buFont typeface="Roboto"/>
              <a:buChar char="●"/>
            </a:pPr>
            <a:r>
              <a:rPr lang="en-GB" sz="1200" dirty="0">
                <a:solidFill>
                  <a:srgbClr val="0D0D0D"/>
                </a:solidFill>
                <a:highlight>
                  <a:srgbClr val="FFFFFF"/>
                </a:highlight>
                <a:latin typeface="Roboto"/>
                <a:ea typeface="Roboto"/>
                <a:cs typeface="Roboto"/>
                <a:sym typeface="Roboto"/>
              </a:rPr>
              <a:t>Satellite Data Analysis: Processing meteorological and climate data.</a:t>
            </a:r>
            <a:endParaRPr sz="1200" dirty="0">
              <a:solidFill>
                <a:srgbClr val="0D0D0D"/>
              </a:solidFill>
              <a:highlight>
                <a:srgbClr val="FFFFFF"/>
              </a:highlight>
              <a:latin typeface="Roboto"/>
              <a:ea typeface="Roboto"/>
              <a:cs typeface="Roboto"/>
              <a:sym typeface="Roboto"/>
            </a:endParaRPr>
          </a:p>
          <a:p>
            <a:pPr marL="0" lvl="0" indent="0" algn="l" rtl="0">
              <a:lnSpc>
                <a:spcPct val="115000"/>
              </a:lnSpc>
              <a:spcBef>
                <a:spcPts val="500"/>
              </a:spcBef>
              <a:spcAft>
                <a:spcPts val="0"/>
              </a:spcAft>
              <a:buNone/>
            </a:pPr>
            <a:r>
              <a:rPr lang="en-GB" sz="1600" b="1" dirty="0">
                <a:solidFill>
                  <a:srgbClr val="024EA2"/>
                </a:solidFill>
              </a:rPr>
              <a:t>3. Numerical </a:t>
            </a:r>
            <a:r>
              <a:rPr lang="en-GB" sz="1600" b="1" dirty="0" err="1">
                <a:solidFill>
                  <a:srgbClr val="024EA2"/>
                </a:solidFill>
              </a:rPr>
              <a:t>Modeling</a:t>
            </a:r>
            <a:r>
              <a:rPr lang="en-GB" sz="1600" b="1" dirty="0">
                <a:solidFill>
                  <a:srgbClr val="024EA2"/>
                </a:solidFill>
              </a:rPr>
              <a:t> and Simulations</a:t>
            </a:r>
            <a:endParaRPr sz="1200" dirty="0">
              <a:solidFill>
                <a:srgbClr val="0D0D0D"/>
              </a:solidFill>
              <a:highlight>
                <a:srgbClr val="FFFFFF"/>
              </a:highlight>
              <a:latin typeface="Roboto"/>
              <a:ea typeface="Roboto"/>
              <a:cs typeface="Roboto"/>
              <a:sym typeface="Roboto"/>
            </a:endParaRPr>
          </a:p>
          <a:p>
            <a:pPr marL="457200" lvl="0" indent="-281940" algn="l" rtl="0">
              <a:lnSpc>
                <a:spcPct val="115000"/>
              </a:lnSpc>
              <a:spcBef>
                <a:spcPts val="500"/>
              </a:spcBef>
              <a:spcAft>
                <a:spcPts val="0"/>
              </a:spcAft>
              <a:buClr>
                <a:srgbClr val="0D0D0D"/>
              </a:buClr>
              <a:buSzPct val="100000"/>
              <a:buFont typeface="Roboto"/>
              <a:buChar char="●"/>
            </a:pPr>
            <a:r>
              <a:rPr lang="en-GB" sz="1200" dirty="0">
                <a:solidFill>
                  <a:srgbClr val="0D0D0D"/>
                </a:solidFill>
                <a:highlight>
                  <a:srgbClr val="FFFFFF"/>
                </a:highlight>
                <a:latin typeface="Roboto"/>
                <a:ea typeface="Roboto"/>
                <a:cs typeface="Roboto"/>
                <a:sym typeface="Roboto"/>
              </a:rPr>
              <a:t>Exoplanet Discovery: Use of numerical simulations in exoplanet discovery.</a:t>
            </a:r>
            <a:endParaRPr sz="1200" dirty="0">
              <a:solidFill>
                <a:srgbClr val="0D0D0D"/>
              </a:solidFill>
              <a:highlight>
                <a:srgbClr val="FFFFFF"/>
              </a:highlight>
              <a:latin typeface="Roboto"/>
              <a:ea typeface="Roboto"/>
              <a:cs typeface="Roboto"/>
              <a:sym typeface="Roboto"/>
            </a:endParaRPr>
          </a:p>
          <a:p>
            <a:pPr marL="457200" lvl="0" indent="-281940" algn="l" rtl="0">
              <a:lnSpc>
                <a:spcPct val="115000"/>
              </a:lnSpc>
              <a:spcBef>
                <a:spcPts val="500"/>
              </a:spcBef>
              <a:spcAft>
                <a:spcPts val="0"/>
              </a:spcAft>
              <a:buClr>
                <a:srgbClr val="0D0D0D"/>
              </a:buClr>
              <a:buSzPct val="100000"/>
              <a:buFont typeface="Roboto"/>
              <a:buChar char="●"/>
            </a:pPr>
            <a:r>
              <a:rPr lang="en-GB" sz="1200" dirty="0">
                <a:solidFill>
                  <a:srgbClr val="0D0D0D"/>
                </a:solidFill>
                <a:highlight>
                  <a:srgbClr val="FFFFFF"/>
                </a:highlight>
                <a:latin typeface="Roboto"/>
                <a:ea typeface="Roboto"/>
                <a:cs typeface="Roboto"/>
                <a:sym typeface="Roboto"/>
              </a:rPr>
              <a:t>Dynamical Stability Examination: Analysis of the stability of exoplanetary systems.</a:t>
            </a:r>
            <a:endParaRPr sz="1200" dirty="0">
              <a:solidFill>
                <a:srgbClr val="0D0D0D"/>
              </a:solidFill>
              <a:highlight>
                <a:srgbClr val="FFFFFF"/>
              </a:highlight>
              <a:latin typeface="Roboto"/>
              <a:ea typeface="Roboto"/>
              <a:cs typeface="Roboto"/>
              <a:sym typeface="Roboto"/>
            </a:endParaRPr>
          </a:p>
          <a:p>
            <a:pPr marL="457200" lvl="0" indent="-281940" algn="l" rtl="0">
              <a:lnSpc>
                <a:spcPct val="115000"/>
              </a:lnSpc>
              <a:spcBef>
                <a:spcPts val="500"/>
              </a:spcBef>
              <a:spcAft>
                <a:spcPts val="0"/>
              </a:spcAft>
              <a:buClr>
                <a:srgbClr val="0D0D0D"/>
              </a:buClr>
              <a:buSzPct val="100000"/>
              <a:buFont typeface="Roboto"/>
              <a:buChar char="●"/>
            </a:pPr>
            <a:r>
              <a:rPr lang="en-GB" sz="1200" dirty="0">
                <a:solidFill>
                  <a:srgbClr val="0D0D0D"/>
                </a:solidFill>
                <a:highlight>
                  <a:srgbClr val="FFFFFF"/>
                </a:highlight>
                <a:latin typeface="Roboto"/>
                <a:ea typeface="Roboto"/>
                <a:cs typeface="Roboto"/>
                <a:sym typeface="Roboto"/>
              </a:rPr>
              <a:t>Acceleration of Numerical </a:t>
            </a:r>
            <a:r>
              <a:rPr lang="en-GB" sz="1200" dirty="0" err="1">
                <a:solidFill>
                  <a:srgbClr val="0D0D0D"/>
                </a:solidFill>
                <a:highlight>
                  <a:srgbClr val="FFFFFF"/>
                </a:highlight>
                <a:latin typeface="Roboto"/>
                <a:ea typeface="Roboto"/>
                <a:cs typeface="Roboto"/>
                <a:sym typeface="Roboto"/>
              </a:rPr>
              <a:t>Modeling</a:t>
            </a:r>
            <a:r>
              <a:rPr lang="en-GB" sz="1200" dirty="0">
                <a:solidFill>
                  <a:srgbClr val="0D0D0D"/>
                </a:solidFill>
                <a:highlight>
                  <a:srgbClr val="FFFFFF"/>
                </a:highlight>
                <a:latin typeface="Roboto"/>
                <a:ea typeface="Roboto"/>
                <a:cs typeface="Roboto"/>
                <a:sym typeface="Roboto"/>
              </a:rPr>
              <a:t>: AI acceleration in applications such as fusion devices.</a:t>
            </a:r>
            <a:endParaRPr sz="1200" dirty="0">
              <a:solidFill>
                <a:srgbClr val="0D0D0D"/>
              </a:solidFill>
              <a:highlight>
                <a:srgbClr val="FFFFFF"/>
              </a:highlight>
              <a:latin typeface="Roboto"/>
              <a:ea typeface="Roboto"/>
              <a:cs typeface="Roboto"/>
              <a:sym typeface="Roboto"/>
            </a:endParaRPr>
          </a:p>
          <a:p>
            <a:pPr marL="0" lvl="0" indent="0" algn="l" rtl="0">
              <a:lnSpc>
                <a:spcPct val="115000"/>
              </a:lnSpc>
              <a:spcBef>
                <a:spcPts val="500"/>
              </a:spcBef>
              <a:spcAft>
                <a:spcPts val="0"/>
              </a:spcAft>
              <a:buNone/>
            </a:pPr>
            <a:r>
              <a:rPr lang="en-GB" sz="1600" b="1" dirty="0">
                <a:solidFill>
                  <a:srgbClr val="024EA2"/>
                </a:solidFill>
              </a:rPr>
              <a:t>4. Healthcare and Biology</a:t>
            </a:r>
            <a:endParaRPr sz="1200" dirty="0">
              <a:solidFill>
                <a:srgbClr val="0D0D0D"/>
              </a:solidFill>
              <a:highlight>
                <a:srgbClr val="FFFFFF"/>
              </a:highlight>
              <a:latin typeface="Roboto"/>
              <a:ea typeface="Roboto"/>
              <a:cs typeface="Roboto"/>
              <a:sym typeface="Roboto"/>
            </a:endParaRPr>
          </a:p>
          <a:p>
            <a:pPr marL="457200" lvl="0" indent="-281940" algn="l" rtl="0">
              <a:lnSpc>
                <a:spcPct val="115000"/>
              </a:lnSpc>
              <a:spcBef>
                <a:spcPts val="500"/>
              </a:spcBef>
              <a:spcAft>
                <a:spcPts val="0"/>
              </a:spcAft>
              <a:buClr>
                <a:srgbClr val="0D0D0D"/>
              </a:buClr>
              <a:buSzPct val="100000"/>
              <a:buFont typeface="Roboto"/>
              <a:buChar char="●"/>
            </a:pPr>
            <a:r>
              <a:rPr lang="en-GB" sz="1200" dirty="0">
                <a:solidFill>
                  <a:srgbClr val="0D0D0D"/>
                </a:solidFill>
                <a:highlight>
                  <a:srgbClr val="FFFFFF"/>
                </a:highlight>
                <a:latin typeface="Roboto"/>
                <a:ea typeface="Roboto"/>
                <a:cs typeface="Roboto"/>
                <a:sym typeface="Roboto"/>
              </a:rPr>
              <a:t>Clinical Prediction Models: Disease prediction, clinical decision support.</a:t>
            </a:r>
            <a:endParaRPr sz="1200" dirty="0">
              <a:solidFill>
                <a:srgbClr val="0D0D0D"/>
              </a:solidFill>
              <a:highlight>
                <a:srgbClr val="FFFFFF"/>
              </a:highlight>
              <a:latin typeface="Roboto"/>
              <a:ea typeface="Roboto"/>
              <a:cs typeface="Roboto"/>
              <a:sym typeface="Roboto"/>
            </a:endParaRPr>
          </a:p>
          <a:p>
            <a:pPr marL="457200" lvl="0" indent="-281940" algn="l" rtl="0">
              <a:lnSpc>
                <a:spcPct val="115000"/>
              </a:lnSpc>
              <a:spcBef>
                <a:spcPts val="500"/>
              </a:spcBef>
              <a:spcAft>
                <a:spcPts val="0"/>
              </a:spcAft>
              <a:buClr>
                <a:srgbClr val="0D0D0D"/>
              </a:buClr>
              <a:buSzPct val="100000"/>
              <a:buFont typeface="Roboto"/>
              <a:buChar char="●"/>
            </a:pPr>
            <a:r>
              <a:rPr lang="en-GB" sz="1200" dirty="0">
                <a:solidFill>
                  <a:srgbClr val="0D0D0D"/>
                </a:solidFill>
                <a:highlight>
                  <a:srgbClr val="FFFFFF"/>
                </a:highlight>
                <a:latin typeface="Roboto"/>
                <a:ea typeface="Roboto"/>
                <a:cs typeface="Roboto"/>
                <a:sym typeface="Roboto"/>
              </a:rPr>
              <a:t>Vaccine Research: Protein </a:t>
            </a:r>
            <a:r>
              <a:rPr lang="en-GB" sz="1200" dirty="0" err="1">
                <a:solidFill>
                  <a:srgbClr val="0D0D0D"/>
                </a:solidFill>
                <a:highlight>
                  <a:srgbClr val="FFFFFF"/>
                </a:highlight>
                <a:latin typeface="Roboto"/>
                <a:ea typeface="Roboto"/>
                <a:cs typeface="Roboto"/>
                <a:sym typeface="Roboto"/>
              </a:rPr>
              <a:t>modeling</a:t>
            </a:r>
            <a:r>
              <a:rPr lang="en-GB" sz="1200" dirty="0">
                <a:solidFill>
                  <a:srgbClr val="0D0D0D"/>
                </a:solidFill>
                <a:highlight>
                  <a:srgbClr val="FFFFFF"/>
                </a:highlight>
                <a:latin typeface="Roboto"/>
                <a:ea typeface="Roboto"/>
                <a:cs typeface="Roboto"/>
                <a:sym typeface="Roboto"/>
              </a:rPr>
              <a:t> for mRNA development.</a:t>
            </a:r>
            <a:endParaRPr sz="1200" dirty="0">
              <a:solidFill>
                <a:srgbClr val="0D0D0D"/>
              </a:solidFill>
              <a:highlight>
                <a:srgbClr val="FFFFFF"/>
              </a:highlight>
              <a:latin typeface="Roboto"/>
              <a:ea typeface="Roboto"/>
              <a:cs typeface="Roboto"/>
              <a:sym typeface="Roboto"/>
            </a:endParaRPr>
          </a:p>
          <a:p>
            <a:pPr marL="457200" lvl="0" indent="-281940" algn="l" rtl="0">
              <a:lnSpc>
                <a:spcPct val="115000"/>
              </a:lnSpc>
              <a:spcBef>
                <a:spcPts val="500"/>
              </a:spcBef>
              <a:spcAft>
                <a:spcPts val="500"/>
              </a:spcAft>
              <a:buClr>
                <a:srgbClr val="0D0D0D"/>
              </a:buClr>
              <a:buSzPct val="100000"/>
              <a:buFont typeface="Roboto"/>
              <a:buChar char="●"/>
            </a:pPr>
            <a:r>
              <a:rPr lang="en-GB" sz="1200" dirty="0">
                <a:solidFill>
                  <a:srgbClr val="0D0D0D"/>
                </a:solidFill>
                <a:highlight>
                  <a:srgbClr val="FFFFFF"/>
                </a:highlight>
                <a:latin typeface="Roboto"/>
                <a:ea typeface="Roboto"/>
                <a:cs typeface="Roboto"/>
                <a:sym typeface="Roboto"/>
              </a:rPr>
              <a:t>Electrophysiological Data Analysis: Cleaning and </a:t>
            </a:r>
            <a:r>
              <a:rPr lang="en-GB" sz="1200" dirty="0" err="1">
                <a:solidFill>
                  <a:srgbClr val="0D0D0D"/>
                </a:solidFill>
                <a:highlight>
                  <a:srgbClr val="FFFFFF"/>
                </a:highlight>
                <a:latin typeface="Roboto"/>
                <a:ea typeface="Roboto"/>
                <a:cs typeface="Roboto"/>
                <a:sym typeface="Roboto"/>
              </a:rPr>
              <a:t>analyzing</a:t>
            </a:r>
            <a:r>
              <a:rPr lang="en-GB" sz="1200" dirty="0">
                <a:solidFill>
                  <a:srgbClr val="0D0D0D"/>
                </a:solidFill>
                <a:highlight>
                  <a:srgbClr val="FFFFFF"/>
                </a:highlight>
                <a:latin typeface="Roboto"/>
                <a:ea typeface="Roboto"/>
                <a:cs typeface="Roboto"/>
                <a:sym typeface="Roboto"/>
              </a:rPr>
              <a:t> large volumes of raw medical data.</a:t>
            </a:r>
            <a:endParaRPr sz="2100" b="1" dirty="0">
              <a:solidFill>
                <a:srgbClr val="0D0D0D"/>
              </a:solidFill>
              <a:highlight>
                <a:srgbClr val="FFFFFF"/>
              </a:highlight>
            </a:endParaRPr>
          </a:p>
        </p:txBody>
      </p:sp>
      <p:sp>
        <p:nvSpPr>
          <p:cNvPr id="331" name="Google Shape;331;g2e10c12f01a_0_18"/>
          <p:cNvSpPr txBox="1"/>
          <p:nvPr/>
        </p:nvSpPr>
        <p:spPr>
          <a:xfrm>
            <a:off x="4994800" y="824255"/>
            <a:ext cx="3711000" cy="3915000"/>
          </a:xfrm>
          <a:prstGeom prst="rect">
            <a:avLst/>
          </a:prstGeom>
          <a:noFill/>
          <a:ln>
            <a:noFill/>
          </a:ln>
        </p:spPr>
        <p:txBody>
          <a:bodyPr spcFirstLastPara="1" wrap="square" lIns="0" tIns="0" rIns="0" bIns="0" anchor="t" anchorCtr="0">
            <a:normAutofit/>
          </a:bodyPr>
          <a:lstStyle/>
          <a:p>
            <a:pPr marL="0" lvl="0" indent="0" algn="l" rtl="0">
              <a:lnSpc>
                <a:spcPct val="105000"/>
              </a:lnSpc>
              <a:spcBef>
                <a:spcPts val="0"/>
              </a:spcBef>
              <a:spcAft>
                <a:spcPts val="0"/>
              </a:spcAft>
              <a:buSzPts val="852"/>
              <a:buNone/>
            </a:pPr>
            <a:r>
              <a:rPr lang="en-GB" sz="1140" b="1">
                <a:solidFill>
                  <a:srgbClr val="024EA2"/>
                </a:solidFill>
              </a:rPr>
              <a:t>5. Environmental Science and Ecology</a:t>
            </a:r>
            <a:endParaRPr sz="1140" b="1">
              <a:solidFill>
                <a:srgbClr val="024EA2"/>
              </a:solidFill>
            </a:endParaRPr>
          </a:p>
          <a:p>
            <a:pPr marL="457200" lvl="0" indent="-281305" algn="l" rtl="0">
              <a:lnSpc>
                <a:spcPct val="105000"/>
              </a:lnSpc>
              <a:spcBef>
                <a:spcPts val="500"/>
              </a:spcBef>
              <a:spcAft>
                <a:spcPts val="0"/>
              </a:spcAft>
              <a:buClr>
                <a:srgbClr val="0D0D0D"/>
              </a:buClr>
              <a:buSzPts val="830"/>
              <a:buFont typeface="Roboto"/>
              <a:buChar char="●"/>
            </a:pPr>
            <a:r>
              <a:rPr lang="en-GB" sz="830">
                <a:solidFill>
                  <a:srgbClr val="0D0D0D"/>
                </a:solidFill>
                <a:highlight>
                  <a:srgbClr val="FFFFFF"/>
                </a:highlight>
                <a:latin typeface="Roboto"/>
                <a:ea typeface="Roboto"/>
                <a:cs typeface="Roboto"/>
                <a:sym typeface="Roboto"/>
              </a:rPr>
              <a:t>Modeling Ecological Processes: AI-based parameterization in numerical models.</a:t>
            </a:r>
            <a:endParaRPr sz="830">
              <a:solidFill>
                <a:srgbClr val="0D0D0D"/>
              </a:solidFill>
              <a:highlight>
                <a:srgbClr val="FFFFFF"/>
              </a:highlight>
              <a:latin typeface="Roboto"/>
              <a:ea typeface="Roboto"/>
              <a:cs typeface="Roboto"/>
              <a:sym typeface="Roboto"/>
            </a:endParaRPr>
          </a:p>
          <a:p>
            <a:pPr marL="457200" lvl="0" indent="-281305" algn="l" rtl="0">
              <a:lnSpc>
                <a:spcPct val="105000"/>
              </a:lnSpc>
              <a:spcBef>
                <a:spcPts val="500"/>
              </a:spcBef>
              <a:spcAft>
                <a:spcPts val="0"/>
              </a:spcAft>
              <a:buClr>
                <a:srgbClr val="0D0D0D"/>
              </a:buClr>
              <a:buSzPts val="830"/>
              <a:buFont typeface="Roboto"/>
              <a:buChar char="●"/>
            </a:pPr>
            <a:r>
              <a:rPr lang="en-GB" sz="830">
                <a:solidFill>
                  <a:srgbClr val="0D0D0D"/>
                </a:solidFill>
                <a:highlight>
                  <a:srgbClr val="FFFFFF"/>
                </a:highlight>
                <a:latin typeface="Roboto"/>
                <a:ea typeface="Roboto"/>
                <a:cs typeface="Roboto"/>
                <a:sym typeface="Roboto"/>
              </a:rPr>
              <a:t>Monitoring Invasive Species: Based on drone aerial images.</a:t>
            </a:r>
            <a:endParaRPr sz="830">
              <a:solidFill>
                <a:srgbClr val="0D0D0D"/>
              </a:solidFill>
              <a:highlight>
                <a:srgbClr val="FFFFFF"/>
              </a:highlight>
              <a:latin typeface="Roboto"/>
              <a:ea typeface="Roboto"/>
              <a:cs typeface="Roboto"/>
              <a:sym typeface="Roboto"/>
            </a:endParaRPr>
          </a:p>
          <a:p>
            <a:pPr marL="457200" lvl="0" indent="-281305" algn="l" rtl="0">
              <a:lnSpc>
                <a:spcPct val="105000"/>
              </a:lnSpc>
              <a:spcBef>
                <a:spcPts val="500"/>
              </a:spcBef>
              <a:spcAft>
                <a:spcPts val="0"/>
              </a:spcAft>
              <a:buClr>
                <a:srgbClr val="0D0D0D"/>
              </a:buClr>
              <a:buSzPts val="830"/>
              <a:buFont typeface="Roboto"/>
              <a:buChar char="●"/>
            </a:pPr>
            <a:r>
              <a:rPr lang="en-GB" sz="830">
                <a:solidFill>
                  <a:srgbClr val="0D0D0D"/>
                </a:solidFill>
                <a:highlight>
                  <a:srgbClr val="FFFFFF"/>
                </a:highlight>
                <a:latin typeface="Roboto"/>
                <a:ea typeface="Roboto"/>
                <a:cs typeface="Roboto"/>
                <a:sym typeface="Roboto"/>
              </a:rPr>
              <a:t>Bacterial Typing: Based on phenotypic properties, examination of antibiotic resistance.</a:t>
            </a:r>
            <a:endParaRPr sz="830">
              <a:solidFill>
                <a:srgbClr val="0D0D0D"/>
              </a:solidFill>
              <a:highlight>
                <a:srgbClr val="FFFFFF"/>
              </a:highlight>
              <a:latin typeface="Roboto"/>
              <a:ea typeface="Roboto"/>
              <a:cs typeface="Roboto"/>
              <a:sym typeface="Roboto"/>
            </a:endParaRPr>
          </a:p>
          <a:p>
            <a:pPr marL="0" lvl="0" indent="0" algn="l" rtl="0">
              <a:lnSpc>
                <a:spcPct val="105000"/>
              </a:lnSpc>
              <a:spcBef>
                <a:spcPts val="500"/>
              </a:spcBef>
              <a:spcAft>
                <a:spcPts val="0"/>
              </a:spcAft>
              <a:buSzPts val="852"/>
              <a:buNone/>
            </a:pPr>
            <a:r>
              <a:rPr lang="en-GB" sz="1140" b="1">
                <a:solidFill>
                  <a:srgbClr val="024EA2"/>
                </a:solidFill>
              </a:rPr>
              <a:t>6. Language Technologies and Text Mining</a:t>
            </a:r>
            <a:endParaRPr sz="830">
              <a:solidFill>
                <a:srgbClr val="0D0D0D"/>
              </a:solidFill>
              <a:highlight>
                <a:srgbClr val="FFFFFF"/>
              </a:highlight>
              <a:latin typeface="Roboto"/>
              <a:ea typeface="Roboto"/>
              <a:cs typeface="Roboto"/>
              <a:sym typeface="Roboto"/>
            </a:endParaRPr>
          </a:p>
          <a:p>
            <a:pPr marL="457200" lvl="0" indent="-281305" algn="l" rtl="0">
              <a:lnSpc>
                <a:spcPct val="105000"/>
              </a:lnSpc>
              <a:spcBef>
                <a:spcPts val="500"/>
              </a:spcBef>
              <a:spcAft>
                <a:spcPts val="0"/>
              </a:spcAft>
              <a:buClr>
                <a:srgbClr val="0D0D0D"/>
              </a:buClr>
              <a:buSzPts val="830"/>
              <a:buFont typeface="Roboto"/>
              <a:buChar char="●"/>
            </a:pPr>
            <a:r>
              <a:rPr lang="en-GB" sz="830">
                <a:solidFill>
                  <a:srgbClr val="0D0D0D"/>
                </a:solidFill>
                <a:highlight>
                  <a:srgbClr val="FFFFFF"/>
                </a:highlight>
                <a:latin typeface="Roboto"/>
                <a:ea typeface="Roboto"/>
                <a:cs typeface="Roboto"/>
                <a:sym typeface="Roboto"/>
              </a:rPr>
              <a:t>Text Mining: Exploration of interdisciplinary issues, analysis of multilingual content.</a:t>
            </a:r>
            <a:endParaRPr sz="830">
              <a:solidFill>
                <a:srgbClr val="0D0D0D"/>
              </a:solidFill>
              <a:highlight>
                <a:srgbClr val="FFFFFF"/>
              </a:highlight>
              <a:latin typeface="Roboto"/>
              <a:ea typeface="Roboto"/>
              <a:cs typeface="Roboto"/>
              <a:sym typeface="Roboto"/>
            </a:endParaRPr>
          </a:p>
          <a:p>
            <a:pPr marL="457200" lvl="0" indent="-281305" algn="l" rtl="0">
              <a:lnSpc>
                <a:spcPct val="105000"/>
              </a:lnSpc>
              <a:spcBef>
                <a:spcPts val="500"/>
              </a:spcBef>
              <a:spcAft>
                <a:spcPts val="0"/>
              </a:spcAft>
              <a:buClr>
                <a:srgbClr val="0D0D0D"/>
              </a:buClr>
              <a:buSzPts val="830"/>
              <a:buFont typeface="Roboto"/>
              <a:buChar char="●"/>
            </a:pPr>
            <a:r>
              <a:rPr lang="en-GB" sz="830">
                <a:solidFill>
                  <a:srgbClr val="0D0D0D"/>
                </a:solidFill>
                <a:highlight>
                  <a:srgbClr val="FFFFFF"/>
                </a:highlight>
                <a:latin typeface="Roboto"/>
                <a:ea typeface="Roboto"/>
                <a:cs typeface="Roboto"/>
                <a:sym typeface="Roboto"/>
              </a:rPr>
              <a:t>Questionnaire Content Analysis: Application of language technology to process open-ended questions.</a:t>
            </a:r>
            <a:endParaRPr sz="830">
              <a:solidFill>
                <a:srgbClr val="0D0D0D"/>
              </a:solidFill>
              <a:highlight>
                <a:srgbClr val="FFFFFF"/>
              </a:highlight>
              <a:latin typeface="Roboto"/>
              <a:ea typeface="Roboto"/>
              <a:cs typeface="Roboto"/>
              <a:sym typeface="Roboto"/>
            </a:endParaRPr>
          </a:p>
          <a:p>
            <a:pPr marL="457200" lvl="0" indent="-281305" algn="l" rtl="0">
              <a:lnSpc>
                <a:spcPct val="105000"/>
              </a:lnSpc>
              <a:spcBef>
                <a:spcPts val="500"/>
              </a:spcBef>
              <a:spcAft>
                <a:spcPts val="0"/>
              </a:spcAft>
              <a:buClr>
                <a:srgbClr val="0D0D0D"/>
              </a:buClr>
              <a:buSzPts val="830"/>
              <a:buFont typeface="Roboto"/>
              <a:buChar char="●"/>
            </a:pPr>
            <a:r>
              <a:rPr lang="en-GB" sz="830">
                <a:solidFill>
                  <a:srgbClr val="0D0D0D"/>
                </a:solidFill>
                <a:highlight>
                  <a:srgbClr val="FFFFFF"/>
                </a:highlight>
                <a:latin typeface="Roboto"/>
                <a:ea typeface="Roboto"/>
                <a:cs typeface="Roboto"/>
                <a:sym typeface="Roboto"/>
              </a:rPr>
              <a:t>Corpus Analysis: Analysis and database organization of digital and printed texts.</a:t>
            </a:r>
            <a:endParaRPr sz="830">
              <a:solidFill>
                <a:srgbClr val="0D0D0D"/>
              </a:solidFill>
              <a:highlight>
                <a:srgbClr val="FFFFFF"/>
              </a:highlight>
              <a:latin typeface="Roboto"/>
              <a:ea typeface="Roboto"/>
              <a:cs typeface="Roboto"/>
              <a:sym typeface="Roboto"/>
            </a:endParaRPr>
          </a:p>
          <a:p>
            <a:pPr marL="0" lvl="0" indent="0" algn="l" rtl="0">
              <a:lnSpc>
                <a:spcPct val="105000"/>
              </a:lnSpc>
              <a:spcBef>
                <a:spcPts val="500"/>
              </a:spcBef>
              <a:spcAft>
                <a:spcPts val="0"/>
              </a:spcAft>
              <a:buSzPts val="852"/>
              <a:buNone/>
            </a:pPr>
            <a:r>
              <a:rPr lang="en-GB" sz="1140" b="1">
                <a:solidFill>
                  <a:srgbClr val="024EA2"/>
                </a:solidFill>
              </a:rPr>
              <a:t>7. Social Sciences and Humanities</a:t>
            </a:r>
            <a:endParaRPr sz="830">
              <a:solidFill>
                <a:srgbClr val="0D0D0D"/>
              </a:solidFill>
              <a:highlight>
                <a:srgbClr val="FFFFFF"/>
              </a:highlight>
              <a:latin typeface="Roboto"/>
              <a:ea typeface="Roboto"/>
              <a:cs typeface="Roboto"/>
              <a:sym typeface="Roboto"/>
            </a:endParaRPr>
          </a:p>
          <a:p>
            <a:pPr marL="457200" lvl="0" indent="-281305" algn="l" rtl="0">
              <a:lnSpc>
                <a:spcPct val="105000"/>
              </a:lnSpc>
              <a:spcBef>
                <a:spcPts val="500"/>
              </a:spcBef>
              <a:spcAft>
                <a:spcPts val="0"/>
              </a:spcAft>
              <a:buClr>
                <a:srgbClr val="0D0D0D"/>
              </a:buClr>
              <a:buSzPts val="830"/>
              <a:buFont typeface="Roboto"/>
              <a:buChar char="●"/>
            </a:pPr>
            <a:r>
              <a:rPr lang="en-GB" sz="830">
                <a:solidFill>
                  <a:srgbClr val="0D0D0D"/>
                </a:solidFill>
                <a:highlight>
                  <a:srgbClr val="FFFFFF"/>
                </a:highlight>
                <a:latin typeface="Roboto"/>
                <a:ea typeface="Roboto"/>
                <a:cs typeface="Roboto"/>
                <a:sym typeface="Roboto"/>
              </a:rPr>
              <a:t>Analysis of Historical Data: 3D analysis and modeling of archaeological data.</a:t>
            </a:r>
            <a:endParaRPr sz="830">
              <a:solidFill>
                <a:srgbClr val="0D0D0D"/>
              </a:solidFill>
              <a:highlight>
                <a:srgbClr val="FFFFFF"/>
              </a:highlight>
              <a:latin typeface="Roboto"/>
              <a:ea typeface="Roboto"/>
              <a:cs typeface="Roboto"/>
              <a:sym typeface="Roboto"/>
            </a:endParaRPr>
          </a:p>
          <a:p>
            <a:pPr marL="457200" lvl="0" indent="-281305" algn="l" rtl="0">
              <a:lnSpc>
                <a:spcPct val="105000"/>
              </a:lnSpc>
              <a:spcBef>
                <a:spcPts val="500"/>
              </a:spcBef>
              <a:spcAft>
                <a:spcPts val="0"/>
              </a:spcAft>
              <a:buClr>
                <a:srgbClr val="0D0D0D"/>
              </a:buClr>
              <a:buSzPts val="830"/>
              <a:buFont typeface="Roboto"/>
              <a:buChar char="●"/>
            </a:pPr>
            <a:r>
              <a:rPr lang="en-GB" sz="830">
                <a:solidFill>
                  <a:srgbClr val="0D0D0D"/>
                </a:solidFill>
                <a:highlight>
                  <a:srgbClr val="FFFFFF"/>
                </a:highlight>
                <a:latin typeface="Roboto"/>
                <a:ea typeface="Roboto"/>
                <a:cs typeface="Roboto"/>
                <a:sym typeface="Roboto"/>
              </a:rPr>
              <a:t>Demographic Models: Modeling changes in prehistoric societies.</a:t>
            </a:r>
            <a:endParaRPr sz="830">
              <a:solidFill>
                <a:srgbClr val="0D0D0D"/>
              </a:solidFill>
              <a:highlight>
                <a:srgbClr val="FFFFFF"/>
              </a:highlight>
              <a:latin typeface="Roboto"/>
              <a:ea typeface="Roboto"/>
              <a:cs typeface="Roboto"/>
              <a:sym typeface="Roboto"/>
            </a:endParaRPr>
          </a:p>
          <a:p>
            <a:pPr marL="457200" lvl="0" indent="-281305" algn="l" rtl="0">
              <a:lnSpc>
                <a:spcPct val="105000"/>
              </a:lnSpc>
              <a:spcBef>
                <a:spcPts val="500"/>
              </a:spcBef>
              <a:spcAft>
                <a:spcPts val="500"/>
              </a:spcAft>
              <a:buClr>
                <a:srgbClr val="0D0D0D"/>
              </a:buClr>
              <a:buSzPts val="830"/>
              <a:buFont typeface="Roboto"/>
              <a:buChar char="●"/>
            </a:pPr>
            <a:r>
              <a:rPr lang="en-GB" sz="830">
                <a:solidFill>
                  <a:srgbClr val="0D0D0D"/>
                </a:solidFill>
                <a:highlight>
                  <a:srgbClr val="FFFFFF"/>
                </a:highlight>
                <a:latin typeface="Roboto"/>
                <a:ea typeface="Roboto"/>
                <a:cs typeface="Roboto"/>
                <a:sym typeface="Roboto"/>
              </a:rPr>
              <a:t>Analysis of Cultural and Social Impacts: AI-assisted social sciences, e.g., detection of manipulation and emotions.</a:t>
            </a:r>
            <a:endParaRPr sz="1372" b="1">
              <a:solidFill>
                <a:srgbClr val="0D0D0D"/>
              </a:solidFill>
              <a:highlight>
                <a:srgbClr val="FFFFFF"/>
              </a:highligh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g3165509df0d7bc62_5"/>
          <p:cNvSpPr/>
          <p:nvPr/>
        </p:nvSpPr>
        <p:spPr>
          <a:xfrm>
            <a:off x="3199650" y="2427300"/>
            <a:ext cx="2409000" cy="995700"/>
          </a:xfrm>
          <a:prstGeom prst="roundRect">
            <a:avLst>
              <a:gd name="adj" fmla="val 16667"/>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37" name="Google Shape;337;g3165509df0d7bc62_5"/>
          <p:cNvSpPr/>
          <p:nvPr/>
        </p:nvSpPr>
        <p:spPr>
          <a:xfrm>
            <a:off x="6665725" y="2427300"/>
            <a:ext cx="2409000" cy="995700"/>
          </a:xfrm>
          <a:prstGeom prst="roundRect">
            <a:avLst>
              <a:gd name="adj" fmla="val 16667"/>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38" name="Google Shape;338;g3165509df0d7bc62_5"/>
          <p:cNvSpPr/>
          <p:nvPr/>
        </p:nvSpPr>
        <p:spPr>
          <a:xfrm>
            <a:off x="4967600" y="3797350"/>
            <a:ext cx="2409000" cy="995700"/>
          </a:xfrm>
          <a:prstGeom prst="roundRect">
            <a:avLst>
              <a:gd name="adj" fmla="val 16667"/>
            </a:avLst>
          </a:prstGeom>
          <a:solidFill>
            <a:srgbClr val="0B539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39" name="Google Shape;339;g3165509df0d7bc62_5"/>
          <p:cNvSpPr/>
          <p:nvPr/>
        </p:nvSpPr>
        <p:spPr>
          <a:xfrm>
            <a:off x="4967600" y="1241850"/>
            <a:ext cx="2409000" cy="9957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40" name="Google Shape;340;g3165509df0d7bc62_5"/>
          <p:cNvSpPr txBox="1">
            <a:spLocks noGrp="1"/>
          </p:cNvSpPr>
          <p:nvPr>
            <p:ph type="sldNum" idx="12"/>
          </p:nvPr>
        </p:nvSpPr>
        <p:spPr>
          <a:xfrm>
            <a:off x="8774540" y="4869180"/>
            <a:ext cx="2742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AFB4B9"/>
              </a:buClr>
              <a:buSzPts val="900"/>
              <a:buFont typeface="Arial"/>
              <a:buNone/>
            </a:pPr>
            <a:fld id="{00000000-1234-1234-1234-123412341234}" type="slidenum">
              <a:rPr lang="en-GB"/>
              <a:t>8</a:t>
            </a:fld>
            <a:endParaRPr/>
          </a:p>
        </p:txBody>
      </p:sp>
      <p:sp>
        <p:nvSpPr>
          <p:cNvPr id="341" name="Google Shape;341;g3165509df0d7bc62_5"/>
          <p:cNvSpPr txBox="1">
            <a:spLocks noGrp="1"/>
          </p:cNvSpPr>
          <p:nvPr>
            <p:ph type="title"/>
          </p:nvPr>
        </p:nvSpPr>
        <p:spPr>
          <a:xfrm>
            <a:off x="251460" y="0"/>
            <a:ext cx="6990000" cy="731400"/>
          </a:xfrm>
          <a:prstGeom prst="rect">
            <a:avLst/>
          </a:prstGeom>
          <a:noFill/>
          <a:ln>
            <a:noFill/>
          </a:ln>
        </p:spPr>
        <p:txBody>
          <a:bodyPr spcFirstLastPara="1" wrap="square" lIns="0" tIns="0" rIns="0" bIns="0" anchor="ctr" anchorCtr="0">
            <a:normAutofit/>
          </a:bodyPr>
          <a:lstStyle/>
          <a:p>
            <a:pPr marL="0" marR="0" lvl="0" indent="0" algn="l" rtl="0">
              <a:lnSpc>
                <a:spcPct val="100000"/>
              </a:lnSpc>
              <a:spcBef>
                <a:spcPts val="0"/>
              </a:spcBef>
              <a:spcAft>
                <a:spcPts val="0"/>
              </a:spcAft>
              <a:buClr>
                <a:srgbClr val="001180"/>
              </a:buClr>
              <a:buSzPts val="2000"/>
              <a:buFont typeface="Arial"/>
              <a:buNone/>
            </a:pPr>
            <a:r>
              <a:rPr lang="en-GB"/>
              <a:t>How can HUN-REN contribute: The AI Action Plan</a:t>
            </a:r>
            <a:endParaRPr/>
          </a:p>
        </p:txBody>
      </p:sp>
      <p:sp>
        <p:nvSpPr>
          <p:cNvPr id="342" name="Google Shape;342;g3165509df0d7bc62_5"/>
          <p:cNvSpPr txBox="1"/>
          <p:nvPr/>
        </p:nvSpPr>
        <p:spPr>
          <a:xfrm>
            <a:off x="5010950" y="1313950"/>
            <a:ext cx="2322300" cy="769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900">
                <a:solidFill>
                  <a:schemeClr val="dk1"/>
                </a:solidFill>
              </a:rPr>
              <a:t>Inspired, capable, supported</a:t>
            </a:r>
            <a:endParaRPr sz="1900">
              <a:solidFill>
                <a:schemeClr val="dk1"/>
              </a:solidFill>
            </a:endParaRPr>
          </a:p>
        </p:txBody>
      </p:sp>
      <p:sp>
        <p:nvSpPr>
          <p:cNvPr id="343" name="Google Shape;343;g3165509df0d7bc62_5"/>
          <p:cNvSpPr txBox="1"/>
          <p:nvPr/>
        </p:nvSpPr>
        <p:spPr>
          <a:xfrm>
            <a:off x="3487050" y="2509500"/>
            <a:ext cx="1834200" cy="769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900">
                <a:solidFill>
                  <a:schemeClr val="dk1"/>
                </a:solidFill>
              </a:rPr>
              <a:t>State of the art tooling</a:t>
            </a:r>
            <a:endParaRPr sz="1900">
              <a:solidFill>
                <a:schemeClr val="dk1"/>
              </a:solidFill>
            </a:endParaRPr>
          </a:p>
        </p:txBody>
      </p:sp>
      <p:sp>
        <p:nvSpPr>
          <p:cNvPr id="344" name="Google Shape;344;g3165509df0d7bc62_5"/>
          <p:cNvSpPr txBox="1"/>
          <p:nvPr/>
        </p:nvSpPr>
        <p:spPr>
          <a:xfrm>
            <a:off x="7017173" y="2509500"/>
            <a:ext cx="1706100" cy="769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900">
                <a:solidFill>
                  <a:schemeClr val="dk1"/>
                </a:solidFill>
              </a:rPr>
              <a:t>Scaled data access</a:t>
            </a:r>
            <a:endParaRPr sz="1900">
              <a:solidFill>
                <a:schemeClr val="dk1"/>
              </a:solidFill>
            </a:endParaRPr>
          </a:p>
        </p:txBody>
      </p:sp>
      <p:sp>
        <p:nvSpPr>
          <p:cNvPr id="345" name="Google Shape;345;g3165509df0d7bc62_5"/>
          <p:cNvSpPr txBox="1"/>
          <p:nvPr/>
        </p:nvSpPr>
        <p:spPr>
          <a:xfrm>
            <a:off x="5209250" y="3910450"/>
            <a:ext cx="1925700" cy="769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900">
                <a:solidFill>
                  <a:schemeClr val="lt1"/>
                </a:solidFill>
              </a:rPr>
              <a:t>Responsible and transparent</a:t>
            </a:r>
            <a:endParaRPr sz="1900">
              <a:solidFill>
                <a:schemeClr val="lt1"/>
              </a:solidFill>
            </a:endParaRPr>
          </a:p>
        </p:txBody>
      </p:sp>
      <p:sp>
        <p:nvSpPr>
          <p:cNvPr id="346" name="Google Shape;346;g3165509df0d7bc62_5"/>
          <p:cNvSpPr txBox="1"/>
          <p:nvPr/>
        </p:nvSpPr>
        <p:spPr>
          <a:xfrm>
            <a:off x="444300" y="1660875"/>
            <a:ext cx="2210100" cy="2770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100" i="1">
                <a:solidFill>
                  <a:schemeClr val="dk1"/>
                </a:solidFill>
              </a:rPr>
              <a:t>Our goal is to support breakthrough research by empowering researchers with the capabilities of AI.</a:t>
            </a:r>
            <a:endParaRPr sz="2100" i="1">
              <a:solidFill>
                <a:schemeClr val="dk1"/>
              </a:solidFill>
            </a:endParaRPr>
          </a:p>
        </p:txBody>
      </p:sp>
      <p:cxnSp>
        <p:nvCxnSpPr>
          <p:cNvPr id="347" name="Google Shape;347;g3165509df0d7bc62_5"/>
          <p:cNvCxnSpPr>
            <a:stCxn id="339" idx="2"/>
            <a:endCxn id="338" idx="0"/>
          </p:cNvCxnSpPr>
          <p:nvPr/>
        </p:nvCxnSpPr>
        <p:spPr>
          <a:xfrm>
            <a:off x="6172100" y="2237550"/>
            <a:ext cx="0" cy="1559700"/>
          </a:xfrm>
          <a:prstGeom prst="straightConnector1">
            <a:avLst/>
          </a:prstGeom>
          <a:noFill/>
          <a:ln w="9525" cap="flat" cmpd="sng">
            <a:solidFill>
              <a:schemeClr val="dk2"/>
            </a:solidFill>
            <a:prstDash val="solid"/>
            <a:round/>
            <a:headEnd type="triangle" w="med" len="med"/>
            <a:tailEnd type="triangle" w="med" len="med"/>
          </a:ln>
        </p:spPr>
      </p:cxnSp>
      <p:cxnSp>
        <p:nvCxnSpPr>
          <p:cNvPr id="348" name="Google Shape;348;g3165509df0d7bc62_5"/>
          <p:cNvCxnSpPr>
            <a:stCxn id="336" idx="3"/>
            <a:endCxn id="337" idx="1"/>
          </p:cNvCxnSpPr>
          <p:nvPr/>
        </p:nvCxnSpPr>
        <p:spPr>
          <a:xfrm>
            <a:off x="5608650" y="2925150"/>
            <a:ext cx="1057200" cy="0"/>
          </a:xfrm>
          <a:prstGeom prst="straightConnector1">
            <a:avLst/>
          </a:prstGeom>
          <a:noFill/>
          <a:ln w="9525" cap="flat" cmpd="sng">
            <a:solidFill>
              <a:schemeClr val="dk2"/>
            </a:solidFill>
            <a:prstDash val="solid"/>
            <a:round/>
            <a:headEnd type="triangle" w="med" len="med"/>
            <a:tailEnd type="triangle" w="med" len="med"/>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g3165509df0d7bc62_16"/>
          <p:cNvSpPr txBox="1">
            <a:spLocks noGrp="1"/>
          </p:cNvSpPr>
          <p:nvPr>
            <p:ph type="sldNum" idx="12"/>
          </p:nvPr>
        </p:nvSpPr>
        <p:spPr>
          <a:xfrm>
            <a:off x="8774540" y="4869180"/>
            <a:ext cx="2742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AFB4B9"/>
              </a:buClr>
              <a:buSzPts val="900"/>
              <a:buFont typeface="Arial"/>
              <a:buNone/>
            </a:pPr>
            <a:fld id="{00000000-1234-1234-1234-123412341234}" type="slidenum">
              <a:rPr lang="en-GB"/>
              <a:t>9</a:t>
            </a:fld>
            <a:endParaRPr/>
          </a:p>
        </p:txBody>
      </p:sp>
      <p:sp>
        <p:nvSpPr>
          <p:cNvPr id="354" name="Google Shape;354;g3165509df0d7bc62_16"/>
          <p:cNvSpPr txBox="1">
            <a:spLocks noGrp="1"/>
          </p:cNvSpPr>
          <p:nvPr>
            <p:ph type="title"/>
          </p:nvPr>
        </p:nvSpPr>
        <p:spPr>
          <a:xfrm>
            <a:off x="251460" y="0"/>
            <a:ext cx="6990000" cy="731400"/>
          </a:xfrm>
          <a:prstGeom prst="rect">
            <a:avLst/>
          </a:prstGeom>
          <a:noFill/>
          <a:ln>
            <a:noFill/>
          </a:ln>
        </p:spPr>
        <p:txBody>
          <a:bodyPr spcFirstLastPara="1" wrap="square" lIns="0" tIns="0" rIns="0" bIns="0" anchor="ctr" anchorCtr="0">
            <a:normAutofit/>
          </a:bodyPr>
          <a:lstStyle/>
          <a:p>
            <a:pPr marL="0" marR="0" lvl="0" indent="0" algn="l" rtl="0">
              <a:lnSpc>
                <a:spcPct val="100000"/>
              </a:lnSpc>
              <a:spcBef>
                <a:spcPts val="0"/>
              </a:spcBef>
              <a:spcAft>
                <a:spcPts val="0"/>
              </a:spcAft>
              <a:buClr>
                <a:srgbClr val="001180"/>
              </a:buClr>
              <a:buSzPts val="2000"/>
              <a:buFont typeface="Arial"/>
              <a:buNone/>
            </a:pPr>
            <a:r>
              <a:rPr lang="en-GB"/>
              <a:t>Inspired, capable, supported</a:t>
            </a:r>
            <a:endParaRPr/>
          </a:p>
        </p:txBody>
      </p:sp>
      <p:sp>
        <p:nvSpPr>
          <p:cNvPr id="355" name="Google Shape;355;g3165509df0d7bc62_16"/>
          <p:cNvSpPr txBox="1"/>
          <p:nvPr/>
        </p:nvSpPr>
        <p:spPr>
          <a:xfrm>
            <a:off x="286325" y="3573925"/>
            <a:ext cx="42162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solidFill>
                  <a:schemeClr val="dk1"/>
                </a:solidFill>
              </a:rPr>
              <a:t>Researchers have to be comfortable with the technological capabilities and limitations of AI to find and pursue new ways to do research or new topics to research. They have to have access to quality upskilling and personal support in case of AI enabled research.</a:t>
            </a:r>
            <a:endParaRPr>
              <a:solidFill>
                <a:schemeClr val="dk1"/>
              </a:solidFill>
            </a:endParaRPr>
          </a:p>
        </p:txBody>
      </p:sp>
      <p:sp>
        <p:nvSpPr>
          <p:cNvPr id="356" name="Google Shape;356;g3165509df0d7bc62_16"/>
          <p:cNvSpPr txBox="1"/>
          <p:nvPr/>
        </p:nvSpPr>
        <p:spPr>
          <a:xfrm>
            <a:off x="4771475" y="910450"/>
            <a:ext cx="4068000" cy="3924900"/>
          </a:xfrm>
          <a:prstGeom prst="rect">
            <a:avLst/>
          </a:prstGeom>
          <a:noFill/>
          <a:ln>
            <a:noFill/>
          </a:ln>
        </p:spPr>
        <p:txBody>
          <a:bodyPr spcFirstLastPara="1" wrap="square" lIns="91425" tIns="91425" rIns="91425" bIns="91425" anchor="t" anchorCtr="0">
            <a:spAutoFit/>
          </a:bodyPr>
          <a:lstStyle/>
          <a:p>
            <a:pPr marL="457200" marR="0" lvl="0" indent="-330200" algn="l" rtl="0">
              <a:lnSpc>
                <a:spcPct val="100000"/>
              </a:lnSpc>
              <a:spcBef>
                <a:spcPts val="0"/>
              </a:spcBef>
              <a:spcAft>
                <a:spcPts val="0"/>
              </a:spcAft>
              <a:buClr>
                <a:srgbClr val="024EA2"/>
              </a:buClr>
              <a:buSzPts val="1600"/>
              <a:buAutoNum type="arabicPeriod"/>
            </a:pPr>
            <a:r>
              <a:rPr lang="en-GB" sz="1600" b="1">
                <a:solidFill>
                  <a:srgbClr val="024EA2"/>
                </a:solidFill>
              </a:rPr>
              <a:t>Upskilling and inspiring: </a:t>
            </a:r>
            <a:endParaRPr sz="1600" b="1">
              <a:solidFill>
                <a:srgbClr val="024EA2"/>
              </a:solidFill>
            </a:endParaRPr>
          </a:p>
          <a:p>
            <a:pPr marL="914400" lvl="1" indent="-323850" algn="l" rtl="0">
              <a:spcBef>
                <a:spcPts val="0"/>
              </a:spcBef>
              <a:spcAft>
                <a:spcPts val="0"/>
              </a:spcAft>
              <a:buClr>
                <a:schemeClr val="dk1"/>
              </a:buClr>
              <a:buSzPts val="1500"/>
              <a:buAutoNum type="alphaLcPeriod"/>
            </a:pPr>
            <a:r>
              <a:rPr lang="en-GB" sz="1500">
                <a:solidFill>
                  <a:schemeClr val="dk1"/>
                </a:solidFill>
              </a:rPr>
              <a:t>From python AI library basics to GenAI usage </a:t>
            </a:r>
            <a:endParaRPr sz="1500">
              <a:solidFill>
                <a:schemeClr val="dk1"/>
              </a:solidFill>
            </a:endParaRPr>
          </a:p>
          <a:p>
            <a:pPr marL="914400" lvl="1" indent="-323850" algn="l" rtl="0">
              <a:spcBef>
                <a:spcPts val="0"/>
              </a:spcBef>
              <a:spcAft>
                <a:spcPts val="0"/>
              </a:spcAft>
              <a:buClr>
                <a:schemeClr val="dk1"/>
              </a:buClr>
              <a:buSzPts val="1500"/>
              <a:buAutoNum type="alphaLcPeriod"/>
            </a:pPr>
            <a:r>
              <a:rPr lang="en-GB" sz="1500">
                <a:solidFill>
                  <a:schemeClr val="dk1"/>
                </a:solidFill>
              </a:rPr>
              <a:t>From general trainings to specialist workshops</a:t>
            </a:r>
            <a:endParaRPr sz="1500">
              <a:solidFill>
                <a:schemeClr val="dk1"/>
              </a:solidFill>
            </a:endParaRPr>
          </a:p>
          <a:p>
            <a:pPr marL="914400" lvl="1" indent="-323850" algn="l" rtl="0">
              <a:spcBef>
                <a:spcPts val="0"/>
              </a:spcBef>
              <a:spcAft>
                <a:spcPts val="0"/>
              </a:spcAft>
              <a:buClr>
                <a:schemeClr val="dk1"/>
              </a:buClr>
              <a:buSzPts val="1500"/>
              <a:buAutoNum type="alphaLcPeriod"/>
            </a:pPr>
            <a:r>
              <a:rPr lang="en-GB" sz="1500">
                <a:solidFill>
                  <a:schemeClr val="dk1"/>
                </a:solidFill>
              </a:rPr>
              <a:t>From knowledge download to hackathons</a:t>
            </a:r>
            <a:endParaRPr sz="1500">
              <a:solidFill>
                <a:schemeClr val="dk1"/>
              </a:solidFill>
            </a:endParaRPr>
          </a:p>
          <a:p>
            <a:pPr marL="457200" marR="0" lvl="0" indent="-330200" algn="l" rtl="0">
              <a:lnSpc>
                <a:spcPct val="100000"/>
              </a:lnSpc>
              <a:spcBef>
                <a:spcPts val="0"/>
              </a:spcBef>
              <a:spcAft>
                <a:spcPts val="0"/>
              </a:spcAft>
              <a:buClr>
                <a:srgbClr val="024EA2"/>
              </a:buClr>
              <a:buSzPts val="1600"/>
              <a:buAutoNum type="arabicPeriod"/>
            </a:pPr>
            <a:r>
              <a:rPr lang="en-GB" sz="1600" b="1">
                <a:solidFill>
                  <a:srgbClr val="024EA2"/>
                </a:solidFill>
              </a:rPr>
              <a:t>AI Ambassador program</a:t>
            </a:r>
            <a:endParaRPr sz="1600" b="1">
              <a:solidFill>
                <a:srgbClr val="024EA2"/>
              </a:solidFill>
            </a:endParaRPr>
          </a:p>
          <a:p>
            <a:pPr marL="914400" lvl="1" indent="-323850" algn="l" rtl="0">
              <a:spcBef>
                <a:spcPts val="0"/>
              </a:spcBef>
              <a:spcAft>
                <a:spcPts val="0"/>
              </a:spcAft>
              <a:buClr>
                <a:schemeClr val="dk1"/>
              </a:buClr>
              <a:buSzPts val="1500"/>
              <a:buAutoNum type="alphaLcPeriod"/>
            </a:pPr>
            <a:r>
              <a:rPr lang="en-GB" sz="1500">
                <a:solidFill>
                  <a:schemeClr val="dk1"/>
                </a:solidFill>
              </a:rPr>
              <a:t>Representing needs and ideas</a:t>
            </a:r>
            <a:endParaRPr sz="1500">
              <a:solidFill>
                <a:schemeClr val="dk1"/>
              </a:solidFill>
            </a:endParaRPr>
          </a:p>
          <a:p>
            <a:pPr marL="914400" lvl="1" indent="-323850" algn="l" rtl="0">
              <a:spcBef>
                <a:spcPts val="0"/>
              </a:spcBef>
              <a:spcAft>
                <a:spcPts val="0"/>
              </a:spcAft>
              <a:buClr>
                <a:schemeClr val="dk1"/>
              </a:buClr>
              <a:buSzPts val="1500"/>
              <a:buAutoNum type="alphaLcPeriod"/>
            </a:pPr>
            <a:r>
              <a:rPr lang="en-GB" sz="1500">
                <a:solidFill>
                  <a:schemeClr val="dk1"/>
                </a:solidFill>
              </a:rPr>
              <a:t>Supporting adaptation and spreading best practices</a:t>
            </a:r>
            <a:endParaRPr sz="1500">
              <a:solidFill>
                <a:schemeClr val="dk1"/>
              </a:solidFill>
            </a:endParaRPr>
          </a:p>
          <a:p>
            <a:pPr marL="457200" marR="0" lvl="0" indent="-330200" algn="l" rtl="0">
              <a:lnSpc>
                <a:spcPct val="100000"/>
              </a:lnSpc>
              <a:spcBef>
                <a:spcPts val="0"/>
              </a:spcBef>
              <a:spcAft>
                <a:spcPts val="0"/>
              </a:spcAft>
              <a:buClr>
                <a:srgbClr val="024EA2"/>
              </a:buClr>
              <a:buSzPts val="1600"/>
              <a:buAutoNum type="arabicPeriod"/>
            </a:pPr>
            <a:r>
              <a:rPr lang="en-GB" sz="1600" b="1">
                <a:solidFill>
                  <a:srgbClr val="024EA2"/>
                </a:solidFill>
              </a:rPr>
              <a:t>Specialist support</a:t>
            </a:r>
            <a:endParaRPr sz="1600" b="1">
              <a:solidFill>
                <a:srgbClr val="024EA2"/>
              </a:solidFill>
            </a:endParaRPr>
          </a:p>
          <a:p>
            <a:pPr marL="914400" lvl="1" indent="-323850" algn="l" rtl="0">
              <a:spcBef>
                <a:spcPts val="0"/>
              </a:spcBef>
              <a:spcAft>
                <a:spcPts val="0"/>
              </a:spcAft>
              <a:buClr>
                <a:schemeClr val="dk1"/>
              </a:buClr>
              <a:buSzPts val="1500"/>
              <a:buAutoNum type="alphaLcPeriod"/>
            </a:pPr>
            <a:r>
              <a:rPr lang="en-GB" sz="1500">
                <a:solidFill>
                  <a:schemeClr val="dk1"/>
                </a:solidFill>
              </a:rPr>
              <a:t>Hired generalists to discover</a:t>
            </a:r>
            <a:endParaRPr sz="1500">
              <a:solidFill>
                <a:schemeClr val="dk1"/>
              </a:solidFill>
            </a:endParaRPr>
          </a:p>
          <a:p>
            <a:pPr marL="914400" lvl="1" indent="-323850" algn="l" rtl="0">
              <a:spcBef>
                <a:spcPts val="0"/>
              </a:spcBef>
              <a:spcAft>
                <a:spcPts val="0"/>
              </a:spcAft>
              <a:buClr>
                <a:schemeClr val="dk1"/>
              </a:buClr>
              <a:buSzPts val="1500"/>
              <a:buAutoNum type="alphaLcPeriod"/>
            </a:pPr>
            <a:r>
              <a:rPr lang="en-GB" sz="1500">
                <a:solidFill>
                  <a:schemeClr val="dk1"/>
                </a:solidFill>
              </a:rPr>
              <a:t>Contracted specialists to plan</a:t>
            </a:r>
            <a:endParaRPr sz="1500">
              <a:solidFill>
                <a:schemeClr val="dk1"/>
              </a:solidFill>
            </a:endParaRPr>
          </a:p>
          <a:p>
            <a:pPr marL="914400" lvl="1" indent="-323850" algn="l" rtl="0">
              <a:spcBef>
                <a:spcPts val="0"/>
              </a:spcBef>
              <a:spcAft>
                <a:spcPts val="0"/>
              </a:spcAft>
              <a:buClr>
                <a:schemeClr val="dk1"/>
              </a:buClr>
              <a:buSzPts val="1500"/>
              <a:buAutoNum type="alphaLcPeriod"/>
            </a:pPr>
            <a:r>
              <a:rPr lang="en-GB" sz="1500">
                <a:solidFill>
                  <a:schemeClr val="dk1"/>
                </a:solidFill>
              </a:rPr>
              <a:t>Long term collaboration with fellow scientists through match-making</a:t>
            </a:r>
            <a:endParaRPr sz="1500">
              <a:solidFill>
                <a:schemeClr val="dk1"/>
              </a:solidFill>
            </a:endParaRPr>
          </a:p>
        </p:txBody>
      </p:sp>
      <p:pic>
        <p:nvPicPr>
          <p:cNvPr id="357" name="Google Shape;357;g3165509df0d7bc62_16"/>
          <p:cNvPicPr preferRelativeResize="0"/>
          <p:nvPr/>
        </p:nvPicPr>
        <p:blipFill>
          <a:blip r:embed="rId3">
            <a:alphaModFix/>
          </a:blip>
          <a:stretch>
            <a:fillRect/>
          </a:stretch>
        </p:blipFill>
        <p:spPr>
          <a:xfrm>
            <a:off x="152400" y="883800"/>
            <a:ext cx="4441020" cy="2537725"/>
          </a:xfrm>
          <a:prstGeom prst="rect">
            <a:avLst/>
          </a:prstGeom>
          <a:noFill/>
          <a:ln>
            <a:noFill/>
          </a:ln>
        </p:spPr>
      </p:pic>
    </p:spTree>
  </p:cSld>
  <p:clrMapOvr>
    <a:masterClrMapping/>
  </p:clrMapOvr>
</p:sld>
</file>

<file path=ppt/theme/theme1.xml><?xml version="1.0" encoding="utf-8"?>
<a:theme xmlns:a="http://schemas.openxmlformats.org/drawingml/2006/main" name="Office-téma">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éma">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353535"/>
      </a:accent1>
      <a:accent2>
        <a:srgbClr val="0E6C59"/>
      </a:accent2>
      <a:accent3>
        <a:srgbClr val="6E7378"/>
      </a:accent3>
      <a:accent4>
        <a:srgbClr val="91969B"/>
      </a:accent4>
      <a:accent5>
        <a:srgbClr val="AAAFB4"/>
      </a:accent5>
      <a:accent6>
        <a:srgbClr val="EAEAEA"/>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um" ma:contentTypeID="0x010100767E45232EF1D54B9E52D50172D46A75" ma:contentTypeVersion="16" ma:contentTypeDescription="Új dokumentum létrehozása." ma:contentTypeScope="" ma:versionID="f87a4379c2c8fa37b2585b10946c92b2">
  <xsd:schema xmlns:xsd="http://www.w3.org/2001/XMLSchema" xmlns:xs="http://www.w3.org/2001/XMLSchema" xmlns:p="http://schemas.microsoft.com/office/2006/metadata/properties" xmlns:ns2="ceb46385-7433-4d30-8ce2-f79fba727789" xmlns:ns3="fe24fb32-aacb-44a1-84ed-2fe083f2419f" targetNamespace="http://schemas.microsoft.com/office/2006/metadata/properties" ma:root="true" ma:fieldsID="dae56c2fd25ac6a22f7960a34dc43e88" ns2:_="" ns3:_="">
    <xsd:import namespace="ceb46385-7433-4d30-8ce2-f79fba727789"/>
    <xsd:import namespace="fe24fb32-aacb-44a1-84ed-2fe083f2419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b46385-7433-4d30-8ce2-f79fba7277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Képcímkék" ma:readOnly="false" ma:fieldId="{5cf76f15-5ced-4ddc-b409-7134ff3c332f}" ma:taxonomyMulti="true" ma:sspId="c71cdc92-b58b-4951-b2f5-21b24e372d19"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e24fb32-aacb-44a1-84ed-2fe083f2419f"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a9c44b38-cee9-4101-9d27-d3f5a0501a33}" ma:internalName="TaxCatchAll" ma:showField="CatchAllData" ma:web="fe24fb32-aacb-44a1-84ed-2fe083f2419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artalomtípus"/>
        <xsd:element ref="dc:title" minOccurs="0" maxOccurs="1" ma:index="4" ma:displayName="Cím"/>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3BE9F72-F770-4AA3-AF3B-0D6CD7BA670F}">
  <ds:schemaRefs>
    <ds:schemaRef ds:uri="http://schemas.microsoft.com/sharepoint/v3/contenttype/forms"/>
  </ds:schemaRefs>
</ds:datastoreItem>
</file>

<file path=customXml/itemProps2.xml><?xml version="1.0" encoding="utf-8"?>
<ds:datastoreItem xmlns:ds="http://schemas.openxmlformats.org/officeDocument/2006/customXml" ds:itemID="{A4FFD746-8190-4428-93A3-00478B417D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eb46385-7433-4d30-8ce2-f79fba727789"/>
    <ds:schemaRef ds:uri="fe24fb32-aacb-44a1-84ed-2fe083f241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61</TotalTime>
  <Words>1665</Words>
  <Application>Microsoft Office PowerPoint</Application>
  <PresentationFormat>Diavetítés a képernyőre (16:9 oldalarány)</PresentationFormat>
  <Paragraphs>223</Paragraphs>
  <Slides>18</Slides>
  <Notes>18</Notes>
  <HiddenSlides>1</HiddenSlides>
  <MMClips>0</MMClips>
  <ScaleCrop>false</ScaleCrop>
  <HeadingPairs>
    <vt:vector size="6" baseType="variant">
      <vt:variant>
        <vt:lpstr>Használt betűtípusok</vt:lpstr>
      </vt:variant>
      <vt:variant>
        <vt:i4>4</vt:i4>
      </vt:variant>
      <vt:variant>
        <vt:lpstr>Téma</vt:lpstr>
      </vt:variant>
      <vt:variant>
        <vt:i4>3</vt:i4>
      </vt:variant>
      <vt:variant>
        <vt:lpstr>Diacímek</vt:lpstr>
      </vt:variant>
      <vt:variant>
        <vt:i4>18</vt:i4>
      </vt:variant>
    </vt:vector>
  </HeadingPairs>
  <TitlesOfParts>
    <vt:vector size="25" baseType="lpstr">
      <vt:lpstr>Arial</vt:lpstr>
      <vt:lpstr>Calibri</vt:lpstr>
      <vt:lpstr>Play</vt:lpstr>
      <vt:lpstr>Roboto</vt:lpstr>
      <vt:lpstr>Office-téma</vt:lpstr>
      <vt:lpstr>Office Theme</vt:lpstr>
      <vt:lpstr>Office-téma</vt:lpstr>
      <vt:lpstr> </vt:lpstr>
      <vt:lpstr>AI in Science - Policy brief - What we could achieve</vt:lpstr>
      <vt:lpstr>AI in Science - Policy brief - What we could achieve</vt:lpstr>
      <vt:lpstr>HPC (GPU) is a key success factor for AI applications</vt:lpstr>
      <vt:lpstr>Infrastructure building is a key component of the Hungarian AI Strategy* as well</vt:lpstr>
      <vt:lpstr>We asked our researchers as well</vt:lpstr>
      <vt:lpstr>Some clustered AI enabled breakout points from OUR researchers</vt:lpstr>
      <vt:lpstr>How can HUN-REN contribute: The AI Action Plan</vt:lpstr>
      <vt:lpstr>Inspired, capable, supported</vt:lpstr>
      <vt:lpstr>State of the art tooling</vt:lpstr>
      <vt:lpstr>Scaled, professional data access</vt:lpstr>
      <vt:lpstr>Responsible and transparent</vt:lpstr>
      <vt:lpstr>Grounded internationally</vt:lpstr>
      <vt:lpstr>AI Action Plan in Practice – AI Ambassador program</vt:lpstr>
      <vt:lpstr>AI in Focus – AI Ambassador Program</vt:lpstr>
      <vt:lpstr>We connect researchers with AI enabling resources</vt:lpstr>
      <vt:lpstr>Better AI infrastructure for every researcher! </vt:lpstr>
      <vt:lpstr>PowerPoint-bemutató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Majoross Dóra</dc:creator>
  <cp:lastModifiedBy>Kanyóné Auth Kitti</cp:lastModifiedBy>
  <cp:revision>6</cp:revision>
  <dcterms:modified xsi:type="dcterms:W3CDTF">2024-05-30T05:50:51Z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0x010100767E45232EF1D54B9E52D50172D46A75</vt:lpwstr>
  </property>
</Properties>
</file>