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6" r:id="rId5"/>
    <p:sldMasterId id="2147483779" r:id="rId6"/>
    <p:sldMasterId id="2147483728" r:id="rId7"/>
    <p:sldMasterId id="2147483732" r:id="rId8"/>
    <p:sldMasterId id="2147483752" r:id="rId9"/>
  </p:sldMasterIdLst>
  <p:notesMasterIdLst>
    <p:notesMasterId r:id="rId32"/>
  </p:notesMasterIdLst>
  <p:sldIdLst>
    <p:sldId id="384" r:id="rId10"/>
    <p:sldId id="390" r:id="rId11"/>
    <p:sldId id="401" r:id="rId12"/>
    <p:sldId id="402" r:id="rId13"/>
    <p:sldId id="391" r:id="rId14"/>
    <p:sldId id="393" r:id="rId15"/>
    <p:sldId id="405" r:id="rId16"/>
    <p:sldId id="395" r:id="rId17"/>
    <p:sldId id="413" r:id="rId18"/>
    <p:sldId id="403" r:id="rId19"/>
    <p:sldId id="399" r:id="rId20"/>
    <p:sldId id="271" r:id="rId21"/>
    <p:sldId id="389" r:id="rId22"/>
    <p:sldId id="419" r:id="rId23"/>
    <p:sldId id="409" r:id="rId24"/>
    <p:sldId id="411" r:id="rId25"/>
    <p:sldId id="412" r:id="rId26"/>
    <p:sldId id="420" r:id="rId27"/>
    <p:sldId id="416" r:id="rId28"/>
    <p:sldId id="417" r:id="rId29"/>
    <p:sldId id="396" r:id="rId30"/>
    <p:sldId id="41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CC"/>
    <a:srgbClr val="D60000"/>
    <a:srgbClr val="CF6F7F"/>
    <a:srgbClr val="F9E26D"/>
    <a:srgbClr val="FF7500"/>
    <a:srgbClr val="3CCBDA"/>
    <a:srgbClr val="3C3C3B"/>
    <a:srgbClr val="898989"/>
    <a:srgbClr val="ECE9E8"/>
    <a:srgbClr val="1D3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469809-9780-4540-9A48-FD7A36B99DF9}" v="82" dt="2024-06-17T20:28:11.6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7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k Blunt" userId="8ab2aa37-a82a-43c3-aa20-d1923e111052" providerId="ADAL" clId="{2498C375-AF73-46AE-9D97-C3EFD141EC3B}"/>
    <pc:docChg chg="undo custSel addSld delSld modSld sldOrd">
      <pc:chgData name="Nick Blunt" userId="8ab2aa37-a82a-43c3-aa20-d1923e111052" providerId="ADAL" clId="{2498C375-AF73-46AE-9D97-C3EFD141EC3B}" dt="2023-08-28T20:48:49.422" v="8462" actId="1076"/>
      <pc:docMkLst>
        <pc:docMk/>
      </pc:docMkLst>
      <pc:sldChg chg="addSp delSp modSp mod">
        <pc:chgData name="Nick Blunt" userId="8ab2aa37-a82a-43c3-aa20-d1923e111052" providerId="ADAL" clId="{2498C375-AF73-46AE-9D97-C3EFD141EC3B}" dt="2023-08-28T18:03:13.961" v="8369" actId="20577"/>
        <pc:sldMkLst>
          <pc:docMk/>
          <pc:sldMk cId="1893697983" sldId="271"/>
        </pc:sldMkLst>
        <pc:spChg chg="mod">
          <ac:chgData name="Nick Blunt" userId="8ab2aa37-a82a-43c3-aa20-d1923e111052" providerId="ADAL" clId="{2498C375-AF73-46AE-9D97-C3EFD141EC3B}" dt="2023-08-26T17:19:53.421" v="7332" actId="1076"/>
          <ac:spMkLst>
            <pc:docMk/>
            <pc:sldMk cId="1893697983" sldId="271"/>
            <ac:spMk id="2" creationId="{FA4DFC3D-22E0-7B40-934E-32BC34BEF28C}"/>
          </ac:spMkLst>
        </pc:spChg>
        <pc:spChg chg="add mod">
          <ac:chgData name="Nick Blunt" userId="8ab2aa37-a82a-43c3-aa20-d1923e111052" providerId="ADAL" clId="{2498C375-AF73-46AE-9D97-C3EFD141EC3B}" dt="2023-08-26T17:34:57.111" v="7556" actId="1076"/>
          <ac:spMkLst>
            <pc:docMk/>
            <pc:sldMk cId="1893697983" sldId="271"/>
            <ac:spMk id="3" creationId="{E896170F-EB27-4CD5-1895-C84E30D81265}"/>
          </ac:spMkLst>
        </pc:spChg>
        <pc:spChg chg="mod">
          <ac:chgData name="Nick Blunt" userId="8ab2aa37-a82a-43c3-aa20-d1923e111052" providerId="ADAL" clId="{2498C375-AF73-46AE-9D97-C3EFD141EC3B}" dt="2023-08-26T17:17:48.380" v="7279" actId="1076"/>
          <ac:spMkLst>
            <pc:docMk/>
            <pc:sldMk cId="1893697983" sldId="271"/>
            <ac:spMk id="5" creationId="{88289D04-FFE2-1347-A9E7-59BD4ECF4F27}"/>
          </ac:spMkLst>
        </pc:spChg>
        <pc:spChg chg="mod">
          <ac:chgData name="Nick Blunt" userId="8ab2aa37-a82a-43c3-aa20-d1923e111052" providerId="ADAL" clId="{2498C375-AF73-46AE-9D97-C3EFD141EC3B}" dt="2023-08-28T18:03:13.961" v="8369" actId="20577"/>
          <ac:spMkLst>
            <pc:docMk/>
            <pc:sldMk cId="1893697983" sldId="271"/>
            <ac:spMk id="6" creationId="{3437A0BA-B637-189B-142F-7D16FB315F8D}"/>
          </ac:spMkLst>
        </pc:spChg>
        <pc:spChg chg="add del">
          <ac:chgData name="Nick Blunt" userId="8ab2aa37-a82a-43c3-aa20-d1923e111052" providerId="ADAL" clId="{2498C375-AF73-46AE-9D97-C3EFD141EC3B}" dt="2023-08-26T17:18:04.875" v="7284" actId="22"/>
          <ac:spMkLst>
            <pc:docMk/>
            <pc:sldMk cId="1893697983" sldId="271"/>
            <ac:spMk id="11" creationId="{2DCEAAFB-3512-9704-C0EF-C0EFE057D065}"/>
          </ac:spMkLst>
        </pc:spChg>
        <pc:spChg chg="add del mod">
          <ac:chgData name="Nick Blunt" userId="8ab2aa37-a82a-43c3-aa20-d1923e111052" providerId="ADAL" clId="{2498C375-AF73-46AE-9D97-C3EFD141EC3B}" dt="2023-08-26T17:18:20.499" v="7292" actId="22"/>
          <ac:spMkLst>
            <pc:docMk/>
            <pc:sldMk cId="1893697983" sldId="271"/>
            <ac:spMk id="13" creationId="{83A9CEE7-A28C-2093-FB12-1CAD7BC371DF}"/>
          </ac:spMkLst>
        </pc:spChg>
        <pc:spChg chg="add del mod">
          <ac:chgData name="Nick Blunt" userId="8ab2aa37-a82a-43c3-aa20-d1923e111052" providerId="ADAL" clId="{2498C375-AF73-46AE-9D97-C3EFD141EC3B}" dt="2023-08-26T17:18:53.598" v="7304" actId="478"/>
          <ac:spMkLst>
            <pc:docMk/>
            <pc:sldMk cId="1893697983" sldId="271"/>
            <ac:spMk id="15" creationId="{017ECFF9-287B-0845-DC7F-461A0439EC80}"/>
          </ac:spMkLst>
        </pc:spChg>
        <pc:spChg chg="add del mod">
          <ac:chgData name="Nick Blunt" userId="8ab2aa37-a82a-43c3-aa20-d1923e111052" providerId="ADAL" clId="{2498C375-AF73-46AE-9D97-C3EFD141EC3B}" dt="2023-08-26T17:34:59.852" v="7557" actId="1076"/>
          <ac:spMkLst>
            <pc:docMk/>
            <pc:sldMk cId="1893697983" sldId="271"/>
            <ac:spMk id="16" creationId="{B7403424-0254-36F6-787F-F7318B09F7DB}"/>
          </ac:spMkLst>
        </pc:spChg>
        <pc:picChg chg="add del mod">
          <ac:chgData name="Nick Blunt" userId="8ab2aa37-a82a-43c3-aa20-d1923e111052" providerId="ADAL" clId="{2498C375-AF73-46AE-9D97-C3EFD141EC3B}" dt="2023-08-26T17:20:47.151" v="7335" actId="478"/>
          <ac:picMkLst>
            <pc:docMk/>
            <pc:sldMk cId="1893697983" sldId="271"/>
            <ac:picMk id="7" creationId="{E5A36386-02B1-00A7-E1C5-6CED666A13F4}"/>
          </ac:picMkLst>
        </pc:picChg>
        <pc:picChg chg="add mod">
          <ac:chgData name="Nick Blunt" userId="8ab2aa37-a82a-43c3-aa20-d1923e111052" providerId="ADAL" clId="{2498C375-AF73-46AE-9D97-C3EFD141EC3B}" dt="2023-08-26T17:21:32.316" v="7343" actId="14100"/>
          <ac:picMkLst>
            <pc:docMk/>
            <pc:sldMk cId="1893697983" sldId="271"/>
            <ac:picMk id="8" creationId="{18A45365-42EF-7F71-EC80-653E88DF468E}"/>
          </ac:picMkLst>
        </pc:picChg>
        <pc:picChg chg="add mod">
          <ac:chgData name="Nick Blunt" userId="8ab2aa37-a82a-43c3-aa20-d1923e111052" providerId="ADAL" clId="{2498C375-AF73-46AE-9D97-C3EFD141EC3B}" dt="2023-08-26T17:21:42.344" v="7346" actId="1076"/>
          <ac:picMkLst>
            <pc:docMk/>
            <pc:sldMk cId="1893697983" sldId="271"/>
            <ac:picMk id="9" creationId="{75C45169-7495-B0C9-ED19-2A0CC6EBDA40}"/>
          </ac:picMkLst>
        </pc:picChg>
        <pc:picChg chg="add mod">
          <ac:chgData name="Nick Blunt" userId="8ab2aa37-a82a-43c3-aa20-d1923e111052" providerId="ADAL" clId="{2498C375-AF73-46AE-9D97-C3EFD141EC3B}" dt="2023-08-26T17:21:15.892" v="7342" actId="1076"/>
          <ac:picMkLst>
            <pc:docMk/>
            <pc:sldMk cId="1893697983" sldId="271"/>
            <ac:picMk id="1026" creationId="{3D439CF6-B42A-EDFE-1CDC-88793D9949F3}"/>
          </ac:picMkLst>
        </pc:picChg>
      </pc:sldChg>
      <pc:sldChg chg="modSp del mod">
        <pc:chgData name="Nick Blunt" userId="8ab2aa37-a82a-43c3-aa20-d1923e111052" providerId="ADAL" clId="{2498C375-AF73-46AE-9D97-C3EFD141EC3B}" dt="2023-08-24T14:46:06.271" v="856" actId="47"/>
        <pc:sldMkLst>
          <pc:docMk/>
          <pc:sldMk cId="2932763902" sldId="274"/>
        </pc:sldMkLst>
        <pc:spChg chg="mod">
          <ac:chgData name="Nick Blunt" userId="8ab2aa37-a82a-43c3-aa20-d1923e111052" providerId="ADAL" clId="{2498C375-AF73-46AE-9D97-C3EFD141EC3B}" dt="2023-08-24T12:38:50.393" v="221" actId="20577"/>
          <ac:spMkLst>
            <pc:docMk/>
            <pc:sldMk cId="2932763902" sldId="274"/>
            <ac:spMk id="12" creationId="{2498895E-9C94-E9E6-E99A-01AB82220A86}"/>
          </ac:spMkLst>
        </pc:spChg>
        <pc:spChg chg="mod">
          <ac:chgData name="Nick Blunt" userId="8ab2aa37-a82a-43c3-aa20-d1923e111052" providerId="ADAL" clId="{2498C375-AF73-46AE-9D97-C3EFD141EC3B}" dt="2023-08-24T12:39:45.485" v="303" actId="1076"/>
          <ac:spMkLst>
            <pc:docMk/>
            <pc:sldMk cId="2932763902" sldId="274"/>
            <ac:spMk id="13" creationId="{F0B33FA8-230E-A82F-4BE3-1240FEAA85A1}"/>
          </ac:spMkLst>
        </pc:spChg>
      </pc:sldChg>
      <pc:sldChg chg="addSp delSp modSp mod">
        <pc:chgData name="Nick Blunt" userId="8ab2aa37-a82a-43c3-aa20-d1923e111052" providerId="ADAL" clId="{2498C375-AF73-46AE-9D97-C3EFD141EC3B}" dt="2023-08-28T20:48:49.422" v="8462" actId="1076"/>
        <pc:sldMkLst>
          <pc:docMk/>
          <pc:sldMk cId="2135167667" sldId="384"/>
        </pc:sldMkLst>
        <pc:spChg chg="add mod">
          <ac:chgData name="Nick Blunt" userId="8ab2aa37-a82a-43c3-aa20-d1923e111052" providerId="ADAL" clId="{2498C375-AF73-46AE-9D97-C3EFD141EC3B}" dt="2023-08-28T20:43:15.987" v="8457" actId="1076"/>
          <ac:spMkLst>
            <pc:docMk/>
            <pc:sldMk cId="2135167667" sldId="384"/>
            <ac:spMk id="2" creationId="{EEBF8580-EF05-0139-4054-83ADAB872D9A}"/>
          </ac:spMkLst>
        </pc:spChg>
        <pc:spChg chg="add mod">
          <ac:chgData name="Nick Blunt" userId="8ab2aa37-a82a-43c3-aa20-d1923e111052" providerId="ADAL" clId="{2498C375-AF73-46AE-9D97-C3EFD141EC3B}" dt="2023-08-28T20:48:49.422" v="8462" actId="1076"/>
          <ac:spMkLst>
            <pc:docMk/>
            <pc:sldMk cId="2135167667" sldId="384"/>
            <ac:spMk id="3" creationId="{5D0E6DCB-E44E-8D0D-D92F-564F5B0C4EA9}"/>
          </ac:spMkLst>
        </pc:spChg>
        <pc:spChg chg="mod">
          <ac:chgData name="Nick Blunt" userId="8ab2aa37-a82a-43c3-aa20-d1923e111052" providerId="ADAL" clId="{2498C375-AF73-46AE-9D97-C3EFD141EC3B}" dt="2023-08-28T18:02:36.694" v="8345" actId="20577"/>
          <ac:spMkLst>
            <pc:docMk/>
            <pc:sldMk cId="2135167667" sldId="384"/>
            <ac:spMk id="4" creationId="{3BF43995-E4EF-0A95-007F-178AB24133CF}"/>
          </ac:spMkLst>
        </pc:spChg>
        <pc:spChg chg="add del mod">
          <ac:chgData name="Nick Blunt" userId="8ab2aa37-a82a-43c3-aa20-d1923e111052" providerId="ADAL" clId="{2498C375-AF73-46AE-9D97-C3EFD141EC3B}" dt="2023-08-28T20:39:40.161" v="8382"/>
          <ac:spMkLst>
            <pc:docMk/>
            <pc:sldMk cId="2135167667" sldId="384"/>
            <ac:spMk id="6" creationId="{3B80FBA1-DDDB-6DD5-42B6-695EA8D6786D}"/>
          </ac:spMkLst>
        </pc:spChg>
        <pc:spChg chg="add del mod">
          <ac:chgData name="Nick Blunt" userId="8ab2aa37-a82a-43c3-aa20-d1923e111052" providerId="ADAL" clId="{2498C375-AF73-46AE-9D97-C3EFD141EC3B}" dt="2023-08-28T20:39:43.696" v="8384"/>
          <ac:spMkLst>
            <pc:docMk/>
            <pc:sldMk cId="2135167667" sldId="384"/>
            <ac:spMk id="7" creationId="{C132CB76-30CB-FE78-44E3-156F03F0CA4C}"/>
          </ac:spMkLst>
        </pc:spChg>
        <pc:spChg chg="mod">
          <ac:chgData name="Nick Blunt" userId="8ab2aa37-a82a-43c3-aa20-d1923e111052" providerId="ADAL" clId="{2498C375-AF73-46AE-9D97-C3EFD141EC3B}" dt="2023-08-28T20:43:10.020" v="8455" actId="1076"/>
          <ac:spMkLst>
            <pc:docMk/>
            <pc:sldMk cId="2135167667" sldId="384"/>
            <ac:spMk id="16" creationId="{73EC2982-C8DC-47E4-1A50-5451E21D2E30}"/>
          </ac:spMkLst>
        </pc:spChg>
        <pc:spChg chg="mod">
          <ac:chgData name="Nick Blunt" userId="8ab2aa37-a82a-43c3-aa20-d1923e111052" providerId="ADAL" clId="{2498C375-AF73-46AE-9D97-C3EFD141EC3B}" dt="2023-08-28T20:43:11.733" v="8456" actId="1076"/>
          <ac:spMkLst>
            <pc:docMk/>
            <pc:sldMk cId="2135167667" sldId="384"/>
            <ac:spMk id="17" creationId="{706A5381-BC25-F9C7-FA23-3CFC968FA751}"/>
          </ac:spMkLst>
        </pc:spChg>
        <pc:graphicFrameChg chg="add del mod">
          <ac:chgData name="Nick Blunt" userId="8ab2aa37-a82a-43c3-aa20-d1923e111052" providerId="ADAL" clId="{2498C375-AF73-46AE-9D97-C3EFD141EC3B}" dt="2023-08-28T20:39:52.397" v="8389"/>
          <ac:graphicFrameMkLst>
            <pc:docMk/>
            <pc:sldMk cId="2135167667" sldId="384"/>
            <ac:graphicFrameMk id="8" creationId="{2123C2D8-644B-A869-4E61-4D98B9C69615}"/>
          </ac:graphicFrameMkLst>
        </pc:graphicFrameChg>
        <pc:graphicFrameChg chg="add del mod">
          <ac:chgData name="Nick Blunt" userId="8ab2aa37-a82a-43c3-aa20-d1923e111052" providerId="ADAL" clId="{2498C375-AF73-46AE-9D97-C3EFD141EC3B}" dt="2023-08-28T20:39:56.318" v="8391"/>
          <ac:graphicFrameMkLst>
            <pc:docMk/>
            <pc:sldMk cId="2135167667" sldId="384"/>
            <ac:graphicFrameMk id="9" creationId="{C9E0D42A-EB84-3BEF-55BC-2EA9703D72B8}"/>
          </ac:graphicFrameMkLst>
        </pc:graphicFrameChg>
      </pc:sldChg>
      <pc:sldChg chg="addSp delSp modSp del mod">
        <pc:chgData name="Nick Blunt" userId="8ab2aa37-a82a-43c3-aa20-d1923e111052" providerId="ADAL" clId="{2498C375-AF73-46AE-9D97-C3EFD141EC3B}" dt="2023-08-25T10:44:36.687" v="2495" actId="47"/>
        <pc:sldMkLst>
          <pc:docMk/>
          <pc:sldMk cId="4149084817" sldId="388"/>
        </pc:sldMkLst>
        <pc:spChg chg="add del mod">
          <ac:chgData name="Nick Blunt" userId="8ab2aa37-a82a-43c3-aa20-d1923e111052" providerId="ADAL" clId="{2498C375-AF73-46AE-9D97-C3EFD141EC3B}" dt="2023-08-24T15:40:44.764" v="1362" actId="478"/>
          <ac:spMkLst>
            <pc:docMk/>
            <pc:sldMk cId="4149084817" sldId="388"/>
            <ac:spMk id="5" creationId="{FF733044-CF97-84BC-28E0-1FFC1D627C35}"/>
          </ac:spMkLst>
        </pc:spChg>
        <pc:spChg chg="add mod">
          <ac:chgData name="Nick Blunt" userId="8ab2aa37-a82a-43c3-aa20-d1923e111052" providerId="ADAL" clId="{2498C375-AF73-46AE-9D97-C3EFD141EC3B}" dt="2023-08-24T15:41:37.441" v="1512" actId="1076"/>
          <ac:spMkLst>
            <pc:docMk/>
            <pc:sldMk cId="4149084817" sldId="388"/>
            <ac:spMk id="6" creationId="{8535B952-F859-0841-14FC-3A3DF49ED22E}"/>
          </ac:spMkLst>
        </pc:spChg>
        <pc:spChg chg="mod">
          <ac:chgData name="Nick Blunt" userId="8ab2aa37-a82a-43c3-aa20-d1923e111052" providerId="ADAL" clId="{2498C375-AF73-46AE-9D97-C3EFD141EC3B}" dt="2023-08-24T12:39:57.703" v="313" actId="20577"/>
          <ac:spMkLst>
            <pc:docMk/>
            <pc:sldMk cId="4149084817" sldId="388"/>
            <ac:spMk id="8" creationId="{06C383EF-ECDA-F99C-0DE6-93445BB12A93}"/>
          </ac:spMkLst>
        </pc:spChg>
        <pc:spChg chg="del mod">
          <ac:chgData name="Nick Blunt" userId="8ab2aa37-a82a-43c3-aa20-d1923e111052" providerId="ADAL" clId="{2498C375-AF73-46AE-9D97-C3EFD141EC3B}" dt="2023-08-24T15:40:43.215" v="1361" actId="478"/>
          <ac:spMkLst>
            <pc:docMk/>
            <pc:sldMk cId="4149084817" sldId="388"/>
            <ac:spMk id="9" creationId="{F92FD8B9-761A-6439-331D-3E8AE0AE90C5}"/>
          </ac:spMkLst>
        </pc:spChg>
      </pc:sldChg>
      <pc:sldChg chg="addSp delSp modSp new mod ord addAnim delAnim modAnim">
        <pc:chgData name="Nick Blunt" userId="8ab2aa37-a82a-43c3-aa20-d1923e111052" providerId="ADAL" clId="{2498C375-AF73-46AE-9D97-C3EFD141EC3B}" dt="2023-08-28T18:03:16.880" v="8371" actId="20577"/>
        <pc:sldMkLst>
          <pc:docMk/>
          <pc:sldMk cId="1919113550" sldId="389"/>
        </pc:sldMkLst>
        <pc:spChg chg="del">
          <ac:chgData name="Nick Blunt" userId="8ab2aa37-a82a-43c3-aa20-d1923e111052" providerId="ADAL" clId="{2498C375-AF73-46AE-9D97-C3EFD141EC3B}" dt="2023-08-24T12:40:23.282" v="333" actId="478"/>
          <ac:spMkLst>
            <pc:docMk/>
            <pc:sldMk cId="1919113550" sldId="389"/>
            <ac:spMk id="2" creationId="{56A489A4-FACA-910F-5745-0567295C916C}"/>
          </ac:spMkLst>
        </pc:spChg>
        <pc:spChg chg="del mod">
          <ac:chgData name="Nick Blunt" userId="8ab2aa37-a82a-43c3-aa20-d1923e111052" providerId="ADAL" clId="{2498C375-AF73-46AE-9D97-C3EFD141EC3B}" dt="2023-08-24T12:45:44.441" v="335" actId="478"/>
          <ac:spMkLst>
            <pc:docMk/>
            <pc:sldMk cId="1919113550" sldId="389"/>
            <ac:spMk id="3" creationId="{6DE11E3D-EF0B-743D-AC55-110437CFC7AE}"/>
          </ac:spMkLst>
        </pc:spChg>
        <pc:spChg chg="del mod">
          <ac:chgData name="Nick Blunt" userId="8ab2aa37-a82a-43c3-aa20-d1923e111052" providerId="ADAL" clId="{2498C375-AF73-46AE-9D97-C3EFD141EC3B}" dt="2023-08-24T12:46:02.768" v="340" actId="478"/>
          <ac:spMkLst>
            <pc:docMk/>
            <pc:sldMk cId="1919113550" sldId="389"/>
            <ac:spMk id="4" creationId="{D8D18E39-C16A-CFCD-ECD1-6B13053AA206}"/>
          </ac:spMkLst>
        </pc:spChg>
        <pc:spChg chg="add mod">
          <ac:chgData name="Nick Blunt" userId="8ab2aa37-a82a-43c3-aa20-d1923e111052" providerId="ADAL" clId="{2498C375-AF73-46AE-9D97-C3EFD141EC3B}" dt="2023-08-27T13:22:42.445" v="7853" actId="20577"/>
          <ac:spMkLst>
            <pc:docMk/>
            <pc:sldMk cId="1919113550" sldId="389"/>
            <ac:spMk id="4" creationId="{EF4C7BF6-8244-A2A7-39B7-68CAE556D95F}"/>
          </ac:spMkLst>
        </pc:spChg>
        <pc:spChg chg="add mod">
          <ac:chgData name="Nick Blunt" userId="8ab2aa37-a82a-43c3-aa20-d1923e111052" providerId="ADAL" clId="{2498C375-AF73-46AE-9D97-C3EFD141EC3B}" dt="2023-08-26T17:33:13.047" v="7548" actId="207"/>
          <ac:spMkLst>
            <pc:docMk/>
            <pc:sldMk cId="1919113550" sldId="389"/>
            <ac:spMk id="5" creationId="{DABAC9A7-7D12-8747-B987-C791F4B55D07}"/>
          </ac:spMkLst>
        </pc:spChg>
        <pc:spChg chg="del mod">
          <ac:chgData name="Nick Blunt" userId="8ab2aa37-a82a-43c3-aa20-d1923e111052" providerId="ADAL" clId="{2498C375-AF73-46AE-9D97-C3EFD141EC3B}" dt="2023-08-24T12:46:02.768" v="340" actId="478"/>
          <ac:spMkLst>
            <pc:docMk/>
            <pc:sldMk cId="1919113550" sldId="389"/>
            <ac:spMk id="5" creationId="{DF599F67-62DC-998A-2EF2-ACEF1C85A336}"/>
          </ac:spMkLst>
        </pc:spChg>
        <pc:spChg chg="del">
          <ac:chgData name="Nick Blunt" userId="8ab2aa37-a82a-43c3-aa20-d1923e111052" providerId="ADAL" clId="{2498C375-AF73-46AE-9D97-C3EFD141EC3B}" dt="2023-08-24T12:40:09.441" v="315" actId="478"/>
          <ac:spMkLst>
            <pc:docMk/>
            <pc:sldMk cId="1919113550" sldId="389"/>
            <ac:spMk id="6" creationId="{46B11C8B-6AFB-BAA3-189D-3207E88E6F3B}"/>
          </ac:spMkLst>
        </pc:spChg>
        <pc:spChg chg="add del mod">
          <ac:chgData name="Nick Blunt" userId="8ab2aa37-a82a-43c3-aa20-d1923e111052" providerId="ADAL" clId="{2498C375-AF73-46AE-9D97-C3EFD141EC3B}" dt="2023-08-24T12:45:46.852" v="337" actId="478"/>
          <ac:spMkLst>
            <pc:docMk/>
            <pc:sldMk cId="1919113550" sldId="389"/>
            <ac:spMk id="8" creationId="{AE4B180E-AD5E-7DDF-ACE1-81971F2B3477}"/>
          </ac:spMkLst>
        </pc:spChg>
        <pc:spChg chg="add mod">
          <ac:chgData name="Nick Blunt" userId="8ab2aa37-a82a-43c3-aa20-d1923e111052" providerId="ADAL" clId="{2498C375-AF73-46AE-9D97-C3EFD141EC3B}" dt="2023-08-25T08:43:32.800" v="1542" actId="20577"/>
          <ac:spMkLst>
            <pc:docMk/>
            <pc:sldMk cId="1919113550" sldId="389"/>
            <ac:spMk id="9" creationId="{71036F12-BFE5-8586-E8D2-B68258B32EF7}"/>
          </ac:spMkLst>
        </pc:spChg>
        <pc:spChg chg="add del mod">
          <ac:chgData name="Nick Blunt" userId="8ab2aa37-a82a-43c3-aa20-d1923e111052" providerId="ADAL" clId="{2498C375-AF73-46AE-9D97-C3EFD141EC3B}" dt="2023-08-24T12:46:36.377" v="346" actId="478"/>
          <ac:spMkLst>
            <pc:docMk/>
            <pc:sldMk cId="1919113550" sldId="389"/>
            <ac:spMk id="10" creationId="{A82C6457-D2A3-7926-2C9F-5CDA29568D6B}"/>
          </ac:spMkLst>
        </pc:spChg>
        <pc:spChg chg="mod">
          <ac:chgData name="Nick Blunt" userId="8ab2aa37-a82a-43c3-aa20-d1923e111052" providerId="ADAL" clId="{2498C375-AF73-46AE-9D97-C3EFD141EC3B}" dt="2023-08-24T12:45:44.691" v="336"/>
          <ac:spMkLst>
            <pc:docMk/>
            <pc:sldMk cId="1919113550" sldId="389"/>
            <ac:spMk id="14" creationId="{75B86FE2-C2E7-9448-C783-488FC5EDF3B9}"/>
          </ac:spMkLst>
        </pc:spChg>
        <pc:spChg chg="mod">
          <ac:chgData name="Nick Blunt" userId="8ab2aa37-a82a-43c3-aa20-d1923e111052" providerId="ADAL" clId="{2498C375-AF73-46AE-9D97-C3EFD141EC3B}" dt="2023-08-24T12:47:09.854" v="353" actId="14100"/>
          <ac:spMkLst>
            <pc:docMk/>
            <pc:sldMk cId="1919113550" sldId="389"/>
            <ac:spMk id="15" creationId="{0CDCF4CF-1D5D-DDA0-AC8C-9C5E15C612AD}"/>
          </ac:spMkLst>
        </pc:spChg>
        <pc:spChg chg="add del mod">
          <ac:chgData name="Nick Blunt" userId="8ab2aa37-a82a-43c3-aa20-d1923e111052" providerId="ADAL" clId="{2498C375-AF73-46AE-9D97-C3EFD141EC3B}" dt="2023-08-25T08:44:16.562" v="1548" actId="478"/>
          <ac:spMkLst>
            <pc:docMk/>
            <pc:sldMk cId="1919113550" sldId="389"/>
            <ac:spMk id="16" creationId="{0C22AEA1-E4A1-6010-8E45-0B2CE71EED96}"/>
          </ac:spMkLst>
        </pc:spChg>
        <pc:spChg chg="add mod">
          <ac:chgData name="Nick Blunt" userId="8ab2aa37-a82a-43c3-aa20-d1923e111052" providerId="ADAL" clId="{2498C375-AF73-46AE-9D97-C3EFD141EC3B}" dt="2023-08-26T17:35:56.494" v="7560" actId="207"/>
          <ac:spMkLst>
            <pc:docMk/>
            <pc:sldMk cId="1919113550" sldId="389"/>
            <ac:spMk id="17" creationId="{82E75C8E-1AF2-1F77-3AA5-425C85F4DB63}"/>
          </ac:spMkLst>
        </pc:spChg>
        <pc:spChg chg="add del mod">
          <ac:chgData name="Nick Blunt" userId="8ab2aa37-a82a-43c3-aa20-d1923e111052" providerId="ADAL" clId="{2498C375-AF73-46AE-9D97-C3EFD141EC3B}" dt="2023-08-25T08:44:33.624" v="1553" actId="478"/>
          <ac:spMkLst>
            <pc:docMk/>
            <pc:sldMk cId="1919113550" sldId="389"/>
            <ac:spMk id="18" creationId="{EE93AD06-537C-36EF-4D1A-7D6F1B2A0A86}"/>
          </ac:spMkLst>
        </pc:spChg>
        <pc:spChg chg="add mod">
          <ac:chgData name="Nick Blunt" userId="8ab2aa37-a82a-43c3-aa20-d1923e111052" providerId="ADAL" clId="{2498C375-AF73-46AE-9D97-C3EFD141EC3B}" dt="2023-08-26T17:35:48.195" v="7558" actId="207"/>
          <ac:spMkLst>
            <pc:docMk/>
            <pc:sldMk cId="1919113550" sldId="389"/>
            <ac:spMk id="19" creationId="{3186784B-8113-EC73-F11B-296497230583}"/>
          </ac:spMkLst>
        </pc:spChg>
        <pc:spChg chg="add mod">
          <ac:chgData name="Nick Blunt" userId="8ab2aa37-a82a-43c3-aa20-d1923e111052" providerId="ADAL" clId="{2498C375-AF73-46AE-9D97-C3EFD141EC3B}" dt="2023-08-24T12:46:08.248" v="341"/>
          <ac:spMkLst>
            <pc:docMk/>
            <pc:sldMk cId="1919113550" sldId="389"/>
            <ac:spMk id="20" creationId="{FBB1C31A-A089-9E0A-5F81-078D921D542D}"/>
          </ac:spMkLst>
        </pc:spChg>
        <pc:spChg chg="add mod">
          <ac:chgData name="Nick Blunt" userId="8ab2aa37-a82a-43c3-aa20-d1923e111052" providerId="ADAL" clId="{2498C375-AF73-46AE-9D97-C3EFD141EC3B}" dt="2023-08-28T18:03:16.880" v="8371" actId="20577"/>
          <ac:spMkLst>
            <pc:docMk/>
            <pc:sldMk cId="1919113550" sldId="389"/>
            <ac:spMk id="21" creationId="{EC420E27-53C1-117D-C456-223BB9451A79}"/>
          </ac:spMkLst>
        </pc:spChg>
        <pc:grpChg chg="add del mod">
          <ac:chgData name="Nick Blunt" userId="8ab2aa37-a82a-43c3-aa20-d1923e111052" providerId="ADAL" clId="{2498C375-AF73-46AE-9D97-C3EFD141EC3B}" dt="2023-08-25T08:43:36.223" v="1543" actId="478"/>
          <ac:grpSpMkLst>
            <pc:docMk/>
            <pc:sldMk cId="1919113550" sldId="389"/>
            <ac:grpSpMk id="12" creationId="{2048A324-B0AF-FC4F-F212-970F7555F2C2}"/>
          </ac:grpSpMkLst>
        </pc:grpChg>
        <pc:picChg chg="add mod">
          <ac:chgData name="Nick Blunt" userId="8ab2aa37-a82a-43c3-aa20-d1923e111052" providerId="ADAL" clId="{2498C375-AF73-46AE-9D97-C3EFD141EC3B}" dt="2023-08-25T08:45:27.385" v="1676" actId="1076"/>
          <ac:picMkLst>
            <pc:docMk/>
            <pc:sldMk cId="1919113550" sldId="389"/>
            <ac:picMk id="3" creationId="{26C0C346-E10E-93FB-D070-9BAE88A261E4}"/>
          </ac:picMkLst>
        </pc:picChg>
        <pc:picChg chg="add del mod">
          <ac:chgData name="Nick Blunt" userId="8ab2aa37-a82a-43c3-aa20-d1923e111052" providerId="ADAL" clId="{2498C375-AF73-46AE-9D97-C3EFD141EC3B}" dt="2023-08-25T08:43:20.366" v="1513" actId="478"/>
          <ac:picMkLst>
            <pc:docMk/>
            <pc:sldMk cId="1919113550" sldId="389"/>
            <ac:picMk id="11" creationId="{9003894C-CBE2-9073-650E-B16B66E5F31B}"/>
          </ac:picMkLst>
        </pc:picChg>
        <pc:picChg chg="mod">
          <ac:chgData name="Nick Blunt" userId="8ab2aa37-a82a-43c3-aa20-d1923e111052" providerId="ADAL" clId="{2498C375-AF73-46AE-9D97-C3EFD141EC3B}" dt="2023-08-24T12:45:44.691" v="336"/>
          <ac:picMkLst>
            <pc:docMk/>
            <pc:sldMk cId="1919113550" sldId="389"/>
            <ac:picMk id="13" creationId="{4794174C-B8A9-CD46-FD9E-2E4F79DDF402}"/>
          </ac:picMkLst>
        </pc:picChg>
      </pc:sldChg>
      <pc:sldChg chg="addSp delSp modSp new mod modAnim">
        <pc:chgData name="Nick Blunt" userId="8ab2aa37-a82a-43c3-aa20-d1923e111052" providerId="ADAL" clId="{2498C375-AF73-46AE-9D97-C3EFD141EC3B}" dt="2023-08-28T18:02:40.175" v="8347" actId="20577"/>
        <pc:sldMkLst>
          <pc:docMk/>
          <pc:sldMk cId="1998664259" sldId="390"/>
        </pc:sldMkLst>
        <pc:spChg chg="del">
          <ac:chgData name="Nick Blunt" userId="8ab2aa37-a82a-43c3-aa20-d1923e111052" providerId="ADAL" clId="{2498C375-AF73-46AE-9D97-C3EFD141EC3B}" dt="2023-08-24T12:47:51.297" v="357" actId="478"/>
          <ac:spMkLst>
            <pc:docMk/>
            <pc:sldMk cId="1998664259" sldId="390"/>
            <ac:spMk id="2" creationId="{976F28C4-A691-E798-BE22-15D4FBF15A68}"/>
          </ac:spMkLst>
        </pc:spChg>
        <pc:spChg chg="mod">
          <ac:chgData name="Nick Blunt" userId="8ab2aa37-a82a-43c3-aa20-d1923e111052" providerId="ADAL" clId="{2498C375-AF73-46AE-9D97-C3EFD141EC3B}" dt="2023-08-24T13:52:35.623" v="639" actId="1076"/>
          <ac:spMkLst>
            <pc:docMk/>
            <pc:sldMk cId="1998664259" sldId="390"/>
            <ac:spMk id="3" creationId="{FDF9DD6A-5171-FD90-73CB-0330C77BA966}"/>
          </ac:spMkLst>
        </pc:spChg>
        <pc:spChg chg="mod">
          <ac:chgData name="Nick Blunt" userId="8ab2aa37-a82a-43c3-aa20-d1923e111052" providerId="ADAL" clId="{2498C375-AF73-46AE-9D97-C3EFD141EC3B}" dt="2023-08-28T18:02:40.175" v="8347" actId="20577"/>
          <ac:spMkLst>
            <pc:docMk/>
            <pc:sldMk cId="1998664259" sldId="390"/>
            <ac:spMk id="5" creationId="{ECD04068-A0CC-3B9E-9AF1-568B1DAD6766}"/>
          </ac:spMkLst>
        </pc:spChg>
        <pc:spChg chg="del">
          <ac:chgData name="Nick Blunt" userId="8ab2aa37-a82a-43c3-aa20-d1923e111052" providerId="ADAL" clId="{2498C375-AF73-46AE-9D97-C3EFD141EC3B}" dt="2023-08-24T12:47:49.295" v="356" actId="478"/>
          <ac:spMkLst>
            <pc:docMk/>
            <pc:sldMk cId="1998664259" sldId="390"/>
            <ac:spMk id="6" creationId="{B4866295-45F7-28BE-3020-DCD827A04120}"/>
          </ac:spMkLst>
        </pc:spChg>
        <pc:spChg chg="add del mod">
          <ac:chgData name="Nick Blunt" userId="8ab2aa37-a82a-43c3-aa20-d1923e111052" providerId="ADAL" clId="{2498C375-AF73-46AE-9D97-C3EFD141EC3B}" dt="2023-08-25T10:45:17.125" v="2504" actId="478"/>
          <ac:spMkLst>
            <pc:docMk/>
            <pc:sldMk cId="1998664259" sldId="390"/>
            <ac:spMk id="6" creationId="{BCC04CD6-A49F-968F-1C70-58102DEBA2E8}"/>
          </ac:spMkLst>
        </pc:spChg>
        <pc:spChg chg="add del mod">
          <ac:chgData name="Nick Blunt" userId="8ab2aa37-a82a-43c3-aa20-d1923e111052" providerId="ADAL" clId="{2498C375-AF73-46AE-9D97-C3EFD141EC3B}" dt="2023-08-25T10:48:14.600" v="2522" actId="478"/>
          <ac:spMkLst>
            <pc:docMk/>
            <pc:sldMk cId="1998664259" sldId="390"/>
            <ac:spMk id="9" creationId="{88FD8839-1645-AC3B-7844-B5FDD5191C6E}"/>
          </ac:spMkLst>
        </pc:spChg>
        <pc:spChg chg="add mod">
          <ac:chgData name="Nick Blunt" userId="8ab2aa37-a82a-43c3-aa20-d1923e111052" providerId="ADAL" clId="{2498C375-AF73-46AE-9D97-C3EFD141EC3B}" dt="2023-08-26T17:36:34.673" v="7570" actId="20577"/>
          <ac:spMkLst>
            <pc:docMk/>
            <pc:sldMk cId="1998664259" sldId="390"/>
            <ac:spMk id="10" creationId="{01B7EDCE-2647-C7E4-EAB0-5B5C7DEB23A1}"/>
          </ac:spMkLst>
        </pc:spChg>
        <pc:spChg chg="mod">
          <ac:chgData name="Nick Blunt" userId="8ab2aa37-a82a-43c3-aa20-d1923e111052" providerId="ADAL" clId="{2498C375-AF73-46AE-9D97-C3EFD141EC3B}" dt="2023-08-25T10:38:40.501" v="2348" actId="20577"/>
          <ac:spMkLst>
            <pc:docMk/>
            <pc:sldMk cId="1998664259" sldId="390"/>
            <ac:spMk id="11" creationId="{0B2BACC5-69E2-A1AB-455A-D63A33586ED6}"/>
          </ac:spMkLst>
        </pc:spChg>
        <pc:spChg chg="add mod topLvl">
          <ac:chgData name="Nick Blunt" userId="8ab2aa37-a82a-43c3-aa20-d1923e111052" providerId="ADAL" clId="{2498C375-AF73-46AE-9D97-C3EFD141EC3B}" dt="2023-08-25T13:16:45.434" v="2827" actId="164"/>
          <ac:spMkLst>
            <pc:docMk/>
            <pc:sldMk cId="1998664259" sldId="390"/>
            <ac:spMk id="16" creationId="{36793F3A-1A36-D8AF-82CA-62319DF3196C}"/>
          </ac:spMkLst>
        </pc:spChg>
        <pc:spChg chg="add mod topLvl">
          <ac:chgData name="Nick Blunt" userId="8ab2aa37-a82a-43c3-aa20-d1923e111052" providerId="ADAL" clId="{2498C375-AF73-46AE-9D97-C3EFD141EC3B}" dt="2023-08-25T13:16:45.434" v="2827" actId="164"/>
          <ac:spMkLst>
            <pc:docMk/>
            <pc:sldMk cId="1998664259" sldId="390"/>
            <ac:spMk id="20" creationId="{31567FB6-A702-91E7-E82E-E6A567D5CCD7}"/>
          </ac:spMkLst>
        </pc:spChg>
        <pc:spChg chg="add mod">
          <ac:chgData name="Nick Blunt" userId="8ab2aa37-a82a-43c3-aa20-d1923e111052" providerId="ADAL" clId="{2498C375-AF73-46AE-9D97-C3EFD141EC3B}" dt="2023-08-25T10:48:15" v="2523"/>
          <ac:spMkLst>
            <pc:docMk/>
            <pc:sldMk cId="1998664259" sldId="390"/>
            <ac:spMk id="24" creationId="{2CC9C13B-BC9B-4F05-EEF0-5F3C36B8F8D6}"/>
          </ac:spMkLst>
        </pc:spChg>
        <pc:spChg chg="add mod ord">
          <ac:chgData name="Nick Blunt" userId="8ab2aa37-a82a-43c3-aa20-d1923e111052" providerId="ADAL" clId="{2498C375-AF73-46AE-9D97-C3EFD141EC3B}" dt="2023-08-25T13:12:00.008" v="2817" actId="164"/>
          <ac:spMkLst>
            <pc:docMk/>
            <pc:sldMk cId="1998664259" sldId="390"/>
            <ac:spMk id="26" creationId="{F99CFC37-B5EC-A775-A65F-3786A3DC067F}"/>
          </ac:spMkLst>
        </pc:spChg>
        <pc:grpChg chg="add del mod">
          <ac:chgData name="Nick Blunt" userId="8ab2aa37-a82a-43c3-aa20-d1923e111052" providerId="ADAL" clId="{2498C375-AF73-46AE-9D97-C3EFD141EC3B}" dt="2023-08-25T10:38:42.944" v="2349" actId="478"/>
          <ac:grpSpMkLst>
            <pc:docMk/>
            <pc:sldMk cId="1998664259" sldId="390"/>
            <ac:grpSpMk id="7" creationId="{9AF25073-503E-CC35-2E95-28F0F011EB3D}"/>
          </ac:grpSpMkLst>
        </pc:grpChg>
        <pc:grpChg chg="add mod">
          <ac:chgData name="Nick Blunt" userId="8ab2aa37-a82a-43c3-aa20-d1923e111052" providerId="ADAL" clId="{2498C375-AF73-46AE-9D97-C3EFD141EC3B}" dt="2023-08-25T10:40:52.733" v="2465" actId="1076"/>
          <ac:grpSpMkLst>
            <pc:docMk/>
            <pc:sldMk cId="1998664259" sldId="390"/>
            <ac:grpSpMk id="17" creationId="{82012CE9-1BBC-17E0-950B-4DED8FBEB72B}"/>
          </ac:grpSpMkLst>
        </pc:grpChg>
        <pc:grpChg chg="add del mod">
          <ac:chgData name="Nick Blunt" userId="8ab2aa37-a82a-43c3-aa20-d1923e111052" providerId="ADAL" clId="{2498C375-AF73-46AE-9D97-C3EFD141EC3B}" dt="2023-08-25T10:45:21.994" v="2506" actId="165"/>
          <ac:grpSpMkLst>
            <pc:docMk/>
            <pc:sldMk cId="1998664259" sldId="390"/>
            <ac:grpSpMk id="18" creationId="{E0698940-8700-792C-8C24-C9C6A5AFEEB4}"/>
          </ac:grpSpMkLst>
        </pc:grpChg>
        <pc:grpChg chg="add del mod">
          <ac:chgData name="Nick Blunt" userId="8ab2aa37-a82a-43c3-aa20-d1923e111052" providerId="ADAL" clId="{2498C375-AF73-46AE-9D97-C3EFD141EC3B}" dt="2023-08-25T13:16:40.776" v="2826" actId="165"/>
          <ac:grpSpMkLst>
            <pc:docMk/>
            <pc:sldMk cId="1998664259" sldId="390"/>
            <ac:grpSpMk id="22" creationId="{BB1F5121-8871-620F-109D-DEA8AF66B0E2}"/>
          </ac:grpSpMkLst>
        </pc:grpChg>
        <pc:grpChg chg="add mod">
          <ac:chgData name="Nick Blunt" userId="8ab2aa37-a82a-43c3-aa20-d1923e111052" providerId="ADAL" clId="{2498C375-AF73-46AE-9D97-C3EFD141EC3B}" dt="2023-08-25T13:16:45.434" v="2827" actId="164"/>
          <ac:grpSpMkLst>
            <pc:docMk/>
            <pc:sldMk cId="1998664259" sldId="390"/>
            <ac:grpSpMk id="27" creationId="{1F38CD19-0388-2329-8748-089EAC83555C}"/>
          </ac:grpSpMkLst>
        </pc:grpChg>
        <pc:grpChg chg="add mod">
          <ac:chgData name="Nick Blunt" userId="8ab2aa37-a82a-43c3-aa20-d1923e111052" providerId="ADAL" clId="{2498C375-AF73-46AE-9D97-C3EFD141EC3B}" dt="2023-08-25T13:16:45.434" v="2827" actId="164"/>
          <ac:grpSpMkLst>
            <pc:docMk/>
            <pc:sldMk cId="1998664259" sldId="390"/>
            <ac:grpSpMk id="28" creationId="{40D82DF6-D68D-CFA6-E0BE-1105F28F7123}"/>
          </ac:grpSpMkLst>
        </pc:grpChg>
        <pc:picChg chg="add del mod">
          <ac:chgData name="Nick Blunt" userId="8ab2aa37-a82a-43c3-aa20-d1923e111052" providerId="ADAL" clId="{2498C375-AF73-46AE-9D97-C3EFD141EC3B}" dt="2023-08-25T10:24:38.380" v="2134" actId="21"/>
          <ac:picMkLst>
            <pc:docMk/>
            <pc:sldMk cId="1998664259" sldId="390"/>
            <ac:picMk id="2" creationId="{7FA7585F-E7C7-83BB-99FC-E8FFE70C5638}"/>
          </ac:picMkLst>
        </pc:picChg>
        <pc:picChg chg="add del mod">
          <ac:chgData name="Nick Blunt" userId="8ab2aa37-a82a-43c3-aa20-d1923e111052" providerId="ADAL" clId="{2498C375-AF73-46AE-9D97-C3EFD141EC3B}" dt="2023-08-25T10:48:14.600" v="2522" actId="478"/>
          <ac:picMkLst>
            <pc:docMk/>
            <pc:sldMk cId="1998664259" sldId="390"/>
            <ac:picMk id="8" creationId="{285AF1C2-4306-F367-40CD-E2208E9113AC}"/>
          </ac:picMkLst>
        </pc:picChg>
        <pc:picChg chg="add mod">
          <ac:chgData name="Nick Blunt" userId="8ab2aa37-a82a-43c3-aa20-d1923e111052" providerId="ADAL" clId="{2498C375-AF73-46AE-9D97-C3EFD141EC3B}" dt="2023-08-24T13:52:00.885" v="627" actId="164"/>
          <ac:picMkLst>
            <pc:docMk/>
            <pc:sldMk cId="1998664259" sldId="390"/>
            <ac:picMk id="12" creationId="{265155BA-75A7-3C19-DADE-F167C67E0B11}"/>
          </ac:picMkLst>
        </pc:picChg>
        <pc:picChg chg="mod">
          <ac:chgData name="Nick Blunt" userId="8ab2aa37-a82a-43c3-aa20-d1923e111052" providerId="ADAL" clId="{2498C375-AF73-46AE-9D97-C3EFD141EC3B}" dt="2023-08-25T10:38:34.959" v="2339"/>
          <ac:picMkLst>
            <pc:docMk/>
            <pc:sldMk cId="1998664259" sldId="390"/>
            <ac:picMk id="13" creationId="{076E8C7B-3C83-F086-7B54-4996D7A89E75}"/>
          </ac:picMkLst>
        </pc:picChg>
        <pc:picChg chg="add mod">
          <ac:chgData name="Nick Blunt" userId="8ab2aa37-a82a-43c3-aa20-d1923e111052" providerId="ADAL" clId="{2498C375-AF73-46AE-9D97-C3EFD141EC3B}" dt="2023-08-24T13:52:00.885" v="627" actId="164"/>
          <ac:picMkLst>
            <pc:docMk/>
            <pc:sldMk cId="1998664259" sldId="390"/>
            <ac:picMk id="14" creationId="{A90CDFB0-CD2D-99DA-52E8-4C8DE57ACBE0}"/>
          </ac:picMkLst>
        </pc:picChg>
        <pc:picChg chg="mod">
          <ac:chgData name="Nick Blunt" userId="8ab2aa37-a82a-43c3-aa20-d1923e111052" providerId="ADAL" clId="{2498C375-AF73-46AE-9D97-C3EFD141EC3B}" dt="2023-08-25T10:38:34.959" v="2339"/>
          <ac:picMkLst>
            <pc:docMk/>
            <pc:sldMk cId="1998664259" sldId="390"/>
            <ac:picMk id="15" creationId="{317B2FA2-758F-FEEC-002C-42844F540F72}"/>
          </ac:picMkLst>
        </pc:picChg>
        <pc:picChg chg="add del mod">
          <ac:chgData name="Nick Blunt" userId="8ab2aa37-a82a-43c3-aa20-d1923e111052" providerId="ADAL" clId="{2498C375-AF73-46AE-9D97-C3EFD141EC3B}" dt="2023-08-24T13:49:58.247" v="541" actId="478"/>
          <ac:picMkLst>
            <pc:docMk/>
            <pc:sldMk cId="1998664259" sldId="390"/>
            <ac:picMk id="15" creationId="{EF07B347-B981-E4BB-C77C-1BF6B8391C3B}"/>
          </ac:picMkLst>
        </pc:picChg>
        <pc:picChg chg="add del mod">
          <ac:chgData name="Nick Blunt" userId="8ab2aa37-a82a-43c3-aa20-d1923e111052" providerId="ADAL" clId="{2498C375-AF73-46AE-9D97-C3EFD141EC3B}" dt="2023-08-24T13:50:05.320" v="543" actId="478"/>
          <ac:picMkLst>
            <pc:docMk/>
            <pc:sldMk cId="1998664259" sldId="390"/>
            <ac:picMk id="16" creationId="{4E760ECE-A8CB-8058-B50B-2A9B3F3EAAFC}"/>
          </ac:picMkLst>
        </pc:picChg>
        <pc:picChg chg="add mod">
          <ac:chgData name="Nick Blunt" userId="8ab2aa37-a82a-43c3-aa20-d1923e111052" providerId="ADAL" clId="{2498C375-AF73-46AE-9D97-C3EFD141EC3B}" dt="2023-08-25T10:40:52.733" v="2465" actId="1076"/>
          <ac:picMkLst>
            <pc:docMk/>
            <pc:sldMk cId="1998664259" sldId="390"/>
            <ac:picMk id="19" creationId="{7495F84C-E38C-69A3-84AC-76FC00F20F1B}"/>
          </ac:picMkLst>
        </pc:picChg>
        <pc:picChg chg="add mod topLvl">
          <ac:chgData name="Nick Blunt" userId="8ab2aa37-a82a-43c3-aa20-d1923e111052" providerId="ADAL" clId="{2498C375-AF73-46AE-9D97-C3EFD141EC3B}" dt="2023-08-25T13:16:45.434" v="2827" actId="164"/>
          <ac:picMkLst>
            <pc:docMk/>
            <pc:sldMk cId="1998664259" sldId="390"/>
            <ac:picMk id="21" creationId="{DEF20EBA-E907-E482-A743-28317AB36113}"/>
          </ac:picMkLst>
        </pc:picChg>
        <pc:picChg chg="add mod">
          <ac:chgData name="Nick Blunt" userId="8ab2aa37-a82a-43c3-aa20-d1923e111052" providerId="ADAL" clId="{2498C375-AF73-46AE-9D97-C3EFD141EC3B}" dt="2023-08-25T10:48:15" v="2523"/>
          <ac:picMkLst>
            <pc:docMk/>
            <pc:sldMk cId="1998664259" sldId="390"/>
            <ac:picMk id="23" creationId="{A4E2BFDE-6656-D0A2-C007-C1477D609BB0}"/>
          </ac:picMkLst>
        </pc:picChg>
        <pc:picChg chg="add mod">
          <ac:chgData name="Nick Blunt" userId="8ab2aa37-a82a-43c3-aa20-d1923e111052" providerId="ADAL" clId="{2498C375-AF73-46AE-9D97-C3EFD141EC3B}" dt="2023-08-25T13:12:00.008" v="2817" actId="164"/>
          <ac:picMkLst>
            <pc:docMk/>
            <pc:sldMk cId="1998664259" sldId="390"/>
            <ac:picMk id="25" creationId="{84DD613A-D352-8BEA-4AF2-653E0C3E0AEA}"/>
          </ac:picMkLst>
        </pc:picChg>
      </pc:sldChg>
      <pc:sldChg chg="addSp delSp modSp new mod modAnim">
        <pc:chgData name="Nick Blunt" userId="8ab2aa37-a82a-43c3-aa20-d1923e111052" providerId="ADAL" clId="{2498C375-AF73-46AE-9D97-C3EFD141EC3B}" dt="2023-08-28T18:02:49.472" v="8353" actId="20577"/>
        <pc:sldMkLst>
          <pc:docMk/>
          <pc:sldMk cId="2789341507" sldId="391"/>
        </pc:sldMkLst>
        <pc:spChg chg="add mod">
          <ac:chgData name="Nick Blunt" userId="8ab2aa37-a82a-43c3-aa20-d1923e111052" providerId="ADAL" clId="{2498C375-AF73-46AE-9D97-C3EFD141EC3B}" dt="2023-08-27T12:42:08.243" v="7802" actId="20577"/>
          <ac:spMkLst>
            <pc:docMk/>
            <pc:sldMk cId="2789341507" sldId="391"/>
            <ac:spMk id="2" creationId="{1703378B-9A9F-0876-0B2D-5AE2E34536D4}"/>
          </ac:spMkLst>
        </pc:spChg>
        <pc:spChg chg="del">
          <ac:chgData name="Nick Blunt" userId="8ab2aa37-a82a-43c3-aa20-d1923e111052" providerId="ADAL" clId="{2498C375-AF73-46AE-9D97-C3EFD141EC3B}" dt="2023-08-24T14:25:53.092" v="672" actId="478"/>
          <ac:spMkLst>
            <pc:docMk/>
            <pc:sldMk cId="2789341507" sldId="391"/>
            <ac:spMk id="2" creationId="{3BDA3B3D-B312-4F59-A39D-B010F7FCD430}"/>
          </ac:spMkLst>
        </pc:spChg>
        <pc:spChg chg="del mod">
          <ac:chgData name="Nick Blunt" userId="8ab2aa37-a82a-43c3-aa20-d1923e111052" providerId="ADAL" clId="{2498C375-AF73-46AE-9D97-C3EFD141EC3B}" dt="2023-08-24T14:25:59.855" v="674" actId="478"/>
          <ac:spMkLst>
            <pc:docMk/>
            <pc:sldMk cId="2789341507" sldId="391"/>
            <ac:spMk id="3" creationId="{5E06E00B-82E3-23BB-1FC3-497ACB513D9B}"/>
          </ac:spMkLst>
        </pc:spChg>
        <pc:spChg chg="mod">
          <ac:chgData name="Nick Blunt" userId="8ab2aa37-a82a-43c3-aa20-d1923e111052" providerId="ADAL" clId="{2498C375-AF73-46AE-9D97-C3EFD141EC3B}" dt="2023-08-28T18:02:49.472" v="8353" actId="20577"/>
          <ac:spMkLst>
            <pc:docMk/>
            <pc:sldMk cId="2789341507" sldId="391"/>
            <ac:spMk id="5" creationId="{56562DD5-2407-88CF-3931-E80E77A1B3CE}"/>
          </ac:spMkLst>
        </pc:spChg>
        <pc:spChg chg="del">
          <ac:chgData name="Nick Blunt" userId="8ab2aa37-a82a-43c3-aa20-d1923e111052" providerId="ADAL" clId="{2498C375-AF73-46AE-9D97-C3EFD141EC3B}" dt="2023-08-24T14:25:51.156" v="671" actId="478"/>
          <ac:spMkLst>
            <pc:docMk/>
            <pc:sldMk cId="2789341507" sldId="391"/>
            <ac:spMk id="6" creationId="{A8A06EBF-53AB-1785-7039-DFC9C416D75D}"/>
          </ac:spMkLst>
        </pc:spChg>
        <pc:spChg chg="add mod">
          <ac:chgData name="Nick Blunt" userId="8ab2aa37-a82a-43c3-aa20-d1923e111052" providerId="ADAL" clId="{2498C375-AF73-46AE-9D97-C3EFD141EC3B}" dt="2023-08-24T14:26:24.219" v="744" actId="20577"/>
          <ac:spMkLst>
            <pc:docMk/>
            <pc:sldMk cId="2789341507" sldId="391"/>
            <ac:spMk id="7" creationId="{D050BE48-8F51-F51B-07F1-1C29941BFBD0}"/>
          </ac:spMkLst>
        </pc:spChg>
        <pc:spChg chg="add mod">
          <ac:chgData name="Nick Blunt" userId="8ab2aa37-a82a-43c3-aa20-d1923e111052" providerId="ADAL" clId="{2498C375-AF73-46AE-9D97-C3EFD141EC3B}" dt="2023-08-27T12:49:51.268" v="7845" actId="20577"/>
          <ac:spMkLst>
            <pc:docMk/>
            <pc:sldMk cId="2789341507" sldId="391"/>
            <ac:spMk id="8" creationId="{3B7B10FA-768A-EFC0-6AE0-E9C7E841EB11}"/>
          </ac:spMkLst>
        </pc:spChg>
        <pc:spChg chg="add del mod">
          <ac:chgData name="Nick Blunt" userId="8ab2aa37-a82a-43c3-aa20-d1923e111052" providerId="ADAL" clId="{2498C375-AF73-46AE-9D97-C3EFD141EC3B}" dt="2023-08-25T10:52:12.065" v="2561" actId="478"/>
          <ac:spMkLst>
            <pc:docMk/>
            <pc:sldMk cId="2789341507" sldId="391"/>
            <ac:spMk id="14" creationId="{4EFE9186-6DAE-B387-AEB0-E625D713C4D4}"/>
          </ac:spMkLst>
        </pc:spChg>
        <pc:spChg chg="add mod">
          <ac:chgData name="Nick Blunt" userId="8ab2aa37-a82a-43c3-aa20-d1923e111052" providerId="ADAL" clId="{2498C375-AF73-46AE-9D97-C3EFD141EC3B}" dt="2023-08-25T13:29:36.310" v="2966" actId="164"/>
          <ac:spMkLst>
            <pc:docMk/>
            <pc:sldMk cId="2789341507" sldId="391"/>
            <ac:spMk id="15" creationId="{AEF27AE9-9A35-B111-B159-FDEFFA5BA5D2}"/>
          </ac:spMkLst>
        </pc:spChg>
        <pc:spChg chg="add mod">
          <ac:chgData name="Nick Blunt" userId="8ab2aa37-a82a-43c3-aa20-d1923e111052" providerId="ADAL" clId="{2498C375-AF73-46AE-9D97-C3EFD141EC3B}" dt="2023-08-25T13:30:57.263" v="2976" actId="164"/>
          <ac:spMkLst>
            <pc:docMk/>
            <pc:sldMk cId="2789341507" sldId="391"/>
            <ac:spMk id="18" creationId="{FF3D82CC-5541-99D1-519A-70D9EA6A3C0E}"/>
          </ac:spMkLst>
        </pc:spChg>
        <pc:spChg chg="mod">
          <ac:chgData name="Nick Blunt" userId="8ab2aa37-a82a-43c3-aa20-d1923e111052" providerId="ADAL" clId="{2498C375-AF73-46AE-9D97-C3EFD141EC3B}" dt="2023-08-25T13:15:14.519" v="2824"/>
          <ac:spMkLst>
            <pc:docMk/>
            <pc:sldMk cId="2789341507" sldId="391"/>
            <ac:spMk id="22" creationId="{EEA91C2E-4E77-329E-E61F-AACCE000E816}"/>
          </ac:spMkLst>
        </pc:spChg>
        <pc:spChg chg="add mod">
          <ac:chgData name="Nick Blunt" userId="8ab2aa37-a82a-43c3-aa20-d1923e111052" providerId="ADAL" clId="{2498C375-AF73-46AE-9D97-C3EFD141EC3B}" dt="2023-08-25T13:30:52.069" v="2975" actId="164"/>
          <ac:spMkLst>
            <pc:docMk/>
            <pc:sldMk cId="2789341507" sldId="391"/>
            <ac:spMk id="24" creationId="{7DB5CF78-1839-DBAF-48B8-090EA9546F4F}"/>
          </ac:spMkLst>
        </pc:spChg>
        <pc:spChg chg="add mod">
          <ac:chgData name="Nick Blunt" userId="8ab2aa37-a82a-43c3-aa20-d1923e111052" providerId="ADAL" clId="{2498C375-AF73-46AE-9D97-C3EFD141EC3B}" dt="2023-08-25T13:30:52.069" v="2975" actId="164"/>
          <ac:spMkLst>
            <pc:docMk/>
            <pc:sldMk cId="2789341507" sldId="391"/>
            <ac:spMk id="28" creationId="{66E95719-CDC0-5969-1E06-C1FA1DAB30BD}"/>
          </ac:spMkLst>
        </pc:spChg>
        <pc:spChg chg="add mod">
          <ac:chgData name="Nick Blunt" userId="8ab2aa37-a82a-43c3-aa20-d1923e111052" providerId="ADAL" clId="{2498C375-AF73-46AE-9D97-C3EFD141EC3B}" dt="2023-08-25T13:34:01.693" v="3030" actId="14100"/>
          <ac:spMkLst>
            <pc:docMk/>
            <pc:sldMk cId="2789341507" sldId="391"/>
            <ac:spMk id="30" creationId="{FA107338-F10C-5EA2-30BA-E547BC0449D0}"/>
          </ac:spMkLst>
        </pc:spChg>
        <pc:spChg chg="add del mod">
          <ac:chgData name="Nick Blunt" userId="8ab2aa37-a82a-43c3-aa20-d1923e111052" providerId="ADAL" clId="{2498C375-AF73-46AE-9D97-C3EFD141EC3B}" dt="2023-08-25T13:35:56.367" v="3052" actId="478"/>
          <ac:spMkLst>
            <pc:docMk/>
            <pc:sldMk cId="2789341507" sldId="391"/>
            <ac:spMk id="33" creationId="{DD8F12BA-57EE-0CCF-0EFE-4DCB8BE72DAA}"/>
          </ac:spMkLst>
        </pc:spChg>
        <pc:spChg chg="add mod">
          <ac:chgData name="Nick Blunt" userId="8ab2aa37-a82a-43c3-aa20-d1923e111052" providerId="ADAL" clId="{2498C375-AF73-46AE-9D97-C3EFD141EC3B}" dt="2023-08-25T13:35:56.579" v="3053"/>
          <ac:spMkLst>
            <pc:docMk/>
            <pc:sldMk cId="2789341507" sldId="391"/>
            <ac:spMk id="34" creationId="{FD968419-4B30-AFCB-57F6-BB29D1F1CC66}"/>
          </ac:spMkLst>
        </pc:spChg>
        <pc:grpChg chg="add mod">
          <ac:chgData name="Nick Blunt" userId="8ab2aa37-a82a-43c3-aa20-d1923e111052" providerId="ADAL" clId="{2498C375-AF73-46AE-9D97-C3EFD141EC3B}" dt="2023-08-25T13:15:14.519" v="2824"/>
          <ac:grpSpMkLst>
            <pc:docMk/>
            <pc:sldMk cId="2789341507" sldId="391"/>
            <ac:grpSpMk id="21" creationId="{85FCCEF1-4B06-114B-57C6-3D3AD57C9AD0}"/>
          </ac:grpSpMkLst>
        </pc:grpChg>
        <pc:grpChg chg="add mod">
          <ac:chgData name="Nick Blunt" userId="8ab2aa37-a82a-43c3-aa20-d1923e111052" providerId="ADAL" clId="{2498C375-AF73-46AE-9D97-C3EFD141EC3B}" dt="2023-08-25T13:29:39.258" v="2967" actId="1076"/>
          <ac:grpSpMkLst>
            <pc:docMk/>
            <pc:sldMk cId="2789341507" sldId="391"/>
            <ac:grpSpMk id="29" creationId="{0D633702-B30E-5F4A-A21E-9179439CEA24}"/>
          </ac:grpSpMkLst>
        </pc:grpChg>
        <pc:grpChg chg="add mod">
          <ac:chgData name="Nick Blunt" userId="8ab2aa37-a82a-43c3-aa20-d1923e111052" providerId="ADAL" clId="{2498C375-AF73-46AE-9D97-C3EFD141EC3B}" dt="2023-08-25T13:33:57.681" v="3028" actId="1076"/>
          <ac:grpSpMkLst>
            <pc:docMk/>
            <pc:sldMk cId="2789341507" sldId="391"/>
            <ac:grpSpMk id="31" creationId="{1E14D47F-416D-9923-9C92-5C7069F0A9E7}"/>
          </ac:grpSpMkLst>
        </pc:grpChg>
        <pc:grpChg chg="add mod">
          <ac:chgData name="Nick Blunt" userId="8ab2aa37-a82a-43c3-aa20-d1923e111052" providerId="ADAL" clId="{2498C375-AF73-46AE-9D97-C3EFD141EC3B}" dt="2023-08-25T13:30:57.263" v="2976" actId="164"/>
          <ac:grpSpMkLst>
            <pc:docMk/>
            <pc:sldMk cId="2789341507" sldId="391"/>
            <ac:grpSpMk id="32" creationId="{02D1EE72-C5F3-3652-A86E-253AD988223E}"/>
          </ac:grpSpMkLst>
        </pc:grpChg>
        <pc:picChg chg="add del mod">
          <ac:chgData name="Nick Blunt" userId="8ab2aa37-a82a-43c3-aa20-d1923e111052" providerId="ADAL" clId="{2498C375-AF73-46AE-9D97-C3EFD141EC3B}" dt="2023-08-25T10:24:23.517" v="2127" actId="21"/>
          <ac:picMkLst>
            <pc:docMk/>
            <pc:sldMk cId="2789341507" sldId="391"/>
            <ac:picMk id="6" creationId="{7D9BF991-B38C-0EBA-5DCB-D8E90D5D2C0D}"/>
          </ac:picMkLst>
        </pc:picChg>
        <pc:picChg chg="add mod">
          <ac:chgData name="Nick Blunt" userId="8ab2aa37-a82a-43c3-aa20-d1923e111052" providerId="ADAL" clId="{2498C375-AF73-46AE-9D97-C3EFD141EC3B}" dt="2023-08-24T15:07:06.033" v="1084" actId="14100"/>
          <ac:picMkLst>
            <pc:docMk/>
            <pc:sldMk cId="2789341507" sldId="391"/>
            <ac:picMk id="9" creationId="{94DCF9E0-6051-21E1-8DCF-A4246E801251}"/>
          </ac:picMkLst>
        </pc:picChg>
        <pc:picChg chg="add mod">
          <ac:chgData name="Nick Blunt" userId="8ab2aa37-a82a-43c3-aa20-d1923e111052" providerId="ADAL" clId="{2498C375-AF73-46AE-9D97-C3EFD141EC3B}" dt="2023-08-25T13:15:29.272" v="2825" actId="1076"/>
          <ac:picMkLst>
            <pc:docMk/>
            <pc:sldMk cId="2789341507" sldId="391"/>
            <ac:picMk id="11" creationId="{C5A00FFD-1CEF-53D7-0C83-0D052D43FADA}"/>
          </ac:picMkLst>
        </pc:picChg>
        <pc:picChg chg="add mod">
          <ac:chgData name="Nick Blunt" userId="8ab2aa37-a82a-43c3-aa20-d1923e111052" providerId="ADAL" clId="{2498C375-AF73-46AE-9D97-C3EFD141EC3B}" dt="2023-08-25T13:29:36.310" v="2966" actId="164"/>
          <ac:picMkLst>
            <pc:docMk/>
            <pc:sldMk cId="2789341507" sldId="391"/>
            <ac:picMk id="12" creationId="{5E2A13C2-1EA1-2A6B-AF3B-E9A72C2BF46E}"/>
          </ac:picMkLst>
        </pc:picChg>
        <pc:picChg chg="add mod">
          <ac:chgData name="Nick Blunt" userId="8ab2aa37-a82a-43c3-aa20-d1923e111052" providerId="ADAL" clId="{2498C375-AF73-46AE-9D97-C3EFD141EC3B}" dt="2023-08-25T13:30:57.263" v="2976" actId="164"/>
          <ac:picMkLst>
            <pc:docMk/>
            <pc:sldMk cId="2789341507" sldId="391"/>
            <ac:picMk id="13" creationId="{846DA0ED-8DEC-385F-C6E6-6F1FC12819A5}"/>
          </ac:picMkLst>
        </pc:picChg>
        <pc:picChg chg="add del mod">
          <ac:chgData name="Nick Blunt" userId="8ab2aa37-a82a-43c3-aa20-d1923e111052" providerId="ADAL" clId="{2498C375-AF73-46AE-9D97-C3EFD141EC3B}" dt="2023-08-25T12:51:26.029" v="2632" actId="478"/>
          <ac:picMkLst>
            <pc:docMk/>
            <pc:sldMk cId="2789341507" sldId="391"/>
            <ac:picMk id="17" creationId="{D8DB1923-95CE-2365-1861-A6ECD4E33302}"/>
          </ac:picMkLst>
        </pc:picChg>
        <pc:picChg chg="add del mod">
          <ac:chgData name="Nick Blunt" userId="8ab2aa37-a82a-43c3-aa20-d1923e111052" providerId="ADAL" clId="{2498C375-AF73-46AE-9D97-C3EFD141EC3B}" dt="2023-08-25T13:10:41.084" v="2767" actId="21"/>
          <ac:picMkLst>
            <pc:docMk/>
            <pc:sldMk cId="2789341507" sldId="391"/>
            <ac:picMk id="20" creationId="{E4BE0D23-8408-2A89-0668-FF3AE93B258C}"/>
          </ac:picMkLst>
        </pc:picChg>
        <pc:picChg chg="mod">
          <ac:chgData name="Nick Blunt" userId="8ab2aa37-a82a-43c3-aa20-d1923e111052" providerId="ADAL" clId="{2498C375-AF73-46AE-9D97-C3EFD141EC3B}" dt="2023-08-25T13:15:14.519" v="2824"/>
          <ac:picMkLst>
            <pc:docMk/>
            <pc:sldMk cId="2789341507" sldId="391"/>
            <ac:picMk id="23" creationId="{E0892965-3671-865E-50BE-AA9F4B6A650A}"/>
          </ac:picMkLst>
        </pc:picChg>
        <pc:picChg chg="add del mod">
          <ac:chgData name="Nick Blunt" userId="8ab2aa37-a82a-43c3-aa20-d1923e111052" providerId="ADAL" clId="{2498C375-AF73-46AE-9D97-C3EFD141EC3B}" dt="2023-08-25T13:24:56.552" v="2889" actId="478"/>
          <ac:picMkLst>
            <pc:docMk/>
            <pc:sldMk cId="2789341507" sldId="391"/>
            <ac:picMk id="25" creationId="{26F64FC9-D429-4414-E631-21A5A04B59BB}"/>
          </ac:picMkLst>
        </pc:picChg>
        <pc:picChg chg="add mod">
          <ac:chgData name="Nick Blunt" userId="8ab2aa37-a82a-43c3-aa20-d1923e111052" providerId="ADAL" clId="{2498C375-AF73-46AE-9D97-C3EFD141EC3B}" dt="2023-08-25T13:30:52.069" v="2975" actId="164"/>
          <ac:picMkLst>
            <pc:docMk/>
            <pc:sldMk cId="2789341507" sldId="391"/>
            <ac:picMk id="27" creationId="{0A3B158F-2B86-7D68-5225-EBF4BC2C2CE8}"/>
          </ac:picMkLst>
        </pc:picChg>
      </pc:sldChg>
      <pc:sldChg chg="addSp delSp modSp new add del mod ord modShow">
        <pc:chgData name="Nick Blunt" userId="8ab2aa37-a82a-43c3-aa20-d1923e111052" providerId="ADAL" clId="{2498C375-AF73-46AE-9D97-C3EFD141EC3B}" dt="2023-08-26T17:46:09.275" v="7679" actId="47"/>
        <pc:sldMkLst>
          <pc:docMk/>
          <pc:sldMk cId="1486372249" sldId="392"/>
        </pc:sldMkLst>
        <pc:spChg chg="del">
          <ac:chgData name="Nick Blunt" userId="8ab2aa37-a82a-43c3-aa20-d1923e111052" providerId="ADAL" clId="{2498C375-AF73-46AE-9D97-C3EFD141EC3B}" dt="2023-08-24T14:40:14.657" v="747" actId="478"/>
          <ac:spMkLst>
            <pc:docMk/>
            <pc:sldMk cId="1486372249" sldId="392"/>
            <ac:spMk id="2" creationId="{52A407EB-47CD-56C9-448D-DFCAC0420C2B}"/>
          </ac:spMkLst>
        </pc:spChg>
        <pc:spChg chg="del mod">
          <ac:chgData name="Nick Blunt" userId="8ab2aa37-a82a-43c3-aa20-d1923e111052" providerId="ADAL" clId="{2498C375-AF73-46AE-9D97-C3EFD141EC3B}" dt="2023-08-24T14:40:18.079" v="750" actId="478"/>
          <ac:spMkLst>
            <pc:docMk/>
            <pc:sldMk cId="1486372249" sldId="392"/>
            <ac:spMk id="3" creationId="{AE0465E0-ED81-F8B1-1FBF-8595D9A238E8}"/>
          </ac:spMkLst>
        </pc:spChg>
        <pc:spChg chg="del">
          <ac:chgData name="Nick Blunt" userId="8ab2aa37-a82a-43c3-aa20-d1923e111052" providerId="ADAL" clId="{2498C375-AF73-46AE-9D97-C3EFD141EC3B}" dt="2023-08-24T14:40:13.375" v="746" actId="478"/>
          <ac:spMkLst>
            <pc:docMk/>
            <pc:sldMk cId="1486372249" sldId="392"/>
            <ac:spMk id="6" creationId="{CE4B60AE-17BF-2690-42EB-47F9F5AC23DD}"/>
          </ac:spMkLst>
        </pc:spChg>
        <pc:spChg chg="add mod">
          <ac:chgData name="Nick Blunt" userId="8ab2aa37-a82a-43c3-aa20-d1923e111052" providerId="ADAL" clId="{2498C375-AF73-46AE-9D97-C3EFD141EC3B}" dt="2023-08-24T14:40:23.335" v="751"/>
          <ac:spMkLst>
            <pc:docMk/>
            <pc:sldMk cId="1486372249" sldId="392"/>
            <ac:spMk id="7" creationId="{1CD4293C-F157-0516-019C-D483FC582E0B}"/>
          </ac:spMkLst>
        </pc:spChg>
        <pc:picChg chg="add mod">
          <ac:chgData name="Nick Blunt" userId="8ab2aa37-a82a-43c3-aa20-d1923e111052" providerId="ADAL" clId="{2498C375-AF73-46AE-9D97-C3EFD141EC3B}" dt="2023-08-25T08:57:45.879" v="1702" actId="1076"/>
          <ac:picMkLst>
            <pc:docMk/>
            <pc:sldMk cId="1486372249" sldId="392"/>
            <ac:picMk id="3" creationId="{DEF4332F-9F2D-047C-BFCE-A9F1353EADEB}"/>
          </ac:picMkLst>
        </pc:picChg>
        <pc:picChg chg="add mod">
          <ac:chgData name="Nick Blunt" userId="8ab2aa37-a82a-43c3-aa20-d1923e111052" providerId="ADAL" clId="{2498C375-AF73-46AE-9D97-C3EFD141EC3B}" dt="2023-08-25T08:57:44.832" v="1701" actId="1076"/>
          <ac:picMkLst>
            <pc:docMk/>
            <pc:sldMk cId="1486372249" sldId="392"/>
            <ac:picMk id="8" creationId="{56B35AC0-89B7-0378-9AE9-4D5B8FFCD73C}"/>
          </ac:picMkLst>
        </pc:picChg>
        <pc:picChg chg="add del mod">
          <ac:chgData name="Nick Blunt" userId="8ab2aa37-a82a-43c3-aa20-d1923e111052" providerId="ADAL" clId="{2498C375-AF73-46AE-9D97-C3EFD141EC3B}" dt="2023-08-25T08:56:10.941" v="1684" actId="478"/>
          <ac:picMkLst>
            <pc:docMk/>
            <pc:sldMk cId="1486372249" sldId="392"/>
            <ac:picMk id="9" creationId="{CDE8B3FF-F204-D4A0-44E9-C9E7CECCDD4F}"/>
          </ac:picMkLst>
        </pc:picChg>
      </pc:sldChg>
      <pc:sldChg chg="addSp delSp modSp new mod modAnim">
        <pc:chgData name="Nick Blunt" userId="8ab2aa37-a82a-43c3-aa20-d1923e111052" providerId="ADAL" clId="{2498C375-AF73-46AE-9D97-C3EFD141EC3B}" dt="2023-08-28T18:02:52.293" v="8355" actId="20577"/>
        <pc:sldMkLst>
          <pc:docMk/>
          <pc:sldMk cId="379547662" sldId="393"/>
        </pc:sldMkLst>
        <pc:spChg chg="add del mod">
          <ac:chgData name="Nick Blunt" userId="8ab2aa37-a82a-43c3-aa20-d1923e111052" providerId="ADAL" clId="{2498C375-AF73-46AE-9D97-C3EFD141EC3B}" dt="2023-08-26T16:10:15.788" v="6407" actId="478"/>
          <ac:spMkLst>
            <pc:docMk/>
            <pc:sldMk cId="379547662" sldId="393"/>
            <ac:spMk id="2" creationId="{1021DA9B-EA8B-EB6E-E7D9-1563BA6AF864}"/>
          </ac:spMkLst>
        </pc:spChg>
        <pc:spChg chg="del">
          <ac:chgData name="Nick Blunt" userId="8ab2aa37-a82a-43c3-aa20-d1923e111052" providerId="ADAL" clId="{2498C375-AF73-46AE-9D97-C3EFD141EC3B}" dt="2023-08-24T14:40:32.406" v="754" actId="478"/>
          <ac:spMkLst>
            <pc:docMk/>
            <pc:sldMk cId="379547662" sldId="393"/>
            <ac:spMk id="2" creationId="{3FAD7E1A-31E5-0715-2546-4EA1B5D5F036}"/>
          </ac:spMkLst>
        </pc:spChg>
        <pc:spChg chg="add mod">
          <ac:chgData name="Nick Blunt" userId="8ab2aa37-a82a-43c3-aa20-d1923e111052" providerId="ADAL" clId="{2498C375-AF73-46AE-9D97-C3EFD141EC3B}" dt="2023-08-27T14:12:17.237" v="7973" actId="14100"/>
          <ac:spMkLst>
            <pc:docMk/>
            <pc:sldMk cId="379547662" sldId="393"/>
            <ac:spMk id="3" creationId="{15A7EFA6-3E90-57D2-DA36-E7D7282E9A0D}"/>
          </ac:spMkLst>
        </pc:spChg>
        <pc:spChg chg="del mod">
          <ac:chgData name="Nick Blunt" userId="8ab2aa37-a82a-43c3-aa20-d1923e111052" providerId="ADAL" clId="{2498C375-AF73-46AE-9D97-C3EFD141EC3B}" dt="2023-08-24T14:40:36.132" v="756" actId="478"/>
          <ac:spMkLst>
            <pc:docMk/>
            <pc:sldMk cId="379547662" sldId="393"/>
            <ac:spMk id="3" creationId="{44BC0546-8D42-E160-5A77-E8EB4C042762}"/>
          </ac:spMkLst>
        </pc:spChg>
        <pc:spChg chg="mod">
          <ac:chgData name="Nick Blunt" userId="8ab2aa37-a82a-43c3-aa20-d1923e111052" providerId="ADAL" clId="{2498C375-AF73-46AE-9D97-C3EFD141EC3B}" dt="2023-08-28T18:02:52.293" v="8355" actId="20577"/>
          <ac:spMkLst>
            <pc:docMk/>
            <pc:sldMk cId="379547662" sldId="393"/>
            <ac:spMk id="5" creationId="{179F7AFE-B0C3-F21B-6CA2-67CA0CAEC362}"/>
          </ac:spMkLst>
        </pc:spChg>
        <pc:spChg chg="add mod">
          <ac:chgData name="Nick Blunt" userId="8ab2aa37-a82a-43c3-aa20-d1923e111052" providerId="ADAL" clId="{2498C375-AF73-46AE-9D97-C3EFD141EC3B}" dt="2023-08-27T14:11:29.586" v="7962" actId="1076"/>
          <ac:spMkLst>
            <pc:docMk/>
            <pc:sldMk cId="379547662" sldId="393"/>
            <ac:spMk id="6" creationId="{08C25485-92A6-8783-1F01-5FD017F9CEE1}"/>
          </ac:spMkLst>
        </pc:spChg>
        <pc:spChg chg="del">
          <ac:chgData name="Nick Blunt" userId="8ab2aa37-a82a-43c3-aa20-d1923e111052" providerId="ADAL" clId="{2498C375-AF73-46AE-9D97-C3EFD141EC3B}" dt="2023-08-24T14:40:31.118" v="753" actId="478"/>
          <ac:spMkLst>
            <pc:docMk/>
            <pc:sldMk cId="379547662" sldId="393"/>
            <ac:spMk id="6" creationId="{C70F2D84-2E95-4A62-364E-5162F8F9BFDD}"/>
          </ac:spMkLst>
        </pc:spChg>
        <pc:spChg chg="add mod">
          <ac:chgData name="Nick Blunt" userId="8ab2aa37-a82a-43c3-aa20-d1923e111052" providerId="ADAL" clId="{2498C375-AF73-46AE-9D97-C3EFD141EC3B}" dt="2023-08-24T14:40:46.413" v="788" actId="20577"/>
          <ac:spMkLst>
            <pc:docMk/>
            <pc:sldMk cId="379547662" sldId="393"/>
            <ac:spMk id="7" creationId="{87B10A30-B068-1BDA-192E-A5A8933DE1B3}"/>
          </ac:spMkLst>
        </pc:spChg>
        <pc:spChg chg="add mod">
          <ac:chgData name="Nick Blunt" userId="8ab2aa37-a82a-43c3-aa20-d1923e111052" providerId="ADAL" clId="{2498C375-AF73-46AE-9D97-C3EFD141EC3B}" dt="2023-08-27T14:30:15.490" v="7983" actId="14100"/>
          <ac:spMkLst>
            <pc:docMk/>
            <pc:sldMk cId="379547662" sldId="393"/>
            <ac:spMk id="8" creationId="{8B4F4006-AD48-03C8-CEAE-49BF12AC1D9E}"/>
          </ac:spMkLst>
        </pc:spChg>
        <pc:spChg chg="add mod">
          <ac:chgData name="Nick Blunt" userId="8ab2aa37-a82a-43c3-aa20-d1923e111052" providerId="ADAL" clId="{2498C375-AF73-46AE-9D97-C3EFD141EC3B}" dt="2023-08-27T14:11:27.450" v="7960" actId="1076"/>
          <ac:spMkLst>
            <pc:docMk/>
            <pc:sldMk cId="379547662" sldId="393"/>
            <ac:spMk id="10" creationId="{B63FD211-1A5E-5D89-FF7A-91FFD5B8C7C2}"/>
          </ac:spMkLst>
        </pc:spChg>
        <pc:spChg chg="add del mod topLvl">
          <ac:chgData name="Nick Blunt" userId="8ab2aa37-a82a-43c3-aa20-d1923e111052" providerId="ADAL" clId="{2498C375-AF73-46AE-9D97-C3EFD141EC3B}" dt="2023-08-27T14:10:54.406" v="7955" actId="478"/>
          <ac:spMkLst>
            <pc:docMk/>
            <pc:sldMk cId="379547662" sldId="393"/>
            <ac:spMk id="13" creationId="{13B56FA6-9A5F-8D09-203D-9D79916FE2F0}"/>
          </ac:spMkLst>
        </pc:spChg>
        <pc:spChg chg="add del">
          <ac:chgData name="Nick Blunt" userId="8ab2aa37-a82a-43c3-aa20-d1923e111052" providerId="ADAL" clId="{2498C375-AF73-46AE-9D97-C3EFD141EC3B}" dt="2023-08-25T09:22:55.774" v="1972" actId="478"/>
          <ac:spMkLst>
            <pc:docMk/>
            <pc:sldMk cId="379547662" sldId="393"/>
            <ac:spMk id="19" creationId="{F8459348-0F89-4745-387C-469BE185E6A0}"/>
          </ac:spMkLst>
        </pc:spChg>
        <pc:spChg chg="add del mod">
          <ac:chgData name="Nick Blunt" userId="8ab2aa37-a82a-43c3-aa20-d1923e111052" providerId="ADAL" clId="{2498C375-AF73-46AE-9D97-C3EFD141EC3B}" dt="2023-08-25T09:23:34.078" v="1981" actId="478"/>
          <ac:spMkLst>
            <pc:docMk/>
            <pc:sldMk cId="379547662" sldId="393"/>
            <ac:spMk id="24" creationId="{9414994F-A3AA-37B9-285D-B7DF1E438A2F}"/>
          </ac:spMkLst>
        </pc:spChg>
        <pc:spChg chg="add mod ord">
          <ac:chgData name="Nick Blunt" userId="8ab2aa37-a82a-43c3-aa20-d1923e111052" providerId="ADAL" clId="{2498C375-AF73-46AE-9D97-C3EFD141EC3B}" dt="2023-08-27T14:12:47.292" v="7980" actId="164"/>
          <ac:spMkLst>
            <pc:docMk/>
            <pc:sldMk cId="379547662" sldId="393"/>
            <ac:spMk id="27" creationId="{1F6BC941-724E-C67C-2A13-81EC2914BCCB}"/>
          </ac:spMkLst>
        </pc:spChg>
        <pc:grpChg chg="add del mod">
          <ac:chgData name="Nick Blunt" userId="8ab2aa37-a82a-43c3-aa20-d1923e111052" providerId="ADAL" clId="{2498C375-AF73-46AE-9D97-C3EFD141EC3B}" dt="2023-08-27T14:05:41.133" v="7870" actId="165"/>
          <ac:grpSpMkLst>
            <pc:docMk/>
            <pc:sldMk cId="379547662" sldId="393"/>
            <ac:grpSpMk id="18" creationId="{7C41E4E1-6959-65A9-59AC-6FAEE45D4D4D}"/>
          </ac:grpSpMkLst>
        </pc:grpChg>
        <pc:grpChg chg="add mod">
          <ac:chgData name="Nick Blunt" userId="8ab2aa37-a82a-43c3-aa20-d1923e111052" providerId="ADAL" clId="{2498C375-AF73-46AE-9D97-C3EFD141EC3B}" dt="2023-08-27T14:12:47.292" v="7980" actId="164"/>
          <ac:grpSpMkLst>
            <pc:docMk/>
            <pc:sldMk cId="379547662" sldId="393"/>
            <ac:grpSpMk id="28" creationId="{E48F3DFF-94AC-C874-25FB-AB74C05D3EA4}"/>
          </ac:grpSpMkLst>
        </pc:grpChg>
        <pc:picChg chg="add mod">
          <ac:chgData name="Nick Blunt" userId="8ab2aa37-a82a-43c3-aa20-d1923e111052" providerId="ADAL" clId="{2498C375-AF73-46AE-9D97-C3EFD141EC3B}" dt="2023-08-27T14:11:27.450" v="7960" actId="1076"/>
          <ac:picMkLst>
            <pc:docMk/>
            <pc:sldMk cId="379547662" sldId="393"/>
            <ac:picMk id="2" creationId="{CADAE2A7-F92C-5431-4CBD-560F0172EF6F}"/>
          </ac:picMkLst>
        </pc:picChg>
        <pc:picChg chg="add del mod">
          <ac:chgData name="Nick Blunt" userId="8ab2aa37-a82a-43c3-aa20-d1923e111052" providerId="ADAL" clId="{2498C375-AF73-46AE-9D97-C3EFD141EC3B}" dt="2023-08-25T09:14:30.651" v="1836" actId="478"/>
          <ac:picMkLst>
            <pc:docMk/>
            <pc:sldMk cId="379547662" sldId="393"/>
            <ac:picMk id="6" creationId="{D50F6773-184B-4D56-3466-BE6C30DC1BF6}"/>
          </ac:picMkLst>
        </pc:picChg>
        <pc:picChg chg="add mod">
          <ac:chgData name="Nick Blunt" userId="8ab2aa37-a82a-43c3-aa20-d1923e111052" providerId="ADAL" clId="{2498C375-AF73-46AE-9D97-C3EFD141EC3B}" dt="2023-08-27T14:11:31.581" v="7963" actId="1076"/>
          <ac:picMkLst>
            <pc:docMk/>
            <pc:sldMk cId="379547662" sldId="393"/>
            <ac:picMk id="9" creationId="{02A12116-DA09-71B8-DC7E-13BF845702E4}"/>
          </ac:picMkLst>
        </pc:picChg>
        <pc:picChg chg="add del mod">
          <ac:chgData name="Nick Blunt" userId="8ab2aa37-a82a-43c3-aa20-d1923e111052" providerId="ADAL" clId="{2498C375-AF73-46AE-9D97-C3EFD141EC3B}" dt="2023-08-24T14:51:22.664" v="1035" actId="21"/>
          <ac:picMkLst>
            <pc:docMk/>
            <pc:sldMk cId="379547662" sldId="393"/>
            <ac:picMk id="9" creationId="{0A09EEB7-9E93-252D-17F3-20524977EDA2}"/>
          </ac:picMkLst>
        </pc:picChg>
        <pc:picChg chg="add mod">
          <ac:chgData name="Nick Blunt" userId="8ab2aa37-a82a-43c3-aa20-d1923e111052" providerId="ADAL" clId="{2498C375-AF73-46AE-9D97-C3EFD141EC3B}" dt="2023-08-27T14:11:27.450" v="7960" actId="1076"/>
          <ac:picMkLst>
            <pc:docMk/>
            <pc:sldMk cId="379547662" sldId="393"/>
            <ac:picMk id="11" creationId="{5E712E27-8F51-0866-1F45-8B8BCCA6326A}"/>
          </ac:picMkLst>
        </pc:picChg>
        <pc:picChg chg="add mod">
          <ac:chgData name="Nick Blunt" userId="8ab2aa37-a82a-43c3-aa20-d1923e111052" providerId="ADAL" clId="{2498C375-AF73-46AE-9D97-C3EFD141EC3B}" dt="2023-08-27T14:12:47.292" v="7980" actId="164"/>
          <ac:picMkLst>
            <pc:docMk/>
            <pc:sldMk cId="379547662" sldId="393"/>
            <ac:picMk id="12" creationId="{9CA0B2CB-A4FD-871F-2B8B-842B72AF7E58}"/>
          </ac:picMkLst>
        </pc:picChg>
        <pc:picChg chg="add del mod topLvl">
          <ac:chgData name="Nick Blunt" userId="8ab2aa37-a82a-43c3-aa20-d1923e111052" providerId="ADAL" clId="{2498C375-AF73-46AE-9D97-C3EFD141EC3B}" dt="2023-08-27T14:10:56.478" v="7956" actId="478"/>
          <ac:picMkLst>
            <pc:docMk/>
            <pc:sldMk cId="379547662" sldId="393"/>
            <ac:picMk id="15" creationId="{B8A962DA-1A8C-70A5-0760-E9F11CE26AA3}"/>
          </ac:picMkLst>
        </pc:picChg>
        <pc:picChg chg="add del mod">
          <ac:chgData name="Nick Blunt" userId="8ab2aa37-a82a-43c3-aa20-d1923e111052" providerId="ADAL" clId="{2498C375-AF73-46AE-9D97-C3EFD141EC3B}" dt="2023-08-27T14:05:29.483" v="7856" actId="478"/>
          <ac:picMkLst>
            <pc:docMk/>
            <pc:sldMk cId="379547662" sldId="393"/>
            <ac:picMk id="17" creationId="{7F7BF0FC-DBC6-D216-B013-5434B0008714}"/>
          </ac:picMkLst>
        </pc:picChg>
        <pc:cxnChg chg="add del">
          <ac:chgData name="Nick Blunt" userId="8ab2aa37-a82a-43c3-aa20-d1923e111052" providerId="ADAL" clId="{2498C375-AF73-46AE-9D97-C3EFD141EC3B}" dt="2023-08-25T09:23:22.026" v="1974" actId="478"/>
          <ac:cxnSpMkLst>
            <pc:docMk/>
            <pc:sldMk cId="379547662" sldId="393"/>
            <ac:cxnSpMk id="21" creationId="{47AC3EDB-180A-053C-192F-0B1060856B16}"/>
          </ac:cxnSpMkLst>
        </pc:cxnChg>
        <pc:cxnChg chg="add del">
          <ac:chgData name="Nick Blunt" userId="8ab2aa37-a82a-43c3-aa20-d1923e111052" providerId="ADAL" clId="{2498C375-AF73-46AE-9D97-C3EFD141EC3B}" dt="2023-08-25T09:23:27.128" v="1978" actId="478"/>
          <ac:cxnSpMkLst>
            <pc:docMk/>
            <pc:sldMk cId="379547662" sldId="393"/>
            <ac:cxnSpMk id="23" creationId="{1B8A5272-ADA8-E966-3704-57E93D44B739}"/>
          </ac:cxnSpMkLst>
        </pc:cxnChg>
        <pc:cxnChg chg="add del mod">
          <ac:chgData name="Nick Blunt" userId="8ab2aa37-a82a-43c3-aa20-d1923e111052" providerId="ADAL" clId="{2498C375-AF73-46AE-9D97-C3EFD141EC3B}" dt="2023-08-27T14:30:15.490" v="7983" actId="14100"/>
          <ac:cxnSpMkLst>
            <pc:docMk/>
            <pc:sldMk cId="379547662" sldId="393"/>
            <ac:cxnSpMk id="26" creationId="{8B150E3F-8420-2203-E37A-673F476A94B6}"/>
          </ac:cxnSpMkLst>
        </pc:cxnChg>
      </pc:sldChg>
      <pc:sldChg chg="addSp delSp modSp new del mod modAnim">
        <pc:chgData name="Nick Blunt" userId="8ab2aa37-a82a-43c3-aa20-d1923e111052" providerId="ADAL" clId="{2498C375-AF73-46AE-9D97-C3EFD141EC3B}" dt="2023-08-26T17:43:07.630" v="7640" actId="47"/>
        <pc:sldMkLst>
          <pc:docMk/>
          <pc:sldMk cId="141782573" sldId="394"/>
        </pc:sldMkLst>
        <pc:spChg chg="del">
          <ac:chgData name="Nick Blunt" userId="8ab2aa37-a82a-43c3-aa20-d1923e111052" providerId="ADAL" clId="{2498C375-AF73-46AE-9D97-C3EFD141EC3B}" dt="2023-08-24T14:41:01.209" v="792" actId="478"/>
          <ac:spMkLst>
            <pc:docMk/>
            <pc:sldMk cId="141782573" sldId="394"/>
            <ac:spMk id="2" creationId="{FEB73F75-3FC8-FBFB-18D4-5B8515B28AAB}"/>
          </ac:spMkLst>
        </pc:spChg>
        <pc:spChg chg="del">
          <ac:chgData name="Nick Blunt" userId="8ab2aa37-a82a-43c3-aa20-d1923e111052" providerId="ADAL" clId="{2498C375-AF73-46AE-9D97-C3EFD141EC3B}" dt="2023-08-24T14:40:54.243" v="790" actId="478"/>
          <ac:spMkLst>
            <pc:docMk/>
            <pc:sldMk cId="141782573" sldId="394"/>
            <ac:spMk id="3" creationId="{5EF38598-F4B4-F371-215A-DF7F6AA9B961}"/>
          </ac:spMkLst>
        </pc:spChg>
        <pc:spChg chg="mod topLvl">
          <ac:chgData name="Nick Blunt" userId="8ab2aa37-a82a-43c3-aa20-d1923e111052" providerId="ADAL" clId="{2498C375-AF73-46AE-9D97-C3EFD141EC3B}" dt="2023-08-26T17:38:15.772" v="7571" actId="165"/>
          <ac:spMkLst>
            <pc:docMk/>
            <pc:sldMk cId="141782573" sldId="394"/>
            <ac:spMk id="3" creationId="{DF00FE75-D0D4-BCCF-39C9-DC681D5A6BD9}"/>
          </ac:spMkLst>
        </pc:spChg>
        <pc:spChg chg="del">
          <ac:chgData name="Nick Blunt" userId="8ab2aa37-a82a-43c3-aa20-d1923e111052" providerId="ADAL" clId="{2498C375-AF73-46AE-9D97-C3EFD141EC3B}" dt="2023-08-24T14:40:54.653" v="791" actId="478"/>
          <ac:spMkLst>
            <pc:docMk/>
            <pc:sldMk cId="141782573" sldId="394"/>
            <ac:spMk id="6" creationId="{A5D7D260-274D-8466-945C-E3915D4D27C8}"/>
          </ac:spMkLst>
        </pc:spChg>
        <pc:spChg chg="mod topLvl">
          <ac:chgData name="Nick Blunt" userId="8ab2aa37-a82a-43c3-aa20-d1923e111052" providerId="ADAL" clId="{2498C375-AF73-46AE-9D97-C3EFD141EC3B}" dt="2023-08-26T17:38:15.772" v="7571" actId="165"/>
          <ac:spMkLst>
            <pc:docMk/>
            <pc:sldMk cId="141782573" sldId="394"/>
            <ac:spMk id="6" creationId="{A8860996-0148-D7FE-AADE-559571E219A5}"/>
          </ac:spMkLst>
        </pc:spChg>
        <pc:spChg chg="add mod">
          <ac:chgData name="Nick Blunt" userId="8ab2aa37-a82a-43c3-aa20-d1923e111052" providerId="ADAL" clId="{2498C375-AF73-46AE-9D97-C3EFD141EC3B}" dt="2023-08-24T14:41:13.644" v="825" actId="20577"/>
          <ac:spMkLst>
            <pc:docMk/>
            <pc:sldMk cId="141782573" sldId="394"/>
            <ac:spMk id="7" creationId="{505643D4-CE40-5741-F1D2-89496C982182}"/>
          </ac:spMkLst>
        </pc:spChg>
        <pc:spChg chg="add mod">
          <ac:chgData name="Nick Blunt" userId="8ab2aa37-a82a-43c3-aa20-d1923e111052" providerId="ADAL" clId="{2498C375-AF73-46AE-9D97-C3EFD141EC3B}" dt="2023-08-26T16:10:36.452" v="6411"/>
          <ac:spMkLst>
            <pc:docMk/>
            <pc:sldMk cId="141782573" sldId="394"/>
            <ac:spMk id="8" creationId="{8AB572B9-3AE6-7ED3-D3C9-87C0B3284785}"/>
          </ac:spMkLst>
        </pc:spChg>
        <pc:spChg chg="mod topLvl">
          <ac:chgData name="Nick Blunt" userId="8ab2aa37-a82a-43c3-aa20-d1923e111052" providerId="ADAL" clId="{2498C375-AF73-46AE-9D97-C3EFD141EC3B}" dt="2023-08-26T17:40:07.192" v="7578" actId="255"/>
          <ac:spMkLst>
            <pc:docMk/>
            <pc:sldMk cId="141782573" sldId="394"/>
            <ac:spMk id="9" creationId="{F3822458-F2FF-3001-6AF9-AAC9C41E6211}"/>
          </ac:spMkLst>
        </pc:spChg>
        <pc:spChg chg="del mod">
          <ac:chgData name="Nick Blunt" userId="8ab2aa37-a82a-43c3-aa20-d1923e111052" providerId="ADAL" clId="{2498C375-AF73-46AE-9D97-C3EFD141EC3B}" dt="2023-08-25T14:58:45.331" v="3060" actId="478"/>
          <ac:spMkLst>
            <pc:docMk/>
            <pc:sldMk cId="141782573" sldId="394"/>
            <ac:spMk id="10" creationId="{FA7823CB-0BE9-A099-BEC1-2BBDAD03E038}"/>
          </ac:spMkLst>
        </pc:spChg>
        <pc:spChg chg="mod topLvl">
          <ac:chgData name="Nick Blunt" userId="8ab2aa37-a82a-43c3-aa20-d1923e111052" providerId="ADAL" clId="{2498C375-AF73-46AE-9D97-C3EFD141EC3B}" dt="2023-08-26T17:33:44.367" v="7549" actId="12"/>
          <ac:spMkLst>
            <pc:docMk/>
            <pc:sldMk cId="141782573" sldId="394"/>
            <ac:spMk id="11" creationId="{62B6E501-7A7E-2770-F643-D2512021A597}"/>
          </ac:spMkLst>
        </pc:spChg>
        <pc:spChg chg="del mod">
          <ac:chgData name="Nick Blunt" userId="8ab2aa37-a82a-43c3-aa20-d1923e111052" providerId="ADAL" clId="{2498C375-AF73-46AE-9D97-C3EFD141EC3B}" dt="2023-08-25T14:58:42.300" v="3059" actId="478"/>
          <ac:spMkLst>
            <pc:docMk/>
            <pc:sldMk cId="141782573" sldId="394"/>
            <ac:spMk id="13" creationId="{010BF525-5EC1-C56E-EE59-7AFF9610460D}"/>
          </ac:spMkLst>
        </pc:spChg>
        <pc:spChg chg="add del mod">
          <ac:chgData name="Nick Blunt" userId="8ab2aa37-a82a-43c3-aa20-d1923e111052" providerId="ADAL" clId="{2498C375-AF73-46AE-9D97-C3EFD141EC3B}" dt="2023-08-26T16:10:37.908" v="6412" actId="478"/>
          <ac:spMkLst>
            <pc:docMk/>
            <pc:sldMk cId="141782573" sldId="394"/>
            <ac:spMk id="14" creationId="{3C150945-B2D7-57E5-1148-4E1D845EB83D}"/>
          </ac:spMkLst>
        </pc:spChg>
        <pc:spChg chg="add del">
          <ac:chgData name="Nick Blunt" userId="8ab2aa37-a82a-43c3-aa20-d1923e111052" providerId="ADAL" clId="{2498C375-AF73-46AE-9D97-C3EFD141EC3B}" dt="2023-08-25T15:00:12.997" v="3150" actId="22"/>
          <ac:spMkLst>
            <pc:docMk/>
            <pc:sldMk cId="141782573" sldId="394"/>
            <ac:spMk id="16" creationId="{342173FE-D4B6-A84A-74DD-547D088C93F0}"/>
          </ac:spMkLst>
        </pc:spChg>
        <pc:spChg chg="add del">
          <ac:chgData name="Nick Blunt" userId="8ab2aa37-a82a-43c3-aa20-d1923e111052" providerId="ADAL" clId="{2498C375-AF73-46AE-9D97-C3EFD141EC3B}" dt="2023-08-25T15:00:15.369" v="3153" actId="22"/>
          <ac:spMkLst>
            <pc:docMk/>
            <pc:sldMk cId="141782573" sldId="394"/>
            <ac:spMk id="18" creationId="{1B753903-5739-3D82-9766-3B35F10D25D2}"/>
          </ac:spMkLst>
        </pc:spChg>
        <pc:spChg chg="add mod">
          <ac:chgData name="Nick Blunt" userId="8ab2aa37-a82a-43c3-aa20-d1923e111052" providerId="ADAL" clId="{2498C375-AF73-46AE-9D97-C3EFD141EC3B}" dt="2023-08-26T17:33:44.367" v="7549" actId="12"/>
          <ac:spMkLst>
            <pc:docMk/>
            <pc:sldMk cId="141782573" sldId="394"/>
            <ac:spMk id="19" creationId="{66387D6C-84F2-5CA8-850F-810B4CAFCAB2}"/>
          </ac:spMkLst>
        </pc:spChg>
        <pc:grpChg chg="add del mod">
          <ac:chgData name="Nick Blunt" userId="8ab2aa37-a82a-43c3-aa20-d1923e111052" providerId="ADAL" clId="{2498C375-AF73-46AE-9D97-C3EFD141EC3B}" dt="2023-08-26T17:38:15.772" v="7571" actId="165"/>
          <ac:grpSpMkLst>
            <pc:docMk/>
            <pc:sldMk cId="141782573" sldId="394"/>
            <ac:grpSpMk id="2" creationId="{BE19B67E-D7E1-7146-80FA-60EEAE930778}"/>
          </ac:grpSpMkLst>
        </pc:grpChg>
        <pc:grpChg chg="add del mod">
          <ac:chgData name="Nick Blunt" userId="8ab2aa37-a82a-43c3-aa20-d1923e111052" providerId="ADAL" clId="{2498C375-AF73-46AE-9D97-C3EFD141EC3B}" dt="2023-08-25T14:59:14.669" v="3078" actId="165"/>
          <ac:grpSpMkLst>
            <pc:docMk/>
            <pc:sldMk cId="141782573" sldId="394"/>
            <ac:grpSpMk id="8" creationId="{2A16A9F4-1166-8B7A-F5A6-35CF5FE7F3F2}"/>
          </ac:grpSpMkLst>
        </pc:grpChg>
        <pc:picChg chg="mod topLvl">
          <ac:chgData name="Nick Blunt" userId="8ab2aa37-a82a-43c3-aa20-d1923e111052" providerId="ADAL" clId="{2498C375-AF73-46AE-9D97-C3EFD141EC3B}" dt="2023-08-26T17:29:18.911" v="7523" actId="1076"/>
          <ac:picMkLst>
            <pc:docMk/>
            <pc:sldMk cId="141782573" sldId="394"/>
            <ac:picMk id="12" creationId="{7B9C76BB-235F-AFF0-016B-5C172747028A}"/>
          </ac:picMkLst>
        </pc:picChg>
        <pc:picChg chg="add mod">
          <ac:chgData name="Nick Blunt" userId="8ab2aa37-a82a-43c3-aa20-d1923e111052" providerId="ADAL" clId="{2498C375-AF73-46AE-9D97-C3EFD141EC3B}" dt="2023-08-26T17:30:30.298" v="7536" actId="1076"/>
          <ac:picMkLst>
            <pc:docMk/>
            <pc:sldMk cId="141782573" sldId="394"/>
            <ac:picMk id="13" creationId="{596783A6-EFA8-C0B6-DA04-F9A00C8359EC}"/>
          </ac:picMkLst>
        </pc:picChg>
        <pc:picChg chg="add del mod">
          <ac:chgData name="Nick Blunt" userId="8ab2aa37-a82a-43c3-aa20-d1923e111052" providerId="ADAL" clId="{2498C375-AF73-46AE-9D97-C3EFD141EC3B}" dt="2023-08-25T15:18:58.793" v="3591" actId="478"/>
          <ac:picMkLst>
            <pc:docMk/>
            <pc:sldMk cId="141782573" sldId="394"/>
            <ac:picMk id="21" creationId="{28076AA5-219E-E4CA-D3C2-1EFC3B813FDE}"/>
          </ac:picMkLst>
        </pc:picChg>
        <pc:picChg chg="add del mod">
          <ac:chgData name="Nick Blunt" userId="8ab2aa37-a82a-43c3-aa20-d1923e111052" providerId="ADAL" clId="{2498C375-AF73-46AE-9D97-C3EFD141EC3B}" dt="2023-08-26T16:17:16.738" v="6444" actId="478"/>
          <ac:picMkLst>
            <pc:docMk/>
            <pc:sldMk cId="141782573" sldId="394"/>
            <ac:picMk id="23" creationId="{300830F6-5200-1552-84F5-2185B0DC426A}"/>
          </ac:picMkLst>
        </pc:picChg>
      </pc:sldChg>
      <pc:sldChg chg="addSp delSp modSp new mod">
        <pc:chgData name="Nick Blunt" userId="8ab2aa37-a82a-43c3-aa20-d1923e111052" providerId="ADAL" clId="{2498C375-AF73-46AE-9D97-C3EFD141EC3B}" dt="2023-08-28T18:02:58.438" v="8359" actId="20577"/>
        <pc:sldMkLst>
          <pc:docMk/>
          <pc:sldMk cId="856897488" sldId="395"/>
        </pc:sldMkLst>
        <pc:spChg chg="add del mod">
          <ac:chgData name="Nick Blunt" userId="8ab2aa37-a82a-43c3-aa20-d1923e111052" providerId="ADAL" clId="{2498C375-AF73-46AE-9D97-C3EFD141EC3B}" dt="2023-08-26T16:11:33.111" v="6429" actId="478"/>
          <ac:spMkLst>
            <pc:docMk/>
            <pc:sldMk cId="856897488" sldId="395"/>
            <ac:spMk id="2" creationId="{69A1B17D-A19D-0B31-E1F2-D66952C545CA}"/>
          </ac:spMkLst>
        </pc:spChg>
        <pc:spChg chg="del">
          <ac:chgData name="Nick Blunt" userId="8ab2aa37-a82a-43c3-aa20-d1923e111052" providerId="ADAL" clId="{2498C375-AF73-46AE-9D97-C3EFD141EC3B}" dt="2023-08-24T14:41:22.823" v="829" actId="478"/>
          <ac:spMkLst>
            <pc:docMk/>
            <pc:sldMk cId="856897488" sldId="395"/>
            <ac:spMk id="2" creationId="{E6292BF8-E3C9-92EB-8BBA-3868232E9441}"/>
          </ac:spMkLst>
        </pc:spChg>
        <pc:spChg chg="del">
          <ac:chgData name="Nick Blunt" userId="8ab2aa37-a82a-43c3-aa20-d1923e111052" providerId="ADAL" clId="{2498C375-AF73-46AE-9D97-C3EFD141EC3B}" dt="2023-08-24T14:41:21.344" v="827" actId="478"/>
          <ac:spMkLst>
            <pc:docMk/>
            <pc:sldMk cId="856897488" sldId="395"/>
            <ac:spMk id="3" creationId="{6A727006-4E2B-6398-C71D-F8CF654149A2}"/>
          </ac:spMkLst>
        </pc:spChg>
        <pc:spChg chg="add mod">
          <ac:chgData name="Nick Blunt" userId="8ab2aa37-a82a-43c3-aa20-d1923e111052" providerId="ADAL" clId="{2498C375-AF73-46AE-9D97-C3EFD141EC3B}" dt="2023-08-26T17:34:07.895" v="7552" actId="20577"/>
          <ac:spMkLst>
            <pc:docMk/>
            <pc:sldMk cId="856897488" sldId="395"/>
            <ac:spMk id="3" creationId="{A219D763-AA5A-0736-65A3-782DAA063A2C}"/>
          </ac:spMkLst>
        </pc:spChg>
        <pc:spChg chg="mod">
          <ac:chgData name="Nick Blunt" userId="8ab2aa37-a82a-43c3-aa20-d1923e111052" providerId="ADAL" clId="{2498C375-AF73-46AE-9D97-C3EFD141EC3B}" dt="2023-08-28T18:02:58.438" v="8359" actId="20577"/>
          <ac:spMkLst>
            <pc:docMk/>
            <pc:sldMk cId="856897488" sldId="395"/>
            <ac:spMk id="5" creationId="{A724A084-6B79-374B-B1A2-99F94240666E}"/>
          </ac:spMkLst>
        </pc:spChg>
        <pc:spChg chg="del">
          <ac:chgData name="Nick Blunt" userId="8ab2aa37-a82a-43c3-aa20-d1923e111052" providerId="ADAL" clId="{2498C375-AF73-46AE-9D97-C3EFD141EC3B}" dt="2023-08-24T14:41:21.685" v="828" actId="478"/>
          <ac:spMkLst>
            <pc:docMk/>
            <pc:sldMk cId="856897488" sldId="395"/>
            <ac:spMk id="6" creationId="{3EDE7A3A-4E1F-A664-2F1B-BE284C9C9712}"/>
          </ac:spMkLst>
        </pc:spChg>
        <pc:spChg chg="add mod">
          <ac:chgData name="Nick Blunt" userId="8ab2aa37-a82a-43c3-aa20-d1923e111052" providerId="ADAL" clId="{2498C375-AF73-46AE-9D97-C3EFD141EC3B}" dt="2023-08-26T17:34:03.723" v="7550" actId="12"/>
          <ac:spMkLst>
            <pc:docMk/>
            <pc:sldMk cId="856897488" sldId="395"/>
            <ac:spMk id="6" creationId="{7ACD0B45-241E-B6E3-B7B1-06685B701E06}"/>
          </ac:spMkLst>
        </pc:spChg>
        <pc:spChg chg="add mod">
          <ac:chgData name="Nick Blunt" userId="8ab2aa37-a82a-43c3-aa20-d1923e111052" providerId="ADAL" clId="{2498C375-AF73-46AE-9D97-C3EFD141EC3B}" dt="2023-08-24T14:41:34.020" v="854" actId="20577"/>
          <ac:spMkLst>
            <pc:docMk/>
            <pc:sldMk cId="856897488" sldId="395"/>
            <ac:spMk id="7" creationId="{A7EC51A7-F5BE-FC57-11F6-B02E6D71A843}"/>
          </ac:spMkLst>
        </pc:spChg>
        <pc:spChg chg="add mod">
          <ac:chgData name="Nick Blunt" userId="8ab2aa37-a82a-43c3-aa20-d1923e111052" providerId="ADAL" clId="{2498C375-AF73-46AE-9D97-C3EFD141EC3B}" dt="2023-08-28T18:02:15.053" v="8343" actId="20577"/>
          <ac:spMkLst>
            <pc:docMk/>
            <pc:sldMk cId="856897488" sldId="395"/>
            <ac:spMk id="8" creationId="{16A0D96E-E339-31F3-FA4F-4558B7E0545C}"/>
          </ac:spMkLst>
        </pc:spChg>
        <pc:spChg chg="add del mod">
          <ac:chgData name="Nick Blunt" userId="8ab2aa37-a82a-43c3-aa20-d1923e111052" providerId="ADAL" clId="{2498C375-AF73-46AE-9D97-C3EFD141EC3B}" dt="2023-08-26T16:11:00.657" v="6421" actId="478"/>
          <ac:spMkLst>
            <pc:docMk/>
            <pc:sldMk cId="856897488" sldId="395"/>
            <ac:spMk id="9" creationId="{28D2037A-BCB8-3B3E-32ED-EA5CE5B44020}"/>
          </ac:spMkLst>
        </pc:spChg>
        <pc:spChg chg="add mod">
          <ac:chgData name="Nick Blunt" userId="8ab2aa37-a82a-43c3-aa20-d1923e111052" providerId="ADAL" clId="{2498C375-AF73-46AE-9D97-C3EFD141EC3B}" dt="2023-08-27T15:35:43.760" v="8000" actId="20577"/>
          <ac:spMkLst>
            <pc:docMk/>
            <pc:sldMk cId="856897488" sldId="395"/>
            <ac:spMk id="10" creationId="{7B983172-E3D8-9CFF-C5FF-D7858E636FDB}"/>
          </ac:spMkLst>
        </pc:spChg>
        <pc:picChg chg="add del mod">
          <ac:chgData name="Nick Blunt" userId="8ab2aa37-a82a-43c3-aa20-d1923e111052" providerId="ADAL" clId="{2498C375-AF73-46AE-9D97-C3EFD141EC3B}" dt="2023-08-25T15:26:38.638" v="3603" actId="478"/>
          <ac:picMkLst>
            <pc:docMk/>
            <pc:sldMk cId="856897488" sldId="395"/>
            <ac:picMk id="2" creationId="{4FA4E265-8434-2C3D-76B6-017A8CC39A8B}"/>
          </ac:picMkLst>
        </pc:picChg>
        <pc:picChg chg="add mod">
          <ac:chgData name="Nick Blunt" userId="8ab2aa37-a82a-43c3-aa20-d1923e111052" providerId="ADAL" clId="{2498C375-AF73-46AE-9D97-C3EFD141EC3B}" dt="2023-08-25T15:26:47.687" v="3611" actId="1076"/>
          <ac:picMkLst>
            <pc:docMk/>
            <pc:sldMk cId="856897488" sldId="395"/>
            <ac:picMk id="11" creationId="{8C542484-90C9-6C78-6878-8FA45961C67F}"/>
          </ac:picMkLst>
        </pc:picChg>
      </pc:sldChg>
      <pc:sldChg chg="addSp delSp modSp new mod ord">
        <pc:chgData name="Nick Blunt" userId="8ab2aa37-a82a-43c3-aa20-d1923e111052" providerId="ADAL" clId="{2498C375-AF73-46AE-9D97-C3EFD141EC3B}" dt="2023-08-28T18:03:19.943" v="8373" actId="20577"/>
        <pc:sldMkLst>
          <pc:docMk/>
          <pc:sldMk cId="3116255429" sldId="396"/>
        </pc:sldMkLst>
        <pc:spChg chg="add mod">
          <ac:chgData name="Nick Blunt" userId="8ab2aa37-a82a-43c3-aa20-d1923e111052" providerId="ADAL" clId="{2498C375-AF73-46AE-9D97-C3EFD141EC3B}" dt="2023-08-26T17:34:23.921" v="7553" actId="12"/>
          <ac:spMkLst>
            <pc:docMk/>
            <pc:sldMk cId="3116255429" sldId="396"/>
            <ac:spMk id="2" creationId="{21A6ED35-8F30-674E-EF9D-5935F16545CA}"/>
          </ac:spMkLst>
        </pc:spChg>
        <pc:spChg chg="del">
          <ac:chgData name="Nick Blunt" userId="8ab2aa37-a82a-43c3-aa20-d1923e111052" providerId="ADAL" clId="{2498C375-AF73-46AE-9D97-C3EFD141EC3B}" dt="2023-08-24T14:46:20.861" v="858" actId="478"/>
          <ac:spMkLst>
            <pc:docMk/>
            <pc:sldMk cId="3116255429" sldId="396"/>
            <ac:spMk id="2" creationId="{F4ED06C5-8753-B636-B351-5D882C36CDC3}"/>
          </ac:spMkLst>
        </pc:spChg>
        <pc:spChg chg="del">
          <ac:chgData name="Nick Blunt" userId="8ab2aa37-a82a-43c3-aa20-d1923e111052" providerId="ADAL" clId="{2498C375-AF73-46AE-9D97-C3EFD141EC3B}" dt="2023-08-24T14:46:21.826" v="859" actId="478"/>
          <ac:spMkLst>
            <pc:docMk/>
            <pc:sldMk cId="3116255429" sldId="396"/>
            <ac:spMk id="3" creationId="{AE22C987-F509-28DA-E4D4-39E557A33D8F}"/>
          </ac:spMkLst>
        </pc:spChg>
        <pc:spChg chg="mod">
          <ac:chgData name="Nick Blunt" userId="8ab2aa37-a82a-43c3-aa20-d1923e111052" providerId="ADAL" clId="{2498C375-AF73-46AE-9D97-C3EFD141EC3B}" dt="2023-08-28T18:03:19.943" v="8373" actId="20577"/>
          <ac:spMkLst>
            <pc:docMk/>
            <pc:sldMk cId="3116255429" sldId="396"/>
            <ac:spMk id="5" creationId="{2F83631C-19E9-7E68-CF1C-8FC1DCF4BDB4}"/>
          </ac:spMkLst>
        </pc:spChg>
        <pc:spChg chg="del">
          <ac:chgData name="Nick Blunt" userId="8ab2aa37-a82a-43c3-aa20-d1923e111052" providerId="ADAL" clId="{2498C375-AF73-46AE-9D97-C3EFD141EC3B}" dt="2023-08-24T14:46:19.195" v="857" actId="478"/>
          <ac:spMkLst>
            <pc:docMk/>
            <pc:sldMk cId="3116255429" sldId="396"/>
            <ac:spMk id="6" creationId="{3A123E88-ECDB-85C1-715E-E651FF616275}"/>
          </ac:spMkLst>
        </pc:spChg>
        <pc:spChg chg="add mod">
          <ac:chgData name="Nick Blunt" userId="8ab2aa37-a82a-43c3-aa20-d1923e111052" providerId="ADAL" clId="{2498C375-AF73-46AE-9D97-C3EFD141EC3B}" dt="2023-08-25T19:27:09.159" v="5472" actId="20577"/>
          <ac:spMkLst>
            <pc:docMk/>
            <pc:sldMk cId="3116255429" sldId="396"/>
            <ac:spMk id="7" creationId="{C588E28D-F9D9-A354-A562-52B3E7577DF5}"/>
          </ac:spMkLst>
        </pc:spChg>
        <pc:picChg chg="add del mod">
          <ac:chgData name="Nick Blunt" userId="8ab2aa37-a82a-43c3-aa20-d1923e111052" providerId="ADAL" clId="{2498C375-AF73-46AE-9D97-C3EFD141EC3B}" dt="2023-08-25T19:16:23.694" v="5174" actId="478"/>
          <ac:picMkLst>
            <pc:docMk/>
            <pc:sldMk cId="3116255429" sldId="396"/>
            <ac:picMk id="8" creationId="{BDC87413-85F3-3C85-A45F-C83465DBC040}"/>
          </ac:picMkLst>
        </pc:picChg>
      </pc:sldChg>
      <pc:sldChg chg="addSp delSp modSp new del mod modAnim">
        <pc:chgData name="Nick Blunt" userId="8ab2aa37-a82a-43c3-aa20-d1923e111052" providerId="ADAL" clId="{2498C375-AF73-46AE-9D97-C3EFD141EC3B}" dt="2023-08-27T16:19:25.332" v="8105" actId="47"/>
        <pc:sldMkLst>
          <pc:docMk/>
          <pc:sldMk cId="1089917045" sldId="397"/>
        </pc:sldMkLst>
        <pc:spChg chg="del">
          <ac:chgData name="Nick Blunt" userId="8ab2aa37-a82a-43c3-aa20-d1923e111052" providerId="ADAL" clId="{2498C375-AF73-46AE-9D97-C3EFD141EC3B}" dt="2023-08-24T14:47:03.030" v="907" actId="478"/>
          <ac:spMkLst>
            <pc:docMk/>
            <pc:sldMk cId="1089917045" sldId="397"/>
            <ac:spMk id="2" creationId="{580FED60-98CE-286E-DAC8-9C4BEE0F22E9}"/>
          </ac:spMkLst>
        </pc:spChg>
        <pc:spChg chg="add mod topLvl">
          <ac:chgData name="Nick Blunt" userId="8ab2aa37-a82a-43c3-aa20-d1923e111052" providerId="ADAL" clId="{2498C375-AF73-46AE-9D97-C3EFD141EC3B}" dt="2023-08-26T16:12:01.688" v="6437" actId="165"/>
          <ac:spMkLst>
            <pc:docMk/>
            <pc:sldMk cId="1089917045" sldId="397"/>
            <ac:spMk id="2" creationId="{E5FF1917-8BFB-0494-B527-70EC39A262E1}"/>
          </ac:spMkLst>
        </pc:spChg>
        <pc:spChg chg="del">
          <ac:chgData name="Nick Blunt" userId="8ab2aa37-a82a-43c3-aa20-d1923e111052" providerId="ADAL" clId="{2498C375-AF73-46AE-9D97-C3EFD141EC3B}" dt="2023-08-24T14:47:05.044" v="908" actId="478"/>
          <ac:spMkLst>
            <pc:docMk/>
            <pc:sldMk cId="1089917045" sldId="397"/>
            <ac:spMk id="3" creationId="{0017769D-2508-162B-9F50-8B50ACAD3AD2}"/>
          </ac:spMkLst>
        </pc:spChg>
        <pc:spChg chg="add mod topLvl">
          <ac:chgData name="Nick Blunt" userId="8ab2aa37-a82a-43c3-aa20-d1923e111052" providerId="ADAL" clId="{2498C375-AF73-46AE-9D97-C3EFD141EC3B}" dt="2023-08-26T16:45:05.314" v="6538" actId="164"/>
          <ac:spMkLst>
            <pc:docMk/>
            <pc:sldMk cId="1089917045" sldId="397"/>
            <ac:spMk id="3" creationId="{A63EA6D9-9BC2-E8CB-0858-992943667BC3}"/>
          </ac:spMkLst>
        </pc:spChg>
        <pc:spChg chg="del">
          <ac:chgData name="Nick Blunt" userId="8ab2aa37-a82a-43c3-aa20-d1923e111052" providerId="ADAL" clId="{2498C375-AF73-46AE-9D97-C3EFD141EC3B}" dt="2023-08-24T14:47:02.037" v="906" actId="478"/>
          <ac:spMkLst>
            <pc:docMk/>
            <pc:sldMk cId="1089917045" sldId="397"/>
            <ac:spMk id="6" creationId="{DC4A1F4D-1135-B9A6-E843-0731661A81E3}"/>
          </ac:spMkLst>
        </pc:spChg>
        <pc:spChg chg="add del mod">
          <ac:chgData name="Nick Blunt" userId="8ab2aa37-a82a-43c3-aa20-d1923e111052" providerId="ADAL" clId="{2498C375-AF73-46AE-9D97-C3EFD141EC3B}" dt="2023-08-25T19:41:35.678" v="6194" actId="478"/>
          <ac:spMkLst>
            <pc:docMk/>
            <pc:sldMk cId="1089917045" sldId="397"/>
            <ac:spMk id="7" creationId="{8EC3EF58-519E-7878-05CF-EBDF042AA0C2}"/>
          </ac:spMkLst>
        </pc:spChg>
        <pc:spChg chg="add mod">
          <ac:chgData name="Nick Blunt" userId="8ab2aa37-a82a-43c3-aa20-d1923e111052" providerId="ADAL" clId="{2498C375-AF73-46AE-9D97-C3EFD141EC3B}" dt="2023-08-25T19:41:56.757" v="6205" actId="1076"/>
          <ac:spMkLst>
            <pc:docMk/>
            <pc:sldMk cId="1089917045" sldId="397"/>
            <ac:spMk id="8" creationId="{2FF13703-1FCE-A6DC-B7DD-966BC958F77C}"/>
          </ac:spMkLst>
        </pc:spChg>
        <pc:spChg chg="add del mod">
          <ac:chgData name="Nick Blunt" userId="8ab2aa37-a82a-43c3-aa20-d1923e111052" providerId="ADAL" clId="{2498C375-AF73-46AE-9D97-C3EFD141EC3B}" dt="2023-08-25T19:41:39.184" v="6195" actId="478"/>
          <ac:spMkLst>
            <pc:docMk/>
            <pc:sldMk cId="1089917045" sldId="397"/>
            <ac:spMk id="14" creationId="{758151BB-682F-F8BB-08DC-BA40A13FF8B4}"/>
          </ac:spMkLst>
        </pc:spChg>
        <pc:spChg chg="add mod">
          <ac:chgData name="Nick Blunt" userId="8ab2aa37-a82a-43c3-aa20-d1923e111052" providerId="ADAL" clId="{2498C375-AF73-46AE-9D97-C3EFD141EC3B}" dt="2023-08-25T19:42:28.064" v="6221" actId="20577"/>
          <ac:spMkLst>
            <pc:docMk/>
            <pc:sldMk cId="1089917045" sldId="397"/>
            <ac:spMk id="15" creationId="{7AB2F107-BB30-AC40-715B-F141CED553DE}"/>
          </ac:spMkLst>
        </pc:spChg>
        <pc:grpChg chg="add del mod">
          <ac:chgData name="Nick Blunt" userId="8ab2aa37-a82a-43c3-aa20-d1923e111052" providerId="ADAL" clId="{2498C375-AF73-46AE-9D97-C3EFD141EC3B}" dt="2023-08-25T19:21:21.468" v="5314" actId="165"/>
          <ac:grpSpMkLst>
            <pc:docMk/>
            <pc:sldMk cId="1089917045" sldId="397"/>
            <ac:grpSpMk id="6" creationId="{E3811FB9-4301-52C8-1CE7-8B0722FC67AE}"/>
          </ac:grpSpMkLst>
        </pc:grpChg>
        <pc:grpChg chg="add del mod">
          <ac:chgData name="Nick Blunt" userId="8ab2aa37-a82a-43c3-aa20-d1923e111052" providerId="ADAL" clId="{2498C375-AF73-46AE-9D97-C3EFD141EC3B}" dt="2023-08-26T16:12:01.688" v="6437" actId="165"/>
          <ac:grpSpMkLst>
            <pc:docMk/>
            <pc:sldMk cId="1089917045" sldId="397"/>
            <ac:grpSpMk id="10" creationId="{FDD5635D-6D80-40E1-16F1-DAD48BF16EBD}"/>
          </ac:grpSpMkLst>
        </pc:grpChg>
        <pc:grpChg chg="add del mod">
          <ac:chgData name="Nick Blunt" userId="8ab2aa37-a82a-43c3-aa20-d1923e111052" providerId="ADAL" clId="{2498C375-AF73-46AE-9D97-C3EFD141EC3B}" dt="2023-08-26T16:12:05.493" v="6438" actId="165"/>
          <ac:grpSpMkLst>
            <pc:docMk/>
            <pc:sldMk cId="1089917045" sldId="397"/>
            <ac:grpSpMk id="12" creationId="{1720C413-6A40-D8A6-69D9-0001BACB6F8C}"/>
          </ac:grpSpMkLst>
        </pc:grpChg>
        <pc:grpChg chg="add del mod ord">
          <ac:chgData name="Nick Blunt" userId="8ab2aa37-a82a-43c3-aa20-d1923e111052" providerId="ADAL" clId="{2498C375-AF73-46AE-9D97-C3EFD141EC3B}" dt="2023-08-26T16:46:17.465" v="6547" actId="478"/>
          <ac:grpSpMkLst>
            <pc:docMk/>
            <pc:sldMk cId="1089917045" sldId="397"/>
            <ac:grpSpMk id="20" creationId="{35CB06EB-E09B-76C5-B509-1FD599CE5B33}"/>
          </ac:grpSpMkLst>
        </pc:grpChg>
        <pc:grpChg chg="add mod">
          <ac:chgData name="Nick Blunt" userId="8ab2aa37-a82a-43c3-aa20-d1923e111052" providerId="ADAL" clId="{2498C375-AF73-46AE-9D97-C3EFD141EC3B}" dt="2023-08-26T16:43:04.328" v="6531" actId="164"/>
          <ac:grpSpMkLst>
            <pc:docMk/>
            <pc:sldMk cId="1089917045" sldId="397"/>
            <ac:grpSpMk id="21" creationId="{7DBD7A76-3F8F-6A77-1A9D-85DF509C6056}"/>
          </ac:grpSpMkLst>
        </pc:grpChg>
        <pc:grpChg chg="add mod">
          <ac:chgData name="Nick Blunt" userId="8ab2aa37-a82a-43c3-aa20-d1923e111052" providerId="ADAL" clId="{2498C375-AF73-46AE-9D97-C3EFD141EC3B}" dt="2023-08-26T16:45:05.314" v="6538" actId="164"/>
          <ac:grpSpMkLst>
            <pc:docMk/>
            <pc:sldMk cId="1089917045" sldId="397"/>
            <ac:grpSpMk id="22" creationId="{CE005327-B594-45E4-3EEA-CADB026B3D3C}"/>
          </ac:grpSpMkLst>
        </pc:grpChg>
        <pc:picChg chg="add mod">
          <ac:chgData name="Nick Blunt" userId="8ab2aa37-a82a-43c3-aa20-d1923e111052" providerId="ADAL" clId="{2498C375-AF73-46AE-9D97-C3EFD141EC3B}" dt="2023-08-26T16:34:56.112" v="6475" actId="14100"/>
          <ac:picMkLst>
            <pc:docMk/>
            <pc:sldMk cId="1089917045" sldId="397"/>
            <ac:picMk id="7" creationId="{70F503DF-C3F6-70F4-1ABB-343C601EE0D6}"/>
          </ac:picMkLst>
        </pc:picChg>
        <pc:picChg chg="add del mod topLvl">
          <ac:chgData name="Nick Blunt" userId="8ab2aa37-a82a-43c3-aa20-d1923e111052" providerId="ADAL" clId="{2498C375-AF73-46AE-9D97-C3EFD141EC3B}" dt="2023-08-26T16:33:31.172" v="6458" actId="478"/>
          <ac:picMkLst>
            <pc:docMk/>
            <pc:sldMk cId="1089917045" sldId="397"/>
            <ac:picMk id="9" creationId="{E1C82FF5-20AD-7E8F-61CD-8DDF5B66B9C6}"/>
          </ac:picMkLst>
        </pc:picChg>
        <pc:picChg chg="add del mod topLvl">
          <ac:chgData name="Nick Blunt" userId="8ab2aa37-a82a-43c3-aa20-d1923e111052" providerId="ADAL" clId="{2498C375-AF73-46AE-9D97-C3EFD141EC3B}" dt="2023-08-26T16:33:32.318" v="6459" actId="478"/>
          <ac:picMkLst>
            <pc:docMk/>
            <pc:sldMk cId="1089917045" sldId="397"/>
            <ac:picMk id="11" creationId="{E6CFFB4A-AA13-F582-8FFD-BAAE82425534}"/>
          </ac:picMkLst>
        </pc:picChg>
        <pc:picChg chg="add mod">
          <ac:chgData name="Nick Blunt" userId="8ab2aa37-a82a-43c3-aa20-d1923e111052" providerId="ADAL" clId="{2498C375-AF73-46AE-9D97-C3EFD141EC3B}" dt="2023-08-26T16:45:05.314" v="6538" actId="164"/>
          <ac:picMkLst>
            <pc:docMk/>
            <pc:sldMk cId="1089917045" sldId="397"/>
            <ac:picMk id="14" creationId="{14424B04-139A-24A0-3B6F-9534B1AA282F}"/>
          </ac:picMkLst>
        </pc:picChg>
        <pc:picChg chg="add del mod">
          <ac:chgData name="Nick Blunt" userId="8ab2aa37-a82a-43c3-aa20-d1923e111052" providerId="ADAL" clId="{2498C375-AF73-46AE-9D97-C3EFD141EC3B}" dt="2023-08-26T16:38:13.115" v="6493" actId="21"/>
          <ac:picMkLst>
            <pc:docMk/>
            <pc:sldMk cId="1089917045" sldId="397"/>
            <ac:picMk id="16" creationId="{901B49D3-D23F-783B-2BD1-3C7B578E5BB3}"/>
          </ac:picMkLst>
        </pc:picChg>
        <pc:picChg chg="add del mod">
          <ac:chgData name="Nick Blunt" userId="8ab2aa37-a82a-43c3-aa20-d1923e111052" providerId="ADAL" clId="{2498C375-AF73-46AE-9D97-C3EFD141EC3B}" dt="2023-08-26T16:39:29.398" v="6508" actId="21"/>
          <ac:picMkLst>
            <pc:docMk/>
            <pc:sldMk cId="1089917045" sldId="397"/>
            <ac:picMk id="17" creationId="{4FB7B0A2-6350-22C8-563A-3514FF4C3F2F}"/>
          </ac:picMkLst>
        </pc:picChg>
        <pc:picChg chg="add del mod ord">
          <ac:chgData name="Nick Blunt" userId="8ab2aa37-a82a-43c3-aa20-d1923e111052" providerId="ADAL" clId="{2498C375-AF73-46AE-9D97-C3EFD141EC3B}" dt="2023-08-26T16:48:15.524" v="6550" actId="478"/>
          <ac:picMkLst>
            <pc:docMk/>
            <pc:sldMk cId="1089917045" sldId="397"/>
            <ac:picMk id="19" creationId="{27CBD027-E4F0-11DA-1870-59E3D5CA4CB8}"/>
          </ac:picMkLst>
        </pc:picChg>
        <pc:picChg chg="add mod">
          <ac:chgData name="Nick Blunt" userId="8ab2aa37-a82a-43c3-aa20-d1923e111052" providerId="ADAL" clId="{2498C375-AF73-46AE-9D97-C3EFD141EC3B}" dt="2023-08-27T16:17:49.219" v="8094" actId="1076"/>
          <ac:picMkLst>
            <pc:docMk/>
            <pc:sldMk cId="1089917045" sldId="397"/>
            <ac:picMk id="24" creationId="{5D52459B-7C11-D916-7F3E-4291270EA6DA}"/>
          </ac:picMkLst>
        </pc:picChg>
      </pc:sldChg>
      <pc:sldChg chg="addSp delSp modSp new add del mod">
        <pc:chgData name="Nick Blunt" userId="8ab2aa37-a82a-43c3-aa20-d1923e111052" providerId="ADAL" clId="{2498C375-AF73-46AE-9D97-C3EFD141EC3B}" dt="2023-08-28T14:27:24.118" v="8230" actId="47"/>
        <pc:sldMkLst>
          <pc:docMk/>
          <pc:sldMk cId="1824602913" sldId="398"/>
        </pc:sldMkLst>
        <pc:spChg chg="del">
          <ac:chgData name="Nick Blunt" userId="8ab2aa37-a82a-43c3-aa20-d1923e111052" providerId="ADAL" clId="{2498C375-AF73-46AE-9D97-C3EFD141EC3B}" dt="2023-08-24T14:47:56.925" v="932" actId="478"/>
          <ac:spMkLst>
            <pc:docMk/>
            <pc:sldMk cId="1824602913" sldId="398"/>
            <ac:spMk id="2" creationId="{4501651F-6412-B99F-B6C5-0F962155DD6D}"/>
          </ac:spMkLst>
        </pc:spChg>
        <pc:spChg chg="add mod">
          <ac:chgData name="Nick Blunt" userId="8ab2aa37-a82a-43c3-aa20-d1923e111052" providerId="ADAL" clId="{2498C375-AF73-46AE-9D97-C3EFD141EC3B}" dt="2023-08-25T19:42:57.481" v="6226" actId="1076"/>
          <ac:spMkLst>
            <pc:docMk/>
            <pc:sldMk cId="1824602913" sldId="398"/>
            <ac:spMk id="2" creationId="{F24AB88D-2F74-F110-E087-F2E5865354E3}"/>
          </ac:spMkLst>
        </pc:spChg>
        <pc:spChg chg="del">
          <ac:chgData name="Nick Blunt" userId="8ab2aa37-a82a-43c3-aa20-d1923e111052" providerId="ADAL" clId="{2498C375-AF73-46AE-9D97-C3EFD141EC3B}" dt="2023-08-24T14:47:57.421" v="933" actId="478"/>
          <ac:spMkLst>
            <pc:docMk/>
            <pc:sldMk cId="1824602913" sldId="398"/>
            <ac:spMk id="3" creationId="{4DD9BC76-7982-33D0-1314-E8687F1F40CA}"/>
          </ac:spMkLst>
        </pc:spChg>
        <pc:spChg chg="add del mod topLvl">
          <ac:chgData name="Nick Blunt" userId="8ab2aa37-a82a-43c3-aa20-d1923e111052" providerId="ADAL" clId="{2498C375-AF73-46AE-9D97-C3EFD141EC3B}" dt="2023-08-26T16:12:23.740" v="6441" actId="478"/>
          <ac:spMkLst>
            <pc:docMk/>
            <pc:sldMk cId="1824602913" sldId="398"/>
            <ac:spMk id="3" creationId="{50113366-5E87-B15E-9C76-6646D6F26523}"/>
          </ac:spMkLst>
        </pc:spChg>
        <pc:spChg chg="del">
          <ac:chgData name="Nick Blunt" userId="8ab2aa37-a82a-43c3-aa20-d1923e111052" providerId="ADAL" clId="{2498C375-AF73-46AE-9D97-C3EFD141EC3B}" dt="2023-08-24T14:47:55.869" v="931" actId="478"/>
          <ac:spMkLst>
            <pc:docMk/>
            <pc:sldMk cId="1824602913" sldId="398"/>
            <ac:spMk id="6" creationId="{3FA542FF-248E-7EF3-7AD7-162B13C5C2B9}"/>
          </ac:spMkLst>
        </pc:spChg>
        <pc:spChg chg="add del mod topLvl">
          <ac:chgData name="Nick Blunt" userId="8ab2aa37-a82a-43c3-aa20-d1923e111052" providerId="ADAL" clId="{2498C375-AF73-46AE-9D97-C3EFD141EC3B}" dt="2023-08-26T16:12:24.754" v="6442" actId="478"/>
          <ac:spMkLst>
            <pc:docMk/>
            <pc:sldMk cId="1824602913" sldId="398"/>
            <ac:spMk id="6" creationId="{EC4E2C34-8EBD-9AB7-1430-2E0A35D8A994}"/>
          </ac:spMkLst>
        </pc:spChg>
        <pc:spChg chg="add del mod">
          <ac:chgData name="Nick Blunt" userId="8ab2aa37-a82a-43c3-aa20-d1923e111052" providerId="ADAL" clId="{2498C375-AF73-46AE-9D97-C3EFD141EC3B}" dt="2023-08-25T19:23:11.022" v="5388" actId="478"/>
          <ac:spMkLst>
            <pc:docMk/>
            <pc:sldMk cId="1824602913" sldId="398"/>
            <ac:spMk id="7" creationId="{9B9854E9-DAEC-6B41-EBDF-AEE50F677050}"/>
          </ac:spMkLst>
        </pc:spChg>
        <pc:spChg chg="add mod">
          <ac:chgData name="Nick Blunt" userId="8ab2aa37-a82a-43c3-aa20-d1923e111052" providerId="ADAL" clId="{2498C375-AF73-46AE-9D97-C3EFD141EC3B}" dt="2023-08-26T16:12:25.514" v="6443"/>
          <ac:spMkLst>
            <pc:docMk/>
            <pc:sldMk cId="1824602913" sldId="398"/>
            <ac:spMk id="7" creationId="{C23FE529-D47F-5CC8-042F-4F8389C9D4C5}"/>
          </ac:spMkLst>
        </pc:spChg>
        <pc:spChg chg="add del mod">
          <ac:chgData name="Nick Blunt" userId="8ab2aa37-a82a-43c3-aa20-d1923e111052" providerId="ADAL" clId="{2498C375-AF73-46AE-9D97-C3EFD141EC3B}" dt="2023-08-26T16:49:03.176" v="6558" actId="478"/>
          <ac:spMkLst>
            <pc:docMk/>
            <pc:sldMk cId="1824602913" sldId="398"/>
            <ac:spMk id="12" creationId="{3B136B65-4298-502C-AF7F-B1D3CB9A8224}"/>
          </ac:spMkLst>
        </pc:spChg>
        <pc:spChg chg="add del mod">
          <ac:chgData name="Nick Blunt" userId="8ab2aa37-a82a-43c3-aa20-d1923e111052" providerId="ADAL" clId="{2498C375-AF73-46AE-9D97-C3EFD141EC3B}" dt="2023-08-25T19:23:14.364" v="5389" actId="478"/>
          <ac:spMkLst>
            <pc:docMk/>
            <pc:sldMk cId="1824602913" sldId="398"/>
            <ac:spMk id="13" creationId="{6D50E9B4-55CA-F012-FCFC-0085B7511207}"/>
          </ac:spMkLst>
        </pc:spChg>
        <pc:spChg chg="add del mod">
          <ac:chgData name="Nick Blunt" userId="8ab2aa37-a82a-43c3-aa20-d1923e111052" providerId="ADAL" clId="{2498C375-AF73-46AE-9D97-C3EFD141EC3B}" dt="2023-08-25T19:26:12.871" v="5446" actId="478"/>
          <ac:spMkLst>
            <pc:docMk/>
            <pc:sldMk cId="1824602913" sldId="398"/>
            <ac:spMk id="14" creationId="{5E2C557F-D5CD-0AF1-F507-A828EA24D7E8}"/>
          </ac:spMkLst>
        </pc:spChg>
        <pc:spChg chg="add del mod">
          <ac:chgData name="Nick Blunt" userId="8ab2aa37-a82a-43c3-aa20-d1923e111052" providerId="ADAL" clId="{2498C375-AF73-46AE-9D97-C3EFD141EC3B}" dt="2023-08-25T19:26:14.700" v="5447" actId="478"/>
          <ac:spMkLst>
            <pc:docMk/>
            <pc:sldMk cId="1824602913" sldId="398"/>
            <ac:spMk id="16" creationId="{7C7422DE-A6B4-5E52-0011-01FCF9ED9D2D}"/>
          </ac:spMkLst>
        </pc:spChg>
        <pc:spChg chg="add del mod">
          <ac:chgData name="Nick Blunt" userId="8ab2aa37-a82a-43c3-aa20-d1923e111052" providerId="ADAL" clId="{2498C375-AF73-46AE-9D97-C3EFD141EC3B}" dt="2023-08-25T19:42:36.384" v="6223"/>
          <ac:spMkLst>
            <pc:docMk/>
            <pc:sldMk cId="1824602913" sldId="398"/>
            <ac:spMk id="17" creationId="{5096B22A-2FC0-8D15-EB2A-311CC8C4E5AF}"/>
          </ac:spMkLst>
        </pc:spChg>
        <pc:spChg chg="add mod">
          <ac:chgData name="Nick Blunt" userId="8ab2aa37-a82a-43c3-aa20-d1923e111052" providerId="ADAL" clId="{2498C375-AF73-46AE-9D97-C3EFD141EC3B}" dt="2023-08-25T19:43:03.368" v="6240" actId="20577"/>
          <ac:spMkLst>
            <pc:docMk/>
            <pc:sldMk cId="1824602913" sldId="398"/>
            <ac:spMk id="18" creationId="{768B1FF0-AF06-750B-9216-4BBFC698EA14}"/>
          </ac:spMkLst>
        </pc:spChg>
        <pc:grpChg chg="add del mod">
          <ac:chgData name="Nick Blunt" userId="8ab2aa37-a82a-43c3-aa20-d1923e111052" providerId="ADAL" clId="{2498C375-AF73-46AE-9D97-C3EFD141EC3B}" dt="2023-08-26T16:12:09.794" v="6439" actId="165"/>
          <ac:grpSpMkLst>
            <pc:docMk/>
            <pc:sldMk cId="1824602913" sldId="398"/>
            <ac:grpSpMk id="8" creationId="{97E8AA3F-3DC0-7749-8C41-FECE886AC4D8}"/>
          </ac:grpSpMkLst>
        </pc:grpChg>
        <pc:grpChg chg="add del mod">
          <ac:chgData name="Nick Blunt" userId="8ab2aa37-a82a-43c3-aa20-d1923e111052" providerId="ADAL" clId="{2498C375-AF73-46AE-9D97-C3EFD141EC3B}" dt="2023-08-26T16:12:12.898" v="6440" actId="165"/>
          <ac:grpSpMkLst>
            <pc:docMk/>
            <pc:sldMk cId="1824602913" sldId="398"/>
            <ac:grpSpMk id="10" creationId="{705FA425-5C87-EAD1-15F8-9AD642E1A454}"/>
          </ac:grpSpMkLst>
        </pc:grpChg>
        <pc:picChg chg="add mod">
          <ac:chgData name="Nick Blunt" userId="8ab2aa37-a82a-43c3-aa20-d1923e111052" providerId="ADAL" clId="{2498C375-AF73-46AE-9D97-C3EFD141EC3B}" dt="2023-08-27T16:18:16.121" v="8101"/>
          <ac:picMkLst>
            <pc:docMk/>
            <pc:sldMk cId="1824602913" sldId="398"/>
            <ac:picMk id="3" creationId="{3A67FA4C-220B-2721-1A85-2B531BF5D460}"/>
          </ac:picMkLst>
        </pc:picChg>
        <pc:picChg chg="add del mod topLvl">
          <ac:chgData name="Nick Blunt" userId="8ab2aa37-a82a-43c3-aa20-d1923e111052" providerId="ADAL" clId="{2498C375-AF73-46AE-9D97-C3EFD141EC3B}" dt="2023-08-26T16:37:31.178" v="6476" actId="478"/>
          <ac:picMkLst>
            <pc:docMk/>
            <pc:sldMk cId="1824602913" sldId="398"/>
            <ac:picMk id="9" creationId="{68709DF2-5DE9-D82A-C3EC-557D9C8D7799}"/>
          </ac:picMkLst>
        </pc:picChg>
        <pc:picChg chg="add del mod topLvl">
          <ac:chgData name="Nick Blunt" userId="8ab2aa37-a82a-43c3-aa20-d1923e111052" providerId="ADAL" clId="{2498C375-AF73-46AE-9D97-C3EFD141EC3B}" dt="2023-08-26T16:38:45.332" v="6497" actId="478"/>
          <ac:picMkLst>
            <pc:docMk/>
            <pc:sldMk cId="1824602913" sldId="398"/>
            <ac:picMk id="11" creationId="{82B72E83-E5C8-3472-DF54-E6379FFCB0D8}"/>
          </ac:picMkLst>
        </pc:picChg>
        <pc:picChg chg="add del mod">
          <ac:chgData name="Nick Blunt" userId="8ab2aa37-a82a-43c3-aa20-d1923e111052" providerId="ADAL" clId="{2498C375-AF73-46AE-9D97-C3EFD141EC3B}" dt="2023-08-26T16:37:36.320" v="6481" actId="21"/>
          <ac:picMkLst>
            <pc:docMk/>
            <pc:sldMk cId="1824602913" sldId="398"/>
            <ac:picMk id="14" creationId="{D953C634-74F5-2015-80EE-3281C39333CB}"/>
          </ac:picMkLst>
        </pc:picChg>
        <pc:picChg chg="add mod">
          <ac:chgData name="Nick Blunt" userId="8ab2aa37-a82a-43c3-aa20-d1923e111052" providerId="ADAL" clId="{2498C375-AF73-46AE-9D97-C3EFD141EC3B}" dt="2023-08-26T16:38:23.520" v="6496"/>
          <ac:picMkLst>
            <pc:docMk/>
            <pc:sldMk cId="1824602913" sldId="398"/>
            <ac:picMk id="15" creationId="{A10B762A-5A13-D38D-284B-A02C4849EAB3}"/>
          </ac:picMkLst>
        </pc:picChg>
        <pc:picChg chg="add del mod">
          <ac:chgData name="Nick Blunt" userId="8ab2aa37-a82a-43c3-aa20-d1923e111052" providerId="ADAL" clId="{2498C375-AF73-46AE-9D97-C3EFD141EC3B}" dt="2023-08-26T16:39:10.341" v="6500" actId="21"/>
          <ac:picMkLst>
            <pc:docMk/>
            <pc:sldMk cId="1824602913" sldId="398"/>
            <ac:picMk id="17" creationId="{46A2F50E-E5B5-CC48-5C55-324EAB4A6075}"/>
          </ac:picMkLst>
        </pc:picChg>
        <pc:picChg chg="add del mod">
          <ac:chgData name="Nick Blunt" userId="8ab2aa37-a82a-43c3-aa20-d1923e111052" providerId="ADAL" clId="{2498C375-AF73-46AE-9D97-C3EFD141EC3B}" dt="2023-08-26T16:48:56.820" v="6556" actId="478"/>
          <ac:picMkLst>
            <pc:docMk/>
            <pc:sldMk cId="1824602913" sldId="398"/>
            <ac:picMk id="19" creationId="{CD1785DA-42BA-8EFE-B0FA-E97336D47337}"/>
          </ac:picMkLst>
        </pc:picChg>
        <pc:picChg chg="add del mod">
          <ac:chgData name="Nick Blunt" userId="8ab2aa37-a82a-43c3-aa20-d1923e111052" providerId="ADAL" clId="{2498C375-AF73-46AE-9D97-C3EFD141EC3B}" dt="2023-08-27T16:18:11.975" v="8100" actId="478"/>
          <ac:picMkLst>
            <pc:docMk/>
            <pc:sldMk cId="1824602913" sldId="398"/>
            <ac:picMk id="20" creationId="{19564158-F862-6D12-A889-B0E4D42D2C71}"/>
          </ac:picMkLst>
        </pc:picChg>
      </pc:sldChg>
      <pc:sldChg chg="addSp delSp modSp new mod ord delAnim modAnim">
        <pc:chgData name="Nick Blunt" userId="8ab2aa37-a82a-43c3-aa20-d1923e111052" providerId="ADAL" clId="{2498C375-AF73-46AE-9D97-C3EFD141EC3B}" dt="2023-08-28T18:03:11.157" v="8367" actId="20577"/>
        <pc:sldMkLst>
          <pc:docMk/>
          <pc:sldMk cId="1414317641" sldId="399"/>
        </pc:sldMkLst>
        <pc:spChg chg="del">
          <ac:chgData name="Nick Blunt" userId="8ab2aa37-a82a-43c3-aa20-d1923e111052" providerId="ADAL" clId="{2498C375-AF73-46AE-9D97-C3EFD141EC3B}" dt="2023-08-24T14:48:46.581" v="978" actId="478"/>
          <ac:spMkLst>
            <pc:docMk/>
            <pc:sldMk cId="1414317641" sldId="399"/>
            <ac:spMk id="2" creationId="{16BF17EE-D369-6B78-D9A7-52F3D5FAB16C}"/>
          </ac:spMkLst>
        </pc:spChg>
        <pc:spChg chg="del">
          <ac:chgData name="Nick Blunt" userId="8ab2aa37-a82a-43c3-aa20-d1923e111052" providerId="ADAL" clId="{2498C375-AF73-46AE-9D97-C3EFD141EC3B}" dt="2023-08-24T14:48:47.929" v="979" actId="478"/>
          <ac:spMkLst>
            <pc:docMk/>
            <pc:sldMk cId="1414317641" sldId="399"/>
            <ac:spMk id="3" creationId="{A47ECC49-2A9A-2BA9-7665-C16BA31FCB72}"/>
          </ac:spMkLst>
        </pc:spChg>
        <pc:spChg chg="mod">
          <ac:chgData name="Nick Blunt" userId="8ab2aa37-a82a-43c3-aa20-d1923e111052" providerId="ADAL" clId="{2498C375-AF73-46AE-9D97-C3EFD141EC3B}" dt="2023-08-28T18:03:11.157" v="8367" actId="20577"/>
          <ac:spMkLst>
            <pc:docMk/>
            <pc:sldMk cId="1414317641" sldId="399"/>
            <ac:spMk id="5" creationId="{C468386D-FA73-FAC7-2C1C-D749826682D6}"/>
          </ac:spMkLst>
        </pc:spChg>
        <pc:spChg chg="del">
          <ac:chgData name="Nick Blunt" userId="8ab2aa37-a82a-43c3-aa20-d1923e111052" providerId="ADAL" clId="{2498C375-AF73-46AE-9D97-C3EFD141EC3B}" dt="2023-08-24T14:48:45.136" v="977" actId="478"/>
          <ac:spMkLst>
            <pc:docMk/>
            <pc:sldMk cId="1414317641" sldId="399"/>
            <ac:spMk id="6" creationId="{FD0C5CBD-ABBF-7582-B4A8-1CEA02D3504D}"/>
          </ac:spMkLst>
        </pc:spChg>
        <pc:spChg chg="add mod">
          <ac:chgData name="Nick Blunt" userId="8ab2aa37-a82a-43c3-aa20-d1923e111052" providerId="ADAL" clId="{2498C375-AF73-46AE-9D97-C3EFD141EC3B}" dt="2023-08-25T19:50:53.560" v="6394" actId="20577"/>
          <ac:spMkLst>
            <pc:docMk/>
            <pc:sldMk cId="1414317641" sldId="399"/>
            <ac:spMk id="7" creationId="{42B57352-9E1C-1909-097E-F02064BD362F}"/>
          </ac:spMkLst>
        </pc:spChg>
        <pc:spChg chg="add mod">
          <ac:chgData name="Nick Blunt" userId="8ab2aa37-a82a-43c3-aa20-d1923e111052" providerId="ADAL" clId="{2498C375-AF73-46AE-9D97-C3EFD141EC3B}" dt="2023-08-27T19:28:45.457" v="8194" actId="20577"/>
          <ac:spMkLst>
            <pc:docMk/>
            <pc:sldMk cId="1414317641" sldId="399"/>
            <ac:spMk id="16" creationId="{963A95F3-0205-4731-9607-11FAE5E252E7}"/>
          </ac:spMkLst>
        </pc:spChg>
        <pc:spChg chg="add del mod">
          <ac:chgData name="Nick Blunt" userId="8ab2aa37-a82a-43c3-aa20-d1923e111052" providerId="ADAL" clId="{2498C375-AF73-46AE-9D97-C3EFD141EC3B}" dt="2023-08-26T17:00:56.041" v="6703"/>
          <ac:spMkLst>
            <pc:docMk/>
            <pc:sldMk cId="1414317641" sldId="399"/>
            <ac:spMk id="19" creationId="{514C51DE-B726-444F-00AF-B76276FA33FD}"/>
          </ac:spMkLst>
        </pc:spChg>
        <pc:picChg chg="add del mod">
          <ac:chgData name="Nick Blunt" userId="8ab2aa37-a82a-43c3-aa20-d1923e111052" providerId="ADAL" clId="{2498C375-AF73-46AE-9D97-C3EFD141EC3B}" dt="2023-08-26T16:38:21.163" v="6495" actId="21"/>
          <ac:picMkLst>
            <pc:docMk/>
            <pc:sldMk cId="1414317641" sldId="399"/>
            <ac:picMk id="2" creationId="{42FA3970-88A9-660B-623D-12BE3C250ED5}"/>
          </ac:picMkLst>
        </pc:picChg>
        <pc:picChg chg="add del">
          <ac:chgData name="Nick Blunt" userId="8ab2aa37-a82a-43c3-aa20-d1923e111052" providerId="ADAL" clId="{2498C375-AF73-46AE-9D97-C3EFD141EC3B}" dt="2023-08-26T16:55:14.636" v="6561" actId="22"/>
          <ac:picMkLst>
            <pc:docMk/>
            <pc:sldMk cId="1414317641" sldId="399"/>
            <ac:picMk id="6" creationId="{06C0617E-A6E8-9342-1E91-38CB0582F971}"/>
          </ac:picMkLst>
        </pc:picChg>
        <pc:picChg chg="add del mod">
          <ac:chgData name="Nick Blunt" userId="8ab2aa37-a82a-43c3-aa20-d1923e111052" providerId="ADAL" clId="{2498C375-AF73-46AE-9D97-C3EFD141EC3B}" dt="2023-08-26T16:56:02.179" v="6571" actId="478"/>
          <ac:picMkLst>
            <pc:docMk/>
            <pc:sldMk cId="1414317641" sldId="399"/>
            <ac:picMk id="9" creationId="{0F3974AB-11BF-9944-AB48-F02DCD2D3AF0}"/>
          </ac:picMkLst>
        </pc:picChg>
        <pc:picChg chg="add mod">
          <ac:chgData name="Nick Blunt" userId="8ab2aa37-a82a-43c3-aa20-d1923e111052" providerId="ADAL" clId="{2498C375-AF73-46AE-9D97-C3EFD141EC3B}" dt="2023-08-26T16:59:53.946" v="6669" actId="1076"/>
          <ac:picMkLst>
            <pc:docMk/>
            <pc:sldMk cId="1414317641" sldId="399"/>
            <ac:picMk id="10" creationId="{C546E89A-9859-D1A8-BF99-B00A217421D3}"/>
          </ac:picMkLst>
        </pc:picChg>
        <pc:picChg chg="add del mod">
          <ac:chgData name="Nick Blunt" userId="8ab2aa37-a82a-43c3-aa20-d1923e111052" providerId="ADAL" clId="{2498C375-AF73-46AE-9D97-C3EFD141EC3B}" dt="2023-08-26T16:56:04.273" v="6572" actId="478"/>
          <ac:picMkLst>
            <pc:docMk/>
            <pc:sldMk cId="1414317641" sldId="399"/>
            <ac:picMk id="11" creationId="{438C121C-B433-9411-7503-B8D0D5578E0C}"/>
          </ac:picMkLst>
        </pc:picChg>
        <pc:picChg chg="add mod">
          <ac:chgData name="Nick Blunt" userId="8ab2aa37-a82a-43c3-aa20-d1923e111052" providerId="ADAL" clId="{2498C375-AF73-46AE-9D97-C3EFD141EC3B}" dt="2023-08-26T16:59:53.946" v="6669" actId="1076"/>
          <ac:picMkLst>
            <pc:docMk/>
            <pc:sldMk cId="1414317641" sldId="399"/>
            <ac:picMk id="13" creationId="{3C8CAE5D-4C4A-F0FD-838B-F08070CD1628}"/>
          </ac:picMkLst>
        </pc:picChg>
        <pc:picChg chg="add mod">
          <ac:chgData name="Nick Blunt" userId="8ab2aa37-a82a-43c3-aa20-d1923e111052" providerId="ADAL" clId="{2498C375-AF73-46AE-9D97-C3EFD141EC3B}" dt="2023-08-26T16:59:53.946" v="6669" actId="1076"/>
          <ac:picMkLst>
            <pc:docMk/>
            <pc:sldMk cId="1414317641" sldId="399"/>
            <ac:picMk id="15" creationId="{C0EFFB30-943A-27CC-7019-D8B89D3C2A0F}"/>
          </ac:picMkLst>
        </pc:picChg>
        <pc:picChg chg="add mod">
          <ac:chgData name="Nick Blunt" userId="8ab2aa37-a82a-43c3-aa20-d1923e111052" providerId="ADAL" clId="{2498C375-AF73-46AE-9D97-C3EFD141EC3B}" dt="2023-08-26T17:08:04.562" v="7261" actId="1076"/>
          <ac:picMkLst>
            <pc:docMk/>
            <pc:sldMk cId="1414317641" sldId="399"/>
            <ac:picMk id="18" creationId="{2E38A62F-758E-8327-46EC-F10E705EB848}"/>
          </ac:picMkLst>
        </pc:picChg>
        <pc:picChg chg="add mod">
          <ac:chgData name="Nick Blunt" userId="8ab2aa37-a82a-43c3-aa20-d1923e111052" providerId="ADAL" clId="{2498C375-AF73-46AE-9D97-C3EFD141EC3B}" dt="2023-08-26T17:08:04.562" v="7261" actId="1076"/>
          <ac:picMkLst>
            <pc:docMk/>
            <pc:sldMk cId="1414317641" sldId="399"/>
            <ac:picMk id="21" creationId="{27451150-5A98-424D-BF74-B1574E8A7B25}"/>
          </ac:picMkLst>
        </pc:picChg>
      </pc:sldChg>
      <pc:sldChg chg="addSp delSp modSp new mod ord">
        <pc:chgData name="Nick Blunt" userId="8ab2aa37-a82a-43c3-aa20-d1923e111052" providerId="ADAL" clId="{2498C375-AF73-46AE-9D97-C3EFD141EC3B}" dt="2023-08-28T18:03:26.260" v="8377" actId="20577"/>
        <pc:sldMkLst>
          <pc:docMk/>
          <pc:sldMk cId="1056532073" sldId="400"/>
        </pc:sldMkLst>
        <pc:spChg chg="add mod">
          <ac:chgData name="Nick Blunt" userId="8ab2aa37-a82a-43c3-aa20-d1923e111052" providerId="ADAL" clId="{2498C375-AF73-46AE-9D97-C3EFD141EC3B}" dt="2023-08-27T16:22:23.638" v="8121" actId="20577"/>
          <ac:spMkLst>
            <pc:docMk/>
            <pc:sldMk cId="1056532073" sldId="400"/>
            <ac:spMk id="2" creationId="{1096815B-6A5E-9DA0-2EA9-48F5F05B763B}"/>
          </ac:spMkLst>
        </pc:spChg>
        <pc:spChg chg="del">
          <ac:chgData name="Nick Blunt" userId="8ab2aa37-a82a-43c3-aa20-d1923e111052" providerId="ADAL" clId="{2498C375-AF73-46AE-9D97-C3EFD141EC3B}" dt="2023-08-24T14:49:43.047" v="1018" actId="478"/>
          <ac:spMkLst>
            <pc:docMk/>
            <pc:sldMk cId="1056532073" sldId="400"/>
            <ac:spMk id="2" creationId="{553F70B5-FCC1-FEED-DDAF-2A2B3E9D6EFE}"/>
          </ac:spMkLst>
        </pc:spChg>
        <pc:spChg chg="del">
          <ac:chgData name="Nick Blunt" userId="8ab2aa37-a82a-43c3-aa20-d1923e111052" providerId="ADAL" clId="{2498C375-AF73-46AE-9D97-C3EFD141EC3B}" dt="2023-08-24T14:49:43.806" v="1019" actId="478"/>
          <ac:spMkLst>
            <pc:docMk/>
            <pc:sldMk cId="1056532073" sldId="400"/>
            <ac:spMk id="3" creationId="{1130042E-86E3-7C2B-E71B-696A7E829804}"/>
          </ac:spMkLst>
        </pc:spChg>
        <pc:spChg chg="mod">
          <ac:chgData name="Nick Blunt" userId="8ab2aa37-a82a-43c3-aa20-d1923e111052" providerId="ADAL" clId="{2498C375-AF73-46AE-9D97-C3EFD141EC3B}" dt="2023-08-28T18:03:26.260" v="8377" actId="20577"/>
          <ac:spMkLst>
            <pc:docMk/>
            <pc:sldMk cId="1056532073" sldId="400"/>
            <ac:spMk id="5" creationId="{AEBF2FCB-865F-6AE3-1ED0-0E4D37D3409A}"/>
          </ac:spMkLst>
        </pc:spChg>
        <pc:spChg chg="del">
          <ac:chgData name="Nick Blunt" userId="8ab2aa37-a82a-43c3-aa20-d1923e111052" providerId="ADAL" clId="{2498C375-AF73-46AE-9D97-C3EFD141EC3B}" dt="2023-08-24T14:49:41.656" v="1017" actId="478"/>
          <ac:spMkLst>
            <pc:docMk/>
            <pc:sldMk cId="1056532073" sldId="400"/>
            <ac:spMk id="6" creationId="{AE210DED-F487-4158-DD9B-45F78618E2D4}"/>
          </ac:spMkLst>
        </pc:spChg>
        <pc:spChg chg="add mod">
          <ac:chgData name="Nick Blunt" userId="8ab2aa37-a82a-43c3-aa20-d1923e111052" providerId="ADAL" clId="{2498C375-AF73-46AE-9D97-C3EFD141EC3B}" dt="2023-08-24T14:49:50.168" v="1030" actId="20577"/>
          <ac:spMkLst>
            <pc:docMk/>
            <pc:sldMk cId="1056532073" sldId="400"/>
            <ac:spMk id="7" creationId="{5F3C3980-C1CC-0CF7-1A82-EAE1ECB34294}"/>
          </ac:spMkLst>
        </pc:spChg>
      </pc:sldChg>
      <pc:sldChg chg="addSp delSp modSp new mod delAnim modAnim">
        <pc:chgData name="Nick Blunt" userId="8ab2aa37-a82a-43c3-aa20-d1923e111052" providerId="ADAL" clId="{2498C375-AF73-46AE-9D97-C3EFD141EC3B}" dt="2023-08-28T18:02:43.166" v="8349" actId="20577"/>
        <pc:sldMkLst>
          <pc:docMk/>
          <pc:sldMk cId="3643916838" sldId="401"/>
        </pc:sldMkLst>
        <pc:spChg chg="del">
          <ac:chgData name="Nick Blunt" userId="8ab2aa37-a82a-43c3-aa20-d1923e111052" providerId="ADAL" clId="{2498C375-AF73-46AE-9D97-C3EFD141EC3B}" dt="2023-08-25T10:24:33.945" v="2133" actId="478"/>
          <ac:spMkLst>
            <pc:docMk/>
            <pc:sldMk cId="3643916838" sldId="401"/>
            <ac:spMk id="2" creationId="{3CA35E48-08EB-218D-6BCC-4E2EF5BC3EA2}"/>
          </ac:spMkLst>
        </pc:spChg>
        <pc:spChg chg="del">
          <ac:chgData name="Nick Blunt" userId="8ab2aa37-a82a-43c3-aa20-d1923e111052" providerId="ADAL" clId="{2498C375-AF73-46AE-9D97-C3EFD141EC3B}" dt="2023-08-25T10:24:32.733" v="2131" actId="478"/>
          <ac:spMkLst>
            <pc:docMk/>
            <pc:sldMk cId="3643916838" sldId="401"/>
            <ac:spMk id="3" creationId="{B3112A01-B7CF-1CD2-09A1-74A4ED0C6AA4}"/>
          </ac:spMkLst>
        </pc:spChg>
        <pc:spChg chg="mod">
          <ac:chgData name="Nick Blunt" userId="8ab2aa37-a82a-43c3-aa20-d1923e111052" providerId="ADAL" clId="{2498C375-AF73-46AE-9D97-C3EFD141EC3B}" dt="2023-08-28T18:02:43.166" v="8349" actId="20577"/>
          <ac:spMkLst>
            <pc:docMk/>
            <pc:sldMk cId="3643916838" sldId="401"/>
            <ac:spMk id="5" creationId="{E9D83C87-3DD9-A4DA-BB63-16F6F65E00C7}"/>
          </ac:spMkLst>
        </pc:spChg>
        <pc:spChg chg="del">
          <ac:chgData name="Nick Blunt" userId="8ab2aa37-a82a-43c3-aa20-d1923e111052" providerId="ADAL" clId="{2498C375-AF73-46AE-9D97-C3EFD141EC3B}" dt="2023-08-25T10:24:33.112" v="2132" actId="478"/>
          <ac:spMkLst>
            <pc:docMk/>
            <pc:sldMk cId="3643916838" sldId="401"/>
            <ac:spMk id="6" creationId="{D52F24F4-0387-ADC6-1A49-AB131F7F76FC}"/>
          </ac:spMkLst>
        </pc:spChg>
        <pc:spChg chg="add mod">
          <ac:chgData name="Nick Blunt" userId="8ab2aa37-a82a-43c3-aa20-d1923e111052" providerId="ADAL" clId="{2498C375-AF73-46AE-9D97-C3EFD141EC3B}" dt="2023-08-25T10:24:52.871" v="2137"/>
          <ac:spMkLst>
            <pc:docMk/>
            <pc:sldMk cId="3643916838" sldId="401"/>
            <ac:spMk id="8" creationId="{9C020DC6-22F8-1D4B-C73D-F6661A2DB4CB}"/>
          </ac:spMkLst>
        </pc:spChg>
        <pc:spChg chg="add del mod">
          <ac:chgData name="Nick Blunt" userId="8ab2aa37-a82a-43c3-aa20-d1923e111052" providerId="ADAL" clId="{2498C375-AF73-46AE-9D97-C3EFD141EC3B}" dt="2023-08-25T10:42:08.940" v="2478" actId="478"/>
          <ac:spMkLst>
            <pc:docMk/>
            <pc:sldMk cId="3643916838" sldId="401"/>
            <ac:spMk id="10" creationId="{95C0FE1C-E32E-8BA1-B0EA-A0BA11416C53}"/>
          </ac:spMkLst>
        </pc:spChg>
        <pc:spChg chg="mod">
          <ac:chgData name="Nick Blunt" userId="8ab2aa37-a82a-43c3-aa20-d1923e111052" providerId="ADAL" clId="{2498C375-AF73-46AE-9D97-C3EFD141EC3B}" dt="2023-08-25T10:24:52.871" v="2137"/>
          <ac:spMkLst>
            <pc:docMk/>
            <pc:sldMk cId="3643916838" sldId="401"/>
            <ac:spMk id="12" creationId="{DF723C85-CE39-FF01-D456-138304C0DA5E}"/>
          </ac:spMkLst>
        </pc:spChg>
        <pc:spChg chg="add mod">
          <ac:chgData name="Nick Blunt" userId="8ab2aa37-a82a-43c3-aa20-d1923e111052" providerId="ADAL" clId="{2498C375-AF73-46AE-9D97-C3EFD141EC3B}" dt="2023-08-25T10:29:50.433" v="2238" actId="1076"/>
          <ac:spMkLst>
            <pc:docMk/>
            <pc:sldMk cId="3643916838" sldId="401"/>
            <ac:spMk id="17" creationId="{A65FD7C1-82AE-CAD3-DDA4-59F9FCBB6793}"/>
          </ac:spMkLst>
        </pc:spChg>
        <pc:spChg chg="add mod">
          <ac:chgData name="Nick Blunt" userId="8ab2aa37-a82a-43c3-aa20-d1923e111052" providerId="ADAL" clId="{2498C375-AF73-46AE-9D97-C3EFD141EC3B}" dt="2023-08-25T10:43:37.277" v="2483" actId="164"/>
          <ac:spMkLst>
            <pc:docMk/>
            <pc:sldMk cId="3643916838" sldId="401"/>
            <ac:spMk id="18" creationId="{A484BC19-582D-C3B3-5843-14373B2A0B62}"/>
          </ac:spMkLst>
        </pc:spChg>
        <pc:spChg chg="add del mod">
          <ac:chgData name="Nick Blunt" userId="8ab2aa37-a82a-43c3-aa20-d1923e111052" providerId="ADAL" clId="{2498C375-AF73-46AE-9D97-C3EFD141EC3B}" dt="2023-08-25T10:41:02.856" v="2467" actId="478"/>
          <ac:spMkLst>
            <pc:docMk/>
            <pc:sldMk cId="3643916838" sldId="401"/>
            <ac:spMk id="19" creationId="{4F58CF18-B33F-B174-A347-2D96F67B57DA}"/>
          </ac:spMkLst>
        </pc:spChg>
        <pc:spChg chg="add del mod">
          <ac:chgData name="Nick Blunt" userId="8ab2aa37-a82a-43c3-aa20-d1923e111052" providerId="ADAL" clId="{2498C375-AF73-46AE-9D97-C3EFD141EC3B}" dt="2023-08-25T10:45:13.087" v="2503" actId="478"/>
          <ac:spMkLst>
            <pc:docMk/>
            <pc:sldMk cId="3643916838" sldId="401"/>
            <ac:spMk id="20" creationId="{8E3E52C0-8579-BA82-2F0C-45D39FBF6FDD}"/>
          </ac:spMkLst>
        </pc:spChg>
        <pc:spChg chg="add del mod">
          <ac:chgData name="Nick Blunt" userId="8ab2aa37-a82a-43c3-aa20-d1923e111052" providerId="ADAL" clId="{2498C375-AF73-46AE-9D97-C3EFD141EC3B}" dt="2023-08-25T10:42:06.612" v="2477"/>
          <ac:spMkLst>
            <pc:docMk/>
            <pc:sldMk cId="3643916838" sldId="401"/>
            <ac:spMk id="22" creationId="{33C8418D-2402-EE43-5D7B-4B3939E61F11}"/>
          </ac:spMkLst>
        </pc:spChg>
        <pc:spChg chg="add mod">
          <ac:chgData name="Nick Blunt" userId="8ab2aa37-a82a-43c3-aa20-d1923e111052" providerId="ADAL" clId="{2498C375-AF73-46AE-9D97-C3EFD141EC3B}" dt="2023-08-25T10:48:10.085" v="2521" actId="1076"/>
          <ac:spMkLst>
            <pc:docMk/>
            <pc:sldMk cId="3643916838" sldId="401"/>
            <ac:spMk id="24" creationId="{18416916-9BC9-04A9-A0A8-24A53F60DBDC}"/>
          </ac:spMkLst>
        </pc:spChg>
        <pc:spChg chg="add del mod">
          <ac:chgData name="Nick Blunt" userId="8ab2aa37-a82a-43c3-aa20-d1923e111052" providerId="ADAL" clId="{2498C375-AF73-46AE-9D97-C3EFD141EC3B}" dt="2023-08-25T10:45:07.467" v="2498"/>
          <ac:spMkLst>
            <pc:docMk/>
            <pc:sldMk cId="3643916838" sldId="401"/>
            <ac:spMk id="26" creationId="{9134502C-E48B-4264-E1D2-578B08FF113F}"/>
          </ac:spMkLst>
        </pc:spChg>
        <pc:spChg chg="add del mod">
          <ac:chgData name="Nick Blunt" userId="8ab2aa37-a82a-43c3-aa20-d1923e111052" providerId="ADAL" clId="{2498C375-AF73-46AE-9D97-C3EFD141EC3B}" dt="2023-08-25T10:45:12.169" v="2502"/>
          <ac:spMkLst>
            <pc:docMk/>
            <pc:sldMk cId="3643916838" sldId="401"/>
            <ac:spMk id="27" creationId="{41FCC8C7-2F11-90E3-282B-05476BFA0224}"/>
          </ac:spMkLst>
        </pc:spChg>
        <pc:grpChg chg="add del mod">
          <ac:chgData name="Nick Blunt" userId="8ab2aa37-a82a-43c3-aa20-d1923e111052" providerId="ADAL" clId="{2498C375-AF73-46AE-9D97-C3EFD141EC3B}" dt="2023-08-25T10:24:57.110" v="2139" actId="478"/>
          <ac:grpSpMkLst>
            <pc:docMk/>
            <pc:sldMk cId="3643916838" sldId="401"/>
            <ac:grpSpMk id="11" creationId="{C107CF38-0CC0-2288-F2F2-44305F4EC2AE}"/>
          </ac:grpSpMkLst>
        </pc:grpChg>
        <pc:grpChg chg="add mod">
          <ac:chgData name="Nick Blunt" userId="8ab2aa37-a82a-43c3-aa20-d1923e111052" providerId="ADAL" clId="{2498C375-AF73-46AE-9D97-C3EFD141EC3B}" dt="2023-08-25T10:43:37.277" v="2483" actId="164"/>
          <ac:grpSpMkLst>
            <pc:docMk/>
            <pc:sldMk cId="3643916838" sldId="401"/>
            <ac:grpSpMk id="25" creationId="{9685D4E9-0308-C3F9-07F8-EAB6BEB62B01}"/>
          </ac:grpSpMkLst>
        </pc:grpChg>
        <pc:picChg chg="add del mod">
          <ac:chgData name="Nick Blunt" userId="8ab2aa37-a82a-43c3-aa20-d1923e111052" providerId="ADAL" clId="{2498C375-AF73-46AE-9D97-C3EFD141EC3B}" dt="2023-08-25T10:45:08.728" v="2499" actId="478"/>
          <ac:picMkLst>
            <pc:docMk/>
            <pc:sldMk cId="3643916838" sldId="401"/>
            <ac:picMk id="7" creationId="{F41B16EB-F096-D859-23F5-989E33FB2FA0}"/>
          </ac:picMkLst>
        </pc:picChg>
        <pc:picChg chg="add del mod">
          <ac:chgData name="Nick Blunt" userId="8ab2aa37-a82a-43c3-aa20-d1923e111052" providerId="ADAL" clId="{2498C375-AF73-46AE-9D97-C3EFD141EC3B}" dt="2023-08-25T10:42:05.442" v="2475" actId="478"/>
          <ac:picMkLst>
            <pc:docMk/>
            <pc:sldMk cId="3643916838" sldId="401"/>
            <ac:picMk id="9" creationId="{598954CF-6BFF-864C-0493-2FA4DB062C91}"/>
          </ac:picMkLst>
        </pc:picChg>
        <pc:picChg chg="mod">
          <ac:chgData name="Nick Blunt" userId="8ab2aa37-a82a-43c3-aa20-d1923e111052" providerId="ADAL" clId="{2498C375-AF73-46AE-9D97-C3EFD141EC3B}" dt="2023-08-25T10:24:52.871" v="2137"/>
          <ac:picMkLst>
            <pc:docMk/>
            <pc:sldMk cId="3643916838" sldId="401"/>
            <ac:picMk id="13" creationId="{0EDE8258-04A0-6E02-00A9-C4AB851AB2E4}"/>
          </ac:picMkLst>
        </pc:picChg>
        <pc:picChg chg="mod">
          <ac:chgData name="Nick Blunt" userId="8ab2aa37-a82a-43c3-aa20-d1923e111052" providerId="ADAL" clId="{2498C375-AF73-46AE-9D97-C3EFD141EC3B}" dt="2023-08-25T10:24:52.871" v="2137"/>
          <ac:picMkLst>
            <pc:docMk/>
            <pc:sldMk cId="3643916838" sldId="401"/>
            <ac:picMk id="14" creationId="{0DE5810F-EEFF-0378-D4A4-E6B2344450DB}"/>
          </ac:picMkLst>
        </pc:picChg>
        <pc:picChg chg="add mod">
          <ac:chgData name="Nick Blunt" userId="8ab2aa37-a82a-43c3-aa20-d1923e111052" providerId="ADAL" clId="{2498C375-AF73-46AE-9D97-C3EFD141EC3B}" dt="2023-08-25T10:43:37.277" v="2483" actId="164"/>
          <ac:picMkLst>
            <pc:docMk/>
            <pc:sldMk cId="3643916838" sldId="401"/>
            <ac:picMk id="16" creationId="{7C1226AE-8C3C-46BD-2192-AC49641C79DE}"/>
          </ac:picMkLst>
        </pc:picChg>
        <pc:picChg chg="add del mod">
          <ac:chgData name="Nick Blunt" userId="8ab2aa37-a82a-43c3-aa20-d1923e111052" providerId="ADAL" clId="{2498C375-AF73-46AE-9D97-C3EFD141EC3B}" dt="2023-08-25T10:42:06.612" v="2477"/>
          <ac:picMkLst>
            <pc:docMk/>
            <pc:sldMk cId="3643916838" sldId="401"/>
            <ac:picMk id="21" creationId="{B61A2066-0FFF-58F7-1CE5-471A8D2357BD}"/>
          </ac:picMkLst>
        </pc:picChg>
        <pc:picChg chg="add mod">
          <ac:chgData name="Nick Blunt" userId="8ab2aa37-a82a-43c3-aa20-d1923e111052" providerId="ADAL" clId="{2498C375-AF73-46AE-9D97-C3EFD141EC3B}" dt="2023-08-25T10:48:07.386" v="2520" actId="1076"/>
          <ac:picMkLst>
            <pc:docMk/>
            <pc:sldMk cId="3643916838" sldId="401"/>
            <ac:picMk id="23" creationId="{B726AA36-3E69-8EAB-32FC-2CA617432279}"/>
          </ac:picMkLst>
        </pc:picChg>
      </pc:sldChg>
      <pc:sldChg chg="addSp delSp modSp add mod">
        <pc:chgData name="Nick Blunt" userId="8ab2aa37-a82a-43c3-aa20-d1923e111052" providerId="ADAL" clId="{2498C375-AF73-46AE-9D97-C3EFD141EC3B}" dt="2023-08-28T18:02:46.557" v="8351" actId="20577"/>
        <pc:sldMkLst>
          <pc:docMk/>
          <pc:sldMk cId="2063721314" sldId="402"/>
        </pc:sldMkLst>
        <pc:spChg chg="mod">
          <ac:chgData name="Nick Blunt" userId="8ab2aa37-a82a-43c3-aa20-d1923e111052" providerId="ADAL" clId="{2498C375-AF73-46AE-9D97-C3EFD141EC3B}" dt="2023-08-27T12:41:55.751" v="7782" actId="20577"/>
          <ac:spMkLst>
            <pc:docMk/>
            <pc:sldMk cId="2063721314" sldId="402"/>
            <ac:spMk id="2" creationId="{1703378B-9A9F-0876-0B2D-5AE2E34536D4}"/>
          </ac:spMkLst>
        </pc:spChg>
        <pc:spChg chg="mod">
          <ac:chgData name="Nick Blunt" userId="8ab2aa37-a82a-43c3-aa20-d1923e111052" providerId="ADAL" clId="{2498C375-AF73-46AE-9D97-C3EFD141EC3B}" dt="2023-08-28T18:02:46.557" v="8351" actId="20577"/>
          <ac:spMkLst>
            <pc:docMk/>
            <pc:sldMk cId="2063721314" sldId="402"/>
            <ac:spMk id="5" creationId="{56562DD5-2407-88CF-3931-E80E77A1B3CE}"/>
          </ac:spMkLst>
        </pc:spChg>
        <pc:spChg chg="mod">
          <ac:chgData name="Nick Blunt" userId="8ab2aa37-a82a-43c3-aa20-d1923e111052" providerId="ADAL" clId="{2498C375-AF73-46AE-9D97-C3EFD141EC3B}" dt="2023-08-25T13:12:06.628" v="2818"/>
          <ac:spMkLst>
            <pc:docMk/>
            <pc:sldMk cId="2063721314" sldId="402"/>
            <ac:spMk id="6" creationId="{212438B3-AF07-EBF2-F0D0-D9B651D3AD94}"/>
          </ac:spMkLst>
        </pc:spChg>
        <pc:spChg chg="del">
          <ac:chgData name="Nick Blunt" userId="8ab2aa37-a82a-43c3-aa20-d1923e111052" providerId="ADAL" clId="{2498C375-AF73-46AE-9D97-C3EFD141EC3B}" dt="2023-08-25T12:50:48.496" v="2622" actId="478"/>
          <ac:spMkLst>
            <pc:docMk/>
            <pc:sldMk cId="2063721314" sldId="402"/>
            <ac:spMk id="8" creationId="{3B7B10FA-768A-EFC0-6AE0-E9C7E841EB11}"/>
          </ac:spMkLst>
        </pc:spChg>
        <pc:spChg chg="add del mod">
          <ac:chgData name="Nick Blunt" userId="8ab2aa37-a82a-43c3-aa20-d1923e111052" providerId="ADAL" clId="{2498C375-AF73-46AE-9D97-C3EFD141EC3B}" dt="2023-08-25T13:35:33.065" v="3049" actId="478"/>
          <ac:spMkLst>
            <pc:docMk/>
            <pc:sldMk cId="2063721314" sldId="402"/>
            <ac:spMk id="14" creationId="{5B10E9B4-DCF9-B73F-5DCC-5FEB8FD1BA37}"/>
          </ac:spMkLst>
        </pc:spChg>
        <pc:spChg chg="del">
          <ac:chgData name="Nick Blunt" userId="8ab2aa37-a82a-43c3-aa20-d1923e111052" providerId="ADAL" clId="{2498C375-AF73-46AE-9D97-C3EFD141EC3B}" dt="2023-08-25T12:50:48.496" v="2622" actId="478"/>
          <ac:spMkLst>
            <pc:docMk/>
            <pc:sldMk cId="2063721314" sldId="402"/>
            <ac:spMk id="15" creationId="{AEF27AE9-9A35-B111-B159-FDEFFA5BA5D2}"/>
          </ac:spMkLst>
        </pc:spChg>
        <pc:spChg chg="add mod">
          <ac:chgData name="Nick Blunt" userId="8ab2aa37-a82a-43c3-aa20-d1923e111052" providerId="ADAL" clId="{2498C375-AF73-46AE-9D97-C3EFD141EC3B}" dt="2023-08-25T13:35:54.285" v="3051" actId="1076"/>
          <ac:spMkLst>
            <pc:docMk/>
            <pc:sldMk cId="2063721314" sldId="402"/>
            <ac:spMk id="16" creationId="{809C7205-DE16-B87C-2D04-6816BC1B4663}"/>
          </ac:spMkLst>
        </pc:spChg>
        <pc:grpChg chg="add mod">
          <ac:chgData name="Nick Blunt" userId="8ab2aa37-a82a-43c3-aa20-d1923e111052" providerId="ADAL" clId="{2498C375-AF73-46AE-9D97-C3EFD141EC3B}" dt="2023-08-25T13:15:11.217" v="2823" actId="1076"/>
          <ac:grpSpMkLst>
            <pc:docMk/>
            <pc:sldMk cId="2063721314" sldId="402"/>
            <ac:grpSpMk id="3" creationId="{CFDDB036-73A6-1F23-94A9-93C0C9EB6E4D}"/>
          </ac:grpSpMkLst>
        </pc:grpChg>
        <pc:picChg chg="mod">
          <ac:chgData name="Nick Blunt" userId="8ab2aa37-a82a-43c3-aa20-d1923e111052" providerId="ADAL" clId="{2498C375-AF73-46AE-9D97-C3EFD141EC3B}" dt="2023-08-25T13:12:06.628" v="2818"/>
          <ac:picMkLst>
            <pc:docMk/>
            <pc:sldMk cId="2063721314" sldId="402"/>
            <ac:picMk id="10" creationId="{8522E716-A316-77BA-C3B8-D43B7CCA38C1}"/>
          </ac:picMkLst>
        </pc:picChg>
        <pc:picChg chg="del">
          <ac:chgData name="Nick Blunt" userId="8ab2aa37-a82a-43c3-aa20-d1923e111052" providerId="ADAL" clId="{2498C375-AF73-46AE-9D97-C3EFD141EC3B}" dt="2023-08-25T12:50:48.496" v="2622" actId="478"/>
          <ac:picMkLst>
            <pc:docMk/>
            <pc:sldMk cId="2063721314" sldId="402"/>
            <ac:picMk id="11" creationId="{C5A00FFD-1CEF-53D7-0C83-0D052D43FADA}"/>
          </ac:picMkLst>
        </pc:picChg>
        <pc:picChg chg="del">
          <ac:chgData name="Nick Blunt" userId="8ab2aa37-a82a-43c3-aa20-d1923e111052" providerId="ADAL" clId="{2498C375-AF73-46AE-9D97-C3EFD141EC3B}" dt="2023-08-25T12:50:48.496" v="2622" actId="478"/>
          <ac:picMkLst>
            <pc:docMk/>
            <pc:sldMk cId="2063721314" sldId="402"/>
            <ac:picMk id="12" creationId="{5E2A13C2-1EA1-2A6B-AF3B-E9A72C2BF46E}"/>
          </ac:picMkLst>
        </pc:picChg>
        <pc:picChg chg="del">
          <ac:chgData name="Nick Blunt" userId="8ab2aa37-a82a-43c3-aa20-d1923e111052" providerId="ADAL" clId="{2498C375-AF73-46AE-9D97-C3EFD141EC3B}" dt="2023-08-25T12:50:48.496" v="2622" actId="478"/>
          <ac:picMkLst>
            <pc:docMk/>
            <pc:sldMk cId="2063721314" sldId="402"/>
            <ac:picMk id="13" creationId="{846DA0ED-8DEC-385F-C6E6-6F1FC12819A5}"/>
          </ac:picMkLst>
        </pc:picChg>
        <pc:picChg chg="mod">
          <ac:chgData name="Nick Blunt" userId="8ab2aa37-a82a-43c3-aa20-d1923e111052" providerId="ADAL" clId="{2498C375-AF73-46AE-9D97-C3EFD141EC3B}" dt="2023-08-25T13:36:06.857" v="3058" actId="1076"/>
          <ac:picMkLst>
            <pc:docMk/>
            <pc:sldMk cId="2063721314" sldId="402"/>
            <ac:picMk id="17" creationId="{D8DB1923-95CE-2365-1861-A6ECD4E33302}"/>
          </ac:picMkLst>
        </pc:picChg>
      </pc:sldChg>
      <pc:sldChg chg="addSp delSp modSp add mod delAnim modAnim">
        <pc:chgData name="Nick Blunt" userId="8ab2aa37-a82a-43c3-aa20-d1923e111052" providerId="ADAL" clId="{2498C375-AF73-46AE-9D97-C3EFD141EC3B}" dt="2023-08-28T18:03:02.546" v="8361" actId="20577"/>
        <pc:sldMkLst>
          <pc:docMk/>
          <pc:sldMk cId="1628123256" sldId="403"/>
        </pc:sldMkLst>
        <pc:spChg chg="mod topLvl">
          <ac:chgData name="Nick Blunt" userId="8ab2aa37-a82a-43c3-aa20-d1923e111052" providerId="ADAL" clId="{2498C375-AF73-46AE-9D97-C3EFD141EC3B}" dt="2023-08-27T15:50:31.941" v="8042" actId="164"/>
          <ac:spMkLst>
            <pc:docMk/>
            <pc:sldMk cId="1628123256" sldId="403"/>
            <ac:spMk id="3" creationId="{A63EA6D9-9BC2-E8CB-0858-992943667BC3}"/>
          </ac:spMkLst>
        </pc:spChg>
        <pc:spChg chg="mod">
          <ac:chgData name="Nick Blunt" userId="8ab2aa37-a82a-43c3-aa20-d1923e111052" providerId="ADAL" clId="{2498C375-AF73-46AE-9D97-C3EFD141EC3B}" dt="2023-08-28T18:03:02.546" v="8361" actId="20577"/>
          <ac:spMkLst>
            <pc:docMk/>
            <pc:sldMk cId="1628123256" sldId="403"/>
            <ac:spMk id="5" creationId="{46FEA075-4D9E-8D68-394D-DC08915635C2}"/>
          </ac:spMkLst>
        </pc:spChg>
        <pc:spChg chg="add mod ord topLvl">
          <ac:chgData name="Nick Blunt" userId="8ab2aa37-a82a-43c3-aa20-d1923e111052" providerId="ADAL" clId="{2498C375-AF73-46AE-9D97-C3EFD141EC3B}" dt="2023-08-28T14:28:22.497" v="8236" actId="164"/>
          <ac:spMkLst>
            <pc:docMk/>
            <pc:sldMk cId="1628123256" sldId="403"/>
            <ac:spMk id="16" creationId="{619FC66D-A0F7-4529-84E8-25956C48AD75}"/>
          </ac:spMkLst>
        </pc:spChg>
        <pc:spChg chg="add mod topLvl">
          <ac:chgData name="Nick Blunt" userId="8ab2aa37-a82a-43c3-aa20-d1923e111052" providerId="ADAL" clId="{2498C375-AF73-46AE-9D97-C3EFD141EC3B}" dt="2023-08-28T14:28:22.497" v="8236" actId="164"/>
          <ac:spMkLst>
            <pc:docMk/>
            <pc:sldMk cId="1628123256" sldId="403"/>
            <ac:spMk id="25" creationId="{167F6DA9-35E3-3DB9-CF75-69B24E3BA278}"/>
          </ac:spMkLst>
        </pc:spChg>
        <pc:grpChg chg="add mod">
          <ac:chgData name="Nick Blunt" userId="8ab2aa37-a82a-43c3-aa20-d1923e111052" providerId="ADAL" clId="{2498C375-AF73-46AE-9D97-C3EFD141EC3B}" dt="2023-08-28T14:28:22.497" v="8236" actId="164"/>
          <ac:grpSpMkLst>
            <pc:docMk/>
            <pc:sldMk cId="1628123256" sldId="403"/>
            <ac:grpSpMk id="3" creationId="{6DDD0F24-F7B6-127F-70AA-076E1B46CBE9}"/>
          </ac:grpSpMkLst>
        </pc:grpChg>
        <pc:grpChg chg="add del mod ord">
          <ac:chgData name="Nick Blunt" userId="8ab2aa37-a82a-43c3-aa20-d1923e111052" providerId="ADAL" clId="{2498C375-AF73-46AE-9D97-C3EFD141EC3B}" dt="2023-08-27T16:16:56.011" v="8084" actId="478"/>
          <ac:grpSpMkLst>
            <pc:docMk/>
            <pc:sldMk cId="1628123256" sldId="403"/>
            <ac:grpSpMk id="17" creationId="{E8E830E0-F867-E1F1-FE8E-E3A5DCDC95EF}"/>
          </ac:grpSpMkLst>
        </pc:grpChg>
        <pc:grpChg chg="del">
          <ac:chgData name="Nick Blunt" userId="8ab2aa37-a82a-43c3-aa20-d1923e111052" providerId="ADAL" clId="{2498C375-AF73-46AE-9D97-C3EFD141EC3B}" dt="2023-08-26T16:49:12.484" v="6559" actId="165"/>
          <ac:grpSpMkLst>
            <pc:docMk/>
            <pc:sldMk cId="1628123256" sldId="403"/>
            <ac:grpSpMk id="20" creationId="{35CB06EB-E09B-76C5-B509-1FD599CE5B33}"/>
          </ac:grpSpMkLst>
        </pc:grpChg>
        <pc:grpChg chg="add del mod">
          <ac:chgData name="Nick Blunt" userId="8ab2aa37-a82a-43c3-aa20-d1923e111052" providerId="ADAL" clId="{2498C375-AF73-46AE-9D97-C3EFD141EC3B}" dt="2023-08-27T17:57:57.798" v="8142" actId="165"/>
          <ac:grpSpMkLst>
            <pc:docMk/>
            <pc:sldMk cId="1628123256" sldId="403"/>
            <ac:grpSpMk id="23" creationId="{D39F5581-D70E-97F7-A870-54B3898792C5}"/>
          </ac:grpSpMkLst>
        </pc:grpChg>
        <pc:grpChg chg="add del mod">
          <ac:chgData name="Nick Blunt" userId="8ab2aa37-a82a-43c3-aa20-d1923e111052" providerId="ADAL" clId="{2498C375-AF73-46AE-9D97-C3EFD141EC3B}" dt="2023-08-27T17:58:27.134" v="8146" actId="165"/>
          <ac:grpSpMkLst>
            <pc:docMk/>
            <pc:sldMk cId="1628123256" sldId="403"/>
            <ac:grpSpMk id="26" creationId="{D7DB26BF-ACE6-AA08-B7AA-BE995C6CDB62}"/>
          </ac:grpSpMkLst>
        </pc:grpChg>
        <pc:grpChg chg="add del mod">
          <ac:chgData name="Nick Blunt" userId="8ab2aa37-a82a-43c3-aa20-d1923e111052" providerId="ADAL" clId="{2498C375-AF73-46AE-9D97-C3EFD141EC3B}" dt="2023-08-28T14:25:43.810" v="8211" actId="165"/>
          <ac:grpSpMkLst>
            <pc:docMk/>
            <pc:sldMk cId="1628123256" sldId="403"/>
            <ac:grpSpMk id="27" creationId="{F0C2162F-3B2D-935B-46C5-D5A9D6C995AF}"/>
          </ac:grpSpMkLst>
        </pc:grpChg>
        <pc:picChg chg="add del">
          <ac:chgData name="Nick Blunt" userId="8ab2aa37-a82a-43c3-aa20-d1923e111052" providerId="ADAL" clId="{2498C375-AF73-46AE-9D97-C3EFD141EC3B}" dt="2023-08-27T15:48:23.996" v="8004" actId="22"/>
          <ac:picMkLst>
            <pc:docMk/>
            <pc:sldMk cId="1628123256" sldId="403"/>
            <ac:picMk id="9" creationId="{1FC70786-EEA8-D3B0-D359-69C1DBFCD8B5}"/>
          </ac:picMkLst>
        </pc:picChg>
        <pc:picChg chg="add mod topLvl">
          <ac:chgData name="Nick Blunt" userId="8ab2aa37-a82a-43c3-aa20-d1923e111052" providerId="ADAL" clId="{2498C375-AF73-46AE-9D97-C3EFD141EC3B}" dt="2023-08-28T14:28:22.497" v="8236" actId="164"/>
          <ac:picMkLst>
            <pc:docMk/>
            <pc:sldMk cId="1628123256" sldId="403"/>
            <ac:picMk id="11" creationId="{883E6A22-ED80-35A2-30D1-B9889969BF73}"/>
          </ac:picMkLst>
        </pc:picChg>
        <pc:picChg chg="add mod">
          <ac:chgData name="Nick Blunt" userId="8ab2aa37-a82a-43c3-aa20-d1923e111052" providerId="ADAL" clId="{2498C375-AF73-46AE-9D97-C3EFD141EC3B}" dt="2023-08-27T15:50:31.941" v="8042" actId="164"/>
          <ac:picMkLst>
            <pc:docMk/>
            <pc:sldMk cId="1628123256" sldId="403"/>
            <ac:picMk id="13" creationId="{ED167B98-5F7C-2399-298D-FC0C5751611C}"/>
          </ac:picMkLst>
        </pc:picChg>
        <pc:picChg chg="del mod topLvl">
          <ac:chgData name="Nick Blunt" userId="8ab2aa37-a82a-43c3-aa20-d1923e111052" providerId="ADAL" clId="{2498C375-AF73-46AE-9D97-C3EFD141EC3B}" dt="2023-08-27T15:49:29.695" v="8020" actId="478"/>
          <ac:picMkLst>
            <pc:docMk/>
            <pc:sldMk cId="1628123256" sldId="403"/>
            <ac:picMk id="14" creationId="{14424B04-139A-24A0-3B6F-9534B1AA282F}"/>
          </ac:picMkLst>
        </pc:picChg>
        <pc:picChg chg="add del mod">
          <ac:chgData name="Nick Blunt" userId="8ab2aa37-a82a-43c3-aa20-d1923e111052" providerId="ADAL" clId="{2498C375-AF73-46AE-9D97-C3EFD141EC3B}" dt="2023-08-27T16:17:16.421" v="8088" actId="478"/>
          <ac:picMkLst>
            <pc:docMk/>
            <pc:sldMk cId="1628123256" sldId="403"/>
            <ac:picMk id="18" creationId="{874A12C7-2B97-6AA7-4229-65AC73110CAF}"/>
          </ac:picMkLst>
        </pc:picChg>
        <pc:picChg chg="del">
          <ac:chgData name="Nick Blunt" userId="8ab2aa37-a82a-43c3-aa20-d1923e111052" providerId="ADAL" clId="{2498C375-AF73-46AE-9D97-C3EFD141EC3B}" dt="2023-08-26T16:46:20.221" v="6548" actId="478"/>
          <ac:picMkLst>
            <pc:docMk/>
            <pc:sldMk cId="1628123256" sldId="403"/>
            <ac:picMk id="19" creationId="{27CBD027-E4F0-11DA-1870-59E3D5CA4CB8}"/>
          </ac:picMkLst>
        </pc:picChg>
        <pc:picChg chg="add del mod">
          <ac:chgData name="Nick Blunt" userId="8ab2aa37-a82a-43c3-aa20-d1923e111052" providerId="ADAL" clId="{2498C375-AF73-46AE-9D97-C3EFD141EC3B}" dt="2023-08-27T16:17:51.759" v="8095" actId="478"/>
          <ac:picMkLst>
            <pc:docMk/>
            <pc:sldMk cId="1628123256" sldId="403"/>
            <ac:picMk id="19" creationId="{B533CDAE-9C58-FEB7-6663-FD43578649BF}"/>
          </ac:picMkLst>
        </pc:picChg>
        <pc:picChg chg="add mod">
          <ac:chgData name="Nick Blunt" userId="8ab2aa37-a82a-43c3-aa20-d1923e111052" providerId="ADAL" clId="{2498C375-AF73-46AE-9D97-C3EFD141EC3B}" dt="2023-08-27T16:17:51.908" v="8096"/>
          <ac:picMkLst>
            <pc:docMk/>
            <pc:sldMk cId="1628123256" sldId="403"/>
            <ac:picMk id="22" creationId="{B0E0F2BF-40AA-74C0-CBAE-2B4C09EFDE2F}"/>
          </ac:picMkLst>
        </pc:picChg>
        <pc:picChg chg="add mod topLvl">
          <ac:chgData name="Nick Blunt" userId="8ab2aa37-a82a-43c3-aa20-d1923e111052" providerId="ADAL" clId="{2498C375-AF73-46AE-9D97-C3EFD141EC3B}" dt="2023-08-28T14:28:22.497" v="8236" actId="164"/>
          <ac:picMkLst>
            <pc:docMk/>
            <pc:sldMk cId="1628123256" sldId="403"/>
            <ac:picMk id="24" creationId="{EE5E5499-A9C6-573C-B3D7-7E08C2AAA551}"/>
          </ac:picMkLst>
        </pc:picChg>
        <pc:cxnChg chg="add mod topLvl">
          <ac:chgData name="Nick Blunt" userId="8ab2aa37-a82a-43c3-aa20-d1923e111052" providerId="ADAL" clId="{2498C375-AF73-46AE-9D97-C3EFD141EC3B}" dt="2023-08-28T14:28:22.497" v="8236" actId="164"/>
          <ac:cxnSpMkLst>
            <pc:docMk/>
            <pc:sldMk cId="1628123256" sldId="403"/>
            <ac:cxnSpMk id="21" creationId="{5816FFCD-CFA0-990E-8A1B-74E495FCBB13}"/>
          </ac:cxnSpMkLst>
        </pc:cxnChg>
      </pc:sldChg>
      <pc:sldChg chg="addSp delSp modSp add del mod delAnim modAnim">
        <pc:chgData name="Nick Blunt" userId="8ab2aa37-a82a-43c3-aa20-d1923e111052" providerId="ADAL" clId="{2498C375-AF73-46AE-9D97-C3EFD141EC3B}" dt="2023-08-27T19:09:46.737" v="8153" actId="47"/>
        <pc:sldMkLst>
          <pc:docMk/>
          <pc:sldMk cId="2710105203" sldId="404"/>
        </pc:sldMkLst>
        <pc:spChg chg="add mod">
          <ac:chgData name="Nick Blunt" userId="8ab2aa37-a82a-43c3-aa20-d1923e111052" providerId="ADAL" clId="{2498C375-AF73-46AE-9D97-C3EFD141EC3B}" dt="2023-08-27T15:54:06.976" v="8081" actId="164"/>
          <ac:spMkLst>
            <pc:docMk/>
            <pc:sldMk cId="2710105203" sldId="404"/>
            <ac:spMk id="3" creationId="{CAA51D86-89E5-95AC-1A03-DB7F6810F167}"/>
          </ac:spMkLst>
        </pc:spChg>
        <pc:spChg chg="add del mod ord">
          <ac:chgData name="Nick Blunt" userId="8ab2aa37-a82a-43c3-aa20-d1923e111052" providerId="ADAL" clId="{2498C375-AF73-46AE-9D97-C3EFD141EC3B}" dt="2023-08-27T17:57:47.591" v="8139" actId="478"/>
          <ac:spMkLst>
            <pc:docMk/>
            <pc:sldMk cId="2710105203" sldId="404"/>
            <ac:spMk id="11" creationId="{0A864FDB-3672-BB10-1075-344CC5D4FB8D}"/>
          </ac:spMkLst>
        </pc:spChg>
        <pc:spChg chg="del">
          <ac:chgData name="Nick Blunt" userId="8ab2aa37-a82a-43c3-aa20-d1923e111052" providerId="ADAL" clId="{2498C375-AF73-46AE-9D97-C3EFD141EC3B}" dt="2023-08-26T17:39:12.158" v="7575" actId="478"/>
          <ac:spMkLst>
            <pc:docMk/>
            <pc:sldMk cId="2710105203" sldId="404"/>
            <ac:spMk id="12" creationId="{3B136B65-4298-502C-AF7F-B1D3CB9A8224}"/>
          </ac:spMkLst>
        </pc:spChg>
        <pc:spChg chg="add mod">
          <ac:chgData name="Nick Blunt" userId="8ab2aa37-a82a-43c3-aa20-d1923e111052" providerId="ADAL" clId="{2498C375-AF73-46AE-9D97-C3EFD141EC3B}" dt="2023-08-27T17:59:01.289" v="8150" actId="164"/>
          <ac:spMkLst>
            <pc:docMk/>
            <pc:sldMk cId="2710105203" sldId="404"/>
            <ac:spMk id="17" creationId="{62FCE1C1-6453-9000-593A-FC9F1449C342}"/>
          </ac:spMkLst>
        </pc:spChg>
        <pc:spChg chg="add mod">
          <ac:chgData name="Nick Blunt" userId="8ab2aa37-a82a-43c3-aa20-d1923e111052" providerId="ADAL" clId="{2498C375-AF73-46AE-9D97-C3EFD141EC3B}" dt="2023-08-27T17:59:01.289" v="8150" actId="164"/>
          <ac:spMkLst>
            <pc:docMk/>
            <pc:sldMk cId="2710105203" sldId="404"/>
            <ac:spMk id="21" creationId="{3663D6C0-D489-B07F-0C33-8A5E27659381}"/>
          </ac:spMkLst>
        </pc:spChg>
        <pc:grpChg chg="add del mod">
          <ac:chgData name="Nick Blunt" userId="8ab2aa37-a82a-43c3-aa20-d1923e111052" providerId="ADAL" clId="{2498C375-AF73-46AE-9D97-C3EFD141EC3B}" dt="2023-08-27T16:18:05.796" v="8098" actId="478"/>
          <ac:grpSpMkLst>
            <pc:docMk/>
            <pc:sldMk cId="2710105203" sldId="404"/>
            <ac:grpSpMk id="12" creationId="{115A5FAE-81D6-5EAC-091C-851F81F1D2A3}"/>
          </ac:grpSpMkLst>
        </pc:grpChg>
        <pc:grpChg chg="add del mod">
          <ac:chgData name="Nick Blunt" userId="8ab2aa37-a82a-43c3-aa20-d1923e111052" providerId="ADAL" clId="{2498C375-AF73-46AE-9D97-C3EFD141EC3B}" dt="2023-08-27T17:57:53.980" v="8141" actId="165"/>
          <ac:grpSpMkLst>
            <pc:docMk/>
            <pc:sldMk cId="2710105203" sldId="404"/>
            <ac:grpSpMk id="16" creationId="{9E6F2DF9-B327-BBFA-9060-481B7C7FCCC3}"/>
          </ac:grpSpMkLst>
        </pc:grpChg>
        <pc:grpChg chg="add mod">
          <ac:chgData name="Nick Blunt" userId="8ab2aa37-a82a-43c3-aa20-d1923e111052" providerId="ADAL" clId="{2498C375-AF73-46AE-9D97-C3EFD141EC3B}" dt="2023-08-27T17:59:01.289" v="8150" actId="164"/>
          <ac:grpSpMkLst>
            <pc:docMk/>
            <pc:sldMk cId="2710105203" sldId="404"/>
            <ac:grpSpMk id="22" creationId="{0E34EF67-DF56-B3CE-D82A-4FDB9FEAD98A}"/>
          </ac:grpSpMkLst>
        </pc:grpChg>
        <pc:picChg chg="add mod topLvl">
          <ac:chgData name="Nick Blunt" userId="8ab2aa37-a82a-43c3-aa20-d1923e111052" providerId="ADAL" clId="{2498C375-AF73-46AE-9D97-C3EFD141EC3B}" dt="2023-08-27T17:59:01.289" v="8150" actId="164"/>
          <ac:picMkLst>
            <pc:docMk/>
            <pc:sldMk cId="2710105203" sldId="404"/>
            <ac:picMk id="8" creationId="{C01DA5D1-9CA5-7528-7C26-09AEE7D4E953}"/>
          </ac:picMkLst>
        </pc:picChg>
        <pc:picChg chg="add mod">
          <ac:chgData name="Nick Blunt" userId="8ab2aa37-a82a-43c3-aa20-d1923e111052" providerId="ADAL" clId="{2498C375-AF73-46AE-9D97-C3EFD141EC3B}" dt="2023-08-27T15:54:06.976" v="8081" actId="164"/>
          <ac:picMkLst>
            <pc:docMk/>
            <pc:sldMk cId="2710105203" sldId="404"/>
            <ac:picMk id="10" creationId="{969F55C7-7F87-D4CD-1C92-6565A6DBB4B9}"/>
          </ac:picMkLst>
        </pc:picChg>
        <pc:picChg chg="add mod">
          <ac:chgData name="Nick Blunt" userId="8ab2aa37-a82a-43c3-aa20-d1923e111052" providerId="ADAL" clId="{2498C375-AF73-46AE-9D97-C3EFD141EC3B}" dt="2023-08-27T16:18:38.659" v="8104"/>
          <ac:picMkLst>
            <pc:docMk/>
            <pc:sldMk cId="2710105203" sldId="404"/>
            <ac:picMk id="14" creationId="{4D21B356-5735-ED4E-3143-A72FA3E45484}"/>
          </ac:picMkLst>
        </pc:picChg>
        <pc:picChg chg="del">
          <ac:chgData name="Nick Blunt" userId="8ab2aa37-a82a-43c3-aa20-d1923e111052" providerId="ADAL" clId="{2498C375-AF73-46AE-9D97-C3EFD141EC3B}" dt="2023-08-27T15:53:22.766" v="8071" actId="478"/>
          <ac:picMkLst>
            <pc:docMk/>
            <pc:sldMk cId="2710105203" sldId="404"/>
            <ac:picMk id="19" creationId="{CD1785DA-42BA-8EFE-B0FA-E97336D47337}"/>
          </ac:picMkLst>
        </pc:picChg>
        <pc:picChg chg="add mod">
          <ac:chgData name="Nick Blunt" userId="8ab2aa37-a82a-43c3-aa20-d1923e111052" providerId="ADAL" clId="{2498C375-AF73-46AE-9D97-C3EFD141EC3B}" dt="2023-08-27T17:59:01.289" v="8150" actId="164"/>
          <ac:picMkLst>
            <pc:docMk/>
            <pc:sldMk cId="2710105203" sldId="404"/>
            <ac:picMk id="20" creationId="{3A147994-0119-FE73-A4F6-EAF4C10642A2}"/>
          </ac:picMkLst>
        </pc:picChg>
        <pc:cxnChg chg="add mod topLvl">
          <ac:chgData name="Nick Blunt" userId="8ab2aa37-a82a-43c3-aa20-d1923e111052" providerId="ADAL" clId="{2498C375-AF73-46AE-9D97-C3EFD141EC3B}" dt="2023-08-27T17:59:01.289" v="8150" actId="164"/>
          <ac:cxnSpMkLst>
            <pc:docMk/>
            <pc:sldMk cId="2710105203" sldId="404"/>
            <ac:cxnSpMk id="13" creationId="{802A5991-7D0B-5C4C-7BD1-1F02E1B738BC}"/>
          </ac:cxnSpMkLst>
        </pc:cxnChg>
      </pc:sldChg>
      <pc:sldChg chg="addSp delSp modSp add mod">
        <pc:chgData name="Nick Blunt" userId="8ab2aa37-a82a-43c3-aa20-d1923e111052" providerId="ADAL" clId="{2498C375-AF73-46AE-9D97-C3EFD141EC3B}" dt="2023-08-28T18:02:55.796" v="8357" actId="20577"/>
        <pc:sldMkLst>
          <pc:docMk/>
          <pc:sldMk cId="2325009183" sldId="405"/>
        </pc:sldMkLst>
        <pc:spChg chg="add mod">
          <ac:chgData name="Nick Blunt" userId="8ab2aa37-a82a-43c3-aa20-d1923e111052" providerId="ADAL" clId="{2498C375-AF73-46AE-9D97-C3EFD141EC3B}" dt="2023-08-26T17:44:07.177" v="7641" actId="1076"/>
          <ac:spMkLst>
            <pc:docMk/>
            <pc:sldMk cId="2325009183" sldId="405"/>
            <ac:spMk id="2" creationId="{78593B9B-DF3C-74C3-D0DA-44459617EE55}"/>
          </ac:spMkLst>
        </pc:spChg>
        <pc:spChg chg="del mod">
          <ac:chgData name="Nick Blunt" userId="8ab2aa37-a82a-43c3-aa20-d1923e111052" providerId="ADAL" clId="{2498C375-AF73-46AE-9D97-C3EFD141EC3B}" dt="2023-08-26T17:42:04.223" v="7605" actId="478"/>
          <ac:spMkLst>
            <pc:docMk/>
            <pc:sldMk cId="2325009183" sldId="405"/>
            <ac:spMk id="3" creationId="{DF00FE75-D0D4-BCCF-39C9-DC681D5A6BD9}"/>
          </ac:spMkLst>
        </pc:spChg>
        <pc:spChg chg="mod">
          <ac:chgData name="Nick Blunt" userId="8ab2aa37-a82a-43c3-aa20-d1923e111052" providerId="ADAL" clId="{2498C375-AF73-46AE-9D97-C3EFD141EC3B}" dt="2023-08-28T18:02:55.796" v="8357" actId="20577"/>
          <ac:spMkLst>
            <pc:docMk/>
            <pc:sldMk cId="2325009183" sldId="405"/>
            <ac:spMk id="5" creationId="{D1DFA1BE-2241-C66E-7C9D-6F17EC16286F}"/>
          </ac:spMkLst>
        </pc:spChg>
        <pc:spChg chg="del">
          <ac:chgData name="Nick Blunt" userId="8ab2aa37-a82a-43c3-aa20-d1923e111052" providerId="ADAL" clId="{2498C375-AF73-46AE-9D97-C3EFD141EC3B}" dt="2023-08-26T17:42:05.296" v="7606" actId="478"/>
          <ac:spMkLst>
            <pc:docMk/>
            <pc:sldMk cId="2325009183" sldId="405"/>
            <ac:spMk id="6" creationId="{A8860996-0148-D7FE-AADE-559571E219A5}"/>
          </ac:spMkLst>
        </pc:spChg>
        <pc:spChg chg="mod">
          <ac:chgData name="Nick Blunt" userId="8ab2aa37-a82a-43c3-aa20-d1923e111052" providerId="ADAL" clId="{2498C375-AF73-46AE-9D97-C3EFD141EC3B}" dt="2023-08-26T17:44:43.724" v="7678" actId="113"/>
          <ac:spMkLst>
            <pc:docMk/>
            <pc:sldMk cId="2325009183" sldId="405"/>
            <ac:spMk id="8" creationId="{8AB572B9-3AE6-7ED3-D3C9-87C0B3284785}"/>
          </ac:spMkLst>
        </pc:spChg>
        <pc:spChg chg="del">
          <ac:chgData name="Nick Blunt" userId="8ab2aa37-a82a-43c3-aa20-d1923e111052" providerId="ADAL" clId="{2498C375-AF73-46AE-9D97-C3EFD141EC3B}" dt="2023-08-26T17:40:20.235" v="7580" actId="478"/>
          <ac:spMkLst>
            <pc:docMk/>
            <pc:sldMk cId="2325009183" sldId="405"/>
            <ac:spMk id="9" creationId="{F3822458-F2FF-3001-6AF9-AAC9C41E6211}"/>
          </ac:spMkLst>
        </pc:spChg>
        <pc:spChg chg="add mod">
          <ac:chgData name="Nick Blunt" userId="8ab2aa37-a82a-43c3-aa20-d1923e111052" providerId="ADAL" clId="{2498C375-AF73-46AE-9D97-C3EFD141EC3B}" dt="2023-08-26T17:44:07.177" v="7641" actId="1076"/>
          <ac:spMkLst>
            <pc:docMk/>
            <pc:sldMk cId="2325009183" sldId="405"/>
            <ac:spMk id="10" creationId="{521109B6-3557-8CEE-670E-C08B7FCC9F7F}"/>
          </ac:spMkLst>
        </pc:spChg>
        <pc:spChg chg="del">
          <ac:chgData name="Nick Blunt" userId="8ab2aa37-a82a-43c3-aa20-d1923e111052" providerId="ADAL" clId="{2498C375-AF73-46AE-9D97-C3EFD141EC3B}" dt="2023-08-26T17:40:21.127" v="7581" actId="478"/>
          <ac:spMkLst>
            <pc:docMk/>
            <pc:sldMk cId="2325009183" sldId="405"/>
            <ac:spMk id="11" creationId="{62B6E501-7A7E-2770-F643-D2512021A597}"/>
          </ac:spMkLst>
        </pc:spChg>
        <pc:spChg chg="add mod">
          <ac:chgData name="Nick Blunt" userId="8ab2aa37-a82a-43c3-aa20-d1923e111052" providerId="ADAL" clId="{2498C375-AF73-46AE-9D97-C3EFD141EC3B}" dt="2023-08-27T15:17:24.166" v="7999" actId="20577"/>
          <ac:spMkLst>
            <pc:docMk/>
            <pc:sldMk cId="2325009183" sldId="405"/>
            <ac:spMk id="14" creationId="{C6C2152C-79AA-D3C7-D8F2-8A35FB591929}"/>
          </ac:spMkLst>
        </pc:spChg>
        <pc:spChg chg="add mod">
          <ac:chgData name="Nick Blunt" userId="8ab2aa37-a82a-43c3-aa20-d1923e111052" providerId="ADAL" clId="{2498C375-AF73-46AE-9D97-C3EFD141EC3B}" dt="2023-08-27T15:14:56.888" v="7997" actId="20577"/>
          <ac:spMkLst>
            <pc:docMk/>
            <pc:sldMk cId="2325009183" sldId="405"/>
            <ac:spMk id="16" creationId="{DC2EA9C4-3B17-7A94-7B88-9F8CB223A73A}"/>
          </ac:spMkLst>
        </pc:spChg>
        <pc:spChg chg="add del mod">
          <ac:chgData name="Nick Blunt" userId="8ab2aa37-a82a-43c3-aa20-d1923e111052" providerId="ADAL" clId="{2498C375-AF73-46AE-9D97-C3EFD141EC3B}" dt="2023-08-26T17:42:32.092" v="7628" actId="478"/>
          <ac:spMkLst>
            <pc:docMk/>
            <pc:sldMk cId="2325009183" sldId="405"/>
            <ac:spMk id="17" creationId="{48DA5380-1332-128E-53A1-D851D39D8736}"/>
          </ac:spMkLst>
        </pc:spChg>
        <pc:spChg chg="add mod">
          <ac:chgData name="Nick Blunt" userId="8ab2aa37-a82a-43c3-aa20-d1923e111052" providerId="ADAL" clId="{2498C375-AF73-46AE-9D97-C3EFD141EC3B}" dt="2023-08-26T17:42:51.219" v="7635" actId="207"/>
          <ac:spMkLst>
            <pc:docMk/>
            <pc:sldMk cId="2325009183" sldId="405"/>
            <ac:spMk id="18" creationId="{C3BEA667-CE8F-2159-A637-09659023364E}"/>
          </ac:spMkLst>
        </pc:spChg>
        <pc:spChg chg="del">
          <ac:chgData name="Nick Blunt" userId="8ab2aa37-a82a-43c3-aa20-d1923e111052" providerId="ADAL" clId="{2498C375-AF73-46AE-9D97-C3EFD141EC3B}" dt="2023-08-26T17:40:22.028" v="7582" actId="478"/>
          <ac:spMkLst>
            <pc:docMk/>
            <pc:sldMk cId="2325009183" sldId="405"/>
            <ac:spMk id="19" creationId="{66387D6C-84F2-5CA8-850F-810B4CAFCAB2}"/>
          </ac:spMkLst>
        </pc:spChg>
        <pc:picChg chg="del">
          <ac:chgData name="Nick Blunt" userId="8ab2aa37-a82a-43c3-aa20-d1923e111052" providerId="ADAL" clId="{2498C375-AF73-46AE-9D97-C3EFD141EC3B}" dt="2023-08-26T17:40:25.544" v="7583" actId="478"/>
          <ac:picMkLst>
            <pc:docMk/>
            <pc:sldMk cId="2325009183" sldId="405"/>
            <ac:picMk id="12" creationId="{7B9C76BB-235F-AFF0-016B-5C172747028A}"/>
          </ac:picMkLst>
        </pc:picChg>
        <pc:picChg chg="mod">
          <ac:chgData name="Nick Blunt" userId="8ab2aa37-a82a-43c3-aa20-d1923e111052" providerId="ADAL" clId="{2498C375-AF73-46AE-9D97-C3EFD141EC3B}" dt="2023-08-26T17:44:09.053" v="7642" actId="1076"/>
          <ac:picMkLst>
            <pc:docMk/>
            <pc:sldMk cId="2325009183" sldId="405"/>
            <ac:picMk id="13" creationId="{596783A6-EFA8-C0B6-DA04-F9A00C8359EC}"/>
          </ac:picMkLst>
        </pc:picChg>
        <pc:picChg chg="add mod">
          <ac:chgData name="Nick Blunt" userId="8ab2aa37-a82a-43c3-aa20-d1923e111052" providerId="ADAL" clId="{2498C375-AF73-46AE-9D97-C3EFD141EC3B}" dt="2023-08-26T17:44:07.177" v="7641" actId="1076"/>
          <ac:picMkLst>
            <pc:docMk/>
            <pc:sldMk cId="2325009183" sldId="405"/>
            <ac:picMk id="15" creationId="{C7DB20A2-8D53-827D-B57C-F5240EC054A4}"/>
          </ac:picMkLst>
        </pc:picChg>
      </pc:sldChg>
      <pc:sldChg chg="new del">
        <pc:chgData name="Nick Blunt" userId="8ab2aa37-a82a-43c3-aa20-d1923e111052" providerId="ADAL" clId="{2498C375-AF73-46AE-9D97-C3EFD141EC3B}" dt="2023-08-27T15:43:28.245" v="8002" actId="680"/>
        <pc:sldMkLst>
          <pc:docMk/>
          <pc:sldMk cId="1392540116" sldId="406"/>
        </pc:sldMkLst>
      </pc:sldChg>
      <pc:sldChg chg="addSp modSp add mod ord">
        <pc:chgData name="Nick Blunt" userId="8ab2aa37-a82a-43c3-aa20-d1923e111052" providerId="ADAL" clId="{2498C375-AF73-46AE-9D97-C3EFD141EC3B}" dt="2023-08-28T18:03:22.837" v="8375" actId="20577"/>
        <pc:sldMkLst>
          <pc:docMk/>
          <pc:sldMk cId="2509581145" sldId="406"/>
        </pc:sldMkLst>
        <pc:spChg chg="mod">
          <ac:chgData name="Nick Blunt" userId="8ab2aa37-a82a-43c3-aa20-d1923e111052" providerId="ADAL" clId="{2498C375-AF73-46AE-9D97-C3EFD141EC3B}" dt="2023-08-28T18:03:22.837" v="8375" actId="20577"/>
          <ac:spMkLst>
            <pc:docMk/>
            <pc:sldMk cId="2509581145" sldId="406"/>
            <ac:spMk id="5" creationId="{F235B4C5-CB3C-864B-018B-B319F0B0A0B5}"/>
          </ac:spMkLst>
        </pc:spChg>
        <pc:picChg chg="add mod">
          <ac:chgData name="Nick Blunt" userId="8ab2aa37-a82a-43c3-aa20-d1923e111052" providerId="ADAL" clId="{2498C375-AF73-46AE-9D97-C3EFD141EC3B}" dt="2023-08-28T14:25:18.772" v="8205" actId="14100"/>
          <ac:picMkLst>
            <pc:docMk/>
            <pc:sldMk cId="2509581145" sldId="406"/>
            <ac:picMk id="8" creationId="{71E66838-6B8E-7D0B-B0A2-2594B506DF46}"/>
          </ac:picMkLst>
        </pc:picChg>
      </pc:sldChg>
      <pc:sldChg chg="addSp delSp modSp add mod modAnim">
        <pc:chgData name="Nick Blunt" userId="8ab2aa37-a82a-43c3-aa20-d1923e111052" providerId="ADAL" clId="{2498C375-AF73-46AE-9D97-C3EFD141EC3B}" dt="2023-08-28T18:03:07.068" v="8365" actId="20577"/>
        <pc:sldMkLst>
          <pc:docMk/>
          <pc:sldMk cId="325039816" sldId="407"/>
        </pc:sldMkLst>
        <pc:spChg chg="del">
          <ac:chgData name="Nick Blunt" userId="8ab2aa37-a82a-43c3-aa20-d1923e111052" providerId="ADAL" clId="{2498C375-AF73-46AE-9D97-C3EFD141EC3B}" dt="2023-08-28T14:27:34.364" v="8231" actId="478"/>
          <ac:spMkLst>
            <pc:docMk/>
            <pc:sldMk cId="325039816" sldId="407"/>
            <ac:spMk id="3" creationId="{CAA51D86-89E5-95AC-1A03-DB7F6810F167}"/>
          </ac:spMkLst>
        </pc:spChg>
        <pc:spChg chg="mod">
          <ac:chgData name="Nick Blunt" userId="8ab2aa37-a82a-43c3-aa20-d1923e111052" providerId="ADAL" clId="{2498C375-AF73-46AE-9D97-C3EFD141EC3B}" dt="2023-08-28T18:03:07.068" v="8365" actId="20577"/>
          <ac:spMkLst>
            <pc:docMk/>
            <pc:sldMk cId="325039816" sldId="407"/>
            <ac:spMk id="5" creationId="{F235B4C5-CB3C-864B-018B-B319F0B0A0B5}"/>
          </ac:spMkLst>
        </pc:spChg>
        <pc:spChg chg="add mod topLvl">
          <ac:chgData name="Nick Blunt" userId="8ab2aa37-a82a-43c3-aa20-d1923e111052" providerId="ADAL" clId="{2498C375-AF73-46AE-9D97-C3EFD141EC3B}" dt="2023-08-28T14:28:09.071" v="8234" actId="164"/>
          <ac:spMkLst>
            <pc:docMk/>
            <pc:sldMk cId="325039816" sldId="407"/>
            <ac:spMk id="9" creationId="{5A922445-4922-F103-A3D5-A08ACA7B4D8C}"/>
          </ac:spMkLst>
        </pc:spChg>
        <pc:spChg chg="add mod topLvl">
          <ac:chgData name="Nick Blunt" userId="8ab2aa37-a82a-43c3-aa20-d1923e111052" providerId="ADAL" clId="{2498C375-AF73-46AE-9D97-C3EFD141EC3B}" dt="2023-08-28T14:28:09.071" v="8234" actId="164"/>
          <ac:spMkLst>
            <pc:docMk/>
            <pc:sldMk cId="325039816" sldId="407"/>
            <ac:spMk id="12" creationId="{27C26786-9D16-E7C8-F8D1-80327AA1D852}"/>
          </ac:spMkLst>
        </pc:spChg>
        <pc:grpChg chg="add del mod">
          <ac:chgData name="Nick Blunt" userId="8ab2aa37-a82a-43c3-aa20-d1923e111052" providerId="ADAL" clId="{2498C375-AF73-46AE-9D97-C3EFD141EC3B}" dt="2023-08-28T14:28:02.325" v="8233" actId="165"/>
          <ac:grpSpMkLst>
            <pc:docMk/>
            <pc:sldMk cId="325039816" sldId="407"/>
            <ac:grpSpMk id="14" creationId="{2D0D9FF1-29C2-EA68-9030-41A1D6301131}"/>
          </ac:grpSpMkLst>
        </pc:grpChg>
        <pc:grpChg chg="add mod">
          <ac:chgData name="Nick Blunt" userId="8ab2aa37-a82a-43c3-aa20-d1923e111052" providerId="ADAL" clId="{2498C375-AF73-46AE-9D97-C3EFD141EC3B}" dt="2023-08-28T14:28:09.071" v="8234" actId="164"/>
          <ac:grpSpMkLst>
            <pc:docMk/>
            <pc:sldMk cId="325039816" sldId="407"/>
            <ac:grpSpMk id="16" creationId="{37FC5BF1-2F03-DD7D-2DA7-862F85C779A4}"/>
          </ac:grpSpMkLst>
        </pc:grpChg>
        <pc:picChg chg="add mod topLvl">
          <ac:chgData name="Nick Blunt" userId="8ab2aa37-a82a-43c3-aa20-d1923e111052" providerId="ADAL" clId="{2498C375-AF73-46AE-9D97-C3EFD141EC3B}" dt="2023-08-28T14:28:02.325" v="8233" actId="165"/>
          <ac:picMkLst>
            <pc:docMk/>
            <pc:sldMk cId="325039816" sldId="407"/>
            <ac:picMk id="6" creationId="{9B9D2E1D-5198-BA30-5FCB-0521C899BE0F}"/>
          </ac:picMkLst>
        </pc:picChg>
        <pc:picChg chg="mod ord topLvl">
          <ac:chgData name="Nick Blunt" userId="8ab2aa37-a82a-43c3-aa20-d1923e111052" providerId="ADAL" clId="{2498C375-AF73-46AE-9D97-C3EFD141EC3B}" dt="2023-08-28T14:28:09.071" v="8234" actId="164"/>
          <ac:picMkLst>
            <pc:docMk/>
            <pc:sldMk cId="325039816" sldId="407"/>
            <ac:picMk id="8" creationId="{71E66838-6B8E-7D0B-B0A2-2594B506DF46}"/>
          </ac:picMkLst>
        </pc:picChg>
        <pc:picChg chg="add mod topLvl">
          <ac:chgData name="Nick Blunt" userId="8ab2aa37-a82a-43c3-aa20-d1923e111052" providerId="ADAL" clId="{2498C375-AF73-46AE-9D97-C3EFD141EC3B}" dt="2023-08-28T14:28:09.071" v="8234" actId="164"/>
          <ac:picMkLst>
            <pc:docMk/>
            <pc:sldMk cId="325039816" sldId="407"/>
            <ac:picMk id="11" creationId="{E077313A-F7E0-301F-BD71-434D197B60FA}"/>
          </ac:picMkLst>
        </pc:picChg>
        <pc:picChg chg="add del mod">
          <ac:chgData name="Nick Blunt" userId="8ab2aa37-a82a-43c3-aa20-d1923e111052" providerId="ADAL" clId="{2498C375-AF73-46AE-9D97-C3EFD141EC3B}" dt="2023-08-28T14:26:19.170" v="8223" actId="478"/>
          <ac:picMkLst>
            <pc:docMk/>
            <pc:sldMk cId="325039816" sldId="407"/>
            <ac:picMk id="13" creationId="{95AB78A3-B4B3-F554-49F5-66F4868AF504}"/>
          </ac:picMkLst>
        </pc:picChg>
        <pc:picChg chg="del">
          <ac:chgData name="Nick Blunt" userId="8ab2aa37-a82a-43c3-aa20-d1923e111052" providerId="ADAL" clId="{2498C375-AF73-46AE-9D97-C3EFD141EC3B}" dt="2023-08-28T14:25:33.235" v="8209" actId="478"/>
          <ac:picMkLst>
            <pc:docMk/>
            <pc:sldMk cId="325039816" sldId="407"/>
            <ac:picMk id="19" creationId="{CD1785DA-42BA-8EFE-B0FA-E97336D47337}"/>
          </ac:picMkLst>
        </pc:picChg>
        <pc:cxnChg chg="add mod topLvl">
          <ac:chgData name="Nick Blunt" userId="8ab2aa37-a82a-43c3-aa20-d1923e111052" providerId="ADAL" clId="{2498C375-AF73-46AE-9D97-C3EFD141EC3B}" dt="2023-08-28T14:28:09.071" v="8234" actId="164"/>
          <ac:cxnSpMkLst>
            <pc:docMk/>
            <pc:sldMk cId="325039816" sldId="407"/>
            <ac:cxnSpMk id="10" creationId="{3597DF5B-1ABF-13DB-C876-3CD4861556C9}"/>
          </ac:cxnSpMkLst>
        </pc:cxnChg>
      </pc:sldChg>
    </pc:docChg>
  </pc:docChgLst>
  <pc:docChgLst>
    <pc:chgData name="Nick Blunt" userId="8ab2aa37-a82a-43c3-aa20-d1923e111052" providerId="ADAL" clId="{B4469809-9780-4540-9A48-FD7A36B99DF9}"/>
    <pc:docChg chg="undo custSel addSld delSld modSld sldOrd">
      <pc:chgData name="Nick Blunt" userId="8ab2aa37-a82a-43c3-aa20-d1923e111052" providerId="ADAL" clId="{B4469809-9780-4540-9A48-FD7A36B99DF9}" dt="2024-06-17T20:30:09.959" v="385" actId="14100"/>
      <pc:docMkLst>
        <pc:docMk/>
      </pc:docMkLst>
      <pc:sldChg chg="modSp mod">
        <pc:chgData name="Nick Blunt" userId="8ab2aa37-a82a-43c3-aa20-d1923e111052" providerId="ADAL" clId="{B4469809-9780-4540-9A48-FD7A36B99DF9}" dt="2024-06-08T15:13:50.207" v="100" actId="20577"/>
        <pc:sldMkLst>
          <pc:docMk/>
          <pc:sldMk cId="1893697983" sldId="271"/>
        </pc:sldMkLst>
        <pc:spChg chg="mod">
          <ac:chgData name="Nick Blunt" userId="8ab2aa37-a82a-43c3-aa20-d1923e111052" providerId="ADAL" clId="{B4469809-9780-4540-9A48-FD7A36B99DF9}" dt="2024-06-08T15:13:50.207" v="100" actId="20577"/>
          <ac:spMkLst>
            <pc:docMk/>
            <pc:sldMk cId="1893697983" sldId="271"/>
            <ac:spMk id="6" creationId="{3437A0BA-B637-189B-142F-7D16FB315F8D}"/>
          </ac:spMkLst>
        </pc:spChg>
      </pc:sldChg>
      <pc:sldChg chg="modSp mod">
        <pc:chgData name="Nick Blunt" userId="8ab2aa37-a82a-43c3-aa20-d1923e111052" providerId="ADAL" clId="{B4469809-9780-4540-9A48-FD7A36B99DF9}" dt="2024-06-17T20:09:15.830" v="258" actId="255"/>
        <pc:sldMkLst>
          <pc:docMk/>
          <pc:sldMk cId="2135167667" sldId="384"/>
        </pc:sldMkLst>
        <pc:spChg chg="mod">
          <ac:chgData name="Nick Blunt" userId="8ab2aa37-a82a-43c3-aa20-d1923e111052" providerId="ADAL" clId="{B4469809-9780-4540-9A48-FD7A36B99DF9}" dt="2024-06-08T15:08:30.380" v="44" actId="1076"/>
          <ac:spMkLst>
            <pc:docMk/>
            <pc:sldMk cId="2135167667" sldId="384"/>
            <ac:spMk id="2" creationId="{EEBF8580-EF05-0139-4054-83ADAB872D9A}"/>
          </ac:spMkLst>
        </pc:spChg>
        <pc:spChg chg="mod">
          <ac:chgData name="Nick Blunt" userId="8ab2aa37-a82a-43c3-aa20-d1923e111052" providerId="ADAL" clId="{B4469809-9780-4540-9A48-FD7A36B99DF9}" dt="2024-06-17T20:09:15.830" v="258" actId="255"/>
          <ac:spMkLst>
            <pc:docMk/>
            <pc:sldMk cId="2135167667" sldId="384"/>
            <ac:spMk id="3" creationId="{5D0E6DCB-E44E-8D0D-D92F-564F5B0C4EA9}"/>
          </ac:spMkLst>
        </pc:spChg>
        <pc:spChg chg="mod">
          <ac:chgData name="Nick Blunt" userId="8ab2aa37-a82a-43c3-aa20-d1923e111052" providerId="ADAL" clId="{B4469809-9780-4540-9A48-FD7A36B99DF9}" dt="2024-06-08T15:12:51.046" v="78" actId="20577"/>
          <ac:spMkLst>
            <pc:docMk/>
            <pc:sldMk cId="2135167667" sldId="384"/>
            <ac:spMk id="4" creationId="{3BF43995-E4EF-0A95-007F-178AB24133CF}"/>
          </ac:spMkLst>
        </pc:spChg>
        <pc:spChg chg="mod">
          <ac:chgData name="Nick Blunt" userId="8ab2aa37-a82a-43c3-aa20-d1923e111052" providerId="ADAL" clId="{B4469809-9780-4540-9A48-FD7A36B99DF9}" dt="2024-06-14T09:44:11.917" v="248" actId="27636"/>
          <ac:spMkLst>
            <pc:docMk/>
            <pc:sldMk cId="2135167667" sldId="384"/>
            <ac:spMk id="17" creationId="{706A5381-BC25-F9C7-FA23-3CFC968FA751}"/>
          </ac:spMkLst>
        </pc:spChg>
      </pc:sldChg>
      <pc:sldChg chg="modSp mod">
        <pc:chgData name="Nick Blunt" userId="8ab2aa37-a82a-43c3-aa20-d1923e111052" providerId="ADAL" clId="{B4469809-9780-4540-9A48-FD7A36B99DF9}" dt="2024-06-08T15:13:53.804" v="102" actId="20577"/>
        <pc:sldMkLst>
          <pc:docMk/>
          <pc:sldMk cId="1919113550" sldId="389"/>
        </pc:sldMkLst>
        <pc:spChg chg="mod">
          <ac:chgData name="Nick Blunt" userId="8ab2aa37-a82a-43c3-aa20-d1923e111052" providerId="ADAL" clId="{B4469809-9780-4540-9A48-FD7A36B99DF9}" dt="2024-06-08T15:13:53.804" v="102" actId="20577"/>
          <ac:spMkLst>
            <pc:docMk/>
            <pc:sldMk cId="1919113550" sldId="389"/>
            <ac:spMk id="21" creationId="{EC420E27-53C1-117D-C456-223BB9451A79}"/>
          </ac:spMkLst>
        </pc:spChg>
      </pc:sldChg>
      <pc:sldChg chg="addSp delSp modSp mod">
        <pc:chgData name="Nick Blunt" userId="8ab2aa37-a82a-43c3-aa20-d1923e111052" providerId="ADAL" clId="{B4469809-9780-4540-9A48-FD7A36B99DF9}" dt="2024-06-17T20:14:13.565" v="357" actId="20577"/>
        <pc:sldMkLst>
          <pc:docMk/>
          <pc:sldMk cId="1998664259" sldId="390"/>
        </pc:sldMkLst>
        <pc:spChg chg="mod">
          <ac:chgData name="Nick Blunt" userId="8ab2aa37-a82a-43c3-aa20-d1923e111052" providerId="ADAL" clId="{B4469809-9780-4540-9A48-FD7A36B99DF9}" dt="2024-06-08T15:12:56.417" v="80" actId="20577"/>
          <ac:spMkLst>
            <pc:docMk/>
            <pc:sldMk cId="1998664259" sldId="390"/>
            <ac:spMk id="5" creationId="{ECD04068-A0CC-3B9E-9AF1-568B1DAD6766}"/>
          </ac:spMkLst>
        </pc:spChg>
        <pc:spChg chg="mod topLvl">
          <ac:chgData name="Nick Blunt" userId="8ab2aa37-a82a-43c3-aa20-d1923e111052" providerId="ADAL" clId="{B4469809-9780-4540-9A48-FD7A36B99DF9}" dt="2024-06-17T20:14:13.565" v="357" actId="20577"/>
          <ac:spMkLst>
            <pc:docMk/>
            <pc:sldMk cId="1998664259" sldId="390"/>
            <ac:spMk id="10" creationId="{01B7EDCE-2647-C7E4-EAB0-5B5C7DEB23A1}"/>
          </ac:spMkLst>
        </pc:spChg>
        <pc:grpChg chg="add del">
          <ac:chgData name="Nick Blunt" userId="8ab2aa37-a82a-43c3-aa20-d1923e111052" providerId="ADAL" clId="{B4469809-9780-4540-9A48-FD7A36B99DF9}" dt="2024-06-17T20:13:43.951" v="304" actId="478"/>
          <ac:grpSpMkLst>
            <pc:docMk/>
            <pc:sldMk cId="1998664259" sldId="390"/>
            <ac:grpSpMk id="17" creationId="{82012CE9-1BBC-17E0-950B-4DED8FBEB72B}"/>
          </ac:grpSpMkLst>
        </pc:grpChg>
        <pc:picChg chg="add mod">
          <ac:chgData name="Nick Blunt" userId="8ab2aa37-a82a-43c3-aa20-d1923e111052" providerId="ADAL" clId="{B4469809-9780-4540-9A48-FD7A36B99DF9}" dt="2024-06-17T20:09:59.222" v="260"/>
          <ac:picMkLst>
            <pc:docMk/>
            <pc:sldMk cId="1998664259" sldId="390"/>
            <ac:picMk id="2" creationId="{F7E2A34A-7BEA-6537-3AD8-27270EB1C3B1}"/>
          </ac:picMkLst>
        </pc:picChg>
        <pc:picChg chg="del">
          <ac:chgData name="Nick Blunt" userId="8ab2aa37-a82a-43c3-aa20-d1923e111052" providerId="ADAL" clId="{B4469809-9780-4540-9A48-FD7A36B99DF9}" dt="2024-06-17T20:13:40.607" v="301" actId="478"/>
          <ac:picMkLst>
            <pc:docMk/>
            <pc:sldMk cId="1998664259" sldId="390"/>
            <ac:picMk id="12" creationId="{265155BA-75A7-3C19-DADE-F167C67E0B11}"/>
          </ac:picMkLst>
        </pc:picChg>
        <pc:picChg chg="del topLvl">
          <ac:chgData name="Nick Blunt" userId="8ab2aa37-a82a-43c3-aa20-d1923e111052" providerId="ADAL" clId="{B4469809-9780-4540-9A48-FD7A36B99DF9}" dt="2024-06-17T20:13:43.951" v="304" actId="478"/>
          <ac:picMkLst>
            <pc:docMk/>
            <pc:sldMk cId="1998664259" sldId="390"/>
            <ac:picMk id="14" creationId="{A90CDFB0-CD2D-99DA-52E8-4C8DE57ACBE0}"/>
          </ac:picMkLst>
        </pc:picChg>
        <pc:picChg chg="del">
          <ac:chgData name="Nick Blunt" userId="8ab2aa37-a82a-43c3-aa20-d1923e111052" providerId="ADAL" clId="{B4469809-9780-4540-9A48-FD7A36B99DF9}" dt="2024-06-17T20:09:58.939" v="259" actId="478"/>
          <ac:picMkLst>
            <pc:docMk/>
            <pc:sldMk cId="1998664259" sldId="390"/>
            <ac:picMk id="23" creationId="{A4E2BFDE-6656-D0A2-C007-C1477D609BB0}"/>
          </ac:picMkLst>
        </pc:picChg>
      </pc:sldChg>
      <pc:sldChg chg="modSp mod">
        <pc:chgData name="Nick Blunt" userId="8ab2aa37-a82a-43c3-aa20-d1923e111052" providerId="ADAL" clId="{B4469809-9780-4540-9A48-FD7A36B99DF9}" dt="2024-06-08T15:15:36.109" v="138" actId="20577"/>
        <pc:sldMkLst>
          <pc:docMk/>
          <pc:sldMk cId="2789341507" sldId="391"/>
        </pc:sldMkLst>
        <pc:spChg chg="mod">
          <ac:chgData name="Nick Blunt" userId="8ab2aa37-a82a-43c3-aa20-d1923e111052" providerId="ADAL" clId="{B4469809-9780-4540-9A48-FD7A36B99DF9}" dt="2024-06-08T15:13:14.232" v="86" actId="20577"/>
          <ac:spMkLst>
            <pc:docMk/>
            <pc:sldMk cId="2789341507" sldId="391"/>
            <ac:spMk id="5" creationId="{56562DD5-2407-88CF-3931-E80E77A1B3CE}"/>
          </ac:spMkLst>
        </pc:spChg>
        <pc:spChg chg="mod">
          <ac:chgData name="Nick Blunt" userId="8ab2aa37-a82a-43c3-aa20-d1923e111052" providerId="ADAL" clId="{B4469809-9780-4540-9A48-FD7A36B99DF9}" dt="2024-06-08T15:15:34.239" v="132" actId="20577"/>
          <ac:spMkLst>
            <pc:docMk/>
            <pc:sldMk cId="2789341507" sldId="391"/>
            <ac:spMk id="24" creationId="{7DB5CF78-1839-DBAF-48B8-090EA9546F4F}"/>
          </ac:spMkLst>
        </pc:spChg>
        <pc:spChg chg="mod">
          <ac:chgData name="Nick Blunt" userId="8ab2aa37-a82a-43c3-aa20-d1923e111052" providerId="ADAL" clId="{B4469809-9780-4540-9A48-FD7A36B99DF9}" dt="2024-06-08T15:15:36.109" v="138" actId="20577"/>
          <ac:spMkLst>
            <pc:docMk/>
            <pc:sldMk cId="2789341507" sldId="391"/>
            <ac:spMk id="28" creationId="{66E95719-CDC0-5969-1E06-C1FA1DAB30BD}"/>
          </ac:spMkLst>
        </pc:spChg>
        <pc:spChg chg="mod">
          <ac:chgData name="Nick Blunt" userId="8ab2aa37-a82a-43c3-aa20-d1923e111052" providerId="ADAL" clId="{B4469809-9780-4540-9A48-FD7A36B99DF9}" dt="2024-06-08T15:15:34.239" v="132" actId="20577"/>
          <ac:spMkLst>
            <pc:docMk/>
            <pc:sldMk cId="2789341507" sldId="391"/>
            <ac:spMk id="30" creationId="{FA107338-F10C-5EA2-30BA-E547BC0449D0}"/>
          </ac:spMkLst>
        </pc:spChg>
        <pc:grpChg chg="mod">
          <ac:chgData name="Nick Blunt" userId="8ab2aa37-a82a-43c3-aa20-d1923e111052" providerId="ADAL" clId="{B4469809-9780-4540-9A48-FD7A36B99DF9}" dt="2024-06-08T15:15:34.239" v="132" actId="20577"/>
          <ac:grpSpMkLst>
            <pc:docMk/>
            <pc:sldMk cId="2789341507" sldId="391"/>
            <ac:grpSpMk id="31" creationId="{1E14D47F-416D-9923-9C92-5C7069F0A9E7}"/>
          </ac:grpSpMkLst>
        </pc:grpChg>
        <pc:picChg chg="mod">
          <ac:chgData name="Nick Blunt" userId="8ab2aa37-a82a-43c3-aa20-d1923e111052" providerId="ADAL" clId="{B4469809-9780-4540-9A48-FD7A36B99DF9}" dt="2024-06-08T15:15:34.239" v="132" actId="20577"/>
          <ac:picMkLst>
            <pc:docMk/>
            <pc:sldMk cId="2789341507" sldId="391"/>
            <ac:picMk id="27" creationId="{0A3B158F-2B86-7D68-5225-EBF4BC2C2CE8}"/>
          </ac:picMkLst>
        </pc:picChg>
      </pc:sldChg>
      <pc:sldChg chg="addSp delSp modSp mod">
        <pc:chgData name="Nick Blunt" userId="8ab2aa37-a82a-43c3-aa20-d1923e111052" providerId="ADAL" clId="{B4469809-9780-4540-9A48-FD7A36B99DF9}" dt="2024-06-17T20:10:50.751" v="273" actId="1076"/>
        <pc:sldMkLst>
          <pc:docMk/>
          <pc:sldMk cId="379547662" sldId="393"/>
        </pc:sldMkLst>
        <pc:spChg chg="mod">
          <ac:chgData name="Nick Blunt" userId="8ab2aa37-a82a-43c3-aa20-d1923e111052" providerId="ADAL" clId="{B4469809-9780-4540-9A48-FD7A36B99DF9}" dt="2024-06-08T15:13:17.574" v="88" actId="20577"/>
          <ac:spMkLst>
            <pc:docMk/>
            <pc:sldMk cId="379547662" sldId="393"/>
            <ac:spMk id="5" creationId="{179F7AFE-B0C3-F21B-6CA2-67CA0CAEC362}"/>
          </ac:spMkLst>
        </pc:spChg>
        <pc:picChg chg="del">
          <ac:chgData name="Nick Blunt" userId="8ab2aa37-a82a-43c3-aa20-d1923e111052" providerId="ADAL" clId="{B4469809-9780-4540-9A48-FD7A36B99DF9}" dt="2024-06-17T20:10:29.175" v="263" actId="478"/>
          <ac:picMkLst>
            <pc:docMk/>
            <pc:sldMk cId="379547662" sldId="393"/>
            <ac:picMk id="2" creationId="{CADAE2A7-F92C-5431-4CBD-560F0172EF6F}"/>
          </ac:picMkLst>
        </pc:picChg>
        <pc:picChg chg="add mod ord">
          <ac:chgData name="Nick Blunt" userId="8ab2aa37-a82a-43c3-aa20-d1923e111052" providerId="ADAL" clId="{B4469809-9780-4540-9A48-FD7A36B99DF9}" dt="2024-06-17T20:10:50.751" v="273" actId="1076"/>
          <ac:picMkLst>
            <pc:docMk/>
            <pc:sldMk cId="379547662" sldId="393"/>
            <ac:picMk id="13" creationId="{366DD0A2-925C-8D88-E341-94223BACEEFD}"/>
          </ac:picMkLst>
        </pc:picChg>
      </pc:sldChg>
      <pc:sldChg chg="modSp mod">
        <pc:chgData name="Nick Blunt" userId="8ab2aa37-a82a-43c3-aa20-d1923e111052" providerId="ADAL" clId="{B4469809-9780-4540-9A48-FD7A36B99DF9}" dt="2024-06-08T15:13:27.040" v="92" actId="20577"/>
        <pc:sldMkLst>
          <pc:docMk/>
          <pc:sldMk cId="856897488" sldId="395"/>
        </pc:sldMkLst>
        <pc:spChg chg="mod">
          <ac:chgData name="Nick Blunt" userId="8ab2aa37-a82a-43c3-aa20-d1923e111052" providerId="ADAL" clId="{B4469809-9780-4540-9A48-FD7A36B99DF9}" dt="2024-06-08T15:13:27.040" v="92" actId="20577"/>
          <ac:spMkLst>
            <pc:docMk/>
            <pc:sldMk cId="856897488" sldId="395"/>
            <ac:spMk id="5" creationId="{A724A084-6B79-374B-B1A2-99F94240666E}"/>
          </ac:spMkLst>
        </pc:spChg>
      </pc:sldChg>
      <pc:sldChg chg="modSp mod">
        <pc:chgData name="Nick Blunt" userId="8ab2aa37-a82a-43c3-aa20-d1923e111052" providerId="ADAL" clId="{B4469809-9780-4540-9A48-FD7A36B99DF9}" dt="2024-06-08T15:14:08.095" v="104" actId="20577"/>
        <pc:sldMkLst>
          <pc:docMk/>
          <pc:sldMk cId="3116255429" sldId="396"/>
        </pc:sldMkLst>
        <pc:spChg chg="mod">
          <ac:chgData name="Nick Blunt" userId="8ab2aa37-a82a-43c3-aa20-d1923e111052" providerId="ADAL" clId="{B4469809-9780-4540-9A48-FD7A36B99DF9}" dt="2024-06-08T15:14:08.095" v="104" actId="20577"/>
          <ac:spMkLst>
            <pc:docMk/>
            <pc:sldMk cId="3116255429" sldId="396"/>
            <ac:spMk id="5" creationId="{2F83631C-19E9-7E68-CF1C-8FC1DCF4BDB4}"/>
          </ac:spMkLst>
        </pc:spChg>
      </pc:sldChg>
      <pc:sldChg chg="addSp modSp mod">
        <pc:chgData name="Nick Blunt" userId="8ab2aa37-a82a-43c3-aa20-d1923e111052" providerId="ADAL" clId="{B4469809-9780-4540-9A48-FD7A36B99DF9}" dt="2024-06-12T09:02:42.576" v="246" actId="1076"/>
        <pc:sldMkLst>
          <pc:docMk/>
          <pc:sldMk cId="1414317641" sldId="399"/>
        </pc:sldMkLst>
        <pc:spChg chg="mod">
          <ac:chgData name="Nick Blunt" userId="8ab2aa37-a82a-43c3-aa20-d1923e111052" providerId="ADAL" clId="{B4469809-9780-4540-9A48-FD7A36B99DF9}" dt="2024-06-08T15:13:45.184" v="98" actId="20577"/>
          <ac:spMkLst>
            <pc:docMk/>
            <pc:sldMk cId="1414317641" sldId="399"/>
            <ac:spMk id="5" creationId="{C468386D-FA73-FAC7-2C1C-D749826682D6}"/>
          </ac:spMkLst>
        </pc:spChg>
        <pc:spChg chg="mod">
          <ac:chgData name="Nick Blunt" userId="8ab2aa37-a82a-43c3-aa20-d1923e111052" providerId="ADAL" clId="{B4469809-9780-4540-9A48-FD7A36B99DF9}" dt="2024-06-12T08:58:03.990" v="241" actId="20577"/>
          <ac:spMkLst>
            <pc:docMk/>
            <pc:sldMk cId="1414317641" sldId="399"/>
            <ac:spMk id="16" creationId="{963A95F3-0205-4731-9607-11FAE5E252E7}"/>
          </ac:spMkLst>
        </pc:spChg>
        <pc:picChg chg="add mod">
          <ac:chgData name="Nick Blunt" userId="8ab2aa37-a82a-43c3-aa20-d1923e111052" providerId="ADAL" clId="{B4469809-9780-4540-9A48-FD7A36B99DF9}" dt="2024-06-12T09:02:42.576" v="246" actId="1076"/>
          <ac:picMkLst>
            <pc:docMk/>
            <pc:sldMk cId="1414317641" sldId="399"/>
            <ac:picMk id="2" creationId="{E08CD0BC-8C49-CE74-78D2-07FE00EB42CE}"/>
          </ac:picMkLst>
        </pc:picChg>
      </pc:sldChg>
      <pc:sldChg chg="addSp delSp modSp mod">
        <pc:chgData name="Nick Blunt" userId="8ab2aa37-a82a-43c3-aa20-d1923e111052" providerId="ADAL" clId="{B4469809-9780-4540-9A48-FD7A36B99DF9}" dt="2024-06-17T20:10:13.281" v="262"/>
        <pc:sldMkLst>
          <pc:docMk/>
          <pc:sldMk cId="3643916838" sldId="401"/>
        </pc:sldMkLst>
        <pc:spChg chg="mod">
          <ac:chgData name="Nick Blunt" userId="8ab2aa37-a82a-43c3-aa20-d1923e111052" providerId="ADAL" clId="{B4469809-9780-4540-9A48-FD7A36B99DF9}" dt="2024-06-08T15:13:03.386" v="82" actId="20577"/>
          <ac:spMkLst>
            <pc:docMk/>
            <pc:sldMk cId="3643916838" sldId="401"/>
            <ac:spMk id="5" creationId="{E9D83C87-3DD9-A4DA-BB63-16F6F65E00C7}"/>
          </ac:spMkLst>
        </pc:spChg>
        <pc:picChg chg="add mod">
          <ac:chgData name="Nick Blunt" userId="8ab2aa37-a82a-43c3-aa20-d1923e111052" providerId="ADAL" clId="{B4469809-9780-4540-9A48-FD7A36B99DF9}" dt="2024-06-17T20:10:13.281" v="262"/>
          <ac:picMkLst>
            <pc:docMk/>
            <pc:sldMk cId="3643916838" sldId="401"/>
            <ac:picMk id="2" creationId="{32756BAD-D323-26AC-2890-48A686F3BA5C}"/>
          </ac:picMkLst>
        </pc:picChg>
        <pc:picChg chg="del">
          <ac:chgData name="Nick Blunt" userId="8ab2aa37-a82a-43c3-aa20-d1923e111052" providerId="ADAL" clId="{B4469809-9780-4540-9A48-FD7A36B99DF9}" dt="2024-06-17T20:10:13.059" v="261" actId="478"/>
          <ac:picMkLst>
            <pc:docMk/>
            <pc:sldMk cId="3643916838" sldId="401"/>
            <ac:picMk id="23" creationId="{B726AA36-3E69-8EAB-32FC-2CA617432279}"/>
          </ac:picMkLst>
        </pc:picChg>
      </pc:sldChg>
      <pc:sldChg chg="addSp delSp modSp mod">
        <pc:chgData name="Nick Blunt" userId="8ab2aa37-a82a-43c3-aa20-d1923e111052" providerId="ADAL" clId="{B4469809-9780-4540-9A48-FD7A36B99DF9}" dt="2024-06-17T20:28:11.691" v="384" actId="164"/>
        <pc:sldMkLst>
          <pc:docMk/>
          <pc:sldMk cId="2063721314" sldId="402"/>
        </pc:sldMkLst>
        <pc:spChg chg="mod">
          <ac:chgData name="Nick Blunt" userId="8ab2aa37-a82a-43c3-aa20-d1923e111052" providerId="ADAL" clId="{B4469809-9780-4540-9A48-FD7A36B99DF9}" dt="2024-06-08T15:13:07.511" v="84" actId="20577"/>
          <ac:spMkLst>
            <pc:docMk/>
            <pc:sldMk cId="2063721314" sldId="402"/>
            <ac:spMk id="5" creationId="{56562DD5-2407-88CF-3931-E80E77A1B3CE}"/>
          </ac:spMkLst>
        </pc:spChg>
        <pc:grpChg chg="add mod">
          <ac:chgData name="Nick Blunt" userId="8ab2aa37-a82a-43c3-aa20-d1923e111052" providerId="ADAL" clId="{B4469809-9780-4540-9A48-FD7A36B99DF9}" dt="2024-06-17T20:28:11.691" v="384" actId="164"/>
          <ac:grpSpMkLst>
            <pc:docMk/>
            <pc:sldMk cId="2063721314" sldId="402"/>
            <ac:grpSpMk id="11" creationId="{F4200167-F5CB-F752-1BDF-904EAE928AEC}"/>
          </ac:grpSpMkLst>
        </pc:grpChg>
        <pc:grpChg chg="add mod">
          <ac:chgData name="Nick Blunt" userId="8ab2aa37-a82a-43c3-aa20-d1923e111052" providerId="ADAL" clId="{B4469809-9780-4540-9A48-FD7A36B99DF9}" dt="2024-06-17T20:28:11.691" v="384" actId="164"/>
          <ac:grpSpMkLst>
            <pc:docMk/>
            <pc:sldMk cId="2063721314" sldId="402"/>
            <ac:grpSpMk id="18" creationId="{4124BAD3-A243-B6DD-431F-A29CEFA16B5C}"/>
          </ac:grpSpMkLst>
        </pc:grpChg>
        <pc:picChg chg="add mod">
          <ac:chgData name="Nick Blunt" userId="8ab2aa37-a82a-43c3-aa20-d1923e111052" providerId="ADAL" clId="{B4469809-9780-4540-9A48-FD7A36B99DF9}" dt="2024-06-17T20:15:20.112" v="361" actId="164"/>
          <ac:picMkLst>
            <pc:docMk/>
            <pc:sldMk cId="2063721314" sldId="402"/>
            <ac:picMk id="8" creationId="{1221E112-9664-AF1E-C2ED-7317B4483F2D}"/>
          </ac:picMkLst>
        </pc:picChg>
        <pc:picChg chg="add del">
          <ac:chgData name="Nick Blunt" userId="8ab2aa37-a82a-43c3-aa20-d1923e111052" providerId="ADAL" clId="{B4469809-9780-4540-9A48-FD7A36B99DF9}" dt="2024-06-17T20:27:43.549" v="378" actId="22"/>
          <ac:picMkLst>
            <pc:docMk/>
            <pc:sldMk cId="2063721314" sldId="402"/>
            <ac:picMk id="13" creationId="{BC7D6168-8495-977C-31E3-36088E3594D0}"/>
          </ac:picMkLst>
        </pc:picChg>
        <pc:picChg chg="add mod">
          <ac:chgData name="Nick Blunt" userId="8ab2aa37-a82a-43c3-aa20-d1923e111052" providerId="ADAL" clId="{B4469809-9780-4540-9A48-FD7A36B99DF9}" dt="2024-06-17T20:28:11.691" v="384" actId="164"/>
          <ac:picMkLst>
            <pc:docMk/>
            <pc:sldMk cId="2063721314" sldId="402"/>
            <ac:picMk id="15" creationId="{197A7790-26A0-ED88-87CF-65BDA11B21E1}"/>
          </ac:picMkLst>
        </pc:picChg>
        <pc:picChg chg="mod">
          <ac:chgData name="Nick Blunt" userId="8ab2aa37-a82a-43c3-aa20-d1923e111052" providerId="ADAL" clId="{B4469809-9780-4540-9A48-FD7A36B99DF9}" dt="2024-06-17T20:15:20.112" v="361" actId="164"/>
          <ac:picMkLst>
            <pc:docMk/>
            <pc:sldMk cId="2063721314" sldId="402"/>
            <ac:picMk id="17" creationId="{D8DB1923-95CE-2365-1861-A6ECD4E33302}"/>
          </ac:picMkLst>
        </pc:picChg>
      </pc:sldChg>
      <pc:sldChg chg="addSp delSp modSp mod ord modAnim">
        <pc:chgData name="Nick Blunt" userId="8ab2aa37-a82a-43c3-aa20-d1923e111052" providerId="ADAL" clId="{B4469809-9780-4540-9A48-FD7A36B99DF9}" dt="2024-06-17T20:30:09.959" v="385" actId="14100"/>
        <pc:sldMkLst>
          <pc:docMk/>
          <pc:sldMk cId="1628123256" sldId="403"/>
        </pc:sldMkLst>
        <pc:spChg chg="mod">
          <ac:chgData name="Nick Blunt" userId="8ab2aa37-a82a-43c3-aa20-d1923e111052" providerId="ADAL" clId="{B4469809-9780-4540-9A48-FD7A36B99DF9}" dt="2024-06-17T20:22:30.363" v="373" actId="1076"/>
          <ac:spMkLst>
            <pc:docMk/>
            <pc:sldMk cId="1628123256" sldId="403"/>
            <ac:spMk id="2" creationId="{E5FF1917-8BFB-0494-B527-70EC39A262E1}"/>
          </ac:spMkLst>
        </pc:spChg>
        <pc:spChg chg="mod">
          <ac:chgData name="Nick Blunt" userId="8ab2aa37-a82a-43c3-aa20-d1923e111052" providerId="ADAL" clId="{B4469809-9780-4540-9A48-FD7A36B99DF9}" dt="2024-06-08T15:13:31.825" v="94" actId="20577"/>
          <ac:spMkLst>
            <pc:docMk/>
            <pc:sldMk cId="1628123256" sldId="403"/>
            <ac:spMk id="5" creationId="{46FEA075-4D9E-8D68-394D-DC08915635C2}"/>
          </ac:spMkLst>
        </pc:spChg>
        <pc:spChg chg="mod topLvl">
          <ac:chgData name="Nick Blunt" userId="8ab2aa37-a82a-43c3-aa20-d1923e111052" providerId="ADAL" clId="{B4469809-9780-4540-9A48-FD7A36B99DF9}" dt="2024-06-17T20:25:08.111" v="375" actId="164"/>
          <ac:spMkLst>
            <pc:docMk/>
            <pc:sldMk cId="1628123256" sldId="403"/>
            <ac:spMk id="16" creationId="{619FC66D-A0F7-4529-84E8-25956C48AD75}"/>
          </ac:spMkLst>
        </pc:spChg>
        <pc:spChg chg="mod topLvl">
          <ac:chgData name="Nick Blunt" userId="8ab2aa37-a82a-43c3-aa20-d1923e111052" providerId="ADAL" clId="{B4469809-9780-4540-9A48-FD7A36B99DF9}" dt="2024-06-17T20:25:08.111" v="375" actId="164"/>
          <ac:spMkLst>
            <pc:docMk/>
            <pc:sldMk cId="1628123256" sldId="403"/>
            <ac:spMk id="25" creationId="{167F6DA9-35E3-3DB9-CF75-69B24E3BA278}"/>
          </ac:spMkLst>
        </pc:spChg>
        <pc:grpChg chg="del mod">
          <ac:chgData name="Nick Blunt" userId="8ab2aa37-a82a-43c3-aa20-d1923e111052" providerId="ADAL" clId="{B4469809-9780-4540-9A48-FD7A36B99DF9}" dt="2024-06-17T20:21:47.641" v="366" actId="165"/>
          <ac:grpSpMkLst>
            <pc:docMk/>
            <pc:sldMk cId="1628123256" sldId="403"/>
            <ac:grpSpMk id="3" creationId="{6DDD0F24-F7B6-127F-70AA-076E1B46CBE9}"/>
          </ac:grpSpMkLst>
        </pc:grpChg>
        <pc:grpChg chg="add del mod">
          <ac:chgData name="Nick Blunt" userId="8ab2aa37-a82a-43c3-aa20-d1923e111052" providerId="ADAL" clId="{B4469809-9780-4540-9A48-FD7A36B99DF9}" dt="2024-06-17T20:25:04.328" v="374" actId="165"/>
          <ac:grpSpMkLst>
            <pc:docMk/>
            <pc:sldMk cId="1628123256" sldId="403"/>
            <ac:grpSpMk id="6" creationId="{B32ABF04-06E0-CE68-E715-4F610FCACC22}"/>
          </ac:grpSpMkLst>
        </pc:grpChg>
        <pc:grpChg chg="add mod">
          <ac:chgData name="Nick Blunt" userId="8ab2aa37-a82a-43c3-aa20-d1923e111052" providerId="ADAL" clId="{B4469809-9780-4540-9A48-FD7A36B99DF9}" dt="2024-06-17T20:25:08.111" v="375" actId="164"/>
          <ac:grpSpMkLst>
            <pc:docMk/>
            <pc:sldMk cId="1628123256" sldId="403"/>
            <ac:grpSpMk id="9" creationId="{3C1DFDE8-95C5-59A9-B67F-74606BA07D47}"/>
          </ac:grpSpMkLst>
        </pc:grpChg>
        <pc:picChg chg="mod">
          <ac:chgData name="Nick Blunt" userId="8ab2aa37-a82a-43c3-aa20-d1923e111052" providerId="ADAL" clId="{B4469809-9780-4540-9A48-FD7A36B99DF9}" dt="2024-06-17T20:22:30.363" v="373" actId="1076"/>
          <ac:picMkLst>
            <pc:docMk/>
            <pc:sldMk cId="1628123256" sldId="403"/>
            <ac:picMk id="7" creationId="{70F503DF-C3F6-70F4-1ABB-343C601EE0D6}"/>
          </ac:picMkLst>
        </pc:picChg>
        <pc:picChg chg="mod topLvl">
          <ac:chgData name="Nick Blunt" userId="8ab2aa37-a82a-43c3-aa20-d1923e111052" providerId="ADAL" clId="{B4469809-9780-4540-9A48-FD7A36B99DF9}" dt="2024-06-17T20:25:08.111" v="375" actId="164"/>
          <ac:picMkLst>
            <pc:docMk/>
            <pc:sldMk cId="1628123256" sldId="403"/>
            <ac:picMk id="11" creationId="{883E6A22-ED80-35A2-30D1-B9889969BF73}"/>
          </ac:picMkLst>
        </pc:picChg>
        <pc:picChg chg="mod">
          <ac:chgData name="Nick Blunt" userId="8ab2aa37-a82a-43c3-aa20-d1923e111052" providerId="ADAL" clId="{B4469809-9780-4540-9A48-FD7A36B99DF9}" dt="2024-06-17T20:30:09.959" v="385" actId="14100"/>
          <ac:picMkLst>
            <pc:docMk/>
            <pc:sldMk cId="1628123256" sldId="403"/>
            <ac:picMk id="22" creationId="{B0E0F2BF-40AA-74C0-CBAE-2B4C09EFDE2F}"/>
          </ac:picMkLst>
        </pc:picChg>
        <pc:picChg chg="mod topLvl">
          <ac:chgData name="Nick Blunt" userId="8ab2aa37-a82a-43c3-aa20-d1923e111052" providerId="ADAL" clId="{B4469809-9780-4540-9A48-FD7A36B99DF9}" dt="2024-06-17T20:25:08.111" v="375" actId="164"/>
          <ac:picMkLst>
            <pc:docMk/>
            <pc:sldMk cId="1628123256" sldId="403"/>
            <ac:picMk id="24" creationId="{EE5E5499-A9C6-573C-B3D7-7E08C2AAA551}"/>
          </ac:picMkLst>
        </pc:picChg>
        <pc:cxnChg chg="mod topLvl">
          <ac:chgData name="Nick Blunt" userId="8ab2aa37-a82a-43c3-aa20-d1923e111052" providerId="ADAL" clId="{B4469809-9780-4540-9A48-FD7A36B99DF9}" dt="2024-06-17T20:25:08.111" v="375" actId="164"/>
          <ac:cxnSpMkLst>
            <pc:docMk/>
            <pc:sldMk cId="1628123256" sldId="403"/>
            <ac:cxnSpMk id="21" creationId="{5816FFCD-CFA0-990E-8A1B-74E495FCBB13}"/>
          </ac:cxnSpMkLst>
        </pc:cxnChg>
      </pc:sldChg>
      <pc:sldChg chg="modSp mod">
        <pc:chgData name="Nick Blunt" userId="8ab2aa37-a82a-43c3-aa20-d1923e111052" providerId="ADAL" clId="{B4469809-9780-4540-9A48-FD7A36B99DF9}" dt="2024-06-08T15:13:21.633" v="90" actId="20577"/>
        <pc:sldMkLst>
          <pc:docMk/>
          <pc:sldMk cId="2325009183" sldId="405"/>
        </pc:sldMkLst>
        <pc:spChg chg="mod">
          <ac:chgData name="Nick Blunt" userId="8ab2aa37-a82a-43c3-aa20-d1923e111052" providerId="ADAL" clId="{B4469809-9780-4540-9A48-FD7A36B99DF9}" dt="2024-06-08T15:13:21.633" v="90" actId="20577"/>
          <ac:spMkLst>
            <pc:docMk/>
            <pc:sldMk cId="2325009183" sldId="405"/>
            <ac:spMk id="5" creationId="{D1DFA1BE-2241-C66E-7C9D-6F17EC16286F}"/>
          </ac:spMkLst>
        </pc:spChg>
      </pc:sldChg>
      <pc:sldChg chg="modSp del mod">
        <pc:chgData name="Nick Blunt" userId="8ab2aa37-a82a-43c3-aa20-d1923e111052" providerId="ADAL" clId="{B4469809-9780-4540-9A48-FD7A36B99DF9}" dt="2024-06-17T20:13:10.492" v="300" actId="47"/>
        <pc:sldMkLst>
          <pc:docMk/>
          <pc:sldMk cId="2509581145" sldId="406"/>
        </pc:sldMkLst>
        <pc:spChg chg="mod">
          <ac:chgData name="Nick Blunt" userId="8ab2aa37-a82a-43c3-aa20-d1923e111052" providerId="ADAL" clId="{B4469809-9780-4540-9A48-FD7A36B99DF9}" dt="2024-06-08T15:14:12.405" v="106" actId="20577"/>
          <ac:spMkLst>
            <pc:docMk/>
            <pc:sldMk cId="2509581145" sldId="406"/>
            <ac:spMk id="5" creationId="{F235B4C5-CB3C-864B-018B-B319F0B0A0B5}"/>
          </ac:spMkLst>
        </pc:spChg>
      </pc:sldChg>
      <pc:sldChg chg="modSp del mod">
        <pc:chgData name="Nick Blunt" userId="8ab2aa37-a82a-43c3-aa20-d1923e111052" providerId="ADAL" clId="{B4469809-9780-4540-9A48-FD7A36B99DF9}" dt="2024-06-10T15:46:02.247" v="140" actId="47"/>
        <pc:sldMkLst>
          <pc:docMk/>
          <pc:sldMk cId="325039816" sldId="407"/>
        </pc:sldMkLst>
        <pc:spChg chg="mod">
          <ac:chgData name="Nick Blunt" userId="8ab2aa37-a82a-43c3-aa20-d1923e111052" providerId="ADAL" clId="{B4469809-9780-4540-9A48-FD7A36B99DF9}" dt="2024-06-08T15:13:38.181" v="96" actId="20577"/>
          <ac:spMkLst>
            <pc:docMk/>
            <pc:sldMk cId="325039816" sldId="407"/>
            <ac:spMk id="5" creationId="{F235B4C5-CB3C-864B-018B-B319F0B0A0B5}"/>
          </ac:spMkLst>
        </pc:spChg>
      </pc:sldChg>
      <pc:sldChg chg="add">
        <pc:chgData name="Nick Blunt" userId="8ab2aa37-a82a-43c3-aa20-d1923e111052" providerId="ADAL" clId="{B4469809-9780-4540-9A48-FD7A36B99DF9}" dt="2024-06-14T12:40:01.500" v="254"/>
        <pc:sldMkLst>
          <pc:docMk/>
          <pc:sldMk cId="3735993273" sldId="409"/>
        </pc:sldMkLst>
      </pc:sldChg>
      <pc:sldChg chg="add">
        <pc:chgData name="Nick Blunt" userId="8ab2aa37-a82a-43c3-aa20-d1923e111052" providerId="ADAL" clId="{B4469809-9780-4540-9A48-FD7A36B99DF9}" dt="2024-06-14T12:39:12.177" v="253"/>
        <pc:sldMkLst>
          <pc:docMk/>
          <pc:sldMk cId="1276931114" sldId="411"/>
        </pc:sldMkLst>
      </pc:sldChg>
      <pc:sldChg chg="add">
        <pc:chgData name="Nick Blunt" userId="8ab2aa37-a82a-43c3-aa20-d1923e111052" providerId="ADAL" clId="{B4469809-9780-4540-9A48-FD7A36B99DF9}" dt="2024-06-14T12:39:03.953" v="252"/>
        <pc:sldMkLst>
          <pc:docMk/>
          <pc:sldMk cId="173908810" sldId="412"/>
        </pc:sldMkLst>
      </pc:sldChg>
      <pc:sldChg chg="addSp delSp modSp add mod ord modAnim">
        <pc:chgData name="Nick Blunt" userId="8ab2aa37-a82a-43c3-aa20-d1923e111052" providerId="ADAL" clId="{B4469809-9780-4540-9A48-FD7A36B99DF9}" dt="2024-06-12T08:35:28.847" v="234" actId="1076"/>
        <pc:sldMkLst>
          <pc:docMk/>
          <pc:sldMk cId="3646067604" sldId="413"/>
        </pc:sldMkLst>
        <pc:spChg chg="add mod">
          <ac:chgData name="Nick Blunt" userId="8ab2aa37-a82a-43c3-aa20-d1923e111052" providerId="ADAL" clId="{B4469809-9780-4540-9A48-FD7A36B99DF9}" dt="2024-06-12T08:24:21.123" v="231" actId="164"/>
          <ac:spMkLst>
            <pc:docMk/>
            <pc:sldMk cId="3646067604" sldId="413"/>
            <ac:spMk id="10" creationId="{989E4FD2-BE11-185C-D1E5-55D39B038DF5}"/>
          </ac:spMkLst>
        </pc:spChg>
        <pc:spChg chg="mod">
          <ac:chgData name="Nick Blunt" userId="8ab2aa37-a82a-43c3-aa20-d1923e111052" providerId="ADAL" clId="{B4469809-9780-4540-9A48-FD7A36B99DF9}" dt="2024-06-10T16:02:18.503" v="226" actId="1076"/>
          <ac:spMkLst>
            <pc:docMk/>
            <pc:sldMk cId="3646067604" sldId="413"/>
            <ac:spMk id="17" creationId="{85980C22-4FB1-E6D8-B54F-7A49F8C2E6B7}"/>
          </ac:spMkLst>
        </pc:spChg>
        <pc:spChg chg="del mod topLvl">
          <ac:chgData name="Nick Blunt" userId="8ab2aa37-a82a-43c3-aa20-d1923e111052" providerId="ADAL" clId="{B4469809-9780-4540-9A48-FD7A36B99DF9}" dt="2024-06-10T16:01:03.991" v="192" actId="478"/>
          <ac:spMkLst>
            <pc:docMk/>
            <pc:sldMk cId="3646067604" sldId="413"/>
            <ac:spMk id="19" creationId="{451A48CF-5F59-EBBD-DC16-9E117FED073B}"/>
          </ac:spMkLst>
        </pc:spChg>
        <pc:spChg chg="del mod topLvl">
          <ac:chgData name="Nick Blunt" userId="8ab2aa37-a82a-43c3-aa20-d1923e111052" providerId="ADAL" clId="{B4469809-9780-4540-9A48-FD7A36B99DF9}" dt="2024-06-10T16:01:06.007" v="194" actId="478"/>
          <ac:spMkLst>
            <pc:docMk/>
            <pc:sldMk cId="3646067604" sldId="413"/>
            <ac:spMk id="38" creationId="{CBD1AED7-F56E-7A2C-3999-AAFB5ED0E1E9}"/>
          </ac:spMkLst>
        </pc:spChg>
        <pc:spChg chg="del mod topLvl">
          <ac:chgData name="Nick Blunt" userId="8ab2aa37-a82a-43c3-aa20-d1923e111052" providerId="ADAL" clId="{B4469809-9780-4540-9A48-FD7A36B99DF9}" dt="2024-06-10T16:01:05.459" v="193" actId="478"/>
          <ac:spMkLst>
            <pc:docMk/>
            <pc:sldMk cId="3646067604" sldId="413"/>
            <ac:spMk id="39" creationId="{FE677E79-10E9-7560-2F26-1EFDB08705E7}"/>
          </ac:spMkLst>
        </pc:spChg>
        <pc:grpChg chg="add mod">
          <ac:chgData name="Nick Blunt" userId="8ab2aa37-a82a-43c3-aa20-d1923e111052" providerId="ADAL" clId="{B4469809-9780-4540-9A48-FD7A36B99DF9}" dt="2024-06-12T08:35:28.847" v="234" actId="1076"/>
          <ac:grpSpMkLst>
            <pc:docMk/>
            <pc:sldMk cId="3646067604" sldId="413"/>
            <ac:grpSpMk id="2" creationId="{6FC421E6-9101-AF8C-48CE-567251BB2FBD}"/>
          </ac:grpSpMkLst>
        </pc:grpChg>
        <pc:grpChg chg="add mod">
          <ac:chgData name="Nick Blunt" userId="8ab2aa37-a82a-43c3-aa20-d1923e111052" providerId="ADAL" clId="{B4469809-9780-4540-9A48-FD7A36B99DF9}" dt="2024-06-10T16:01:20.908" v="200" actId="1076"/>
          <ac:grpSpMkLst>
            <pc:docMk/>
            <pc:sldMk cId="3646067604" sldId="413"/>
            <ac:grpSpMk id="6" creationId="{63F4918A-8FFE-66D9-0FD7-F23FFD9B5736}"/>
          </ac:grpSpMkLst>
        </pc:grpChg>
        <pc:grpChg chg="add mod">
          <ac:chgData name="Nick Blunt" userId="8ab2aa37-a82a-43c3-aa20-d1923e111052" providerId="ADAL" clId="{B4469809-9780-4540-9A48-FD7A36B99DF9}" dt="2024-06-12T08:24:21.123" v="231" actId="164"/>
          <ac:grpSpMkLst>
            <pc:docMk/>
            <pc:sldMk cId="3646067604" sldId="413"/>
            <ac:grpSpMk id="8" creationId="{36E3CF41-31A8-88F6-9674-57C5806DD2EF}"/>
          </ac:grpSpMkLst>
        </pc:grpChg>
        <pc:grpChg chg="add del mod">
          <ac:chgData name="Nick Blunt" userId="8ab2aa37-a82a-43c3-aa20-d1923e111052" providerId="ADAL" clId="{B4469809-9780-4540-9A48-FD7A36B99DF9}" dt="2024-06-10T16:00:59.932" v="190" actId="165"/>
          <ac:grpSpMkLst>
            <pc:docMk/>
            <pc:sldMk cId="3646067604" sldId="413"/>
            <ac:grpSpMk id="42" creationId="{478233BB-A466-B448-FEE2-C4FD3CA62D8E}"/>
          </ac:grpSpMkLst>
        </pc:grpChg>
        <pc:picChg chg="add mod">
          <ac:chgData name="Nick Blunt" userId="8ab2aa37-a82a-43c3-aa20-d1923e111052" providerId="ADAL" clId="{B4469809-9780-4540-9A48-FD7A36B99DF9}" dt="2024-06-10T15:58:07.636" v="167" actId="1076"/>
          <ac:picMkLst>
            <pc:docMk/>
            <pc:sldMk cId="3646067604" sldId="413"/>
            <ac:picMk id="2" creationId="{0F042900-DEA1-15FF-7F9A-470F6FE1F7F2}"/>
          </ac:picMkLst>
        </pc:picChg>
        <pc:picChg chg="mod topLvl">
          <ac:chgData name="Nick Blunt" userId="8ab2aa37-a82a-43c3-aa20-d1923e111052" providerId="ADAL" clId="{B4469809-9780-4540-9A48-FD7A36B99DF9}" dt="2024-06-10T16:01:15.296" v="197" actId="164"/>
          <ac:picMkLst>
            <pc:docMk/>
            <pc:sldMk cId="3646067604" sldId="413"/>
            <ac:picMk id="3" creationId="{3847AC97-D4B4-0695-A0FF-4670574F000F}"/>
          </ac:picMkLst>
        </pc:picChg>
        <pc:picChg chg="mod">
          <ac:chgData name="Nick Blunt" userId="8ab2aa37-a82a-43c3-aa20-d1923e111052" providerId="ADAL" clId="{B4469809-9780-4540-9A48-FD7A36B99DF9}" dt="2024-06-10T16:01:43.772" v="212"/>
          <ac:picMkLst>
            <pc:docMk/>
            <pc:sldMk cId="3646067604" sldId="413"/>
            <ac:picMk id="9" creationId="{CD94D950-1EA3-AE74-6EA0-72E14136E103}"/>
          </ac:picMkLst>
        </pc:picChg>
        <pc:picChg chg="mod topLvl">
          <ac:chgData name="Nick Blunt" userId="8ab2aa37-a82a-43c3-aa20-d1923e111052" providerId="ADAL" clId="{B4469809-9780-4540-9A48-FD7A36B99DF9}" dt="2024-06-10T16:01:15.296" v="197" actId="164"/>
          <ac:picMkLst>
            <pc:docMk/>
            <pc:sldMk cId="3646067604" sldId="413"/>
            <ac:picMk id="13" creationId="{A722BC80-FEFE-763C-C4EB-43694746E4E8}"/>
          </ac:picMkLst>
        </pc:picChg>
        <pc:picChg chg="del mod topLvl">
          <ac:chgData name="Nick Blunt" userId="8ab2aa37-a82a-43c3-aa20-d1923e111052" providerId="ADAL" clId="{B4469809-9780-4540-9A48-FD7A36B99DF9}" dt="2024-06-10T16:01:02.698" v="191" actId="478"/>
          <ac:picMkLst>
            <pc:docMk/>
            <pc:sldMk cId="3646067604" sldId="413"/>
            <ac:picMk id="18" creationId="{7487AFE9-A6C0-35D1-4608-051AE8824169}"/>
          </ac:picMkLst>
        </pc:picChg>
        <pc:picChg chg="mod">
          <ac:chgData name="Nick Blunt" userId="8ab2aa37-a82a-43c3-aa20-d1923e111052" providerId="ADAL" clId="{B4469809-9780-4540-9A48-FD7A36B99DF9}" dt="2024-06-10T16:01:43.772" v="212"/>
          <ac:picMkLst>
            <pc:docMk/>
            <pc:sldMk cId="3646067604" sldId="413"/>
            <ac:picMk id="28" creationId="{068BF012-F5AD-051C-3F79-F7749AFF4309}"/>
          </ac:picMkLst>
        </pc:picChg>
        <pc:picChg chg="mod topLvl">
          <ac:chgData name="Nick Blunt" userId="8ab2aa37-a82a-43c3-aa20-d1923e111052" providerId="ADAL" clId="{B4469809-9780-4540-9A48-FD7A36B99DF9}" dt="2024-06-10T16:01:15.296" v="197" actId="164"/>
          <ac:picMkLst>
            <pc:docMk/>
            <pc:sldMk cId="3646067604" sldId="413"/>
            <ac:picMk id="41" creationId="{E38AD7C7-1BDB-EC9A-F97C-448CC0F2DF02}"/>
          </ac:picMkLst>
        </pc:picChg>
      </pc:sldChg>
      <pc:sldChg chg="add">
        <pc:chgData name="Nick Blunt" userId="8ab2aa37-a82a-43c3-aa20-d1923e111052" providerId="ADAL" clId="{B4469809-9780-4540-9A48-FD7A36B99DF9}" dt="2024-06-14T12:40:48.875" v="256"/>
        <pc:sldMkLst>
          <pc:docMk/>
          <pc:sldMk cId="1683310920" sldId="414"/>
        </pc:sldMkLst>
      </pc:sldChg>
      <pc:sldChg chg="add">
        <pc:chgData name="Nick Blunt" userId="8ab2aa37-a82a-43c3-aa20-d1923e111052" providerId="ADAL" clId="{B4469809-9780-4540-9A48-FD7A36B99DF9}" dt="2024-06-14T12:38:37.268" v="249"/>
        <pc:sldMkLst>
          <pc:docMk/>
          <pc:sldMk cId="3207074254" sldId="416"/>
        </pc:sldMkLst>
      </pc:sldChg>
      <pc:sldChg chg="add">
        <pc:chgData name="Nick Blunt" userId="8ab2aa37-a82a-43c3-aa20-d1923e111052" providerId="ADAL" clId="{B4469809-9780-4540-9A48-FD7A36B99DF9}" dt="2024-06-14T12:38:41.008" v="250"/>
        <pc:sldMkLst>
          <pc:docMk/>
          <pc:sldMk cId="3653318316" sldId="417"/>
        </pc:sldMkLst>
      </pc:sldChg>
      <pc:sldChg chg="addSp delSp modSp add mod">
        <pc:chgData name="Nick Blunt" userId="8ab2aa37-a82a-43c3-aa20-d1923e111052" providerId="ADAL" clId="{B4469809-9780-4540-9A48-FD7A36B99DF9}" dt="2024-06-17T20:11:59.559" v="283" actId="1076"/>
        <pc:sldMkLst>
          <pc:docMk/>
          <pc:sldMk cId="3320709624" sldId="419"/>
        </pc:sldMkLst>
        <pc:picChg chg="del">
          <ac:chgData name="Nick Blunt" userId="8ab2aa37-a82a-43c3-aa20-d1923e111052" providerId="ADAL" clId="{B4469809-9780-4540-9A48-FD7A36B99DF9}" dt="2024-06-17T20:11:23.228" v="274" actId="478"/>
          <ac:picMkLst>
            <pc:docMk/>
            <pc:sldMk cId="3320709624" sldId="419"/>
            <ac:picMk id="3" creationId="{470D61E5-00A0-959F-3786-604511A7529B}"/>
          </ac:picMkLst>
        </pc:picChg>
        <pc:picChg chg="add mod">
          <ac:chgData name="Nick Blunt" userId="8ab2aa37-a82a-43c3-aa20-d1923e111052" providerId="ADAL" clId="{B4469809-9780-4540-9A48-FD7A36B99DF9}" dt="2024-06-17T20:11:59.559" v="283" actId="1076"/>
          <ac:picMkLst>
            <pc:docMk/>
            <pc:sldMk cId="3320709624" sldId="419"/>
            <ac:picMk id="12" creationId="{AB36CB25-C285-D1F9-4729-19F5FB52E17C}"/>
          </ac:picMkLst>
        </pc:picChg>
      </pc:sldChg>
      <pc:sldChg chg="addSp delSp modSp add mod">
        <pc:chgData name="Nick Blunt" userId="8ab2aa37-a82a-43c3-aa20-d1923e111052" providerId="ADAL" clId="{B4469809-9780-4540-9A48-FD7A36B99DF9}" dt="2024-06-17T20:12:31.046" v="294" actId="1076"/>
        <pc:sldMkLst>
          <pc:docMk/>
          <pc:sldMk cId="1958449097" sldId="420"/>
        </pc:sldMkLst>
        <pc:spChg chg="mod topLvl">
          <ac:chgData name="Nick Blunt" userId="8ab2aa37-a82a-43c3-aa20-d1923e111052" providerId="ADAL" clId="{B4469809-9780-4540-9A48-FD7A36B99DF9}" dt="2024-06-17T20:12:12.448" v="286" actId="165"/>
          <ac:spMkLst>
            <pc:docMk/>
            <pc:sldMk cId="1958449097" sldId="420"/>
            <ac:spMk id="3" creationId="{A4157060-339A-AF31-148A-392BEF73D4C0}"/>
          </ac:spMkLst>
        </pc:spChg>
        <pc:spChg chg="mod topLvl">
          <ac:chgData name="Nick Blunt" userId="8ab2aa37-a82a-43c3-aa20-d1923e111052" providerId="ADAL" clId="{B4469809-9780-4540-9A48-FD7A36B99DF9}" dt="2024-06-17T20:12:12.448" v="286" actId="165"/>
          <ac:spMkLst>
            <pc:docMk/>
            <pc:sldMk cId="1958449097" sldId="420"/>
            <ac:spMk id="22" creationId="{7684774C-B8FD-4007-39B3-355831FDC58A}"/>
          </ac:spMkLst>
        </pc:spChg>
        <pc:spChg chg="mod topLvl">
          <ac:chgData name="Nick Blunt" userId="8ab2aa37-a82a-43c3-aa20-d1923e111052" providerId="ADAL" clId="{B4469809-9780-4540-9A48-FD7A36B99DF9}" dt="2024-06-17T20:12:12.448" v="286" actId="165"/>
          <ac:spMkLst>
            <pc:docMk/>
            <pc:sldMk cId="1958449097" sldId="420"/>
            <ac:spMk id="39" creationId="{3C6C49AB-103E-390C-66AE-2BC12A8352F8}"/>
          </ac:spMkLst>
        </pc:spChg>
        <pc:spChg chg="mod topLvl">
          <ac:chgData name="Nick Blunt" userId="8ab2aa37-a82a-43c3-aa20-d1923e111052" providerId="ADAL" clId="{B4469809-9780-4540-9A48-FD7A36B99DF9}" dt="2024-06-17T20:12:12.448" v="286" actId="165"/>
          <ac:spMkLst>
            <pc:docMk/>
            <pc:sldMk cId="1958449097" sldId="420"/>
            <ac:spMk id="40" creationId="{54EC5E1F-76B6-4A2A-E423-B6AD3E3F0B2F}"/>
          </ac:spMkLst>
        </pc:spChg>
        <pc:grpChg chg="add del">
          <ac:chgData name="Nick Blunt" userId="8ab2aa37-a82a-43c3-aa20-d1923e111052" providerId="ADAL" clId="{B4469809-9780-4540-9A48-FD7A36B99DF9}" dt="2024-06-17T20:12:12.448" v="286" actId="165"/>
          <ac:grpSpMkLst>
            <pc:docMk/>
            <pc:sldMk cId="1958449097" sldId="420"/>
            <ac:grpSpMk id="42" creationId="{22A907FE-148E-194D-B73F-05B565072CE1}"/>
          </ac:grpSpMkLst>
        </pc:grpChg>
        <pc:picChg chg="del mod topLvl">
          <ac:chgData name="Nick Blunt" userId="8ab2aa37-a82a-43c3-aa20-d1923e111052" providerId="ADAL" clId="{B4469809-9780-4540-9A48-FD7A36B99DF9}" dt="2024-06-17T20:12:14.305" v="287" actId="478"/>
          <ac:picMkLst>
            <pc:docMk/>
            <pc:sldMk cId="1958449097" sldId="420"/>
            <ac:picMk id="2" creationId="{E536F2AB-7525-F8C0-4370-46BB7F6BD16B}"/>
          </ac:picMkLst>
        </pc:picChg>
        <pc:picChg chg="add mod">
          <ac:chgData name="Nick Blunt" userId="8ab2aa37-a82a-43c3-aa20-d1923e111052" providerId="ADAL" clId="{B4469809-9780-4540-9A48-FD7A36B99DF9}" dt="2024-06-17T20:11:56.092" v="282"/>
          <ac:picMkLst>
            <pc:docMk/>
            <pc:sldMk cId="1958449097" sldId="420"/>
            <ac:picMk id="6" creationId="{BEB6B142-0AC4-4F22-53A3-64B5999A7CCB}"/>
          </ac:picMkLst>
        </pc:picChg>
        <pc:picChg chg="add mod ord">
          <ac:chgData name="Nick Blunt" userId="8ab2aa37-a82a-43c3-aa20-d1923e111052" providerId="ADAL" clId="{B4469809-9780-4540-9A48-FD7A36B99DF9}" dt="2024-06-17T20:12:31.046" v="294" actId="1076"/>
          <ac:picMkLst>
            <pc:docMk/>
            <pc:sldMk cId="1958449097" sldId="420"/>
            <ac:picMk id="8" creationId="{1426C9B6-3D41-272A-9BC8-DE0C397E26A5}"/>
          </ac:picMkLst>
        </pc:picChg>
        <pc:picChg chg="mod topLvl">
          <ac:chgData name="Nick Blunt" userId="8ab2aa37-a82a-43c3-aa20-d1923e111052" providerId="ADAL" clId="{B4469809-9780-4540-9A48-FD7A36B99DF9}" dt="2024-06-17T20:12:12.448" v="286" actId="165"/>
          <ac:picMkLst>
            <pc:docMk/>
            <pc:sldMk cId="1958449097" sldId="420"/>
            <ac:picMk id="25" creationId="{AAAEFBA0-D5AB-425F-185B-CBE27D534F6A}"/>
          </ac:picMkLst>
        </pc:picChg>
        <pc:picChg chg="mod topLvl">
          <ac:chgData name="Nick Blunt" userId="8ab2aa37-a82a-43c3-aa20-d1923e111052" providerId="ADAL" clId="{B4469809-9780-4540-9A48-FD7A36B99DF9}" dt="2024-06-17T20:12:12.448" v="286" actId="165"/>
          <ac:picMkLst>
            <pc:docMk/>
            <pc:sldMk cId="1958449097" sldId="420"/>
            <ac:picMk id="27" creationId="{518C8772-1FAA-357A-0437-046ACB9008FE}"/>
          </ac:picMkLst>
        </pc:picChg>
      </pc:sldChg>
      <pc:sldChg chg="addSp delSp modSp add del mod">
        <pc:chgData name="Nick Blunt" userId="8ab2aa37-a82a-43c3-aa20-d1923e111052" providerId="ADAL" clId="{B4469809-9780-4540-9A48-FD7A36B99DF9}" dt="2024-06-10T16:02:50.211" v="228" actId="47"/>
        <pc:sldMkLst>
          <pc:docMk/>
          <pc:sldMk cId="3081058879" sldId="421"/>
        </pc:sldMkLst>
        <pc:spChg chg="del mod topLvl">
          <ac:chgData name="Nick Blunt" userId="8ab2aa37-a82a-43c3-aa20-d1923e111052" providerId="ADAL" clId="{B4469809-9780-4540-9A48-FD7A36B99DF9}" dt="2024-06-10T16:01:28.948" v="202" actId="478"/>
          <ac:spMkLst>
            <pc:docMk/>
            <pc:sldMk cId="3081058879" sldId="421"/>
            <ac:spMk id="17" creationId="{0282C10E-D388-44FB-3945-D06E77B0DE74}"/>
          </ac:spMkLst>
        </pc:spChg>
        <pc:spChg chg="del mod topLvl">
          <ac:chgData name="Nick Blunt" userId="8ab2aa37-a82a-43c3-aa20-d1923e111052" providerId="ADAL" clId="{B4469809-9780-4540-9A48-FD7A36B99DF9}" dt="2024-06-10T16:01:29.579" v="203" actId="478"/>
          <ac:spMkLst>
            <pc:docMk/>
            <pc:sldMk cId="3081058879" sldId="421"/>
            <ac:spMk id="29" creationId="{69D864A1-0088-E02C-1EEA-6393ED38CF43}"/>
          </ac:spMkLst>
        </pc:spChg>
        <pc:spChg chg="del mod topLvl">
          <ac:chgData name="Nick Blunt" userId="8ab2aa37-a82a-43c3-aa20-d1923e111052" providerId="ADAL" clId="{B4469809-9780-4540-9A48-FD7A36B99DF9}" dt="2024-06-10T16:01:30.778" v="205" actId="478"/>
          <ac:spMkLst>
            <pc:docMk/>
            <pc:sldMk cId="3081058879" sldId="421"/>
            <ac:spMk id="30" creationId="{963E7E1D-AC1D-7660-19EF-4452B71D53D6}"/>
          </ac:spMkLst>
        </pc:spChg>
        <pc:grpChg chg="add del mod">
          <ac:chgData name="Nick Blunt" userId="8ab2aa37-a82a-43c3-aa20-d1923e111052" providerId="ADAL" clId="{B4469809-9780-4540-9A48-FD7A36B99DF9}" dt="2024-06-10T16:01:42.781" v="211" actId="21"/>
          <ac:grpSpMkLst>
            <pc:docMk/>
            <pc:sldMk cId="3081058879" sldId="421"/>
            <ac:grpSpMk id="2" creationId="{36E3CF41-31A8-88F6-9674-57C5806DD2EF}"/>
          </ac:grpSpMkLst>
        </pc:grpChg>
        <pc:grpChg chg="add del mod">
          <ac:chgData name="Nick Blunt" userId="8ab2aa37-a82a-43c3-aa20-d1923e111052" providerId="ADAL" clId="{B4469809-9780-4540-9A48-FD7A36B99DF9}" dt="2024-06-10T16:01:27.179" v="201" actId="165"/>
          <ac:grpSpMkLst>
            <pc:docMk/>
            <pc:sldMk cId="3081058879" sldId="421"/>
            <ac:grpSpMk id="31" creationId="{36BF5008-1E4D-36A0-299C-7DE0867F83F5}"/>
          </ac:grpSpMkLst>
        </pc:grpChg>
        <pc:picChg chg="mod topLvl">
          <ac:chgData name="Nick Blunt" userId="8ab2aa37-a82a-43c3-aa20-d1923e111052" providerId="ADAL" clId="{B4469809-9780-4540-9A48-FD7A36B99DF9}" dt="2024-06-10T16:01:41.912" v="210" actId="164"/>
          <ac:picMkLst>
            <pc:docMk/>
            <pc:sldMk cId="3081058879" sldId="421"/>
            <ac:picMk id="8" creationId="{CD94D950-1EA3-AE74-6EA0-72E14136E103}"/>
          </ac:picMkLst>
        </pc:picChg>
        <pc:picChg chg="del mod topLvl">
          <ac:chgData name="Nick Blunt" userId="8ab2aa37-a82a-43c3-aa20-d1923e111052" providerId="ADAL" clId="{B4469809-9780-4540-9A48-FD7A36B99DF9}" dt="2024-06-10T16:01:30.119" v="204" actId="478"/>
          <ac:picMkLst>
            <pc:docMk/>
            <pc:sldMk cId="3081058879" sldId="421"/>
            <ac:picMk id="16" creationId="{67038878-791C-CDF7-5DC5-FD4C6EF0793F}"/>
          </ac:picMkLst>
        </pc:picChg>
        <pc:picChg chg="mod topLvl">
          <ac:chgData name="Nick Blunt" userId="8ab2aa37-a82a-43c3-aa20-d1923e111052" providerId="ADAL" clId="{B4469809-9780-4540-9A48-FD7A36B99DF9}" dt="2024-06-10T16:01:41.912" v="210" actId="164"/>
          <ac:picMkLst>
            <pc:docMk/>
            <pc:sldMk cId="3081058879" sldId="421"/>
            <ac:picMk id="28" creationId="{068BF012-F5AD-051C-3F79-F7749AFF4309}"/>
          </ac:picMkLst>
        </pc:picChg>
      </pc:sldChg>
      <pc:sldChg chg="addSp delSp modSp add del mod">
        <pc:chgData name="Nick Blunt" userId="8ab2aa37-a82a-43c3-aa20-d1923e111052" providerId="ADAL" clId="{B4469809-9780-4540-9A48-FD7A36B99DF9}" dt="2024-06-17T20:13:04.015" v="299" actId="47"/>
        <pc:sldMkLst>
          <pc:docMk/>
          <pc:sldMk cId="3233875422" sldId="422"/>
        </pc:sldMkLst>
        <pc:picChg chg="add mod ord">
          <ac:chgData name="Nick Blunt" userId="8ab2aa37-a82a-43c3-aa20-d1923e111052" providerId="ADAL" clId="{B4469809-9780-4540-9A48-FD7A36B99DF9}" dt="2024-06-17T20:13:00.066" v="298" actId="167"/>
          <ac:picMkLst>
            <pc:docMk/>
            <pc:sldMk cId="3233875422" sldId="422"/>
            <ac:picMk id="2" creationId="{0BD2398C-F719-FBAB-EFCE-5032A8878E91}"/>
          </ac:picMkLst>
        </pc:picChg>
        <pc:picChg chg="del">
          <ac:chgData name="Nick Blunt" userId="8ab2aa37-a82a-43c3-aa20-d1923e111052" providerId="ADAL" clId="{B4469809-9780-4540-9A48-FD7A36B99DF9}" dt="2024-06-17T20:12:56.261" v="295" actId="478"/>
          <ac:picMkLst>
            <pc:docMk/>
            <pc:sldMk cId="3233875422" sldId="422"/>
            <ac:picMk id="20" creationId="{FD743CC8-E7AB-2A9A-1A04-4A760D4CB13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8463F-B104-0D4B-A311-847E11FF447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67347-B8E9-9E43-8FD9-3E5117747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35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67347-B8E9-9E43-8FD9-3E51177473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28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67347-B8E9-9E43-8FD9-3E51177473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6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67347-B8E9-9E43-8FD9-3E51177473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31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67347-B8E9-9E43-8FD9-3E51177473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25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67347-B8E9-9E43-8FD9-3E51177473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37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67347-B8E9-9E43-8FD9-3E51177473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67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67347-B8E9-9E43-8FD9-3E511774738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27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67347-B8E9-9E43-8FD9-3E511774738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1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2 lines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38FB7F3-365C-8D4C-9D34-2D5051E091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3940" y="2324058"/>
            <a:ext cx="5145157" cy="1235275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Title of the</a:t>
            </a:r>
            <a:br>
              <a:rPr lang="en-GB"/>
            </a:br>
            <a:r>
              <a:rPr lang="en-GB"/>
              <a:t>presentation here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F4D7A-0BF7-E64F-91E5-26710A7416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4216" y="3706952"/>
            <a:ext cx="5145088" cy="5762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="0" i="0">
                <a:solidFill>
                  <a:schemeClr val="bg1"/>
                </a:solidFill>
                <a:latin typeface="FranklinGothicURWBoo" pitchFamily="2" charset="77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Subtitle or smaller copy here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71947D-F5A9-6C44-28B8-0972750D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3940" y="6389078"/>
            <a:ext cx="2123660" cy="332398"/>
          </a:xfrm>
        </p:spPr>
        <p:txBody>
          <a:bodyPr bIns="0"/>
          <a:lstStyle>
            <a:lvl1pPr algn="ctr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r>
              <a:rPr lang="en-US"/>
              <a:t>© Riverlane 2022 | Commercial in confidence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C80F9C-9D8E-8F91-78FD-DB676200B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389079"/>
            <a:ext cx="916238" cy="332398"/>
          </a:xfrm>
        </p:spPr>
        <p:txBody>
          <a:bodyPr lIns="0"/>
          <a:lstStyle>
            <a:lvl1pPr algn="l">
              <a:defRPr sz="800"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EC4756-B4FB-936A-44F4-E3E0CDD1FC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424" y="476250"/>
            <a:ext cx="1012421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76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 line_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B7B55E5-0909-3D45-AC38-0238B85AF6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3940" y="1220813"/>
            <a:ext cx="9164595" cy="1235275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slide one line</a:t>
            </a:r>
            <a:br>
              <a:rPr lang="en-GB"/>
            </a:b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C0637A-B4F6-8FC4-D7D2-D98FE618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389079"/>
            <a:ext cx="916238" cy="332398"/>
          </a:xfrm>
        </p:spPr>
        <p:txBody>
          <a:bodyPr/>
          <a:lstStyle>
            <a:lvl1pPr algn="l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CE5654EB-70D4-1B61-B3F2-EC14537F0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3940" y="6389078"/>
            <a:ext cx="2123660" cy="332398"/>
          </a:xfrm>
        </p:spPr>
        <p:txBody>
          <a:bodyPr bIns="0"/>
          <a:lstStyle>
            <a:lvl1pPr algn="ctr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r>
              <a:rPr lang="en-US"/>
              <a:t>© Riverlane 2022 | 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145320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 lines_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DEAE-2ABA-F546-A635-B74B26F5F3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3940" y="936606"/>
            <a:ext cx="9164595" cy="1235275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slide</a:t>
            </a:r>
            <a:br>
              <a:rPr lang="en-GB"/>
            </a:br>
            <a:r>
              <a:rPr lang="en-GB"/>
              <a:t>with two lines</a:t>
            </a: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408A524-DB7A-F4A1-AF99-550454D18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389079"/>
            <a:ext cx="916238" cy="332398"/>
          </a:xfrm>
        </p:spPr>
        <p:txBody>
          <a:bodyPr/>
          <a:lstStyle>
            <a:lvl1pPr algn="l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8A5DC2D6-8501-1D33-73E1-33AAD7F0E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3940" y="6389078"/>
            <a:ext cx="2123660" cy="332398"/>
          </a:xfrm>
        </p:spPr>
        <p:txBody>
          <a:bodyPr bIns="0"/>
          <a:lstStyle>
            <a:lvl1pPr algn="ctr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r>
              <a:rPr lang="en-US"/>
              <a:t>© Riverlane 2022 | 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1403360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ler slide_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032CC8D-94D6-1E4F-A58D-DF7BBF83D1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33525" y="936607"/>
            <a:ext cx="3238709" cy="296556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GB"/>
              <a:t>There are a million ways to build quantum computers but only one way to program them: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AB66EEA-F4A5-C776-7371-4023B81EE8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479425" y="6389079"/>
            <a:ext cx="916238" cy="332398"/>
          </a:xfrm>
        </p:spPr>
        <p:txBody>
          <a:bodyPr/>
          <a:lstStyle>
            <a:lvl1pPr algn="l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14B460B6-9736-824D-D77F-3F13057E5FE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533940" y="6389078"/>
            <a:ext cx="2123660" cy="332398"/>
          </a:xfrm>
        </p:spPr>
        <p:txBody>
          <a:bodyPr bIns="0"/>
          <a:lstStyle>
            <a:lvl1pPr algn="ctr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r>
              <a:rPr lang="en-US"/>
              <a:t>© Riverlane 2022 | Commercial in confidence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6B96DA7-F44F-5BDB-62D8-2DF5A760AB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3940" y="2321270"/>
            <a:ext cx="5227279" cy="64915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4800" b="0" i="0">
                <a:solidFill>
                  <a:schemeClr val="bg1"/>
                </a:solidFill>
                <a:latin typeface="Px Grotesk Thin" panose="020B0304010101010104" pitchFamily="34" charset="77"/>
                <a:cs typeface="Px Grotesk Thin" panose="020B03040101010101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&gt;</a:t>
            </a:r>
            <a:r>
              <a:rPr lang="en-US" err="1">
                <a:latin typeface="Px Grotesk Thin" panose="020B0304010101010104" pitchFamily="34" charset="77"/>
                <a:cs typeface="Px Grotesk Thin" panose="020B0304010101010104" pitchFamily="34" charset="77"/>
              </a:rPr>
              <a:t>Deltaflow</a:t>
            </a:r>
            <a:r>
              <a:rPr lang="en-US" baseline="30000">
                <a:latin typeface="Px Grotesk Thin" panose="020B0304010101010104" pitchFamily="34" charset="77"/>
                <a:cs typeface="Px Grotesk Thin" panose="020B0304010101010104" pitchFamily="34" charset="77"/>
              </a:rPr>
              <a:t>®</a:t>
            </a:r>
            <a:r>
              <a:rPr lang="en-US">
                <a:latin typeface="Px Grotesk Thin" panose="020B0304010101010104" pitchFamily="34" charset="77"/>
                <a:cs typeface="Px Grotesk Thin" panose="020B0304010101010104" pitchFamily="34" charset="77"/>
              </a:rPr>
              <a:t>.OS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07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60009863-AF19-41FC-2C73-9500D6ABD82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6389079"/>
            <a:ext cx="916238" cy="33239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AC6E1CD0-6A47-2B70-73F9-497389E6ACA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533940" y="6389078"/>
            <a:ext cx="2123660" cy="332398"/>
          </a:xfrm>
          <a:prstGeom prst="rect">
            <a:avLst/>
          </a:prstGeom>
        </p:spPr>
        <p:txBody>
          <a:bodyPr bIns="0"/>
          <a:lstStyle>
            <a:lvl1pPr algn="ctr"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© Riverlane 2022 | Commercial in confidence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6ACBF7-5279-7664-1CF5-AEA07A0B08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33940" y="2609640"/>
            <a:ext cx="9269895" cy="1876716"/>
          </a:xfrm>
        </p:spPr>
        <p:txBody>
          <a:bodyPr/>
          <a:lstStyle>
            <a:lvl1pPr>
              <a:defRPr sz="4800">
                <a:solidFill>
                  <a:schemeClr val="accent6"/>
                </a:solidFill>
                <a:latin typeface="+mj-lt"/>
              </a:defRPr>
            </a:lvl1pPr>
            <a:lvl2pPr>
              <a:defRPr sz="4800">
                <a:solidFill>
                  <a:schemeClr val="accent6"/>
                </a:solidFill>
                <a:latin typeface="+mj-lt"/>
              </a:defRPr>
            </a:lvl2pPr>
            <a:lvl3pPr>
              <a:defRPr sz="4800">
                <a:solidFill>
                  <a:schemeClr val="accent6"/>
                </a:solidFill>
                <a:latin typeface="+mj-lt"/>
              </a:defRPr>
            </a:lvl3pPr>
            <a:lvl4pPr>
              <a:defRPr sz="4800">
                <a:solidFill>
                  <a:schemeClr val="accent6"/>
                </a:solidFill>
                <a:latin typeface="+mj-lt"/>
              </a:defRPr>
            </a:lvl4pPr>
            <a:lvl5pPr>
              <a:defRPr sz="4800"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0970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36CAD4-1BAB-94B5-EB90-D1CDA5D5CF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Riverlane 2022 | Commercial in confidence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E0301D-0C33-41EB-90FF-CE22AAC3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8587" y="6389079"/>
            <a:ext cx="865979" cy="332398"/>
          </a:xfrm>
        </p:spPr>
        <p:txBody>
          <a:bodyPr/>
          <a:lstStyle/>
          <a:p>
            <a:fld id="{36FE048A-0070-2B49-AEBB-826DFF215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26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DEAE-2ABA-F546-A635-B74B26F5F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3525" y="936607"/>
            <a:ext cx="4562474" cy="65293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B13F56CC-9EB2-327A-2958-AAE09740BF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33523" y="2388544"/>
            <a:ext cx="4562473" cy="35328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734AB2B-F2C8-65ED-4F40-ACE2D0298C7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6389079"/>
            <a:ext cx="916238" cy="33239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B67288EC-0E11-20C4-FE57-2962E72A7E5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533940" y="6389078"/>
            <a:ext cx="2123660" cy="332398"/>
          </a:xfrm>
          <a:prstGeom prst="rect">
            <a:avLst/>
          </a:prstGeom>
        </p:spPr>
        <p:txBody>
          <a:bodyPr bIns="0"/>
          <a:lstStyle>
            <a:lvl1pPr algn="ctr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r>
              <a:rPr lang="en-US"/>
              <a:t>© Riverlane 2022 | 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1573220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slide with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DEAE-2ABA-F546-A635-B74B26F5F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3525" y="936607"/>
            <a:ext cx="4562474" cy="65293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90E67D74-2B42-C651-4729-5B910ED198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33523" y="2388544"/>
            <a:ext cx="4562473" cy="35328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6EEA63F1-A311-D7D3-E49E-04D40C00A4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6389079"/>
            <a:ext cx="916238" cy="33239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EDAB5FEB-D3E8-4576-6F7F-BED8894206B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533940" y="6389078"/>
            <a:ext cx="2123660" cy="332398"/>
          </a:xfrm>
          <a:prstGeom prst="rect">
            <a:avLst/>
          </a:prstGeom>
        </p:spPr>
        <p:txBody>
          <a:bodyPr bIns="0"/>
          <a:lstStyle>
            <a:lvl1pPr algn="ctr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r>
              <a:rPr lang="en-US"/>
              <a:t>© Riverlane 2022 | 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2492834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with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DEAE-2ABA-F546-A635-B74B26F5F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3525" y="936607"/>
            <a:ext cx="4562474" cy="65293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BEB7C9FB-7713-7745-0A5E-ABBCA929BB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33523" y="2388544"/>
            <a:ext cx="4562473" cy="35328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1183970-F112-030B-6706-39B56DA0194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6389079"/>
            <a:ext cx="916238" cy="33239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D5FDCF47-528A-D465-2A93-AA3458414F4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533940" y="6389078"/>
            <a:ext cx="2123660" cy="332398"/>
          </a:xfrm>
          <a:prstGeom prst="rect">
            <a:avLst/>
          </a:prstGeom>
        </p:spPr>
        <p:txBody>
          <a:bodyPr bIns="0"/>
          <a:lstStyle>
            <a:lvl1pPr algn="ctr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r>
              <a:rPr lang="en-US"/>
              <a:t>© Riverlane 2022 | 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799260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 with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DEAE-2ABA-F546-A635-B74B26F5F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3525" y="936607"/>
            <a:ext cx="4562474" cy="65293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675BD7B2-360F-B7D5-4A9E-3630A0CE7D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33523" y="2388544"/>
            <a:ext cx="4562473" cy="35328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873DAECB-C3B7-3E82-25E7-96BFA826B7A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6389079"/>
            <a:ext cx="916238" cy="33239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D15B6DFA-5F0B-7977-FAB9-816FEEA3059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533940" y="6389078"/>
            <a:ext cx="2123660" cy="332398"/>
          </a:xfrm>
          <a:prstGeom prst="rect">
            <a:avLst/>
          </a:prstGeom>
        </p:spPr>
        <p:txBody>
          <a:bodyPr bIns="0"/>
          <a:lstStyle>
            <a:lvl1pPr algn="ctr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r>
              <a:rPr lang="en-US"/>
              <a:t>© Riverlane 2022 | 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752471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slide with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DEAE-2ABA-F546-A635-B74B26F5F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3525" y="936607"/>
            <a:ext cx="4562474" cy="65293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B13F56CC-9EB2-327A-2958-AAE09740BF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33523" y="2388544"/>
            <a:ext cx="4562473" cy="35328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08EDD71-DF82-044E-5BD2-DD9FCF526AA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6389079"/>
            <a:ext cx="916238" cy="33239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617A14F2-01AC-52B9-457E-6F3FD7C813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533940" y="6389078"/>
            <a:ext cx="2123660" cy="332398"/>
          </a:xfrm>
          <a:prstGeom prst="rect">
            <a:avLst/>
          </a:prstGeom>
        </p:spPr>
        <p:txBody>
          <a:bodyPr bIns="0"/>
          <a:lstStyle>
            <a:lvl1pPr algn="ctr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r>
              <a:rPr lang="en-US"/>
              <a:t>© Riverlane 2022 | 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145357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3 lines–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38FB7F3-365C-8D4C-9D34-2D5051E091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3940" y="2324057"/>
            <a:ext cx="5145157" cy="1826206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Title of the</a:t>
            </a:r>
            <a:br>
              <a:rPr lang="en-GB"/>
            </a:br>
            <a:r>
              <a:rPr lang="en-GB"/>
              <a:t>presentation here three lines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F4D7A-0BF7-E64F-91E5-26710A7416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4216" y="4252294"/>
            <a:ext cx="5145088" cy="3892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="0" i="0">
                <a:solidFill>
                  <a:schemeClr val="bg1"/>
                </a:solidFill>
                <a:latin typeface="FranklinGothicURWBoo" pitchFamily="2" charset="77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Subtitle or smaller copy here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E86395-3D66-0F40-ACD2-0C069FC12D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424" y="476250"/>
            <a:ext cx="1012421" cy="704850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A2859C0-8C07-1CE4-DE91-38FDAE5DF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389079"/>
            <a:ext cx="916238" cy="332398"/>
          </a:xfrm>
        </p:spPr>
        <p:txBody>
          <a:bodyPr/>
          <a:lstStyle>
            <a:lvl1pPr algn="l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4F7DBD-2963-6F12-D4A0-1416E85B8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3940" y="6389078"/>
            <a:ext cx="2123660" cy="332398"/>
          </a:xfrm>
        </p:spPr>
        <p:txBody>
          <a:bodyPr bIns="0"/>
          <a:lstStyle>
            <a:lvl1pPr algn="ctr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r>
              <a:rPr lang="en-US"/>
              <a:t>© Riverlane 2022 | 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2480779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slide with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DEAE-2ABA-F546-A635-B74B26F5F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3525" y="936607"/>
            <a:ext cx="4562474" cy="65293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BEB7C9FB-7713-7745-0A5E-ABBCA929BB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33523" y="2388544"/>
            <a:ext cx="4562473" cy="35328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17CA603-CA2B-5702-DFE6-74738BA8E6D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6389079"/>
            <a:ext cx="916238" cy="33239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9AEA2863-A063-5DDE-2A64-20C0E56219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533940" y="6389078"/>
            <a:ext cx="2123660" cy="332398"/>
          </a:xfrm>
          <a:prstGeom prst="rect">
            <a:avLst/>
          </a:prstGeom>
        </p:spPr>
        <p:txBody>
          <a:bodyPr bIns="0"/>
          <a:lstStyle>
            <a:lvl1pPr algn="ctr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r>
              <a:rPr lang="en-US"/>
              <a:t>© Riverlane 2022 | 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1163400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lay BG with Orb_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DEAE-2ABA-F546-A635-B74B26F5F3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3940" y="936606"/>
            <a:ext cx="9164595" cy="345800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>
              <a:lnSpc>
                <a:spcPct val="8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Display slide with Orb BG and RL</a:t>
            </a: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408A524-DB7A-F4A1-AF99-550454D18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389079"/>
            <a:ext cx="916238" cy="332398"/>
          </a:xfrm>
        </p:spPr>
        <p:txBody>
          <a:bodyPr/>
          <a:lstStyle>
            <a:lvl1pPr algn="l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8A5DC2D6-8501-1D33-73E1-33AAD7F0E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3940" y="6389078"/>
            <a:ext cx="2123660" cy="332398"/>
          </a:xfrm>
        </p:spPr>
        <p:txBody>
          <a:bodyPr bIns="0"/>
          <a:lstStyle>
            <a:lvl1pPr algn="ctr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r>
              <a:rPr lang="en-US"/>
              <a:t>© Riverlane 2022 | 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3832087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lay BG with Orb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DEAE-2ABA-F546-A635-B74B26F5F3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3940" y="936606"/>
            <a:ext cx="9164595" cy="345800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>
              <a:lnSpc>
                <a:spcPct val="8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Display slide with Orb BG and RL</a:t>
            </a: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408A524-DB7A-F4A1-AF99-550454D18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389079"/>
            <a:ext cx="916238" cy="332398"/>
          </a:xfrm>
        </p:spPr>
        <p:txBody>
          <a:bodyPr/>
          <a:lstStyle>
            <a:lvl1pPr algn="l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8A5DC2D6-8501-1D33-73E1-33AAD7F0E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3940" y="6389078"/>
            <a:ext cx="2123660" cy="332398"/>
          </a:xfrm>
        </p:spPr>
        <p:txBody>
          <a:bodyPr bIns="0"/>
          <a:lstStyle>
            <a:lvl1pPr algn="ctr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r>
              <a:rPr lang="en-US"/>
              <a:t>© Riverlane 2022 | Commercial in confidence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A1D818-E908-55EA-56CA-1058BC9B98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9181" y="5645186"/>
            <a:ext cx="785286" cy="74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17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lay BG with Orb_ Green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DEAE-2ABA-F546-A635-B74B26F5F3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3940" y="936606"/>
            <a:ext cx="9164595" cy="345800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>
              <a:lnSpc>
                <a:spcPct val="8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Display slide with Orb BG</a:t>
            </a: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408A524-DB7A-F4A1-AF99-550454D18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389079"/>
            <a:ext cx="916238" cy="332398"/>
          </a:xfrm>
        </p:spPr>
        <p:txBody>
          <a:bodyPr/>
          <a:lstStyle>
            <a:lvl1pPr algn="l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8A5DC2D6-8501-1D33-73E1-33AAD7F0E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3940" y="6389078"/>
            <a:ext cx="2123660" cy="332398"/>
          </a:xfrm>
        </p:spPr>
        <p:txBody>
          <a:bodyPr bIns="0"/>
          <a:lstStyle>
            <a:lvl1pPr algn="ctr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r>
              <a:rPr lang="en-US"/>
              <a:t>© Riverlane 2022 | Commercial in confidence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EB53E7-886B-DB93-41CA-0BF957F2B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9181" y="5645186"/>
            <a:ext cx="785286" cy="74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81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lay BG with Orb_Blue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DEAE-2ABA-F546-A635-B74B26F5F3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3940" y="936606"/>
            <a:ext cx="9164595" cy="345800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>
              <a:lnSpc>
                <a:spcPct val="8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Display slide with Orb BG</a:t>
            </a: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408A524-DB7A-F4A1-AF99-550454D18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389079"/>
            <a:ext cx="916238" cy="332398"/>
          </a:xfrm>
        </p:spPr>
        <p:txBody>
          <a:bodyPr/>
          <a:lstStyle>
            <a:lvl1pPr algn="l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8A5DC2D6-8501-1D33-73E1-33AAD7F0E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3940" y="6389078"/>
            <a:ext cx="2123660" cy="332398"/>
          </a:xfrm>
        </p:spPr>
        <p:txBody>
          <a:bodyPr bIns="0"/>
          <a:lstStyle>
            <a:lvl1pPr algn="ctr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r>
              <a:rPr lang="en-US"/>
              <a:t>© Riverlane 2022 | Commercial in confidence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230955-6E79-3547-1193-33CDF7D9F5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9181" y="5645186"/>
            <a:ext cx="785286" cy="74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5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lay BG with Orb_Blue 0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DEAE-2ABA-F546-A635-B74B26F5F3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3940" y="936606"/>
            <a:ext cx="9164595" cy="345800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>
              <a:lnSpc>
                <a:spcPct val="8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Display slide with Orb BG</a:t>
            </a: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408A524-DB7A-F4A1-AF99-550454D18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389079"/>
            <a:ext cx="916238" cy="332398"/>
          </a:xfrm>
        </p:spPr>
        <p:txBody>
          <a:bodyPr/>
          <a:lstStyle>
            <a:lvl1pPr algn="l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8A5DC2D6-8501-1D33-73E1-33AAD7F0E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3940" y="6389078"/>
            <a:ext cx="2123660" cy="332398"/>
          </a:xfrm>
        </p:spPr>
        <p:txBody>
          <a:bodyPr bIns="0"/>
          <a:lstStyle>
            <a:lvl1pPr algn="ctr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r>
              <a:rPr lang="en-US"/>
              <a:t>© Riverlane 2022 | Commercial in confidence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57A576-61F8-06FF-2804-E5F21EFC60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9181" y="5645186"/>
            <a:ext cx="785286" cy="74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46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lay BG with Orb_Blue 0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DEAE-2ABA-F546-A635-B74B26F5F3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3940" y="936606"/>
            <a:ext cx="9164595" cy="345800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>
              <a:lnSpc>
                <a:spcPct val="8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Display slide with Orb BG</a:t>
            </a: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408A524-DB7A-F4A1-AF99-550454D18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389079"/>
            <a:ext cx="916238" cy="332398"/>
          </a:xfrm>
        </p:spPr>
        <p:txBody>
          <a:bodyPr/>
          <a:lstStyle>
            <a:lvl1pPr algn="l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8A5DC2D6-8501-1D33-73E1-33AAD7F0E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3940" y="6389078"/>
            <a:ext cx="2123660" cy="332398"/>
          </a:xfrm>
        </p:spPr>
        <p:txBody>
          <a:bodyPr bIns="0"/>
          <a:lstStyle>
            <a:lvl1pPr algn="ctr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r>
              <a:rPr lang="en-US"/>
              <a:t>© Riverlane 2022 | Commercial in confidence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EB53E7-886B-DB93-41CA-0BF957F2B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9181" y="5645186"/>
            <a:ext cx="785286" cy="74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579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1C39E1D-F321-470D-CB41-BC8DB456EC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479425" y="6389079"/>
            <a:ext cx="916238" cy="332398"/>
          </a:xfrm>
        </p:spPr>
        <p:txBody>
          <a:bodyPr/>
          <a:lstStyle>
            <a:lvl1pPr algn="l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D93168CB-1C24-FF35-B8C0-B275ECB45CF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533940" y="6389078"/>
            <a:ext cx="2123660" cy="332398"/>
          </a:xfrm>
        </p:spPr>
        <p:txBody>
          <a:bodyPr bIns="0"/>
          <a:lstStyle>
            <a:lvl1pPr algn="ctr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r>
              <a:rPr lang="en-US"/>
              <a:t>© Riverlane 2022 | Commercial in confidence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E3BE60D9-CB34-48A4-CBE2-A926B034658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9424" y="476250"/>
            <a:ext cx="10440989" cy="1096351"/>
          </a:xfrm>
        </p:spPr>
        <p:txBody>
          <a:bodyPr anchor="ctr" anchorCtr="0"/>
          <a:lstStyle/>
          <a:p>
            <a:r>
              <a:rPr lang="en-US" sz="2400"/>
              <a:t>The leadership team has the experience to deliver.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C445A5-D5D2-7A9D-E7B0-83E1EA36E3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9181" y="5645186"/>
            <a:ext cx="785286" cy="74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69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C14FA08-F944-7BDA-ED2C-3B0C7E3DB25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479425" y="6389079"/>
            <a:ext cx="916238" cy="332398"/>
          </a:xfrm>
        </p:spPr>
        <p:txBody>
          <a:bodyPr/>
          <a:lstStyle>
            <a:lvl1pPr algn="l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3F6B720C-F152-CD1E-D8EF-CDED54D897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533940" y="6389078"/>
            <a:ext cx="2123660" cy="332398"/>
          </a:xfrm>
        </p:spPr>
        <p:txBody>
          <a:bodyPr bIns="0"/>
          <a:lstStyle>
            <a:lvl1pPr algn="ctr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r>
              <a:rPr lang="en-US"/>
              <a:t>© Riverlane 2022 | Commercial in confidence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1668EAE-9F1A-2E91-9B68-485E0285D30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9424" y="476250"/>
            <a:ext cx="10440989" cy="1096351"/>
          </a:xfrm>
        </p:spPr>
        <p:txBody>
          <a:bodyPr anchor="ctr" anchorCtr="0"/>
          <a:lstStyle/>
          <a:p>
            <a:r>
              <a:rPr lang="en-US" sz="2400"/>
              <a:t>The leadership team has the experience to deliver.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ECB250-10DE-8A3C-3F00-5DD6102317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9181" y="5645186"/>
            <a:ext cx="785286" cy="74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82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60009863-AF19-41FC-2C73-9500D6ABD82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6389079"/>
            <a:ext cx="916238" cy="33239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AC6E1CD0-6A47-2B70-73F9-497389E6ACA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533940" y="6389078"/>
            <a:ext cx="2123660" cy="332398"/>
          </a:xfrm>
          <a:prstGeom prst="rect">
            <a:avLst/>
          </a:prstGeom>
        </p:spPr>
        <p:txBody>
          <a:bodyPr bIns="0"/>
          <a:lstStyle>
            <a:lvl1pPr algn="ctr"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© Riverlane 2022 | Commercial in confidence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6ACBF7-5279-7664-1CF5-AEA07A0B08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33940" y="2609640"/>
            <a:ext cx="9269895" cy="1876716"/>
          </a:xfrm>
        </p:spPr>
        <p:txBody>
          <a:bodyPr/>
          <a:lstStyle>
            <a:lvl1pPr>
              <a:defRPr sz="4800">
                <a:solidFill>
                  <a:schemeClr val="accent6"/>
                </a:solidFill>
                <a:latin typeface="+mj-lt"/>
              </a:defRPr>
            </a:lvl1pPr>
            <a:lvl2pPr>
              <a:defRPr sz="4800">
                <a:solidFill>
                  <a:schemeClr val="accent6"/>
                </a:solidFill>
                <a:latin typeface="+mj-lt"/>
              </a:defRPr>
            </a:lvl2pPr>
            <a:lvl3pPr>
              <a:defRPr sz="4800">
                <a:solidFill>
                  <a:schemeClr val="accent6"/>
                </a:solidFill>
                <a:latin typeface="+mj-lt"/>
              </a:defRPr>
            </a:lvl3pPr>
            <a:lvl4pPr>
              <a:defRPr sz="4800">
                <a:solidFill>
                  <a:schemeClr val="accent6"/>
                </a:solidFill>
                <a:latin typeface="+mj-lt"/>
              </a:defRPr>
            </a:lvl4pPr>
            <a:lvl5pPr>
              <a:defRPr sz="4800"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Master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3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 line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B7B55E5-0909-3D45-AC38-0238B85AF6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3940" y="1220813"/>
            <a:ext cx="9164595" cy="1235275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slide one line</a:t>
            </a:r>
            <a:br>
              <a:rPr lang="en-GB"/>
            </a:b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C0637A-B4F6-8FC4-D7D2-D98FE618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389079"/>
            <a:ext cx="916238" cy="332398"/>
          </a:xfrm>
        </p:spPr>
        <p:txBody>
          <a:bodyPr/>
          <a:lstStyle>
            <a:lvl1pPr algn="l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CE5654EB-70D4-1B61-B3F2-EC14537F0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3940" y="6389078"/>
            <a:ext cx="2123660" cy="332398"/>
          </a:xfrm>
        </p:spPr>
        <p:txBody>
          <a:bodyPr bIns="0"/>
          <a:lstStyle>
            <a:lvl1pPr algn="ctr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r>
              <a:rPr lang="en-US"/>
              <a:t>© Riverlane 2022 | 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42186354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page_2 co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7C9D28-923F-C85B-AA65-4DA86482A7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4749" r="44749"/>
          <a:stretch/>
        </p:blipFill>
        <p:spPr>
          <a:xfrm>
            <a:off x="10911649" y="0"/>
            <a:ext cx="1280351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820E50-81E1-6E75-D74A-B7BF64B6B1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9181" y="5645186"/>
            <a:ext cx="785286" cy="744965"/>
          </a:xfrm>
          <a:prstGeom prst="rect">
            <a:avLst/>
          </a:prstGeom>
        </p:spPr>
      </p:pic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5CDD06D2-E6CA-817A-5C20-9B77A19B34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1916349"/>
            <a:ext cx="9901238" cy="4068526"/>
          </a:xfrm>
          <a:prstGeom prst="rect">
            <a:avLst/>
          </a:prstGeom>
        </p:spPr>
        <p:txBody>
          <a:bodyPr tIns="0" bIns="46800" numCol="2" spcCol="43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First level body copy set to 14 Example of how body copy will look over 2 columns: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E1325B8-0146-0ED6-DAA7-2A14871001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67850"/>
            <a:ext cx="9901238" cy="144009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accent6"/>
                </a:solidFill>
              </a:defRPr>
            </a:lvl1pPr>
          </a:lstStyle>
          <a:p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Title text lives here over one or two lines</a:t>
            </a:r>
            <a:endParaRPr lang="en-US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6D02B58B-A4B8-4A83-BE4D-ED2484FDEE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6389079"/>
            <a:ext cx="916238" cy="33239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95213124-AD94-FA4B-ACD2-0D45DB4738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533940" y="6389078"/>
            <a:ext cx="2123660" cy="332398"/>
          </a:xfrm>
          <a:prstGeom prst="rect">
            <a:avLst/>
          </a:prstGeom>
        </p:spPr>
        <p:txBody>
          <a:bodyPr bIns="0"/>
          <a:lstStyle>
            <a:lvl1pPr algn="ctr"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© Riverlane 2022 | 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1739304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page_1 col tex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7C9D28-923F-C85B-AA65-4DA86482A7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4749" r="44749"/>
          <a:stretch/>
        </p:blipFill>
        <p:spPr>
          <a:xfrm>
            <a:off x="10911649" y="0"/>
            <a:ext cx="1280351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820E50-81E1-6E75-D74A-B7BF64B6B1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9181" y="5645186"/>
            <a:ext cx="785286" cy="744965"/>
          </a:xfrm>
          <a:prstGeom prst="rect">
            <a:avLst/>
          </a:prstGeom>
        </p:spPr>
      </p:pic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5CDD06D2-E6CA-817A-5C20-9B77A19B34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1916349"/>
            <a:ext cx="5077312" cy="4068526"/>
          </a:xfrm>
          <a:prstGeom prst="rect">
            <a:avLst/>
          </a:prstGeom>
        </p:spPr>
        <p:txBody>
          <a:bodyPr tIns="0" bIns="46800" numCol="1" spcCol="43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First level body copy set to 14 Example of how body copy will look over 1 column: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E1325B8-0146-0ED6-DAA7-2A14871001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67850"/>
            <a:ext cx="5077313" cy="144009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accent6"/>
                </a:solidFill>
              </a:defRPr>
            </a:lvl1pPr>
          </a:lstStyle>
          <a:p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Title text lives here over one or two lines</a:t>
            </a:r>
            <a:endParaRPr lang="en-US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6D02B58B-A4B8-4A83-BE4D-ED2484FDEE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6389079"/>
            <a:ext cx="916238" cy="33239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95213124-AD94-FA4B-ACD2-0D45DB4738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533940" y="6389078"/>
            <a:ext cx="2123660" cy="332398"/>
          </a:xfrm>
          <a:prstGeom prst="rect">
            <a:avLst/>
          </a:prstGeom>
        </p:spPr>
        <p:txBody>
          <a:bodyPr bIns="0"/>
          <a:lstStyle>
            <a:lvl1pPr algn="ctr"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© Riverlane 2022 | Commercial in confidence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469A04F-41BE-B11F-874A-72986322A56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4815647" cy="685799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132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7C9D28-923F-C85B-AA65-4DA86482A7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4749" r="44749"/>
          <a:stretch/>
        </p:blipFill>
        <p:spPr>
          <a:xfrm>
            <a:off x="10911649" y="0"/>
            <a:ext cx="1280351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820E50-81E1-6E75-D74A-B7BF64B6B1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9181" y="5645186"/>
            <a:ext cx="785286" cy="744965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6D02B58B-A4B8-4A83-BE4D-ED2484FDEE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6389079"/>
            <a:ext cx="916238" cy="33239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95213124-AD94-FA4B-ACD2-0D45DB4738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533940" y="6389078"/>
            <a:ext cx="2123660" cy="332398"/>
          </a:xfrm>
          <a:prstGeom prst="rect">
            <a:avLst/>
          </a:prstGeom>
        </p:spPr>
        <p:txBody>
          <a:bodyPr bIns="0"/>
          <a:lstStyle>
            <a:lvl1pPr algn="ctr"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© Riverlane 2022 | Commercial in confidence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469A04F-41BE-B11F-874A-72986322A56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0911647" cy="685799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337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page_1 col text circle image spac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7C9D28-923F-C85B-AA65-4DA86482A7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4749" r="44749"/>
          <a:stretch/>
        </p:blipFill>
        <p:spPr>
          <a:xfrm>
            <a:off x="10911649" y="0"/>
            <a:ext cx="1280351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820E50-81E1-6E75-D74A-B7BF64B6B1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9181" y="5645186"/>
            <a:ext cx="785286" cy="744965"/>
          </a:xfrm>
          <a:prstGeom prst="rect">
            <a:avLst/>
          </a:prstGeom>
        </p:spPr>
      </p:pic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5CDD06D2-E6CA-817A-5C20-9B77A19B34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1916349"/>
            <a:ext cx="5077312" cy="4068526"/>
          </a:xfrm>
          <a:prstGeom prst="rect">
            <a:avLst/>
          </a:prstGeom>
        </p:spPr>
        <p:txBody>
          <a:bodyPr tIns="0" bIns="46800" numCol="1" spcCol="43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First level body copy set to 14 Example of how body copy will look over 1 column: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E1325B8-0146-0ED6-DAA7-2A14871001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67850"/>
            <a:ext cx="5077313" cy="144009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accent6"/>
                </a:solidFill>
              </a:defRPr>
            </a:lvl1pPr>
          </a:lstStyle>
          <a:p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Title text lives here over one or two lines</a:t>
            </a:r>
            <a:endParaRPr lang="en-US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6D02B58B-A4B8-4A83-BE4D-ED2484FDEE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6389079"/>
            <a:ext cx="916238" cy="33239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95213124-AD94-FA4B-ACD2-0D45DB4738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533940" y="6389078"/>
            <a:ext cx="2123660" cy="332398"/>
          </a:xfrm>
          <a:prstGeom prst="rect">
            <a:avLst/>
          </a:prstGeom>
        </p:spPr>
        <p:txBody>
          <a:bodyPr bIns="0"/>
          <a:lstStyle>
            <a:lvl1pPr algn="ctr"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© Riverlane 2022 | 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7986671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page_Text-chart or table_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7C9D28-923F-C85B-AA65-4DA86482A7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4749" r="44749"/>
          <a:stretch/>
        </p:blipFill>
        <p:spPr>
          <a:xfrm>
            <a:off x="10911649" y="0"/>
            <a:ext cx="1280351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820E50-81E1-6E75-D74A-B7BF64B6B1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9181" y="5645186"/>
            <a:ext cx="785286" cy="744965"/>
          </a:xfrm>
          <a:prstGeom prst="rect">
            <a:avLst/>
          </a:prstGeom>
        </p:spPr>
      </p:pic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5CDD06D2-E6CA-817A-5C20-9B77A19B34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1916349"/>
            <a:ext cx="4860000" cy="4068526"/>
          </a:xfrm>
          <a:prstGeom prst="rect">
            <a:avLst/>
          </a:prstGeom>
        </p:spPr>
        <p:txBody>
          <a:bodyPr tIns="0" bIns="46800" numCol="1" spcCol="43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First level body copy set to 14 Example of how body copy will look over 1 column: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E1325B8-0146-0ED6-DAA7-2A14871001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67850"/>
            <a:ext cx="9901238" cy="144009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accent6"/>
                </a:solidFill>
              </a:defRPr>
            </a:lvl1pPr>
          </a:lstStyle>
          <a:p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Title text lives here over one or two lines</a:t>
            </a:r>
            <a:endParaRPr lang="en-US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6D02B58B-A4B8-4A83-BE4D-ED2484FDEE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6389079"/>
            <a:ext cx="916238" cy="33239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95213124-AD94-FA4B-ACD2-0D45DB4738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533940" y="6389078"/>
            <a:ext cx="2123660" cy="332398"/>
          </a:xfrm>
          <a:prstGeom prst="rect">
            <a:avLst/>
          </a:prstGeom>
        </p:spPr>
        <p:txBody>
          <a:bodyPr bIns="0"/>
          <a:lstStyle>
            <a:lvl1pPr algn="ctr"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© Riverlane 2022 | Commercial in confidence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41750C83-E655-0D58-E4C5-4E011554C1B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700663" y="1907948"/>
            <a:ext cx="4680000" cy="4076927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  <a:latin typeface="+mn-lt"/>
              </a:defRPr>
            </a:lvl1pPr>
            <a:lvl2pPr>
              <a:defRPr sz="1400">
                <a:solidFill>
                  <a:schemeClr val="accent6"/>
                </a:solidFill>
                <a:latin typeface="+mn-lt"/>
              </a:defRPr>
            </a:lvl2pPr>
            <a:lvl3pPr>
              <a:defRPr sz="1400">
                <a:solidFill>
                  <a:schemeClr val="accent6"/>
                </a:solidFill>
                <a:latin typeface="+mn-lt"/>
              </a:defRPr>
            </a:lvl3pPr>
            <a:lvl4pPr>
              <a:defRPr sz="1400">
                <a:solidFill>
                  <a:schemeClr val="accent6"/>
                </a:solidFill>
                <a:latin typeface="+mn-lt"/>
              </a:defRPr>
            </a:lvl4pPr>
            <a:lvl5pPr>
              <a:defRPr sz="1400">
                <a:solidFill>
                  <a:schemeClr val="accent6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444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page_Single col and disp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8F471D-A165-7FE9-B489-8C7B5C000A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5000" r="25000"/>
          <a:stretch/>
        </p:blipFill>
        <p:spPr>
          <a:xfrm>
            <a:off x="6096001" y="0"/>
            <a:ext cx="6096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6F38C0-68A8-CD49-86DE-56B300744F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9181" y="5645186"/>
            <a:ext cx="785286" cy="744965"/>
          </a:xfrm>
          <a:prstGeom prst="rect">
            <a:avLst/>
          </a:prstGeom>
        </p:spPr>
      </p:pic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5CDD06D2-E6CA-817A-5C20-9B77A19B34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1915200"/>
            <a:ext cx="5111478" cy="3963928"/>
          </a:xfrm>
          <a:prstGeom prst="rect">
            <a:avLst/>
          </a:prstGeom>
        </p:spPr>
        <p:txBody>
          <a:bodyPr tIns="0" bIns="46800" numCol="1" spcCol="43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First level body copy set to 14 Example of how body copy will look over 1 column:</a:t>
            </a:r>
          </a:p>
          <a:p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Lorem ipsum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dolor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sit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amet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. Et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voluptas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voluptatibus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est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esse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odit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hic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ullam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quasi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ut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numquam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voluptas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hic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deserunt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magnam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non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eius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ipsum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ut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totam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corrupti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?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Sed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neque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omnis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et tempore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optio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ex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consequatur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officia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. </a:t>
            </a:r>
          </a:p>
          <a:p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In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soluta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perferendis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et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galisum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accusamus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vel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tempore rerum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aut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possimus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officia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eos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facilis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odio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sed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dolor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temporibus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. Ut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necessitatibus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magni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vel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autem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eius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rem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perferendis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soluta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ab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ipsam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ullam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.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Eum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beatae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esse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eum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totam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nesciunt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ea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possimus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fugit et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consequuntur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magnam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in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dolores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molestiae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a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dolorem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optio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. </a:t>
            </a:r>
          </a:p>
          <a:p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Est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optio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ratione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est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illo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molestias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sit ipsum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quia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!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Ea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nulla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debitis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in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galisum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itaque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non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assumenda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provident in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laborum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unde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. In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modi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omnis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non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voluptates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voluptas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non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repellat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nihil in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quae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molestiae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et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voluptatem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porro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.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E1325B8-0146-0ED6-DAA7-2A14871001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6" y="476250"/>
            <a:ext cx="5111478" cy="1438950"/>
          </a:xfrm>
          <a:prstGeom prst="rect">
            <a:avLst/>
          </a:prstGeom>
        </p:spPr>
        <p:txBody>
          <a:bodyPr bIns="251999" anchor="b">
            <a:noAutofit/>
          </a:bodyPr>
          <a:lstStyle>
            <a:lvl1pPr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Title text lives here</a:t>
            </a: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96A5E12-5C57-69FD-A7C1-6141FA1016D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6389079"/>
            <a:ext cx="916238" cy="33239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D4F2D943-A7E1-8C56-645D-069015E84E6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533940" y="6389078"/>
            <a:ext cx="2123660" cy="332398"/>
          </a:xfrm>
          <a:prstGeom prst="rect">
            <a:avLst/>
          </a:prstGeom>
        </p:spPr>
        <p:txBody>
          <a:bodyPr bIns="0"/>
          <a:lstStyle>
            <a:lvl1pPr algn="ctr"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© Riverlane 2022 | Commercial in confidence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6634FE5-BAC1-1110-840A-0BC2DE53C0A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567055" y="476250"/>
            <a:ext cx="4353358" cy="5508625"/>
          </a:xfrm>
        </p:spPr>
        <p:txBody>
          <a:bodyPr wrap="square" anchor="ctr" anchorCtr="1"/>
          <a:lstStyle>
            <a:lvl1pPr algn="ctr">
              <a:defRPr sz="60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‘Quote, statement </a:t>
            </a:r>
            <a:br>
              <a:rPr lang="en-GB"/>
            </a:br>
            <a:r>
              <a:rPr lang="en-GB"/>
              <a:t>or data focus space’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88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page_Full colour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7A4AFA-A7F5-8619-722D-FCDF6CEB41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6F9271-68E1-4CE7-4E68-C6DB4B5B76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9181" y="5645186"/>
            <a:ext cx="785286" cy="744965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F94769C-5C27-8D9A-AC2D-04F43C59BD2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11399" y="2043398"/>
            <a:ext cx="4698040" cy="3941477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solidFill>
                  <a:schemeClr val="bg1"/>
                </a:solidFill>
                <a:latin typeface="+mn-lt"/>
              </a:defRPr>
            </a:lvl2pPr>
            <a:lvl3pPr>
              <a:defRPr sz="1400">
                <a:solidFill>
                  <a:schemeClr val="bg1"/>
                </a:solidFill>
                <a:latin typeface="+mn-lt"/>
              </a:defRPr>
            </a:lvl3pPr>
            <a:lvl4pPr>
              <a:defRPr sz="1400">
                <a:solidFill>
                  <a:schemeClr val="bg1"/>
                </a:solidFill>
                <a:latin typeface="+mn-lt"/>
              </a:defRPr>
            </a:lvl4pPr>
            <a:lvl5pP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30414C-CBDD-A56E-2340-A52BB2DCB0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26" y="2043397"/>
            <a:ext cx="5082232" cy="3941477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solidFill>
                  <a:schemeClr val="bg1"/>
                </a:solidFill>
                <a:latin typeface="+mn-lt"/>
              </a:defRPr>
            </a:lvl2pPr>
            <a:lvl3pPr>
              <a:defRPr sz="1400">
                <a:solidFill>
                  <a:schemeClr val="bg1"/>
                </a:solidFill>
                <a:latin typeface="+mn-lt"/>
              </a:defRPr>
            </a:lvl3pPr>
            <a:lvl4pPr>
              <a:defRPr sz="1400">
                <a:solidFill>
                  <a:schemeClr val="bg1"/>
                </a:solidFill>
                <a:latin typeface="+mn-lt"/>
              </a:defRPr>
            </a:lvl4pPr>
            <a:lvl5pP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471F38E-7C76-0FD1-2BF3-3C7FD57CDAC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424" y="476250"/>
            <a:ext cx="10440989" cy="1567147"/>
          </a:xfrm>
        </p:spPr>
        <p:txBody>
          <a:bodyPr>
            <a:noAutofit/>
          </a:bodyPr>
          <a:lstStyle>
            <a:lvl1pPr>
              <a:defRPr sz="4400">
                <a:latin typeface="+mj-lt"/>
              </a:defRPr>
            </a:lvl1pPr>
            <a:lvl2pPr>
              <a:defRPr sz="4400">
                <a:latin typeface="+mj-lt"/>
              </a:defRPr>
            </a:lvl2pPr>
            <a:lvl3pPr>
              <a:defRPr sz="4400">
                <a:latin typeface="+mj-lt"/>
              </a:defRPr>
            </a:lvl3pPr>
            <a:lvl4pPr>
              <a:defRPr sz="4400">
                <a:latin typeface="+mj-lt"/>
              </a:defRPr>
            </a:lvl4pPr>
            <a:lvl5pPr>
              <a:defRPr sz="4400">
                <a:latin typeface="+mj-lt"/>
              </a:defRPr>
            </a:lvl5pPr>
          </a:lstStyle>
          <a:p>
            <a:pPr lvl="0"/>
            <a:r>
              <a:rPr lang="en-GB"/>
              <a:t>Content text heavy heading </a:t>
            </a:r>
            <a:br>
              <a:rPr lang="en-GB"/>
            </a:br>
            <a:r>
              <a:rPr lang="en-GB"/>
              <a:t>on one or two lines</a:t>
            </a:r>
            <a:endParaRPr lang="en-US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3C79134A-4E03-9DF1-9788-19908A3844A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6389079"/>
            <a:ext cx="916238" cy="33239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A85F61F0-CE66-44B4-0CA8-5BE9D38A425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533940" y="6389078"/>
            <a:ext cx="2123660" cy="332398"/>
          </a:xfrm>
          <a:prstGeom prst="rect">
            <a:avLst/>
          </a:prstGeom>
        </p:spPr>
        <p:txBody>
          <a:bodyPr bIns="0"/>
          <a:lstStyle>
            <a:lvl1pPr algn="ctr"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r>
              <a:rPr lang="en-US"/>
              <a:t>© Riverlane 2022 | 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9055339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page_Full colour background_sub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7A4AFA-A7F5-8619-722D-FCDF6CEB41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6F9271-68E1-4CE7-4E68-C6DB4B5B76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9181" y="5645186"/>
            <a:ext cx="785286" cy="744965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F94769C-5C27-8D9A-AC2D-04F43C59BD2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11399" y="2375795"/>
            <a:ext cx="4698040" cy="3609079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solidFill>
                  <a:schemeClr val="bg1"/>
                </a:solidFill>
                <a:latin typeface="+mn-lt"/>
              </a:defRPr>
            </a:lvl2pPr>
            <a:lvl3pPr>
              <a:defRPr sz="1400">
                <a:solidFill>
                  <a:schemeClr val="bg1"/>
                </a:solidFill>
                <a:latin typeface="+mn-lt"/>
              </a:defRPr>
            </a:lvl3pPr>
            <a:lvl4pPr>
              <a:defRPr sz="1400">
                <a:solidFill>
                  <a:schemeClr val="bg1"/>
                </a:solidFill>
                <a:latin typeface="+mn-lt"/>
              </a:defRPr>
            </a:lvl4pPr>
            <a:lvl5pP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30414C-CBDD-A56E-2340-A52BB2DCB0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26" y="2375795"/>
            <a:ext cx="5082232" cy="3609080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solidFill>
                  <a:schemeClr val="bg1"/>
                </a:solidFill>
                <a:latin typeface="+mn-lt"/>
              </a:defRPr>
            </a:lvl2pPr>
            <a:lvl3pPr>
              <a:defRPr sz="1400">
                <a:solidFill>
                  <a:schemeClr val="bg1"/>
                </a:solidFill>
                <a:latin typeface="+mn-lt"/>
              </a:defRPr>
            </a:lvl3pPr>
            <a:lvl4pPr>
              <a:defRPr sz="1400">
                <a:solidFill>
                  <a:schemeClr val="bg1"/>
                </a:solidFill>
                <a:latin typeface="+mn-lt"/>
              </a:defRPr>
            </a:lvl4pPr>
            <a:lvl5pP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F6779A9-B7AD-DE6B-784F-A84824BEDE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9424" y="476250"/>
            <a:ext cx="6200050" cy="296556"/>
          </a:xfrm>
        </p:spPr>
        <p:txBody>
          <a:bodyPr/>
          <a:lstStyle>
            <a:lvl1pPr>
              <a:defRPr sz="1800">
                <a:solidFill>
                  <a:schemeClr val="accent4"/>
                </a:solidFill>
                <a:latin typeface="+mn-lt"/>
              </a:defRPr>
            </a:lvl1pPr>
            <a:lvl2pPr>
              <a:defRPr sz="1600">
                <a:solidFill>
                  <a:schemeClr val="accent4"/>
                </a:solidFill>
                <a:latin typeface="+mn-lt"/>
              </a:defRPr>
            </a:lvl2pPr>
            <a:lvl3pPr>
              <a:defRPr sz="1600">
                <a:solidFill>
                  <a:schemeClr val="accent4"/>
                </a:solidFill>
                <a:latin typeface="+mn-lt"/>
              </a:defRPr>
            </a:lvl3pPr>
            <a:lvl4pPr>
              <a:defRPr sz="1600">
                <a:solidFill>
                  <a:schemeClr val="accent4"/>
                </a:solidFill>
                <a:latin typeface="+mn-lt"/>
              </a:defRPr>
            </a:lvl4pPr>
            <a:lvl5pPr>
              <a:defRPr sz="1600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GB"/>
              <a:t>&gt;Subheading or section heading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471F38E-7C76-0FD1-2BF3-3C7FD57CDAC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424" y="808647"/>
            <a:ext cx="10440989" cy="1567147"/>
          </a:xfrm>
        </p:spPr>
        <p:txBody>
          <a:bodyPr>
            <a:noAutofit/>
          </a:bodyPr>
          <a:lstStyle>
            <a:lvl1pPr>
              <a:defRPr sz="4400">
                <a:latin typeface="+mj-lt"/>
              </a:defRPr>
            </a:lvl1pPr>
            <a:lvl2pPr>
              <a:defRPr sz="4400">
                <a:latin typeface="+mj-lt"/>
              </a:defRPr>
            </a:lvl2pPr>
            <a:lvl3pPr>
              <a:defRPr sz="4400">
                <a:latin typeface="+mj-lt"/>
              </a:defRPr>
            </a:lvl3pPr>
            <a:lvl4pPr>
              <a:defRPr sz="4400">
                <a:latin typeface="+mj-lt"/>
              </a:defRPr>
            </a:lvl4pPr>
            <a:lvl5pPr>
              <a:defRPr sz="4400">
                <a:latin typeface="+mj-lt"/>
              </a:defRPr>
            </a:lvl5pPr>
          </a:lstStyle>
          <a:p>
            <a:pPr lvl="0"/>
            <a:r>
              <a:rPr lang="en-GB"/>
              <a:t>Content text heavy heading </a:t>
            </a:r>
            <a:br>
              <a:rPr lang="en-GB"/>
            </a:br>
            <a:r>
              <a:rPr lang="en-GB"/>
              <a:t>on one or two lines</a:t>
            </a:r>
            <a:endParaRPr lang="en-US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494F3EC5-4502-61B7-4223-55FAD7EB05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6389079"/>
            <a:ext cx="916238" cy="33239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0BA07431-8FD3-18AC-F033-19C6415BFFB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533940" y="6389078"/>
            <a:ext cx="2123660" cy="332398"/>
          </a:xfrm>
          <a:prstGeom prst="rect">
            <a:avLst/>
          </a:prstGeom>
        </p:spPr>
        <p:txBody>
          <a:bodyPr bIns="0"/>
          <a:lstStyle>
            <a:lvl1pPr algn="ctr"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r>
              <a:rPr lang="en-US"/>
              <a:t>© Riverlane 2022 | 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12779575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page_Full colour background_sub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F94769C-5C27-8D9A-AC2D-04F43C59BD2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11399" y="2375795"/>
            <a:ext cx="4698040" cy="3609079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  <a:latin typeface="+mn-lt"/>
              </a:defRPr>
            </a:lvl1pPr>
            <a:lvl2pPr>
              <a:defRPr sz="1400">
                <a:solidFill>
                  <a:schemeClr val="accent6"/>
                </a:solidFill>
                <a:latin typeface="+mn-lt"/>
              </a:defRPr>
            </a:lvl2pPr>
            <a:lvl3pPr>
              <a:defRPr sz="1400">
                <a:solidFill>
                  <a:schemeClr val="accent6"/>
                </a:solidFill>
                <a:latin typeface="+mn-lt"/>
              </a:defRPr>
            </a:lvl3pPr>
            <a:lvl4pPr>
              <a:defRPr sz="1400">
                <a:solidFill>
                  <a:schemeClr val="accent6"/>
                </a:solidFill>
                <a:latin typeface="+mn-lt"/>
              </a:defRPr>
            </a:lvl4pPr>
            <a:lvl5pPr>
              <a:defRPr sz="1400">
                <a:solidFill>
                  <a:schemeClr val="accent6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30414C-CBDD-A56E-2340-A52BB2DCB0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26" y="2375795"/>
            <a:ext cx="5082232" cy="3609080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  <a:latin typeface="+mn-lt"/>
              </a:defRPr>
            </a:lvl1pPr>
            <a:lvl2pPr>
              <a:defRPr sz="1400">
                <a:solidFill>
                  <a:schemeClr val="accent6"/>
                </a:solidFill>
                <a:latin typeface="+mn-lt"/>
              </a:defRPr>
            </a:lvl2pPr>
            <a:lvl3pPr>
              <a:defRPr sz="1400">
                <a:solidFill>
                  <a:schemeClr val="accent6"/>
                </a:solidFill>
                <a:latin typeface="+mn-lt"/>
              </a:defRPr>
            </a:lvl3pPr>
            <a:lvl4pPr>
              <a:defRPr sz="1400">
                <a:solidFill>
                  <a:schemeClr val="accent6"/>
                </a:solidFill>
                <a:latin typeface="+mn-lt"/>
              </a:defRPr>
            </a:lvl4pPr>
            <a:lvl5pPr>
              <a:defRPr sz="1400">
                <a:solidFill>
                  <a:schemeClr val="accent6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F6779A9-B7AD-DE6B-784F-A84824BEDE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9424" y="476250"/>
            <a:ext cx="6200050" cy="296556"/>
          </a:xfrm>
        </p:spPr>
        <p:txBody>
          <a:bodyPr/>
          <a:lstStyle>
            <a:lvl1pPr>
              <a:defRPr sz="1800">
                <a:solidFill>
                  <a:schemeClr val="accent4"/>
                </a:solidFill>
                <a:latin typeface="+mn-lt"/>
              </a:defRPr>
            </a:lvl1pPr>
            <a:lvl2pPr>
              <a:defRPr sz="1600">
                <a:solidFill>
                  <a:schemeClr val="accent4"/>
                </a:solidFill>
                <a:latin typeface="+mn-lt"/>
              </a:defRPr>
            </a:lvl2pPr>
            <a:lvl3pPr>
              <a:defRPr sz="1600">
                <a:solidFill>
                  <a:schemeClr val="accent4"/>
                </a:solidFill>
                <a:latin typeface="+mn-lt"/>
              </a:defRPr>
            </a:lvl3pPr>
            <a:lvl4pPr>
              <a:defRPr sz="1600">
                <a:solidFill>
                  <a:schemeClr val="accent4"/>
                </a:solidFill>
                <a:latin typeface="+mn-lt"/>
              </a:defRPr>
            </a:lvl4pPr>
            <a:lvl5pPr>
              <a:defRPr sz="1600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GB"/>
              <a:t>&gt;Subheading or section heading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471F38E-7C76-0FD1-2BF3-3C7FD57CDAC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424" y="808647"/>
            <a:ext cx="10440989" cy="156714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accent6"/>
                </a:solidFill>
                <a:latin typeface="+mj-lt"/>
              </a:defRPr>
            </a:lvl1pPr>
            <a:lvl2pPr>
              <a:defRPr sz="4400">
                <a:latin typeface="+mj-lt"/>
              </a:defRPr>
            </a:lvl2pPr>
            <a:lvl3pPr>
              <a:defRPr sz="4400">
                <a:latin typeface="+mj-lt"/>
              </a:defRPr>
            </a:lvl3pPr>
            <a:lvl4pPr>
              <a:defRPr sz="4400">
                <a:latin typeface="+mj-lt"/>
              </a:defRPr>
            </a:lvl4pPr>
            <a:lvl5pPr>
              <a:defRPr sz="4400">
                <a:latin typeface="+mj-lt"/>
              </a:defRPr>
            </a:lvl5pPr>
          </a:lstStyle>
          <a:p>
            <a:pPr lvl="0"/>
            <a:r>
              <a:rPr lang="en-GB"/>
              <a:t>Content text heavy heading </a:t>
            </a:r>
            <a:br>
              <a:rPr lang="en-GB"/>
            </a:br>
            <a:r>
              <a:rPr lang="en-GB"/>
              <a:t>on one or two lines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B10640-5D3B-AE52-CC25-3626B9A113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4749" r="44749"/>
          <a:stretch/>
        </p:blipFill>
        <p:spPr>
          <a:xfrm>
            <a:off x="10911649" y="0"/>
            <a:ext cx="128035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4C3080-B7A6-9FAC-3133-D9EFF86AE4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9181" y="5645186"/>
            <a:ext cx="785286" cy="744965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4F791CE-D51E-B1AE-39AF-9FCAEBDD505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6389079"/>
            <a:ext cx="916238" cy="33239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478F1A39-1EBE-CAC9-1E06-6ACF84B5C64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533940" y="6389078"/>
            <a:ext cx="2123660" cy="332398"/>
          </a:xfrm>
          <a:prstGeom prst="rect">
            <a:avLst/>
          </a:prstGeom>
        </p:spPr>
        <p:txBody>
          <a:bodyPr bIns="0"/>
          <a:lstStyle>
            <a:lvl1pPr algn="ctr"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© Riverlane 2022 | 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3882134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page_Full colour background_sub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7A4AFA-A7F5-8619-722D-FCDF6CEB41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6F9271-68E1-4CE7-4E68-C6DB4B5B76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9181" y="5645186"/>
            <a:ext cx="785286" cy="744965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F6779A9-B7AD-DE6B-784F-A84824BEDE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9424" y="476250"/>
            <a:ext cx="6200050" cy="296556"/>
          </a:xfrm>
        </p:spPr>
        <p:txBody>
          <a:bodyPr/>
          <a:lstStyle>
            <a:lvl1pPr>
              <a:defRPr sz="1800">
                <a:solidFill>
                  <a:schemeClr val="accent4"/>
                </a:solidFill>
                <a:latin typeface="+mn-lt"/>
              </a:defRPr>
            </a:lvl1pPr>
            <a:lvl2pPr>
              <a:defRPr sz="1600">
                <a:solidFill>
                  <a:schemeClr val="accent4"/>
                </a:solidFill>
                <a:latin typeface="+mn-lt"/>
              </a:defRPr>
            </a:lvl2pPr>
            <a:lvl3pPr>
              <a:defRPr sz="1600">
                <a:solidFill>
                  <a:schemeClr val="accent4"/>
                </a:solidFill>
                <a:latin typeface="+mn-lt"/>
              </a:defRPr>
            </a:lvl3pPr>
            <a:lvl4pPr>
              <a:defRPr sz="1600">
                <a:solidFill>
                  <a:schemeClr val="accent4"/>
                </a:solidFill>
                <a:latin typeface="+mn-lt"/>
              </a:defRPr>
            </a:lvl4pPr>
            <a:lvl5pPr>
              <a:defRPr sz="1600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GB"/>
              <a:t>&gt;Subheading or section heading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471F38E-7C76-0FD1-2BF3-3C7FD57CDAC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424" y="808647"/>
            <a:ext cx="10440989" cy="1567147"/>
          </a:xfrm>
        </p:spPr>
        <p:txBody>
          <a:bodyPr>
            <a:noAutofit/>
          </a:bodyPr>
          <a:lstStyle>
            <a:lvl1pPr>
              <a:defRPr sz="4400">
                <a:latin typeface="+mj-lt"/>
              </a:defRPr>
            </a:lvl1pPr>
            <a:lvl2pPr>
              <a:defRPr sz="4400">
                <a:latin typeface="+mj-lt"/>
              </a:defRPr>
            </a:lvl2pPr>
            <a:lvl3pPr>
              <a:defRPr sz="4400">
                <a:latin typeface="+mj-lt"/>
              </a:defRPr>
            </a:lvl3pPr>
            <a:lvl4pPr>
              <a:defRPr sz="4400">
                <a:latin typeface="+mj-lt"/>
              </a:defRPr>
            </a:lvl4pPr>
            <a:lvl5pPr>
              <a:defRPr sz="4400">
                <a:latin typeface="+mj-lt"/>
              </a:defRPr>
            </a:lvl5pPr>
          </a:lstStyle>
          <a:p>
            <a:pPr lvl="0"/>
            <a:r>
              <a:rPr lang="en-GB"/>
              <a:t>Content text heavy heading </a:t>
            </a:r>
            <a:br>
              <a:rPr lang="en-GB"/>
            </a:br>
            <a:r>
              <a:rPr lang="en-GB"/>
              <a:t>on one or two lines</a:t>
            </a:r>
            <a:endParaRPr lang="en-US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494F3EC5-4502-61B7-4223-55FAD7EB05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6389079"/>
            <a:ext cx="916238" cy="33239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0BA07431-8FD3-18AC-F033-19C6415BFFB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533940" y="6389078"/>
            <a:ext cx="2123660" cy="332398"/>
          </a:xfrm>
          <a:prstGeom prst="rect">
            <a:avLst/>
          </a:prstGeom>
        </p:spPr>
        <p:txBody>
          <a:bodyPr bIns="0"/>
          <a:lstStyle>
            <a:lvl1pPr algn="ctr"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r>
              <a:rPr lang="en-US"/>
              <a:t>© Riverlane 2022 | Commercial in confidence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EA492C8-5515-AC58-4A28-FCF702A4AD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26" y="2375795"/>
            <a:ext cx="2691945" cy="1325348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solidFill>
                  <a:schemeClr val="bg1"/>
                </a:solidFill>
                <a:latin typeface="+mn-lt"/>
              </a:defRPr>
            </a:lvl2pPr>
            <a:lvl3pPr>
              <a:defRPr sz="1400">
                <a:solidFill>
                  <a:schemeClr val="bg1"/>
                </a:solidFill>
                <a:latin typeface="+mn-lt"/>
              </a:defRPr>
            </a:lvl3pPr>
            <a:lvl4pPr>
              <a:defRPr sz="1400">
                <a:solidFill>
                  <a:schemeClr val="bg1"/>
                </a:solidFill>
                <a:latin typeface="+mn-lt"/>
              </a:defRPr>
            </a:lvl4pPr>
            <a:lvl5pP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42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 lines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DEAE-2ABA-F546-A635-B74B26F5F3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3940" y="936606"/>
            <a:ext cx="9164595" cy="1235275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slide</a:t>
            </a:r>
            <a:br>
              <a:rPr lang="en-GB"/>
            </a:br>
            <a:r>
              <a:rPr lang="en-GB"/>
              <a:t>with two lines</a:t>
            </a: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408A524-DB7A-F4A1-AF99-550454D18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389079"/>
            <a:ext cx="916238" cy="332398"/>
          </a:xfrm>
        </p:spPr>
        <p:txBody>
          <a:bodyPr/>
          <a:lstStyle>
            <a:lvl1pPr algn="l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8A5DC2D6-8501-1D33-73E1-33AAD7F0E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3940" y="6389078"/>
            <a:ext cx="2123660" cy="332398"/>
          </a:xfrm>
        </p:spPr>
        <p:txBody>
          <a:bodyPr bIns="0"/>
          <a:lstStyle>
            <a:lvl1pPr algn="ctr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r>
              <a:rPr lang="en-US"/>
              <a:t>© Riverlane 2022 | 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22727753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te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7C9D28-923F-C85B-AA65-4DA86482A7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4749" r="44749"/>
          <a:stretch/>
        </p:blipFill>
        <p:spPr>
          <a:xfrm>
            <a:off x="10911649" y="0"/>
            <a:ext cx="1280351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820E50-81E1-6E75-D74A-B7BF64B6B1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9181" y="5645186"/>
            <a:ext cx="785286" cy="744965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6D02B58B-A4B8-4A83-BE4D-ED2484FDEE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6389079"/>
            <a:ext cx="916238" cy="33239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95213124-AD94-FA4B-ACD2-0D45DB4738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533940" y="6389078"/>
            <a:ext cx="2123660" cy="332398"/>
          </a:xfrm>
          <a:prstGeom prst="rect">
            <a:avLst/>
          </a:prstGeom>
        </p:spPr>
        <p:txBody>
          <a:bodyPr bIns="0"/>
          <a:lstStyle>
            <a:lvl1pPr algn="ctr"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© Riverlane 2022 | 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3575313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page_2 co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7C9D28-923F-C85B-AA65-4DA86482A7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4749" r="44749"/>
          <a:stretch/>
        </p:blipFill>
        <p:spPr>
          <a:xfrm>
            <a:off x="10911649" y="0"/>
            <a:ext cx="1280351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820E50-81E1-6E75-D74A-B7BF64B6B1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9181" y="5645186"/>
            <a:ext cx="785286" cy="744965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E1325B8-0146-0ED6-DAA7-2A14871001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67850"/>
            <a:ext cx="9901238" cy="144009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accent6"/>
                </a:solidFill>
              </a:defRPr>
            </a:lvl1pPr>
          </a:lstStyle>
          <a:p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Title text here over one or two lines</a:t>
            </a:r>
            <a:endParaRPr lang="en-US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4F9C605F-1ABC-4336-8757-EFCE89F53C1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6389079"/>
            <a:ext cx="916238" cy="33239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2080CDDD-31B2-0506-7DCF-E575E86332C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533940" y="6389078"/>
            <a:ext cx="2123660" cy="332398"/>
          </a:xfrm>
          <a:prstGeom prst="rect">
            <a:avLst/>
          </a:prstGeom>
        </p:spPr>
        <p:txBody>
          <a:bodyPr bIns="0"/>
          <a:lstStyle>
            <a:lvl1pPr algn="ctr"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© Riverlane 2022 | Commercial in confidence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3B644DC2-B318-E8F1-B03C-CB7A86EA1B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1916349"/>
            <a:ext cx="9901238" cy="4068526"/>
          </a:xfrm>
          <a:prstGeom prst="rect">
            <a:avLst/>
          </a:prstGeom>
        </p:spPr>
        <p:txBody>
          <a:bodyPr tIns="0" bIns="46800" numCol="2" spcCol="43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First level body copy set to 14 Example of how body copy will look over 2 columns:</a:t>
            </a:r>
          </a:p>
        </p:txBody>
      </p:sp>
    </p:spTree>
    <p:extLst>
      <p:ext uri="{BB962C8B-B14F-4D97-AF65-F5344CB8AC3E}">
        <p14:creationId xmlns:p14="http://schemas.microsoft.com/office/powerpoint/2010/main" val="24054377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page_2 co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7C9D28-923F-C85B-AA65-4DA86482A7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4749" r="44749"/>
          <a:stretch/>
        </p:blipFill>
        <p:spPr>
          <a:xfrm>
            <a:off x="10911649" y="0"/>
            <a:ext cx="1280351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820E50-81E1-6E75-D74A-B7BF64B6B1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9181" y="5645186"/>
            <a:ext cx="785286" cy="744965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4F9C605F-1ABC-4336-8757-EFCE89F53C1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6389079"/>
            <a:ext cx="916238" cy="33239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2080CDDD-31B2-0506-7DCF-E575E86332C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533940" y="6389078"/>
            <a:ext cx="2123660" cy="332398"/>
          </a:xfrm>
          <a:prstGeom prst="rect">
            <a:avLst/>
          </a:prstGeom>
        </p:spPr>
        <p:txBody>
          <a:bodyPr bIns="0"/>
          <a:lstStyle>
            <a:lvl1pPr algn="ctr"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© Riverlane 2022 | Commercial in confidence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79529C26-4631-5FA0-F118-95E44F2732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1916349"/>
            <a:ext cx="5077312" cy="4068526"/>
          </a:xfrm>
          <a:prstGeom prst="rect">
            <a:avLst/>
          </a:prstGeom>
        </p:spPr>
        <p:txBody>
          <a:bodyPr tIns="0" bIns="46800" numCol="1" spcCol="43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First level body copy set to 14 Example of how body copy will look over 1 column: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BE89F5-176B-8354-3ACD-7FDCAD8860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67850"/>
            <a:ext cx="5077313" cy="144009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accent6"/>
                </a:solidFill>
              </a:defRPr>
            </a:lvl1pPr>
          </a:lstStyle>
          <a:p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Title text lives here over one or two lines</a:t>
            </a:r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A1B4BB7-7008-A930-AE3F-FD98C10BB62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4815647" cy="685799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878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7C9D28-923F-C85B-AA65-4DA86482A7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4749" r="44749"/>
          <a:stretch/>
        </p:blipFill>
        <p:spPr>
          <a:xfrm>
            <a:off x="10911649" y="0"/>
            <a:ext cx="1280351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820E50-81E1-6E75-D74A-B7BF64B6B1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9181" y="5645186"/>
            <a:ext cx="785286" cy="744965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4F9C605F-1ABC-4336-8757-EFCE89F53C1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6389079"/>
            <a:ext cx="916238" cy="33239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2080CDDD-31B2-0506-7DCF-E575E86332C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533940" y="6389078"/>
            <a:ext cx="2123660" cy="332398"/>
          </a:xfrm>
          <a:prstGeom prst="rect">
            <a:avLst/>
          </a:prstGeom>
        </p:spPr>
        <p:txBody>
          <a:bodyPr bIns="0"/>
          <a:lstStyle>
            <a:lvl1pPr algn="ctr"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© Riverlane 2022 | Commercial in confidence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A1B4BB7-7008-A930-AE3F-FD98C10BB62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0911647" cy="685799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625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page_2 co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7C9D28-923F-C85B-AA65-4DA86482A7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4749" r="44749"/>
          <a:stretch/>
        </p:blipFill>
        <p:spPr>
          <a:xfrm>
            <a:off x="10911649" y="0"/>
            <a:ext cx="1280351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820E50-81E1-6E75-D74A-B7BF64B6B1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9181" y="5645186"/>
            <a:ext cx="785286" cy="744965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4F9C605F-1ABC-4336-8757-EFCE89F53C1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6389079"/>
            <a:ext cx="916238" cy="33239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2080CDDD-31B2-0506-7DCF-E575E86332C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533940" y="6389078"/>
            <a:ext cx="2123660" cy="332398"/>
          </a:xfrm>
          <a:prstGeom prst="rect">
            <a:avLst/>
          </a:prstGeom>
        </p:spPr>
        <p:txBody>
          <a:bodyPr bIns="0"/>
          <a:lstStyle>
            <a:lvl1pPr algn="ctr"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© Riverlane 2022 | Commercial in confidence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79529C26-4631-5FA0-F118-95E44F2732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1916349"/>
            <a:ext cx="5077312" cy="4068526"/>
          </a:xfrm>
          <a:prstGeom prst="rect">
            <a:avLst/>
          </a:prstGeom>
        </p:spPr>
        <p:txBody>
          <a:bodyPr tIns="0" bIns="46800" numCol="1" spcCol="43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First level body copy set to 14 Example of how body copy will look over 1 column: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BE89F5-176B-8354-3ACD-7FDCAD8860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67850"/>
            <a:ext cx="5077313" cy="144009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accent6"/>
                </a:solidFill>
              </a:defRPr>
            </a:lvl1pPr>
          </a:lstStyle>
          <a:p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Title text lives here over one or two lines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987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page_Text-chart or table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7C9D28-923F-C85B-AA65-4DA86482A7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4749" r="44749"/>
          <a:stretch/>
        </p:blipFill>
        <p:spPr>
          <a:xfrm>
            <a:off x="10911649" y="0"/>
            <a:ext cx="1280351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820E50-81E1-6E75-D74A-B7BF64B6B1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9181" y="5645186"/>
            <a:ext cx="785286" cy="744965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4F9C605F-1ABC-4336-8757-EFCE89F53C1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6389079"/>
            <a:ext cx="916238" cy="33239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2080CDDD-31B2-0506-7DCF-E575E86332C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533940" y="6389078"/>
            <a:ext cx="2123660" cy="332398"/>
          </a:xfrm>
          <a:prstGeom prst="rect">
            <a:avLst/>
          </a:prstGeom>
        </p:spPr>
        <p:txBody>
          <a:bodyPr bIns="0"/>
          <a:lstStyle>
            <a:lvl1pPr algn="ctr"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© Riverlane 2022 | Commercial in confidence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B875DC49-08BD-EC0E-570E-84A367D4C3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1916349"/>
            <a:ext cx="4860000" cy="4068526"/>
          </a:xfrm>
          <a:prstGeom prst="rect">
            <a:avLst/>
          </a:prstGeom>
        </p:spPr>
        <p:txBody>
          <a:bodyPr tIns="0" bIns="46800" numCol="1" spcCol="43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First level body copy set to 14 Example of how body copy will look over 1 column: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E9F9D79-A148-A4F8-CD6F-A6B177D560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67850"/>
            <a:ext cx="9901238" cy="144009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accent6"/>
                </a:solidFill>
              </a:defRPr>
            </a:lvl1pPr>
          </a:lstStyle>
          <a:p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Title text lives here over one or two lines</a:t>
            </a:r>
            <a:endParaRPr lang="en-US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15399A41-5866-B206-EC2A-4D62BDA4DAD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700663" y="1907948"/>
            <a:ext cx="4680000" cy="4076927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  <a:latin typeface="+mn-lt"/>
              </a:defRPr>
            </a:lvl1pPr>
            <a:lvl2pPr>
              <a:defRPr sz="1400">
                <a:solidFill>
                  <a:schemeClr val="accent6"/>
                </a:solidFill>
                <a:latin typeface="+mn-lt"/>
              </a:defRPr>
            </a:lvl2pPr>
            <a:lvl3pPr>
              <a:defRPr sz="1400">
                <a:solidFill>
                  <a:schemeClr val="accent6"/>
                </a:solidFill>
                <a:latin typeface="+mn-lt"/>
              </a:defRPr>
            </a:lvl3pPr>
            <a:lvl4pPr>
              <a:defRPr sz="1400">
                <a:solidFill>
                  <a:schemeClr val="accent6"/>
                </a:solidFill>
                <a:latin typeface="+mn-lt"/>
              </a:defRPr>
            </a:lvl4pPr>
            <a:lvl5pPr>
              <a:defRPr sz="1400">
                <a:solidFill>
                  <a:schemeClr val="accent6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244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page_Single col and disp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8F471D-A165-7FE9-B489-8C7B5C000A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5000" r="25000"/>
          <a:stretch/>
        </p:blipFill>
        <p:spPr>
          <a:xfrm>
            <a:off x="6096001" y="0"/>
            <a:ext cx="6096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6F38C0-68A8-CD49-86DE-56B300744F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9181" y="5645186"/>
            <a:ext cx="785286" cy="744965"/>
          </a:xfrm>
          <a:prstGeom prst="rect">
            <a:avLst/>
          </a:prstGeom>
        </p:spPr>
      </p:pic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5CDD06D2-E6CA-817A-5C20-9B77A19B34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1915200"/>
            <a:ext cx="5111478" cy="3963928"/>
          </a:xfrm>
          <a:prstGeom prst="rect">
            <a:avLst/>
          </a:prstGeom>
        </p:spPr>
        <p:txBody>
          <a:bodyPr tIns="0" bIns="46800" numCol="1" spcCol="43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First level body copy set to 14 Example of how body copy will look over 1 column:</a:t>
            </a:r>
          </a:p>
          <a:p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Lorem ipsum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dolor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sit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amet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. Et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voluptas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voluptatibus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est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esse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odit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hic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ullam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quasi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ut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numquam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voluptas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hic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deserunt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magnam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non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eius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ipsum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ut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totam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corrupti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?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Sed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neque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omnis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et tempore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optio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ex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consequatur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officia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. </a:t>
            </a:r>
          </a:p>
          <a:p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In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soluta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perferendis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et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galisum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accusamus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vel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tempore rerum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aut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possimus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officia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eos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facilis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odio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sed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dolor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temporibus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. Ut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necessitatibus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magni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vel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autem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eius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rem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perferendis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soluta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ab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ipsam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ullam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.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Eum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beatae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esse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eum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totam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nesciunt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ea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possimus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fugit et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consequuntur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magnam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in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dolores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molestiae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a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dolorem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optio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. </a:t>
            </a:r>
          </a:p>
          <a:p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Est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optio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ratione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est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illo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molestias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sit ipsum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quia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!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Ea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nulla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debitis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in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galisum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itaque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non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assumenda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provident in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laborum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unde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. In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modi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omnis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non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voluptates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voluptas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non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repellat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nihil in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quae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molestiae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et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voluptatem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porro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.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E1325B8-0146-0ED6-DAA7-2A14871001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6" y="476250"/>
            <a:ext cx="5111478" cy="1438950"/>
          </a:xfrm>
          <a:prstGeom prst="rect">
            <a:avLst/>
          </a:prstGeom>
        </p:spPr>
        <p:txBody>
          <a:bodyPr bIns="251999" anchor="b">
            <a:noAutofit/>
          </a:bodyPr>
          <a:lstStyle>
            <a:lvl1pPr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Title text here</a:t>
            </a: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2C476D3-9C44-5287-3619-F4644EFE53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6389079"/>
            <a:ext cx="916238" cy="33239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CA61EA77-C234-DE4A-10F5-E715CB85A5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533940" y="6389078"/>
            <a:ext cx="2123660" cy="332398"/>
          </a:xfrm>
          <a:prstGeom prst="rect">
            <a:avLst/>
          </a:prstGeom>
        </p:spPr>
        <p:txBody>
          <a:bodyPr bIns="0"/>
          <a:lstStyle>
            <a:lvl1pPr algn="ctr"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© Riverlane 2022 | Commercial in confidence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FCE0FB98-F515-0EFD-E818-84E78087944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567055" y="476250"/>
            <a:ext cx="4353358" cy="5508625"/>
          </a:xfrm>
        </p:spPr>
        <p:txBody>
          <a:bodyPr wrap="square" anchor="ctr" anchorCtr="1"/>
          <a:lstStyle>
            <a:lvl1pPr algn="ctr">
              <a:defRPr sz="60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‘Quote, statement </a:t>
            </a:r>
            <a:br>
              <a:rPr lang="en-GB"/>
            </a:br>
            <a:r>
              <a:rPr lang="en-GB"/>
              <a:t>or data focus space’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195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page_Full colour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7A4AFA-A7F5-8619-722D-FCDF6CEB41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6F9271-68E1-4CE7-4E68-C6DB4B5B76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9181" y="5645186"/>
            <a:ext cx="785286" cy="744965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F94769C-5C27-8D9A-AC2D-04F43C59BD2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11399" y="2043398"/>
            <a:ext cx="4698040" cy="3941477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solidFill>
                  <a:schemeClr val="bg1"/>
                </a:solidFill>
                <a:latin typeface="+mn-lt"/>
              </a:defRPr>
            </a:lvl2pPr>
            <a:lvl3pPr>
              <a:defRPr sz="1400">
                <a:solidFill>
                  <a:schemeClr val="bg1"/>
                </a:solidFill>
                <a:latin typeface="+mn-lt"/>
              </a:defRPr>
            </a:lvl3pPr>
            <a:lvl4pPr>
              <a:defRPr sz="1400">
                <a:solidFill>
                  <a:schemeClr val="bg1"/>
                </a:solidFill>
                <a:latin typeface="+mn-lt"/>
              </a:defRPr>
            </a:lvl4pPr>
            <a:lvl5pP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30414C-CBDD-A56E-2340-A52BB2DCB0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26" y="2043398"/>
            <a:ext cx="5082232" cy="3941478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solidFill>
                  <a:schemeClr val="bg1"/>
                </a:solidFill>
                <a:latin typeface="+mn-lt"/>
              </a:defRPr>
            </a:lvl2pPr>
            <a:lvl3pPr>
              <a:defRPr sz="1400">
                <a:solidFill>
                  <a:schemeClr val="bg1"/>
                </a:solidFill>
                <a:latin typeface="+mn-lt"/>
              </a:defRPr>
            </a:lvl3pPr>
            <a:lvl4pPr>
              <a:defRPr sz="1400">
                <a:solidFill>
                  <a:schemeClr val="bg1"/>
                </a:solidFill>
                <a:latin typeface="+mn-lt"/>
              </a:defRPr>
            </a:lvl4pPr>
            <a:lvl5pP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471F38E-7C76-0FD1-2BF3-3C7FD57CDAC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424" y="476250"/>
            <a:ext cx="10440989" cy="1567147"/>
          </a:xfrm>
        </p:spPr>
        <p:txBody>
          <a:bodyPr>
            <a:noAutofit/>
          </a:bodyPr>
          <a:lstStyle>
            <a:lvl1pPr>
              <a:defRPr sz="4400">
                <a:latin typeface="+mj-lt"/>
              </a:defRPr>
            </a:lvl1pPr>
            <a:lvl2pPr>
              <a:defRPr sz="4400">
                <a:latin typeface="+mj-lt"/>
              </a:defRPr>
            </a:lvl2pPr>
            <a:lvl3pPr>
              <a:defRPr sz="4400">
                <a:latin typeface="+mj-lt"/>
              </a:defRPr>
            </a:lvl3pPr>
            <a:lvl4pPr>
              <a:defRPr sz="4400">
                <a:latin typeface="+mj-lt"/>
              </a:defRPr>
            </a:lvl4pPr>
            <a:lvl5pPr>
              <a:defRPr sz="4400">
                <a:latin typeface="+mj-lt"/>
              </a:defRPr>
            </a:lvl5pPr>
          </a:lstStyle>
          <a:p>
            <a:pPr lvl="0"/>
            <a:r>
              <a:rPr lang="en-GB"/>
              <a:t>Content text heavy heading </a:t>
            </a:r>
            <a:br>
              <a:rPr lang="en-GB"/>
            </a:br>
            <a:r>
              <a:rPr lang="en-GB"/>
              <a:t>on one or two lines</a:t>
            </a:r>
            <a:endParaRPr lang="en-US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7F629796-F133-D5CD-8E31-EB4BB827C2C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6389079"/>
            <a:ext cx="916238" cy="33239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E76594E1-9FC5-9A88-B8BD-AAC72BA1F9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533940" y="6389078"/>
            <a:ext cx="2123660" cy="332398"/>
          </a:xfrm>
          <a:prstGeom prst="rect">
            <a:avLst/>
          </a:prstGeom>
        </p:spPr>
        <p:txBody>
          <a:bodyPr bIns="0"/>
          <a:lstStyle>
            <a:lvl1pPr algn="ctr"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r>
              <a:rPr lang="en-US"/>
              <a:t>© Riverlane 2022 | 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3954812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page_Full colour background_sub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7A4AFA-A7F5-8619-722D-FCDF6CEB41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6F9271-68E1-4CE7-4E68-C6DB4B5B76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9181" y="5645186"/>
            <a:ext cx="785286" cy="744965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F94769C-5C27-8D9A-AC2D-04F43C59BD2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11399" y="2375795"/>
            <a:ext cx="4698040" cy="3609079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solidFill>
                  <a:schemeClr val="bg1"/>
                </a:solidFill>
                <a:latin typeface="+mn-lt"/>
              </a:defRPr>
            </a:lvl2pPr>
            <a:lvl3pPr>
              <a:defRPr sz="1400">
                <a:solidFill>
                  <a:schemeClr val="bg1"/>
                </a:solidFill>
                <a:latin typeface="+mn-lt"/>
              </a:defRPr>
            </a:lvl3pPr>
            <a:lvl4pPr>
              <a:defRPr sz="1400">
                <a:solidFill>
                  <a:schemeClr val="bg1"/>
                </a:solidFill>
                <a:latin typeface="+mn-lt"/>
              </a:defRPr>
            </a:lvl4pPr>
            <a:lvl5pP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30414C-CBDD-A56E-2340-A52BB2DCB0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26" y="2375795"/>
            <a:ext cx="5082232" cy="3609080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solidFill>
                  <a:schemeClr val="bg1"/>
                </a:solidFill>
                <a:latin typeface="+mn-lt"/>
              </a:defRPr>
            </a:lvl2pPr>
            <a:lvl3pPr>
              <a:defRPr sz="1400">
                <a:solidFill>
                  <a:schemeClr val="bg1"/>
                </a:solidFill>
                <a:latin typeface="+mn-lt"/>
              </a:defRPr>
            </a:lvl3pPr>
            <a:lvl4pPr>
              <a:defRPr sz="1400">
                <a:solidFill>
                  <a:schemeClr val="bg1"/>
                </a:solidFill>
                <a:latin typeface="+mn-lt"/>
              </a:defRPr>
            </a:lvl4pPr>
            <a:lvl5pP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F6779A9-B7AD-DE6B-784F-A84824BEDE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9424" y="476250"/>
            <a:ext cx="6200050" cy="296556"/>
          </a:xfrm>
        </p:spPr>
        <p:txBody>
          <a:bodyPr/>
          <a:lstStyle>
            <a:lvl1pPr>
              <a:defRPr sz="1800">
                <a:solidFill>
                  <a:schemeClr val="accent4"/>
                </a:solidFill>
                <a:latin typeface="+mn-lt"/>
              </a:defRPr>
            </a:lvl1pPr>
            <a:lvl2pPr>
              <a:defRPr sz="1600">
                <a:solidFill>
                  <a:schemeClr val="accent4"/>
                </a:solidFill>
                <a:latin typeface="+mn-lt"/>
              </a:defRPr>
            </a:lvl2pPr>
            <a:lvl3pPr>
              <a:defRPr sz="1600">
                <a:solidFill>
                  <a:schemeClr val="accent4"/>
                </a:solidFill>
                <a:latin typeface="+mn-lt"/>
              </a:defRPr>
            </a:lvl3pPr>
            <a:lvl4pPr>
              <a:defRPr sz="1600">
                <a:solidFill>
                  <a:schemeClr val="accent4"/>
                </a:solidFill>
                <a:latin typeface="+mn-lt"/>
              </a:defRPr>
            </a:lvl4pPr>
            <a:lvl5pPr>
              <a:defRPr sz="1600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GB"/>
              <a:t>&gt;Subheading or section heading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471F38E-7C76-0FD1-2BF3-3C7FD57CDAC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424" y="808647"/>
            <a:ext cx="10440989" cy="1567147"/>
          </a:xfrm>
        </p:spPr>
        <p:txBody>
          <a:bodyPr>
            <a:noAutofit/>
          </a:bodyPr>
          <a:lstStyle>
            <a:lvl1pPr>
              <a:defRPr sz="4400">
                <a:latin typeface="+mj-lt"/>
              </a:defRPr>
            </a:lvl1pPr>
            <a:lvl2pPr>
              <a:defRPr sz="4400">
                <a:latin typeface="+mj-lt"/>
              </a:defRPr>
            </a:lvl2pPr>
            <a:lvl3pPr>
              <a:defRPr sz="4400">
                <a:latin typeface="+mj-lt"/>
              </a:defRPr>
            </a:lvl3pPr>
            <a:lvl4pPr>
              <a:defRPr sz="4400">
                <a:latin typeface="+mj-lt"/>
              </a:defRPr>
            </a:lvl4pPr>
            <a:lvl5pPr>
              <a:defRPr sz="4400">
                <a:latin typeface="+mj-lt"/>
              </a:defRPr>
            </a:lvl5pPr>
          </a:lstStyle>
          <a:p>
            <a:pPr lvl="0"/>
            <a:r>
              <a:rPr lang="en-GB"/>
              <a:t>Content text heavy heading </a:t>
            </a:r>
            <a:br>
              <a:rPr lang="en-GB"/>
            </a:br>
            <a:r>
              <a:rPr lang="en-GB"/>
              <a:t>on one or two lines</a:t>
            </a:r>
            <a:endParaRPr lang="en-US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30B16386-4C51-8269-07AE-079F4CBB2FD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6389079"/>
            <a:ext cx="916238" cy="33239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B47A4C09-6557-D6BE-23D6-528506C28D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533940" y="6389078"/>
            <a:ext cx="2123660" cy="332398"/>
          </a:xfrm>
          <a:prstGeom prst="rect">
            <a:avLst/>
          </a:prstGeom>
        </p:spPr>
        <p:txBody>
          <a:bodyPr bIns="0"/>
          <a:lstStyle>
            <a:lvl1pPr algn="ctr"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r>
              <a:rPr lang="en-US"/>
              <a:t>© Riverlane 2022 | 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7076959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page_Full colour background_sub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7A4AFA-A7F5-8619-722D-FCDF6CEB41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6F9271-68E1-4CE7-4E68-C6DB4B5B76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9181" y="5645186"/>
            <a:ext cx="785286" cy="744965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30414C-CBDD-A56E-2340-A52BB2DCB0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26" y="2375795"/>
            <a:ext cx="2691945" cy="1325348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solidFill>
                  <a:schemeClr val="bg1"/>
                </a:solidFill>
                <a:latin typeface="+mn-lt"/>
              </a:defRPr>
            </a:lvl2pPr>
            <a:lvl3pPr>
              <a:defRPr sz="1400">
                <a:solidFill>
                  <a:schemeClr val="bg1"/>
                </a:solidFill>
                <a:latin typeface="+mn-lt"/>
              </a:defRPr>
            </a:lvl3pPr>
            <a:lvl4pPr>
              <a:defRPr sz="1400">
                <a:solidFill>
                  <a:schemeClr val="bg1"/>
                </a:solidFill>
                <a:latin typeface="+mn-lt"/>
              </a:defRPr>
            </a:lvl4pPr>
            <a:lvl5pP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F6779A9-B7AD-DE6B-784F-A84824BEDE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9424" y="476250"/>
            <a:ext cx="6200050" cy="296556"/>
          </a:xfrm>
        </p:spPr>
        <p:txBody>
          <a:bodyPr/>
          <a:lstStyle>
            <a:lvl1pPr>
              <a:defRPr sz="1800">
                <a:solidFill>
                  <a:schemeClr val="accent4"/>
                </a:solidFill>
                <a:latin typeface="+mn-lt"/>
              </a:defRPr>
            </a:lvl1pPr>
            <a:lvl2pPr>
              <a:defRPr sz="1600">
                <a:solidFill>
                  <a:schemeClr val="accent4"/>
                </a:solidFill>
                <a:latin typeface="+mn-lt"/>
              </a:defRPr>
            </a:lvl2pPr>
            <a:lvl3pPr>
              <a:defRPr sz="1600">
                <a:solidFill>
                  <a:schemeClr val="accent4"/>
                </a:solidFill>
                <a:latin typeface="+mn-lt"/>
              </a:defRPr>
            </a:lvl3pPr>
            <a:lvl4pPr>
              <a:defRPr sz="1600">
                <a:solidFill>
                  <a:schemeClr val="accent4"/>
                </a:solidFill>
                <a:latin typeface="+mn-lt"/>
              </a:defRPr>
            </a:lvl4pPr>
            <a:lvl5pPr>
              <a:defRPr sz="1600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GB"/>
              <a:t>&gt;Subheading or section heading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471F38E-7C76-0FD1-2BF3-3C7FD57CDAC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424" y="808647"/>
            <a:ext cx="10440989" cy="1567147"/>
          </a:xfrm>
        </p:spPr>
        <p:txBody>
          <a:bodyPr>
            <a:noAutofit/>
          </a:bodyPr>
          <a:lstStyle>
            <a:lvl1pPr>
              <a:defRPr sz="4400">
                <a:latin typeface="+mj-lt"/>
              </a:defRPr>
            </a:lvl1pPr>
            <a:lvl2pPr>
              <a:defRPr sz="4400">
                <a:latin typeface="+mj-lt"/>
              </a:defRPr>
            </a:lvl2pPr>
            <a:lvl3pPr>
              <a:defRPr sz="4400">
                <a:latin typeface="+mj-lt"/>
              </a:defRPr>
            </a:lvl3pPr>
            <a:lvl4pPr>
              <a:defRPr sz="4400">
                <a:latin typeface="+mj-lt"/>
              </a:defRPr>
            </a:lvl4pPr>
            <a:lvl5pPr>
              <a:defRPr sz="4400">
                <a:latin typeface="+mj-lt"/>
              </a:defRPr>
            </a:lvl5pPr>
          </a:lstStyle>
          <a:p>
            <a:pPr lvl="0"/>
            <a:r>
              <a:rPr lang="en-GB"/>
              <a:t>Content text heavy heading </a:t>
            </a:r>
            <a:br>
              <a:rPr lang="en-GB"/>
            </a:br>
            <a:r>
              <a:rPr lang="en-GB"/>
              <a:t>on one or two lines</a:t>
            </a:r>
            <a:endParaRPr lang="en-US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30B16386-4C51-8269-07AE-079F4CBB2FD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6389079"/>
            <a:ext cx="916238" cy="33239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B47A4C09-6557-D6BE-23D6-528506C28D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533940" y="6389078"/>
            <a:ext cx="2123660" cy="332398"/>
          </a:xfrm>
          <a:prstGeom prst="rect">
            <a:avLst/>
          </a:prstGeom>
        </p:spPr>
        <p:txBody>
          <a:bodyPr bIns="0"/>
          <a:lstStyle>
            <a:lvl1pPr algn="ctr"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r>
              <a:rPr lang="en-US"/>
              <a:t>© Riverlane 2022 | 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3582168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ler slide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DEAE-2ABA-F546-A635-B74B26F5F3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3940" y="2321270"/>
            <a:ext cx="5227279" cy="64915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4800" b="0" i="0">
                <a:solidFill>
                  <a:schemeClr val="bg1"/>
                </a:solidFill>
                <a:latin typeface="Px Grotesk Thin" panose="020B0304010101010104" pitchFamily="34" charset="77"/>
                <a:cs typeface="Px Grotesk Thin" panose="020B03040101010101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&gt;</a:t>
            </a:r>
            <a:r>
              <a:rPr lang="en-US" err="1">
                <a:latin typeface="Px Grotesk Thin" panose="020B0304010101010104" pitchFamily="34" charset="77"/>
                <a:cs typeface="Px Grotesk Thin" panose="020B0304010101010104" pitchFamily="34" charset="77"/>
              </a:rPr>
              <a:t>Deltaflow</a:t>
            </a:r>
            <a:r>
              <a:rPr lang="en-US" baseline="30000">
                <a:latin typeface="Px Grotesk Thin" panose="020B0304010101010104" pitchFamily="34" charset="77"/>
                <a:cs typeface="Px Grotesk Thin" panose="020B0304010101010104" pitchFamily="34" charset="77"/>
              </a:rPr>
              <a:t>®</a:t>
            </a:r>
            <a:r>
              <a:rPr lang="en-US">
                <a:latin typeface="Px Grotesk Thin" panose="020B0304010101010104" pitchFamily="34" charset="77"/>
                <a:cs typeface="Px Grotesk Thin" panose="020B0304010101010104" pitchFamily="34" charset="77"/>
              </a:rPr>
              <a:t>.OS</a:t>
            </a:r>
            <a:endParaRPr lang="en-US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032CC8D-94D6-1E4F-A58D-DF7BBF83D1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33525" y="936607"/>
            <a:ext cx="3212011" cy="296556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GB"/>
              <a:t>There are a million ways to build quantum computers but only one way to program them: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AB66EEA-F4A5-C776-7371-4023B81EE8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479425" y="6389079"/>
            <a:ext cx="916238" cy="332398"/>
          </a:xfrm>
        </p:spPr>
        <p:txBody>
          <a:bodyPr/>
          <a:lstStyle>
            <a:lvl1pPr algn="l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14B460B6-9736-824D-D77F-3F13057E5FE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533940" y="6389078"/>
            <a:ext cx="2123660" cy="332398"/>
          </a:xfrm>
        </p:spPr>
        <p:txBody>
          <a:bodyPr bIns="0"/>
          <a:lstStyle>
            <a:lvl1pPr algn="ctr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r>
              <a:rPr lang="en-US"/>
              <a:t>© Riverlane 2022 | 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4746861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DEAE-2ABA-F546-A635-B74B26F5F3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3941" y="936607"/>
            <a:ext cx="4148402" cy="644344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Thanks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330A27C2-4081-D040-AF3F-5801F4967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33525" y="2388544"/>
            <a:ext cx="3404235" cy="2080912"/>
          </a:xfrm>
        </p:spPr>
        <p:txBody>
          <a:bodyPr/>
          <a:lstStyle>
            <a:lvl1pPr>
              <a:defRPr lang="en-GB" smtClean="0">
                <a:effectLst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GB" err="1"/>
              <a:t>rebecca.simmons@riverlane.com</a:t>
            </a:r>
            <a:endParaRPr lang="en-GB"/>
          </a:p>
          <a:p>
            <a:pPr lvl="0"/>
            <a:r>
              <a:rPr lang="en-GB"/>
              <a:t>+44(0)7539-440636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1C39E1D-F321-470D-CB41-BC8DB456EC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479425" y="6389079"/>
            <a:ext cx="916238" cy="332398"/>
          </a:xfrm>
        </p:spPr>
        <p:txBody>
          <a:bodyPr/>
          <a:lstStyle>
            <a:lvl1pPr algn="l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D93168CB-1C24-FF35-B8C0-B275ECB45CF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533940" y="6389078"/>
            <a:ext cx="2123660" cy="332398"/>
          </a:xfrm>
        </p:spPr>
        <p:txBody>
          <a:bodyPr bIns="0"/>
          <a:lstStyle>
            <a:lvl1pPr algn="ctr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r>
              <a:rPr lang="en-US"/>
              <a:t>© Riverlane 2022 | Commercial in confidence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678318-2D79-B17F-97B9-6A3161E338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7289" y="476250"/>
            <a:ext cx="785286" cy="74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112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DEAE-2ABA-F546-A635-B74B26F5F3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3941" y="936606"/>
            <a:ext cx="4562060" cy="644344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Appendix</a:t>
            </a:r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C14FA08-F944-7BDA-ED2C-3B0C7E3DB25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479425" y="6389079"/>
            <a:ext cx="916238" cy="332398"/>
          </a:xfrm>
        </p:spPr>
        <p:txBody>
          <a:bodyPr/>
          <a:lstStyle>
            <a:lvl1pPr algn="l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3F6B720C-F152-CD1E-D8EF-CDED54D897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533940" y="6389078"/>
            <a:ext cx="2123660" cy="332398"/>
          </a:xfrm>
        </p:spPr>
        <p:txBody>
          <a:bodyPr bIns="0"/>
          <a:lstStyle>
            <a:lvl1pPr algn="ctr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r>
              <a:rPr lang="en-US"/>
              <a:t>© Riverlane 2022 | 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32390429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_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DEAE-2ABA-F546-A635-B74B26F5F3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3941" y="936607"/>
            <a:ext cx="4148402" cy="644344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Thanks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330A27C2-4081-D040-AF3F-5801F4967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33525" y="2388544"/>
            <a:ext cx="3404235" cy="674095"/>
          </a:xfrm>
        </p:spPr>
        <p:txBody>
          <a:bodyPr/>
          <a:lstStyle>
            <a:lvl1pPr>
              <a:defRPr lang="en-GB" smtClean="0">
                <a:effectLst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GB" err="1"/>
              <a:t>rebecca.simmons@riverlane.com</a:t>
            </a:r>
            <a:endParaRPr lang="en-GB"/>
          </a:p>
          <a:p>
            <a:pPr lvl="0"/>
            <a:r>
              <a:rPr lang="en-GB"/>
              <a:t>+44(0)7539-440636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1C39E1D-F321-470D-CB41-BC8DB456EC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479425" y="6389079"/>
            <a:ext cx="916238" cy="332398"/>
          </a:xfrm>
        </p:spPr>
        <p:txBody>
          <a:bodyPr/>
          <a:lstStyle>
            <a:lvl1pPr algn="l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D93168CB-1C24-FF35-B8C0-B275ECB45CF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533940" y="6389078"/>
            <a:ext cx="2123660" cy="332398"/>
          </a:xfrm>
        </p:spPr>
        <p:txBody>
          <a:bodyPr bIns="0"/>
          <a:lstStyle>
            <a:lvl1pPr algn="ctr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r>
              <a:rPr lang="en-US"/>
              <a:t>© Riverlane 2022 | Commercial in confidence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F2AAF5-4057-F2A4-060E-D8172703A7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7289" y="476250"/>
            <a:ext cx="785286" cy="74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142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_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DEAE-2ABA-F546-A635-B74B26F5F3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3941" y="936606"/>
            <a:ext cx="4562060" cy="644344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Appendix</a:t>
            </a:r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C14FA08-F944-7BDA-ED2C-3B0C7E3DB25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479425" y="6389079"/>
            <a:ext cx="916238" cy="332398"/>
          </a:xfrm>
        </p:spPr>
        <p:txBody>
          <a:bodyPr/>
          <a:lstStyle>
            <a:lvl1pPr algn="l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3F6B720C-F152-CD1E-D8EF-CDED54D897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533940" y="6389078"/>
            <a:ext cx="2123660" cy="332398"/>
          </a:xfrm>
        </p:spPr>
        <p:txBody>
          <a:bodyPr bIns="0"/>
          <a:lstStyle>
            <a:lvl1pPr algn="ctr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r>
              <a:rPr lang="en-US"/>
              <a:t>© Riverlane 2022 | 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4132123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DEAE-2ABA-F546-A635-B74B26F5F3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3941" y="936607"/>
            <a:ext cx="4148402" cy="644344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Thanks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330A27C2-4081-D040-AF3F-5801F4967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33525" y="2388544"/>
            <a:ext cx="3404235" cy="2080912"/>
          </a:xfrm>
        </p:spPr>
        <p:txBody>
          <a:bodyPr/>
          <a:lstStyle>
            <a:lvl1pPr>
              <a:defRPr lang="en-GB" smtClean="0">
                <a:effectLst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GB" err="1"/>
              <a:t>rebecca.simmons@riverlane.com</a:t>
            </a:r>
            <a:endParaRPr lang="en-GB"/>
          </a:p>
          <a:p>
            <a:pPr lvl="0"/>
            <a:r>
              <a:rPr lang="en-GB"/>
              <a:t>+44(0)7539-440636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1C39E1D-F321-470D-CB41-BC8DB456EC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479425" y="6389079"/>
            <a:ext cx="916238" cy="332398"/>
          </a:xfrm>
        </p:spPr>
        <p:txBody>
          <a:bodyPr/>
          <a:lstStyle>
            <a:lvl1pPr algn="l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D93168CB-1C24-FF35-B8C0-B275ECB45CF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533940" y="6389078"/>
            <a:ext cx="2123660" cy="332398"/>
          </a:xfrm>
        </p:spPr>
        <p:txBody>
          <a:bodyPr bIns="0"/>
          <a:lstStyle>
            <a:lvl1pPr algn="ctr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r>
              <a:rPr lang="en-US"/>
              <a:t>© Riverlane 2022 | 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223763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DEAE-2ABA-F546-A635-B74B26F5F3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3941" y="936606"/>
            <a:ext cx="4562060" cy="644344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Appendix</a:t>
            </a:r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C14FA08-F944-7BDA-ED2C-3B0C7E3DB25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479425" y="6389079"/>
            <a:ext cx="916238" cy="332398"/>
          </a:xfrm>
        </p:spPr>
        <p:txBody>
          <a:bodyPr/>
          <a:lstStyle>
            <a:lvl1pPr algn="l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3F6B720C-F152-CD1E-D8EF-CDED54D897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533940" y="6389078"/>
            <a:ext cx="2123660" cy="332398"/>
          </a:xfrm>
        </p:spPr>
        <p:txBody>
          <a:bodyPr bIns="0"/>
          <a:lstStyle>
            <a:lvl1pPr algn="ctr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r>
              <a:rPr lang="en-US"/>
              <a:t>© Riverlane 2022 | 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376984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2 lines_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38FB7F3-365C-8D4C-9D34-2D5051E091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3940" y="2324058"/>
            <a:ext cx="5145157" cy="1235275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Title of the</a:t>
            </a:r>
            <a:br>
              <a:rPr lang="en-GB"/>
            </a:br>
            <a:r>
              <a:rPr lang="en-GB"/>
              <a:t>presentation here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F4D7A-0BF7-E64F-91E5-26710A7416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4216" y="3706952"/>
            <a:ext cx="5145088" cy="5762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="0" i="0">
                <a:solidFill>
                  <a:schemeClr val="bg1"/>
                </a:solidFill>
                <a:latin typeface="FranklinGothicURWBoo" pitchFamily="2" charset="77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Subtitle or smaller copy here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EC4756-B4FB-936A-44F4-E3E0CDD1FC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424" y="476250"/>
            <a:ext cx="1012421" cy="704850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35E21F6-E7F9-092E-1FEF-D8EA25EC4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389079"/>
            <a:ext cx="916238" cy="332398"/>
          </a:xfrm>
        </p:spPr>
        <p:txBody>
          <a:bodyPr/>
          <a:lstStyle>
            <a:lvl1pPr algn="l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EE4999-A74C-F6B7-FEA4-F9E661B36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3940" y="6389078"/>
            <a:ext cx="2123660" cy="332398"/>
          </a:xfrm>
        </p:spPr>
        <p:txBody>
          <a:bodyPr bIns="0"/>
          <a:lstStyle>
            <a:lvl1pPr algn="ctr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r>
              <a:rPr lang="en-US"/>
              <a:t>© Riverlane 2022 | 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344388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3 lines_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38FB7F3-365C-8D4C-9D34-2D5051E091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3940" y="2324057"/>
            <a:ext cx="5145157" cy="1826206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Title of the</a:t>
            </a:r>
            <a:br>
              <a:rPr lang="en-GB"/>
            </a:br>
            <a:r>
              <a:rPr lang="en-GB"/>
              <a:t>presentation here three lines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F4D7A-0BF7-E64F-91E5-26710A7416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4216" y="4252294"/>
            <a:ext cx="5145088" cy="3892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="0" i="0">
                <a:solidFill>
                  <a:schemeClr val="bg1"/>
                </a:solidFill>
                <a:latin typeface="FranklinGothicURWBoo" pitchFamily="2" charset="77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Subtitle or smaller copy here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E86395-3D66-0F40-ACD2-0C069FC12D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424" y="476250"/>
            <a:ext cx="1012421" cy="704850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DBCA209-0C40-A8BD-09B5-5DECCBF9D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389079"/>
            <a:ext cx="916238" cy="332398"/>
          </a:xfrm>
        </p:spPr>
        <p:txBody>
          <a:bodyPr/>
          <a:lstStyle>
            <a:lvl1pPr algn="l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C5601C-247F-D4D7-EF9C-86236578F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3940" y="6389078"/>
            <a:ext cx="2123660" cy="332398"/>
          </a:xfrm>
        </p:spPr>
        <p:txBody>
          <a:bodyPr bIns="0"/>
          <a:lstStyle>
            <a:lvl1pPr algn="ctr">
              <a:defRPr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r>
              <a:rPr lang="en-US"/>
              <a:t>© Riverlane 2022 | 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333781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04DB5D-56A2-2646-B708-C8C4BD82B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1449061" cy="1044453"/>
          </a:xfrm>
          <a:prstGeom prst="rect">
            <a:avLst/>
          </a:prstGeom>
        </p:spPr>
        <p:txBody>
          <a:bodyPr vert="horz" wrap="square" lIns="0" tIns="0" rIns="90000" bIns="46800" rtlCol="0" anchor="t" anchorCtr="0">
            <a:spAutoFit/>
          </a:bodyPr>
          <a:lstStyle/>
          <a:p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Title text lives here over one line</a:t>
            </a:r>
            <a:b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</a:b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or two lines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C9A2F-BDD4-FC49-981F-A9C346033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6739" y="1911229"/>
            <a:ext cx="11235836" cy="1172693"/>
          </a:xfrm>
          <a:prstGeom prst="rect">
            <a:avLst/>
          </a:prstGeom>
        </p:spPr>
        <p:txBody>
          <a:bodyPr vert="horz" wrap="square" lIns="0" tIns="0" rIns="90000" bIns="46800" rtlCol="0">
            <a:spAutoFit/>
          </a:bodyPr>
          <a:lstStyle/>
          <a:p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First level body copy set to 18 Example of how body copy will look:</a:t>
            </a:r>
          </a:p>
          <a:p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Lorem ipsum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dolor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sit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amet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,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consectetur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adipiscing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elit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. Vestibulum et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turpis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ac ipsum maximus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efficitur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ac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nec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velit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.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Vivamus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dignissim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est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ac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diam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viverra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,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blandit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bibendum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magna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venenatis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.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Sed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diam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tellus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,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faucibus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et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est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sit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amet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,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mollis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scelerisque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lorem.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793FA-995C-1847-88AC-D4A6776153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389079"/>
            <a:ext cx="806400" cy="3323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C5DD1-CCAB-5468-2D8B-13B8E30914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3600" y="6389078"/>
            <a:ext cx="2117606" cy="332398"/>
          </a:xfrm>
          <a:prstGeom prst="rect">
            <a:avLst/>
          </a:prstGeom>
        </p:spPr>
        <p:txBody>
          <a:bodyPr vert="horz" lIns="0" tIns="45720" rIns="91440" bIns="0" rtlCol="0" anchor="b" anchorCtr="0"/>
          <a:lstStyle>
            <a:lvl1pPr algn="ctr"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© </a:t>
            </a:r>
            <a:r>
              <a:rPr lang="en-US" err="1"/>
              <a:t>Riverlane</a:t>
            </a:r>
            <a:r>
              <a:rPr lang="en-US"/>
              <a:t> 2022 | 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259805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49" r:id="rId3"/>
    <p:sldLayoutId id="2147483657" r:id="rId4"/>
    <p:sldLayoutId id="2147483671" r:id="rId5"/>
    <p:sldLayoutId id="2147483670" r:id="rId6"/>
    <p:sldLayoutId id="2147483669" r:id="rId7"/>
    <p:sldLayoutId id="2147483672" r:id="rId8"/>
    <p:sldLayoutId id="2147483738" r:id="rId9"/>
    <p:sldLayoutId id="2147483739" r:id="rId10"/>
    <p:sldLayoutId id="2147483748" r:id="rId11"/>
    <p:sldLayoutId id="2147483749" r:id="rId12"/>
    <p:sldLayoutId id="2147483661" r:id="rId13"/>
    <p:sldLayoutId id="2147483799" r:id="rId14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0" i="0" kern="1200">
          <a:solidFill>
            <a:schemeClr val="accent6"/>
          </a:solidFill>
          <a:latin typeface="FranklinGothicURWBoo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FranklinGothicURWMed" pitchFamily="2" charset="77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02" userDrawn="1">
          <p15:clr>
            <a:srgbClr val="F26B43"/>
          </p15:clr>
        </p15:guide>
        <p15:guide id="4" orient="horz" pos="3770" userDrawn="1">
          <p15:clr>
            <a:srgbClr val="F26B43"/>
          </p15:clr>
        </p15:guide>
        <p15:guide id="5" pos="7378" userDrawn="1">
          <p15:clr>
            <a:srgbClr val="F26B43"/>
          </p15:clr>
        </p15:guide>
        <p15:guide id="6" orient="horz" pos="300" userDrawn="1">
          <p15:clr>
            <a:srgbClr val="F26B43"/>
          </p15:clr>
        </p15:guide>
        <p15:guide id="7" orient="horz" pos="4020" userDrawn="1">
          <p15:clr>
            <a:srgbClr val="F26B43"/>
          </p15:clr>
        </p15:guide>
        <p15:guide id="8" pos="960" userDrawn="1">
          <p15:clr>
            <a:srgbClr val="F26B43"/>
          </p15:clr>
        </p15:guide>
        <p15:guide id="9" pos="3704" userDrawn="1">
          <p15:clr>
            <a:srgbClr val="F26B43"/>
          </p15:clr>
        </p15:guide>
        <p15:guide id="10" pos="3976" userDrawn="1">
          <p15:clr>
            <a:srgbClr val="F26B43"/>
          </p15:clr>
        </p15:guide>
        <p15:guide id="11" orient="horz" pos="157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04DB5D-56A2-2646-B708-C8C4BD82B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1449061" cy="1044453"/>
          </a:xfrm>
          <a:prstGeom prst="rect">
            <a:avLst/>
          </a:prstGeom>
        </p:spPr>
        <p:txBody>
          <a:bodyPr vert="horz" wrap="square" lIns="0" tIns="0" rIns="90000" bIns="46800" rtlCol="0" anchor="t" anchorCtr="0">
            <a:spAutoFit/>
          </a:bodyPr>
          <a:lstStyle/>
          <a:p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Title text lives here over one line</a:t>
            </a:r>
            <a:b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</a:b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or two lines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C9A2F-BDD4-FC49-981F-A9C346033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6739" y="1911229"/>
            <a:ext cx="11235836" cy="1172693"/>
          </a:xfrm>
          <a:prstGeom prst="rect">
            <a:avLst/>
          </a:prstGeom>
        </p:spPr>
        <p:txBody>
          <a:bodyPr vert="horz" wrap="square" lIns="0" tIns="0" rIns="90000" bIns="46800" rtlCol="0">
            <a:spAutoFit/>
          </a:bodyPr>
          <a:lstStyle/>
          <a:p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First level body copy set to 18 Example of how body copy will look:</a:t>
            </a:r>
          </a:p>
          <a:p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Lorem ipsum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dolor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sit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amet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,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consectetur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adipiscing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elit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. Vestibulum et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turpis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ac ipsum maximus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efficitur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ac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nec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velit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.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Vivamus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dignissim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est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ac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diam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viverra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,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blandit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bibendum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magna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venenatis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.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Sed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diam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tellus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,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faucibus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et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est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sit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amet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,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mollis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scelerisque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lorem.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52D9FC7-882E-D767-03DA-C4F75A24E5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389079"/>
            <a:ext cx="806400" cy="3323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2003E64-F9EA-11B0-62F0-B9DB38B621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3600" y="6389078"/>
            <a:ext cx="2117606" cy="332398"/>
          </a:xfrm>
          <a:prstGeom prst="rect">
            <a:avLst/>
          </a:prstGeom>
        </p:spPr>
        <p:txBody>
          <a:bodyPr vert="horz" lIns="0" tIns="45720" rIns="91440" bIns="0" rtlCol="0" anchor="b" anchorCtr="0"/>
          <a:lstStyle>
            <a:lvl1pPr algn="ctr"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© </a:t>
            </a:r>
            <a:r>
              <a:rPr lang="en-US" err="1"/>
              <a:t>Riverlane</a:t>
            </a:r>
            <a:r>
              <a:rPr lang="en-US"/>
              <a:t> 2022 | 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135941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6" r:id="rId2"/>
    <p:sldLayoutId id="2147483685" r:id="rId3"/>
    <p:sldLayoutId id="2147483687" r:id="rId4"/>
    <p:sldLayoutId id="2147483688" r:id="rId5"/>
    <p:sldLayoutId id="2147483727" r:id="rId6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0" i="0" kern="1200">
          <a:solidFill>
            <a:schemeClr val="accent6"/>
          </a:solidFill>
          <a:latin typeface="FranklinGothicURWBoo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FranklinGothicURWMed" pitchFamily="2" charset="77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02" userDrawn="1">
          <p15:clr>
            <a:srgbClr val="F26B43"/>
          </p15:clr>
        </p15:guide>
        <p15:guide id="4" orient="horz" pos="3770" userDrawn="1">
          <p15:clr>
            <a:srgbClr val="F26B43"/>
          </p15:clr>
        </p15:guide>
        <p15:guide id="5" pos="7378" userDrawn="1">
          <p15:clr>
            <a:srgbClr val="F26B43"/>
          </p15:clr>
        </p15:guide>
        <p15:guide id="6" orient="horz" pos="300" userDrawn="1">
          <p15:clr>
            <a:srgbClr val="F26B43"/>
          </p15:clr>
        </p15:guide>
        <p15:guide id="7" orient="horz" pos="4020" userDrawn="1">
          <p15:clr>
            <a:srgbClr val="F26B43"/>
          </p15:clr>
        </p15:guide>
        <p15:guide id="8" pos="96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04DB5D-56A2-2646-B708-C8C4BD82B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1449061" cy="1044453"/>
          </a:xfrm>
          <a:prstGeom prst="rect">
            <a:avLst/>
          </a:prstGeom>
        </p:spPr>
        <p:txBody>
          <a:bodyPr vert="horz" wrap="square" lIns="0" tIns="0" rIns="90000" bIns="46800" rtlCol="0" anchor="t" anchorCtr="0">
            <a:spAutoFit/>
          </a:bodyPr>
          <a:lstStyle/>
          <a:p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Title text lives here over one line</a:t>
            </a:r>
            <a:b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</a:b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or two lines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C9A2F-BDD4-FC49-981F-A9C346033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6739" y="1911229"/>
            <a:ext cx="11235836" cy="1172693"/>
          </a:xfrm>
          <a:prstGeom prst="rect">
            <a:avLst/>
          </a:prstGeom>
        </p:spPr>
        <p:txBody>
          <a:bodyPr vert="horz" wrap="square" lIns="0" tIns="0" rIns="90000" bIns="46800" rtlCol="0">
            <a:spAutoFit/>
          </a:bodyPr>
          <a:lstStyle/>
          <a:p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First level body copy set to 18 Example of how body copy will look:</a:t>
            </a:r>
          </a:p>
          <a:p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Lorem ipsum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dolor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sit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amet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,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consectetur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adipiscing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elit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. Vestibulum et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turpis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ac ipsum maximus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efficitur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ac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nec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velit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.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Vivamus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dignissim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est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ac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diam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viverra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,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blandit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bibendum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magna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venenatis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.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Sed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diam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tellus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,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faucibus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et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est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sit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amet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,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mollis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scelerisque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lorem.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793FA-995C-1847-88AC-D4A6776153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389079"/>
            <a:ext cx="806400" cy="3323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C5DD1-CCAB-5468-2D8B-13B8E30914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3600" y="6389078"/>
            <a:ext cx="2117606" cy="332398"/>
          </a:xfrm>
          <a:prstGeom prst="rect">
            <a:avLst/>
          </a:prstGeom>
        </p:spPr>
        <p:txBody>
          <a:bodyPr vert="horz" lIns="0" tIns="45720" rIns="91440" bIns="0" rtlCol="0" anchor="b" anchorCtr="0"/>
          <a:lstStyle>
            <a:lvl1pPr algn="ctr"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© </a:t>
            </a:r>
            <a:r>
              <a:rPr lang="en-US" err="1"/>
              <a:t>Riverlane</a:t>
            </a:r>
            <a:r>
              <a:rPr lang="en-US"/>
              <a:t> 2022 | 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1049929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69" r:id="rId7"/>
    <p:sldLayoutId id="2147483770" r:id="rId8"/>
    <p:sldLayoutId id="2147483798" r:id="rId9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0" i="0" kern="1200">
          <a:solidFill>
            <a:schemeClr val="accent6"/>
          </a:solidFill>
          <a:latin typeface="FranklinGothicURWBoo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FranklinGothicURWMed" pitchFamily="2" charset="77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02" userDrawn="1">
          <p15:clr>
            <a:srgbClr val="F26B43"/>
          </p15:clr>
        </p15:guide>
        <p15:guide id="4" orient="horz" pos="3770" userDrawn="1">
          <p15:clr>
            <a:srgbClr val="F26B43"/>
          </p15:clr>
        </p15:guide>
        <p15:guide id="5" pos="7378" userDrawn="1">
          <p15:clr>
            <a:srgbClr val="F26B43"/>
          </p15:clr>
        </p15:guide>
        <p15:guide id="6" orient="horz" pos="300" userDrawn="1">
          <p15:clr>
            <a:srgbClr val="F26B43"/>
          </p15:clr>
        </p15:guide>
        <p15:guide id="7" orient="horz" pos="4020" userDrawn="1">
          <p15:clr>
            <a:srgbClr val="F26B43"/>
          </p15:clr>
        </p15:guide>
        <p15:guide id="8" pos="960" userDrawn="1">
          <p15:clr>
            <a:srgbClr val="F26B43"/>
          </p15:clr>
        </p15:guide>
        <p15:guide id="9" pos="3704" userDrawn="1">
          <p15:clr>
            <a:srgbClr val="F26B43"/>
          </p15:clr>
        </p15:guide>
        <p15:guide id="10" pos="3976" userDrawn="1">
          <p15:clr>
            <a:srgbClr val="F26B43"/>
          </p15:clr>
        </p15:guide>
        <p15:guide id="11" orient="horz" pos="157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04DB5D-56A2-2646-B708-C8C4BD82B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1449061" cy="1044453"/>
          </a:xfrm>
          <a:prstGeom prst="rect">
            <a:avLst/>
          </a:prstGeom>
        </p:spPr>
        <p:txBody>
          <a:bodyPr vert="horz" wrap="square" lIns="0" tIns="0" rIns="90000" bIns="46800" rtlCol="0" anchor="t" anchorCtr="0">
            <a:spAutoFit/>
          </a:bodyPr>
          <a:lstStyle/>
          <a:p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Title text lives here over one line</a:t>
            </a:r>
            <a:b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</a:b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or two lines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C9A2F-BDD4-FC49-981F-A9C346033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6739" y="1911229"/>
            <a:ext cx="9903924" cy="951094"/>
          </a:xfrm>
          <a:prstGeom prst="rect">
            <a:avLst/>
          </a:prstGeom>
        </p:spPr>
        <p:txBody>
          <a:bodyPr vert="horz" wrap="square" lIns="0" tIns="0" rIns="90000" bIns="46800" rtlCol="0">
            <a:spAutoFit/>
          </a:bodyPr>
          <a:lstStyle/>
          <a:p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First level body copy set to 14 Example of how body copy will look:</a:t>
            </a:r>
          </a:p>
          <a:p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Lorem ipsum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dolor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sit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amet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,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consectetur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adipiscing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elit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. Vestibulum et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turpis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ac ipsum maximus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efficitur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ac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nec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velit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.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Vivamus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dignissim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est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ac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diam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viverra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,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blandit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bibendum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magna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venenatis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.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Sed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diam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tellus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,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faucibus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et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est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sit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amet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,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mollis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scelerisque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lorem.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DC00DC3-191A-F200-611A-44C053480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389079"/>
            <a:ext cx="806400" cy="3323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5393A4A-FC51-E793-121A-4203FA9992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3600" y="6389078"/>
            <a:ext cx="2117606" cy="332398"/>
          </a:xfrm>
          <a:prstGeom prst="rect">
            <a:avLst/>
          </a:prstGeom>
        </p:spPr>
        <p:txBody>
          <a:bodyPr vert="horz" lIns="0" tIns="45720" rIns="91440" bIns="0" rtlCol="0" anchor="b" anchorCtr="0"/>
          <a:lstStyle>
            <a:lvl1pPr algn="ctr"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© </a:t>
            </a:r>
            <a:r>
              <a:rPr lang="en-US" err="1"/>
              <a:t>Riverlane</a:t>
            </a:r>
            <a:r>
              <a:rPr lang="en-US"/>
              <a:t> 2022 | 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352465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40" r:id="rId2"/>
    <p:sldLayoutId id="2147483746" r:id="rId3"/>
    <p:sldLayoutId id="2147483741" r:id="rId4"/>
    <p:sldLayoutId id="2147483744" r:id="rId5"/>
    <p:sldLayoutId id="2147483730" r:id="rId6"/>
    <p:sldLayoutId id="2147483736" r:id="rId7"/>
    <p:sldLayoutId id="2147483731" r:id="rId8"/>
    <p:sldLayoutId id="2147483777" r:id="rId9"/>
    <p:sldLayoutId id="2147483775" r:id="rId10"/>
    <p:sldLayoutId id="2147483767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0" i="0" kern="1200">
          <a:solidFill>
            <a:schemeClr val="accent6"/>
          </a:solidFill>
          <a:latin typeface="FranklinGothicURWBoo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None/>
        <a:defRPr sz="1400" b="0" i="0" kern="1200">
          <a:solidFill>
            <a:schemeClr val="bg1"/>
          </a:solidFill>
          <a:latin typeface="FranklinGothicURWMed" pitchFamily="2" charset="77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02" userDrawn="1">
          <p15:clr>
            <a:srgbClr val="F26B43"/>
          </p15:clr>
        </p15:guide>
        <p15:guide id="4" orient="horz" pos="3770" userDrawn="1">
          <p15:clr>
            <a:srgbClr val="F26B43"/>
          </p15:clr>
        </p15:guide>
        <p15:guide id="5" pos="7378" userDrawn="1">
          <p15:clr>
            <a:srgbClr val="F26B43"/>
          </p15:clr>
        </p15:guide>
        <p15:guide id="6" orient="horz" pos="300" userDrawn="1">
          <p15:clr>
            <a:srgbClr val="F26B43"/>
          </p15:clr>
        </p15:guide>
        <p15:guide id="7" orient="horz" pos="4020" userDrawn="1">
          <p15:clr>
            <a:srgbClr val="F26B43"/>
          </p15:clr>
        </p15:guide>
        <p15:guide id="8" pos="960" userDrawn="1">
          <p15:clr>
            <a:srgbClr val="F26B43"/>
          </p15:clr>
        </p15:guide>
        <p15:guide id="9" pos="6879" userDrawn="1">
          <p15:clr>
            <a:srgbClr val="F26B43"/>
          </p15:clr>
        </p15:guide>
        <p15:guide id="10" pos="6539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04DB5D-56A2-2646-B708-C8C4BD82B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1449061" cy="1044453"/>
          </a:xfrm>
          <a:prstGeom prst="rect">
            <a:avLst/>
          </a:prstGeom>
        </p:spPr>
        <p:txBody>
          <a:bodyPr vert="horz" wrap="square" lIns="0" tIns="0" rIns="90000" bIns="46800" rtlCol="0" anchor="t" anchorCtr="0">
            <a:spAutoFit/>
          </a:bodyPr>
          <a:lstStyle/>
          <a:p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Title text lives here over one line</a:t>
            </a:r>
            <a:b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</a:b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or two lines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C9A2F-BDD4-FC49-981F-A9C346033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6739" y="1911229"/>
            <a:ext cx="9903924" cy="951094"/>
          </a:xfrm>
          <a:prstGeom prst="rect">
            <a:avLst/>
          </a:prstGeom>
        </p:spPr>
        <p:txBody>
          <a:bodyPr vert="horz" wrap="square" lIns="0" tIns="0" rIns="90000" bIns="46800" rtlCol="0">
            <a:spAutoFit/>
          </a:bodyPr>
          <a:lstStyle/>
          <a:p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First level body copy set to 14 Example of how body copy will look:</a:t>
            </a:r>
          </a:p>
          <a:p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Lorem ipsum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dolor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sit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amet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,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consectetur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adipiscing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elit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. Vestibulum et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turpis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ac ipsum maximus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efficitur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ac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nec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velit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.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Vivamus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dignissim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est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ac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diam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viverra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,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blandit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bibendum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magna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venenatis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.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Sed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diam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tellus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,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faucibus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et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est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sit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amet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,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mollis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scelerisque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lorem.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793FA-995C-1847-88AC-D4A6776153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389079"/>
            <a:ext cx="927344" cy="3323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C5DD1-CCAB-5468-2D8B-13B8E30914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0" y="6389078"/>
            <a:ext cx="5616575" cy="332398"/>
          </a:xfrm>
          <a:prstGeom prst="rect">
            <a:avLst/>
          </a:prstGeom>
        </p:spPr>
        <p:txBody>
          <a:bodyPr vert="horz" lIns="0" tIns="0" rIns="91440" bIns="0" rtlCol="0" anchor="b" anchorCtr="0"/>
          <a:lstStyle>
            <a:lvl1pPr algn="l">
              <a:defRPr sz="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© </a:t>
            </a:r>
            <a:r>
              <a:rPr lang="en-US" err="1"/>
              <a:t>Riverlane</a:t>
            </a:r>
            <a:r>
              <a:rPr lang="en-US"/>
              <a:t> 2022 | 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161008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42" r:id="rId2"/>
    <p:sldLayoutId id="2147483747" r:id="rId3"/>
    <p:sldLayoutId id="2147483743" r:id="rId4"/>
    <p:sldLayoutId id="2147483745" r:id="rId5"/>
    <p:sldLayoutId id="2147483734" r:id="rId6"/>
    <p:sldLayoutId id="2147483735" r:id="rId7"/>
    <p:sldLayoutId id="2147483737" r:id="rId8"/>
    <p:sldLayoutId id="2147483776" r:id="rId9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0" i="0" kern="1200">
          <a:solidFill>
            <a:schemeClr val="accent6"/>
          </a:solidFill>
          <a:latin typeface="FranklinGothicURWBoo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None/>
        <a:defRPr sz="1400" b="0" i="0" kern="1200">
          <a:solidFill>
            <a:schemeClr val="bg1"/>
          </a:solidFill>
          <a:latin typeface="FranklinGothicURWMed" pitchFamily="2" charset="77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02">
          <p15:clr>
            <a:srgbClr val="F26B43"/>
          </p15:clr>
        </p15:guide>
        <p15:guide id="4" orient="horz" pos="3770">
          <p15:clr>
            <a:srgbClr val="F26B43"/>
          </p15:clr>
        </p15:guide>
        <p15:guide id="5" pos="7378">
          <p15:clr>
            <a:srgbClr val="F26B43"/>
          </p15:clr>
        </p15:guide>
        <p15:guide id="6" orient="horz" pos="300">
          <p15:clr>
            <a:srgbClr val="F26B43"/>
          </p15:clr>
        </p15:guide>
        <p15:guide id="7" orient="horz" pos="4020">
          <p15:clr>
            <a:srgbClr val="F26B43"/>
          </p15:clr>
        </p15:guide>
        <p15:guide id="8" pos="960">
          <p15:clr>
            <a:srgbClr val="F26B43"/>
          </p15:clr>
        </p15:guide>
        <p15:guide id="9" pos="6879">
          <p15:clr>
            <a:srgbClr val="F26B43"/>
          </p15:clr>
        </p15:guide>
        <p15:guide id="10" pos="653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04DB5D-56A2-2646-B708-C8C4BD82B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1449061" cy="1044453"/>
          </a:xfrm>
          <a:prstGeom prst="rect">
            <a:avLst/>
          </a:prstGeom>
        </p:spPr>
        <p:txBody>
          <a:bodyPr vert="horz" wrap="square" lIns="0" tIns="0" rIns="90000" bIns="46800" rtlCol="0" anchor="t" anchorCtr="0">
            <a:spAutoFit/>
          </a:bodyPr>
          <a:lstStyle/>
          <a:p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Title text lives here over one line</a:t>
            </a:r>
            <a:b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</a:b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or two lines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C9A2F-BDD4-FC49-981F-A9C346033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6739" y="1911229"/>
            <a:ext cx="11235836" cy="1172693"/>
          </a:xfrm>
          <a:prstGeom prst="rect">
            <a:avLst/>
          </a:prstGeom>
        </p:spPr>
        <p:txBody>
          <a:bodyPr vert="horz" wrap="square" lIns="0" tIns="0" rIns="90000" bIns="46800" rtlCol="0">
            <a:spAutoFit/>
          </a:bodyPr>
          <a:lstStyle/>
          <a:p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First level body copy set to 18 Example of how body copy will look:</a:t>
            </a:r>
          </a:p>
          <a:p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Lorem ipsum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dolor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sit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amet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,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consectetur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adipiscing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elit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. Vestibulum et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turpis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ac ipsum maximus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efficitur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ac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nec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velit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.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Vivamus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dignissim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est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ac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diam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viverra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,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blandit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bibendum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magna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venenatis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.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Sed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diam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tellus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,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faucibus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et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est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sit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amet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,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mollis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</a:t>
            </a:r>
            <a:r>
              <a:rPr lang="en-GB" err="1">
                <a:solidFill>
                  <a:srgbClr val="3C3C3B"/>
                </a:solidFill>
                <a:effectLst/>
                <a:latin typeface="FranklinGothic URW" pitchFamily="2" charset="77"/>
              </a:rPr>
              <a:t>scelerisque</a:t>
            </a:r>
            <a:r>
              <a:rPr lang="en-GB">
                <a:solidFill>
                  <a:srgbClr val="3C3C3B"/>
                </a:solidFill>
                <a:effectLst/>
                <a:latin typeface="FranklinGothic URW" pitchFamily="2" charset="77"/>
              </a:rPr>
              <a:t> lorem.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793FA-995C-1847-88AC-D4A6776153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389079"/>
            <a:ext cx="806400" cy="3323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36FE048A-0070-2B49-AEBB-826DFF215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C5DD1-CCAB-5468-2D8B-13B8E30914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3600" y="6389078"/>
            <a:ext cx="2117606" cy="332398"/>
          </a:xfrm>
          <a:prstGeom prst="rect">
            <a:avLst/>
          </a:prstGeom>
        </p:spPr>
        <p:txBody>
          <a:bodyPr vert="horz" lIns="0" tIns="45720" rIns="91440" bIns="0" rtlCol="0" anchor="b" anchorCtr="0"/>
          <a:lstStyle>
            <a:lvl1pPr algn="ctr"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© </a:t>
            </a:r>
            <a:r>
              <a:rPr lang="en-US" err="1"/>
              <a:t>Riverlane</a:t>
            </a:r>
            <a:r>
              <a:rPr lang="en-US"/>
              <a:t> 2022 | 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3897491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5" r:id="rId3"/>
    <p:sldLayoutId id="2147483766" r:id="rId4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0" i="0" kern="1200">
          <a:solidFill>
            <a:schemeClr val="accent6"/>
          </a:solidFill>
          <a:latin typeface="FranklinGothicURWBoo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FranklinGothicURWMed" pitchFamily="2" charset="77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02" userDrawn="1">
          <p15:clr>
            <a:srgbClr val="F26B43"/>
          </p15:clr>
        </p15:guide>
        <p15:guide id="4" orient="horz" pos="3770" userDrawn="1">
          <p15:clr>
            <a:srgbClr val="F26B43"/>
          </p15:clr>
        </p15:guide>
        <p15:guide id="5" pos="7378" userDrawn="1">
          <p15:clr>
            <a:srgbClr val="F26B43"/>
          </p15:clr>
        </p15:guide>
        <p15:guide id="6" orient="horz" pos="300" userDrawn="1">
          <p15:clr>
            <a:srgbClr val="F26B43"/>
          </p15:clr>
        </p15:guide>
        <p15:guide id="7" orient="horz" pos="4020" userDrawn="1">
          <p15:clr>
            <a:srgbClr val="F26B43"/>
          </p15:clr>
        </p15:guide>
        <p15:guide id="8" pos="960" userDrawn="1">
          <p15:clr>
            <a:srgbClr val="F26B43"/>
          </p15:clr>
        </p15:guide>
        <p15:guide id="9" pos="3704" userDrawn="1">
          <p15:clr>
            <a:srgbClr val="F26B43"/>
          </p15:clr>
        </p15:guide>
        <p15:guide id="10" pos="3976" userDrawn="1">
          <p15:clr>
            <a:srgbClr val="F26B43"/>
          </p15:clr>
        </p15:guide>
        <p15:guide id="11" orient="horz" pos="15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4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9.png"/><Relationship Id="rId5" Type="http://schemas.openxmlformats.org/officeDocument/2006/relationships/image" Target="../media/image680.png"/><Relationship Id="rId4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720.png"/><Relationship Id="rId4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2.png"/><Relationship Id="rId5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4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8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9.png"/><Relationship Id="rId7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Relationship Id="rId10" Type="http://schemas.openxmlformats.org/officeDocument/2006/relationships/image" Target="../media/image32.png"/><Relationship Id="rId4" Type="http://schemas.openxmlformats.org/officeDocument/2006/relationships/image" Target="../media/image30.png"/><Relationship Id="rId9" Type="http://schemas.openxmlformats.org/officeDocument/2006/relationships/image" Target="../media/image3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7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7.png"/><Relationship Id="rId5" Type="http://schemas.openxmlformats.org/officeDocument/2006/relationships/image" Target="../media/image42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5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4.png"/><Relationship Id="rId11" Type="http://schemas.openxmlformats.org/officeDocument/2006/relationships/image" Target="../media/image47.png"/><Relationship Id="rId5" Type="http://schemas.openxmlformats.org/officeDocument/2006/relationships/image" Target="../media/image430.png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0.png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73EC2982-C8DC-47E4-1A50-5451E21D2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4266" y="1853373"/>
            <a:ext cx="5965196" cy="1462388"/>
          </a:xfrm>
        </p:spPr>
        <p:txBody>
          <a:bodyPr/>
          <a:lstStyle/>
          <a:p>
            <a:r>
              <a:rPr lang="en-US" sz="3800" dirty="0"/>
              <a:t>Statistical phase estimation</a:t>
            </a:r>
            <a:br>
              <a:rPr lang="en-US" sz="3800" dirty="0"/>
            </a:br>
            <a:r>
              <a:rPr lang="en-US" sz="3800" dirty="0"/>
              <a:t>and error mitigation on a superconducting processor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06A5381-BC25-F9C7-FA23-3CFC968FA7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34486" y="3707191"/>
            <a:ext cx="3824080" cy="389280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Nick Blunt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53044B-BD04-C7E5-D3B9-C0C500932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048A-0070-2B49-AEBB-826DFF215A3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F43995-E4EF-0A95-007F-178AB2413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Riverlane 2024 | Commercial in confidence</a:t>
            </a:r>
          </a:p>
        </p:txBody>
      </p:sp>
      <p:sp>
        <p:nvSpPr>
          <p:cNvPr id="2" name="Text Placeholder 16">
            <a:extLst>
              <a:ext uri="{FF2B5EF4-FFF2-40B4-BE49-F238E27FC236}">
                <a16:creationId xmlns:a16="http://schemas.microsoft.com/office/drawing/2014/main" id="{EEBF8580-EF05-0139-4054-83ADAB872D9A}"/>
              </a:ext>
            </a:extLst>
          </p:cNvPr>
          <p:cNvSpPr txBox="1">
            <a:spLocks/>
          </p:cNvSpPr>
          <p:nvPr/>
        </p:nvSpPr>
        <p:spPr>
          <a:xfrm>
            <a:off x="2314634" y="4161229"/>
            <a:ext cx="3459181" cy="422729"/>
          </a:xfrm>
          <a:prstGeom prst="rect">
            <a:avLst/>
          </a:prstGeom>
        </p:spPr>
        <p:txBody>
          <a:bodyPr vert="horz" wrap="square" lIns="0" tIns="0" rIns="90000" bIns="4680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2600" b="0" i="0" kern="1200">
                <a:solidFill>
                  <a:schemeClr val="bg1"/>
                </a:solidFill>
                <a:latin typeface="FranklinGothicURWBoo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ReAQCT conference, Budapest 2024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5D0E6DCB-E44E-8D0D-D92F-564F5B0C4EA9}"/>
              </a:ext>
            </a:extLst>
          </p:cNvPr>
          <p:cNvSpPr txBox="1">
            <a:spLocks/>
          </p:cNvSpPr>
          <p:nvPr/>
        </p:nvSpPr>
        <p:spPr>
          <a:xfrm>
            <a:off x="963928" y="4751521"/>
            <a:ext cx="5965196" cy="465417"/>
          </a:xfrm>
          <a:prstGeom prst="rect">
            <a:avLst/>
          </a:prstGeom>
        </p:spPr>
        <p:txBody>
          <a:bodyPr vert="horz" wrap="square" lIns="0" tIns="0" rIns="90000" bIns="468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2600" b="0" i="0" kern="1200">
                <a:solidFill>
                  <a:schemeClr val="bg1"/>
                </a:solidFill>
                <a:latin typeface="FranklinGothicURWBoo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500" dirty="0">
                <a:latin typeface="FranklinGothicURWBoo"/>
              </a:rPr>
              <a:t>NSB, Laura Caune, </a:t>
            </a:r>
            <a:r>
              <a:rPr lang="en-US" sz="1500" dirty="0" err="1">
                <a:latin typeface="FranklinGothicURWBoo"/>
              </a:rPr>
              <a:t>Róbert</a:t>
            </a:r>
            <a:r>
              <a:rPr lang="en-US" sz="1500" dirty="0">
                <a:latin typeface="FranklinGothicURWBoo"/>
              </a:rPr>
              <a:t> </a:t>
            </a:r>
            <a:r>
              <a:rPr lang="en-US" sz="1500" dirty="0" err="1">
                <a:latin typeface="FranklinGothicURWBoo"/>
              </a:rPr>
              <a:t>Izsák</a:t>
            </a:r>
            <a:r>
              <a:rPr lang="en-US" sz="1500" dirty="0">
                <a:latin typeface="FranklinGothicURWBoo"/>
              </a:rPr>
              <a:t>, Earl T. Campbell, Nicole Holzmann</a:t>
            </a:r>
            <a:br>
              <a:rPr lang="en-US" sz="1500" dirty="0">
                <a:latin typeface="FranklinGothicURWBoo"/>
              </a:rPr>
            </a:br>
            <a:r>
              <a:rPr lang="en-GB" sz="1500" b="1" i="0" dirty="0">
                <a:effectLst/>
                <a:latin typeface="FranklinGothicURWBoo"/>
              </a:rPr>
              <a:t>PRX Quantum 4, 040341 (2023)</a:t>
            </a:r>
          </a:p>
          <a:p>
            <a:pPr algn="ctr">
              <a:lnSpc>
                <a:spcPct val="120000"/>
              </a:lnSpc>
            </a:pP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13516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82D7A-688C-0811-BD66-D169395FA1E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6FE048A-0070-2B49-AEBB-826DFF215A3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EA075-4D9E-8D68-394D-DC08915635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Riverlane 2024 | Commercial in confidence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FF1917-8BFB-0494-B527-70EC39A262E1}"/>
                  </a:ext>
                </a:extLst>
              </p:cNvPr>
              <p:cNvSpPr txBox="1"/>
              <p:nvPr/>
            </p:nvSpPr>
            <p:spPr>
              <a:xfrm>
                <a:off x="1533940" y="6104878"/>
                <a:ext cx="26777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Time evolution vector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:endParaRPr lang="en-GB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FF1917-8BFB-0494-B527-70EC39A26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940" y="6104878"/>
                <a:ext cx="2677784" cy="369332"/>
              </a:xfrm>
              <a:prstGeom prst="rect">
                <a:avLst/>
              </a:prstGeom>
              <a:blipFill>
                <a:blip r:embed="rId2"/>
                <a:stretch>
                  <a:fillRect l="-2050" t="-8197" r="-1139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FF13703-1FCE-A6DC-B7DD-966BC958F77C}"/>
              </a:ext>
            </a:extLst>
          </p:cNvPr>
          <p:cNvSpPr txBox="1"/>
          <p:nvPr/>
        </p:nvSpPr>
        <p:spPr>
          <a:xfrm>
            <a:off x="1695846" y="1253895"/>
            <a:ext cx="7503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System: H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dirty="0"/>
              <a:t> molecule in a STO-3G basis (4 electrons, 3 orbitals), 5 qubits total</a:t>
            </a:r>
            <a:endParaRPr lang="en-GB" dirty="0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7AB2F107-BB30-AC40-715B-F141CED55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81" y="445764"/>
            <a:ext cx="9406697" cy="848533"/>
          </a:xfrm>
        </p:spPr>
        <p:txBody>
          <a:bodyPr/>
          <a:lstStyle/>
          <a:p>
            <a:r>
              <a:rPr lang="en-US" dirty="0"/>
              <a:t>Results: H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dirty="0"/>
              <a:t> molecule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F503DF-C3F6-70F4-1ABB-343C601EE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674" y="1731088"/>
            <a:ext cx="4150780" cy="42932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0E0F2BF-40AA-74C0-CBAE-2B4C09EFD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031" y="1754565"/>
            <a:ext cx="1634046" cy="104705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C1DFDE8-95C5-59A9-B67F-74606BA07D47}"/>
              </a:ext>
            </a:extLst>
          </p:cNvPr>
          <p:cNvGrpSpPr/>
          <p:nvPr/>
        </p:nvGrpSpPr>
        <p:grpSpPr>
          <a:xfrm>
            <a:off x="5332846" y="1995317"/>
            <a:ext cx="4811598" cy="3738644"/>
            <a:chOff x="5332846" y="1995317"/>
            <a:chExt cx="4811598" cy="3738644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816FFCD-CFA0-990E-8A1B-74E495FCBB13}"/>
                </a:ext>
              </a:extLst>
            </p:cNvPr>
            <p:cNvCxnSpPr/>
            <p:nvPr/>
          </p:nvCxnSpPr>
          <p:spPr>
            <a:xfrm>
              <a:off x="5332846" y="3886200"/>
              <a:ext cx="4889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19FC66D-A0F7-4529-84E8-25956C48AD75}"/>
                    </a:ext>
                  </a:extLst>
                </p:cNvPr>
                <p:cNvSpPr txBox="1"/>
                <p:nvPr/>
              </p:nvSpPr>
              <p:spPr>
                <a:xfrm>
                  <a:off x="7565957" y="5358922"/>
                  <a:ext cx="1221296" cy="3750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CDF (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)</a:t>
                  </a:r>
                  <a:endParaRPr lang="en-GB" dirty="0"/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19FC66D-A0F7-4529-84E8-25956C48AD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5957" y="5358922"/>
                  <a:ext cx="1221296" cy="375039"/>
                </a:xfrm>
                <a:prstGeom prst="rect">
                  <a:avLst/>
                </a:prstGeom>
                <a:blipFill>
                  <a:blip r:embed="rId5"/>
                  <a:stretch>
                    <a:fillRect l="-4000" t="-6452" r="-4000" b="-2419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83E6A22-ED80-35A2-30D1-B9889969B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20013" y="3045944"/>
              <a:ext cx="4324431" cy="220221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E5E5499-A9C6-573C-B3D7-7E08C2AAA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58587" y="2054320"/>
              <a:ext cx="2288965" cy="708860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67F6DA9-35E3-3DB9-CF75-69B24E3BA278}"/>
                </a:ext>
              </a:extLst>
            </p:cNvPr>
            <p:cNvSpPr/>
            <p:nvPr/>
          </p:nvSpPr>
          <p:spPr>
            <a:xfrm>
              <a:off x="7160858" y="1995317"/>
              <a:ext cx="2486992" cy="80630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2812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82630-F1C3-F409-FD47-8824FEB32A9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6FE048A-0070-2B49-AEBB-826DFF215A3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8386D-FA73-FAC7-2C1C-D749826682D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Riverlane 2024 | Commercial in confidence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2B57352-9E1C-1909-097E-F02064BD3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81" y="445764"/>
            <a:ext cx="9406697" cy="848533"/>
          </a:xfrm>
        </p:spPr>
        <p:txBody>
          <a:bodyPr/>
          <a:lstStyle/>
          <a:p>
            <a:r>
              <a:rPr lang="en-US" dirty="0"/>
              <a:t>Simulated results: </a:t>
            </a:r>
            <a:r>
              <a:rPr lang="en-US" dirty="0" err="1"/>
              <a:t>Trotterization</a:t>
            </a:r>
            <a:r>
              <a:rPr lang="en-US" dirty="0"/>
              <a:t> (H</a:t>
            </a:r>
            <a:r>
              <a:rPr lang="en-US" baseline="-25000" dirty="0"/>
              <a:t>2</a:t>
            </a:r>
            <a:r>
              <a:rPr lang="en-US" dirty="0"/>
              <a:t>)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46E89A-9859-D1A8-BF99-B00A21742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420" y="1351583"/>
            <a:ext cx="4879889" cy="25217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8CAE5D-4C4A-F0FD-838B-F08070CD1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420" y="3919826"/>
            <a:ext cx="4925276" cy="24692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EFFB30-943A-27CC-7019-D8B89D3C2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894" y="1516959"/>
            <a:ext cx="1486086" cy="6634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3A95F3-0205-4731-9607-11FAE5E252E7}"/>
                  </a:ext>
                </a:extLst>
              </p:cNvPr>
              <p:cNvSpPr txBox="1"/>
              <p:nvPr/>
            </p:nvSpPr>
            <p:spPr>
              <a:xfrm>
                <a:off x="523084" y="1387415"/>
                <a:ext cx="4769099" cy="4083169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285750" indent="-285750">
                  <a:spcAft>
                    <a:spcPts val="40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</a:pPr>
                <a:r>
                  <a:rPr lang="en-US" dirty="0"/>
                  <a:t>Simulated results for H</a:t>
                </a:r>
                <a:r>
                  <a:rPr lang="en-US" baseline="-25000" dirty="0"/>
                  <a:t>2</a:t>
                </a:r>
                <a:r>
                  <a:rPr lang="en-US" dirty="0"/>
                  <a:t> molecule in a minimal basis:</a:t>
                </a:r>
              </a:p>
              <a:p>
                <a:pPr marL="285750" indent="-285750">
                  <a:spcAft>
                    <a:spcPts val="40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</a:pPr>
                <a:r>
                  <a:rPr lang="en-US" dirty="0"/>
                  <a:t>Circuit for a single Trotter step:</a:t>
                </a:r>
              </a:p>
              <a:p>
                <a:pPr marL="285750" indent="-285750">
                  <a:spcAft>
                    <a:spcPts val="40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spcAft>
                    <a:spcPts val="40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</a:pPr>
                <a:r>
                  <a:rPr lang="en-US" dirty="0"/>
                  <a:t>We apply a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𝑍𝑍</m:t>
                        </m:r>
                      </m:sub>
                    </m:sSub>
                  </m:oMath>
                </a14:m>
                <a:r>
                  <a:rPr lang="en-US" dirty="0"/>
                  <a:t> error to each CZ gate</a:t>
                </a:r>
              </a:p>
              <a:p>
                <a:pPr marL="285750" indent="-285750">
                  <a:spcAft>
                    <a:spcPts val="40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</a:pPr>
                <a:r>
                  <a:rPr lang="en-US" dirty="0"/>
                  <a:t>This leads to a large error in the energy, which is fixed by randomized compiling (RC)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3A95F3-0205-4731-9607-11FAE5E25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84" y="1387415"/>
                <a:ext cx="4769099" cy="4083169"/>
              </a:xfrm>
              <a:prstGeom prst="rect">
                <a:avLst/>
              </a:prstGeom>
              <a:blipFill>
                <a:blip r:embed="rId5"/>
                <a:stretch>
                  <a:fillRect l="-895" t="-897" r="-1918" b="-14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2E38A62F-758E-8327-46EC-F10E705EB8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543" y="2953692"/>
            <a:ext cx="4306097" cy="7432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7451150-5A98-424D-BF74-B1574E8A7B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4856" y="5612727"/>
            <a:ext cx="2919794" cy="6930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8CD0BC-8C49-CE74-78D2-07FE00EB42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3940" y="1722437"/>
            <a:ext cx="1722067" cy="31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17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289D04-FFE2-1347-A9E7-59BD4ECF4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3522" y="888845"/>
            <a:ext cx="4148402" cy="644344"/>
          </a:xfrm>
        </p:spPr>
        <p:txBody>
          <a:bodyPr/>
          <a:lstStyle/>
          <a:p>
            <a:r>
              <a:rPr lang="en-GB" dirty="0"/>
              <a:t>Thanks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4DFC3D-22E0-7B40-934E-32BC34BEF2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3522" y="1670602"/>
            <a:ext cx="3404235" cy="296556"/>
          </a:xfrm>
        </p:spPr>
        <p:txBody>
          <a:bodyPr/>
          <a:lstStyle/>
          <a:p>
            <a:r>
              <a:rPr lang="en-US" dirty="0"/>
              <a:t>nick.blunt@riverlane.com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9A7A4-B71E-ED59-D9D2-37D0AF90B8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6FE048A-0070-2B49-AEBB-826DFF215A3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7A0BA-B637-189B-142F-7D16FB315F8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© Riverlane 2024 | Commercial in confidence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E896170F-EB27-4CD5-1895-C84E30D81265}"/>
              </a:ext>
            </a:extLst>
          </p:cNvPr>
          <p:cNvSpPr txBox="1">
            <a:spLocks/>
          </p:cNvSpPr>
          <p:nvPr/>
        </p:nvSpPr>
        <p:spPr>
          <a:xfrm>
            <a:off x="1533520" y="2127339"/>
            <a:ext cx="3404235" cy="1354666"/>
          </a:xfrm>
          <a:prstGeom prst="rect">
            <a:avLst/>
          </a:prstGeom>
        </p:spPr>
        <p:txBody>
          <a:bodyPr vert="horz" wrap="square" lIns="0" tIns="0" rIns="90000" bIns="4680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None/>
              <a:defRPr lang="en-GB" sz="1800" b="0" i="0" kern="1200" smtClean="0">
                <a:solidFill>
                  <a:schemeClr val="bg1"/>
                </a:solidFill>
                <a:effectLst/>
                <a:latin typeface="FranklinGothicURWMe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Laura Caune</a:t>
            </a:r>
            <a:br>
              <a:rPr lang="en-US" dirty="0"/>
            </a:br>
            <a:r>
              <a:rPr lang="en-US" dirty="0" err="1"/>
              <a:t>Róbert</a:t>
            </a:r>
            <a:r>
              <a:rPr lang="en-US" dirty="0"/>
              <a:t> </a:t>
            </a:r>
            <a:r>
              <a:rPr lang="en-US" dirty="0" err="1"/>
              <a:t>Izsák</a:t>
            </a:r>
            <a:br>
              <a:rPr lang="en-US" dirty="0"/>
            </a:br>
            <a:r>
              <a:rPr lang="en-US" dirty="0"/>
              <a:t>Earl Campbell</a:t>
            </a:r>
            <a:br>
              <a:rPr lang="en-US" dirty="0"/>
            </a:br>
            <a:r>
              <a:rPr lang="en-US" dirty="0"/>
              <a:t>Nicole Holzmann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18A45365-42EF-7F71-EC80-653E88DF4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663" y="5048245"/>
            <a:ext cx="1371145" cy="137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C45169-7495-B0C9-ED19-2A0CC6EBD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347" y="3621187"/>
            <a:ext cx="1419438" cy="141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B7403424-0254-36F6-787F-F7318B09F7DB}"/>
              </a:ext>
            </a:extLst>
          </p:cNvPr>
          <p:cNvSpPr txBox="1">
            <a:spLocks/>
          </p:cNvSpPr>
          <p:nvPr/>
        </p:nvSpPr>
        <p:spPr>
          <a:xfrm>
            <a:off x="1533521" y="3619326"/>
            <a:ext cx="3404235" cy="1354666"/>
          </a:xfrm>
          <a:prstGeom prst="rect">
            <a:avLst/>
          </a:prstGeom>
        </p:spPr>
        <p:txBody>
          <a:bodyPr vert="horz" wrap="square" lIns="0" tIns="0" rIns="90000" bIns="4680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None/>
              <a:defRPr lang="en-GB" sz="1800" b="0" i="0" kern="1200" smtClean="0">
                <a:solidFill>
                  <a:schemeClr val="bg1"/>
                </a:solidFill>
                <a:effectLst/>
                <a:latin typeface="FranklinGothicURWMe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Andy Patterson (Rigetti)</a:t>
            </a:r>
            <a:br>
              <a:rPr lang="en-US" dirty="0"/>
            </a:br>
            <a:r>
              <a:rPr lang="en-US" dirty="0"/>
              <a:t>Marco Paini (Rigetti)</a:t>
            </a:r>
            <a:br>
              <a:rPr lang="en-US" dirty="0"/>
            </a:br>
            <a:r>
              <a:rPr lang="en-GB" dirty="0"/>
              <a:t>Andrew </a:t>
            </a:r>
            <a:r>
              <a:rPr lang="en-GB" dirty="0" err="1"/>
              <a:t>Arrasmith</a:t>
            </a:r>
            <a:r>
              <a:rPr lang="en-GB" dirty="0"/>
              <a:t> (Rigetti)</a:t>
            </a:r>
            <a:br>
              <a:rPr lang="en-GB" dirty="0"/>
            </a:br>
            <a:r>
              <a:rPr lang="en-GB" dirty="0"/>
              <a:t>Bram Evert (Rigetti)</a:t>
            </a:r>
          </a:p>
        </p:txBody>
      </p:sp>
      <p:pic>
        <p:nvPicPr>
          <p:cNvPr id="1026" name="Picture 2" descr="UKRI+logo - Z-arts">
            <a:extLst>
              <a:ext uri="{FF2B5EF4-FFF2-40B4-BE49-F238E27FC236}">
                <a16:creationId xmlns:a16="http://schemas.microsoft.com/office/drawing/2014/main" id="{3D439CF6-B42A-EDFE-1CDC-88793D994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5276938"/>
            <a:ext cx="2933700" cy="86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69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Quantum phase estimation">
            <a:extLst>
              <a:ext uri="{FF2B5EF4-FFF2-40B4-BE49-F238E27FC236}">
                <a16:creationId xmlns:a16="http://schemas.microsoft.com/office/drawing/2014/main" id="{71036F12-BFE5-8586-E8D2-B68258B32EF7}"/>
              </a:ext>
            </a:extLst>
          </p:cNvPr>
          <p:cNvSpPr txBox="1">
            <a:spLocks/>
          </p:cNvSpPr>
          <p:nvPr/>
        </p:nvSpPr>
        <p:spPr>
          <a:xfrm>
            <a:off x="574191" y="561310"/>
            <a:ext cx="9815513" cy="577274"/>
          </a:xfrm>
          <a:prstGeom prst="rect">
            <a:avLst/>
          </a:prstGeom>
        </p:spPr>
        <p:txBody>
          <a:bodyPr vert="horz" wrap="square" lIns="0" tIns="0" rIns="90000" bIns="46800" rtlCol="0" anchor="ctr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b="0" i="0" kern="1200">
                <a:solidFill>
                  <a:schemeClr val="accent6"/>
                </a:solidFill>
                <a:latin typeface="FranklinGothicURWBoo" pitchFamily="2" charset="77"/>
                <a:ea typeface="+mj-ea"/>
                <a:cs typeface="+mj-cs"/>
              </a:defRPr>
            </a:lvl1pPr>
          </a:lstStyle>
          <a:p>
            <a:r>
              <a:rPr lang="en-US" sz="4200" dirty="0"/>
              <a:t>Textbook quantum phase estimation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E75C8E-1AF2-1F77-3AA5-425C85F4DB63}"/>
              </a:ext>
            </a:extLst>
          </p:cNvPr>
          <p:cNvSpPr txBox="1"/>
          <p:nvPr/>
        </p:nvSpPr>
        <p:spPr>
          <a:xfrm>
            <a:off x="479425" y="5216085"/>
            <a:ext cx="975025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The output is a discrete distribution of measurements results – not ideal for error mitigation 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86784B-8113-EC73-F11B-296497230583}"/>
                  </a:ext>
                </a:extLst>
              </p:cNvPr>
              <p:cNvSpPr txBox="1"/>
              <p:nvPr/>
            </p:nvSpPr>
            <p:spPr>
              <a:xfrm>
                <a:off x="479425" y="4195668"/>
                <a:ext cx="9750251" cy="3693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285750" indent="-285750">
                  <a:buClr>
                    <a:schemeClr val="tx2"/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Total running time for precision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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86784B-8113-EC73-F11B-296497230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25" y="4195668"/>
                <a:ext cx="9750251" cy="369332"/>
              </a:xfrm>
              <a:prstGeom prst="rect">
                <a:avLst/>
              </a:prstGeom>
              <a:blipFill>
                <a:blip r:embed="rId3"/>
                <a:stretch>
                  <a:fillRect l="-438" t="-9836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FBB1C31A-A089-9E0A-5F81-078D921D54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6389079"/>
            <a:ext cx="916238" cy="332398"/>
          </a:xfrm>
        </p:spPr>
        <p:txBody>
          <a:bodyPr/>
          <a:lstStyle/>
          <a:p>
            <a:fld id="{36FE048A-0070-2B49-AEBB-826DFF215A3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EC420E27-53C1-117D-C456-223BB945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533940" y="6389078"/>
            <a:ext cx="2123660" cy="332398"/>
          </a:xfrm>
        </p:spPr>
        <p:txBody>
          <a:bodyPr/>
          <a:lstStyle/>
          <a:p>
            <a:r>
              <a:rPr lang="en-US" dirty="0"/>
              <a:t>© Riverlane 2024 | Commercial in confidence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C0C346-E10E-93FB-D070-9BAE88A26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359" y="1338960"/>
            <a:ext cx="6414052" cy="25624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4C7BF6-8244-A2A7-39B7-68CAE556D95F}"/>
                  </a:ext>
                </a:extLst>
              </p:cNvPr>
              <p:cNvSpPr txBox="1"/>
              <p:nvPr/>
            </p:nvSpPr>
            <p:spPr>
              <a:xfrm>
                <a:off x="479425" y="4708364"/>
                <a:ext cx="9750251" cy="3693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285750" indent="-285750">
                  <a:buClr>
                    <a:schemeClr val="tx2"/>
                  </a:buClr>
                  <a:buFont typeface="Arial" panose="020B0604020202020204" pitchFamily="34" charset="0"/>
                  <a:buChar char="•"/>
                </a:pPr>
                <a:r>
                  <a:rPr lang="en-US" dirty="0"/>
                  <a:t>Typically, each application of U is very expensive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very high total circuit depth  </a:t>
                </a:r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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4C7BF6-8244-A2A7-39B7-68CAE556D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25" y="4708364"/>
                <a:ext cx="9750251" cy="369332"/>
              </a:xfrm>
              <a:prstGeom prst="rect">
                <a:avLst/>
              </a:prstGeom>
              <a:blipFill>
                <a:blip r:embed="rId5"/>
                <a:stretch>
                  <a:fillRect l="-438" t="-9836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ABAC9A7-7D12-8747-B987-C791F4B55D07}"/>
              </a:ext>
            </a:extLst>
          </p:cNvPr>
          <p:cNvSpPr txBox="1"/>
          <p:nvPr/>
        </p:nvSpPr>
        <p:spPr>
          <a:xfrm>
            <a:off x="479425" y="5742331"/>
            <a:ext cx="975025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There are iterative version of QPE that require only a single ancilla, but above points remain</a:t>
            </a:r>
          </a:p>
        </p:txBody>
      </p:sp>
    </p:spTree>
    <p:extLst>
      <p:ext uri="{BB962C8B-B14F-4D97-AF65-F5344CB8AC3E}">
        <p14:creationId xmlns:p14="http://schemas.microsoft.com/office/powerpoint/2010/main" val="1919113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8B4B6-C727-1F02-BC7A-013C80D8375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6FE048A-0070-2B49-AEBB-826DFF215A3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62DD5-2407-88CF-3931-E80E77A1B3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Riverlane 2024 | Commercial in confidence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D050BE48-8F51-F51B-07F1-1C29941B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81" y="445764"/>
            <a:ext cx="9406697" cy="848533"/>
          </a:xfrm>
        </p:spPr>
        <p:txBody>
          <a:bodyPr/>
          <a:lstStyle/>
          <a:p>
            <a:r>
              <a:rPr lang="en-US" dirty="0"/>
              <a:t>Comparison with textbook QPE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03378B-9A9F-0876-0B2D-5AE2E34536D4}"/>
              </a:ext>
            </a:extLst>
          </p:cNvPr>
          <p:cNvSpPr txBox="1"/>
          <p:nvPr/>
        </p:nvSpPr>
        <p:spPr>
          <a:xfrm>
            <a:off x="647286" y="5640027"/>
            <a:ext cx="7591402" cy="7490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buAutoNum type="arabicPeriod"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-apple-system"/>
                <a:ea typeface="+mn-lt"/>
                <a:cs typeface="+mn-lt"/>
              </a:rPr>
              <a:t> Ding and Lin, PRX Quantum </a:t>
            </a:r>
            <a:r>
              <a:rPr lang="en-US" sz="1500" b="1" dirty="0">
                <a:solidFill>
                  <a:schemeClr val="bg1">
                    <a:lumMod val="50000"/>
                  </a:schemeClr>
                </a:solidFill>
                <a:latin typeface="-apple-system"/>
                <a:ea typeface="+mn-lt"/>
                <a:cs typeface="+mn-lt"/>
              </a:rPr>
              <a:t>4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-apple-system"/>
                <a:ea typeface="+mn-lt"/>
                <a:cs typeface="+mn-lt"/>
              </a:rPr>
              <a:t>, 020331 (2023)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 Wang et al., Quantum </a:t>
            </a:r>
            <a:r>
              <a:rPr lang="en-US" sz="1500" b="1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7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, 1167 (2023)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1295D2-B700-4B94-178B-020B790E7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383" y="1496964"/>
            <a:ext cx="4248564" cy="16973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F2FF7B-F28D-47D6-06B1-E78A53D3E484}"/>
                  </a:ext>
                </a:extLst>
              </p:cNvPr>
              <p:cNvSpPr txBox="1"/>
              <p:nvPr/>
            </p:nvSpPr>
            <p:spPr>
              <a:xfrm>
                <a:off x="647286" y="3493506"/>
                <a:ext cx="9750251" cy="3693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285750" indent="-285750">
                  <a:buClr>
                    <a:schemeClr val="tx2"/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Total running time for precision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(up to log factors) </a:t>
                </a:r>
                <a:r>
                  <a:rPr lang="en-US" dirty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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F2FF7B-F28D-47D6-06B1-E78A53D3E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86" y="3493506"/>
                <a:ext cx="9750251" cy="369332"/>
              </a:xfrm>
              <a:prstGeom prst="rect">
                <a:avLst/>
              </a:prstGeom>
              <a:blipFill>
                <a:blip r:embed="rId5"/>
                <a:stretch>
                  <a:fillRect l="-375" t="-9836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C1B1BC7-D518-D78D-185F-10E3B500CFD6}"/>
              </a:ext>
            </a:extLst>
          </p:cNvPr>
          <p:cNvSpPr txBox="1"/>
          <p:nvPr/>
        </p:nvSpPr>
        <p:spPr>
          <a:xfrm>
            <a:off x="647286" y="4002595"/>
            <a:ext cx="975025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Hadamard test with a single ancilla qubit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FA52B3-72ED-7973-5ABD-4A911C863A9A}"/>
              </a:ext>
            </a:extLst>
          </p:cNvPr>
          <p:cNvSpPr txBox="1"/>
          <p:nvPr/>
        </p:nvSpPr>
        <p:spPr>
          <a:xfrm>
            <a:off x="647286" y="4519450"/>
            <a:ext cx="975025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Circuit depths can be up to 100 times lower than textbook QPE [1, 2]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9F3A6B-F269-39C8-FB6F-E20DBF39BC0B}"/>
              </a:ext>
            </a:extLst>
          </p:cNvPr>
          <p:cNvSpPr txBox="1"/>
          <p:nvPr/>
        </p:nvSpPr>
        <p:spPr>
          <a:xfrm>
            <a:off x="647285" y="5068028"/>
            <a:ext cx="975025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Expected to</a:t>
            </a:r>
            <a:r>
              <a:rPr lang="en-US" dirty="0">
                <a:solidFill>
                  <a:schemeClr val="tx1"/>
                </a:solidFill>
              </a:rPr>
              <a:t> have a higher total runtime (a higher </a:t>
            </a:r>
            <a:r>
              <a:rPr lang="en-US" dirty="0" err="1">
                <a:solidFill>
                  <a:schemeClr val="tx1"/>
                </a:solidFill>
              </a:rPr>
              <a:t>prefactor</a:t>
            </a:r>
            <a:r>
              <a:rPr lang="en-US" dirty="0"/>
              <a:t>)</a:t>
            </a:r>
            <a:r>
              <a:rPr lang="en-US" dirty="0">
                <a:solidFill>
                  <a:schemeClr val="tx1"/>
                </a:solidFill>
              </a:rPr>
              <a:t> than textbook QPE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36CB25-C285-D1F9-4729-19F5FB52E1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6526" y="1755613"/>
            <a:ext cx="3585117" cy="111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09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8B4B6-C727-1F02-BC7A-013C80D8375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6FE048A-0070-2B49-AEBB-826DFF215A3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62DD5-2407-88CF-3931-E80E77A1B3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Riverlane 2024 | Commercial in confidence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D050BE48-8F51-F51B-07F1-1C29941B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81" y="445764"/>
            <a:ext cx="9406697" cy="848533"/>
          </a:xfrm>
        </p:spPr>
        <p:txBody>
          <a:bodyPr/>
          <a:lstStyle/>
          <a:p>
            <a:r>
              <a:rPr lang="en-US" dirty="0"/>
              <a:t>Importance sampling in statistical QPE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03378B-9A9F-0876-0B2D-5AE2E34536D4}"/>
              </a:ext>
            </a:extLst>
          </p:cNvPr>
          <p:cNvSpPr txBox="1"/>
          <p:nvPr/>
        </p:nvSpPr>
        <p:spPr>
          <a:xfrm>
            <a:off x="609186" y="5953602"/>
            <a:ext cx="7591402" cy="4028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buAutoNum type="arabicPeriod"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-apple-system"/>
                <a:ea typeface="+mn-lt"/>
                <a:cs typeface="+mn-lt"/>
              </a:rPr>
              <a:t> Lin and Tong, PRX Quantum </a:t>
            </a:r>
            <a:r>
              <a:rPr lang="en-US" sz="1500" b="1" dirty="0">
                <a:solidFill>
                  <a:schemeClr val="bg1">
                    <a:lumMod val="50000"/>
                  </a:schemeClr>
                </a:solidFill>
                <a:latin typeface="-apple-system"/>
                <a:ea typeface="+mn-lt"/>
                <a:cs typeface="+mn-lt"/>
              </a:rPr>
              <a:t>3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-apple-system"/>
                <a:ea typeface="+mn-lt"/>
                <a:cs typeface="+mn-lt"/>
              </a:rPr>
              <a:t>, 010318 (2022)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FF8D8E2-E507-7116-4170-D718BC560541}"/>
              </a:ext>
            </a:extLst>
          </p:cNvPr>
          <p:cNvGrpSpPr/>
          <p:nvPr/>
        </p:nvGrpSpPr>
        <p:grpSpPr>
          <a:xfrm>
            <a:off x="3979033" y="1457989"/>
            <a:ext cx="5946845" cy="806307"/>
            <a:chOff x="3979033" y="1546151"/>
            <a:chExt cx="5946845" cy="80630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7BAF098-EE5B-FDEC-9E1B-AE1152132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8047" y="1594875"/>
              <a:ext cx="2288965" cy="70886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F5C5DA-2BF6-E7AC-686E-98D294B2F700}"/>
                </a:ext>
              </a:extLst>
            </p:cNvPr>
            <p:cNvSpPr/>
            <p:nvPr/>
          </p:nvSpPr>
          <p:spPr>
            <a:xfrm>
              <a:off x="3979033" y="1546151"/>
              <a:ext cx="2486992" cy="80630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3EF056B-A869-0B30-0963-1EAEDED6CBAD}"/>
                    </a:ext>
                  </a:extLst>
                </p:cNvPr>
                <p:cNvSpPr txBox="1"/>
                <p:nvPr/>
              </p:nvSpPr>
              <p:spPr>
                <a:xfrm>
                  <a:off x="7525734" y="1699568"/>
                  <a:ext cx="24001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tx2"/>
                      </a:solidFill>
                    </a:rPr>
                    <a:t>The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tx2"/>
                      </a:solidFill>
                    </a:rPr>
                    <a:t>’s decay as 1/k</a:t>
                  </a:r>
                  <a:endParaRPr lang="en-US" b="0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3EF056B-A869-0B30-0963-1EAEDED6CB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5734" y="1699568"/>
                  <a:ext cx="2400144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2290" t="-8197" b="-2459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8DCAFAA-F65B-A335-E147-6BF5381D370E}"/>
              </a:ext>
            </a:extLst>
          </p:cNvPr>
          <p:cNvGrpSpPr/>
          <p:nvPr/>
        </p:nvGrpSpPr>
        <p:grpSpPr>
          <a:xfrm>
            <a:off x="817306" y="2552202"/>
            <a:ext cx="9190409" cy="1105430"/>
            <a:chOff x="817306" y="2552202"/>
            <a:chExt cx="9190409" cy="110543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A0D6678-35E7-E713-4EBE-B36D9E23C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52764" y="2552202"/>
              <a:ext cx="888729" cy="50331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8647056-B533-212D-7814-148193DFD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10600" y="2633280"/>
              <a:ext cx="1397115" cy="34115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2888B0-20F1-D2EE-0C88-48487FBC34EF}"/>
                </a:ext>
              </a:extLst>
            </p:cNvPr>
            <p:cNvSpPr txBox="1"/>
            <p:nvPr/>
          </p:nvSpPr>
          <p:spPr>
            <a:xfrm>
              <a:off x="6966934" y="2619192"/>
              <a:ext cx="1580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Normalization:</a:t>
              </a:r>
              <a:endParaRPr lang="en-US" b="0" dirty="0">
                <a:solidFill>
                  <a:schemeClr val="tx2"/>
                </a:solidFill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33E3B6B-BE8A-7D5D-DA2A-91E8F9BAB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62037" y="3226900"/>
              <a:ext cx="1726297" cy="41395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1AB8713-EF15-36DA-A2CE-2ECD3B60A2B5}"/>
                    </a:ext>
                  </a:extLst>
                </p:cNvPr>
                <p:cNvSpPr txBox="1"/>
                <p:nvPr/>
              </p:nvSpPr>
              <p:spPr>
                <a:xfrm>
                  <a:off x="817306" y="3288300"/>
                  <a:ext cx="24001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tx2"/>
                      </a:solidFill>
                    </a:rPr>
                    <a:t>Take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a14:m>
                  <a:r>
                    <a:rPr lang="en-US" b="0" dirty="0">
                      <a:solidFill>
                        <a:schemeClr val="tx2"/>
                      </a:solidFill>
                    </a:rPr>
                    <a:t> samples of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b="0" dirty="0">
                      <a:solidFill>
                        <a:schemeClr val="tx2"/>
                      </a:solidFill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1AB8713-EF15-36DA-A2CE-2ECD3B60A2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306" y="3288300"/>
                  <a:ext cx="2400144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2030" t="-8197" b="-2459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0006903-4A2B-3A92-65ED-032AE57083F1}"/>
              </a:ext>
            </a:extLst>
          </p:cNvPr>
          <p:cNvGrpSpPr/>
          <p:nvPr/>
        </p:nvGrpSpPr>
        <p:grpSpPr>
          <a:xfrm>
            <a:off x="3741065" y="4009843"/>
            <a:ext cx="6603085" cy="1745393"/>
            <a:chOff x="3741065" y="4009843"/>
            <a:chExt cx="6603085" cy="174539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909C899-9EEF-E14E-B743-ACB745923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41065" y="4009843"/>
              <a:ext cx="2899426" cy="73610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58DA12C-2084-C107-45FC-2CA6A7BEB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336055" y="4988727"/>
              <a:ext cx="2229845" cy="76650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9EB8110-E603-4BF7-C224-89399C665713}"/>
                    </a:ext>
                  </a:extLst>
                </p:cNvPr>
                <p:cNvSpPr txBox="1"/>
                <p:nvPr/>
              </p:nvSpPr>
              <p:spPr>
                <a:xfrm>
                  <a:off x="7278084" y="5044785"/>
                  <a:ext cx="3066066" cy="7104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300"/>
                    </a:spcAft>
                  </a:pPr>
                  <a:r>
                    <a:rPr lang="en-US" dirty="0">
                      <a:solidFill>
                        <a:schemeClr val="tx2"/>
                      </a:solidFill>
                    </a:rPr>
                    <a:t>Total run time for precision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ϵ</m:t>
                      </m:r>
                    </m:oMath>
                  </a14:m>
                  <a:r>
                    <a:rPr lang="en-US" dirty="0">
                      <a:solidFill>
                        <a:schemeClr val="tx2"/>
                      </a:solidFill>
                    </a:rPr>
                    <a:t>:</a:t>
                  </a:r>
                </a:p>
                <a:p>
                  <a:pPr>
                    <a:spcAft>
                      <a:spcPts val="300"/>
                    </a:spcAft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chemeClr val="tx2"/>
                      </a:solidFill>
                    </a:rPr>
                    <a:t>  -&gt;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a14:m>
                  <a:endParaRPr lang="en-US" b="0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9EB8110-E603-4BF7-C224-89399C6657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8084" y="5044785"/>
                  <a:ext cx="3066066" cy="710451"/>
                </a:xfrm>
                <a:prstGeom prst="rect">
                  <a:avLst/>
                </a:prstGeom>
                <a:blipFill>
                  <a:blip r:embed="rId11"/>
                  <a:stretch>
                    <a:fillRect l="-1789" t="-5172" b="-1034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3599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8B4B6-C727-1F02-BC7A-013C80D8375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6FE048A-0070-2B49-AEBB-826DFF215A3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62DD5-2407-88CF-3931-E80E77A1B3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Riverlane 2024 | Commercial in confidence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D050BE48-8F51-F51B-07F1-1C29941B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81" y="445764"/>
            <a:ext cx="9406697" cy="848533"/>
          </a:xfrm>
        </p:spPr>
        <p:txBody>
          <a:bodyPr/>
          <a:lstStyle/>
          <a:p>
            <a:r>
              <a:rPr lang="en-US" dirty="0"/>
              <a:t>A simulated example: H</a:t>
            </a:r>
            <a:r>
              <a:rPr lang="en-US" baseline="-25000" dirty="0"/>
              <a:t>4</a:t>
            </a:r>
            <a:endParaRPr lang="en-GB" dirty="0"/>
          </a:p>
        </p:txBody>
      </p:sp>
      <p:pic>
        <p:nvPicPr>
          <p:cNvPr id="10" name="Picture 9" descr="A graph of energy&#10;&#10;Description automatically generated">
            <a:extLst>
              <a:ext uri="{FF2B5EF4-FFF2-40B4-BE49-F238E27FC236}">
                <a16:creationId xmlns:a16="http://schemas.microsoft.com/office/drawing/2014/main" id="{10E4A4E0-9E4F-0E55-E900-8D7BF918C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759" y="1597468"/>
            <a:ext cx="6778380" cy="38593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F7F42E-8BAF-79F5-93C8-0C822D261633}"/>
              </a:ext>
            </a:extLst>
          </p:cNvPr>
          <p:cNvSpPr txBox="1"/>
          <p:nvPr/>
        </p:nvSpPr>
        <p:spPr>
          <a:xfrm>
            <a:off x="2705496" y="5662070"/>
            <a:ext cx="602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CDF for square H</a:t>
            </a:r>
            <a:r>
              <a:rPr lang="en-US" baseline="-25000" dirty="0"/>
              <a:t>4 </a:t>
            </a:r>
            <a:r>
              <a:rPr lang="en-US" dirty="0"/>
              <a:t>in a STO-3G basis, Hartree-</a:t>
            </a:r>
            <a:r>
              <a:rPr lang="en-US" dirty="0" err="1"/>
              <a:t>Fock</a:t>
            </a:r>
            <a:r>
              <a:rPr lang="en-US" dirty="0"/>
              <a:t> initial state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6931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8B4B6-C727-1F02-BC7A-013C80D8375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6FE048A-0070-2B49-AEBB-826DFF215A3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62DD5-2407-88CF-3931-E80E77A1B3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Riverlane 2024 | Commercial in confidence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D050BE48-8F51-F51B-07F1-1C29941B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81" y="445764"/>
            <a:ext cx="9406697" cy="848533"/>
          </a:xfrm>
        </p:spPr>
        <p:txBody>
          <a:bodyPr/>
          <a:lstStyle/>
          <a:p>
            <a:r>
              <a:rPr lang="en-US" dirty="0"/>
              <a:t>A simulated example: H</a:t>
            </a:r>
            <a:r>
              <a:rPr lang="en-US" baseline="-25000" dirty="0"/>
              <a:t>4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5A08066-8EA5-D8D0-8CCD-2DDE83EFE4E0}"/>
              </a:ext>
            </a:extLst>
          </p:cNvPr>
          <p:cNvGrpSpPr/>
          <p:nvPr/>
        </p:nvGrpSpPr>
        <p:grpSpPr>
          <a:xfrm>
            <a:off x="2038443" y="1584171"/>
            <a:ext cx="6726415" cy="3750572"/>
            <a:chOff x="1709791" y="1667200"/>
            <a:chExt cx="7664812" cy="434897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04BFE0E-B994-4FD6-4398-690124990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09791" y="1667200"/>
              <a:ext cx="7664812" cy="4348975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AE26C9B-AFED-6784-E052-A5D07A64441B}"/>
                </a:ext>
              </a:extLst>
            </p:cNvPr>
            <p:cNvSpPr/>
            <p:nvPr/>
          </p:nvSpPr>
          <p:spPr>
            <a:xfrm>
              <a:off x="2992987" y="2074127"/>
              <a:ext cx="628929" cy="6333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520FC03-B758-034E-E76C-0FAEB27D32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11"/>
          <a:stretch/>
        </p:blipFill>
        <p:spPr>
          <a:xfrm>
            <a:off x="6007889" y="1767562"/>
            <a:ext cx="2407927" cy="5462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15EFAB-2740-2039-291D-74BF919D8B1E}"/>
              </a:ext>
            </a:extLst>
          </p:cNvPr>
          <p:cNvSpPr txBox="1"/>
          <p:nvPr/>
        </p:nvSpPr>
        <p:spPr>
          <a:xfrm>
            <a:off x="2184796" y="5624617"/>
            <a:ext cx="6875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CDF derivative for square H</a:t>
            </a:r>
            <a:r>
              <a:rPr lang="en-US" baseline="-25000" dirty="0"/>
              <a:t>4 </a:t>
            </a:r>
            <a:r>
              <a:rPr lang="en-US" dirty="0"/>
              <a:t>in a STO-3G basis, Hartree-</a:t>
            </a:r>
            <a:r>
              <a:rPr lang="en-US" dirty="0" err="1"/>
              <a:t>Fock</a:t>
            </a:r>
            <a:r>
              <a:rPr lang="en-US" dirty="0"/>
              <a:t> initial state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908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426C9B6-3D41-272A-9BC8-DE0C397E2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356" y="1464043"/>
            <a:ext cx="3634717" cy="113142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8B4B6-C727-1F02-BC7A-013C80D8375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6FE048A-0070-2B49-AEBB-826DFF215A3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62DD5-2407-88CF-3931-E80E77A1B3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Riverlane 2024 | Commercial in confidence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D050BE48-8F51-F51B-07F1-1C29941B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81" y="445764"/>
            <a:ext cx="9406697" cy="848533"/>
          </a:xfrm>
        </p:spPr>
        <p:txBody>
          <a:bodyPr/>
          <a:lstStyle/>
          <a:p>
            <a:r>
              <a:rPr lang="en-US" dirty="0"/>
              <a:t>Compilation for time evolution</a:t>
            </a:r>
            <a:endParaRPr lang="en-GB" dirty="0"/>
          </a:p>
        </p:txBody>
      </p:sp>
      <p:sp>
        <p:nvSpPr>
          <p:cNvPr id="19" name="H2 in a STO-3G basis: reduced to one qubit with BK transformation:">
            <a:extLst>
              <a:ext uri="{FF2B5EF4-FFF2-40B4-BE49-F238E27FC236}">
                <a16:creationId xmlns:a16="http://schemas.microsoft.com/office/drawing/2014/main" id="{ED4E6EC4-A353-F416-1E7C-D3492FD26C1F}"/>
              </a:ext>
            </a:extLst>
          </p:cNvPr>
          <p:cNvSpPr txBox="1"/>
          <p:nvPr/>
        </p:nvSpPr>
        <p:spPr>
          <a:xfrm>
            <a:off x="739772" y="3130373"/>
            <a:ext cx="9186106" cy="450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square" lIns="35719" tIns="35719" rIns="35719" bIns="35719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/>
            </a:pPr>
            <a:r>
              <a:rPr lang="en-US" sz="1828" dirty="0"/>
              <a:t>Using Trotterisation is not realistic for large k and large active spaces on current QPUs</a:t>
            </a:r>
          </a:p>
        </p:txBody>
      </p:sp>
      <p:sp>
        <p:nvSpPr>
          <p:cNvPr id="20" name="H2 in a STO-3G basis: reduced to one qubit with BK transformation:">
            <a:extLst>
              <a:ext uri="{FF2B5EF4-FFF2-40B4-BE49-F238E27FC236}">
                <a16:creationId xmlns:a16="http://schemas.microsoft.com/office/drawing/2014/main" id="{4BFD6AE6-AF29-F4CD-3B71-542E05499398}"/>
              </a:ext>
            </a:extLst>
          </p:cNvPr>
          <p:cNvSpPr txBox="1"/>
          <p:nvPr/>
        </p:nvSpPr>
        <p:spPr>
          <a:xfrm>
            <a:off x="739771" y="3646167"/>
            <a:ext cx="9559929" cy="450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square" lIns="35719" tIns="35719" rIns="35719" bIns="35719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/>
            </a:pPr>
            <a:r>
              <a:rPr lang="en-US" sz="1828" dirty="0"/>
              <a:t>Example: H3</a:t>
            </a:r>
            <a:r>
              <a:rPr lang="en-US" sz="1828" baseline="30000" dirty="0"/>
              <a:t>+ </a:t>
            </a:r>
            <a:r>
              <a:rPr lang="en-US" sz="1828" dirty="0"/>
              <a:t>using 2 electrons in 3 orbitals, the </a:t>
            </a:r>
            <a:r>
              <a:rPr lang="en-US" sz="1828" b="1" dirty="0">
                <a:solidFill>
                  <a:srgbClr val="006F62"/>
                </a:solidFill>
              </a:rPr>
              <a:t>Hamiltonian has 44 Pauli operators (L=44)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2 in a STO-3G basis: reduced to one qubit with BK transformation:">
                <a:extLst>
                  <a:ext uri="{FF2B5EF4-FFF2-40B4-BE49-F238E27FC236}">
                    <a16:creationId xmlns:a16="http://schemas.microsoft.com/office/drawing/2014/main" id="{910E1F1C-6DA5-42D0-DE1C-B5D60013CA4F}"/>
                  </a:ext>
                </a:extLst>
              </p:cNvPr>
              <p:cNvSpPr txBox="1"/>
              <p:nvPr/>
            </p:nvSpPr>
            <p:spPr>
              <a:xfrm>
                <a:off x="739771" y="4189060"/>
                <a:ext cx="9274179" cy="49052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lc="http://schemas.openxmlformats.org/drawingml/2006/lockedCanvas" val="1"/>
                </a:ext>
              </a:extLst>
            </p:spPr>
            <p:txBody>
              <a:bodyPr wrap="square" lIns="35719" tIns="35719" rIns="35719" bIns="35719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lnSpc>
                    <a:spcPct val="150000"/>
                  </a:lnSpc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600" b="0"/>
                </a:pPr>
                <a:r>
                  <a:rPr lang="en-US" sz="1828" dirty="0"/>
                  <a:t>Consider a single multi-qubit Pauli appearing in the Hamiltonian,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28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28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28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28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28" b="0" i="1" dirty="0" smtClean="0">
                        <a:latin typeface="Cambria Math" panose="02040503050406030204" pitchFamily="18" charset="0"/>
                      </a:rPr>
                      <m:t>𝑍𝑋𝑍𝑋</m:t>
                    </m:r>
                  </m:oMath>
                </a14:m>
                <a:r>
                  <a:rPr lang="en-US" sz="1828" dirty="0"/>
                  <a:t>: </a:t>
                </a:r>
              </a:p>
            </p:txBody>
          </p:sp>
        </mc:Choice>
        <mc:Fallback xmlns="">
          <p:sp>
            <p:nvSpPr>
              <p:cNvPr id="21" name="H2 in a STO-3G basis: reduced to one qubit with BK transformation:">
                <a:extLst>
                  <a:ext uri="{FF2B5EF4-FFF2-40B4-BE49-F238E27FC236}">
                    <a16:creationId xmlns:a16="http://schemas.microsoft.com/office/drawing/2014/main" id="{910E1F1C-6DA5-42D0-DE1C-B5D60013C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71" y="4189060"/>
                <a:ext cx="9274179" cy="490520"/>
              </a:xfrm>
              <a:prstGeom prst="rect">
                <a:avLst/>
              </a:prstGeom>
              <a:blipFill>
                <a:blip r:embed="rId4"/>
                <a:stretch>
                  <a:fillRect l="-986" b="-1728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lc="http://schemas.openxmlformats.org/drawingml/2006/lockedCanvas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35AB970C-B5B5-C312-E805-08A7E40FF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3489" y="4878464"/>
            <a:ext cx="5162102" cy="13649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4157060-339A-AF31-148A-392BEF73D4C0}"/>
              </a:ext>
            </a:extLst>
          </p:cNvPr>
          <p:cNvSpPr/>
          <p:nvPr/>
        </p:nvSpPr>
        <p:spPr>
          <a:xfrm>
            <a:off x="2001175" y="1609678"/>
            <a:ext cx="891540" cy="999272"/>
          </a:xfrm>
          <a:prstGeom prst="rect">
            <a:avLst/>
          </a:prstGeom>
          <a:noFill/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terative algorithm:">
            <a:extLst>
              <a:ext uri="{FF2B5EF4-FFF2-40B4-BE49-F238E27FC236}">
                <a16:creationId xmlns:a16="http://schemas.microsoft.com/office/drawing/2014/main" id="{7684774C-B8FD-4007-39B3-355831FDC58A}"/>
              </a:ext>
            </a:extLst>
          </p:cNvPr>
          <p:cNvSpPr txBox="1"/>
          <p:nvPr/>
        </p:nvSpPr>
        <p:spPr>
          <a:xfrm>
            <a:off x="4980052" y="1234083"/>
            <a:ext cx="3093431" cy="353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square" lIns="35719" tIns="35719" rIns="35719" bIns="35719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28" b="1" dirty="0">
                <a:solidFill>
                  <a:srgbClr val="006F62"/>
                </a:solidFill>
              </a:rPr>
              <a:t>First-order T</a:t>
            </a:r>
            <a:r>
              <a:rPr lang="en-US" sz="1828" b="1" u="none" dirty="0">
                <a:solidFill>
                  <a:srgbClr val="006F62"/>
                </a:solidFill>
              </a:rPr>
              <a:t>rotterisation:</a:t>
            </a:r>
            <a:endParaRPr sz="1828" b="1" u="none" dirty="0">
              <a:solidFill>
                <a:srgbClr val="006F62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AAEFBA0-D5AB-425F-185B-CBE27D534F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3525" y="1905942"/>
            <a:ext cx="1330425" cy="60712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18C8772-1FAA-357A-0437-046ACB9008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4989" y="1650735"/>
            <a:ext cx="3254839" cy="955934"/>
          </a:xfrm>
          <a:prstGeom prst="rect">
            <a:avLst/>
          </a:prstGeom>
        </p:spPr>
      </p:pic>
      <p:sp>
        <p:nvSpPr>
          <p:cNvPr id="39" name="Arc 38">
            <a:extLst>
              <a:ext uri="{FF2B5EF4-FFF2-40B4-BE49-F238E27FC236}">
                <a16:creationId xmlns:a16="http://schemas.microsoft.com/office/drawing/2014/main" id="{3C6C49AB-103E-390C-66AE-2BC12A8352F8}"/>
              </a:ext>
            </a:extLst>
          </p:cNvPr>
          <p:cNvSpPr/>
          <p:nvPr/>
        </p:nvSpPr>
        <p:spPr>
          <a:xfrm flipH="1">
            <a:off x="2762513" y="2241188"/>
            <a:ext cx="2439062" cy="777055"/>
          </a:xfrm>
          <a:prstGeom prst="arc">
            <a:avLst>
              <a:gd name="adj1" fmla="val 21590045"/>
              <a:gd name="adj2" fmla="val 10669972"/>
            </a:avLst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4EC5E1F-76B6-4A2A-E423-B6AD3E3F0B2F}"/>
              </a:ext>
            </a:extLst>
          </p:cNvPr>
          <p:cNvSpPr/>
          <p:nvPr/>
        </p:nvSpPr>
        <p:spPr>
          <a:xfrm>
            <a:off x="4896860" y="1609678"/>
            <a:ext cx="3498765" cy="1057540"/>
          </a:xfrm>
          <a:prstGeom prst="rect">
            <a:avLst/>
          </a:prstGeom>
          <a:noFill/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449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C4C0F-5A19-3807-0D45-5C6AE2E5FF4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6FE048A-0070-2B49-AEBB-826DFF215A3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FA1BE-2241-C66E-7C9D-6F17EC16286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Riverlane 2024 | Commercial in confidence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05643D4-CE40-5741-F1D2-89496C982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81" y="445764"/>
            <a:ext cx="9406697" cy="848533"/>
          </a:xfrm>
        </p:spPr>
        <p:txBody>
          <a:bodyPr/>
          <a:lstStyle/>
          <a:p>
            <a:r>
              <a:rPr lang="en-US" dirty="0"/>
              <a:t>Zero-noise extrapolation (ZNE)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0919591-A577-7470-6910-586B08B044DF}"/>
              </a:ext>
            </a:extLst>
          </p:cNvPr>
          <p:cNvGrpSpPr/>
          <p:nvPr/>
        </p:nvGrpSpPr>
        <p:grpSpPr>
          <a:xfrm>
            <a:off x="5683205" y="1266030"/>
            <a:ext cx="4838788" cy="4952065"/>
            <a:chOff x="5683205" y="1266030"/>
            <a:chExt cx="4838788" cy="4952065"/>
          </a:xfrm>
        </p:grpSpPr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BF0FB0BB-A896-3222-EC48-F5A2CE5AE134}"/>
                </a:ext>
              </a:extLst>
            </p:cNvPr>
            <p:cNvSpPr txBox="1"/>
            <p:nvPr/>
          </p:nvSpPr>
          <p:spPr>
            <a:xfrm>
              <a:off x="5899359" y="5095408"/>
              <a:ext cx="4386754" cy="36933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System: H</a:t>
              </a:r>
              <a:r>
                <a:rPr lang="en-US" baseline="-25000" dirty="0"/>
                <a:t>2</a:t>
              </a:r>
              <a:r>
                <a:rPr lang="en-US" dirty="0"/>
                <a:t> STO-3G basis</a:t>
              </a:r>
            </a:p>
          </p:txBody>
        </p:sp>
        <p:sp>
          <p:nvSpPr>
            <p:cNvPr id="19" name="TextBox 13">
              <a:extLst>
                <a:ext uri="{FF2B5EF4-FFF2-40B4-BE49-F238E27FC236}">
                  <a16:creationId xmlns:a16="http://schemas.microsoft.com/office/drawing/2014/main" id="{2CCDDF0D-52EA-DC92-2BB7-AA2EF1443B09}"/>
                </a:ext>
              </a:extLst>
            </p:cNvPr>
            <p:cNvSpPr txBox="1"/>
            <p:nvPr/>
          </p:nvSpPr>
          <p:spPr>
            <a:xfrm>
              <a:off x="6364492" y="5571764"/>
              <a:ext cx="3518936" cy="646331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Run on Rigetti’s Aspen-M-1 QPU, folding two-qubit gates</a:t>
              </a:r>
            </a:p>
          </p:txBody>
        </p:sp>
        <p:pic>
          <p:nvPicPr>
            <p:cNvPr id="20" name="Picture 19" descr="Chart, line chart&#10;&#10;Description automatically generated">
              <a:extLst>
                <a:ext uri="{FF2B5EF4-FFF2-40B4-BE49-F238E27FC236}">
                  <a16:creationId xmlns:a16="http://schemas.microsoft.com/office/drawing/2014/main" id="{62C55DF4-EA71-22D2-636F-DF8576286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83205" y="1266030"/>
              <a:ext cx="4838788" cy="3629091"/>
            </a:xfrm>
            <a:prstGeom prst="rect">
              <a:avLst/>
            </a:prstGeom>
          </p:spPr>
        </p:pic>
      </p:grpSp>
      <p:sp>
        <p:nvSpPr>
          <p:cNvPr id="9" name="TextBox 10">
            <a:extLst>
              <a:ext uri="{FF2B5EF4-FFF2-40B4-BE49-F238E27FC236}">
                <a16:creationId xmlns:a16="http://schemas.microsoft.com/office/drawing/2014/main" id="{73667BBF-25D3-3015-5413-4F7FB6DBD1EE}"/>
              </a:ext>
            </a:extLst>
          </p:cNvPr>
          <p:cNvSpPr txBox="1"/>
          <p:nvPr/>
        </p:nvSpPr>
        <p:spPr>
          <a:xfrm>
            <a:off x="930265" y="5095408"/>
            <a:ext cx="4386754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System: H</a:t>
            </a:r>
            <a:r>
              <a:rPr lang="en-US" baseline="-25000" dirty="0"/>
              <a:t>2</a:t>
            </a:r>
            <a:r>
              <a:rPr lang="en-US" dirty="0"/>
              <a:t> STO-3G basis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75118E45-C7A9-8F2D-7858-63D4C66531A4}"/>
              </a:ext>
            </a:extLst>
          </p:cNvPr>
          <p:cNvSpPr txBox="1"/>
          <p:nvPr/>
        </p:nvSpPr>
        <p:spPr>
          <a:xfrm>
            <a:off x="930265" y="5549905"/>
            <a:ext cx="4386754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Simulation run on a QVM with depolarizing noise applied to the 2q gate (p=0.05)</a:t>
            </a:r>
          </a:p>
        </p:txBody>
      </p:sp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3D6F99A2-164A-F357-79DF-6F7129C83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12" y="1237792"/>
            <a:ext cx="4838789" cy="362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7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F9DD6A-5171-FD90-73CB-0330C77BA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81" y="445764"/>
            <a:ext cx="9406697" cy="848533"/>
          </a:xfrm>
        </p:spPr>
        <p:txBody>
          <a:bodyPr/>
          <a:lstStyle/>
          <a:p>
            <a:r>
              <a:rPr lang="en-US" dirty="0"/>
              <a:t>Statistical phase estimation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45431-9E14-2026-1D27-29FEBCB1FBA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6FE048A-0070-2B49-AEBB-826DFF215A3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04068-A0CC-3B9E-9AF1-568B1DAD676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Riverlane 2024 | Commercial in confidence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B7EDCE-2647-C7E4-EAB0-5B5C7DEB23A1}"/>
                  </a:ext>
                </a:extLst>
              </p:cNvPr>
              <p:cNvSpPr txBox="1"/>
              <p:nvPr/>
            </p:nvSpPr>
            <p:spPr>
              <a:xfrm>
                <a:off x="1150728" y="2989340"/>
                <a:ext cx="91042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Measuring in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basis allows us to estimate the real and imaginary parts of:</a:t>
                </a:r>
                <a:endParaRPr lang="en-US" b="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B7EDCE-2647-C7E4-EAB0-5B5C7DEB2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728" y="2989340"/>
                <a:ext cx="9104244" cy="369332"/>
              </a:xfrm>
              <a:prstGeom prst="rect">
                <a:avLst/>
              </a:prstGeom>
              <a:blipFill>
                <a:blip r:embed="rId2"/>
                <a:stretch>
                  <a:fillRect l="-603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7495F84C-E38C-69A3-84AC-76FC00F20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651" y="3442288"/>
            <a:ext cx="2521537" cy="707126"/>
          </a:xfrm>
          <a:prstGeom prst="rect">
            <a:avLst/>
          </a:prstGeom>
        </p:spPr>
      </p:pic>
      <p:sp>
        <p:nvSpPr>
          <p:cNvPr id="24" name="Iterative algorithm:">
            <a:extLst>
              <a:ext uri="{FF2B5EF4-FFF2-40B4-BE49-F238E27FC236}">
                <a16:creationId xmlns:a16="http://schemas.microsoft.com/office/drawing/2014/main" id="{2CC9C13B-BC9B-4F05-EEF0-5F3C36B8F8D6}"/>
              </a:ext>
            </a:extLst>
          </p:cNvPr>
          <p:cNvSpPr txBox="1"/>
          <p:nvPr/>
        </p:nvSpPr>
        <p:spPr>
          <a:xfrm>
            <a:off x="1225759" y="1464625"/>
            <a:ext cx="1778874" cy="353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600" u="sng"/>
            </a:lvl1pPr>
          </a:lstStyle>
          <a:p>
            <a:r>
              <a:rPr lang="en-US" sz="1828" dirty="0"/>
              <a:t>Hadamard test:</a:t>
            </a:r>
            <a:endParaRPr sz="1828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0D82DF6-D68D-CFA6-E0BE-1105F28F7123}"/>
              </a:ext>
            </a:extLst>
          </p:cNvPr>
          <p:cNvGrpSpPr/>
          <p:nvPr/>
        </p:nvGrpSpPr>
        <p:grpSpPr>
          <a:xfrm>
            <a:off x="1117600" y="4465778"/>
            <a:ext cx="8746435" cy="1839177"/>
            <a:chOff x="1117600" y="4465778"/>
            <a:chExt cx="8746435" cy="183917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EF20EBA-E907-E482-A743-28317AB36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93145" y="5011753"/>
              <a:ext cx="2378548" cy="74722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6793F3A-1A36-D8AF-82CA-62319DF3196C}"/>
                    </a:ext>
                  </a:extLst>
                </p:cNvPr>
                <p:cNvSpPr txBox="1"/>
                <p:nvPr/>
              </p:nvSpPr>
              <p:spPr>
                <a:xfrm>
                  <a:off x="1126434" y="4465778"/>
                  <a:ext cx="75846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Expanding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a14:m>
                  <a:r>
                    <a:rPr lang="en-GB" dirty="0"/>
                    <a:t> in the eigenbasis of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a14:m>
                  <a:r>
                    <a:rPr lang="en-GB" dirty="0"/>
                    <a:t>, (denoted </a:t>
                  </a:r>
                  <a14:m>
                    <m:oMath xmlns:m="http://schemas.openxmlformats.org/officeDocument/2006/math">
                      <m:r>
                        <m:rPr>
                          <m:lit/>
                        </m:rPr>
                        <a:rPr lang="en-US" b="0" i="1" dirty="0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begChr m:val="|"/>
                          <m:endChr m:val="〉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m:rPr>
                          <m:lit/>
                        </m:rPr>
                        <a:rPr lang="en-US" b="0" i="1" dirty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r>
                    <a:rPr lang="en-GB" dirty="0"/>
                    <a:t>): 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6793F3A-1A36-D8AF-82CA-62319DF319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6434" y="4465778"/>
                  <a:ext cx="7584661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723" t="-10000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1567FB6-A702-91E7-E82E-E6A567D5CCD7}"/>
                    </a:ext>
                  </a:extLst>
                </p:cNvPr>
                <p:cNvSpPr txBox="1"/>
                <p:nvPr/>
              </p:nvSpPr>
              <p:spPr>
                <a:xfrm>
                  <a:off x="1117600" y="5935623"/>
                  <a:ext cx="7910491" cy="369332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 </m:t>
                      </m:r>
                    </m:oMath>
                  </a14:m>
                  <a:r>
                    <a:rPr lang="en-US" dirty="0">
                      <a:solidFill>
                        <a:schemeClr val="tx1"/>
                      </a:solidFill>
                    </a:rPr>
                    <a:t>The energies of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a14:m>
                  <a:r>
                    <a:rPr lang="en-US" dirty="0">
                      <a:solidFill>
                        <a:schemeClr val="tx1"/>
                      </a:solidFill>
                    </a:rPr>
                    <a:t> can be extracted from the frequencies present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1567FB6-A702-91E7-E82E-E6A567D5CC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7600" y="5935623"/>
                  <a:ext cx="7910491" cy="369332"/>
                </a:xfrm>
                <a:prstGeom prst="rect">
                  <a:avLst/>
                </a:prstGeom>
                <a:blipFill>
                  <a:blip r:embed="rId8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F38CD19-0388-2329-8748-089EAC83555C}"/>
                </a:ext>
              </a:extLst>
            </p:cNvPr>
            <p:cNvGrpSpPr/>
            <p:nvPr/>
          </p:nvGrpSpPr>
          <p:grpSpPr>
            <a:xfrm>
              <a:off x="7341704" y="5135653"/>
              <a:ext cx="2522331" cy="447409"/>
              <a:chOff x="7341704" y="5135653"/>
              <a:chExt cx="2522331" cy="447409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99CFC37-B5EC-A775-A65F-3786A3DC067F}"/>
                  </a:ext>
                </a:extLst>
              </p:cNvPr>
              <p:cNvSpPr txBox="1"/>
              <p:nvPr/>
            </p:nvSpPr>
            <p:spPr>
              <a:xfrm>
                <a:off x="7341704" y="5179110"/>
                <a:ext cx="25223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(where                              )</a:t>
                </a:r>
                <a:endParaRPr lang="en-GB" dirty="0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84DD613A-D352-8BEA-4AF2-653E0C3E0A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05305" y="5135653"/>
                <a:ext cx="1564366" cy="447409"/>
              </a:xfrm>
              <a:prstGeom prst="rect">
                <a:avLst/>
              </a:prstGeom>
            </p:spPr>
          </p:pic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7E2A34A-7BEA-6537-3AD8-27270EB1C3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1443" y="1222133"/>
            <a:ext cx="4340226" cy="135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6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E23C4-7EDD-9B9B-2E3F-CEA7C7C7B94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6FE048A-0070-2B49-AEBB-826DFF215A3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4A084-6B79-374B-B1A2-99F9424066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Riverlane 2024 | Commercial in confidence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A7EC51A7-F5BE-FC57-11F6-B02E6D71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81" y="445764"/>
            <a:ext cx="9406697" cy="848533"/>
          </a:xfrm>
        </p:spPr>
        <p:txBody>
          <a:bodyPr/>
          <a:lstStyle/>
          <a:p>
            <a:r>
              <a:rPr lang="en-US" dirty="0"/>
              <a:t>Randomized compiling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983172-E3D8-9CFF-C5FF-D7858E636FDB}"/>
              </a:ext>
            </a:extLst>
          </p:cNvPr>
          <p:cNvSpPr txBox="1"/>
          <p:nvPr/>
        </p:nvSpPr>
        <p:spPr>
          <a:xfrm>
            <a:off x="647286" y="5640027"/>
            <a:ext cx="7591402" cy="7490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br>
              <a:rPr lang="en-GB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 </a:t>
            </a:r>
            <a:r>
              <a:rPr lang="en-GB" sz="1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Wallman</a:t>
            </a:r>
            <a:r>
              <a:rPr lang="en-GB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Emerson, PRA </a:t>
            </a:r>
            <a:r>
              <a:rPr lang="en-GB" sz="1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94</a:t>
            </a:r>
            <a:r>
              <a:rPr lang="en-GB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052325 (2016)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32DEE5-50F2-F00A-0562-415D26D99B1A}"/>
              </a:ext>
            </a:extLst>
          </p:cNvPr>
          <p:cNvGrpSpPr/>
          <p:nvPr/>
        </p:nvGrpSpPr>
        <p:grpSpPr>
          <a:xfrm>
            <a:off x="427297" y="2876984"/>
            <a:ext cx="10060340" cy="1211752"/>
            <a:chOff x="651832" y="2183376"/>
            <a:chExt cx="10467551" cy="129434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C2F3601-5D73-F6AD-7949-18F01F6E8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1832" y="2183376"/>
              <a:ext cx="2814088" cy="129434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BFEE9A6-B56D-0F0D-42F2-9E6BFEA07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44276" y="2193805"/>
              <a:ext cx="3435831" cy="123811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DD697F3-EC34-3D9B-7CA8-F1517C4B7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22779" y="2193805"/>
              <a:ext cx="3696604" cy="124854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1">
                  <a:extLst>
                    <a:ext uri="{FF2B5EF4-FFF2-40B4-BE49-F238E27FC236}">
                      <a16:creationId xmlns:a16="http://schemas.microsoft.com/office/drawing/2014/main" id="{D95542F1-0340-72F5-524C-00D1B8C78204}"/>
                    </a:ext>
                  </a:extLst>
                </p:cNvPr>
                <p:cNvSpPr txBox="1"/>
                <p:nvPr/>
              </p:nvSpPr>
              <p:spPr>
                <a:xfrm>
                  <a:off x="3451832" y="2669146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" name="TextBox 11">
                  <a:extLst>
                    <a:ext uri="{FF2B5EF4-FFF2-40B4-BE49-F238E27FC236}">
                      <a16:creationId xmlns:a16="http://schemas.microsoft.com/office/drawing/2014/main" id="{D95542F1-0340-72F5-524C-00D1B8C782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1832" y="2669146"/>
                  <a:ext cx="226023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4286" r="-14286" b="-238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2">
                  <a:extLst>
                    <a:ext uri="{FF2B5EF4-FFF2-40B4-BE49-F238E27FC236}">
                      <a16:creationId xmlns:a16="http://schemas.microsoft.com/office/drawing/2014/main" id="{F9B1CB87-4C0C-1C67-937D-5290C8313F54}"/>
                    </a:ext>
                  </a:extLst>
                </p:cNvPr>
                <p:cNvSpPr txBox="1"/>
                <p:nvPr/>
              </p:nvSpPr>
              <p:spPr>
                <a:xfrm>
                  <a:off x="7188431" y="2669146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2">
                  <a:extLst>
                    <a:ext uri="{FF2B5EF4-FFF2-40B4-BE49-F238E27FC236}">
                      <a16:creationId xmlns:a16="http://schemas.microsoft.com/office/drawing/2014/main" id="{F9B1CB87-4C0C-1C67-937D-5290C8313F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8431" y="2669146"/>
                  <a:ext cx="226023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4286" r="-14286" b="-238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248FF22-1921-6462-0621-4124AA8B4847}"/>
              </a:ext>
            </a:extLst>
          </p:cNvPr>
          <p:cNvSpPr txBox="1"/>
          <p:nvPr/>
        </p:nvSpPr>
        <p:spPr>
          <a:xfrm>
            <a:off x="573521" y="1537348"/>
            <a:ext cx="26937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Consider some noisy gate: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D241DD8-82A3-0B5E-D3ED-D22B4F27E7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865" y="1569249"/>
            <a:ext cx="1039469" cy="3055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196881-412D-26C3-1BEB-51670298E1C1}"/>
                  </a:ext>
                </a:extLst>
              </p:cNvPr>
              <p:cNvSpPr txBox="1"/>
              <p:nvPr/>
            </p:nvSpPr>
            <p:spPr>
              <a:xfrm>
                <a:off x="4138330" y="1537348"/>
                <a:ext cx="5564469" cy="3693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a Clifford gate,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b="0" dirty="0"/>
                  <a:t> is an error channel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196881-412D-26C3-1BEB-51670298E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330" y="1537348"/>
                <a:ext cx="5564469" cy="369332"/>
              </a:xfrm>
              <a:prstGeom prst="rect">
                <a:avLst/>
              </a:prstGeom>
              <a:blipFill>
                <a:blip r:embed="rId8"/>
                <a:stretch>
                  <a:fillRect l="-986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52AE2B-514A-676A-AAFA-9C9F9E3F3F2D}"/>
                  </a:ext>
                </a:extLst>
              </p:cNvPr>
              <p:cNvSpPr txBox="1"/>
              <p:nvPr/>
            </p:nvSpPr>
            <p:spPr>
              <a:xfrm>
                <a:off x="573521" y="2118334"/>
                <a:ext cx="9637527" cy="3693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/>
                  <a:t>Consider applying random Paulis before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and the conjugate (cancelling) Paulis afterwards: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52AE2B-514A-676A-AAFA-9C9F9E3F3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21" y="2118334"/>
                <a:ext cx="9637527" cy="369332"/>
              </a:xfrm>
              <a:prstGeom prst="rect">
                <a:avLst/>
              </a:prstGeom>
              <a:blipFill>
                <a:blip r:embed="rId9"/>
                <a:stretch>
                  <a:fillRect l="-506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20072253-4F23-7F4A-71C0-292FDE6531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91495" y="5268529"/>
            <a:ext cx="2201578" cy="72347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905C433-757B-06E6-BA41-E7ABACBCBDC4}"/>
              </a:ext>
            </a:extLst>
          </p:cNvPr>
          <p:cNvSpPr txBox="1"/>
          <p:nvPr/>
        </p:nvSpPr>
        <p:spPr>
          <a:xfrm>
            <a:off x="937544" y="4543510"/>
            <a:ext cx="2673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Twirling the error channel: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85AF50-F3DB-EEA9-CA5A-1845B39A62A4}"/>
              </a:ext>
            </a:extLst>
          </p:cNvPr>
          <p:cNvSpPr txBox="1"/>
          <p:nvPr/>
        </p:nvSpPr>
        <p:spPr>
          <a:xfrm>
            <a:off x="937544" y="5274080"/>
            <a:ext cx="2605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Results in a Pauli channel: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227D27A-110E-0B29-C044-883107A584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53198" y="4405763"/>
            <a:ext cx="2608538" cy="79914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A82D297-4AF5-7CC4-3CF7-D8916BFF074B}"/>
              </a:ext>
            </a:extLst>
          </p:cNvPr>
          <p:cNvSpPr/>
          <p:nvPr/>
        </p:nvSpPr>
        <p:spPr>
          <a:xfrm>
            <a:off x="7160069" y="2796726"/>
            <a:ext cx="2287244" cy="1378291"/>
          </a:xfrm>
          <a:prstGeom prst="rect">
            <a:avLst/>
          </a:prstGeom>
          <a:noFill/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318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99135-21DE-E27A-4D32-C7F943084F0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6FE048A-0070-2B49-AEBB-826DFF215A3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3631C-19E9-7E68-CF1C-8FC1DCF4BDB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Riverlane 2024 | Commercial in confidence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C588E28D-F9D9-A354-A562-52B3E7577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81" y="445764"/>
            <a:ext cx="9406697" cy="848533"/>
          </a:xfrm>
        </p:spPr>
        <p:txBody>
          <a:bodyPr/>
          <a:lstStyle/>
          <a:p>
            <a:r>
              <a:rPr lang="en-US" dirty="0"/>
              <a:t>Experimental setup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A6ED35-8F30-674E-EF9D-5935F16545CA}"/>
              </a:ext>
            </a:extLst>
          </p:cNvPr>
          <p:cNvSpPr txBox="1"/>
          <p:nvPr/>
        </p:nvSpPr>
        <p:spPr>
          <a:xfrm>
            <a:off x="519181" y="1483422"/>
            <a:ext cx="9442036" cy="39292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Quantum circuits were performed on Rigetti’s Aspen devices (Aspen 11, M-2 and M-3)</a:t>
            </a:r>
          </a:p>
          <a:p>
            <a:pPr marL="285750" indent="-285750"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Performed using Rigetti’s software stack (</a:t>
            </a:r>
            <a:r>
              <a:rPr lang="en-US" dirty="0" err="1"/>
              <a:t>pyQuil</a:t>
            </a:r>
            <a:r>
              <a:rPr lang="en-US" dirty="0"/>
              <a:t>) and quantum cloud service (QCS)</a:t>
            </a:r>
          </a:p>
          <a:p>
            <a:pPr marL="285750" indent="-285750"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A key requirement is to perform a large number of different circuits – made use of multithreading and parametric compilation features to reduce this overhead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For the largest examples, results are averaged over ~58,000 different circuits, with 50 shots performed for each, and up to 7 qubits</a:t>
            </a:r>
          </a:p>
          <a:p>
            <a:pPr marL="285750" indent="-285750"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For ZNE, we made efforts to make gate layers as consistent as possible, i.e. using consistent timings for the folded layers</a:t>
            </a:r>
          </a:p>
        </p:txBody>
      </p:sp>
    </p:spTree>
    <p:extLst>
      <p:ext uri="{BB962C8B-B14F-4D97-AF65-F5344CB8AC3E}">
        <p14:creationId xmlns:p14="http://schemas.microsoft.com/office/powerpoint/2010/main" val="3116255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99135-21DE-E27A-4D32-C7F943084F0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6FE048A-0070-2B49-AEBB-826DFF215A3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3631C-19E9-7E68-CF1C-8FC1DCF4BDB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Riverlane 2024 | Commercial in confidence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C588E28D-F9D9-A354-A562-52B3E7577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81" y="445764"/>
            <a:ext cx="9406697" cy="848533"/>
          </a:xfrm>
        </p:spPr>
        <p:txBody>
          <a:bodyPr/>
          <a:lstStyle/>
          <a:p>
            <a:r>
              <a:rPr lang="en-US" dirty="0"/>
              <a:t>Example results: methanethiol (2e,2o)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4873AC-2EEC-07E3-31B6-52CFBF72DA8A}"/>
                  </a:ext>
                </a:extLst>
              </p:cNvPr>
              <p:cNvSpPr txBox="1"/>
              <p:nvPr/>
            </p:nvSpPr>
            <p:spPr>
              <a:xfrm>
                <a:off x="1457740" y="5366653"/>
                <a:ext cx="33613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ZNE extrapolation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b="0" dirty="0"/>
                  <a:t>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4873AC-2EEC-07E3-31B6-52CFBF72D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740" y="5366653"/>
                <a:ext cx="3361336" cy="369332"/>
              </a:xfrm>
              <a:prstGeom prst="rect">
                <a:avLst/>
              </a:prstGeom>
              <a:blipFill>
                <a:blip r:embed="rId2"/>
                <a:stretch>
                  <a:fillRect l="-1449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44C6FA-A725-71C6-1A0A-CDE237B06C65}"/>
                  </a:ext>
                </a:extLst>
              </p:cNvPr>
              <p:cNvSpPr txBox="1"/>
              <p:nvPr/>
            </p:nvSpPr>
            <p:spPr>
              <a:xfrm>
                <a:off x="6564542" y="5366653"/>
                <a:ext cx="33613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CDF using extrapolated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b="0" dirty="0"/>
                  <a:t> values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44C6FA-A725-71C6-1A0A-CDE237B06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542" y="5366653"/>
                <a:ext cx="3361336" cy="369332"/>
              </a:xfrm>
              <a:prstGeom prst="rect">
                <a:avLst/>
              </a:prstGeom>
              <a:blipFill>
                <a:blip r:embed="rId3"/>
                <a:stretch>
                  <a:fillRect l="-1633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A6286FC5-3139-E083-00F2-DF2099C1EC81}"/>
              </a:ext>
            </a:extLst>
          </p:cNvPr>
          <p:cNvSpPr txBox="1"/>
          <p:nvPr/>
        </p:nvSpPr>
        <p:spPr>
          <a:xfrm>
            <a:off x="1070964" y="1178354"/>
            <a:ext cx="8934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System: methanethiol molecule in a small active space (2 electrons, 2 orbitals), 3 qubits total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087118-AC40-D1E8-BE8E-4BA48BD31884}"/>
              </a:ext>
            </a:extLst>
          </p:cNvPr>
          <p:cNvSpPr txBox="1"/>
          <p:nvPr/>
        </p:nvSpPr>
        <p:spPr>
          <a:xfrm>
            <a:off x="1070964" y="1607300"/>
            <a:ext cx="7133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Comparison of ZNE extrapolation with and without randomized compiling</a:t>
            </a:r>
            <a:endParaRPr lang="en-US" b="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8CB13A8-BA35-B6FC-31C6-3FEB355FB7FD}"/>
              </a:ext>
            </a:extLst>
          </p:cNvPr>
          <p:cNvGrpSpPr/>
          <p:nvPr/>
        </p:nvGrpSpPr>
        <p:grpSpPr>
          <a:xfrm>
            <a:off x="368049" y="2411284"/>
            <a:ext cx="4854480" cy="2796714"/>
            <a:chOff x="368049" y="2411284"/>
            <a:chExt cx="4854480" cy="279671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58E57EB-8FC1-AB16-FE5B-C67D6DE6D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049" y="2411284"/>
              <a:ext cx="4854480" cy="279671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64C1889-508D-BB67-C242-D36F4E36E170}"/>
                </a:ext>
              </a:extLst>
            </p:cNvPr>
            <p:cNvSpPr/>
            <p:nvPr/>
          </p:nvSpPr>
          <p:spPr>
            <a:xfrm>
              <a:off x="1240570" y="2515588"/>
              <a:ext cx="586740" cy="4356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C740614-3AEF-3A21-7790-E1806CDB08F4}"/>
              </a:ext>
            </a:extLst>
          </p:cNvPr>
          <p:cNvGrpSpPr/>
          <p:nvPr/>
        </p:nvGrpSpPr>
        <p:grpSpPr>
          <a:xfrm>
            <a:off x="5537991" y="2368582"/>
            <a:ext cx="4888709" cy="2882118"/>
            <a:chOff x="5537991" y="2368582"/>
            <a:chExt cx="4888709" cy="28821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303FA00-ADE7-4447-A5D2-ABCF028306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125"/>
            <a:stretch/>
          </p:blipFill>
          <p:spPr>
            <a:xfrm>
              <a:off x="5814060" y="2368582"/>
              <a:ext cx="4612640" cy="288211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56878FD-D1E5-63A0-B0C9-F5350222C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37991" y="3295774"/>
              <a:ext cx="309641" cy="557352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A836C7D-41A1-81B2-838D-57E4AF1A2EAF}"/>
                </a:ext>
              </a:extLst>
            </p:cNvPr>
            <p:cNvSpPr/>
            <p:nvPr/>
          </p:nvSpPr>
          <p:spPr>
            <a:xfrm>
              <a:off x="6873240" y="2515588"/>
              <a:ext cx="617220" cy="4651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83310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291CD6-F64E-6857-546E-52B4DCF1839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6FE048A-0070-2B49-AEBB-826DFF215A3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83C87-3DD9-A4DA-BB63-16F6F65E00C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Riverlane 2024 | Commercial in confidence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1B16EB-F096-D859-23F5-989E33FB2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74" y="3269882"/>
            <a:ext cx="4556155" cy="2644918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9C020DC6-22F8-1D4B-C73D-F6661A2DB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81" y="445764"/>
            <a:ext cx="9406697" cy="848533"/>
          </a:xfrm>
        </p:spPr>
        <p:txBody>
          <a:bodyPr/>
          <a:lstStyle/>
          <a:p>
            <a:r>
              <a:rPr lang="en-US" dirty="0"/>
              <a:t>Statistical phase estimation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65FD7C1-82AE-CAD3-DDA4-59F9FCBB6793}"/>
                  </a:ext>
                </a:extLst>
              </p:cNvPr>
              <p:cNvSpPr txBox="1"/>
              <p:nvPr/>
            </p:nvSpPr>
            <p:spPr>
              <a:xfrm>
                <a:off x="1603512" y="2805849"/>
                <a:ext cx="28022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7D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7D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solidFill>
                          <a:srgbClr val="0077D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solidFill>
                          <a:srgbClr val="0077D0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GB" dirty="0">
                    <a:solidFill>
                      <a:srgbClr val="0077D0"/>
                    </a:solidFill>
                  </a:rPr>
                  <a:t> is an exact eigenstate: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65FD7C1-82AE-CAD3-DDA4-59F9FCBB6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512" y="2805849"/>
                <a:ext cx="2802242" cy="369332"/>
              </a:xfrm>
              <a:prstGeom prst="rect">
                <a:avLst/>
              </a:prstGeom>
              <a:blipFill>
                <a:blip r:embed="rId3"/>
                <a:stretch>
                  <a:fillRect l="-1739" t="-8197" r="-1522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9685D4E9-0308-C3F9-07F8-EAB6BEB62B01}"/>
              </a:ext>
            </a:extLst>
          </p:cNvPr>
          <p:cNvGrpSpPr/>
          <p:nvPr/>
        </p:nvGrpSpPr>
        <p:grpSpPr>
          <a:xfrm>
            <a:off x="5554333" y="2836368"/>
            <a:ext cx="4587997" cy="3078432"/>
            <a:chOff x="5554333" y="2836368"/>
            <a:chExt cx="4587997" cy="307843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C1226AE-8C3C-46BD-2192-AC49641C7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4333" y="3269882"/>
              <a:ext cx="4587997" cy="264491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484BC19-582D-C3B3-5843-14373B2A0B62}"/>
                    </a:ext>
                  </a:extLst>
                </p:cNvPr>
                <p:cNvSpPr txBox="1"/>
                <p:nvPr/>
              </p:nvSpPr>
              <p:spPr>
                <a:xfrm>
                  <a:off x="6425123" y="2836368"/>
                  <a:ext cx="29801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E20000"/>
                      </a:solidFill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E2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E20000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b="0" i="1" smtClean="0">
                          <a:solidFill>
                            <a:srgbClr val="E20000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a14:m>
                  <a:r>
                    <a:rPr lang="en-GB" dirty="0">
                      <a:solidFill>
                        <a:srgbClr val="E20000"/>
                      </a:solidFill>
                    </a:rPr>
                    <a:t> is an approximate state: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484BC19-582D-C3B3-5843-14373B2A0B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5123" y="2836368"/>
                  <a:ext cx="2980111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840" t="-8197" r="-1227" b="-2459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E3E52C0-8579-BA82-2F0C-45D39FBF6FDD}"/>
                  </a:ext>
                </a:extLst>
              </p:cNvPr>
              <p:cNvSpPr txBox="1"/>
              <p:nvPr/>
            </p:nvSpPr>
            <p:spPr>
              <a:xfrm>
                <a:off x="1117600" y="5935623"/>
                <a:ext cx="7910491" cy="3693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The energies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can be extracted from the frequencies present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E3E52C0-8579-BA82-2F0C-45D39FBF6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600" y="5935623"/>
                <a:ext cx="7910491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Iterative algorithm:">
            <a:extLst>
              <a:ext uri="{FF2B5EF4-FFF2-40B4-BE49-F238E27FC236}">
                <a16:creationId xmlns:a16="http://schemas.microsoft.com/office/drawing/2014/main" id="{18416916-9BC9-04A9-A0A8-24A53F60DBDC}"/>
              </a:ext>
            </a:extLst>
          </p:cNvPr>
          <p:cNvSpPr txBox="1"/>
          <p:nvPr/>
        </p:nvSpPr>
        <p:spPr>
          <a:xfrm>
            <a:off x="1225759" y="1464625"/>
            <a:ext cx="1778874" cy="353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600" u="sng"/>
            </a:lvl1pPr>
          </a:lstStyle>
          <a:p>
            <a:r>
              <a:rPr lang="en-US" sz="1828" dirty="0"/>
              <a:t>Hadamard test:</a:t>
            </a:r>
            <a:endParaRPr sz="1828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756BAD-D323-26AC-2890-48A686F3BA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1443" y="1222133"/>
            <a:ext cx="4340226" cy="135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1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8B4B6-C727-1F02-BC7A-013C80D8375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6FE048A-0070-2B49-AEBB-826DFF215A3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62DD5-2407-88CF-3931-E80E77A1B3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Riverlane 2024 | Commercial in confidence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D050BE48-8F51-F51B-07F1-1C29941B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81" y="445764"/>
            <a:ext cx="9406697" cy="848533"/>
          </a:xfrm>
        </p:spPr>
        <p:txBody>
          <a:bodyPr/>
          <a:lstStyle/>
          <a:p>
            <a:r>
              <a:rPr lang="en-US" dirty="0"/>
              <a:t>CDF-based approach to statistical QPE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DCF9E0-6051-21E1-8DCF-A4246E801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869" y="1535693"/>
            <a:ext cx="1786105" cy="6368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03378B-9A9F-0876-0B2D-5AE2E34536D4}"/>
              </a:ext>
            </a:extLst>
          </p:cNvPr>
          <p:cNvSpPr txBox="1"/>
          <p:nvPr/>
        </p:nvSpPr>
        <p:spPr>
          <a:xfrm>
            <a:off x="647286" y="5640027"/>
            <a:ext cx="7591402" cy="7490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buAutoNum type="arabicPeriod"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-apple-system"/>
                <a:ea typeface="+mn-lt"/>
                <a:cs typeface="+mn-lt"/>
              </a:rPr>
              <a:t> Lin and Tong, PRX Quantum </a:t>
            </a:r>
            <a:r>
              <a:rPr lang="en-US" sz="1500" b="1" dirty="0">
                <a:solidFill>
                  <a:schemeClr val="bg1">
                    <a:lumMod val="50000"/>
                  </a:schemeClr>
                </a:solidFill>
                <a:latin typeface="-apple-system"/>
                <a:ea typeface="+mn-lt"/>
                <a:cs typeface="+mn-lt"/>
              </a:rPr>
              <a:t>3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-apple-system"/>
                <a:ea typeface="+mn-lt"/>
                <a:cs typeface="+mn-lt"/>
              </a:rPr>
              <a:t>, 010318 (2022)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 Wan, Berta and Campbell, Phys. Rev. Lett. </a:t>
            </a:r>
            <a:r>
              <a:rPr lang="en-US" sz="1500" b="1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129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, 030503 (2022)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FDDB036-73A6-1F23-94A9-93C0C9EB6E4D}"/>
              </a:ext>
            </a:extLst>
          </p:cNvPr>
          <p:cNvGrpSpPr/>
          <p:nvPr/>
        </p:nvGrpSpPr>
        <p:grpSpPr>
          <a:xfrm>
            <a:off x="7350538" y="1613889"/>
            <a:ext cx="2522331" cy="447409"/>
            <a:chOff x="7341704" y="5135653"/>
            <a:chExt cx="2522331" cy="44740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12438B3-AF07-EBF2-F0D0-D9B651D3AD94}"/>
                </a:ext>
              </a:extLst>
            </p:cNvPr>
            <p:cNvSpPr txBox="1"/>
            <p:nvPr/>
          </p:nvSpPr>
          <p:spPr>
            <a:xfrm>
              <a:off x="7341704" y="5179110"/>
              <a:ext cx="2522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(where                              )</a:t>
              </a:r>
              <a:endParaRPr lang="en-GB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522E716-A316-77BA-C3B8-D43B7CCA3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05305" y="5135653"/>
              <a:ext cx="1564366" cy="447409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09C7205-DE16-B87C-2D04-6816BC1B4663}"/>
              </a:ext>
            </a:extLst>
          </p:cNvPr>
          <p:cNvSpPr txBox="1"/>
          <p:nvPr/>
        </p:nvSpPr>
        <p:spPr>
          <a:xfrm>
            <a:off x="788638" y="1599199"/>
            <a:ext cx="1452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Define a CDF:</a:t>
            </a:r>
            <a:endParaRPr lang="en-GB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124BAD3-A243-B6DD-431F-A29CEFA16B5C}"/>
              </a:ext>
            </a:extLst>
          </p:cNvPr>
          <p:cNvGrpSpPr/>
          <p:nvPr/>
        </p:nvGrpSpPr>
        <p:grpSpPr>
          <a:xfrm>
            <a:off x="2414623" y="2439080"/>
            <a:ext cx="5258595" cy="3080249"/>
            <a:chOff x="2414623" y="2439080"/>
            <a:chExt cx="5258595" cy="308024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4200167-F5CB-F752-1BDF-904EAE928AEC}"/>
                </a:ext>
              </a:extLst>
            </p:cNvPr>
            <p:cNvGrpSpPr/>
            <p:nvPr/>
          </p:nvGrpSpPr>
          <p:grpSpPr>
            <a:xfrm>
              <a:off x="2414623" y="2439080"/>
              <a:ext cx="5258595" cy="3080249"/>
              <a:chOff x="2414623" y="2439080"/>
              <a:chExt cx="5258595" cy="3080249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D8DB1923-95CE-2365-1861-A6ECD4E333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14623" y="2439080"/>
                <a:ext cx="5258595" cy="3080249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1221E112-9664-AF1E-C2ED-7317B4483F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07942" y="5313386"/>
                <a:ext cx="208959" cy="200180"/>
              </a:xfrm>
              <a:prstGeom prst="rect">
                <a:avLst/>
              </a:prstGeom>
            </p:spPr>
          </p:pic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97A7790-26A0-ED88-87CF-65BDA11B2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53154" y="2567027"/>
              <a:ext cx="1815107" cy="3069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3721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8B4B6-C727-1F02-BC7A-013C80D8375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6FE048A-0070-2B49-AEBB-826DFF215A3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62DD5-2407-88CF-3931-E80E77A1B3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Riverlane 2024 | Commercial in confidence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D050BE48-8F51-F51B-07F1-1C29941B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81" y="445764"/>
            <a:ext cx="9406697" cy="848533"/>
          </a:xfrm>
        </p:spPr>
        <p:txBody>
          <a:bodyPr/>
          <a:lstStyle/>
          <a:p>
            <a:r>
              <a:rPr lang="en-US" dirty="0"/>
              <a:t>CDF-based approach to statistical QPE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DCF9E0-6051-21E1-8DCF-A4246E801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869" y="1535693"/>
            <a:ext cx="1786105" cy="6368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A00FFD-1CEF-53D7-0C83-0D052D43F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8729" y="2493439"/>
            <a:ext cx="3368906" cy="7422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03378B-9A9F-0876-0B2D-5AE2E34536D4}"/>
              </a:ext>
            </a:extLst>
          </p:cNvPr>
          <p:cNvSpPr txBox="1"/>
          <p:nvPr/>
        </p:nvSpPr>
        <p:spPr>
          <a:xfrm>
            <a:off x="647286" y="5640027"/>
            <a:ext cx="7591402" cy="7490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buAutoNum type="arabicPeriod"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-apple-system"/>
                <a:ea typeface="+mn-lt"/>
                <a:cs typeface="+mn-lt"/>
              </a:rPr>
              <a:t> Lin and Tong, PRX Quantum </a:t>
            </a:r>
            <a:r>
              <a:rPr lang="en-US" sz="1500" b="1" dirty="0">
                <a:solidFill>
                  <a:schemeClr val="bg1">
                    <a:lumMod val="50000"/>
                  </a:schemeClr>
                </a:solidFill>
                <a:latin typeface="-apple-system"/>
                <a:ea typeface="+mn-lt"/>
                <a:cs typeface="+mn-lt"/>
              </a:rPr>
              <a:t>3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-apple-system"/>
                <a:ea typeface="+mn-lt"/>
                <a:cs typeface="+mn-lt"/>
              </a:rPr>
              <a:t>, 010318 (2022)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 Wan, Berta and Campbell, Phys. Rev. Lett. </a:t>
            </a:r>
            <a:r>
              <a:rPr lang="en-US" sz="1500" b="1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129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, 030503 (2022)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B7B10FA-768A-EFC0-6AE0-E9C7E841EB11}"/>
                  </a:ext>
                </a:extLst>
              </p:cNvPr>
              <p:cNvSpPr txBox="1"/>
              <p:nvPr/>
            </p:nvSpPr>
            <p:spPr>
              <a:xfrm>
                <a:off x="724453" y="2640238"/>
                <a:ext cx="24772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Redefine as 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-periodic:</a:t>
                </a:r>
                <a:endParaRPr lang="en-GB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B7B10FA-768A-EFC0-6AE0-E9C7E841E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53" y="2640238"/>
                <a:ext cx="2477281" cy="369332"/>
              </a:xfrm>
              <a:prstGeom prst="rect">
                <a:avLst/>
              </a:prstGeom>
              <a:blipFill>
                <a:blip r:embed="rId5"/>
                <a:stretch>
                  <a:fillRect l="-2217" t="-8197" r="-1724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0D633702-B30E-5F4A-A21E-9179439CEA24}"/>
              </a:ext>
            </a:extLst>
          </p:cNvPr>
          <p:cNvGrpSpPr/>
          <p:nvPr/>
        </p:nvGrpSpPr>
        <p:grpSpPr>
          <a:xfrm>
            <a:off x="7499366" y="2299938"/>
            <a:ext cx="2400144" cy="953374"/>
            <a:chOff x="7640722" y="2282268"/>
            <a:chExt cx="2400144" cy="95337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E2A13C2-1EA1-2A6B-AF3B-E9A72C2BF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64544" y="2711772"/>
              <a:ext cx="2152500" cy="52387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F27AE9-9A35-B111-B159-FDEFFA5BA5D2}"/>
                </a:ext>
              </a:extLst>
            </p:cNvPr>
            <p:cNvSpPr txBox="1"/>
            <p:nvPr/>
          </p:nvSpPr>
          <p:spPr>
            <a:xfrm>
              <a:off x="7640722" y="2282268"/>
              <a:ext cx="2400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Probability distribution:</a:t>
              </a:r>
              <a:endParaRPr lang="en-GB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2D1EE72-C5F3-3652-A86E-253AD988223E}"/>
              </a:ext>
            </a:extLst>
          </p:cNvPr>
          <p:cNvGrpSpPr/>
          <p:nvPr/>
        </p:nvGrpSpPr>
        <p:grpSpPr>
          <a:xfrm>
            <a:off x="682487" y="3596719"/>
            <a:ext cx="5475359" cy="639421"/>
            <a:chOff x="682487" y="3596719"/>
            <a:chExt cx="5475359" cy="63942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46DA0ED-8DEC-385F-C6E6-6F1FC1281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50869" y="3614996"/>
              <a:ext cx="2006977" cy="62114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F3D82CC-5541-99D1-519A-70D9EA6A3C0E}"/>
                    </a:ext>
                  </a:extLst>
                </p:cNvPr>
                <p:cNvSpPr txBox="1"/>
                <p:nvPr/>
              </p:nvSpPr>
              <p:spPr>
                <a:xfrm>
                  <a:off x="682487" y="3596719"/>
                  <a:ext cx="31166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tx2"/>
                      </a:solidFill>
                    </a:rPr>
                    <a:t>Fourier approximation to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schemeClr val="tx2"/>
                      </a:solidFill>
                    </a:rPr>
                    <a:t>:</a:t>
                  </a:r>
                  <a:endParaRPr lang="en-US" b="0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F3D82CC-5541-99D1-519A-70D9EA6A3C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487" y="3596719"/>
                  <a:ext cx="3116687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761" t="-8197" r="-587" b="-2459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5FCCEF1-4B06-114B-57C6-3D3AD57C9AD0}"/>
              </a:ext>
            </a:extLst>
          </p:cNvPr>
          <p:cNvGrpSpPr/>
          <p:nvPr/>
        </p:nvGrpSpPr>
        <p:grpSpPr>
          <a:xfrm>
            <a:off x="7350538" y="1613889"/>
            <a:ext cx="2522331" cy="447409"/>
            <a:chOff x="7341704" y="5135653"/>
            <a:chExt cx="2522331" cy="44740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EA91C2E-4E77-329E-E61F-AACCE000E816}"/>
                </a:ext>
              </a:extLst>
            </p:cNvPr>
            <p:cNvSpPr txBox="1"/>
            <p:nvPr/>
          </p:nvSpPr>
          <p:spPr>
            <a:xfrm>
              <a:off x="7341704" y="5179110"/>
              <a:ext cx="2522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(where                              )</a:t>
              </a:r>
              <a:endParaRPr lang="en-GB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0892965-3671-865E-50BE-AA9F4B6A6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105305" y="5135653"/>
              <a:ext cx="1564366" cy="447409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E14D47F-416D-9923-9C92-5C7069F0A9E7}"/>
              </a:ext>
            </a:extLst>
          </p:cNvPr>
          <p:cNvGrpSpPr/>
          <p:nvPr/>
        </p:nvGrpSpPr>
        <p:grpSpPr>
          <a:xfrm>
            <a:off x="734789" y="4501322"/>
            <a:ext cx="9365140" cy="806307"/>
            <a:chOff x="724453" y="4501322"/>
            <a:chExt cx="9365140" cy="80630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DB5CF78-1839-DBAF-48B8-090EA9546F4F}"/>
                </a:ext>
              </a:extLst>
            </p:cNvPr>
            <p:cNvSpPr txBox="1"/>
            <p:nvPr/>
          </p:nvSpPr>
          <p:spPr>
            <a:xfrm>
              <a:off x="724453" y="4618373"/>
              <a:ext cx="20846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After some algebra: </a:t>
              </a:r>
              <a:endParaRPr lang="en-US" b="0" dirty="0">
                <a:solidFill>
                  <a:schemeClr val="tx2"/>
                </a:solidFill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A3B158F-2B86-7D68-5225-EBF4BC2C2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957027" y="4560325"/>
              <a:ext cx="2288965" cy="70886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6E95719-CDC0-5969-1E06-C1FA1DAB30BD}"/>
                    </a:ext>
                  </a:extLst>
                </p:cNvPr>
                <p:cNvSpPr txBox="1"/>
                <p:nvPr/>
              </p:nvSpPr>
              <p:spPr>
                <a:xfrm>
                  <a:off x="7689449" y="4569768"/>
                  <a:ext cx="24001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tx2"/>
                      </a:solidFill>
                    </a:rPr>
                    <a:t>The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tx2"/>
                      </a:solidFill>
                    </a:rPr>
                    <a:t>’s decay as 1/k</a:t>
                  </a:r>
                  <a:endParaRPr lang="en-US" b="0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6E95719-CDC0-5969-1E06-C1FA1DAB30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9449" y="4569768"/>
                  <a:ext cx="2400144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2030" t="-10000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A107338-F10C-5EA2-30BA-E547BC0449D0}"/>
                </a:ext>
              </a:extLst>
            </p:cNvPr>
            <p:cNvSpPr/>
            <p:nvPr/>
          </p:nvSpPr>
          <p:spPr>
            <a:xfrm>
              <a:off x="3859298" y="4501322"/>
              <a:ext cx="2486992" cy="80630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D968419-4B30-AFCB-57F6-BB29D1F1CC66}"/>
              </a:ext>
            </a:extLst>
          </p:cNvPr>
          <p:cNvSpPr txBox="1"/>
          <p:nvPr/>
        </p:nvSpPr>
        <p:spPr>
          <a:xfrm>
            <a:off x="788638" y="1612451"/>
            <a:ext cx="1452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Define a CDF: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4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66DD0A2-925C-8D88-E341-94223BACE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281" y="1244261"/>
            <a:ext cx="3531317" cy="109924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41502-6696-269F-BCF1-CC1027485CA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6FE048A-0070-2B49-AEBB-826DFF215A3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F7AFE-B0C3-F21B-6CA2-67CA0CAEC3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Riverlane 2024 | Commercial in confidence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87B10A30-B068-1BDA-192E-A5A8933DE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81" y="445764"/>
            <a:ext cx="9406697" cy="848533"/>
          </a:xfrm>
        </p:spPr>
        <p:txBody>
          <a:bodyPr/>
          <a:lstStyle/>
          <a:p>
            <a:r>
              <a:rPr lang="en-US" dirty="0"/>
              <a:t>Variational circuit compilation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712E27-8F51-0866-1F45-8B8BCCA63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736" y="2781906"/>
            <a:ext cx="5335023" cy="25488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7EFA6-3E90-57D2-DA36-E7D7282E9A0D}"/>
              </a:ext>
            </a:extLst>
          </p:cNvPr>
          <p:cNvSpPr txBox="1">
            <a:spLocks/>
          </p:cNvSpPr>
          <p:nvPr/>
        </p:nvSpPr>
        <p:spPr>
          <a:xfrm>
            <a:off x="519181" y="1448667"/>
            <a:ext cx="4462109" cy="684933"/>
          </a:xfrm>
          <a:prstGeom prst="rect">
            <a:avLst/>
          </a:prstGeom>
        </p:spPr>
        <p:txBody>
          <a:bodyPr vert="horz" lIns="0" tIns="0" rIns="90000" bIns="4680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dirty="0"/>
              <a:t>Define a circuit ansatz to </a:t>
            </a:r>
            <a:r>
              <a:rPr lang="en-GB" i="1" dirty="0"/>
              <a:t>approximately</a:t>
            </a:r>
            <a:r>
              <a:rPr lang="en-GB" dirty="0"/>
              <a:t> perform the desired unitary</a:t>
            </a:r>
          </a:p>
          <a:p>
            <a:pPr marL="285750" indent="-2857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A12116-DA09-71B8-DC7E-13BF84570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087" y="5473319"/>
            <a:ext cx="5335024" cy="33994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E48F3DFF-94AC-C874-25FB-AB74C05D3EA4}"/>
              </a:ext>
            </a:extLst>
          </p:cNvPr>
          <p:cNvGrpSpPr/>
          <p:nvPr/>
        </p:nvGrpSpPr>
        <p:grpSpPr>
          <a:xfrm>
            <a:off x="479425" y="2376694"/>
            <a:ext cx="4462109" cy="2820146"/>
            <a:chOff x="479425" y="2376694"/>
            <a:chExt cx="4462109" cy="2820146"/>
          </a:xfrm>
        </p:grpSpPr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1F6BC941-724E-C67C-2A13-81EC2914BCCB}"/>
                </a:ext>
              </a:extLst>
            </p:cNvPr>
            <p:cNvSpPr txBox="1">
              <a:spLocks/>
            </p:cNvSpPr>
            <p:nvPr/>
          </p:nvSpPr>
          <p:spPr>
            <a:xfrm>
              <a:off x="479425" y="2376694"/>
              <a:ext cx="4462109" cy="2820146"/>
            </a:xfrm>
            <a:prstGeom prst="rect">
              <a:avLst/>
            </a:prstGeom>
          </p:spPr>
          <p:txBody>
            <a:bodyPr vert="horz" lIns="0" tIns="0" rIns="90000" bIns="46800" rtlCol="0" anchor="t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GB" dirty="0"/>
                <a:t>Optimize the parameters by minimizing an appropriate loss function:</a:t>
              </a:r>
            </a:p>
            <a:p>
              <a:pPr marL="285750" indent="-285750"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endParaRPr lang="en-GB" dirty="0"/>
            </a:p>
            <a:p>
              <a:pPr>
                <a:spcAft>
                  <a:spcPts val="600"/>
                </a:spcAft>
                <a:buClr>
                  <a:schemeClr val="tx2"/>
                </a:buClr>
              </a:pPr>
              <a:endParaRPr lang="en-GB" dirty="0"/>
            </a:p>
            <a:p>
              <a:pPr marL="285750" indent="-285750"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GB" dirty="0"/>
                <a:t>The optimization is performed using BFGS, which seems robust in practice</a:t>
              </a:r>
            </a:p>
            <a:p>
              <a:pPr marL="285750" indent="-285750"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endParaRPr lang="en-GB" dirty="0"/>
            </a:p>
            <a:p>
              <a:pPr marL="285750" indent="-285750"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GB" dirty="0"/>
                <a:t>Only uses linear topology, and native gates</a:t>
              </a:r>
            </a:p>
            <a:p>
              <a:pPr marL="285750" indent="-285750">
                <a:buChar char="•"/>
              </a:pPr>
              <a:endParaRPr lang="en-GB" sz="1600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CA0B2CB-A4FD-871F-2B8B-842B72AF7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7626" y="3059124"/>
              <a:ext cx="2846870" cy="425189"/>
            </a:xfrm>
            <a:prstGeom prst="rect">
              <a:avLst/>
            </a:prstGeom>
          </p:spPr>
        </p:pic>
      </p:grp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8B150E3F-8420-2203-E37A-673F476A94B6}"/>
              </a:ext>
            </a:extLst>
          </p:cNvPr>
          <p:cNvCxnSpPr>
            <a:cxnSpLocks/>
            <a:stCxn id="10" idx="0"/>
            <a:endCxn id="8" idx="2"/>
          </p:cNvCxnSpPr>
          <p:nvPr/>
        </p:nvCxnSpPr>
        <p:spPr>
          <a:xfrm rot="16200000" flipV="1">
            <a:off x="7523753" y="2318530"/>
            <a:ext cx="435497" cy="57066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8C25485-92A6-8783-1F01-5FD017F9CEE1}"/>
              </a:ext>
            </a:extLst>
          </p:cNvPr>
          <p:cNvSpPr txBox="1"/>
          <p:nvPr/>
        </p:nvSpPr>
        <p:spPr>
          <a:xfrm>
            <a:off x="647286" y="5640027"/>
            <a:ext cx="7591402" cy="7490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buAutoNum type="arabicPeriod"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-apple-system"/>
                <a:ea typeface="+mn-lt"/>
                <a:cs typeface="+mn-lt"/>
              </a:rPr>
              <a:t> </a:t>
            </a:r>
            <a:r>
              <a:rPr lang="en-US" sz="1500" dirty="0" err="1">
                <a:solidFill>
                  <a:schemeClr val="bg1">
                    <a:lumMod val="50000"/>
                  </a:schemeClr>
                </a:solidFill>
                <a:latin typeface="-apple-system"/>
                <a:ea typeface="+mn-lt"/>
                <a:cs typeface="+mn-lt"/>
              </a:rPr>
              <a:t>Tazhigulov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-apple-system"/>
                <a:ea typeface="+mn-lt"/>
                <a:cs typeface="+mn-lt"/>
              </a:rPr>
              <a:t> et al. PRX Quantum </a:t>
            </a:r>
            <a:r>
              <a:rPr lang="en-US" sz="1500" b="1" dirty="0">
                <a:solidFill>
                  <a:schemeClr val="bg1">
                    <a:lumMod val="50000"/>
                  </a:schemeClr>
                </a:solidFill>
                <a:latin typeface="-apple-system"/>
                <a:ea typeface="+mn-lt"/>
                <a:cs typeface="+mn-lt"/>
              </a:rPr>
              <a:t>3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-apple-system"/>
                <a:ea typeface="+mn-lt"/>
                <a:cs typeface="+mn-lt"/>
              </a:rPr>
              <a:t>, 040318 (2022)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500" dirty="0" err="1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Keever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 and Lubasch, Phys. Rev. Research </a:t>
            </a:r>
            <a:r>
              <a:rPr lang="en-US" sz="1500" b="1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5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, 023146 (2023)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4F4006-AD48-03C8-CEAE-49BF12AC1D9E}"/>
              </a:ext>
            </a:extLst>
          </p:cNvPr>
          <p:cNvSpPr/>
          <p:nvPr/>
        </p:nvSpPr>
        <p:spPr>
          <a:xfrm>
            <a:off x="7010400" y="1386840"/>
            <a:ext cx="891540" cy="999272"/>
          </a:xfrm>
          <a:prstGeom prst="rect">
            <a:avLst/>
          </a:prstGeom>
          <a:noFill/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3FD211-1A5E-5D89-FF7A-91FFD5B8C7C2}"/>
              </a:ext>
            </a:extLst>
          </p:cNvPr>
          <p:cNvSpPr/>
          <p:nvPr/>
        </p:nvSpPr>
        <p:spPr>
          <a:xfrm>
            <a:off x="6041822" y="2821609"/>
            <a:ext cx="3970020" cy="2459810"/>
          </a:xfrm>
          <a:prstGeom prst="rect">
            <a:avLst/>
          </a:prstGeom>
          <a:noFill/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4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C4C0F-5A19-3807-0D45-5C6AE2E5FF4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6FE048A-0070-2B49-AEBB-826DFF215A3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FA1BE-2241-C66E-7C9D-6F17EC16286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Riverlane 2024 | Commercial in confidence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05643D4-CE40-5741-F1D2-89496C982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81" y="445764"/>
            <a:ext cx="9406697" cy="848533"/>
          </a:xfrm>
        </p:spPr>
        <p:txBody>
          <a:bodyPr/>
          <a:lstStyle/>
          <a:p>
            <a:r>
              <a:rPr lang="en-US" dirty="0"/>
              <a:t>Zero-noise extrapolation (ZNE)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B572B9-3AE6-7ED3-D3C9-87C0B3284785}"/>
              </a:ext>
            </a:extLst>
          </p:cNvPr>
          <p:cNvSpPr txBox="1"/>
          <p:nvPr/>
        </p:nvSpPr>
        <p:spPr>
          <a:xfrm>
            <a:off x="647286" y="5640027"/>
            <a:ext cx="7591402" cy="7490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GB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 K. </a:t>
            </a:r>
            <a:r>
              <a:rPr lang="en-GB" sz="1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Temme</a:t>
            </a:r>
            <a:r>
              <a:rPr lang="en-GB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S. </a:t>
            </a:r>
            <a:r>
              <a:rPr lang="en-GB" sz="1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Bravyi</a:t>
            </a:r>
            <a:r>
              <a:rPr lang="en-GB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and J. M. Gambetta, Phys. Rev. Lett. </a:t>
            </a:r>
            <a:r>
              <a:rPr lang="en-GB" sz="1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119</a:t>
            </a:r>
            <a:r>
              <a:rPr lang="en-GB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180509, 11 (2017)</a:t>
            </a:r>
          </a:p>
          <a:p>
            <a:pPr>
              <a:lnSpc>
                <a:spcPct val="150000"/>
              </a:lnSpc>
            </a:pPr>
            <a:r>
              <a:rPr lang="en-GB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Y. Li and S. C. Benjamin, PRX </a:t>
            </a:r>
            <a:r>
              <a:rPr lang="en-GB" sz="1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r>
              <a:rPr lang="en-GB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6 (2017)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6783A6-EFA8-C0B6-DA04-F9A00C835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455" y="3720095"/>
            <a:ext cx="4292993" cy="17670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593B9B-DF3C-74C3-D0DA-44459617EE55}"/>
              </a:ext>
            </a:extLst>
          </p:cNvPr>
          <p:cNvSpPr txBox="1"/>
          <p:nvPr/>
        </p:nvSpPr>
        <p:spPr>
          <a:xfrm>
            <a:off x="501511" y="2086139"/>
            <a:ext cx="94420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Define the initial circuit as 𝜆=1  (“error rate” = 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1109B6-3557-8CEE-670E-C08B7FCC9F7F}"/>
              </a:ext>
            </a:extLst>
          </p:cNvPr>
          <p:cNvSpPr txBox="1"/>
          <p:nvPr/>
        </p:nvSpPr>
        <p:spPr>
          <a:xfrm>
            <a:off x="487045" y="2601712"/>
            <a:ext cx="94420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 sz="2600" b="0"/>
            </a:pPr>
            <a:r>
              <a:rPr lang="en-US" sz="1800" dirty="0"/>
              <a:t>Define circuits with increased noise through “identity insertion”: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C2152C-79AA-D3C7-D8F2-8A35FB591929}"/>
              </a:ext>
            </a:extLst>
          </p:cNvPr>
          <p:cNvSpPr txBox="1"/>
          <p:nvPr/>
        </p:nvSpPr>
        <p:spPr>
          <a:xfrm>
            <a:off x="479425" y="3106163"/>
            <a:ext cx="94420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 sz="2600" b="0"/>
            </a:pPr>
            <a:r>
              <a:rPr lang="en-US" sz="1800" dirty="0"/>
              <a:t>We only fold the two-qubit gate layers, which have the highest error rate</a:t>
            </a:r>
          </a:p>
        </p:txBody>
      </p:sp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C7DB20A2-8D53-827D-B57C-F5240EC05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704" y="2554659"/>
            <a:ext cx="1766014" cy="49009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C2EA9C4-3B17-7A94-7B88-9F8CB223A73A}"/>
              </a:ext>
            </a:extLst>
          </p:cNvPr>
          <p:cNvSpPr txBox="1"/>
          <p:nvPr/>
        </p:nvSpPr>
        <p:spPr>
          <a:xfrm>
            <a:off x="792955" y="1290505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Basic idea:</a:t>
            </a:r>
            <a:endParaRPr lang="en-GB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3BEA667-CE8F-2159-A637-09659023364E}"/>
                  </a:ext>
                </a:extLst>
              </p:cNvPr>
              <p:cNvSpPr txBox="1"/>
              <p:nvPr/>
            </p:nvSpPr>
            <p:spPr>
              <a:xfrm>
                <a:off x="2088566" y="1281991"/>
                <a:ext cx="582544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defRPr sz="2600" b="0"/>
                </a:pPr>
                <a:r>
                  <a:rPr lang="en-US" sz="1800" dirty="0">
                    <a:solidFill>
                      <a:schemeClr val="tx2"/>
                    </a:solidFill>
                  </a:rPr>
                  <a:t>Parameterize the expectation as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1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tx2"/>
                    </a:solidFill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800" dirty="0">
                    <a:solidFill>
                      <a:schemeClr val="tx2"/>
                    </a:solidFill>
                  </a:rPr>
                  <a:t> specifies the</a:t>
                </a:r>
                <a:br>
                  <a:rPr lang="en-US" sz="1800" dirty="0">
                    <a:solidFill>
                      <a:schemeClr val="tx2"/>
                    </a:solidFill>
                  </a:rPr>
                </a:br>
                <a:r>
                  <a:rPr lang="en-US" sz="1800" dirty="0">
                    <a:solidFill>
                      <a:schemeClr val="tx2"/>
                    </a:solidFill>
                  </a:rPr>
                  <a:t> amount of noise in the circuit. Then extrapolate to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1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800" dirty="0">
                    <a:solidFill>
                      <a:schemeClr val="tx2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3BEA667-CE8F-2159-A637-096590233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566" y="1281991"/>
                <a:ext cx="5825441" cy="646331"/>
              </a:xfrm>
              <a:prstGeom prst="rect">
                <a:avLst/>
              </a:prstGeom>
              <a:blipFill>
                <a:blip r:embed="rId4"/>
                <a:stretch>
                  <a:fillRect l="-942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5009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E23C4-7EDD-9B9B-2E3F-CEA7C7C7B94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6FE048A-0070-2B49-AEBB-826DFF215A3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4A084-6B79-374B-B1A2-99F9424066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Riverlane 2024 | Commercial in confidence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A7EC51A7-F5BE-FC57-11F6-B02E6D71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81" y="445764"/>
            <a:ext cx="9406697" cy="848533"/>
          </a:xfrm>
        </p:spPr>
        <p:txBody>
          <a:bodyPr/>
          <a:lstStyle/>
          <a:p>
            <a:r>
              <a:rPr lang="en-US" dirty="0"/>
              <a:t>Randomized compiling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19D763-AA5A-0736-65A3-782DAA063A2C}"/>
              </a:ext>
            </a:extLst>
          </p:cNvPr>
          <p:cNvSpPr txBox="1"/>
          <p:nvPr/>
        </p:nvSpPr>
        <p:spPr>
          <a:xfrm>
            <a:off x="519181" y="1372987"/>
            <a:ext cx="94420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We perform Pauli twirling around the CZ gate layers, to </a:t>
            </a:r>
            <a:r>
              <a:rPr lang="en-US" dirty="0">
                <a:solidFill>
                  <a:schemeClr val="tx1"/>
                </a:solidFill>
              </a:rPr>
              <a:t>convert coherent errors into Pauli errors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CD0B45-241E-B6E3-B7B1-06685B701E06}"/>
                  </a:ext>
                </a:extLst>
              </p:cNvPr>
              <p:cNvSpPr txBox="1"/>
              <p:nvPr/>
            </p:nvSpPr>
            <p:spPr>
              <a:xfrm>
                <a:off x="507144" y="1951067"/>
                <a:ext cx="9605480" cy="3693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285750" indent="-285750">
                  <a:buClr>
                    <a:schemeClr val="tx2"/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The twirling gates are absorbed into the surrounding U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dirty="0">
                    <a:solidFill>
                      <a:schemeClr val="tx1"/>
                    </a:solidFill>
                  </a:rPr>
                  <a:t> layers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the circuit depth is unchanged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CD0B45-241E-B6E3-B7B1-06685B701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44" y="1951067"/>
                <a:ext cx="9605480" cy="369332"/>
              </a:xfrm>
              <a:prstGeom prst="rect">
                <a:avLst/>
              </a:prstGeom>
              <a:blipFill>
                <a:blip r:embed="rId2"/>
                <a:stretch>
                  <a:fillRect l="-381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6A0D96E-E339-31F3-FA4F-4558B7E0545C}"/>
              </a:ext>
            </a:extLst>
          </p:cNvPr>
          <p:cNvSpPr txBox="1"/>
          <p:nvPr/>
        </p:nvSpPr>
        <p:spPr>
          <a:xfrm>
            <a:off x="514764" y="2531637"/>
            <a:ext cx="96054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twirls can be incorporated into the circuits that must be performed anyway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542484-90C9-6C78-6878-8FA45961C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940" y="3354041"/>
            <a:ext cx="7621408" cy="20837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983172-E3D8-9CFF-C5FF-D7858E636FDB}"/>
              </a:ext>
            </a:extLst>
          </p:cNvPr>
          <p:cNvSpPr txBox="1"/>
          <p:nvPr/>
        </p:nvSpPr>
        <p:spPr>
          <a:xfrm>
            <a:off x="647286" y="5640027"/>
            <a:ext cx="7591402" cy="7490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br>
              <a:rPr lang="en-GB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 </a:t>
            </a:r>
            <a:r>
              <a:rPr lang="en-GB" sz="1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Wallman</a:t>
            </a:r>
            <a:r>
              <a:rPr lang="en-GB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Emerson, PRA </a:t>
            </a:r>
            <a:r>
              <a:rPr lang="en-GB" sz="1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94</a:t>
            </a:r>
            <a:r>
              <a:rPr lang="en-GB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052325 (2016)</a:t>
            </a:r>
          </a:p>
        </p:txBody>
      </p:sp>
    </p:spTree>
    <p:extLst>
      <p:ext uri="{BB962C8B-B14F-4D97-AF65-F5344CB8AC3E}">
        <p14:creationId xmlns:p14="http://schemas.microsoft.com/office/powerpoint/2010/main" val="856897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99135-21DE-E27A-4D32-C7F943084F0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6FE048A-0070-2B49-AEBB-826DFF215A3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3631C-19E9-7E68-CF1C-8FC1DCF4BDB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Riverlane 2024 | Commercial in confidence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C588E28D-F9D9-A354-A562-52B3E7577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81" y="445764"/>
            <a:ext cx="9406697" cy="848533"/>
          </a:xfrm>
        </p:spPr>
        <p:txBody>
          <a:bodyPr/>
          <a:lstStyle/>
          <a:p>
            <a:r>
              <a:rPr lang="en-US" dirty="0"/>
              <a:t>Example results: methanethiol (2e,2o)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59D649-8CFB-7B4D-AD03-E664B88C221F}"/>
              </a:ext>
            </a:extLst>
          </p:cNvPr>
          <p:cNvSpPr txBox="1"/>
          <p:nvPr/>
        </p:nvSpPr>
        <p:spPr>
          <a:xfrm>
            <a:off x="1070964" y="1178354"/>
            <a:ext cx="8934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System: methanethiol molecule in a small active space (2 electrons, 2 orbitals), 3 qubits total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980C22-4FB1-E6D8-B54F-7A49F8C2E6B7}"/>
              </a:ext>
            </a:extLst>
          </p:cNvPr>
          <p:cNvSpPr txBox="1"/>
          <p:nvPr/>
        </p:nvSpPr>
        <p:spPr>
          <a:xfrm>
            <a:off x="1149666" y="1794604"/>
            <a:ext cx="3175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Without randomized compiling:</a:t>
            </a:r>
            <a:endParaRPr lang="en-GB" dirty="0">
              <a:solidFill>
                <a:schemeClr val="tx2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F4918A-8FFE-66D9-0FD7-F23FFD9B5736}"/>
              </a:ext>
            </a:extLst>
          </p:cNvPr>
          <p:cNvGrpSpPr/>
          <p:nvPr/>
        </p:nvGrpSpPr>
        <p:grpSpPr>
          <a:xfrm>
            <a:off x="831068" y="2276622"/>
            <a:ext cx="4132635" cy="4112456"/>
            <a:chOff x="2059233" y="2200794"/>
            <a:chExt cx="4132635" cy="41124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847AC97-D4B4-0695-A0FF-4670574F0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59233" y="2200794"/>
              <a:ext cx="4132635" cy="411245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722BC80-FEFE-763C-C4EB-43694746E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47599" y="5236284"/>
              <a:ext cx="1010920" cy="678087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E38AD7C7-1BDB-EC9A-F97C-448CC0F2D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13898" y="4893112"/>
              <a:ext cx="300684" cy="54123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FC421E6-9101-AF8C-48CE-567251BB2FBD}"/>
              </a:ext>
            </a:extLst>
          </p:cNvPr>
          <p:cNvGrpSpPr/>
          <p:nvPr/>
        </p:nvGrpSpPr>
        <p:grpSpPr>
          <a:xfrm>
            <a:off x="5769179" y="1794604"/>
            <a:ext cx="4099081" cy="4617632"/>
            <a:chOff x="5769179" y="1794604"/>
            <a:chExt cx="4099081" cy="46176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6E3CF41-31A8-88F6-9674-57C5806DD2EF}"/>
                </a:ext>
              </a:extLst>
            </p:cNvPr>
            <p:cNvGrpSpPr/>
            <p:nvPr/>
          </p:nvGrpSpPr>
          <p:grpSpPr>
            <a:xfrm>
              <a:off x="5769179" y="2276914"/>
              <a:ext cx="4099081" cy="4135322"/>
              <a:chOff x="2835119" y="2143878"/>
              <a:chExt cx="4099081" cy="4135322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D94D950-1EA3-AE74-6EA0-72E14136E1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35119" y="2143878"/>
                <a:ext cx="4099081" cy="4135322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068BF012-F5AD-051C-3F79-F7749AFF43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49879" y="4839314"/>
                <a:ext cx="300684" cy="541230"/>
              </a:xfrm>
              <a:prstGeom prst="rect">
                <a:avLst/>
              </a:prstGeom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89E4FD2-BE11-185C-D1E5-55D39B038DF5}"/>
                </a:ext>
              </a:extLst>
            </p:cNvPr>
            <p:cNvSpPr txBox="1"/>
            <p:nvPr/>
          </p:nvSpPr>
          <p:spPr>
            <a:xfrm>
              <a:off x="6252564" y="1794604"/>
              <a:ext cx="28321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With randomized compiling:</a:t>
              </a:r>
              <a:endParaRPr lang="en-GB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606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1 Title pages">
  <a:themeElements>
    <a:clrScheme name="Riverlane">
      <a:dk1>
        <a:srgbClr val="000000"/>
      </a:dk1>
      <a:lt1>
        <a:srgbClr val="FFFFFF"/>
      </a:lt1>
      <a:dk2>
        <a:srgbClr val="00968F"/>
      </a:dk2>
      <a:lt2>
        <a:srgbClr val="ECE9E8"/>
      </a:lt2>
      <a:accent1>
        <a:srgbClr val="006F61"/>
      </a:accent1>
      <a:accent2>
        <a:srgbClr val="00968F"/>
      </a:accent2>
      <a:accent3>
        <a:srgbClr val="DC4405"/>
      </a:accent3>
      <a:accent4>
        <a:srgbClr val="FF7500"/>
      </a:accent4>
      <a:accent5>
        <a:srgbClr val="3CCBDA"/>
      </a:accent5>
      <a:accent6>
        <a:srgbClr val="3C3C3B"/>
      </a:accent6>
      <a:hlink>
        <a:srgbClr val="3BCBDA"/>
      </a:hlink>
      <a:folHlink>
        <a:srgbClr val="3BCBDA"/>
      </a:folHlink>
    </a:clrScheme>
    <a:fontScheme name="FranklinGothic URW">
      <a:majorFont>
        <a:latin typeface="FranklinGothic URW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Gothic URW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008047_Riverlane template powerpoint deck_UPDATE_v15" id="{57E066EF-B723-7744-8ABA-D1E794FEDEA1}" vid="{CF81B994-58FE-D44E-9776-1B305A49C100}"/>
    </a:ext>
  </a:extLst>
</a:theme>
</file>

<file path=ppt/theme/theme2.xml><?xml version="1.0" encoding="utf-8"?>
<a:theme xmlns:a="http://schemas.openxmlformats.org/drawingml/2006/main" name="02 Dividers with content">
  <a:themeElements>
    <a:clrScheme name="Riverlane">
      <a:dk1>
        <a:srgbClr val="000000"/>
      </a:dk1>
      <a:lt1>
        <a:srgbClr val="FFFFFF"/>
      </a:lt1>
      <a:dk2>
        <a:srgbClr val="00968F"/>
      </a:dk2>
      <a:lt2>
        <a:srgbClr val="ECE9E8"/>
      </a:lt2>
      <a:accent1>
        <a:srgbClr val="006F61"/>
      </a:accent1>
      <a:accent2>
        <a:srgbClr val="00968F"/>
      </a:accent2>
      <a:accent3>
        <a:srgbClr val="DC4405"/>
      </a:accent3>
      <a:accent4>
        <a:srgbClr val="FF7500"/>
      </a:accent4>
      <a:accent5>
        <a:srgbClr val="3CCBDA"/>
      </a:accent5>
      <a:accent6>
        <a:srgbClr val="3C3C3B"/>
      </a:accent6>
      <a:hlink>
        <a:srgbClr val="3BCBDA"/>
      </a:hlink>
      <a:folHlink>
        <a:srgbClr val="3BCBDA"/>
      </a:folHlink>
    </a:clrScheme>
    <a:fontScheme name="FranklinGothic URW">
      <a:majorFont>
        <a:latin typeface="FranklinGothic URW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Gothic URW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008047_Riverlane template powerpoint deck_UPDATE_v15" id="{57E066EF-B723-7744-8ABA-D1E794FEDEA1}" vid="{B1926A46-1CAB-6342-B2E9-1BDE4D7FB8C9}"/>
    </a:ext>
  </a:extLst>
</a:theme>
</file>

<file path=ppt/theme/theme3.xml><?xml version="1.0" encoding="utf-8"?>
<a:theme xmlns:a="http://schemas.openxmlformats.org/drawingml/2006/main" name="Display backgrounds">
  <a:themeElements>
    <a:clrScheme name="Riverlane">
      <a:dk1>
        <a:srgbClr val="000000"/>
      </a:dk1>
      <a:lt1>
        <a:srgbClr val="FFFFFF"/>
      </a:lt1>
      <a:dk2>
        <a:srgbClr val="00968F"/>
      </a:dk2>
      <a:lt2>
        <a:srgbClr val="ECE9E8"/>
      </a:lt2>
      <a:accent1>
        <a:srgbClr val="006F61"/>
      </a:accent1>
      <a:accent2>
        <a:srgbClr val="00968F"/>
      </a:accent2>
      <a:accent3>
        <a:srgbClr val="DC4405"/>
      </a:accent3>
      <a:accent4>
        <a:srgbClr val="FF7500"/>
      </a:accent4>
      <a:accent5>
        <a:srgbClr val="3CCBDA"/>
      </a:accent5>
      <a:accent6>
        <a:srgbClr val="3C3C3B"/>
      </a:accent6>
      <a:hlink>
        <a:srgbClr val="3BCBDA"/>
      </a:hlink>
      <a:folHlink>
        <a:srgbClr val="3BCBDA"/>
      </a:folHlink>
    </a:clrScheme>
    <a:fontScheme name="FranklinGothic URW">
      <a:majorFont>
        <a:latin typeface="FranklinGothic URW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Gothic URW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008047_Riverlane template powerpoint deck_UPDATE_v15" id="{57E066EF-B723-7744-8ABA-D1E794FEDEA1}" vid="{8E724197-FFF5-C444-819B-D2C0B2F81E22}"/>
    </a:ext>
  </a:extLst>
</a:theme>
</file>

<file path=ppt/theme/theme4.xml><?xml version="1.0" encoding="utf-8"?>
<a:theme xmlns:a="http://schemas.openxmlformats.org/drawingml/2006/main" name="03 Body pages_Core Green">
  <a:themeElements>
    <a:clrScheme name="Riverlane">
      <a:dk1>
        <a:srgbClr val="000000"/>
      </a:dk1>
      <a:lt1>
        <a:srgbClr val="FFFFFF"/>
      </a:lt1>
      <a:dk2>
        <a:srgbClr val="00968F"/>
      </a:dk2>
      <a:lt2>
        <a:srgbClr val="ECE9E8"/>
      </a:lt2>
      <a:accent1>
        <a:srgbClr val="006F61"/>
      </a:accent1>
      <a:accent2>
        <a:srgbClr val="00968F"/>
      </a:accent2>
      <a:accent3>
        <a:srgbClr val="DC4405"/>
      </a:accent3>
      <a:accent4>
        <a:srgbClr val="FF7500"/>
      </a:accent4>
      <a:accent5>
        <a:srgbClr val="3CCBDA"/>
      </a:accent5>
      <a:accent6>
        <a:srgbClr val="3C3C3B"/>
      </a:accent6>
      <a:hlink>
        <a:srgbClr val="3BCBDA"/>
      </a:hlink>
      <a:folHlink>
        <a:srgbClr val="3BCBDA"/>
      </a:folHlink>
    </a:clrScheme>
    <a:fontScheme name="FranklinGothic URW">
      <a:majorFont>
        <a:latin typeface="FranklinGothic URW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Gothic URW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008047_Riverlane template powerpoint deck_UPDATE_v15" id="{57E066EF-B723-7744-8ABA-D1E794FEDEA1}" vid="{37C81D85-0460-E34E-BA8B-F0AECA8C9729}"/>
    </a:ext>
  </a:extLst>
</a:theme>
</file>

<file path=ppt/theme/theme5.xml><?xml version="1.0" encoding="utf-8"?>
<a:theme xmlns:a="http://schemas.openxmlformats.org/drawingml/2006/main" name="03_Body pages_Blue accent">
  <a:themeElements>
    <a:clrScheme name="Riverlane">
      <a:dk1>
        <a:srgbClr val="000000"/>
      </a:dk1>
      <a:lt1>
        <a:srgbClr val="FFFFFF"/>
      </a:lt1>
      <a:dk2>
        <a:srgbClr val="00968F"/>
      </a:dk2>
      <a:lt2>
        <a:srgbClr val="ECE9E8"/>
      </a:lt2>
      <a:accent1>
        <a:srgbClr val="006F61"/>
      </a:accent1>
      <a:accent2>
        <a:srgbClr val="00968F"/>
      </a:accent2>
      <a:accent3>
        <a:srgbClr val="DC4405"/>
      </a:accent3>
      <a:accent4>
        <a:srgbClr val="FF7500"/>
      </a:accent4>
      <a:accent5>
        <a:srgbClr val="3CCBDA"/>
      </a:accent5>
      <a:accent6>
        <a:srgbClr val="3C3C3B"/>
      </a:accent6>
      <a:hlink>
        <a:srgbClr val="3BCBDA"/>
      </a:hlink>
      <a:folHlink>
        <a:srgbClr val="3BCBDA"/>
      </a:folHlink>
    </a:clrScheme>
    <a:fontScheme name="FranklinGothic URW">
      <a:majorFont>
        <a:latin typeface="FranklinGothic URW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Gothic URW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008047_Riverlane template powerpoint deck_UPDATE_v15" id="{57E066EF-B723-7744-8ABA-D1E794FEDEA1}" vid="{26FB7ED1-F7A8-3343-A0A6-1C872E8FCAD5}"/>
    </a:ext>
  </a:extLst>
</a:theme>
</file>

<file path=ppt/theme/theme6.xml><?xml version="1.0" encoding="utf-8"?>
<a:theme xmlns:a="http://schemas.openxmlformats.org/drawingml/2006/main" name="06_End slides">
  <a:themeElements>
    <a:clrScheme name="Riverlane">
      <a:dk1>
        <a:srgbClr val="000000"/>
      </a:dk1>
      <a:lt1>
        <a:srgbClr val="FFFFFF"/>
      </a:lt1>
      <a:dk2>
        <a:srgbClr val="00968F"/>
      </a:dk2>
      <a:lt2>
        <a:srgbClr val="ECE9E8"/>
      </a:lt2>
      <a:accent1>
        <a:srgbClr val="006F61"/>
      </a:accent1>
      <a:accent2>
        <a:srgbClr val="00968F"/>
      </a:accent2>
      <a:accent3>
        <a:srgbClr val="DC4405"/>
      </a:accent3>
      <a:accent4>
        <a:srgbClr val="FF7500"/>
      </a:accent4>
      <a:accent5>
        <a:srgbClr val="3CCBDA"/>
      </a:accent5>
      <a:accent6>
        <a:srgbClr val="3C3C3B"/>
      </a:accent6>
      <a:hlink>
        <a:srgbClr val="3BCBDA"/>
      </a:hlink>
      <a:folHlink>
        <a:srgbClr val="3BCBDA"/>
      </a:folHlink>
    </a:clrScheme>
    <a:fontScheme name="FranklinGothic URW">
      <a:majorFont>
        <a:latin typeface="FranklinGothic URW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Gothic URW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008047_Riverlane template powerpoint deck_UPDATE_v15" id="{57E066EF-B723-7744-8ABA-D1E794FEDEA1}" vid="{2ED9156F-BDB7-2545-85D6-AE05DBA3943E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56baf60-2032-4be7-be8b-b9acaa830848">
      <Terms xmlns="http://schemas.microsoft.com/office/infopath/2007/PartnerControls"/>
    </lcf76f155ced4ddcb4097134ff3c332f>
    <TaxCatchAll xmlns="31a27f8e-60dd-4b0b-8a56-a31c677feb6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6D25CEEF0736498E5404327DD95730" ma:contentTypeVersion="16" ma:contentTypeDescription="Create a new document." ma:contentTypeScope="" ma:versionID="24c4995250eb6e0a7e38b0abcd4a30e5">
  <xsd:schema xmlns:xsd="http://www.w3.org/2001/XMLSchema" xmlns:xs="http://www.w3.org/2001/XMLSchema" xmlns:p="http://schemas.microsoft.com/office/2006/metadata/properties" xmlns:ns2="e56baf60-2032-4be7-be8b-b9acaa830848" xmlns:ns3="31a27f8e-60dd-4b0b-8a56-a31c677feb6f" targetNamespace="http://schemas.microsoft.com/office/2006/metadata/properties" ma:root="true" ma:fieldsID="fea78b9caa9899dfc82ad7f72a4bbcb5" ns2:_="" ns3:_="">
    <xsd:import namespace="e56baf60-2032-4be7-be8b-b9acaa830848"/>
    <xsd:import namespace="31a27f8e-60dd-4b0b-8a56-a31c677feb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baf60-2032-4be7-be8b-b9acaa8308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16aec54-ce2b-4f02-9f6d-4ad8d1b491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27f8e-60dd-4b0b-8a56-a31c677feb6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fe9124b-d693-4426-bafa-6e1ef5f83e46}" ma:internalName="TaxCatchAll" ma:showField="CatchAllData" ma:web="31a27f8e-60dd-4b0b-8a56-a31c677fe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281E4C-4D7D-47EC-B6D6-DF993F8131C1}">
  <ds:schemaRefs>
    <ds:schemaRef ds:uri="31a27f8e-60dd-4b0b-8a56-a31c677feb6f"/>
    <ds:schemaRef ds:uri="e56baf60-2032-4be7-be8b-b9acaa830848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AB47806-5081-4589-B819-54C564E30F09}">
  <ds:schemaRefs>
    <ds:schemaRef ds:uri="31a27f8e-60dd-4b0b-8a56-a31c677feb6f"/>
    <ds:schemaRef ds:uri="e56baf60-2032-4be7-be8b-b9acaa83084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C012A0F-569C-4735-BEB2-D30F63AE84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sqa_talk</Template>
  <TotalTime>0</TotalTime>
  <Words>1417</Words>
  <Application>Microsoft Office PowerPoint</Application>
  <PresentationFormat>Widescreen</PresentationFormat>
  <Paragraphs>180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-apple-system</vt:lpstr>
      <vt:lpstr>Arial</vt:lpstr>
      <vt:lpstr>Calibri</vt:lpstr>
      <vt:lpstr>Cambria Math</vt:lpstr>
      <vt:lpstr>FranklinGothic URW</vt:lpstr>
      <vt:lpstr>FranklinGothicURWBoo</vt:lpstr>
      <vt:lpstr>FranklinGothicURWMed</vt:lpstr>
      <vt:lpstr>Px Grotesk Thin</vt:lpstr>
      <vt:lpstr>Wingdings</vt:lpstr>
      <vt:lpstr>01 Title pages</vt:lpstr>
      <vt:lpstr>02 Dividers with content</vt:lpstr>
      <vt:lpstr>Display backgrounds</vt:lpstr>
      <vt:lpstr>03 Body pages_Core Green</vt:lpstr>
      <vt:lpstr>03_Body pages_Blue accent</vt:lpstr>
      <vt:lpstr>06_End slides</vt:lpstr>
      <vt:lpstr>Statistical phase estimation and error mitigation on a superconducting processor</vt:lpstr>
      <vt:lpstr>Statistical phase estimation</vt:lpstr>
      <vt:lpstr>Statistical phase estimation</vt:lpstr>
      <vt:lpstr>CDF-based approach to statistical QPE</vt:lpstr>
      <vt:lpstr>CDF-based approach to statistical QPE</vt:lpstr>
      <vt:lpstr>Variational circuit compilation</vt:lpstr>
      <vt:lpstr>Zero-noise extrapolation (ZNE)</vt:lpstr>
      <vt:lpstr>Randomized compiling</vt:lpstr>
      <vt:lpstr>Example results: methanethiol (2e,2o)</vt:lpstr>
      <vt:lpstr>Results: H3- molecule</vt:lpstr>
      <vt:lpstr>Simulated results: Trotterization (H2)</vt:lpstr>
      <vt:lpstr>Thanks</vt:lpstr>
      <vt:lpstr>PowerPoint Presentation</vt:lpstr>
      <vt:lpstr>Comparison with textbook QPE</vt:lpstr>
      <vt:lpstr>Importance sampling in statistical QPE</vt:lpstr>
      <vt:lpstr>A simulated example: H4</vt:lpstr>
      <vt:lpstr>A simulated example: H4</vt:lpstr>
      <vt:lpstr>Compilation for time evolution</vt:lpstr>
      <vt:lpstr>Zero-noise extrapolation (ZNE)</vt:lpstr>
      <vt:lpstr>Randomized compiling</vt:lpstr>
      <vt:lpstr>Experimental setup</vt:lpstr>
      <vt:lpstr>Example results: methanethiol (2e,2o)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phase estimation and error mitigation on a superconducting quantum processor</dc:title>
  <dc:creator>Nick Blunt</dc:creator>
  <cp:lastModifiedBy>Nick Blunt</cp:lastModifiedBy>
  <cp:revision>7</cp:revision>
  <dcterms:created xsi:type="dcterms:W3CDTF">2023-08-23T15:20:53Z</dcterms:created>
  <dcterms:modified xsi:type="dcterms:W3CDTF">2024-06-17T20:30:11Z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0x010100496D25CEEF0736498E5404327DD95730</vt:lpwstr>
  </property>
  <property fmtid="{D5CDD505-2E9C-101B-9397-08002B2CF9AE}" pid="3" name="MediaServiceImageTags">
    <vt:lpwstr/>
  </property>
</Properties>
</file>