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  <p:sldMasterId id="2147483693" r:id="rId2"/>
    <p:sldMasterId id="2147483711" r:id="rId3"/>
  </p:sldMasterIdLst>
  <p:notesMasterIdLst>
    <p:notesMasterId r:id="rId14"/>
  </p:notesMasterIdLst>
  <p:handoutMasterIdLst>
    <p:handoutMasterId r:id="rId15"/>
  </p:handoutMasterIdLst>
  <p:sldIdLst>
    <p:sldId id="270" r:id="rId4"/>
    <p:sldId id="272" r:id="rId5"/>
    <p:sldId id="274" r:id="rId6"/>
    <p:sldId id="273" r:id="rId7"/>
    <p:sldId id="282" r:id="rId8"/>
    <p:sldId id="279" r:id="rId9"/>
    <p:sldId id="283" r:id="rId10"/>
    <p:sldId id="275" r:id="rId11"/>
    <p:sldId id="276" r:id="rId12"/>
    <p:sldId id="278" r:id="rId13"/>
  </p:sldIdLst>
  <p:sldSz cx="12192000" cy="6858000"/>
  <p:notesSz cx="6797675" cy="9926638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CAE2"/>
    <a:srgbClr val="FF0000"/>
    <a:srgbClr val="4564AA"/>
    <a:srgbClr val="FFB5B0"/>
    <a:srgbClr val="039A86"/>
    <a:srgbClr val="009682"/>
    <a:srgbClr val="DBE9F6"/>
    <a:srgbClr val="E7F4D9"/>
    <a:srgbClr val="66006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3" autoAdjust="0"/>
    <p:restoredTop sz="95946" autoAdjust="0"/>
  </p:normalViewPr>
  <p:slideViewPr>
    <p:cSldViewPr snapToGrid="0">
      <p:cViewPr varScale="1">
        <p:scale>
          <a:sx n="110" d="100"/>
          <a:sy n="110" d="100"/>
        </p:scale>
        <p:origin x="648" y="184"/>
      </p:cViewPr>
      <p:guideLst>
        <p:guide orient="horz" pos="2159"/>
        <p:guide pos="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A18F73-183B-43DF-B606-ADE14B599D1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EAAE9F5-CDFB-4F99-9BA4-D258D066AA54}">
      <dgm:prSet phldrT="[Text]"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de-DE" sz="1500" dirty="0" err="1"/>
            <a:t>Qubits</a:t>
          </a:r>
          <a:endParaRPr lang="de-DE" sz="1500" dirty="0"/>
        </a:p>
      </dgm:t>
    </dgm:pt>
    <dgm:pt modelId="{6016EC1E-9010-4D70-80B9-B33EBB5E962F}" type="parTrans" cxnId="{26AA2B06-4D1F-4862-8443-15B359A1981C}">
      <dgm:prSet/>
      <dgm:spPr/>
      <dgm:t>
        <a:bodyPr/>
        <a:lstStyle/>
        <a:p>
          <a:endParaRPr lang="de-DE"/>
        </a:p>
      </dgm:t>
    </dgm:pt>
    <dgm:pt modelId="{0F1B3F12-772A-4F1F-8409-0CFBCD14F933}" type="sibTrans" cxnId="{26AA2B06-4D1F-4862-8443-15B359A1981C}">
      <dgm:prSet/>
      <dgm:spPr/>
      <dgm:t>
        <a:bodyPr/>
        <a:lstStyle/>
        <a:p>
          <a:endParaRPr lang="de-DE"/>
        </a:p>
      </dgm:t>
    </dgm:pt>
    <dgm:pt modelId="{049D2B96-C820-46D9-9441-3D7C9EB2D56D}">
      <dgm:prSet phldrT="[Text]" custT="1"/>
      <dgm:spPr>
        <a:solidFill>
          <a:srgbClr val="4664AA">
            <a:alpha val="35000"/>
          </a:srgbClr>
        </a:solidFill>
      </dgm:spPr>
      <dgm:t>
        <a:bodyPr/>
        <a:lstStyle/>
        <a:p>
          <a:r>
            <a:rPr lang="de-DE" sz="1500" dirty="0" err="1"/>
            <a:t>Readout</a:t>
          </a:r>
          <a:endParaRPr lang="de-DE" sz="1500" dirty="0"/>
        </a:p>
      </dgm:t>
    </dgm:pt>
    <dgm:pt modelId="{837CB15E-53D5-4868-8FAA-C985863127FC}" type="parTrans" cxnId="{5E040FBA-88B5-4DBE-AE13-85A84AFCE46E}">
      <dgm:prSet/>
      <dgm:spPr/>
      <dgm:t>
        <a:bodyPr/>
        <a:lstStyle/>
        <a:p>
          <a:endParaRPr lang="de-DE"/>
        </a:p>
      </dgm:t>
    </dgm:pt>
    <dgm:pt modelId="{A7828416-C0E9-4A94-BAFE-6E1F41AB2F12}" type="sibTrans" cxnId="{5E040FBA-88B5-4DBE-AE13-85A84AFCE46E}">
      <dgm:prSet/>
      <dgm:spPr/>
      <dgm:t>
        <a:bodyPr/>
        <a:lstStyle/>
        <a:p>
          <a:endParaRPr lang="de-DE"/>
        </a:p>
      </dgm:t>
    </dgm:pt>
    <dgm:pt modelId="{71F73D29-D411-4E4B-BA1A-6CB4443C463E}">
      <dgm:prSet phldrT="[Text]" custT="1"/>
      <dgm:spPr>
        <a:solidFill>
          <a:srgbClr val="FF0000">
            <a:alpha val="34902"/>
          </a:srgbClr>
        </a:solidFill>
      </dgm:spPr>
      <dgm:t>
        <a:bodyPr/>
        <a:lstStyle/>
        <a:p>
          <a:r>
            <a:rPr lang="hu-HU" sz="1500" dirty="0"/>
            <a:t>State</a:t>
          </a:r>
          <a:endParaRPr lang="de-DE" sz="1500" dirty="0"/>
        </a:p>
      </dgm:t>
    </dgm:pt>
    <dgm:pt modelId="{EE9DB992-E695-4CFE-8099-1047D651F012}" type="parTrans" cxnId="{B57FC213-9FC1-4A01-903C-CE47D6EB59CB}">
      <dgm:prSet/>
      <dgm:spPr/>
      <dgm:t>
        <a:bodyPr/>
        <a:lstStyle/>
        <a:p>
          <a:endParaRPr lang="de-DE"/>
        </a:p>
      </dgm:t>
    </dgm:pt>
    <dgm:pt modelId="{C6456BD5-62EF-4331-AA6A-7C894E52FF92}" type="sibTrans" cxnId="{B57FC213-9FC1-4A01-903C-CE47D6EB59CB}">
      <dgm:prSet/>
      <dgm:spPr/>
      <dgm:t>
        <a:bodyPr/>
        <a:lstStyle/>
        <a:p>
          <a:endParaRPr lang="de-DE"/>
        </a:p>
      </dgm:t>
    </dgm:pt>
    <dgm:pt modelId="{7EEA54A0-FEC0-4C3C-90C0-053D69635542}">
      <dgm:prSet custT="1"/>
      <dgm:spPr>
        <a:solidFill>
          <a:srgbClr val="FF0000">
            <a:alpha val="34902"/>
          </a:srgbClr>
        </a:solidFill>
      </dgm:spPr>
      <dgm:t>
        <a:bodyPr/>
        <a:lstStyle/>
        <a:p>
          <a:r>
            <a:rPr lang="hu-HU" sz="1500" dirty="0"/>
            <a:t>Device</a:t>
          </a:r>
          <a:endParaRPr lang="de-DE" sz="1500" dirty="0"/>
        </a:p>
      </dgm:t>
    </dgm:pt>
    <dgm:pt modelId="{98EBE81E-FE1A-4952-994A-6C5DF35FFF99}" type="parTrans" cxnId="{B7EC4434-FB9F-4A40-BB85-34B2546FDD27}">
      <dgm:prSet/>
      <dgm:spPr/>
      <dgm:t>
        <a:bodyPr/>
        <a:lstStyle/>
        <a:p>
          <a:endParaRPr lang="de-DE"/>
        </a:p>
      </dgm:t>
    </dgm:pt>
    <dgm:pt modelId="{34591A86-F7CE-44C5-BD4D-F825DD188CBD}" type="sibTrans" cxnId="{B7EC4434-FB9F-4A40-BB85-34B2546FDD27}">
      <dgm:prSet/>
      <dgm:spPr/>
      <dgm:t>
        <a:bodyPr/>
        <a:lstStyle/>
        <a:p>
          <a:endParaRPr lang="de-DE"/>
        </a:p>
      </dgm:t>
    </dgm:pt>
    <dgm:pt modelId="{769F4C63-B847-455D-9D23-9C85A0A7405B}">
      <dgm:prSet custT="1"/>
      <dgm:spPr>
        <a:solidFill>
          <a:srgbClr val="FF0000">
            <a:alpha val="34902"/>
          </a:srgbClr>
        </a:solidFill>
      </dgm:spPr>
      <dgm:t>
        <a:bodyPr/>
        <a:lstStyle/>
        <a:p>
          <a:r>
            <a:rPr lang="de-DE" sz="1500" dirty="0"/>
            <a:t>Multiplex</a:t>
          </a:r>
        </a:p>
      </dgm:t>
    </dgm:pt>
    <dgm:pt modelId="{3CC4BA62-41FE-4498-A967-E0E27258D20C}" type="parTrans" cxnId="{26A58112-31C7-4515-9E1D-C1677B8D1C51}">
      <dgm:prSet/>
      <dgm:spPr/>
      <dgm:t>
        <a:bodyPr/>
        <a:lstStyle/>
        <a:p>
          <a:endParaRPr lang="de-DE"/>
        </a:p>
      </dgm:t>
    </dgm:pt>
    <dgm:pt modelId="{E003142F-2DC0-4D32-AC54-DC6DE1AC5075}" type="sibTrans" cxnId="{26A58112-31C7-4515-9E1D-C1677B8D1C51}">
      <dgm:prSet/>
      <dgm:spPr/>
      <dgm:t>
        <a:bodyPr/>
        <a:lstStyle/>
        <a:p>
          <a:endParaRPr lang="de-DE"/>
        </a:p>
      </dgm:t>
    </dgm:pt>
    <dgm:pt modelId="{FC175769-4E51-4855-8B25-03F114EE75C1}">
      <dgm:prSet custT="1"/>
      <dgm:spPr>
        <a:solidFill>
          <a:srgbClr val="FF0000">
            <a:alpha val="34902"/>
          </a:srgbClr>
        </a:solidFill>
      </dgm:spPr>
      <dgm:t>
        <a:bodyPr/>
        <a:lstStyle/>
        <a:p>
          <a:r>
            <a:rPr lang="de-DE" sz="1500" dirty="0" err="1"/>
            <a:t>Conclusion</a:t>
          </a:r>
          <a:endParaRPr lang="de-DE" sz="1500" dirty="0"/>
        </a:p>
      </dgm:t>
    </dgm:pt>
    <dgm:pt modelId="{2D2E8DAF-D8D5-4A5A-A49C-4A41CA176517}" type="parTrans" cxnId="{9CD479A7-2EF2-4517-B288-B5ADC489C86D}">
      <dgm:prSet/>
      <dgm:spPr/>
      <dgm:t>
        <a:bodyPr/>
        <a:lstStyle/>
        <a:p>
          <a:endParaRPr lang="de-DE"/>
        </a:p>
      </dgm:t>
    </dgm:pt>
    <dgm:pt modelId="{4A0F8E68-C52B-4556-B739-358CE0AB8C0E}" type="sibTrans" cxnId="{9CD479A7-2EF2-4517-B288-B5ADC489C86D}">
      <dgm:prSet/>
      <dgm:spPr/>
      <dgm:t>
        <a:bodyPr/>
        <a:lstStyle/>
        <a:p>
          <a:endParaRPr lang="de-DE"/>
        </a:p>
      </dgm:t>
    </dgm:pt>
    <dgm:pt modelId="{8B052AA0-1D5A-445F-BA8E-65518CC3593E}">
      <dgm:prSet custT="1"/>
      <dgm:spPr>
        <a:solidFill>
          <a:srgbClr val="FF0000">
            <a:alpha val="35000"/>
          </a:srgbClr>
        </a:solidFill>
      </dgm:spPr>
      <dgm:t>
        <a:bodyPr/>
        <a:lstStyle/>
        <a:p>
          <a:r>
            <a:rPr lang="de-DE" sz="1500" dirty="0"/>
            <a:t>Benchmark</a:t>
          </a:r>
        </a:p>
      </dgm:t>
    </dgm:pt>
    <dgm:pt modelId="{5983A415-5DA1-4309-9535-D56C1CED00D5}" type="parTrans" cxnId="{B1CACBA2-7CFC-45CC-990E-6EEC20765C73}">
      <dgm:prSet/>
      <dgm:spPr/>
      <dgm:t>
        <a:bodyPr/>
        <a:lstStyle/>
        <a:p>
          <a:endParaRPr lang="de-DE"/>
        </a:p>
      </dgm:t>
    </dgm:pt>
    <dgm:pt modelId="{E9EAA1C5-8F13-49B2-8D08-F68F327B6D2A}" type="sibTrans" cxnId="{B1CACBA2-7CFC-45CC-990E-6EEC20765C73}">
      <dgm:prSet/>
      <dgm:spPr/>
      <dgm:t>
        <a:bodyPr/>
        <a:lstStyle/>
        <a:p>
          <a:endParaRPr lang="de-DE"/>
        </a:p>
      </dgm:t>
    </dgm:pt>
    <dgm:pt modelId="{F77FB8AC-44EA-4791-A972-39D1EC4ABF34}" type="pres">
      <dgm:prSet presAssocID="{30A18F73-183B-43DF-B606-ADE14B599D11}" presName="Name0" presStyleCnt="0">
        <dgm:presLayoutVars>
          <dgm:dir/>
          <dgm:animLvl val="lvl"/>
          <dgm:resizeHandles val="exact"/>
        </dgm:presLayoutVars>
      </dgm:prSet>
      <dgm:spPr/>
    </dgm:pt>
    <dgm:pt modelId="{1D89B61C-8997-4C58-8BDC-40BD9DCE8816}" type="pres">
      <dgm:prSet presAssocID="{2EAAE9F5-CDFB-4F99-9BA4-D258D066AA54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04D54889-1F37-4062-A05E-658924C367F7}" type="pres">
      <dgm:prSet presAssocID="{0F1B3F12-772A-4F1F-8409-0CFBCD14F933}" presName="parTxOnlySpace" presStyleCnt="0"/>
      <dgm:spPr/>
    </dgm:pt>
    <dgm:pt modelId="{5FB66AE9-7E89-4303-9BA0-C2BFF79C57FA}" type="pres">
      <dgm:prSet presAssocID="{049D2B96-C820-46D9-9441-3D7C9EB2D56D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0BBEB792-F04C-458A-9512-BC652DF823B6}" type="pres">
      <dgm:prSet presAssocID="{A7828416-C0E9-4A94-BAFE-6E1F41AB2F12}" presName="parTxOnlySpace" presStyleCnt="0"/>
      <dgm:spPr/>
    </dgm:pt>
    <dgm:pt modelId="{F4A2D78B-1959-4B07-B91C-897495B5C6BC}" type="pres">
      <dgm:prSet presAssocID="{71F73D29-D411-4E4B-BA1A-6CB4443C463E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2E03D54D-59F6-45AD-AF09-E6EB03A17EDE}" type="pres">
      <dgm:prSet presAssocID="{C6456BD5-62EF-4331-AA6A-7C894E52FF92}" presName="parTxOnlySpace" presStyleCnt="0"/>
      <dgm:spPr/>
    </dgm:pt>
    <dgm:pt modelId="{85A7D2B7-FA50-404F-92F7-27212A06281B}" type="pres">
      <dgm:prSet presAssocID="{7EEA54A0-FEC0-4C3C-90C0-053D69635542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91B70CD8-DF2E-4F44-93FD-8C2556FEEDD5}" type="pres">
      <dgm:prSet presAssocID="{34591A86-F7CE-44C5-BD4D-F825DD188CBD}" presName="parTxOnlySpace" presStyleCnt="0"/>
      <dgm:spPr/>
    </dgm:pt>
    <dgm:pt modelId="{E69B3B4D-BA4D-408C-8A89-BA5554639166}" type="pres">
      <dgm:prSet presAssocID="{8B052AA0-1D5A-445F-BA8E-65518CC3593E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1A72443F-429A-48BC-B928-882237CF0947}" type="pres">
      <dgm:prSet presAssocID="{E9EAA1C5-8F13-49B2-8D08-F68F327B6D2A}" presName="parTxOnlySpace" presStyleCnt="0"/>
      <dgm:spPr/>
    </dgm:pt>
    <dgm:pt modelId="{E6A52EA5-1918-4260-A03D-886FC8D81E99}" type="pres">
      <dgm:prSet presAssocID="{769F4C63-B847-455D-9D23-9C85A0A7405B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B8F3D33A-2B0E-4C79-88D1-D9459AD852A5}" type="pres">
      <dgm:prSet presAssocID="{E003142F-2DC0-4D32-AC54-DC6DE1AC5075}" presName="parTxOnlySpace" presStyleCnt="0"/>
      <dgm:spPr/>
    </dgm:pt>
    <dgm:pt modelId="{E0515EB6-9276-4AAF-BA0A-0E88A2C214DD}" type="pres">
      <dgm:prSet presAssocID="{FC175769-4E51-4855-8B25-03F114EE75C1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4919AB00-0F90-4D07-9BC2-BAEB9EFD413B}" type="presOf" srcId="{7EEA54A0-FEC0-4C3C-90C0-053D69635542}" destId="{85A7D2B7-FA50-404F-92F7-27212A06281B}" srcOrd="0" destOrd="0" presId="urn:microsoft.com/office/officeart/2005/8/layout/chevron1"/>
    <dgm:cxn modelId="{26AA2B06-4D1F-4862-8443-15B359A1981C}" srcId="{30A18F73-183B-43DF-B606-ADE14B599D11}" destId="{2EAAE9F5-CDFB-4F99-9BA4-D258D066AA54}" srcOrd="0" destOrd="0" parTransId="{6016EC1E-9010-4D70-80B9-B33EBB5E962F}" sibTransId="{0F1B3F12-772A-4F1F-8409-0CFBCD14F933}"/>
    <dgm:cxn modelId="{26A58112-31C7-4515-9E1D-C1677B8D1C51}" srcId="{30A18F73-183B-43DF-B606-ADE14B599D11}" destId="{769F4C63-B847-455D-9D23-9C85A0A7405B}" srcOrd="5" destOrd="0" parTransId="{3CC4BA62-41FE-4498-A967-E0E27258D20C}" sibTransId="{E003142F-2DC0-4D32-AC54-DC6DE1AC5075}"/>
    <dgm:cxn modelId="{B57FC213-9FC1-4A01-903C-CE47D6EB59CB}" srcId="{30A18F73-183B-43DF-B606-ADE14B599D11}" destId="{71F73D29-D411-4E4B-BA1A-6CB4443C463E}" srcOrd="2" destOrd="0" parTransId="{EE9DB992-E695-4CFE-8099-1047D651F012}" sibTransId="{C6456BD5-62EF-4331-AA6A-7C894E52FF92}"/>
    <dgm:cxn modelId="{D6E8FE21-87D0-4A88-B69A-02527666851F}" type="presOf" srcId="{71F73D29-D411-4E4B-BA1A-6CB4443C463E}" destId="{F4A2D78B-1959-4B07-B91C-897495B5C6BC}" srcOrd="0" destOrd="0" presId="urn:microsoft.com/office/officeart/2005/8/layout/chevron1"/>
    <dgm:cxn modelId="{B7EC4434-FB9F-4A40-BB85-34B2546FDD27}" srcId="{30A18F73-183B-43DF-B606-ADE14B599D11}" destId="{7EEA54A0-FEC0-4C3C-90C0-053D69635542}" srcOrd="3" destOrd="0" parTransId="{98EBE81E-FE1A-4952-994A-6C5DF35FFF99}" sibTransId="{34591A86-F7CE-44C5-BD4D-F825DD188CBD}"/>
    <dgm:cxn modelId="{03153D6A-EF85-4280-A0E0-D8BC667C04EB}" type="presOf" srcId="{30A18F73-183B-43DF-B606-ADE14B599D11}" destId="{F77FB8AC-44EA-4791-A972-39D1EC4ABF34}" srcOrd="0" destOrd="0" presId="urn:microsoft.com/office/officeart/2005/8/layout/chevron1"/>
    <dgm:cxn modelId="{9148C080-CC95-4A9C-9509-0744917AA6A9}" type="presOf" srcId="{769F4C63-B847-455D-9D23-9C85A0A7405B}" destId="{E6A52EA5-1918-4260-A03D-886FC8D81E99}" srcOrd="0" destOrd="0" presId="urn:microsoft.com/office/officeart/2005/8/layout/chevron1"/>
    <dgm:cxn modelId="{B1CACBA2-7CFC-45CC-990E-6EEC20765C73}" srcId="{30A18F73-183B-43DF-B606-ADE14B599D11}" destId="{8B052AA0-1D5A-445F-BA8E-65518CC3593E}" srcOrd="4" destOrd="0" parTransId="{5983A415-5DA1-4309-9535-D56C1CED00D5}" sibTransId="{E9EAA1C5-8F13-49B2-8D08-F68F327B6D2A}"/>
    <dgm:cxn modelId="{9CD479A7-2EF2-4517-B288-B5ADC489C86D}" srcId="{30A18F73-183B-43DF-B606-ADE14B599D11}" destId="{FC175769-4E51-4855-8B25-03F114EE75C1}" srcOrd="6" destOrd="0" parTransId="{2D2E8DAF-D8D5-4A5A-A49C-4A41CA176517}" sibTransId="{4A0F8E68-C52B-4556-B739-358CE0AB8C0E}"/>
    <dgm:cxn modelId="{78091DAF-8720-467C-806B-6D3F48037BAF}" type="presOf" srcId="{FC175769-4E51-4855-8B25-03F114EE75C1}" destId="{E0515EB6-9276-4AAF-BA0A-0E88A2C214DD}" srcOrd="0" destOrd="0" presId="urn:microsoft.com/office/officeart/2005/8/layout/chevron1"/>
    <dgm:cxn modelId="{F0F5F9B9-A5C1-4514-A920-AE883E0F3600}" type="presOf" srcId="{8B052AA0-1D5A-445F-BA8E-65518CC3593E}" destId="{E69B3B4D-BA4D-408C-8A89-BA5554639166}" srcOrd="0" destOrd="0" presId="urn:microsoft.com/office/officeart/2005/8/layout/chevron1"/>
    <dgm:cxn modelId="{5E040FBA-88B5-4DBE-AE13-85A84AFCE46E}" srcId="{30A18F73-183B-43DF-B606-ADE14B599D11}" destId="{049D2B96-C820-46D9-9441-3D7C9EB2D56D}" srcOrd="1" destOrd="0" parTransId="{837CB15E-53D5-4868-8FAA-C985863127FC}" sibTransId="{A7828416-C0E9-4A94-BAFE-6E1F41AB2F12}"/>
    <dgm:cxn modelId="{48DC26CD-FC4F-4AF6-A91A-5AC0F31B38AB}" type="presOf" srcId="{049D2B96-C820-46D9-9441-3D7C9EB2D56D}" destId="{5FB66AE9-7E89-4303-9BA0-C2BFF79C57FA}" srcOrd="0" destOrd="0" presId="urn:microsoft.com/office/officeart/2005/8/layout/chevron1"/>
    <dgm:cxn modelId="{A3FD72FC-6736-4FD7-8AA5-34FF3DBEED31}" type="presOf" srcId="{2EAAE9F5-CDFB-4F99-9BA4-D258D066AA54}" destId="{1D89B61C-8997-4C58-8BDC-40BD9DCE8816}" srcOrd="0" destOrd="0" presId="urn:microsoft.com/office/officeart/2005/8/layout/chevron1"/>
    <dgm:cxn modelId="{880FED34-C60B-4BF8-8D86-2C6E8877CB40}" type="presParOf" srcId="{F77FB8AC-44EA-4791-A972-39D1EC4ABF34}" destId="{1D89B61C-8997-4C58-8BDC-40BD9DCE8816}" srcOrd="0" destOrd="0" presId="urn:microsoft.com/office/officeart/2005/8/layout/chevron1"/>
    <dgm:cxn modelId="{F6E197E8-BD64-44F7-AD01-49EB3189705B}" type="presParOf" srcId="{F77FB8AC-44EA-4791-A972-39D1EC4ABF34}" destId="{04D54889-1F37-4062-A05E-658924C367F7}" srcOrd="1" destOrd="0" presId="urn:microsoft.com/office/officeart/2005/8/layout/chevron1"/>
    <dgm:cxn modelId="{43AC2250-4C87-44D9-9149-ED27DBFAC38D}" type="presParOf" srcId="{F77FB8AC-44EA-4791-A972-39D1EC4ABF34}" destId="{5FB66AE9-7E89-4303-9BA0-C2BFF79C57FA}" srcOrd="2" destOrd="0" presId="urn:microsoft.com/office/officeart/2005/8/layout/chevron1"/>
    <dgm:cxn modelId="{BE91AE62-FE09-4A2C-9C36-3A18F187517C}" type="presParOf" srcId="{F77FB8AC-44EA-4791-A972-39D1EC4ABF34}" destId="{0BBEB792-F04C-458A-9512-BC652DF823B6}" srcOrd="3" destOrd="0" presId="urn:microsoft.com/office/officeart/2005/8/layout/chevron1"/>
    <dgm:cxn modelId="{97D55AFA-2520-49D0-9036-B55AF7B8E4A5}" type="presParOf" srcId="{F77FB8AC-44EA-4791-A972-39D1EC4ABF34}" destId="{F4A2D78B-1959-4B07-B91C-897495B5C6BC}" srcOrd="4" destOrd="0" presId="urn:microsoft.com/office/officeart/2005/8/layout/chevron1"/>
    <dgm:cxn modelId="{0CE76EE6-5487-4CE6-A1E4-36CFE6F9A00E}" type="presParOf" srcId="{F77FB8AC-44EA-4791-A972-39D1EC4ABF34}" destId="{2E03D54D-59F6-45AD-AF09-E6EB03A17EDE}" srcOrd="5" destOrd="0" presId="urn:microsoft.com/office/officeart/2005/8/layout/chevron1"/>
    <dgm:cxn modelId="{27EFC8FA-9487-4817-BADF-D4EE7B0AAE9E}" type="presParOf" srcId="{F77FB8AC-44EA-4791-A972-39D1EC4ABF34}" destId="{85A7D2B7-FA50-404F-92F7-27212A06281B}" srcOrd="6" destOrd="0" presId="urn:microsoft.com/office/officeart/2005/8/layout/chevron1"/>
    <dgm:cxn modelId="{ABD75263-FB03-465B-B655-BD45E4591CFF}" type="presParOf" srcId="{F77FB8AC-44EA-4791-A972-39D1EC4ABF34}" destId="{91B70CD8-DF2E-4F44-93FD-8C2556FEEDD5}" srcOrd="7" destOrd="0" presId="urn:microsoft.com/office/officeart/2005/8/layout/chevron1"/>
    <dgm:cxn modelId="{5EE79485-4CDC-494A-8D79-9AE2B3C330C1}" type="presParOf" srcId="{F77FB8AC-44EA-4791-A972-39D1EC4ABF34}" destId="{E69B3B4D-BA4D-408C-8A89-BA5554639166}" srcOrd="8" destOrd="0" presId="urn:microsoft.com/office/officeart/2005/8/layout/chevron1"/>
    <dgm:cxn modelId="{0AB4DE85-FDDB-4D87-BCE8-B1874BFD218C}" type="presParOf" srcId="{F77FB8AC-44EA-4791-A972-39D1EC4ABF34}" destId="{1A72443F-429A-48BC-B928-882237CF0947}" srcOrd="9" destOrd="0" presId="urn:microsoft.com/office/officeart/2005/8/layout/chevron1"/>
    <dgm:cxn modelId="{B72C06D5-C213-4127-BD73-D604FA155951}" type="presParOf" srcId="{F77FB8AC-44EA-4791-A972-39D1EC4ABF34}" destId="{E6A52EA5-1918-4260-A03D-886FC8D81E99}" srcOrd="10" destOrd="0" presId="urn:microsoft.com/office/officeart/2005/8/layout/chevron1"/>
    <dgm:cxn modelId="{BF554B26-8575-41E1-BAA7-CD61D2001EB8}" type="presParOf" srcId="{F77FB8AC-44EA-4791-A972-39D1EC4ABF34}" destId="{B8F3D33A-2B0E-4C79-88D1-D9459AD852A5}" srcOrd="11" destOrd="0" presId="urn:microsoft.com/office/officeart/2005/8/layout/chevron1"/>
    <dgm:cxn modelId="{548D9FB6-A2DB-4535-B354-536594ACF7BD}" type="presParOf" srcId="{F77FB8AC-44EA-4791-A972-39D1EC4ABF34}" destId="{E0515EB6-9276-4AAF-BA0A-0E88A2C214DD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A18F73-183B-43DF-B606-ADE14B599D1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EAAE9F5-CDFB-4F99-9BA4-D258D066AA54}">
      <dgm:prSet phldrT="[Text]" custT="1"/>
      <dgm:spPr>
        <a:solidFill>
          <a:srgbClr val="4664AA"/>
        </a:solidFill>
      </dgm:spPr>
      <dgm:t>
        <a:bodyPr/>
        <a:lstStyle/>
        <a:p>
          <a:r>
            <a:rPr lang="de-DE" sz="1500" dirty="0" err="1"/>
            <a:t>Qubits</a:t>
          </a:r>
          <a:endParaRPr lang="de-DE" sz="1500" dirty="0"/>
        </a:p>
      </dgm:t>
    </dgm:pt>
    <dgm:pt modelId="{6016EC1E-9010-4D70-80B9-B33EBB5E962F}" type="parTrans" cxnId="{26AA2B06-4D1F-4862-8443-15B359A1981C}">
      <dgm:prSet/>
      <dgm:spPr/>
      <dgm:t>
        <a:bodyPr/>
        <a:lstStyle/>
        <a:p>
          <a:endParaRPr lang="de-DE"/>
        </a:p>
      </dgm:t>
    </dgm:pt>
    <dgm:pt modelId="{0F1B3F12-772A-4F1F-8409-0CFBCD14F933}" type="sibTrans" cxnId="{26AA2B06-4D1F-4862-8443-15B359A1981C}">
      <dgm:prSet/>
      <dgm:spPr/>
      <dgm:t>
        <a:bodyPr/>
        <a:lstStyle/>
        <a:p>
          <a:endParaRPr lang="de-DE"/>
        </a:p>
      </dgm:t>
    </dgm:pt>
    <dgm:pt modelId="{049D2B96-C820-46D9-9441-3D7C9EB2D56D}">
      <dgm:prSet phldrT="[Text]" custT="1"/>
      <dgm:spPr>
        <a:solidFill>
          <a:srgbClr val="4664AA"/>
        </a:solidFill>
      </dgm:spPr>
      <dgm:t>
        <a:bodyPr/>
        <a:lstStyle/>
        <a:p>
          <a:r>
            <a:rPr lang="de-DE" sz="1500" dirty="0" err="1"/>
            <a:t>Readout</a:t>
          </a:r>
          <a:endParaRPr lang="de-DE" sz="1500" dirty="0"/>
        </a:p>
      </dgm:t>
    </dgm:pt>
    <dgm:pt modelId="{837CB15E-53D5-4868-8FAA-C985863127FC}" type="parTrans" cxnId="{5E040FBA-88B5-4DBE-AE13-85A84AFCE46E}">
      <dgm:prSet/>
      <dgm:spPr/>
      <dgm:t>
        <a:bodyPr/>
        <a:lstStyle/>
        <a:p>
          <a:endParaRPr lang="de-DE"/>
        </a:p>
      </dgm:t>
    </dgm:pt>
    <dgm:pt modelId="{A7828416-C0E9-4A94-BAFE-6E1F41AB2F12}" type="sibTrans" cxnId="{5E040FBA-88B5-4DBE-AE13-85A84AFCE46E}">
      <dgm:prSet/>
      <dgm:spPr/>
      <dgm:t>
        <a:bodyPr/>
        <a:lstStyle/>
        <a:p>
          <a:endParaRPr lang="de-DE"/>
        </a:p>
      </dgm:t>
    </dgm:pt>
    <dgm:pt modelId="{71F73D29-D411-4E4B-BA1A-6CB4443C463E}">
      <dgm:prSet phldrT="[Text]" custT="1"/>
      <dgm:spPr>
        <a:solidFill>
          <a:srgbClr val="BFCAE2"/>
        </a:solidFill>
      </dgm:spPr>
      <dgm:t>
        <a:bodyPr/>
        <a:lstStyle/>
        <a:p>
          <a:r>
            <a:rPr lang="hu-HU" sz="1500" dirty="0"/>
            <a:t>State</a:t>
          </a:r>
          <a:endParaRPr lang="de-DE" sz="1500" dirty="0"/>
        </a:p>
      </dgm:t>
    </dgm:pt>
    <dgm:pt modelId="{EE9DB992-E695-4CFE-8099-1047D651F012}" type="parTrans" cxnId="{B57FC213-9FC1-4A01-903C-CE47D6EB59CB}">
      <dgm:prSet/>
      <dgm:spPr/>
      <dgm:t>
        <a:bodyPr/>
        <a:lstStyle/>
        <a:p>
          <a:endParaRPr lang="de-DE"/>
        </a:p>
      </dgm:t>
    </dgm:pt>
    <dgm:pt modelId="{C6456BD5-62EF-4331-AA6A-7C894E52FF92}" type="sibTrans" cxnId="{B57FC213-9FC1-4A01-903C-CE47D6EB59CB}">
      <dgm:prSet/>
      <dgm:spPr/>
      <dgm:t>
        <a:bodyPr/>
        <a:lstStyle/>
        <a:p>
          <a:endParaRPr lang="de-DE"/>
        </a:p>
      </dgm:t>
    </dgm:pt>
    <dgm:pt modelId="{7EEA54A0-FEC0-4C3C-90C0-053D69635542}">
      <dgm:prSet custT="1"/>
      <dgm:spPr>
        <a:solidFill>
          <a:srgbClr val="FFB5B0"/>
        </a:solidFill>
      </dgm:spPr>
      <dgm:t>
        <a:bodyPr/>
        <a:lstStyle/>
        <a:p>
          <a:r>
            <a:rPr lang="hu-HU" sz="1500" dirty="0"/>
            <a:t>Device</a:t>
          </a:r>
          <a:endParaRPr lang="de-DE" sz="1500" dirty="0"/>
        </a:p>
      </dgm:t>
    </dgm:pt>
    <dgm:pt modelId="{98EBE81E-FE1A-4952-994A-6C5DF35FFF99}" type="parTrans" cxnId="{B7EC4434-FB9F-4A40-BB85-34B2546FDD27}">
      <dgm:prSet/>
      <dgm:spPr/>
      <dgm:t>
        <a:bodyPr/>
        <a:lstStyle/>
        <a:p>
          <a:endParaRPr lang="de-DE"/>
        </a:p>
      </dgm:t>
    </dgm:pt>
    <dgm:pt modelId="{34591A86-F7CE-44C5-BD4D-F825DD188CBD}" type="sibTrans" cxnId="{B7EC4434-FB9F-4A40-BB85-34B2546FDD27}">
      <dgm:prSet/>
      <dgm:spPr/>
      <dgm:t>
        <a:bodyPr/>
        <a:lstStyle/>
        <a:p>
          <a:endParaRPr lang="de-DE"/>
        </a:p>
      </dgm:t>
    </dgm:pt>
    <dgm:pt modelId="{769F4C63-B847-455D-9D23-9C85A0A7405B}">
      <dgm:prSet custT="1"/>
      <dgm:spPr>
        <a:solidFill>
          <a:srgbClr val="FF0000">
            <a:alpha val="34902"/>
          </a:srgbClr>
        </a:solidFill>
      </dgm:spPr>
      <dgm:t>
        <a:bodyPr/>
        <a:lstStyle/>
        <a:p>
          <a:r>
            <a:rPr lang="de-DE" sz="1500" dirty="0"/>
            <a:t>Multiplex</a:t>
          </a:r>
        </a:p>
      </dgm:t>
    </dgm:pt>
    <dgm:pt modelId="{3CC4BA62-41FE-4498-A967-E0E27258D20C}" type="parTrans" cxnId="{26A58112-31C7-4515-9E1D-C1677B8D1C51}">
      <dgm:prSet/>
      <dgm:spPr/>
      <dgm:t>
        <a:bodyPr/>
        <a:lstStyle/>
        <a:p>
          <a:endParaRPr lang="de-DE"/>
        </a:p>
      </dgm:t>
    </dgm:pt>
    <dgm:pt modelId="{E003142F-2DC0-4D32-AC54-DC6DE1AC5075}" type="sibTrans" cxnId="{26A58112-31C7-4515-9E1D-C1677B8D1C51}">
      <dgm:prSet/>
      <dgm:spPr/>
      <dgm:t>
        <a:bodyPr/>
        <a:lstStyle/>
        <a:p>
          <a:endParaRPr lang="de-DE"/>
        </a:p>
      </dgm:t>
    </dgm:pt>
    <dgm:pt modelId="{FC175769-4E51-4855-8B25-03F114EE75C1}">
      <dgm:prSet custT="1"/>
      <dgm:spPr>
        <a:solidFill>
          <a:srgbClr val="FF0000">
            <a:alpha val="34902"/>
          </a:srgbClr>
        </a:solidFill>
      </dgm:spPr>
      <dgm:t>
        <a:bodyPr/>
        <a:lstStyle/>
        <a:p>
          <a:r>
            <a:rPr lang="de-DE" sz="1500" dirty="0" err="1"/>
            <a:t>Conclusion</a:t>
          </a:r>
          <a:endParaRPr lang="de-DE" sz="1500" dirty="0"/>
        </a:p>
      </dgm:t>
    </dgm:pt>
    <dgm:pt modelId="{2D2E8DAF-D8D5-4A5A-A49C-4A41CA176517}" type="parTrans" cxnId="{9CD479A7-2EF2-4517-B288-B5ADC489C86D}">
      <dgm:prSet/>
      <dgm:spPr/>
      <dgm:t>
        <a:bodyPr/>
        <a:lstStyle/>
        <a:p>
          <a:endParaRPr lang="de-DE"/>
        </a:p>
      </dgm:t>
    </dgm:pt>
    <dgm:pt modelId="{4A0F8E68-C52B-4556-B739-358CE0AB8C0E}" type="sibTrans" cxnId="{9CD479A7-2EF2-4517-B288-B5ADC489C86D}">
      <dgm:prSet/>
      <dgm:spPr/>
      <dgm:t>
        <a:bodyPr/>
        <a:lstStyle/>
        <a:p>
          <a:endParaRPr lang="de-DE"/>
        </a:p>
      </dgm:t>
    </dgm:pt>
    <dgm:pt modelId="{8B052AA0-1D5A-445F-BA8E-65518CC3593E}">
      <dgm:prSet custT="1"/>
      <dgm:spPr>
        <a:solidFill>
          <a:srgbClr val="FF0000">
            <a:alpha val="35000"/>
          </a:srgbClr>
        </a:solidFill>
      </dgm:spPr>
      <dgm:t>
        <a:bodyPr/>
        <a:lstStyle/>
        <a:p>
          <a:r>
            <a:rPr lang="de-DE" sz="1500" dirty="0"/>
            <a:t>Benchmark</a:t>
          </a:r>
        </a:p>
      </dgm:t>
    </dgm:pt>
    <dgm:pt modelId="{5983A415-5DA1-4309-9535-D56C1CED00D5}" type="parTrans" cxnId="{B1CACBA2-7CFC-45CC-990E-6EEC20765C73}">
      <dgm:prSet/>
      <dgm:spPr/>
      <dgm:t>
        <a:bodyPr/>
        <a:lstStyle/>
        <a:p>
          <a:endParaRPr lang="de-DE"/>
        </a:p>
      </dgm:t>
    </dgm:pt>
    <dgm:pt modelId="{E9EAA1C5-8F13-49B2-8D08-F68F327B6D2A}" type="sibTrans" cxnId="{B1CACBA2-7CFC-45CC-990E-6EEC20765C73}">
      <dgm:prSet/>
      <dgm:spPr/>
      <dgm:t>
        <a:bodyPr/>
        <a:lstStyle/>
        <a:p>
          <a:endParaRPr lang="de-DE"/>
        </a:p>
      </dgm:t>
    </dgm:pt>
    <dgm:pt modelId="{F77FB8AC-44EA-4791-A972-39D1EC4ABF34}" type="pres">
      <dgm:prSet presAssocID="{30A18F73-183B-43DF-B606-ADE14B599D11}" presName="Name0" presStyleCnt="0">
        <dgm:presLayoutVars>
          <dgm:dir/>
          <dgm:animLvl val="lvl"/>
          <dgm:resizeHandles val="exact"/>
        </dgm:presLayoutVars>
      </dgm:prSet>
      <dgm:spPr/>
    </dgm:pt>
    <dgm:pt modelId="{1D89B61C-8997-4C58-8BDC-40BD9DCE8816}" type="pres">
      <dgm:prSet presAssocID="{2EAAE9F5-CDFB-4F99-9BA4-D258D066AA54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04D54889-1F37-4062-A05E-658924C367F7}" type="pres">
      <dgm:prSet presAssocID="{0F1B3F12-772A-4F1F-8409-0CFBCD14F933}" presName="parTxOnlySpace" presStyleCnt="0"/>
      <dgm:spPr/>
    </dgm:pt>
    <dgm:pt modelId="{5FB66AE9-7E89-4303-9BA0-C2BFF79C57FA}" type="pres">
      <dgm:prSet presAssocID="{049D2B96-C820-46D9-9441-3D7C9EB2D56D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0BBEB792-F04C-458A-9512-BC652DF823B6}" type="pres">
      <dgm:prSet presAssocID="{A7828416-C0E9-4A94-BAFE-6E1F41AB2F12}" presName="parTxOnlySpace" presStyleCnt="0"/>
      <dgm:spPr/>
    </dgm:pt>
    <dgm:pt modelId="{F4A2D78B-1959-4B07-B91C-897495B5C6BC}" type="pres">
      <dgm:prSet presAssocID="{71F73D29-D411-4E4B-BA1A-6CB4443C463E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2E03D54D-59F6-45AD-AF09-E6EB03A17EDE}" type="pres">
      <dgm:prSet presAssocID="{C6456BD5-62EF-4331-AA6A-7C894E52FF92}" presName="parTxOnlySpace" presStyleCnt="0"/>
      <dgm:spPr/>
    </dgm:pt>
    <dgm:pt modelId="{85A7D2B7-FA50-404F-92F7-27212A06281B}" type="pres">
      <dgm:prSet presAssocID="{7EEA54A0-FEC0-4C3C-90C0-053D69635542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91B70CD8-DF2E-4F44-93FD-8C2556FEEDD5}" type="pres">
      <dgm:prSet presAssocID="{34591A86-F7CE-44C5-BD4D-F825DD188CBD}" presName="parTxOnlySpace" presStyleCnt="0"/>
      <dgm:spPr/>
    </dgm:pt>
    <dgm:pt modelId="{E69B3B4D-BA4D-408C-8A89-BA5554639166}" type="pres">
      <dgm:prSet presAssocID="{8B052AA0-1D5A-445F-BA8E-65518CC3593E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1A72443F-429A-48BC-B928-882237CF0947}" type="pres">
      <dgm:prSet presAssocID="{E9EAA1C5-8F13-49B2-8D08-F68F327B6D2A}" presName="parTxOnlySpace" presStyleCnt="0"/>
      <dgm:spPr/>
    </dgm:pt>
    <dgm:pt modelId="{E6A52EA5-1918-4260-A03D-886FC8D81E99}" type="pres">
      <dgm:prSet presAssocID="{769F4C63-B847-455D-9D23-9C85A0A7405B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B8F3D33A-2B0E-4C79-88D1-D9459AD852A5}" type="pres">
      <dgm:prSet presAssocID="{E003142F-2DC0-4D32-AC54-DC6DE1AC5075}" presName="parTxOnlySpace" presStyleCnt="0"/>
      <dgm:spPr/>
    </dgm:pt>
    <dgm:pt modelId="{E0515EB6-9276-4AAF-BA0A-0E88A2C214DD}" type="pres">
      <dgm:prSet presAssocID="{FC175769-4E51-4855-8B25-03F114EE75C1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4919AB00-0F90-4D07-9BC2-BAEB9EFD413B}" type="presOf" srcId="{7EEA54A0-FEC0-4C3C-90C0-053D69635542}" destId="{85A7D2B7-FA50-404F-92F7-27212A06281B}" srcOrd="0" destOrd="0" presId="urn:microsoft.com/office/officeart/2005/8/layout/chevron1"/>
    <dgm:cxn modelId="{26AA2B06-4D1F-4862-8443-15B359A1981C}" srcId="{30A18F73-183B-43DF-B606-ADE14B599D11}" destId="{2EAAE9F5-CDFB-4F99-9BA4-D258D066AA54}" srcOrd="0" destOrd="0" parTransId="{6016EC1E-9010-4D70-80B9-B33EBB5E962F}" sibTransId="{0F1B3F12-772A-4F1F-8409-0CFBCD14F933}"/>
    <dgm:cxn modelId="{26A58112-31C7-4515-9E1D-C1677B8D1C51}" srcId="{30A18F73-183B-43DF-B606-ADE14B599D11}" destId="{769F4C63-B847-455D-9D23-9C85A0A7405B}" srcOrd="5" destOrd="0" parTransId="{3CC4BA62-41FE-4498-A967-E0E27258D20C}" sibTransId="{E003142F-2DC0-4D32-AC54-DC6DE1AC5075}"/>
    <dgm:cxn modelId="{B57FC213-9FC1-4A01-903C-CE47D6EB59CB}" srcId="{30A18F73-183B-43DF-B606-ADE14B599D11}" destId="{71F73D29-D411-4E4B-BA1A-6CB4443C463E}" srcOrd="2" destOrd="0" parTransId="{EE9DB992-E695-4CFE-8099-1047D651F012}" sibTransId="{C6456BD5-62EF-4331-AA6A-7C894E52FF92}"/>
    <dgm:cxn modelId="{D6E8FE21-87D0-4A88-B69A-02527666851F}" type="presOf" srcId="{71F73D29-D411-4E4B-BA1A-6CB4443C463E}" destId="{F4A2D78B-1959-4B07-B91C-897495B5C6BC}" srcOrd="0" destOrd="0" presId="urn:microsoft.com/office/officeart/2005/8/layout/chevron1"/>
    <dgm:cxn modelId="{B7EC4434-FB9F-4A40-BB85-34B2546FDD27}" srcId="{30A18F73-183B-43DF-B606-ADE14B599D11}" destId="{7EEA54A0-FEC0-4C3C-90C0-053D69635542}" srcOrd="3" destOrd="0" parTransId="{98EBE81E-FE1A-4952-994A-6C5DF35FFF99}" sibTransId="{34591A86-F7CE-44C5-BD4D-F825DD188CBD}"/>
    <dgm:cxn modelId="{03153D6A-EF85-4280-A0E0-D8BC667C04EB}" type="presOf" srcId="{30A18F73-183B-43DF-B606-ADE14B599D11}" destId="{F77FB8AC-44EA-4791-A972-39D1EC4ABF34}" srcOrd="0" destOrd="0" presId="urn:microsoft.com/office/officeart/2005/8/layout/chevron1"/>
    <dgm:cxn modelId="{9148C080-CC95-4A9C-9509-0744917AA6A9}" type="presOf" srcId="{769F4C63-B847-455D-9D23-9C85A0A7405B}" destId="{E6A52EA5-1918-4260-A03D-886FC8D81E99}" srcOrd="0" destOrd="0" presId="urn:microsoft.com/office/officeart/2005/8/layout/chevron1"/>
    <dgm:cxn modelId="{B1CACBA2-7CFC-45CC-990E-6EEC20765C73}" srcId="{30A18F73-183B-43DF-B606-ADE14B599D11}" destId="{8B052AA0-1D5A-445F-BA8E-65518CC3593E}" srcOrd="4" destOrd="0" parTransId="{5983A415-5DA1-4309-9535-D56C1CED00D5}" sibTransId="{E9EAA1C5-8F13-49B2-8D08-F68F327B6D2A}"/>
    <dgm:cxn modelId="{9CD479A7-2EF2-4517-B288-B5ADC489C86D}" srcId="{30A18F73-183B-43DF-B606-ADE14B599D11}" destId="{FC175769-4E51-4855-8B25-03F114EE75C1}" srcOrd="6" destOrd="0" parTransId="{2D2E8DAF-D8D5-4A5A-A49C-4A41CA176517}" sibTransId="{4A0F8E68-C52B-4556-B739-358CE0AB8C0E}"/>
    <dgm:cxn modelId="{78091DAF-8720-467C-806B-6D3F48037BAF}" type="presOf" srcId="{FC175769-4E51-4855-8B25-03F114EE75C1}" destId="{E0515EB6-9276-4AAF-BA0A-0E88A2C214DD}" srcOrd="0" destOrd="0" presId="urn:microsoft.com/office/officeart/2005/8/layout/chevron1"/>
    <dgm:cxn modelId="{F0F5F9B9-A5C1-4514-A920-AE883E0F3600}" type="presOf" srcId="{8B052AA0-1D5A-445F-BA8E-65518CC3593E}" destId="{E69B3B4D-BA4D-408C-8A89-BA5554639166}" srcOrd="0" destOrd="0" presId="urn:microsoft.com/office/officeart/2005/8/layout/chevron1"/>
    <dgm:cxn modelId="{5E040FBA-88B5-4DBE-AE13-85A84AFCE46E}" srcId="{30A18F73-183B-43DF-B606-ADE14B599D11}" destId="{049D2B96-C820-46D9-9441-3D7C9EB2D56D}" srcOrd="1" destOrd="0" parTransId="{837CB15E-53D5-4868-8FAA-C985863127FC}" sibTransId="{A7828416-C0E9-4A94-BAFE-6E1F41AB2F12}"/>
    <dgm:cxn modelId="{48DC26CD-FC4F-4AF6-A91A-5AC0F31B38AB}" type="presOf" srcId="{049D2B96-C820-46D9-9441-3D7C9EB2D56D}" destId="{5FB66AE9-7E89-4303-9BA0-C2BFF79C57FA}" srcOrd="0" destOrd="0" presId="urn:microsoft.com/office/officeart/2005/8/layout/chevron1"/>
    <dgm:cxn modelId="{A3FD72FC-6736-4FD7-8AA5-34FF3DBEED31}" type="presOf" srcId="{2EAAE9F5-CDFB-4F99-9BA4-D258D066AA54}" destId="{1D89B61C-8997-4C58-8BDC-40BD9DCE8816}" srcOrd="0" destOrd="0" presId="urn:microsoft.com/office/officeart/2005/8/layout/chevron1"/>
    <dgm:cxn modelId="{880FED34-C60B-4BF8-8D86-2C6E8877CB40}" type="presParOf" srcId="{F77FB8AC-44EA-4791-A972-39D1EC4ABF34}" destId="{1D89B61C-8997-4C58-8BDC-40BD9DCE8816}" srcOrd="0" destOrd="0" presId="urn:microsoft.com/office/officeart/2005/8/layout/chevron1"/>
    <dgm:cxn modelId="{F6E197E8-BD64-44F7-AD01-49EB3189705B}" type="presParOf" srcId="{F77FB8AC-44EA-4791-A972-39D1EC4ABF34}" destId="{04D54889-1F37-4062-A05E-658924C367F7}" srcOrd="1" destOrd="0" presId="urn:microsoft.com/office/officeart/2005/8/layout/chevron1"/>
    <dgm:cxn modelId="{43AC2250-4C87-44D9-9149-ED27DBFAC38D}" type="presParOf" srcId="{F77FB8AC-44EA-4791-A972-39D1EC4ABF34}" destId="{5FB66AE9-7E89-4303-9BA0-C2BFF79C57FA}" srcOrd="2" destOrd="0" presId="urn:microsoft.com/office/officeart/2005/8/layout/chevron1"/>
    <dgm:cxn modelId="{BE91AE62-FE09-4A2C-9C36-3A18F187517C}" type="presParOf" srcId="{F77FB8AC-44EA-4791-A972-39D1EC4ABF34}" destId="{0BBEB792-F04C-458A-9512-BC652DF823B6}" srcOrd="3" destOrd="0" presId="urn:microsoft.com/office/officeart/2005/8/layout/chevron1"/>
    <dgm:cxn modelId="{97D55AFA-2520-49D0-9036-B55AF7B8E4A5}" type="presParOf" srcId="{F77FB8AC-44EA-4791-A972-39D1EC4ABF34}" destId="{F4A2D78B-1959-4B07-B91C-897495B5C6BC}" srcOrd="4" destOrd="0" presId="urn:microsoft.com/office/officeart/2005/8/layout/chevron1"/>
    <dgm:cxn modelId="{0CE76EE6-5487-4CE6-A1E4-36CFE6F9A00E}" type="presParOf" srcId="{F77FB8AC-44EA-4791-A972-39D1EC4ABF34}" destId="{2E03D54D-59F6-45AD-AF09-E6EB03A17EDE}" srcOrd="5" destOrd="0" presId="urn:microsoft.com/office/officeart/2005/8/layout/chevron1"/>
    <dgm:cxn modelId="{27EFC8FA-9487-4817-BADF-D4EE7B0AAE9E}" type="presParOf" srcId="{F77FB8AC-44EA-4791-A972-39D1EC4ABF34}" destId="{85A7D2B7-FA50-404F-92F7-27212A06281B}" srcOrd="6" destOrd="0" presId="urn:microsoft.com/office/officeart/2005/8/layout/chevron1"/>
    <dgm:cxn modelId="{ABD75263-FB03-465B-B655-BD45E4591CFF}" type="presParOf" srcId="{F77FB8AC-44EA-4791-A972-39D1EC4ABF34}" destId="{91B70CD8-DF2E-4F44-93FD-8C2556FEEDD5}" srcOrd="7" destOrd="0" presId="urn:microsoft.com/office/officeart/2005/8/layout/chevron1"/>
    <dgm:cxn modelId="{5EE79485-4CDC-494A-8D79-9AE2B3C330C1}" type="presParOf" srcId="{F77FB8AC-44EA-4791-A972-39D1EC4ABF34}" destId="{E69B3B4D-BA4D-408C-8A89-BA5554639166}" srcOrd="8" destOrd="0" presId="urn:microsoft.com/office/officeart/2005/8/layout/chevron1"/>
    <dgm:cxn modelId="{0AB4DE85-FDDB-4D87-BCE8-B1874BFD218C}" type="presParOf" srcId="{F77FB8AC-44EA-4791-A972-39D1EC4ABF34}" destId="{1A72443F-429A-48BC-B928-882237CF0947}" srcOrd="9" destOrd="0" presId="urn:microsoft.com/office/officeart/2005/8/layout/chevron1"/>
    <dgm:cxn modelId="{B72C06D5-C213-4127-BD73-D604FA155951}" type="presParOf" srcId="{F77FB8AC-44EA-4791-A972-39D1EC4ABF34}" destId="{E6A52EA5-1918-4260-A03D-886FC8D81E99}" srcOrd="10" destOrd="0" presId="urn:microsoft.com/office/officeart/2005/8/layout/chevron1"/>
    <dgm:cxn modelId="{BF554B26-8575-41E1-BAA7-CD61D2001EB8}" type="presParOf" srcId="{F77FB8AC-44EA-4791-A972-39D1EC4ABF34}" destId="{B8F3D33A-2B0E-4C79-88D1-D9459AD852A5}" srcOrd="11" destOrd="0" presId="urn:microsoft.com/office/officeart/2005/8/layout/chevron1"/>
    <dgm:cxn modelId="{548D9FB6-A2DB-4535-B354-536594ACF7BD}" type="presParOf" srcId="{F77FB8AC-44EA-4791-A972-39D1EC4ABF34}" destId="{E0515EB6-9276-4AAF-BA0A-0E88A2C214DD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A18F73-183B-43DF-B606-ADE14B599D1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EAAE9F5-CDFB-4F99-9BA4-D258D066AA54}">
      <dgm:prSet phldrT="[Text]"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de-DE" sz="1500" dirty="0" err="1"/>
            <a:t>Qubits</a:t>
          </a:r>
          <a:endParaRPr lang="de-DE" sz="1500" dirty="0"/>
        </a:p>
      </dgm:t>
    </dgm:pt>
    <dgm:pt modelId="{6016EC1E-9010-4D70-80B9-B33EBB5E962F}" type="parTrans" cxnId="{26AA2B06-4D1F-4862-8443-15B359A1981C}">
      <dgm:prSet/>
      <dgm:spPr/>
      <dgm:t>
        <a:bodyPr/>
        <a:lstStyle/>
        <a:p>
          <a:endParaRPr lang="de-DE"/>
        </a:p>
      </dgm:t>
    </dgm:pt>
    <dgm:pt modelId="{0F1B3F12-772A-4F1F-8409-0CFBCD14F933}" type="sibTrans" cxnId="{26AA2B06-4D1F-4862-8443-15B359A1981C}">
      <dgm:prSet/>
      <dgm:spPr/>
      <dgm:t>
        <a:bodyPr/>
        <a:lstStyle/>
        <a:p>
          <a:endParaRPr lang="de-DE"/>
        </a:p>
      </dgm:t>
    </dgm:pt>
    <dgm:pt modelId="{049D2B96-C820-46D9-9441-3D7C9EB2D56D}">
      <dgm:prSet phldrT="[Text]" custT="1"/>
      <dgm:spPr>
        <a:solidFill>
          <a:srgbClr val="4664AA"/>
        </a:solidFill>
      </dgm:spPr>
      <dgm:t>
        <a:bodyPr/>
        <a:lstStyle/>
        <a:p>
          <a:r>
            <a:rPr lang="de-DE" sz="1500" dirty="0" err="1"/>
            <a:t>Readout</a:t>
          </a:r>
          <a:endParaRPr lang="de-DE" sz="1500" dirty="0"/>
        </a:p>
      </dgm:t>
    </dgm:pt>
    <dgm:pt modelId="{837CB15E-53D5-4868-8FAA-C985863127FC}" type="parTrans" cxnId="{5E040FBA-88B5-4DBE-AE13-85A84AFCE46E}">
      <dgm:prSet/>
      <dgm:spPr/>
      <dgm:t>
        <a:bodyPr/>
        <a:lstStyle/>
        <a:p>
          <a:endParaRPr lang="de-DE"/>
        </a:p>
      </dgm:t>
    </dgm:pt>
    <dgm:pt modelId="{A7828416-C0E9-4A94-BAFE-6E1F41AB2F12}" type="sibTrans" cxnId="{5E040FBA-88B5-4DBE-AE13-85A84AFCE46E}">
      <dgm:prSet/>
      <dgm:spPr/>
      <dgm:t>
        <a:bodyPr/>
        <a:lstStyle/>
        <a:p>
          <a:endParaRPr lang="de-DE"/>
        </a:p>
      </dgm:t>
    </dgm:pt>
    <dgm:pt modelId="{71F73D29-D411-4E4B-BA1A-6CB4443C463E}">
      <dgm:prSet phldrT="[Text]" custT="1"/>
      <dgm:spPr>
        <a:solidFill>
          <a:srgbClr val="4564AA"/>
        </a:solidFill>
      </dgm:spPr>
      <dgm:t>
        <a:bodyPr/>
        <a:lstStyle/>
        <a:p>
          <a:r>
            <a:rPr lang="hu-HU" sz="1500" dirty="0"/>
            <a:t>State</a:t>
          </a:r>
          <a:endParaRPr lang="de-DE" sz="1500" dirty="0"/>
        </a:p>
      </dgm:t>
    </dgm:pt>
    <dgm:pt modelId="{EE9DB992-E695-4CFE-8099-1047D651F012}" type="parTrans" cxnId="{B57FC213-9FC1-4A01-903C-CE47D6EB59CB}">
      <dgm:prSet/>
      <dgm:spPr/>
      <dgm:t>
        <a:bodyPr/>
        <a:lstStyle/>
        <a:p>
          <a:endParaRPr lang="de-DE"/>
        </a:p>
      </dgm:t>
    </dgm:pt>
    <dgm:pt modelId="{C6456BD5-62EF-4331-AA6A-7C894E52FF92}" type="sibTrans" cxnId="{B57FC213-9FC1-4A01-903C-CE47D6EB59CB}">
      <dgm:prSet/>
      <dgm:spPr/>
      <dgm:t>
        <a:bodyPr/>
        <a:lstStyle/>
        <a:p>
          <a:endParaRPr lang="de-DE"/>
        </a:p>
      </dgm:t>
    </dgm:pt>
    <dgm:pt modelId="{7EEA54A0-FEC0-4C3C-90C0-053D69635542}">
      <dgm:prSet custT="1"/>
      <dgm:spPr>
        <a:solidFill>
          <a:srgbClr val="BFCAE2"/>
        </a:solidFill>
      </dgm:spPr>
      <dgm:t>
        <a:bodyPr/>
        <a:lstStyle/>
        <a:p>
          <a:r>
            <a:rPr lang="hu-HU" sz="1500" dirty="0"/>
            <a:t>Device</a:t>
          </a:r>
          <a:endParaRPr lang="de-DE" sz="1500" dirty="0"/>
        </a:p>
      </dgm:t>
    </dgm:pt>
    <dgm:pt modelId="{98EBE81E-FE1A-4952-994A-6C5DF35FFF99}" type="parTrans" cxnId="{B7EC4434-FB9F-4A40-BB85-34B2546FDD27}">
      <dgm:prSet/>
      <dgm:spPr/>
      <dgm:t>
        <a:bodyPr/>
        <a:lstStyle/>
        <a:p>
          <a:endParaRPr lang="de-DE"/>
        </a:p>
      </dgm:t>
    </dgm:pt>
    <dgm:pt modelId="{34591A86-F7CE-44C5-BD4D-F825DD188CBD}" type="sibTrans" cxnId="{B7EC4434-FB9F-4A40-BB85-34B2546FDD27}">
      <dgm:prSet/>
      <dgm:spPr/>
      <dgm:t>
        <a:bodyPr/>
        <a:lstStyle/>
        <a:p>
          <a:endParaRPr lang="de-DE"/>
        </a:p>
      </dgm:t>
    </dgm:pt>
    <dgm:pt modelId="{769F4C63-B847-455D-9D23-9C85A0A7405B}">
      <dgm:prSet custT="1"/>
      <dgm:spPr>
        <a:solidFill>
          <a:srgbClr val="FF0000">
            <a:alpha val="34902"/>
          </a:srgbClr>
        </a:solidFill>
      </dgm:spPr>
      <dgm:t>
        <a:bodyPr/>
        <a:lstStyle/>
        <a:p>
          <a:r>
            <a:rPr lang="de-DE" sz="1500" dirty="0"/>
            <a:t>Multiplex</a:t>
          </a:r>
        </a:p>
      </dgm:t>
    </dgm:pt>
    <dgm:pt modelId="{3CC4BA62-41FE-4498-A967-E0E27258D20C}" type="parTrans" cxnId="{26A58112-31C7-4515-9E1D-C1677B8D1C51}">
      <dgm:prSet/>
      <dgm:spPr/>
      <dgm:t>
        <a:bodyPr/>
        <a:lstStyle/>
        <a:p>
          <a:endParaRPr lang="de-DE"/>
        </a:p>
      </dgm:t>
    </dgm:pt>
    <dgm:pt modelId="{E003142F-2DC0-4D32-AC54-DC6DE1AC5075}" type="sibTrans" cxnId="{26A58112-31C7-4515-9E1D-C1677B8D1C51}">
      <dgm:prSet/>
      <dgm:spPr/>
      <dgm:t>
        <a:bodyPr/>
        <a:lstStyle/>
        <a:p>
          <a:endParaRPr lang="de-DE"/>
        </a:p>
      </dgm:t>
    </dgm:pt>
    <dgm:pt modelId="{FC175769-4E51-4855-8B25-03F114EE75C1}">
      <dgm:prSet custT="1"/>
      <dgm:spPr>
        <a:solidFill>
          <a:srgbClr val="FF0000">
            <a:alpha val="34902"/>
          </a:srgbClr>
        </a:solidFill>
      </dgm:spPr>
      <dgm:t>
        <a:bodyPr/>
        <a:lstStyle/>
        <a:p>
          <a:r>
            <a:rPr lang="de-DE" sz="1500" dirty="0" err="1"/>
            <a:t>Conclusion</a:t>
          </a:r>
          <a:endParaRPr lang="de-DE" sz="1500" dirty="0"/>
        </a:p>
      </dgm:t>
    </dgm:pt>
    <dgm:pt modelId="{2D2E8DAF-D8D5-4A5A-A49C-4A41CA176517}" type="parTrans" cxnId="{9CD479A7-2EF2-4517-B288-B5ADC489C86D}">
      <dgm:prSet/>
      <dgm:spPr/>
      <dgm:t>
        <a:bodyPr/>
        <a:lstStyle/>
        <a:p>
          <a:endParaRPr lang="de-DE"/>
        </a:p>
      </dgm:t>
    </dgm:pt>
    <dgm:pt modelId="{4A0F8E68-C52B-4556-B739-358CE0AB8C0E}" type="sibTrans" cxnId="{9CD479A7-2EF2-4517-B288-B5ADC489C86D}">
      <dgm:prSet/>
      <dgm:spPr/>
      <dgm:t>
        <a:bodyPr/>
        <a:lstStyle/>
        <a:p>
          <a:endParaRPr lang="de-DE"/>
        </a:p>
      </dgm:t>
    </dgm:pt>
    <dgm:pt modelId="{8B052AA0-1D5A-445F-BA8E-65518CC3593E}">
      <dgm:prSet custT="1"/>
      <dgm:spPr>
        <a:solidFill>
          <a:srgbClr val="FF0000">
            <a:alpha val="35000"/>
          </a:srgbClr>
        </a:solidFill>
      </dgm:spPr>
      <dgm:t>
        <a:bodyPr/>
        <a:lstStyle/>
        <a:p>
          <a:r>
            <a:rPr lang="de-DE" sz="1500" dirty="0"/>
            <a:t>Benchmark</a:t>
          </a:r>
        </a:p>
      </dgm:t>
    </dgm:pt>
    <dgm:pt modelId="{5983A415-5DA1-4309-9535-D56C1CED00D5}" type="parTrans" cxnId="{B1CACBA2-7CFC-45CC-990E-6EEC20765C73}">
      <dgm:prSet/>
      <dgm:spPr/>
      <dgm:t>
        <a:bodyPr/>
        <a:lstStyle/>
        <a:p>
          <a:endParaRPr lang="de-DE"/>
        </a:p>
      </dgm:t>
    </dgm:pt>
    <dgm:pt modelId="{E9EAA1C5-8F13-49B2-8D08-F68F327B6D2A}" type="sibTrans" cxnId="{B1CACBA2-7CFC-45CC-990E-6EEC20765C73}">
      <dgm:prSet/>
      <dgm:spPr/>
      <dgm:t>
        <a:bodyPr/>
        <a:lstStyle/>
        <a:p>
          <a:endParaRPr lang="de-DE"/>
        </a:p>
      </dgm:t>
    </dgm:pt>
    <dgm:pt modelId="{F77FB8AC-44EA-4791-A972-39D1EC4ABF34}" type="pres">
      <dgm:prSet presAssocID="{30A18F73-183B-43DF-B606-ADE14B599D11}" presName="Name0" presStyleCnt="0">
        <dgm:presLayoutVars>
          <dgm:dir/>
          <dgm:animLvl val="lvl"/>
          <dgm:resizeHandles val="exact"/>
        </dgm:presLayoutVars>
      </dgm:prSet>
      <dgm:spPr/>
    </dgm:pt>
    <dgm:pt modelId="{1D89B61C-8997-4C58-8BDC-40BD9DCE8816}" type="pres">
      <dgm:prSet presAssocID="{2EAAE9F5-CDFB-4F99-9BA4-D258D066AA54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04D54889-1F37-4062-A05E-658924C367F7}" type="pres">
      <dgm:prSet presAssocID="{0F1B3F12-772A-4F1F-8409-0CFBCD14F933}" presName="parTxOnlySpace" presStyleCnt="0"/>
      <dgm:spPr/>
    </dgm:pt>
    <dgm:pt modelId="{5FB66AE9-7E89-4303-9BA0-C2BFF79C57FA}" type="pres">
      <dgm:prSet presAssocID="{049D2B96-C820-46D9-9441-3D7C9EB2D56D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0BBEB792-F04C-458A-9512-BC652DF823B6}" type="pres">
      <dgm:prSet presAssocID="{A7828416-C0E9-4A94-BAFE-6E1F41AB2F12}" presName="parTxOnlySpace" presStyleCnt="0"/>
      <dgm:spPr/>
    </dgm:pt>
    <dgm:pt modelId="{F4A2D78B-1959-4B07-B91C-897495B5C6BC}" type="pres">
      <dgm:prSet presAssocID="{71F73D29-D411-4E4B-BA1A-6CB4443C463E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2E03D54D-59F6-45AD-AF09-E6EB03A17EDE}" type="pres">
      <dgm:prSet presAssocID="{C6456BD5-62EF-4331-AA6A-7C894E52FF92}" presName="parTxOnlySpace" presStyleCnt="0"/>
      <dgm:spPr/>
    </dgm:pt>
    <dgm:pt modelId="{85A7D2B7-FA50-404F-92F7-27212A06281B}" type="pres">
      <dgm:prSet presAssocID="{7EEA54A0-FEC0-4C3C-90C0-053D69635542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91B70CD8-DF2E-4F44-93FD-8C2556FEEDD5}" type="pres">
      <dgm:prSet presAssocID="{34591A86-F7CE-44C5-BD4D-F825DD188CBD}" presName="parTxOnlySpace" presStyleCnt="0"/>
      <dgm:spPr/>
    </dgm:pt>
    <dgm:pt modelId="{E69B3B4D-BA4D-408C-8A89-BA5554639166}" type="pres">
      <dgm:prSet presAssocID="{8B052AA0-1D5A-445F-BA8E-65518CC3593E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1A72443F-429A-48BC-B928-882237CF0947}" type="pres">
      <dgm:prSet presAssocID="{E9EAA1C5-8F13-49B2-8D08-F68F327B6D2A}" presName="parTxOnlySpace" presStyleCnt="0"/>
      <dgm:spPr/>
    </dgm:pt>
    <dgm:pt modelId="{E6A52EA5-1918-4260-A03D-886FC8D81E99}" type="pres">
      <dgm:prSet presAssocID="{769F4C63-B847-455D-9D23-9C85A0A7405B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B8F3D33A-2B0E-4C79-88D1-D9459AD852A5}" type="pres">
      <dgm:prSet presAssocID="{E003142F-2DC0-4D32-AC54-DC6DE1AC5075}" presName="parTxOnlySpace" presStyleCnt="0"/>
      <dgm:spPr/>
    </dgm:pt>
    <dgm:pt modelId="{E0515EB6-9276-4AAF-BA0A-0E88A2C214DD}" type="pres">
      <dgm:prSet presAssocID="{FC175769-4E51-4855-8B25-03F114EE75C1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4919AB00-0F90-4D07-9BC2-BAEB9EFD413B}" type="presOf" srcId="{7EEA54A0-FEC0-4C3C-90C0-053D69635542}" destId="{85A7D2B7-FA50-404F-92F7-27212A06281B}" srcOrd="0" destOrd="0" presId="urn:microsoft.com/office/officeart/2005/8/layout/chevron1"/>
    <dgm:cxn modelId="{26AA2B06-4D1F-4862-8443-15B359A1981C}" srcId="{30A18F73-183B-43DF-B606-ADE14B599D11}" destId="{2EAAE9F5-CDFB-4F99-9BA4-D258D066AA54}" srcOrd="0" destOrd="0" parTransId="{6016EC1E-9010-4D70-80B9-B33EBB5E962F}" sibTransId="{0F1B3F12-772A-4F1F-8409-0CFBCD14F933}"/>
    <dgm:cxn modelId="{26A58112-31C7-4515-9E1D-C1677B8D1C51}" srcId="{30A18F73-183B-43DF-B606-ADE14B599D11}" destId="{769F4C63-B847-455D-9D23-9C85A0A7405B}" srcOrd="5" destOrd="0" parTransId="{3CC4BA62-41FE-4498-A967-E0E27258D20C}" sibTransId="{E003142F-2DC0-4D32-AC54-DC6DE1AC5075}"/>
    <dgm:cxn modelId="{B57FC213-9FC1-4A01-903C-CE47D6EB59CB}" srcId="{30A18F73-183B-43DF-B606-ADE14B599D11}" destId="{71F73D29-D411-4E4B-BA1A-6CB4443C463E}" srcOrd="2" destOrd="0" parTransId="{EE9DB992-E695-4CFE-8099-1047D651F012}" sibTransId="{C6456BD5-62EF-4331-AA6A-7C894E52FF92}"/>
    <dgm:cxn modelId="{D6E8FE21-87D0-4A88-B69A-02527666851F}" type="presOf" srcId="{71F73D29-D411-4E4B-BA1A-6CB4443C463E}" destId="{F4A2D78B-1959-4B07-B91C-897495B5C6BC}" srcOrd="0" destOrd="0" presId="urn:microsoft.com/office/officeart/2005/8/layout/chevron1"/>
    <dgm:cxn modelId="{B7EC4434-FB9F-4A40-BB85-34B2546FDD27}" srcId="{30A18F73-183B-43DF-B606-ADE14B599D11}" destId="{7EEA54A0-FEC0-4C3C-90C0-053D69635542}" srcOrd="3" destOrd="0" parTransId="{98EBE81E-FE1A-4952-994A-6C5DF35FFF99}" sibTransId="{34591A86-F7CE-44C5-BD4D-F825DD188CBD}"/>
    <dgm:cxn modelId="{03153D6A-EF85-4280-A0E0-D8BC667C04EB}" type="presOf" srcId="{30A18F73-183B-43DF-B606-ADE14B599D11}" destId="{F77FB8AC-44EA-4791-A972-39D1EC4ABF34}" srcOrd="0" destOrd="0" presId="urn:microsoft.com/office/officeart/2005/8/layout/chevron1"/>
    <dgm:cxn modelId="{9148C080-CC95-4A9C-9509-0744917AA6A9}" type="presOf" srcId="{769F4C63-B847-455D-9D23-9C85A0A7405B}" destId="{E6A52EA5-1918-4260-A03D-886FC8D81E99}" srcOrd="0" destOrd="0" presId="urn:microsoft.com/office/officeart/2005/8/layout/chevron1"/>
    <dgm:cxn modelId="{B1CACBA2-7CFC-45CC-990E-6EEC20765C73}" srcId="{30A18F73-183B-43DF-B606-ADE14B599D11}" destId="{8B052AA0-1D5A-445F-BA8E-65518CC3593E}" srcOrd="4" destOrd="0" parTransId="{5983A415-5DA1-4309-9535-D56C1CED00D5}" sibTransId="{E9EAA1C5-8F13-49B2-8D08-F68F327B6D2A}"/>
    <dgm:cxn modelId="{9CD479A7-2EF2-4517-B288-B5ADC489C86D}" srcId="{30A18F73-183B-43DF-B606-ADE14B599D11}" destId="{FC175769-4E51-4855-8B25-03F114EE75C1}" srcOrd="6" destOrd="0" parTransId="{2D2E8DAF-D8D5-4A5A-A49C-4A41CA176517}" sibTransId="{4A0F8E68-C52B-4556-B739-358CE0AB8C0E}"/>
    <dgm:cxn modelId="{78091DAF-8720-467C-806B-6D3F48037BAF}" type="presOf" srcId="{FC175769-4E51-4855-8B25-03F114EE75C1}" destId="{E0515EB6-9276-4AAF-BA0A-0E88A2C214DD}" srcOrd="0" destOrd="0" presId="urn:microsoft.com/office/officeart/2005/8/layout/chevron1"/>
    <dgm:cxn modelId="{F0F5F9B9-A5C1-4514-A920-AE883E0F3600}" type="presOf" srcId="{8B052AA0-1D5A-445F-BA8E-65518CC3593E}" destId="{E69B3B4D-BA4D-408C-8A89-BA5554639166}" srcOrd="0" destOrd="0" presId="urn:microsoft.com/office/officeart/2005/8/layout/chevron1"/>
    <dgm:cxn modelId="{5E040FBA-88B5-4DBE-AE13-85A84AFCE46E}" srcId="{30A18F73-183B-43DF-B606-ADE14B599D11}" destId="{049D2B96-C820-46D9-9441-3D7C9EB2D56D}" srcOrd="1" destOrd="0" parTransId="{837CB15E-53D5-4868-8FAA-C985863127FC}" sibTransId="{A7828416-C0E9-4A94-BAFE-6E1F41AB2F12}"/>
    <dgm:cxn modelId="{48DC26CD-FC4F-4AF6-A91A-5AC0F31B38AB}" type="presOf" srcId="{049D2B96-C820-46D9-9441-3D7C9EB2D56D}" destId="{5FB66AE9-7E89-4303-9BA0-C2BFF79C57FA}" srcOrd="0" destOrd="0" presId="urn:microsoft.com/office/officeart/2005/8/layout/chevron1"/>
    <dgm:cxn modelId="{A3FD72FC-6736-4FD7-8AA5-34FF3DBEED31}" type="presOf" srcId="{2EAAE9F5-CDFB-4F99-9BA4-D258D066AA54}" destId="{1D89B61C-8997-4C58-8BDC-40BD9DCE8816}" srcOrd="0" destOrd="0" presId="urn:microsoft.com/office/officeart/2005/8/layout/chevron1"/>
    <dgm:cxn modelId="{880FED34-C60B-4BF8-8D86-2C6E8877CB40}" type="presParOf" srcId="{F77FB8AC-44EA-4791-A972-39D1EC4ABF34}" destId="{1D89B61C-8997-4C58-8BDC-40BD9DCE8816}" srcOrd="0" destOrd="0" presId="urn:microsoft.com/office/officeart/2005/8/layout/chevron1"/>
    <dgm:cxn modelId="{F6E197E8-BD64-44F7-AD01-49EB3189705B}" type="presParOf" srcId="{F77FB8AC-44EA-4791-A972-39D1EC4ABF34}" destId="{04D54889-1F37-4062-A05E-658924C367F7}" srcOrd="1" destOrd="0" presId="urn:microsoft.com/office/officeart/2005/8/layout/chevron1"/>
    <dgm:cxn modelId="{43AC2250-4C87-44D9-9149-ED27DBFAC38D}" type="presParOf" srcId="{F77FB8AC-44EA-4791-A972-39D1EC4ABF34}" destId="{5FB66AE9-7E89-4303-9BA0-C2BFF79C57FA}" srcOrd="2" destOrd="0" presId="urn:microsoft.com/office/officeart/2005/8/layout/chevron1"/>
    <dgm:cxn modelId="{BE91AE62-FE09-4A2C-9C36-3A18F187517C}" type="presParOf" srcId="{F77FB8AC-44EA-4791-A972-39D1EC4ABF34}" destId="{0BBEB792-F04C-458A-9512-BC652DF823B6}" srcOrd="3" destOrd="0" presId="urn:microsoft.com/office/officeart/2005/8/layout/chevron1"/>
    <dgm:cxn modelId="{97D55AFA-2520-49D0-9036-B55AF7B8E4A5}" type="presParOf" srcId="{F77FB8AC-44EA-4791-A972-39D1EC4ABF34}" destId="{F4A2D78B-1959-4B07-B91C-897495B5C6BC}" srcOrd="4" destOrd="0" presId="urn:microsoft.com/office/officeart/2005/8/layout/chevron1"/>
    <dgm:cxn modelId="{0CE76EE6-5487-4CE6-A1E4-36CFE6F9A00E}" type="presParOf" srcId="{F77FB8AC-44EA-4791-A972-39D1EC4ABF34}" destId="{2E03D54D-59F6-45AD-AF09-E6EB03A17EDE}" srcOrd="5" destOrd="0" presId="urn:microsoft.com/office/officeart/2005/8/layout/chevron1"/>
    <dgm:cxn modelId="{27EFC8FA-9487-4817-BADF-D4EE7B0AAE9E}" type="presParOf" srcId="{F77FB8AC-44EA-4791-A972-39D1EC4ABF34}" destId="{85A7D2B7-FA50-404F-92F7-27212A06281B}" srcOrd="6" destOrd="0" presId="urn:microsoft.com/office/officeart/2005/8/layout/chevron1"/>
    <dgm:cxn modelId="{ABD75263-FB03-465B-B655-BD45E4591CFF}" type="presParOf" srcId="{F77FB8AC-44EA-4791-A972-39D1EC4ABF34}" destId="{91B70CD8-DF2E-4F44-93FD-8C2556FEEDD5}" srcOrd="7" destOrd="0" presId="urn:microsoft.com/office/officeart/2005/8/layout/chevron1"/>
    <dgm:cxn modelId="{5EE79485-4CDC-494A-8D79-9AE2B3C330C1}" type="presParOf" srcId="{F77FB8AC-44EA-4791-A972-39D1EC4ABF34}" destId="{E69B3B4D-BA4D-408C-8A89-BA5554639166}" srcOrd="8" destOrd="0" presId="urn:microsoft.com/office/officeart/2005/8/layout/chevron1"/>
    <dgm:cxn modelId="{0AB4DE85-FDDB-4D87-BCE8-B1874BFD218C}" type="presParOf" srcId="{F77FB8AC-44EA-4791-A972-39D1EC4ABF34}" destId="{1A72443F-429A-48BC-B928-882237CF0947}" srcOrd="9" destOrd="0" presId="urn:microsoft.com/office/officeart/2005/8/layout/chevron1"/>
    <dgm:cxn modelId="{B72C06D5-C213-4127-BD73-D604FA155951}" type="presParOf" srcId="{F77FB8AC-44EA-4791-A972-39D1EC4ABF34}" destId="{E6A52EA5-1918-4260-A03D-886FC8D81E99}" srcOrd="10" destOrd="0" presId="urn:microsoft.com/office/officeart/2005/8/layout/chevron1"/>
    <dgm:cxn modelId="{BF554B26-8575-41E1-BAA7-CD61D2001EB8}" type="presParOf" srcId="{F77FB8AC-44EA-4791-A972-39D1EC4ABF34}" destId="{B8F3D33A-2B0E-4C79-88D1-D9459AD852A5}" srcOrd="11" destOrd="0" presId="urn:microsoft.com/office/officeart/2005/8/layout/chevron1"/>
    <dgm:cxn modelId="{548D9FB6-A2DB-4535-B354-536594ACF7BD}" type="presParOf" srcId="{F77FB8AC-44EA-4791-A972-39D1EC4ABF34}" destId="{E0515EB6-9276-4AAF-BA0A-0E88A2C214DD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A18F73-183B-43DF-B606-ADE14B599D1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49D2B96-C820-46D9-9441-3D7C9EB2D56D}">
      <dgm:prSet phldrT="[Text]" custT="1"/>
      <dgm:spPr>
        <a:solidFill>
          <a:srgbClr val="4664AA"/>
        </a:solidFill>
      </dgm:spPr>
      <dgm:t>
        <a:bodyPr/>
        <a:lstStyle/>
        <a:p>
          <a:r>
            <a:rPr lang="de-DE" sz="1500" dirty="0" err="1"/>
            <a:t>Readout</a:t>
          </a:r>
          <a:endParaRPr lang="de-DE" sz="1500" dirty="0"/>
        </a:p>
      </dgm:t>
    </dgm:pt>
    <dgm:pt modelId="{837CB15E-53D5-4868-8FAA-C985863127FC}" type="parTrans" cxnId="{5E040FBA-88B5-4DBE-AE13-85A84AFCE46E}">
      <dgm:prSet/>
      <dgm:spPr/>
      <dgm:t>
        <a:bodyPr/>
        <a:lstStyle/>
        <a:p>
          <a:endParaRPr lang="de-DE"/>
        </a:p>
      </dgm:t>
    </dgm:pt>
    <dgm:pt modelId="{A7828416-C0E9-4A94-BAFE-6E1F41AB2F12}" type="sibTrans" cxnId="{5E040FBA-88B5-4DBE-AE13-85A84AFCE46E}">
      <dgm:prSet/>
      <dgm:spPr/>
      <dgm:t>
        <a:bodyPr/>
        <a:lstStyle/>
        <a:p>
          <a:endParaRPr lang="de-DE"/>
        </a:p>
      </dgm:t>
    </dgm:pt>
    <dgm:pt modelId="{71F73D29-D411-4E4B-BA1A-6CB4443C463E}">
      <dgm:prSet phldrT="[Text]" custT="1"/>
      <dgm:spPr>
        <a:solidFill>
          <a:srgbClr val="4564AA"/>
        </a:solidFill>
      </dgm:spPr>
      <dgm:t>
        <a:bodyPr/>
        <a:lstStyle/>
        <a:p>
          <a:r>
            <a:rPr lang="hu-HU" sz="1500" dirty="0"/>
            <a:t>State</a:t>
          </a:r>
          <a:endParaRPr lang="de-DE" sz="1500" dirty="0"/>
        </a:p>
      </dgm:t>
    </dgm:pt>
    <dgm:pt modelId="{EE9DB992-E695-4CFE-8099-1047D651F012}" type="parTrans" cxnId="{B57FC213-9FC1-4A01-903C-CE47D6EB59CB}">
      <dgm:prSet/>
      <dgm:spPr/>
      <dgm:t>
        <a:bodyPr/>
        <a:lstStyle/>
        <a:p>
          <a:endParaRPr lang="de-DE"/>
        </a:p>
      </dgm:t>
    </dgm:pt>
    <dgm:pt modelId="{C6456BD5-62EF-4331-AA6A-7C894E52FF92}" type="sibTrans" cxnId="{B57FC213-9FC1-4A01-903C-CE47D6EB59CB}">
      <dgm:prSet/>
      <dgm:spPr/>
      <dgm:t>
        <a:bodyPr/>
        <a:lstStyle/>
        <a:p>
          <a:endParaRPr lang="de-DE"/>
        </a:p>
      </dgm:t>
    </dgm:pt>
    <dgm:pt modelId="{7EEA54A0-FEC0-4C3C-90C0-053D69635542}">
      <dgm:prSet custT="1"/>
      <dgm:spPr>
        <a:solidFill>
          <a:srgbClr val="BFCAE2"/>
        </a:solidFill>
      </dgm:spPr>
      <dgm:t>
        <a:bodyPr/>
        <a:lstStyle/>
        <a:p>
          <a:r>
            <a:rPr lang="hu-HU" sz="1500" dirty="0"/>
            <a:t>Device</a:t>
          </a:r>
          <a:endParaRPr lang="de-DE" sz="1500" dirty="0"/>
        </a:p>
      </dgm:t>
    </dgm:pt>
    <dgm:pt modelId="{98EBE81E-FE1A-4952-994A-6C5DF35FFF99}" type="parTrans" cxnId="{B7EC4434-FB9F-4A40-BB85-34B2546FDD27}">
      <dgm:prSet/>
      <dgm:spPr/>
      <dgm:t>
        <a:bodyPr/>
        <a:lstStyle/>
        <a:p>
          <a:endParaRPr lang="de-DE"/>
        </a:p>
      </dgm:t>
    </dgm:pt>
    <dgm:pt modelId="{34591A86-F7CE-44C5-BD4D-F825DD188CBD}" type="sibTrans" cxnId="{B7EC4434-FB9F-4A40-BB85-34B2546FDD27}">
      <dgm:prSet/>
      <dgm:spPr/>
      <dgm:t>
        <a:bodyPr/>
        <a:lstStyle/>
        <a:p>
          <a:endParaRPr lang="de-DE"/>
        </a:p>
      </dgm:t>
    </dgm:pt>
    <dgm:pt modelId="{769F4C63-B847-455D-9D23-9C85A0A7405B}">
      <dgm:prSet custT="1"/>
      <dgm:spPr>
        <a:solidFill>
          <a:srgbClr val="FF0000">
            <a:alpha val="34902"/>
          </a:srgbClr>
        </a:solidFill>
      </dgm:spPr>
      <dgm:t>
        <a:bodyPr/>
        <a:lstStyle/>
        <a:p>
          <a:r>
            <a:rPr lang="de-DE" sz="1500" dirty="0"/>
            <a:t>Multiplex</a:t>
          </a:r>
        </a:p>
      </dgm:t>
    </dgm:pt>
    <dgm:pt modelId="{3CC4BA62-41FE-4498-A967-E0E27258D20C}" type="parTrans" cxnId="{26A58112-31C7-4515-9E1D-C1677B8D1C51}">
      <dgm:prSet/>
      <dgm:spPr/>
      <dgm:t>
        <a:bodyPr/>
        <a:lstStyle/>
        <a:p>
          <a:endParaRPr lang="de-DE"/>
        </a:p>
      </dgm:t>
    </dgm:pt>
    <dgm:pt modelId="{E003142F-2DC0-4D32-AC54-DC6DE1AC5075}" type="sibTrans" cxnId="{26A58112-31C7-4515-9E1D-C1677B8D1C51}">
      <dgm:prSet/>
      <dgm:spPr/>
      <dgm:t>
        <a:bodyPr/>
        <a:lstStyle/>
        <a:p>
          <a:endParaRPr lang="de-DE"/>
        </a:p>
      </dgm:t>
    </dgm:pt>
    <dgm:pt modelId="{FC175769-4E51-4855-8B25-03F114EE75C1}">
      <dgm:prSet custT="1"/>
      <dgm:spPr>
        <a:solidFill>
          <a:srgbClr val="FF0000">
            <a:alpha val="34902"/>
          </a:srgbClr>
        </a:solidFill>
      </dgm:spPr>
      <dgm:t>
        <a:bodyPr/>
        <a:lstStyle/>
        <a:p>
          <a:r>
            <a:rPr lang="de-DE" sz="1500" dirty="0" err="1"/>
            <a:t>Conclusion</a:t>
          </a:r>
          <a:endParaRPr lang="de-DE" sz="1500" dirty="0"/>
        </a:p>
      </dgm:t>
    </dgm:pt>
    <dgm:pt modelId="{2D2E8DAF-D8D5-4A5A-A49C-4A41CA176517}" type="parTrans" cxnId="{9CD479A7-2EF2-4517-B288-B5ADC489C86D}">
      <dgm:prSet/>
      <dgm:spPr/>
      <dgm:t>
        <a:bodyPr/>
        <a:lstStyle/>
        <a:p>
          <a:endParaRPr lang="de-DE"/>
        </a:p>
      </dgm:t>
    </dgm:pt>
    <dgm:pt modelId="{4A0F8E68-C52B-4556-B739-358CE0AB8C0E}" type="sibTrans" cxnId="{9CD479A7-2EF2-4517-B288-B5ADC489C86D}">
      <dgm:prSet/>
      <dgm:spPr/>
      <dgm:t>
        <a:bodyPr/>
        <a:lstStyle/>
        <a:p>
          <a:endParaRPr lang="de-DE"/>
        </a:p>
      </dgm:t>
    </dgm:pt>
    <dgm:pt modelId="{8B052AA0-1D5A-445F-BA8E-65518CC3593E}">
      <dgm:prSet custT="1"/>
      <dgm:spPr>
        <a:solidFill>
          <a:srgbClr val="FF0000">
            <a:alpha val="35000"/>
          </a:srgbClr>
        </a:solidFill>
      </dgm:spPr>
      <dgm:t>
        <a:bodyPr/>
        <a:lstStyle/>
        <a:p>
          <a:r>
            <a:rPr lang="de-DE" sz="1500" dirty="0"/>
            <a:t>Benchmark</a:t>
          </a:r>
        </a:p>
      </dgm:t>
    </dgm:pt>
    <dgm:pt modelId="{5983A415-5DA1-4309-9535-D56C1CED00D5}" type="parTrans" cxnId="{B1CACBA2-7CFC-45CC-990E-6EEC20765C73}">
      <dgm:prSet/>
      <dgm:spPr/>
      <dgm:t>
        <a:bodyPr/>
        <a:lstStyle/>
        <a:p>
          <a:endParaRPr lang="de-DE"/>
        </a:p>
      </dgm:t>
    </dgm:pt>
    <dgm:pt modelId="{E9EAA1C5-8F13-49B2-8D08-F68F327B6D2A}" type="sibTrans" cxnId="{B1CACBA2-7CFC-45CC-990E-6EEC20765C73}">
      <dgm:prSet/>
      <dgm:spPr/>
      <dgm:t>
        <a:bodyPr/>
        <a:lstStyle/>
        <a:p>
          <a:endParaRPr lang="de-DE"/>
        </a:p>
      </dgm:t>
    </dgm:pt>
    <dgm:pt modelId="{2EAAE9F5-CDFB-4F99-9BA4-D258D066AA54}">
      <dgm:prSet phldrT="[Text]"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de-DE" sz="1500" dirty="0" err="1"/>
            <a:t>Qubits</a:t>
          </a:r>
          <a:endParaRPr lang="de-DE" sz="1500" dirty="0"/>
        </a:p>
      </dgm:t>
    </dgm:pt>
    <dgm:pt modelId="{0F1B3F12-772A-4F1F-8409-0CFBCD14F933}" type="sibTrans" cxnId="{26AA2B06-4D1F-4862-8443-15B359A1981C}">
      <dgm:prSet/>
      <dgm:spPr/>
      <dgm:t>
        <a:bodyPr/>
        <a:lstStyle/>
        <a:p>
          <a:endParaRPr lang="de-DE"/>
        </a:p>
      </dgm:t>
    </dgm:pt>
    <dgm:pt modelId="{6016EC1E-9010-4D70-80B9-B33EBB5E962F}" type="parTrans" cxnId="{26AA2B06-4D1F-4862-8443-15B359A1981C}">
      <dgm:prSet/>
      <dgm:spPr/>
      <dgm:t>
        <a:bodyPr/>
        <a:lstStyle/>
        <a:p>
          <a:endParaRPr lang="de-DE"/>
        </a:p>
      </dgm:t>
    </dgm:pt>
    <dgm:pt modelId="{F77FB8AC-44EA-4791-A972-39D1EC4ABF34}" type="pres">
      <dgm:prSet presAssocID="{30A18F73-183B-43DF-B606-ADE14B599D11}" presName="Name0" presStyleCnt="0">
        <dgm:presLayoutVars>
          <dgm:dir/>
          <dgm:animLvl val="lvl"/>
          <dgm:resizeHandles val="exact"/>
        </dgm:presLayoutVars>
      </dgm:prSet>
      <dgm:spPr/>
    </dgm:pt>
    <dgm:pt modelId="{1D89B61C-8997-4C58-8BDC-40BD9DCE8816}" type="pres">
      <dgm:prSet presAssocID="{2EAAE9F5-CDFB-4F99-9BA4-D258D066AA54}" presName="parTxOnly" presStyleLbl="node1" presStyleIdx="0" presStyleCnt="7" custLinFactNeighborX="-19716" custLinFactNeighborY="-700">
        <dgm:presLayoutVars>
          <dgm:chMax val="0"/>
          <dgm:chPref val="0"/>
          <dgm:bulletEnabled val="1"/>
        </dgm:presLayoutVars>
      </dgm:prSet>
      <dgm:spPr/>
    </dgm:pt>
    <dgm:pt modelId="{04D54889-1F37-4062-A05E-658924C367F7}" type="pres">
      <dgm:prSet presAssocID="{0F1B3F12-772A-4F1F-8409-0CFBCD14F933}" presName="parTxOnlySpace" presStyleCnt="0"/>
      <dgm:spPr/>
    </dgm:pt>
    <dgm:pt modelId="{5FB66AE9-7E89-4303-9BA0-C2BFF79C57FA}" type="pres">
      <dgm:prSet presAssocID="{049D2B96-C820-46D9-9441-3D7C9EB2D56D}" presName="parTxOnly" presStyleLbl="node1" presStyleIdx="1" presStyleCnt="7" custLinFactNeighborY="5951">
        <dgm:presLayoutVars>
          <dgm:chMax val="0"/>
          <dgm:chPref val="0"/>
          <dgm:bulletEnabled val="1"/>
        </dgm:presLayoutVars>
      </dgm:prSet>
      <dgm:spPr/>
    </dgm:pt>
    <dgm:pt modelId="{0BBEB792-F04C-458A-9512-BC652DF823B6}" type="pres">
      <dgm:prSet presAssocID="{A7828416-C0E9-4A94-BAFE-6E1F41AB2F12}" presName="parTxOnlySpace" presStyleCnt="0"/>
      <dgm:spPr/>
    </dgm:pt>
    <dgm:pt modelId="{F4A2D78B-1959-4B07-B91C-897495B5C6BC}" type="pres">
      <dgm:prSet presAssocID="{71F73D29-D411-4E4B-BA1A-6CB4443C463E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2E03D54D-59F6-45AD-AF09-E6EB03A17EDE}" type="pres">
      <dgm:prSet presAssocID="{C6456BD5-62EF-4331-AA6A-7C894E52FF92}" presName="parTxOnlySpace" presStyleCnt="0"/>
      <dgm:spPr/>
    </dgm:pt>
    <dgm:pt modelId="{85A7D2B7-FA50-404F-92F7-27212A06281B}" type="pres">
      <dgm:prSet presAssocID="{7EEA54A0-FEC0-4C3C-90C0-053D69635542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91B70CD8-DF2E-4F44-93FD-8C2556FEEDD5}" type="pres">
      <dgm:prSet presAssocID="{34591A86-F7CE-44C5-BD4D-F825DD188CBD}" presName="parTxOnlySpace" presStyleCnt="0"/>
      <dgm:spPr/>
    </dgm:pt>
    <dgm:pt modelId="{E69B3B4D-BA4D-408C-8A89-BA5554639166}" type="pres">
      <dgm:prSet presAssocID="{8B052AA0-1D5A-445F-BA8E-65518CC3593E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1A72443F-429A-48BC-B928-882237CF0947}" type="pres">
      <dgm:prSet presAssocID="{E9EAA1C5-8F13-49B2-8D08-F68F327B6D2A}" presName="parTxOnlySpace" presStyleCnt="0"/>
      <dgm:spPr/>
    </dgm:pt>
    <dgm:pt modelId="{E6A52EA5-1918-4260-A03D-886FC8D81E99}" type="pres">
      <dgm:prSet presAssocID="{769F4C63-B847-455D-9D23-9C85A0A7405B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B8F3D33A-2B0E-4C79-88D1-D9459AD852A5}" type="pres">
      <dgm:prSet presAssocID="{E003142F-2DC0-4D32-AC54-DC6DE1AC5075}" presName="parTxOnlySpace" presStyleCnt="0"/>
      <dgm:spPr/>
    </dgm:pt>
    <dgm:pt modelId="{E0515EB6-9276-4AAF-BA0A-0E88A2C214DD}" type="pres">
      <dgm:prSet presAssocID="{FC175769-4E51-4855-8B25-03F114EE75C1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4919AB00-0F90-4D07-9BC2-BAEB9EFD413B}" type="presOf" srcId="{7EEA54A0-FEC0-4C3C-90C0-053D69635542}" destId="{85A7D2B7-FA50-404F-92F7-27212A06281B}" srcOrd="0" destOrd="0" presId="urn:microsoft.com/office/officeart/2005/8/layout/chevron1"/>
    <dgm:cxn modelId="{26AA2B06-4D1F-4862-8443-15B359A1981C}" srcId="{30A18F73-183B-43DF-B606-ADE14B599D11}" destId="{2EAAE9F5-CDFB-4F99-9BA4-D258D066AA54}" srcOrd="0" destOrd="0" parTransId="{6016EC1E-9010-4D70-80B9-B33EBB5E962F}" sibTransId="{0F1B3F12-772A-4F1F-8409-0CFBCD14F933}"/>
    <dgm:cxn modelId="{26A58112-31C7-4515-9E1D-C1677B8D1C51}" srcId="{30A18F73-183B-43DF-B606-ADE14B599D11}" destId="{769F4C63-B847-455D-9D23-9C85A0A7405B}" srcOrd="5" destOrd="0" parTransId="{3CC4BA62-41FE-4498-A967-E0E27258D20C}" sibTransId="{E003142F-2DC0-4D32-AC54-DC6DE1AC5075}"/>
    <dgm:cxn modelId="{B57FC213-9FC1-4A01-903C-CE47D6EB59CB}" srcId="{30A18F73-183B-43DF-B606-ADE14B599D11}" destId="{71F73D29-D411-4E4B-BA1A-6CB4443C463E}" srcOrd="2" destOrd="0" parTransId="{EE9DB992-E695-4CFE-8099-1047D651F012}" sibTransId="{C6456BD5-62EF-4331-AA6A-7C894E52FF92}"/>
    <dgm:cxn modelId="{D6E8FE21-87D0-4A88-B69A-02527666851F}" type="presOf" srcId="{71F73D29-D411-4E4B-BA1A-6CB4443C463E}" destId="{F4A2D78B-1959-4B07-B91C-897495B5C6BC}" srcOrd="0" destOrd="0" presId="urn:microsoft.com/office/officeart/2005/8/layout/chevron1"/>
    <dgm:cxn modelId="{B7EC4434-FB9F-4A40-BB85-34B2546FDD27}" srcId="{30A18F73-183B-43DF-B606-ADE14B599D11}" destId="{7EEA54A0-FEC0-4C3C-90C0-053D69635542}" srcOrd="3" destOrd="0" parTransId="{98EBE81E-FE1A-4952-994A-6C5DF35FFF99}" sibTransId="{34591A86-F7CE-44C5-BD4D-F825DD188CBD}"/>
    <dgm:cxn modelId="{03153D6A-EF85-4280-A0E0-D8BC667C04EB}" type="presOf" srcId="{30A18F73-183B-43DF-B606-ADE14B599D11}" destId="{F77FB8AC-44EA-4791-A972-39D1EC4ABF34}" srcOrd="0" destOrd="0" presId="urn:microsoft.com/office/officeart/2005/8/layout/chevron1"/>
    <dgm:cxn modelId="{9148C080-CC95-4A9C-9509-0744917AA6A9}" type="presOf" srcId="{769F4C63-B847-455D-9D23-9C85A0A7405B}" destId="{E6A52EA5-1918-4260-A03D-886FC8D81E99}" srcOrd="0" destOrd="0" presId="urn:microsoft.com/office/officeart/2005/8/layout/chevron1"/>
    <dgm:cxn modelId="{B1CACBA2-7CFC-45CC-990E-6EEC20765C73}" srcId="{30A18F73-183B-43DF-B606-ADE14B599D11}" destId="{8B052AA0-1D5A-445F-BA8E-65518CC3593E}" srcOrd="4" destOrd="0" parTransId="{5983A415-5DA1-4309-9535-D56C1CED00D5}" sibTransId="{E9EAA1C5-8F13-49B2-8D08-F68F327B6D2A}"/>
    <dgm:cxn modelId="{9CD479A7-2EF2-4517-B288-B5ADC489C86D}" srcId="{30A18F73-183B-43DF-B606-ADE14B599D11}" destId="{FC175769-4E51-4855-8B25-03F114EE75C1}" srcOrd="6" destOrd="0" parTransId="{2D2E8DAF-D8D5-4A5A-A49C-4A41CA176517}" sibTransId="{4A0F8E68-C52B-4556-B739-358CE0AB8C0E}"/>
    <dgm:cxn modelId="{78091DAF-8720-467C-806B-6D3F48037BAF}" type="presOf" srcId="{FC175769-4E51-4855-8B25-03F114EE75C1}" destId="{E0515EB6-9276-4AAF-BA0A-0E88A2C214DD}" srcOrd="0" destOrd="0" presId="urn:microsoft.com/office/officeart/2005/8/layout/chevron1"/>
    <dgm:cxn modelId="{F0F5F9B9-A5C1-4514-A920-AE883E0F3600}" type="presOf" srcId="{8B052AA0-1D5A-445F-BA8E-65518CC3593E}" destId="{E69B3B4D-BA4D-408C-8A89-BA5554639166}" srcOrd="0" destOrd="0" presId="urn:microsoft.com/office/officeart/2005/8/layout/chevron1"/>
    <dgm:cxn modelId="{5E040FBA-88B5-4DBE-AE13-85A84AFCE46E}" srcId="{30A18F73-183B-43DF-B606-ADE14B599D11}" destId="{049D2B96-C820-46D9-9441-3D7C9EB2D56D}" srcOrd="1" destOrd="0" parTransId="{837CB15E-53D5-4868-8FAA-C985863127FC}" sibTransId="{A7828416-C0E9-4A94-BAFE-6E1F41AB2F12}"/>
    <dgm:cxn modelId="{48DC26CD-FC4F-4AF6-A91A-5AC0F31B38AB}" type="presOf" srcId="{049D2B96-C820-46D9-9441-3D7C9EB2D56D}" destId="{5FB66AE9-7E89-4303-9BA0-C2BFF79C57FA}" srcOrd="0" destOrd="0" presId="urn:microsoft.com/office/officeart/2005/8/layout/chevron1"/>
    <dgm:cxn modelId="{A3FD72FC-6736-4FD7-8AA5-34FF3DBEED31}" type="presOf" srcId="{2EAAE9F5-CDFB-4F99-9BA4-D258D066AA54}" destId="{1D89B61C-8997-4C58-8BDC-40BD9DCE8816}" srcOrd="0" destOrd="0" presId="urn:microsoft.com/office/officeart/2005/8/layout/chevron1"/>
    <dgm:cxn modelId="{880FED34-C60B-4BF8-8D86-2C6E8877CB40}" type="presParOf" srcId="{F77FB8AC-44EA-4791-A972-39D1EC4ABF34}" destId="{1D89B61C-8997-4C58-8BDC-40BD9DCE8816}" srcOrd="0" destOrd="0" presId="urn:microsoft.com/office/officeart/2005/8/layout/chevron1"/>
    <dgm:cxn modelId="{F6E197E8-BD64-44F7-AD01-49EB3189705B}" type="presParOf" srcId="{F77FB8AC-44EA-4791-A972-39D1EC4ABF34}" destId="{04D54889-1F37-4062-A05E-658924C367F7}" srcOrd="1" destOrd="0" presId="urn:microsoft.com/office/officeart/2005/8/layout/chevron1"/>
    <dgm:cxn modelId="{43AC2250-4C87-44D9-9149-ED27DBFAC38D}" type="presParOf" srcId="{F77FB8AC-44EA-4791-A972-39D1EC4ABF34}" destId="{5FB66AE9-7E89-4303-9BA0-C2BFF79C57FA}" srcOrd="2" destOrd="0" presId="urn:microsoft.com/office/officeart/2005/8/layout/chevron1"/>
    <dgm:cxn modelId="{BE91AE62-FE09-4A2C-9C36-3A18F187517C}" type="presParOf" srcId="{F77FB8AC-44EA-4791-A972-39D1EC4ABF34}" destId="{0BBEB792-F04C-458A-9512-BC652DF823B6}" srcOrd="3" destOrd="0" presId="urn:microsoft.com/office/officeart/2005/8/layout/chevron1"/>
    <dgm:cxn modelId="{97D55AFA-2520-49D0-9036-B55AF7B8E4A5}" type="presParOf" srcId="{F77FB8AC-44EA-4791-A972-39D1EC4ABF34}" destId="{F4A2D78B-1959-4B07-B91C-897495B5C6BC}" srcOrd="4" destOrd="0" presId="urn:microsoft.com/office/officeart/2005/8/layout/chevron1"/>
    <dgm:cxn modelId="{0CE76EE6-5487-4CE6-A1E4-36CFE6F9A00E}" type="presParOf" srcId="{F77FB8AC-44EA-4791-A972-39D1EC4ABF34}" destId="{2E03D54D-59F6-45AD-AF09-E6EB03A17EDE}" srcOrd="5" destOrd="0" presId="urn:microsoft.com/office/officeart/2005/8/layout/chevron1"/>
    <dgm:cxn modelId="{27EFC8FA-9487-4817-BADF-D4EE7B0AAE9E}" type="presParOf" srcId="{F77FB8AC-44EA-4791-A972-39D1EC4ABF34}" destId="{85A7D2B7-FA50-404F-92F7-27212A06281B}" srcOrd="6" destOrd="0" presId="urn:microsoft.com/office/officeart/2005/8/layout/chevron1"/>
    <dgm:cxn modelId="{ABD75263-FB03-465B-B655-BD45E4591CFF}" type="presParOf" srcId="{F77FB8AC-44EA-4791-A972-39D1EC4ABF34}" destId="{91B70CD8-DF2E-4F44-93FD-8C2556FEEDD5}" srcOrd="7" destOrd="0" presId="urn:microsoft.com/office/officeart/2005/8/layout/chevron1"/>
    <dgm:cxn modelId="{5EE79485-4CDC-494A-8D79-9AE2B3C330C1}" type="presParOf" srcId="{F77FB8AC-44EA-4791-A972-39D1EC4ABF34}" destId="{E69B3B4D-BA4D-408C-8A89-BA5554639166}" srcOrd="8" destOrd="0" presId="urn:microsoft.com/office/officeart/2005/8/layout/chevron1"/>
    <dgm:cxn modelId="{0AB4DE85-FDDB-4D87-BCE8-B1874BFD218C}" type="presParOf" srcId="{F77FB8AC-44EA-4791-A972-39D1EC4ABF34}" destId="{1A72443F-429A-48BC-B928-882237CF0947}" srcOrd="9" destOrd="0" presId="urn:microsoft.com/office/officeart/2005/8/layout/chevron1"/>
    <dgm:cxn modelId="{B72C06D5-C213-4127-BD73-D604FA155951}" type="presParOf" srcId="{F77FB8AC-44EA-4791-A972-39D1EC4ABF34}" destId="{E6A52EA5-1918-4260-A03D-886FC8D81E99}" srcOrd="10" destOrd="0" presId="urn:microsoft.com/office/officeart/2005/8/layout/chevron1"/>
    <dgm:cxn modelId="{BF554B26-8575-41E1-BAA7-CD61D2001EB8}" type="presParOf" srcId="{F77FB8AC-44EA-4791-A972-39D1EC4ABF34}" destId="{B8F3D33A-2B0E-4C79-88D1-D9459AD852A5}" srcOrd="11" destOrd="0" presId="urn:microsoft.com/office/officeart/2005/8/layout/chevron1"/>
    <dgm:cxn modelId="{548D9FB6-A2DB-4535-B354-536594ACF7BD}" type="presParOf" srcId="{F77FB8AC-44EA-4791-A972-39D1EC4ABF34}" destId="{E0515EB6-9276-4AAF-BA0A-0E88A2C214DD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0A18F73-183B-43DF-B606-ADE14B599D1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EAAE9F5-CDFB-4F99-9BA4-D258D066AA54}">
      <dgm:prSet phldrT="[Text]" custT="1"/>
      <dgm:spPr>
        <a:solidFill>
          <a:srgbClr val="4664AA"/>
        </a:solidFill>
      </dgm:spPr>
      <dgm:t>
        <a:bodyPr/>
        <a:lstStyle/>
        <a:p>
          <a:r>
            <a:rPr lang="de-DE" sz="1500" dirty="0" err="1"/>
            <a:t>Qubits</a:t>
          </a:r>
          <a:endParaRPr lang="de-DE" sz="1500" dirty="0"/>
        </a:p>
      </dgm:t>
    </dgm:pt>
    <dgm:pt modelId="{6016EC1E-9010-4D70-80B9-B33EBB5E962F}" type="parTrans" cxnId="{26AA2B06-4D1F-4862-8443-15B359A1981C}">
      <dgm:prSet/>
      <dgm:spPr/>
      <dgm:t>
        <a:bodyPr/>
        <a:lstStyle/>
        <a:p>
          <a:endParaRPr lang="de-DE"/>
        </a:p>
      </dgm:t>
    </dgm:pt>
    <dgm:pt modelId="{0F1B3F12-772A-4F1F-8409-0CFBCD14F933}" type="sibTrans" cxnId="{26AA2B06-4D1F-4862-8443-15B359A1981C}">
      <dgm:prSet/>
      <dgm:spPr/>
      <dgm:t>
        <a:bodyPr/>
        <a:lstStyle/>
        <a:p>
          <a:endParaRPr lang="de-DE"/>
        </a:p>
      </dgm:t>
    </dgm:pt>
    <dgm:pt modelId="{049D2B96-C820-46D9-9441-3D7C9EB2D56D}">
      <dgm:prSet phldrT="[Text]" custT="1"/>
      <dgm:spPr>
        <a:solidFill>
          <a:srgbClr val="4664AA"/>
        </a:solidFill>
      </dgm:spPr>
      <dgm:t>
        <a:bodyPr/>
        <a:lstStyle/>
        <a:p>
          <a:r>
            <a:rPr lang="de-DE" sz="1500" dirty="0" err="1"/>
            <a:t>Readout</a:t>
          </a:r>
          <a:endParaRPr lang="de-DE" sz="1500" dirty="0"/>
        </a:p>
      </dgm:t>
    </dgm:pt>
    <dgm:pt modelId="{837CB15E-53D5-4868-8FAA-C985863127FC}" type="parTrans" cxnId="{5E040FBA-88B5-4DBE-AE13-85A84AFCE46E}">
      <dgm:prSet/>
      <dgm:spPr/>
      <dgm:t>
        <a:bodyPr/>
        <a:lstStyle/>
        <a:p>
          <a:endParaRPr lang="de-DE"/>
        </a:p>
      </dgm:t>
    </dgm:pt>
    <dgm:pt modelId="{A7828416-C0E9-4A94-BAFE-6E1F41AB2F12}" type="sibTrans" cxnId="{5E040FBA-88B5-4DBE-AE13-85A84AFCE46E}">
      <dgm:prSet/>
      <dgm:spPr/>
      <dgm:t>
        <a:bodyPr/>
        <a:lstStyle/>
        <a:p>
          <a:endParaRPr lang="de-DE"/>
        </a:p>
      </dgm:t>
    </dgm:pt>
    <dgm:pt modelId="{71F73D29-D411-4E4B-BA1A-6CB4443C463E}">
      <dgm:prSet phldrT="[Text]" custT="1"/>
      <dgm:spPr>
        <a:solidFill>
          <a:srgbClr val="4664AA"/>
        </a:solidFill>
      </dgm:spPr>
      <dgm:t>
        <a:bodyPr/>
        <a:lstStyle/>
        <a:p>
          <a:r>
            <a:rPr lang="hu-HU" sz="1500" dirty="0"/>
            <a:t>State</a:t>
          </a:r>
          <a:endParaRPr lang="de-DE" sz="1500" dirty="0"/>
        </a:p>
      </dgm:t>
    </dgm:pt>
    <dgm:pt modelId="{EE9DB992-E695-4CFE-8099-1047D651F012}" type="parTrans" cxnId="{B57FC213-9FC1-4A01-903C-CE47D6EB59CB}">
      <dgm:prSet/>
      <dgm:spPr/>
      <dgm:t>
        <a:bodyPr/>
        <a:lstStyle/>
        <a:p>
          <a:endParaRPr lang="de-DE"/>
        </a:p>
      </dgm:t>
    </dgm:pt>
    <dgm:pt modelId="{C6456BD5-62EF-4331-AA6A-7C894E52FF92}" type="sibTrans" cxnId="{B57FC213-9FC1-4A01-903C-CE47D6EB59CB}">
      <dgm:prSet/>
      <dgm:spPr/>
      <dgm:t>
        <a:bodyPr/>
        <a:lstStyle/>
        <a:p>
          <a:endParaRPr lang="de-DE"/>
        </a:p>
      </dgm:t>
    </dgm:pt>
    <dgm:pt modelId="{7EEA54A0-FEC0-4C3C-90C0-053D69635542}">
      <dgm:prSet custT="1"/>
      <dgm:spPr>
        <a:solidFill>
          <a:srgbClr val="4664AA"/>
        </a:solidFill>
      </dgm:spPr>
      <dgm:t>
        <a:bodyPr/>
        <a:lstStyle/>
        <a:p>
          <a:r>
            <a:rPr lang="hu-HU" sz="1500" dirty="0"/>
            <a:t>Device</a:t>
          </a:r>
          <a:endParaRPr lang="de-DE" sz="1500" dirty="0"/>
        </a:p>
      </dgm:t>
    </dgm:pt>
    <dgm:pt modelId="{98EBE81E-FE1A-4952-994A-6C5DF35FFF99}" type="parTrans" cxnId="{B7EC4434-FB9F-4A40-BB85-34B2546FDD27}">
      <dgm:prSet/>
      <dgm:spPr/>
      <dgm:t>
        <a:bodyPr/>
        <a:lstStyle/>
        <a:p>
          <a:endParaRPr lang="de-DE"/>
        </a:p>
      </dgm:t>
    </dgm:pt>
    <dgm:pt modelId="{34591A86-F7CE-44C5-BD4D-F825DD188CBD}" type="sibTrans" cxnId="{B7EC4434-FB9F-4A40-BB85-34B2546FDD27}">
      <dgm:prSet/>
      <dgm:spPr/>
      <dgm:t>
        <a:bodyPr/>
        <a:lstStyle/>
        <a:p>
          <a:endParaRPr lang="de-DE"/>
        </a:p>
      </dgm:t>
    </dgm:pt>
    <dgm:pt modelId="{769F4C63-B847-455D-9D23-9C85A0A7405B}">
      <dgm:prSet custT="1"/>
      <dgm:spPr>
        <a:solidFill>
          <a:srgbClr val="FF0000">
            <a:alpha val="34902"/>
          </a:srgbClr>
        </a:solidFill>
      </dgm:spPr>
      <dgm:t>
        <a:bodyPr/>
        <a:lstStyle/>
        <a:p>
          <a:r>
            <a:rPr lang="de-DE" sz="1500" dirty="0"/>
            <a:t>Multiplex</a:t>
          </a:r>
        </a:p>
      </dgm:t>
    </dgm:pt>
    <dgm:pt modelId="{3CC4BA62-41FE-4498-A967-E0E27258D20C}" type="parTrans" cxnId="{26A58112-31C7-4515-9E1D-C1677B8D1C51}">
      <dgm:prSet/>
      <dgm:spPr/>
      <dgm:t>
        <a:bodyPr/>
        <a:lstStyle/>
        <a:p>
          <a:endParaRPr lang="de-DE"/>
        </a:p>
      </dgm:t>
    </dgm:pt>
    <dgm:pt modelId="{E003142F-2DC0-4D32-AC54-DC6DE1AC5075}" type="sibTrans" cxnId="{26A58112-31C7-4515-9E1D-C1677B8D1C51}">
      <dgm:prSet/>
      <dgm:spPr/>
      <dgm:t>
        <a:bodyPr/>
        <a:lstStyle/>
        <a:p>
          <a:endParaRPr lang="de-DE"/>
        </a:p>
      </dgm:t>
    </dgm:pt>
    <dgm:pt modelId="{FC175769-4E51-4855-8B25-03F114EE75C1}">
      <dgm:prSet custT="1"/>
      <dgm:spPr>
        <a:solidFill>
          <a:srgbClr val="FF0000">
            <a:alpha val="34902"/>
          </a:srgbClr>
        </a:solidFill>
      </dgm:spPr>
      <dgm:t>
        <a:bodyPr/>
        <a:lstStyle/>
        <a:p>
          <a:r>
            <a:rPr lang="de-DE" sz="1500" dirty="0" err="1"/>
            <a:t>Conclusion</a:t>
          </a:r>
          <a:endParaRPr lang="de-DE" sz="1500" dirty="0"/>
        </a:p>
      </dgm:t>
    </dgm:pt>
    <dgm:pt modelId="{2D2E8DAF-D8D5-4A5A-A49C-4A41CA176517}" type="parTrans" cxnId="{9CD479A7-2EF2-4517-B288-B5ADC489C86D}">
      <dgm:prSet/>
      <dgm:spPr/>
      <dgm:t>
        <a:bodyPr/>
        <a:lstStyle/>
        <a:p>
          <a:endParaRPr lang="de-DE"/>
        </a:p>
      </dgm:t>
    </dgm:pt>
    <dgm:pt modelId="{4A0F8E68-C52B-4556-B739-358CE0AB8C0E}" type="sibTrans" cxnId="{9CD479A7-2EF2-4517-B288-B5ADC489C86D}">
      <dgm:prSet/>
      <dgm:spPr/>
      <dgm:t>
        <a:bodyPr/>
        <a:lstStyle/>
        <a:p>
          <a:endParaRPr lang="de-DE"/>
        </a:p>
      </dgm:t>
    </dgm:pt>
    <dgm:pt modelId="{8B052AA0-1D5A-445F-BA8E-65518CC3593E}">
      <dgm:prSet custT="1"/>
      <dgm:spPr>
        <a:solidFill>
          <a:srgbClr val="4664AA">
            <a:alpha val="35000"/>
          </a:srgbClr>
        </a:solidFill>
      </dgm:spPr>
      <dgm:t>
        <a:bodyPr/>
        <a:lstStyle/>
        <a:p>
          <a:r>
            <a:rPr lang="de-DE" sz="1500" dirty="0"/>
            <a:t>Benchmark</a:t>
          </a:r>
        </a:p>
      </dgm:t>
    </dgm:pt>
    <dgm:pt modelId="{5983A415-5DA1-4309-9535-D56C1CED00D5}" type="parTrans" cxnId="{B1CACBA2-7CFC-45CC-990E-6EEC20765C73}">
      <dgm:prSet/>
      <dgm:spPr/>
      <dgm:t>
        <a:bodyPr/>
        <a:lstStyle/>
        <a:p>
          <a:endParaRPr lang="de-DE"/>
        </a:p>
      </dgm:t>
    </dgm:pt>
    <dgm:pt modelId="{E9EAA1C5-8F13-49B2-8D08-F68F327B6D2A}" type="sibTrans" cxnId="{B1CACBA2-7CFC-45CC-990E-6EEC20765C73}">
      <dgm:prSet/>
      <dgm:spPr/>
      <dgm:t>
        <a:bodyPr/>
        <a:lstStyle/>
        <a:p>
          <a:endParaRPr lang="de-DE"/>
        </a:p>
      </dgm:t>
    </dgm:pt>
    <dgm:pt modelId="{F77FB8AC-44EA-4791-A972-39D1EC4ABF34}" type="pres">
      <dgm:prSet presAssocID="{30A18F73-183B-43DF-B606-ADE14B599D11}" presName="Name0" presStyleCnt="0">
        <dgm:presLayoutVars>
          <dgm:dir/>
          <dgm:animLvl val="lvl"/>
          <dgm:resizeHandles val="exact"/>
        </dgm:presLayoutVars>
      </dgm:prSet>
      <dgm:spPr/>
    </dgm:pt>
    <dgm:pt modelId="{1D89B61C-8997-4C58-8BDC-40BD9DCE8816}" type="pres">
      <dgm:prSet presAssocID="{2EAAE9F5-CDFB-4F99-9BA4-D258D066AA54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04D54889-1F37-4062-A05E-658924C367F7}" type="pres">
      <dgm:prSet presAssocID="{0F1B3F12-772A-4F1F-8409-0CFBCD14F933}" presName="parTxOnlySpace" presStyleCnt="0"/>
      <dgm:spPr/>
    </dgm:pt>
    <dgm:pt modelId="{5FB66AE9-7E89-4303-9BA0-C2BFF79C57FA}" type="pres">
      <dgm:prSet presAssocID="{049D2B96-C820-46D9-9441-3D7C9EB2D56D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0BBEB792-F04C-458A-9512-BC652DF823B6}" type="pres">
      <dgm:prSet presAssocID="{A7828416-C0E9-4A94-BAFE-6E1F41AB2F12}" presName="parTxOnlySpace" presStyleCnt="0"/>
      <dgm:spPr/>
    </dgm:pt>
    <dgm:pt modelId="{F4A2D78B-1959-4B07-B91C-897495B5C6BC}" type="pres">
      <dgm:prSet presAssocID="{71F73D29-D411-4E4B-BA1A-6CB4443C463E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2E03D54D-59F6-45AD-AF09-E6EB03A17EDE}" type="pres">
      <dgm:prSet presAssocID="{C6456BD5-62EF-4331-AA6A-7C894E52FF92}" presName="parTxOnlySpace" presStyleCnt="0"/>
      <dgm:spPr/>
    </dgm:pt>
    <dgm:pt modelId="{85A7D2B7-FA50-404F-92F7-27212A06281B}" type="pres">
      <dgm:prSet presAssocID="{7EEA54A0-FEC0-4C3C-90C0-053D69635542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91B70CD8-DF2E-4F44-93FD-8C2556FEEDD5}" type="pres">
      <dgm:prSet presAssocID="{34591A86-F7CE-44C5-BD4D-F825DD188CBD}" presName="parTxOnlySpace" presStyleCnt="0"/>
      <dgm:spPr/>
    </dgm:pt>
    <dgm:pt modelId="{E69B3B4D-BA4D-408C-8A89-BA5554639166}" type="pres">
      <dgm:prSet presAssocID="{8B052AA0-1D5A-445F-BA8E-65518CC3593E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1A72443F-429A-48BC-B928-882237CF0947}" type="pres">
      <dgm:prSet presAssocID="{E9EAA1C5-8F13-49B2-8D08-F68F327B6D2A}" presName="parTxOnlySpace" presStyleCnt="0"/>
      <dgm:spPr/>
    </dgm:pt>
    <dgm:pt modelId="{E6A52EA5-1918-4260-A03D-886FC8D81E99}" type="pres">
      <dgm:prSet presAssocID="{769F4C63-B847-455D-9D23-9C85A0A7405B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B8F3D33A-2B0E-4C79-88D1-D9459AD852A5}" type="pres">
      <dgm:prSet presAssocID="{E003142F-2DC0-4D32-AC54-DC6DE1AC5075}" presName="parTxOnlySpace" presStyleCnt="0"/>
      <dgm:spPr/>
    </dgm:pt>
    <dgm:pt modelId="{E0515EB6-9276-4AAF-BA0A-0E88A2C214DD}" type="pres">
      <dgm:prSet presAssocID="{FC175769-4E51-4855-8B25-03F114EE75C1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4919AB00-0F90-4D07-9BC2-BAEB9EFD413B}" type="presOf" srcId="{7EEA54A0-FEC0-4C3C-90C0-053D69635542}" destId="{85A7D2B7-FA50-404F-92F7-27212A06281B}" srcOrd="0" destOrd="0" presId="urn:microsoft.com/office/officeart/2005/8/layout/chevron1"/>
    <dgm:cxn modelId="{26AA2B06-4D1F-4862-8443-15B359A1981C}" srcId="{30A18F73-183B-43DF-B606-ADE14B599D11}" destId="{2EAAE9F5-CDFB-4F99-9BA4-D258D066AA54}" srcOrd="0" destOrd="0" parTransId="{6016EC1E-9010-4D70-80B9-B33EBB5E962F}" sibTransId="{0F1B3F12-772A-4F1F-8409-0CFBCD14F933}"/>
    <dgm:cxn modelId="{26A58112-31C7-4515-9E1D-C1677B8D1C51}" srcId="{30A18F73-183B-43DF-B606-ADE14B599D11}" destId="{769F4C63-B847-455D-9D23-9C85A0A7405B}" srcOrd="5" destOrd="0" parTransId="{3CC4BA62-41FE-4498-A967-E0E27258D20C}" sibTransId="{E003142F-2DC0-4D32-AC54-DC6DE1AC5075}"/>
    <dgm:cxn modelId="{B57FC213-9FC1-4A01-903C-CE47D6EB59CB}" srcId="{30A18F73-183B-43DF-B606-ADE14B599D11}" destId="{71F73D29-D411-4E4B-BA1A-6CB4443C463E}" srcOrd="2" destOrd="0" parTransId="{EE9DB992-E695-4CFE-8099-1047D651F012}" sibTransId="{C6456BD5-62EF-4331-AA6A-7C894E52FF92}"/>
    <dgm:cxn modelId="{D6E8FE21-87D0-4A88-B69A-02527666851F}" type="presOf" srcId="{71F73D29-D411-4E4B-BA1A-6CB4443C463E}" destId="{F4A2D78B-1959-4B07-B91C-897495B5C6BC}" srcOrd="0" destOrd="0" presId="urn:microsoft.com/office/officeart/2005/8/layout/chevron1"/>
    <dgm:cxn modelId="{B7EC4434-FB9F-4A40-BB85-34B2546FDD27}" srcId="{30A18F73-183B-43DF-B606-ADE14B599D11}" destId="{7EEA54A0-FEC0-4C3C-90C0-053D69635542}" srcOrd="3" destOrd="0" parTransId="{98EBE81E-FE1A-4952-994A-6C5DF35FFF99}" sibTransId="{34591A86-F7CE-44C5-BD4D-F825DD188CBD}"/>
    <dgm:cxn modelId="{03153D6A-EF85-4280-A0E0-D8BC667C04EB}" type="presOf" srcId="{30A18F73-183B-43DF-B606-ADE14B599D11}" destId="{F77FB8AC-44EA-4791-A972-39D1EC4ABF34}" srcOrd="0" destOrd="0" presId="urn:microsoft.com/office/officeart/2005/8/layout/chevron1"/>
    <dgm:cxn modelId="{9148C080-CC95-4A9C-9509-0744917AA6A9}" type="presOf" srcId="{769F4C63-B847-455D-9D23-9C85A0A7405B}" destId="{E6A52EA5-1918-4260-A03D-886FC8D81E99}" srcOrd="0" destOrd="0" presId="urn:microsoft.com/office/officeart/2005/8/layout/chevron1"/>
    <dgm:cxn modelId="{B1CACBA2-7CFC-45CC-990E-6EEC20765C73}" srcId="{30A18F73-183B-43DF-B606-ADE14B599D11}" destId="{8B052AA0-1D5A-445F-BA8E-65518CC3593E}" srcOrd="4" destOrd="0" parTransId="{5983A415-5DA1-4309-9535-D56C1CED00D5}" sibTransId="{E9EAA1C5-8F13-49B2-8D08-F68F327B6D2A}"/>
    <dgm:cxn modelId="{9CD479A7-2EF2-4517-B288-B5ADC489C86D}" srcId="{30A18F73-183B-43DF-B606-ADE14B599D11}" destId="{FC175769-4E51-4855-8B25-03F114EE75C1}" srcOrd="6" destOrd="0" parTransId="{2D2E8DAF-D8D5-4A5A-A49C-4A41CA176517}" sibTransId="{4A0F8E68-C52B-4556-B739-358CE0AB8C0E}"/>
    <dgm:cxn modelId="{78091DAF-8720-467C-806B-6D3F48037BAF}" type="presOf" srcId="{FC175769-4E51-4855-8B25-03F114EE75C1}" destId="{E0515EB6-9276-4AAF-BA0A-0E88A2C214DD}" srcOrd="0" destOrd="0" presId="urn:microsoft.com/office/officeart/2005/8/layout/chevron1"/>
    <dgm:cxn modelId="{F0F5F9B9-A5C1-4514-A920-AE883E0F3600}" type="presOf" srcId="{8B052AA0-1D5A-445F-BA8E-65518CC3593E}" destId="{E69B3B4D-BA4D-408C-8A89-BA5554639166}" srcOrd="0" destOrd="0" presId="urn:microsoft.com/office/officeart/2005/8/layout/chevron1"/>
    <dgm:cxn modelId="{5E040FBA-88B5-4DBE-AE13-85A84AFCE46E}" srcId="{30A18F73-183B-43DF-B606-ADE14B599D11}" destId="{049D2B96-C820-46D9-9441-3D7C9EB2D56D}" srcOrd="1" destOrd="0" parTransId="{837CB15E-53D5-4868-8FAA-C985863127FC}" sibTransId="{A7828416-C0E9-4A94-BAFE-6E1F41AB2F12}"/>
    <dgm:cxn modelId="{48DC26CD-FC4F-4AF6-A91A-5AC0F31B38AB}" type="presOf" srcId="{049D2B96-C820-46D9-9441-3D7C9EB2D56D}" destId="{5FB66AE9-7E89-4303-9BA0-C2BFF79C57FA}" srcOrd="0" destOrd="0" presId="urn:microsoft.com/office/officeart/2005/8/layout/chevron1"/>
    <dgm:cxn modelId="{A3FD72FC-6736-4FD7-8AA5-34FF3DBEED31}" type="presOf" srcId="{2EAAE9F5-CDFB-4F99-9BA4-D258D066AA54}" destId="{1D89B61C-8997-4C58-8BDC-40BD9DCE8816}" srcOrd="0" destOrd="0" presId="urn:microsoft.com/office/officeart/2005/8/layout/chevron1"/>
    <dgm:cxn modelId="{880FED34-C60B-4BF8-8D86-2C6E8877CB40}" type="presParOf" srcId="{F77FB8AC-44EA-4791-A972-39D1EC4ABF34}" destId="{1D89B61C-8997-4C58-8BDC-40BD9DCE8816}" srcOrd="0" destOrd="0" presId="urn:microsoft.com/office/officeart/2005/8/layout/chevron1"/>
    <dgm:cxn modelId="{F6E197E8-BD64-44F7-AD01-49EB3189705B}" type="presParOf" srcId="{F77FB8AC-44EA-4791-A972-39D1EC4ABF34}" destId="{04D54889-1F37-4062-A05E-658924C367F7}" srcOrd="1" destOrd="0" presId="urn:microsoft.com/office/officeart/2005/8/layout/chevron1"/>
    <dgm:cxn modelId="{43AC2250-4C87-44D9-9149-ED27DBFAC38D}" type="presParOf" srcId="{F77FB8AC-44EA-4791-A972-39D1EC4ABF34}" destId="{5FB66AE9-7E89-4303-9BA0-C2BFF79C57FA}" srcOrd="2" destOrd="0" presId="urn:microsoft.com/office/officeart/2005/8/layout/chevron1"/>
    <dgm:cxn modelId="{BE91AE62-FE09-4A2C-9C36-3A18F187517C}" type="presParOf" srcId="{F77FB8AC-44EA-4791-A972-39D1EC4ABF34}" destId="{0BBEB792-F04C-458A-9512-BC652DF823B6}" srcOrd="3" destOrd="0" presId="urn:microsoft.com/office/officeart/2005/8/layout/chevron1"/>
    <dgm:cxn modelId="{97D55AFA-2520-49D0-9036-B55AF7B8E4A5}" type="presParOf" srcId="{F77FB8AC-44EA-4791-A972-39D1EC4ABF34}" destId="{F4A2D78B-1959-4B07-B91C-897495B5C6BC}" srcOrd="4" destOrd="0" presId="urn:microsoft.com/office/officeart/2005/8/layout/chevron1"/>
    <dgm:cxn modelId="{0CE76EE6-5487-4CE6-A1E4-36CFE6F9A00E}" type="presParOf" srcId="{F77FB8AC-44EA-4791-A972-39D1EC4ABF34}" destId="{2E03D54D-59F6-45AD-AF09-E6EB03A17EDE}" srcOrd="5" destOrd="0" presId="urn:microsoft.com/office/officeart/2005/8/layout/chevron1"/>
    <dgm:cxn modelId="{27EFC8FA-9487-4817-BADF-D4EE7B0AAE9E}" type="presParOf" srcId="{F77FB8AC-44EA-4791-A972-39D1EC4ABF34}" destId="{85A7D2B7-FA50-404F-92F7-27212A06281B}" srcOrd="6" destOrd="0" presId="urn:microsoft.com/office/officeart/2005/8/layout/chevron1"/>
    <dgm:cxn modelId="{ABD75263-FB03-465B-B655-BD45E4591CFF}" type="presParOf" srcId="{F77FB8AC-44EA-4791-A972-39D1EC4ABF34}" destId="{91B70CD8-DF2E-4F44-93FD-8C2556FEEDD5}" srcOrd="7" destOrd="0" presId="urn:microsoft.com/office/officeart/2005/8/layout/chevron1"/>
    <dgm:cxn modelId="{5EE79485-4CDC-494A-8D79-9AE2B3C330C1}" type="presParOf" srcId="{F77FB8AC-44EA-4791-A972-39D1EC4ABF34}" destId="{E69B3B4D-BA4D-408C-8A89-BA5554639166}" srcOrd="8" destOrd="0" presId="urn:microsoft.com/office/officeart/2005/8/layout/chevron1"/>
    <dgm:cxn modelId="{0AB4DE85-FDDB-4D87-BCE8-B1874BFD218C}" type="presParOf" srcId="{F77FB8AC-44EA-4791-A972-39D1EC4ABF34}" destId="{1A72443F-429A-48BC-B928-882237CF0947}" srcOrd="9" destOrd="0" presId="urn:microsoft.com/office/officeart/2005/8/layout/chevron1"/>
    <dgm:cxn modelId="{B72C06D5-C213-4127-BD73-D604FA155951}" type="presParOf" srcId="{F77FB8AC-44EA-4791-A972-39D1EC4ABF34}" destId="{E6A52EA5-1918-4260-A03D-886FC8D81E99}" srcOrd="10" destOrd="0" presId="urn:microsoft.com/office/officeart/2005/8/layout/chevron1"/>
    <dgm:cxn modelId="{BF554B26-8575-41E1-BAA7-CD61D2001EB8}" type="presParOf" srcId="{F77FB8AC-44EA-4791-A972-39D1EC4ABF34}" destId="{B8F3D33A-2B0E-4C79-88D1-D9459AD852A5}" srcOrd="11" destOrd="0" presId="urn:microsoft.com/office/officeart/2005/8/layout/chevron1"/>
    <dgm:cxn modelId="{548D9FB6-A2DB-4535-B354-536594ACF7BD}" type="presParOf" srcId="{F77FB8AC-44EA-4791-A972-39D1EC4ABF34}" destId="{E0515EB6-9276-4AAF-BA0A-0E88A2C214DD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A18F73-183B-43DF-B606-ADE14B599D1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EAAE9F5-CDFB-4F99-9BA4-D258D066AA54}">
      <dgm:prSet phldrT="[Text]" custT="1"/>
      <dgm:spPr>
        <a:solidFill>
          <a:srgbClr val="4664AA"/>
        </a:solidFill>
      </dgm:spPr>
      <dgm:t>
        <a:bodyPr/>
        <a:lstStyle/>
        <a:p>
          <a:r>
            <a:rPr lang="de-DE" sz="1500" dirty="0" err="1"/>
            <a:t>Qubits</a:t>
          </a:r>
          <a:endParaRPr lang="de-DE" sz="1500" dirty="0"/>
        </a:p>
      </dgm:t>
    </dgm:pt>
    <dgm:pt modelId="{6016EC1E-9010-4D70-80B9-B33EBB5E962F}" type="parTrans" cxnId="{26AA2B06-4D1F-4862-8443-15B359A1981C}">
      <dgm:prSet/>
      <dgm:spPr/>
      <dgm:t>
        <a:bodyPr/>
        <a:lstStyle/>
        <a:p>
          <a:endParaRPr lang="de-DE"/>
        </a:p>
      </dgm:t>
    </dgm:pt>
    <dgm:pt modelId="{0F1B3F12-772A-4F1F-8409-0CFBCD14F933}" type="sibTrans" cxnId="{26AA2B06-4D1F-4862-8443-15B359A1981C}">
      <dgm:prSet/>
      <dgm:spPr/>
      <dgm:t>
        <a:bodyPr/>
        <a:lstStyle/>
        <a:p>
          <a:endParaRPr lang="de-DE"/>
        </a:p>
      </dgm:t>
    </dgm:pt>
    <dgm:pt modelId="{049D2B96-C820-46D9-9441-3D7C9EB2D56D}">
      <dgm:prSet phldrT="[Text]" custT="1"/>
      <dgm:spPr>
        <a:solidFill>
          <a:srgbClr val="4664AA"/>
        </a:solidFill>
      </dgm:spPr>
      <dgm:t>
        <a:bodyPr/>
        <a:lstStyle/>
        <a:p>
          <a:r>
            <a:rPr lang="de-DE" sz="1500" dirty="0" err="1"/>
            <a:t>Readout</a:t>
          </a:r>
          <a:endParaRPr lang="de-DE" sz="1500" dirty="0"/>
        </a:p>
      </dgm:t>
    </dgm:pt>
    <dgm:pt modelId="{837CB15E-53D5-4868-8FAA-C985863127FC}" type="parTrans" cxnId="{5E040FBA-88B5-4DBE-AE13-85A84AFCE46E}">
      <dgm:prSet/>
      <dgm:spPr/>
      <dgm:t>
        <a:bodyPr/>
        <a:lstStyle/>
        <a:p>
          <a:endParaRPr lang="de-DE"/>
        </a:p>
      </dgm:t>
    </dgm:pt>
    <dgm:pt modelId="{A7828416-C0E9-4A94-BAFE-6E1F41AB2F12}" type="sibTrans" cxnId="{5E040FBA-88B5-4DBE-AE13-85A84AFCE46E}">
      <dgm:prSet/>
      <dgm:spPr/>
      <dgm:t>
        <a:bodyPr/>
        <a:lstStyle/>
        <a:p>
          <a:endParaRPr lang="de-DE"/>
        </a:p>
      </dgm:t>
    </dgm:pt>
    <dgm:pt modelId="{71F73D29-D411-4E4B-BA1A-6CB4443C463E}">
      <dgm:prSet phldrT="[Text]" custT="1"/>
      <dgm:spPr>
        <a:solidFill>
          <a:srgbClr val="4664AA"/>
        </a:solidFill>
      </dgm:spPr>
      <dgm:t>
        <a:bodyPr/>
        <a:lstStyle/>
        <a:p>
          <a:r>
            <a:rPr lang="hu-HU" sz="1500" dirty="0"/>
            <a:t>State</a:t>
          </a:r>
          <a:endParaRPr lang="de-DE" sz="1500" dirty="0"/>
        </a:p>
      </dgm:t>
    </dgm:pt>
    <dgm:pt modelId="{EE9DB992-E695-4CFE-8099-1047D651F012}" type="parTrans" cxnId="{B57FC213-9FC1-4A01-903C-CE47D6EB59CB}">
      <dgm:prSet/>
      <dgm:spPr/>
      <dgm:t>
        <a:bodyPr/>
        <a:lstStyle/>
        <a:p>
          <a:endParaRPr lang="de-DE"/>
        </a:p>
      </dgm:t>
    </dgm:pt>
    <dgm:pt modelId="{C6456BD5-62EF-4331-AA6A-7C894E52FF92}" type="sibTrans" cxnId="{B57FC213-9FC1-4A01-903C-CE47D6EB59CB}">
      <dgm:prSet/>
      <dgm:spPr/>
      <dgm:t>
        <a:bodyPr/>
        <a:lstStyle/>
        <a:p>
          <a:endParaRPr lang="de-DE"/>
        </a:p>
      </dgm:t>
    </dgm:pt>
    <dgm:pt modelId="{7EEA54A0-FEC0-4C3C-90C0-053D69635542}">
      <dgm:prSet custT="1"/>
      <dgm:spPr>
        <a:solidFill>
          <a:srgbClr val="4664AA"/>
        </a:solidFill>
      </dgm:spPr>
      <dgm:t>
        <a:bodyPr/>
        <a:lstStyle/>
        <a:p>
          <a:r>
            <a:rPr lang="hu-HU" sz="1500" dirty="0"/>
            <a:t>Device</a:t>
          </a:r>
          <a:endParaRPr lang="de-DE" sz="1500" dirty="0"/>
        </a:p>
      </dgm:t>
    </dgm:pt>
    <dgm:pt modelId="{98EBE81E-FE1A-4952-994A-6C5DF35FFF99}" type="parTrans" cxnId="{B7EC4434-FB9F-4A40-BB85-34B2546FDD27}">
      <dgm:prSet/>
      <dgm:spPr/>
      <dgm:t>
        <a:bodyPr/>
        <a:lstStyle/>
        <a:p>
          <a:endParaRPr lang="de-DE"/>
        </a:p>
      </dgm:t>
    </dgm:pt>
    <dgm:pt modelId="{34591A86-F7CE-44C5-BD4D-F825DD188CBD}" type="sibTrans" cxnId="{B7EC4434-FB9F-4A40-BB85-34B2546FDD27}">
      <dgm:prSet/>
      <dgm:spPr/>
      <dgm:t>
        <a:bodyPr/>
        <a:lstStyle/>
        <a:p>
          <a:endParaRPr lang="de-DE"/>
        </a:p>
      </dgm:t>
    </dgm:pt>
    <dgm:pt modelId="{769F4C63-B847-455D-9D23-9C85A0A7405B}">
      <dgm:prSet custT="1"/>
      <dgm:spPr>
        <a:solidFill>
          <a:srgbClr val="FF0000">
            <a:alpha val="34902"/>
          </a:srgbClr>
        </a:solidFill>
      </dgm:spPr>
      <dgm:t>
        <a:bodyPr/>
        <a:lstStyle/>
        <a:p>
          <a:r>
            <a:rPr lang="de-DE" sz="1500" dirty="0"/>
            <a:t>Multiplex</a:t>
          </a:r>
        </a:p>
      </dgm:t>
    </dgm:pt>
    <dgm:pt modelId="{3CC4BA62-41FE-4498-A967-E0E27258D20C}" type="parTrans" cxnId="{26A58112-31C7-4515-9E1D-C1677B8D1C51}">
      <dgm:prSet/>
      <dgm:spPr/>
      <dgm:t>
        <a:bodyPr/>
        <a:lstStyle/>
        <a:p>
          <a:endParaRPr lang="de-DE"/>
        </a:p>
      </dgm:t>
    </dgm:pt>
    <dgm:pt modelId="{E003142F-2DC0-4D32-AC54-DC6DE1AC5075}" type="sibTrans" cxnId="{26A58112-31C7-4515-9E1D-C1677B8D1C51}">
      <dgm:prSet/>
      <dgm:spPr/>
      <dgm:t>
        <a:bodyPr/>
        <a:lstStyle/>
        <a:p>
          <a:endParaRPr lang="de-DE"/>
        </a:p>
      </dgm:t>
    </dgm:pt>
    <dgm:pt modelId="{FC175769-4E51-4855-8B25-03F114EE75C1}">
      <dgm:prSet custT="1"/>
      <dgm:spPr>
        <a:solidFill>
          <a:srgbClr val="FF0000">
            <a:alpha val="34902"/>
          </a:srgbClr>
        </a:solidFill>
      </dgm:spPr>
      <dgm:t>
        <a:bodyPr/>
        <a:lstStyle/>
        <a:p>
          <a:r>
            <a:rPr lang="de-DE" sz="1500" dirty="0" err="1"/>
            <a:t>Conclusion</a:t>
          </a:r>
          <a:endParaRPr lang="de-DE" sz="1500" dirty="0"/>
        </a:p>
      </dgm:t>
    </dgm:pt>
    <dgm:pt modelId="{2D2E8DAF-D8D5-4A5A-A49C-4A41CA176517}" type="parTrans" cxnId="{9CD479A7-2EF2-4517-B288-B5ADC489C86D}">
      <dgm:prSet/>
      <dgm:spPr/>
      <dgm:t>
        <a:bodyPr/>
        <a:lstStyle/>
        <a:p>
          <a:endParaRPr lang="de-DE"/>
        </a:p>
      </dgm:t>
    </dgm:pt>
    <dgm:pt modelId="{4A0F8E68-C52B-4556-B739-358CE0AB8C0E}" type="sibTrans" cxnId="{9CD479A7-2EF2-4517-B288-B5ADC489C86D}">
      <dgm:prSet/>
      <dgm:spPr/>
      <dgm:t>
        <a:bodyPr/>
        <a:lstStyle/>
        <a:p>
          <a:endParaRPr lang="de-DE"/>
        </a:p>
      </dgm:t>
    </dgm:pt>
    <dgm:pt modelId="{8B052AA0-1D5A-445F-BA8E-65518CC3593E}">
      <dgm:prSet custT="1"/>
      <dgm:spPr>
        <a:solidFill>
          <a:srgbClr val="4664AA">
            <a:alpha val="35000"/>
          </a:srgbClr>
        </a:solidFill>
      </dgm:spPr>
      <dgm:t>
        <a:bodyPr/>
        <a:lstStyle/>
        <a:p>
          <a:r>
            <a:rPr lang="de-DE" sz="1500" dirty="0"/>
            <a:t>Benchmark</a:t>
          </a:r>
        </a:p>
      </dgm:t>
    </dgm:pt>
    <dgm:pt modelId="{5983A415-5DA1-4309-9535-D56C1CED00D5}" type="parTrans" cxnId="{B1CACBA2-7CFC-45CC-990E-6EEC20765C73}">
      <dgm:prSet/>
      <dgm:spPr/>
      <dgm:t>
        <a:bodyPr/>
        <a:lstStyle/>
        <a:p>
          <a:endParaRPr lang="de-DE"/>
        </a:p>
      </dgm:t>
    </dgm:pt>
    <dgm:pt modelId="{E9EAA1C5-8F13-49B2-8D08-F68F327B6D2A}" type="sibTrans" cxnId="{B1CACBA2-7CFC-45CC-990E-6EEC20765C73}">
      <dgm:prSet/>
      <dgm:spPr/>
      <dgm:t>
        <a:bodyPr/>
        <a:lstStyle/>
        <a:p>
          <a:endParaRPr lang="de-DE"/>
        </a:p>
      </dgm:t>
    </dgm:pt>
    <dgm:pt modelId="{F77FB8AC-44EA-4791-A972-39D1EC4ABF34}" type="pres">
      <dgm:prSet presAssocID="{30A18F73-183B-43DF-B606-ADE14B599D11}" presName="Name0" presStyleCnt="0">
        <dgm:presLayoutVars>
          <dgm:dir/>
          <dgm:animLvl val="lvl"/>
          <dgm:resizeHandles val="exact"/>
        </dgm:presLayoutVars>
      </dgm:prSet>
      <dgm:spPr/>
    </dgm:pt>
    <dgm:pt modelId="{1D89B61C-8997-4C58-8BDC-40BD9DCE8816}" type="pres">
      <dgm:prSet presAssocID="{2EAAE9F5-CDFB-4F99-9BA4-D258D066AA54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04D54889-1F37-4062-A05E-658924C367F7}" type="pres">
      <dgm:prSet presAssocID="{0F1B3F12-772A-4F1F-8409-0CFBCD14F933}" presName="parTxOnlySpace" presStyleCnt="0"/>
      <dgm:spPr/>
    </dgm:pt>
    <dgm:pt modelId="{5FB66AE9-7E89-4303-9BA0-C2BFF79C57FA}" type="pres">
      <dgm:prSet presAssocID="{049D2B96-C820-46D9-9441-3D7C9EB2D56D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0BBEB792-F04C-458A-9512-BC652DF823B6}" type="pres">
      <dgm:prSet presAssocID="{A7828416-C0E9-4A94-BAFE-6E1F41AB2F12}" presName="parTxOnlySpace" presStyleCnt="0"/>
      <dgm:spPr/>
    </dgm:pt>
    <dgm:pt modelId="{F4A2D78B-1959-4B07-B91C-897495B5C6BC}" type="pres">
      <dgm:prSet presAssocID="{71F73D29-D411-4E4B-BA1A-6CB4443C463E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2E03D54D-59F6-45AD-AF09-E6EB03A17EDE}" type="pres">
      <dgm:prSet presAssocID="{C6456BD5-62EF-4331-AA6A-7C894E52FF92}" presName="parTxOnlySpace" presStyleCnt="0"/>
      <dgm:spPr/>
    </dgm:pt>
    <dgm:pt modelId="{85A7D2B7-FA50-404F-92F7-27212A06281B}" type="pres">
      <dgm:prSet presAssocID="{7EEA54A0-FEC0-4C3C-90C0-053D69635542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91B70CD8-DF2E-4F44-93FD-8C2556FEEDD5}" type="pres">
      <dgm:prSet presAssocID="{34591A86-F7CE-44C5-BD4D-F825DD188CBD}" presName="parTxOnlySpace" presStyleCnt="0"/>
      <dgm:spPr/>
    </dgm:pt>
    <dgm:pt modelId="{E69B3B4D-BA4D-408C-8A89-BA5554639166}" type="pres">
      <dgm:prSet presAssocID="{8B052AA0-1D5A-445F-BA8E-65518CC3593E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1A72443F-429A-48BC-B928-882237CF0947}" type="pres">
      <dgm:prSet presAssocID="{E9EAA1C5-8F13-49B2-8D08-F68F327B6D2A}" presName="parTxOnlySpace" presStyleCnt="0"/>
      <dgm:spPr/>
    </dgm:pt>
    <dgm:pt modelId="{E6A52EA5-1918-4260-A03D-886FC8D81E99}" type="pres">
      <dgm:prSet presAssocID="{769F4C63-B847-455D-9D23-9C85A0A7405B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B8F3D33A-2B0E-4C79-88D1-D9459AD852A5}" type="pres">
      <dgm:prSet presAssocID="{E003142F-2DC0-4D32-AC54-DC6DE1AC5075}" presName="parTxOnlySpace" presStyleCnt="0"/>
      <dgm:spPr/>
    </dgm:pt>
    <dgm:pt modelId="{E0515EB6-9276-4AAF-BA0A-0E88A2C214DD}" type="pres">
      <dgm:prSet presAssocID="{FC175769-4E51-4855-8B25-03F114EE75C1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4919AB00-0F90-4D07-9BC2-BAEB9EFD413B}" type="presOf" srcId="{7EEA54A0-FEC0-4C3C-90C0-053D69635542}" destId="{85A7D2B7-FA50-404F-92F7-27212A06281B}" srcOrd="0" destOrd="0" presId="urn:microsoft.com/office/officeart/2005/8/layout/chevron1"/>
    <dgm:cxn modelId="{26AA2B06-4D1F-4862-8443-15B359A1981C}" srcId="{30A18F73-183B-43DF-B606-ADE14B599D11}" destId="{2EAAE9F5-CDFB-4F99-9BA4-D258D066AA54}" srcOrd="0" destOrd="0" parTransId="{6016EC1E-9010-4D70-80B9-B33EBB5E962F}" sibTransId="{0F1B3F12-772A-4F1F-8409-0CFBCD14F933}"/>
    <dgm:cxn modelId="{26A58112-31C7-4515-9E1D-C1677B8D1C51}" srcId="{30A18F73-183B-43DF-B606-ADE14B599D11}" destId="{769F4C63-B847-455D-9D23-9C85A0A7405B}" srcOrd="5" destOrd="0" parTransId="{3CC4BA62-41FE-4498-A967-E0E27258D20C}" sibTransId="{E003142F-2DC0-4D32-AC54-DC6DE1AC5075}"/>
    <dgm:cxn modelId="{B57FC213-9FC1-4A01-903C-CE47D6EB59CB}" srcId="{30A18F73-183B-43DF-B606-ADE14B599D11}" destId="{71F73D29-D411-4E4B-BA1A-6CB4443C463E}" srcOrd="2" destOrd="0" parTransId="{EE9DB992-E695-4CFE-8099-1047D651F012}" sibTransId="{C6456BD5-62EF-4331-AA6A-7C894E52FF92}"/>
    <dgm:cxn modelId="{D6E8FE21-87D0-4A88-B69A-02527666851F}" type="presOf" srcId="{71F73D29-D411-4E4B-BA1A-6CB4443C463E}" destId="{F4A2D78B-1959-4B07-B91C-897495B5C6BC}" srcOrd="0" destOrd="0" presId="urn:microsoft.com/office/officeart/2005/8/layout/chevron1"/>
    <dgm:cxn modelId="{B7EC4434-FB9F-4A40-BB85-34B2546FDD27}" srcId="{30A18F73-183B-43DF-B606-ADE14B599D11}" destId="{7EEA54A0-FEC0-4C3C-90C0-053D69635542}" srcOrd="3" destOrd="0" parTransId="{98EBE81E-FE1A-4952-994A-6C5DF35FFF99}" sibTransId="{34591A86-F7CE-44C5-BD4D-F825DD188CBD}"/>
    <dgm:cxn modelId="{03153D6A-EF85-4280-A0E0-D8BC667C04EB}" type="presOf" srcId="{30A18F73-183B-43DF-B606-ADE14B599D11}" destId="{F77FB8AC-44EA-4791-A972-39D1EC4ABF34}" srcOrd="0" destOrd="0" presId="urn:microsoft.com/office/officeart/2005/8/layout/chevron1"/>
    <dgm:cxn modelId="{9148C080-CC95-4A9C-9509-0744917AA6A9}" type="presOf" srcId="{769F4C63-B847-455D-9D23-9C85A0A7405B}" destId="{E6A52EA5-1918-4260-A03D-886FC8D81E99}" srcOrd="0" destOrd="0" presId="urn:microsoft.com/office/officeart/2005/8/layout/chevron1"/>
    <dgm:cxn modelId="{B1CACBA2-7CFC-45CC-990E-6EEC20765C73}" srcId="{30A18F73-183B-43DF-B606-ADE14B599D11}" destId="{8B052AA0-1D5A-445F-BA8E-65518CC3593E}" srcOrd="4" destOrd="0" parTransId="{5983A415-5DA1-4309-9535-D56C1CED00D5}" sibTransId="{E9EAA1C5-8F13-49B2-8D08-F68F327B6D2A}"/>
    <dgm:cxn modelId="{9CD479A7-2EF2-4517-B288-B5ADC489C86D}" srcId="{30A18F73-183B-43DF-B606-ADE14B599D11}" destId="{FC175769-4E51-4855-8B25-03F114EE75C1}" srcOrd="6" destOrd="0" parTransId="{2D2E8DAF-D8D5-4A5A-A49C-4A41CA176517}" sibTransId="{4A0F8E68-C52B-4556-B739-358CE0AB8C0E}"/>
    <dgm:cxn modelId="{78091DAF-8720-467C-806B-6D3F48037BAF}" type="presOf" srcId="{FC175769-4E51-4855-8B25-03F114EE75C1}" destId="{E0515EB6-9276-4AAF-BA0A-0E88A2C214DD}" srcOrd="0" destOrd="0" presId="urn:microsoft.com/office/officeart/2005/8/layout/chevron1"/>
    <dgm:cxn modelId="{F0F5F9B9-A5C1-4514-A920-AE883E0F3600}" type="presOf" srcId="{8B052AA0-1D5A-445F-BA8E-65518CC3593E}" destId="{E69B3B4D-BA4D-408C-8A89-BA5554639166}" srcOrd="0" destOrd="0" presId="urn:microsoft.com/office/officeart/2005/8/layout/chevron1"/>
    <dgm:cxn modelId="{5E040FBA-88B5-4DBE-AE13-85A84AFCE46E}" srcId="{30A18F73-183B-43DF-B606-ADE14B599D11}" destId="{049D2B96-C820-46D9-9441-3D7C9EB2D56D}" srcOrd="1" destOrd="0" parTransId="{837CB15E-53D5-4868-8FAA-C985863127FC}" sibTransId="{A7828416-C0E9-4A94-BAFE-6E1F41AB2F12}"/>
    <dgm:cxn modelId="{48DC26CD-FC4F-4AF6-A91A-5AC0F31B38AB}" type="presOf" srcId="{049D2B96-C820-46D9-9441-3D7C9EB2D56D}" destId="{5FB66AE9-7E89-4303-9BA0-C2BFF79C57FA}" srcOrd="0" destOrd="0" presId="urn:microsoft.com/office/officeart/2005/8/layout/chevron1"/>
    <dgm:cxn modelId="{A3FD72FC-6736-4FD7-8AA5-34FF3DBEED31}" type="presOf" srcId="{2EAAE9F5-CDFB-4F99-9BA4-D258D066AA54}" destId="{1D89B61C-8997-4C58-8BDC-40BD9DCE8816}" srcOrd="0" destOrd="0" presId="urn:microsoft.com/office/officeart/2005/8/layout/chevron1"/>
    <dgm:cxn modelId="{880FED34-C60B-4BF8-8D86-2C6E8877CB40}" type="presParOf" srcId="{F77FB8AC-44EA-4791-A972-39D1EC4ABF34}" destId="{1D89B61C-8997-4C58-8BDC-40BD9DCE8816}" srcOrd="0" destOrd="0" presId="urn:microsoft.com/office/officeart/2005/8/layout/chevron1"/>
    <dgm:cxn modelId="{F6E197E8-BD64-44F7-AD01-49EB3189705B}" type="presParOf" srcId="{F77FB8AC-44EA-4791-A972-39D1EC4ABF34}" destId="{04D54889-1F37-4062-A05E-658924C367F7}" srcOrd="1" destOrd="0" presId="urn:microsoft.com/office/officeart/2005/8/layout/chevron1"/>
    <dgm:cxn modelId="{43AC2250-4C87-44D9-9149-ED27DBFAC38D}" type="presParOf" srcId="{F77FB8AC-44EA-4791-A972-39D1EC4ABF34}" destId="{5FB66AE9-7E89-4303-9BA0-C2BFF79C57FA}" srcOrd="2" destOrd="0" presId="urn:microsoft.com/office/officeart/2005/8/layout/chevron1"/>
    <dgm:cxn modelId="{BE91AE62-FE09-4A2C-9C36-3A18F187517C}" type="presParOf" srcId="{F77FB8AC-44EA-4791-A972-39D1EC4ABF34}" destId="{0BBEB792-F04C-458A-9512-BC652DF823B6}" srcOrd="3" destOrd="0" presId="urn:microsoft.com/office/officeart/2005/8/layout/chevron1"/>
    <dgm:cxn modelId="{97D55AFA-2520-49D0-9036-B55AF7B8E4A5}" type="presParOf" srcId="{F77FB8AC-44EA-4791-A972-39D1EC4ABF34}" destId="{F4A2D78B-1959-4B07-B91C-897495B5C6BC}" srcOrd="4" destOrd="0" presId="urn:microsoft.com/office/officeart/2005/8/layout/chevron1"/>
    <dgm:cxn modelId="{0CE76EE6-5487-4CE6-A1E4-36CFE6F9A00E}" type="presParOf" srcId="{F77FB8AC-44EA-4791-A972-39D1EC4ABF34}" destId="{2E03D54D-59F6-45AD-AF09-E6EB03A17EDE}" srcOrd="5" destOrd="0" presId="urn:microsoft.com/office/officeart/2005/8/layout/chevron1"/>
    <dgm:cxn modelId="{27EFC8FA-9487-4817-BADF-D4EE7B0AAE9E}" type="presParOf" srcId="{F77FB8AC-44EA-4791-A972-39D1EC4ABF34}" destId="{85A7D2B7-FA50-404F-92F7-27212A06281B}" srcOrd="6" destOrd="0" presId="urn:microsoft.com/office/officeart/2005/8/layout/chevron1"/>
    <dgm:cxn modelId="{ABD75263-FB03-465B-B655-BD45E4591CFF}" type="presParOf" srcId="{F77FB8AC-44EA-4791-A972-39D1EC4ABF34}" destId="{91B70CD8-DF2E-4F44-93FD-8C2556FEEDD5}" srcOrd="7" destOrd="0" presId="urn:microsoft.com/office/officeart/2005/8/layout/chevron1"/>
    <dgm:cxn modelId="{5EE79485-4CDC-494A-8D79-9AE2B3C330C1}" type="presParOf" srcId="{F77FB8AC-44EA-4791-A972-39D1EC4ABF34}" destId="{E69B3B4D-BA4D-408C-8A89-BA5554639166}" srcOrd="8" destOrd="0" presId="urn:microsoft.com/office/officeart/2005/8/layout/chevron1"/>
    <dgm:cxn modelId="{0AB4DE85-FDDB-4D87-BCE8-B1874BFD218C}" type="presParOf" srcId="{F77FB8AC-44EA-4791-A972-39D1EC4ABF34}" destId="{1A72443F-429A-48BC-B928-882237CF0947}" srcOrd="9" destOrd="0" presId="urn:microsoft.com/office/officeart/2005/8/layout/chevron1"/>
    <dgm:cxn modelId="{B72C06D5-C213-4127-BD73-D604FA155951}" type="presParOf" srcId="{F77FB8AC-44EA-4791-A972-39D1EC4ABF34}" destId="{E6A52EA5-1918-4260-A03D-886FC8D81E99}" srcOrd="10" destOrd="0" presId="urn:microsoft.com/office/officeart/2005/8/layout/chevron1"/>
    <dgm:cxn modelId="{BF554B26-8575-41E1-BAA7-CD61D2001EB8}" type="presParOf" srcId="{F77FB8AC-44EA-4791-A972-39D1EC4ABF34}" destId="{B8F3D33A-2B0E-4C79-88D1-D9459AD852A5}" srcOrd="11" destOrd="0" presId="urn:microsoft.com/office/officeart/2005/8/layout/chevron1"/>
    <dgm:cxn modelId="{548D9FB6-A2DB-4535-B354-536594ACF7BD}" type="presParOf" srcId="{F77FB8AC-44EA-4791-A972-39D1EC4ABF34}" destId="{E0515EB6-9276-4AAF-BA0A-0E88A2C214DD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0A18F73-183B-43DF-B606-ADE14B599D1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EAAE9F5-CDFB-4F99-9BA4-D258D066AA54}">
      <dgm:prSet phldrT="[Text]" custT="1"/>
      <dgm:spPr>
        <a:solidFill>
          <a:srgbClr val="4664AA"/>
        </a:solidFill>
      </dgm:spPr>
      <dgm:t>
        <a:bodyPr/>
        <a:lstStyle/>
        <a:p>
          <a:r>
            <a:rPr lang="de-DE" sz="1500" dirty="0" err="1"/>
            <a:t>Qubits</a:t>
          </a:r>
          <a:endParaRPr lang="de-DE" sz="1500" dirty="0"/>
        </a:p>
      </dgm:t>
    </dgm:pt>
    <dgm:pt modelId="{6016EC1E-9010-4D70-80B9-B33EBB5E962F}" type="parTrans" cxnId="{26AA2B06-4D1F-4862-8443-15B359A1981C}">
      <dgm:prSet/>
      <dgm:spPr/>
      <dgm:t>
        <a:bodyPr/>
        <a:lstStyle/>
        <a:p>
          <a:endParaRPr lang="de-DE"/>
        </a:p>
      </dgm:t>
    </dgm:pt>
    <dgm:pt modelId="{0F1B3F12-772A-4F1F-8409-0CFBCD14F933}" type="sibTrans" cxnId="{26AA2B06-4D1F-4862-8443-15B359A1981C}">
      <dgm:prSet/>
      <dgm:spPr/>
      <dgm:t>
        <a:bodyPr/>
        <a:lstStyle/>
        <a:p>
          <a:endParaRPr lang="de-DE"/>
        </a:p>
      </dgm:t>
    </dgm:pt>
    <dgm:pt modelId="{049D2B96-C820-46D9-9441-3D7C9EB2D56D}">
      <dgm:prSet phldrT="[Text]" custT="1"/>
      <dgm:spPr>
        <a:solidFill>
          <a:srgbClr val="4664AA"/>
        </a:solidFill>
      </dgm:spPr>
      <dgm:t>
        <a:bodyPr/>
        <a:lstStyle/>
        <a:p>
          <a:r>
            <a:rPr lang="de-DE" sz="1500" dirty="0" err="1"/>
            <a:t>Readout</a:t>
          </a:r>
          <a:endParaRPr lang="de-DE" sz="1500" dirty="0"/>
        </a:p>
      </dgm:t>
    </dgm:pt>
    <dgm:pt modelId="{837CB15E-53D5-4868-8FAA-C985863127FC}" type="parTrans" cxnId="{5E040FBA-88B5-4DBE-AE13-85A84AFCE46E}">
      <dgm:prSet/>
      <dgm:spPr/>
      <dgm:t>
        <a:bodyPr/>
        <a:lstStyle/>
        <a:p>
          <a:endParaRPr lang="de-DE"/>
        </a:p>
      </dgm:t>
    </dgm:pt>
    <dgm:pt modelId="{A7828416-C0E9-4A94-BAFE-6E1F41AB2F12}" type="sibTrans" cxnId="{5E040FBA-88B5-4DBE-AE13-85A84AFCE46E}">
      <dgm:prSet/>
      <dgm:spPr/>
      <dgm:t>
        <a:bodyPr/>
        <a:lstStyle/>
        <a:p>
          <a:endParaRPr lang="de-DE"/>
        </a:p>
      </dgm:t>
    </dgm:pt>
    <dgm:pt modelId="{71F73D29-D411-4E4B-BA1A-6CB4443C463E}">
      <dgm:prSet phldrT="[Text]" custT="1"/>
      <dgm:spPr>
        <a:solidFill>
          <a:srgbClr val="4664AA"/>
        </a:solidFill>
      </dgm:spPr>
      <dgm:t>
        <a:bodyPr/>
        <a:lstStyle/>
        <a:p>
          <a:r>
            <a:rPr lang="hu-HU" sz="1500" dirty="0"/>
            <a:t>State</a:t>
          </a:r>
          <a:endParaRPr lang="de-DE" sz="1500" dirty="0"/>
        </a:p>
      </dgm:t>
    </dgm:pt>
    <dgm:pt modelId="{EE9DB992-E695-4CFE-8099-1047D651F012}" type="parTrans" cxnId="{B57FC213-9FC1-4A01-903C-CE47D6EB59CB}">
      <dgm:prSet/>
      <dgm:spPr/>
      <dgm:t>
        <a:bodyPr/>
        <a:lstStyle/>
        <a:p>
          <a:endParaRPr lang="de-DE"/>
        </a:p>
      </dgm:t>
    </dgm:pt>
    <dgm:pt modelId="{C6456BD5-62EF-4331-AA6A-7C894E52FF92}" type="sibTrans" cxnId="{B57FC213-9FC1-4A01-903C-CE47D6EB59CB}">
      <dgm:prSet/>
      <dgm:spPr/>
      <dgm:t>
        <a:bodyPr/>
        <a:lstStyle/>
        <a:p>
          <a:endParaRPr lang="de-DE"/>
        </a:p>
      </dgm:t>
    </dgm:pt>
    <dgm:pt modelId="{7EEA54A0-FEC0-4C3C-90C0-053D69635542}">
      <dgm:prSet custT="1"/>
      <dgm:spPr>
        <a:solidFill>
          <a:srgbClr val="4664AA"/>
        </a:solidFill>
      </dgm:spPr>
      <dgm:t>
        <a:bodyPr/>
        <a:lstStyle/>
        <a:p>
          <a:r>
            <a:rPr lang="hu-HU" sz="1500" dirty="0"/>
            <a:t>Device</a:t>
          </a:r>
          <a:endParaRPr lang="de-DE" sz="1500" dirty="0"/>
        </a:p>
      </dgm:t>
    </dgm:pt>
    <dgm:pt modelId="{98EBE81E-FE1A-4952-994A-6C5DF35FFF99}" type="parTrans" cxnId="{B7EC4434-FB9F-4A40-BB85-34B2546FDD27}">
      <dgm:prSet/>
      <dgm:spPr/>
      <dgm:t>
        <a:bodyPr/>
        <a:lstStyle/>
        <a:p>
          <a:endParaRPr lang="de-DE"/>
        </a:p>
      </dgm:t>
    </dgm:pt>
    <dgm:pt modelId="{34591A86-F7CE-44C5-BD4D-F825DD188CBD}" type="sibTrans" cxnId="{B7EC4434-FB9F-4A40-BB85-34B2546FDD27}">
      <dgm:prSet/>
      <dgm:spPr/>
      <dgm:t>
        <a:bodyPr/>
        <a:lstStyle/>
        <a:p>
          <a:endParaRPr lang="de-DE"/>
        </a:p>
      </dgm:t>
    </dgm:pt>
    <dgm:pt modelId="{769F4C63-B847-455D-9D23-9C85A0A7405B}">
      <dgm:prSet custT="1"/>
      <dgm:spPr>
        <a:solidFill>
          <a:srgbClr val="4664AA">
            <a:alpha val="35000"/>
          </a:srgbClr>
        </a:solidFill>
      </dgm:spPr>
      <dgm:t>
        <a:bodyPr/>
        <a:lstStyle/>
        <a:p>
          <a:r>
            <a:rPr lang="de-DE" sz="1500" dirty="0"/>
            <a:t>Multiplex</a:t>
          </a:r>
        </a:p>
      </dgm:t>
    </dgm:pt>
    <dgm:pt modelId="{3CC4BA62-41FE-4498-A967-E0E27258D20C}" type="parTrans" cxnId="{26A58112-31C7-4515-9E1D-C1677B8D1C51}">
      <dgm:prSet/>
      <dgm:spPr/>
      <dgm:t>
        <a:bodyPr/>
        <a:lstStyle/>
        <a:p>
          <a:endParaRPr lang="de-DE"/>
        </a:p>
      </dgm:t>
    </dgm:pt>
    <dgm:pt modelId="{E003142F-2DC0-4D32-AC54-DC6DE1AC5075}" type="sibTrans" cxnId="{26A58112-31C7-4515-9E1D-C1677B8D1C51}">
      <dgm:prSet/>
      <dgm:spPr/>
      <dgm:t>
        <a:bodyPr/>
        <a:lstStyle/>
        <a:p>
          <a:endParaRPr lang="de-DE"/>
        </a:p>
      </dgm:t>
    </dgm:pt>
    <dgm:pt modelId="{FC175769-4E51-4855-8B25-03F114EE75C1}">
      <dgm:prSet custT="1"/>
      <dgm:spPr>
        <a:solidFill>
          <a:srgbClr val="FF0000">
            <a:alpha val="34902"/>
          </a:srgbClr>
        </a:solidFill>
      </dgm:spPr>
      <dgm:t>
        <a:bodyPr/>
        <a:lstStyle/>
        <a:p>
          <a:r>
            <a:rPr lang="de-DE" sz="1500" dirty="0" err="1"/>
            <a:t>Conclusion</a:t>
          </a:r>
          <a:endParaRPr lang="de-DE" sz="1500" dirty="0"/>
        </a:p>
      </dgm:t>
    </dgm:pt>
    <dgm:pt modelId="{2D2E8DAF-D8D5-4A5A-A49C-4A41CA176517}" type="parTrans" cxnId="{9CD479A7-2EF2-4517-B288-B5ADC489C86D}">
      <dgm:prSet/>
      <dgm:spPr/>
      <dgm:t>
        <a:bodyPr/>
        <a:lstStyle/>
        <a:p>
          <a:endParaRPr lang="de-DE"/>
        </a:p>
      </dgm:t>
    </dgm:pt>
    <dgm:pt modelId="{4A0F8E68-C52B-4556-B739-358CE0AB8C0E}" type="sibTrans" cxnId="{9CD479A7-2EF2-4517-B288-B5ADC489C86D}">
      <dgm:prSet/>
      <dgm:spPr/>
      <dgm:t>
        <a:bodyPr/>
        <a:lstStyle/>
        <a:p>
          <a:endParaRPr lang="de-DE"/>
        </a:p>
      </dgm:t>
    </dgm:pt>
    <dgm:pt modelId="{8B052AA0-1D5A-445F-BA8E-65518CC3593E}">
      <dgm:prSet custT="1"/>
      <dgm:spPr>
        <a:solidFill>
          <a:srgbClr val="4664AA"/>
        </a:solidFill>
      </dgm:spPr>
      <dgm:t>
        <a:bodyPr/>
        <a:lstStyle/>
        <a:p>
          <a:r>
            <a:rPr lang="de-DE" sz="1500" dirty="0"/>
            <a:t>Benchmark</a:t>
          </a:r>
        </a:p>
      </dgm:t>
    </dgm:pt>
    <dgm:pt modelId="{5983A415-5DA1-4309-9535-D56C1CED00D5}" type="parTrans" cxnId="{B1CACBA2-7CFC-45CC-990E-6EEC20765C73}">
      <dgm:prSet/>
      <dgm:spPr/>
      <dgm:t>
        <a:bodyPr/>
        <a:lstStyle/>
        <a:p>
          <a:endParaRPr lang="de-DE"/>
        </a:p>
      </dgm:t>
    </dgm:pt>
    <dgm:pt modelId="{E9EAA1C5-8F13-49B2-8D08-F68F327B6D2A}" type="sibTrans" cxnId="{B1CACBA2-7CFC-45CC-990E-6EEC20765C73}">
      <dgm:prSet/>
      <dgm:spPr/>
      <dgm:t>
        <a:bodyPr/>
        <a:lstStyle/>
        <a:p>
          <a:endParaRPr lang="de-DE"/>
        </a:p>
      </dgm:t>
    </dgm:pt>
    <dgm:pt modelId="{F77FB8AC-44EA-4791-A972-39D1EC4ABF34}" type="pres">
      <dgm:prSet presAssocID="{30A18F73-183B-43DF-B606-ADE14B599D11}" presName="Name0" presStyleCnt="0">
        <dgm:presLayoutVars>
          <dgm:dir/>
          <dgm:animLvl val="lvl"/>
          <dgm:resizeHandles val="exact"/>
        </dgm:presLayoutVars>
      </dgm:prSet>
      <dgm:spPr/>
    </dgm:pt>
    <dgm:pt modelId="{1D89B61C-8997-4C58-8BDC-40BD9DCE8816}" type="pres">
      <dgm:prSet presAssocID="{2EAAE9F5-CDFB-4F99-9BA4-D258D066AA54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04D54889-1F37-4062-A05E-658924C367F7}" type="pres">
      <dgm:prSet presAssocID="{0F1B3F12-772A-4F1F-8409-0CFBCD14F933}" presName="parTxOnlySpace" presStyleCnt="0"/>
      <dgm:spPr/>
    </dgm:pt>
    <dgm:pt modelId="{5FB66AE9-7E89-4303-9BA0-C2BFF79C57FA}" type="pres">
      <dgm:prSet presAssocID="{049D2B96-C820-46D9-9441-3D7C9EB2D56D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0BBEB792-F04C-458A-9512-BC652DF823B6}" type="pres">
      <dgm:prSet presAssocID="{A7828416-C0E9-4A94-BAFE-6E1F41AB2F12}" presName="parTxOnlySpace" presStyleCnt="0"/>
      <dgm:spPr/>
    </dgm:pt>
    <dgm:pt modelId="{F4A2D78B-1959-4B07-B91C-897495B5C6BC}" type="pres">
      <dgm:prSet presAssocID="{71F73D29-D411-4E4B-BA1A-6CB4443C463E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2E03D54D-59F6-45AD-AF09-E6EB03A17EDE}" type="pres">
      <dgm:prSet presAssocID="{C6456BD5-62EF-4331-AA6A-7C894E52FF92}" presName="parTxOnlySpace" presStyleCnt="0"/>
      <dgm:spPr/>
    </dgm:pt>
    <dgm:pt modelId="{85A7D2B7-FA50-404F-92F7-27212A06281B}" type="pres">
      <dgm:prSet presAssocID="{7EEA54A0-FEC0-4C3C-90C0-053D69635542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91B70CD8-DF2E-4F44-93FD-8C2556FEEDD5}" type="pres">
      <dgm:prSet presAssocID="{34591A86-F7CE-44C5-BD4D-F825DD188CBD}" presName="parTxOnlySpace" presStyleCnt="0"/>
      <dgm:spPr/>
    </dgm:pt>
    <dgm:pt modelId="{E69B3B4D-BA4D-408C-8A89-BA5554639166}" type="pres">
      <dgm:prSet presAssocID="{8B052AA0-1D5A-445F-BA8E-65518CC3593E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1A72443F-429A-48BC-B928-882237CF0947}" type="pres">
      <dgm:prSet presAssocID="{E9EAA1C5-8F13-49B2-8D08-F68F327B6D2A}" presName="parTxOnlySpace" presStyleCnt="0"/>
      <dgm:spPr/>
    </dgm:pt>
    <dgm:pt modelId="{E6A52EA5-1918-4260-A03D-886FC8D81E99}" type="pres">
      <dgm:prSet presAssocID="{769F4C63-B847-455D-9D23-9C85A0A7405B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B8F3D33A-2B0E-4C79-88D1-D9459AD852A5}" type="pres">
      <dgm:prSet presAssocID="{E003142F-2DC0-4D32-AC54-DC6DE1AC5075}" presName="parTxOnlySpace" presStyleCnt="0"/>
      <dgm:spPr/>
    </dgm:pt>
    <dgm:pt modelId="{E0515EB6-9276-4AAF-BA0A-0E88A2C214DD}" type="pres">
      <dgm:prSet presAssocID="{FC175769-4E51-4855-8B25-03F114EE75C1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4919AB00-0F90-4D07-9BC2-BAEB9EFD413B}" type="presOf" srcId="{7EEA54A0-FEC0-4C3C-90C0-053D69635542}" destId="{85A7D2B7-FA50-404F-92F7-27212A06281B}" srcOrd="0" destOrd="0" presId="urn:microsoft.com/office/officeart/2005/8/layout/chevron1"/>
    <dgm:cxn modelId="{26AA2B06-4D1F-4862-8443-15B359A1981C}" srcId="{30A18F73-183B-43DF-B606-ADE14B599D11}" destId="{2EAAE9F5-CDFB-4F99-9BA4-D258D066AA54}" srcOrd="0" destOrd="0" parTransId="{6016EC1E-9010-4D70-80B9-B33EBB5E962F}" sibTransId="{0F1B3F12-772A-4F1F-8409-0CFBCD14F933}"/>
    <dgm:cxn modelId="{26A58112-31C7-4515-9E1D-C1677B8D1C51}" srcId="{30A18F73-183B-43DF-B606-ADE14B599D11}" destId="{769F4C63-B847-455D-9D23-9C85A0A7405B}" srcOrd="5" destOrd="0" parTransId="{3CC4BA62-41FE-4498-A967-E0E27258D20C}" sibTransId="{E003142F-2DC0-4D32-AC54-DC6DE1AC5075}"/>
    <dgm:cxn modelId="{B57FC213-9FC1-4A01-903C-CE47D6EB59CB}" srcId="{30A18F73-183B-43DF-B606-ADE14B599D11}" destId="{71F73D29-D411-4E4B-BA1A-6CB4443C463E}" srcOrd="2" destOrd="0" parTransId="{EE9DB992-E695-4CFE-8099-1047D651F012}" sibTransId="{C6456BD5-62EF-4331-AA6A-7C894E52FF92}"/>
    <dgm:cxn modelId="{D6E8FE21-87D0-4A88-B69A-02527666851F}" type="presOf" srcId="{71F73D29-D411-4E4B-BA1A-6CB4443C463E}" destId="{F4A2D78B-1959-4B07-B91C-897495B5C6BC}" srcOrd="0" destOrd="0" presId="urn:microsoft.com/office/officeart/2005/8/layout/chevron1"/>
    <dgm:cxn modelId="{B7EC4434-FB9F-4A40-BB85-34B2546FDD27}" srcId="{30A18F73-183B-43DF-B606-ADE14B599D11}" destId="{7EEA54A0-FEC0-4C3C-90C0-053D69635542}" srcOrd="3" destOrd="0" parTransId="{98EBE81E-FE1A-4952-994A-6C5DF35FFF99}" sibTransId="{34591A86-F7CE-44C5-BD4D-F825DD188CBD}"/>
    <dgm:cxn modelId="{03153D6A-EF85-4280-A0E0-D8BC667C04EB}" type="presOf" srcId="{30A18F73-183B-43DF-B606-ADE14B599D11}" destId="{F77FB8AC-44EA-4791-A972-39D1EC4ABF34}" srcOrd="0" destOrd="0" presId="urn:microsoft.com/office/officeart/2005/8/layout/chevron1"/>
    <dgm:cxn modelId="{9148C080-CC95-4A9C-9509-0744917AA6A9}" type="presOf" srcId="{769F4C63-B847-455D-9D23-9C85A0A7405B}" destId="{E6A52EA5-1918-4260-A03D-886FC8D81E99}" srcOrd="0" destOrd="0" presId="urn:microsoft.com/office/officeart/2005/8/layout/chevron1"/>
    <dgm:cxn modelId="{B1CACBA2-7CFC-45CC-990E-6EEC20765C73}" srcId="{30A18F73-183B-43DF-B606-ADE14B599D11}" destId="{8B052AA0-1D5A-445F-BA8E-65518CC3593E}" srcOrd="4" destOrd="0" parTransId="{5983A415-5DA1-4309-9535-D56C1CED00D5}" sibTransId="{E9EAA1C5-8F13-49B2-8D08-F68F327B6D2A}"/>
    <dgm:cxn modelId="{9CD479A7-2EF2-4517-B288-B5ADC489C86D}" srcId="{30A18F73-183B-43DF-B606-ADE14B599D11}" destId="{FC175769-4E51-4855-8B25-03F114EE75C1}" srcOrd="6" destOrd="0" parTransId="{2D2E8DAF-D8D5-4A5A-A49C-4A41CA176517}" sibTransId="{4A0F8E68-C52B-4556-B739-358CE0AB8C0E}"/>
    <dgm:cxn modelId="{78091DAF-8720-467C-806B-6D3F48037BAF}" type="presOf" srcId="{FC175769-4E51-4855-8B25-03F114EE75C1}" destId="{E0515EB6-9276-4AAF-BA0A-0E88A2C214DD}" srcOrd="0" destOrd="0" presId="urn:microsoft.com/office/officeart/2005/8/layout/chevron1"/>
    <dgm:cxn modelId="{F0F5F9B9-A5C1-4514-A920-AE883E0F3600}" type="presOf" srcId="{8B052AA0-1D5A-445F-BA8E-65518CC3593E}" destId="{E69B3B4D-BA4D-408C-8A89-BA5554639166}" srcOrd="0" destOrd="0" presId="urn:microsoft.com/office/officeart/2005/8/layout/chevron1"/>
    <dgm:cxn modelId="{5E040FBA-88B5-4DBE-AE13-85A84AFCE46E}" srcId="{30A18F73-183B-43DF-B606-ADE14B599D11}" destId="{049D2B96-C820-46D9-9441-3D7C9EB2D56D}" srcOrd="1" destOrd="0" parTransId="{837CB15E-53D5-4868-8FAA-C985863127FC}" sibTransId="{A7828416-C0E9-4A94-BAFE-6E1F41AB2F12}"/>
    <dgm:cxn modelId="{48DC26CD-FC4F-4AF6-A91A-5AC0F31B38AB}" type="presOf" srcId="{049D2B96-C820-46D9-9441-3D7C9EB2D56D}" destId="{5FB66AE9-7E89-4303-9BA0-C2BFF79C57FA}" srcOrd="0" destOrd="0" presId="urn:microsoft.com/office/officeart/2005/8/layout/chevron1"/>
    <dgm:cxn modelId="{A3FD72FC-6736-4FD7-8AA5-34FF3DBEED31}" type="presOf" srcId="{2EAAE9F5-CDFB-4F99-9BA4-D258D066AA54}" destId="{1D89B61C-8997-4C58-8BDC-40BD9DCE8816}" srcOrd="0" destOrd="0" presId="urn:microsoft.com/office/officeart/2005/8/layout/chevron1"/>
    <dgm:cxn modelId="{880FED34-C60B-4BF8-8D86-2C6E8877CB40}" type="presParOf" srcId="{F77FB8AC-44EA-4791-A972-39D1EC4ABF34}" destId="{1D89B61C-8997-4C58-8BDC-40BD9DCE8816}" srcOrd="0" destOrd="0" presId="urn:microsoft.com/office/officeart/2005/8/layout/chevron1"/>
    <dgm:cxn modelId="{F6E197E8-BD64-44F7-AD01-49EB3189705B}" type="presParOf" srcId="{F77FB8AC-44EA-4791-A972-39D1EC4ABF34}" destId="{04D54889-1F37-4062-A05E-658924C367F7}" srcOrd="1" destOrd="0" presId="urn:microsoft.com/office/officeart/2005/8/layout/chevron1"/>
    <dgm:cxn modelId="{43AC2250-4C87-44D9-9149-ED27DBFAC38D}" type="presParOf" srcId="{F77FB8AC-44EA-4791-A972-39D1EC4ABF34}" destId="{5FB66AE9-7E89-4303-9BA0-C2BFF79C57FA}" srcOrd="2" destOrd="0" presId="urn:microsoft.com/office/officeart/2005/8/layout/chevron1"/>
    <dgm:cxn modelId="{BE91AE62-FE09-4A2C-9C36-3A18F187517C}" type="presParOf" srcId="{F77FB8AC-44EA-4791-A972-39D1EC4ABF34}" destId="{0BBEB792-F04C-458A-9512-BC652DF823B6}" srcOrd="3" destOrd="0" presId="urn:microsoft.com/office/officeart/2005/8/layout/chevron1"/>
    <dgm:cxn modelId="{97D55AFA-2520-49D0-9036-B55AF7B8E4A5}" type="presParOf" srcId="{F77FB8AC-44EA-4791-A972-39D1EC4ABF34}" destId="{F4A2D78B-1959-4B07-B91C-897495B5C6BC}" srcOrd="4" destOrd="0" presId="urn:microsoft.com/office/officeart/2005/8/layout/chevron1"/>
    <dgm:cxn modelId="{0CE76EE6-5487-4CE6-A1E4-36CFE6F9A00E}" type="presParOf" srcId="{F77FB8AC-44EA-4791-A972-39D1EC4ABF34}" destId="{2E03D54D-59F6-45AD-AF09-E6EB03A17EDE}" srcOrd="5" destOrd="0" presId="urn:microsoft.com/office/officeart/2005/8/layout/chevron1"/>
    <dgm:cxn modelId="{27EFC8FA-9487-4817-BADF-D4EE7B0AAE9E}" type="presParOf" srcId="{F77FB8AC-44EA-4791-A972-39D1EC4ABF34}" destId="{85A7D2B7-FA50-404F-92F7-27212A06281B}" srcOrd="6" destOrd="0" presId="urn:microsoft.com/office/officeart/2005/8/layout/chevron1"/>
    <dgm:cxn modelId="{ABD75263-FB03-465B-B655-BD45E4591CFF}" type="presParOf" srcId="{F77FB8AC-44EA-4791-A972-39D1EC4ABF34}" destId="{91B70CD8-DF2E-4F44-93FD-8C2556FEEDD5}" srcOrd="7" destOrd="0" presId="urn:microsoft.com/office/officeart/2005/8/layout/chevron1"/>
    <dgm:cxn modelId="{5EE79485-4CDC-494A-8D79-9AE2B3C330C1}" type="presParOf" srcId="{F77FB8AC-44EA-4791-A972-39D1EC4ABF34}" destId="{E69B3B4D-BA4D-408C-8A89-BA5554639166}" srcOrd="8" destOrd="0" presId="urn:microsoft.com/office/officeart/2005/8/layout/chevron1"/>
    <dgm:cxn modelId="{0AB4DE85-FDDB-4D87-BCE8-B1874BFD218C}" type="presParOf" srcId="{F77FB8AC-44EA-4791-A972-39D1EC4ABF34}" destId="{1A72443F-429A-48BC-B928-882237CF0947}" srcOrd="9" destOrd="0" presId="urn:microsoft.com/office/officeart/2005/8/layout/chevron1"/>
    <dgm:cxn modelId="{B72C06D5-C213-4127-BD73-D604FA155951}" type="presParOf" srcId="{F77FB8AC-44EA-4791-A972-39D1EC4ABF34}" destId="{E6A52EA5-1918-4260-A03D-886FC8D81E99}" srcOrd="10" destOrd="0" presId="urn:microsoft.com/office/officeart/2005/8/layout/chevron1"/>
    <dgm:cxn modelId="{BF554B26-8575-41E1-BAA7-CD61D2001EB8}" type="presParOf" srcId="{F77FB8AC-44EA-4791-A972-39D1EC4ABF34}" destId="{B8F3D33A-2B0E-4C79-88D1-D9459AD852A5}" srcOrd="11" destOrd="0" presId="urn:microsoft.com/office/officeart/2005/8/layout/chevron1"/>
    <dgm:cxn modelId="{548D9FB6-A2DB-4535-B354-536594ACF7BD}" type="presParOf" srcId="{F77FB8AC-44EA-4791-A972-39D1EC4ABF34}" destId="{E0515EB6-9276-4AAF-BA0A-0E88A2C214DD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0A18F73-183B-43DF-B606-ADE14B599D1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EAAE9F5-CDFB-4F99-9BA4-D258D066AA54}">
      <dgm:prSet phldrT="[Text]" custT="1"/>
      <dgm:spPr>
        <a:solidFill>
          <a:srgbClr val="4664AA"/>
        </a:solidFill>
      </dgm:spPr>
      <dgm:t>
        <a:bodyPr/>
        <a:lstStyle/>
        <a:p>
          <a:r>
            <a:rPr lang="de-DE" sz="1500" dirty="0" err="1"/>
            <a:t>Qubits</a:t>
          </a:r>
          <a:endParaRPr lang="de-DE" sz="1500" dirty="0"/>
        </a:p>
      </dgm:t>
    </dgm:pt>
    <dgm:pt modelId="{6016EC1E-9010-4D70-80B9-B33EBB5E962F}" type="parTrans" cxnId="{26AA2B06-4D1F-4862-8443-15B359A1981C}">
      <dgm:prSet/>
      <dgm:spPr/>
      <dgm:t>
        <a:bodyPr/>
        <a:lstStyle/>
        <a:p>
          <a:endParaRPr lang="de-DE"/>
        </a:p>
      </dgm:t>
    </dgm:pt>
    <dgm:pt modelId="{0F1B3F12-772A-4F1F-8409-0CFBCD14F933}" type="sibTrans" cxnId="{26AA2B06-4D1F-4862-8443-15B359A1981C}">
      <dgm:prSet/>
      <dgm:spPr/>
      <dgm:t>
        <a:bodyPr/>
        <a:lstStyle/>
        <a:p>
          <a:endParaRPr lang="de-DE"/>
        </a:p>
      </dgm:t>
    </dgm:pt>
    <dgm:pt modelId="{049D2B96-C820-46D9-9441-3D7C9EB2D56D}">
      <dgm:prSet phldrT="[Text]" custT="1"/>
      <dgm:spPr>
        <a:solidFill>
          <a:srgbClr val="4664AA"/>
        </a:solidFill>
      </dgm:spPr>
      <dgm:t>
        <a:bodyPr/>
        <a:lstStyle/>
        <a:p>
          <a:r>
            <a:rPr lang="de-DE" sz="1500" dirty="0" err="1"/>
            <a:t>Readout</a:t>
          </a:r>
          <a:endParaRPr lang="de-DE" sz="1500" dirty="0"/>
        </a:p>
      </dgm:t>
    </dgm:pt>
    <dgm:pt modelId="{837CB15E-53D5-4868-8FAA-C985863127FC}" type="parTrans" cxnId="{5E040FBA-88B5-4DBE-AE13-85A84AFCE46E}">
      <dgm:prSet/>
      <dgm:spPr/>
      <dgm:t>
        <a:bodyPr/>
        <a:lstStyle/>
        <a:p>
          <a:endParaRPr lang="de-DE"/>
        </a:p>
      </dgm:t>
    </dgm:pt>
    <dgm:pt modelId="{A7828416-C0E9-4A94-BAFE-6E1F41AB2F12}" type="sibTrans" cxnId="{5E040FBA-88B5-4DBE-AE13-85A84AFCE46E}">
      <dgm:prSet/>
      <dgm:spPr/>
      <dgm:t>
        <a:bodyPr/>
        <a:lstStyle/>
        <a:p>
          <a:endParaRPr lang="de-DE"/>
        </a:p>
      </dgm:t>
    </dgm:pt>
    <dgm:pt modelId="{71F73D29-D411-4E4B-BA1A-6CB4443C463E}">
      <dgm:prSet phldrT="[Text]" custT="1"/>
      <dgm:spPr>
        <a:solidFill>
          <a:srgbClr val="4664AA"/>
        </a:solidFill>
      </dgm:spPr>
      <dgm:t>
        <a:bodyPr/>
        <a:lstStyle/>
        <a:p>
          <a:r>
            <a:rPr lang="hu-HU" sz="1500" dirty="0"/>
            <a:t>State</a:t>
          </a:r>
          <a:endParaRPr lang="de-DE" sz="1500" dirty="0"/>
        </a:p>
      </dgm:t>
    </dgm:pt>
    <dgm:pt modelId="{EE9DB992-E695-4CFE-8099-1047D651F012}" type="parTrans" cxnId="{B57FC213-9FC1-4A01-903C-CE47D6EB59CB}">
      <dgm:prSet/>
      <dgm:spPr/>
      <dgm:t>
        <a:bodyPr/>
        <a:lstStyle/>
        <a:p>
          <a:endParaRPr lang="de-DE"/>
        </a:p>
      </dgm:t>
    </dgm:pt>
    <dgm:pt modelId="{C6456BD5-62EF-4331-AA6A-7C894E52FF92}" type="sibTrans" cxnId="{B57FC213-9FC1-4A01-903C-CE47D6EB59CB}">
      <dgm:prSet/>
      <dgm:spPr/>
      <dgm:t>
        <a:bodyPr/>
        <a:lstStyle/>
        <a:p>
          <a:endParaRPr lang="de-DE"/>
        </a:p>
      </dgm:t>
    </dgm:pt>
    <dgm:pt modelId="{7EEA54A0-FEC0-4C3C-90C0-053D69635542}">
      <dgm:prSet custT="1"/>
      <dgm:spPr>
        <a:solidFill>
          <a:srgbClr val="4664AA"/>
        </a:solidFill>
      </dgm:spPr>
      <dgm:t>
        <a:bodyPr/>
        <a:lstStyle/>
        <a:p>
          <a:r>
            <a:rPr lang="hu-HU" sz="1500" dirty="0"/>
            <a:t>Device</a:t>
          </a:r>
          <a:endParaRPr lang="de-DE" sz="1500" dirty="0"/>
        </a:p>
      </dgm:t>
    </dgm:pt>
    <dgm:pt modelId="{98EBE81E-FE1A-4952-994A-6C5DF35FFF99}" type="parTrans" cxnId="{B7EC4434-FB9F-4A40-BB85-34B2546FDD27}">
      <dgm:prSet/>
      <dgm:spPr/>
      <dgm:t>
        <a:bodyPr/>
        <a:lstStyle/>
        <a:p>
          <a:endParaRPr lang="de-DE"/>
        </a:p>
      </dgm:t>
    </dgm:pt>
    <dgm:pt modelId="{34591A86-F7CE-44C5-BD4D-F825DD188CBD}" type="sibTrans" cxnId="{B7EC4434-FB9F-4A40-BB85-34B2546FDD27}">
      <dgm:prSet/>
      <dgm:spPr/>
      <dgm:t>
        <a:bodyPr/>
        <a:lstStyle/>
        <a:p>
          <a:endParaRPr lang="de-DE"/>
        </a:p>
      </dgm:t>
    </dgm:pt>
    <dgm:pt modelId="{769F4C63-B847-455D-9D23-9C85A0A7405B}">
      <dgm:prSet custT="1"/>
      <dgm:spPr>
        <a:solidFill>
          <a:srgbClr val="4664AA">
            <a:alpha val="35000"/>
          </a:srgbClr>
        </a:solidFill>
      </dgm:spPr>
      <dgm:t>
        <a:bodyPr/>
        <a:lstStyle/>
        <a:p>
          <a:r>
            <a:rPr lang="de-DE" sz="1500" dirty="0"/>
            <a:t>Multiplex</a:t>
          </a:r>
        </a:p>
      </dgm:t>
    </dgm:pt>
    <dgm:pt modelId="{3CC4BA62-41FE-4498-A967-E0E27258D20C}" type="parTrans" cxnId="{26A58112-31C7-4515-9E1D-C1677B8D1C51}">
      <dgm:prSet/>
      <dgm:spPr/>
      <dgm:t>
        <a:bodyPr/>
        <a:lstStyle/>
        <a:p>
          <a:endParaRPr lang="de-DE"/>
        </a:p>
      </dgm:t>
    </dgm:pt>
    <dgm:pt modelId="{E003142F-2DC0-4D32-AC54-DC6DE1AC5075}" type="sibTrans" cxnId="{26A58112-31C7-4515-9E1D-C1677B8D1C51}">
      <dgm:prSet/>
      <dgm:spPr/>
      <dgm:t>
        <a:bodyPr/>
        <a:lstStyle/>
        <a:p>
          <a:endParaRPr lang="de-DE"/>
        </a:p>
      </dgm:t>
    </dgm:pt>
    <dgm:pt modelId="{FC175769-4E51-4855-8B25-03F114EE75C1}">
      <dgm:prSet custT="1"/>
      <dgm:spPr>
        <a:solidFill>
          <a:srgbClr val="FF0000">
            <a:alpha val="34902"/>
          </a:srgbClr>
        </a:solidFill>
      </dgm:spPr>
      <dgm:t>
        <a:bodyPr/>
        <a:lstStyle/>
        <a:p>
          <a:r>
            <a:rPr lang="de-DE" sz="1500" dirty="0" err="1"/>
            <a:t>Conclusion</a:t>
          </a:r>
          <a:endParaRPr lang="de-DE" sz="1500" dirty="0"/>
        </a:p>
      </dgm:t>
    </dgm:pt>
    <dgm:pt modelId="{2D2E8DAF-D8D5-4A5A-A49C-4A41CA176517}" type="parTrans" cxnId="{9CD479A7-2EF2-4517-B288-B5ADC489C86D}">
      <dgm:prSet/>
      <dgm:spPr/>
      <dgm:t>
        <a:bodyPr/>
        <a:lstStyle/>
        <a:p>
          <a:endParaRPr lang="de-DE"/>
        </a:p>
      </dgm:t>
    </dgm:pt>
    <dgm:pt modelId="{4A0F8E68-C52B-4556-B739-358CE0AB8C0E}" type="sibTrans" cxnId="{9CD479A7-2EF2-4517-B288-B5ADC489C86D}">
      <dgm:prSet/>
      <dgm:spPr/>
      <dgm:t>
        <a:bodyPr/>
        <a:lstStyle/>
        <a:p>
          <a:endParaRPr lang="de-DE"/>
        </a:p>
      </dgm:t>
    </dgm:pt>
    <dgm:pt modelId="{8B052AA0-1D5A-445F-BA8E-65518CC3593E}">
      <dgm:prSet custT="1"/>
      <dgm:spPr>
        <a:solidFill>
          <a:srgbClr val="4664AA"/>
        </a:solidFill>
      </dgm:spPr>
      <dgm:t>
        <a:bodyPr/>
        <a:lstStyle/>
        <a:p>
          <a:r>
            <a:rPr lang="de-DE" sz="1500" dirty="0"/>
            <a:t>Benchmark</a:t>
          </a:r>
        </a:p>
      </dgm:t>
    </dgm:pt>
    <dgm:pt modelId="{5983A415-5DA1-4309-9535-D56C1CED00D5}" type="parTrans" cxnId="{B1CACBA2-7CFC-45CC-990E-6EEC20765C73}">
      <dgm:prSet/>
      <dgm:spPr/>
      <dgm:t>
        <a:bodyPr/>
        <a:lstStyle/>
        <a:p>
          <a:endParaRPr lang="de-DE"/>
        </a:p>
      </dgm:t>
    </dgm:pt>
    <dgm:pt modelId="{E9EAA1C5-8F13-49B2-8D08-F68F327B6D2A}" type="sibTrans" cxnId="{B1CACBA2-7CFC-45CC-990E-6EEC20765C73}">
      <dgm:prSet/>
      <dgm:spPr/>
      <dgm:t>
        <a:bodyPr/>
        <a:lstStyle/>
        <a:p>
          <a:endParaRPr lang="de-DE"/>
        </a:p>
      </dgm:t>
    </dgm:pt>
    <dgm:pt modelId="{F77FB8AC-44EA-4791-A972-39D1EC4ABF34}" type="pres">
      <dgm:prSet presAssocID="{30A18F73-183B-43DF-B606-ADE14B599D11}" presName="Name0" presStyleCnt="0">
        <dgm:presLayoutVars>
          <dgm:dir/>
          <dgm:animLvl val="lvl"/>
          <dgm:resizeHandles val="exact"/>
        </dgm:presLayoutVars>
      </dgm:prSet>
      <dgm:spPr/>
    </dgm:pt>
    <dgm:pt modelId="{1D89B61C-8997-4C58-8BDC-40BD9DCE8816}" type="pres">
      <dgm:prSet presAssocID="{2EAAE9F5-CDFB-4F99-9BA4-D258D066AA54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04D54889-1F37-4062-A05E-658924C367F7}" type="pres">
      <dgm:prSet presAssocID="{0F1B3F12-772A-4F1F-8409-0CFBCD14F933}" presName="parTxOnlySpace" presStyleCnt="0"/>
      <dgm:spPr/>
    </dgm:pt>
    <dgm:pt modelId="{5FB66AE9-7E89-4303-9BA0-C2BFF79C57FA}" type="pres">
      <dgm:prSet presAssocID="{049D2B96-C820-46D9-9441-3D7C9EB2D56D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0BBEB792-F04C-458A-9512-BC652DF823B6}" type="pres">
      <dgm:prSet presAssocID="{A7828416-C0E9-4A94-BAFE-6E1F41AB2F12}" presName="parTxOnlySpace" presStyleCnt="0"/>
      <dgm:spPr/>
    </dgm:pt>
    <dgm:pt modelId="{F4A2D78B-1959-4B07-B91C-897495B5C6BC}" type="pres">
      <dgm:prSet presAssocID="{71F73D29-D411-4E4B-BA1A-6CB4443C463E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2E03D54D-59F6-45AD-AF09-E6EB03A17EDE}" type="pres">
      <dgm:prSet presAssocID="{C6456BD5-62EF-4331-AA6A-7C894E52FF92}" presName="parTxOnlySpace" presStyleCnt="0"/>
      <dgm:spPr/>
    </dgm:pt>
    <dgm:pt modelId="{85A7D2B7-FA50-404F-92F7-27212A06281B}" type="pres">
      <dgm:prSet presAssocID="{7EEA54A0-FEC0-4C3C-90C0-053D69635542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91B70CD8-DF2E-4F44-93FD-8C2556FEEDD5}" type="pres">
      <dgm:prSet presAssocID="{34591A86-F7CE-44C5-BD4D-F825DD188CBD}" presName="parTxOnlySpace" presStyleCnt="0"/>
      <dgm:spPr/>
    </dgm:pt>
    <dgm:pt modelId="{E69B3B4D-BA4D-408C-8A89-BA5554639166}" type="pres">
      <dgm:prSet presAssocID="{8B052AA0-1D5A-445F-BA8E-65518CC3593E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1A72443F-429A-48BC-B928-882237CF0947}" type="pres">
      <dgm:prSet presAssocID="{E9EAA1C5-8F13-49B2-8D08-F68F327B6D2A}" presName="parTxOnlySpace" presStyleCnt="0"/>
      <dgm:spPr/>
    </dgm:pt>
    <dgm:pt modelId="{E6A52EA5-1918-4260-A03D-886FC8D81E99}" type="pres">
      <dgm:prSet presAssocID="{769F4C63-B847-455D-9D23-9C85A0A7405B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B8F3D33A-2B0E-4C79-88D1-D9459AD852A5}" type="pres">
      <dgm:prSet presAssocID="{E003142F-2DC0-4D32-AC54-DC6DE1AC5075}" presName="parTxOnlySpace" presStyleCnt="0"/>
      <dgm:spPr/>
    </dgm:pt>
    <dgm:pt modelId="{E0515EB6-9276-4AAF-BA0A-0E88A2C214DD}" type="pres">
      <dgm:prSet presAssocID="{FC175769-4E51-4855-8B25-03F114EE75C1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4919AB00-0F90-4D07-9BC2-BAEB9EFD413B}" type="presOf" srcId="{7EEA54A0-FEC0-4C3C-90C0-053D69635542}" destId="{85A7D2B7-FA50-404F-92F7-27212A06281B}" srcOrd="0" destOrd="0" presId="urn:microsoft.com/office/officeart/2005/8/layout/chevron1"/>
    <dgm:cxn modelId="{26AA2B06-4D1F-4862-8443-15B359A1981C}" srcId="{30A18F73-183B-43DF-B606-ADE14B599D11}" destId="{2EAAE9F5-CDFB-4F99-9BA4-D258D066AA54}" srcOrd="0" destOrd="0" parTransId="{6016EC1E-9010-4D70-80B9-B33EBB5E962F}" sibTransId="{0F1B3F12-772A-4F1F-8409-0CFBCD14F933}"/>
    <dgm:cxn modelId="{26A58112-31C7-4515-9E1D-C1677B8D1C51}" srcId="{30A18F73-183B-43DF-B606-ADE14B599D11}" destId="{769F4C63-B847-455D-9D23-9C85A0A7405B}" srcOrd="5" destOrd="0" parTransId="{3CC4BA62-41FE-4498-A967-E0E27258D20C}" sibTransId="{E003142F-2DC0-4D32-AC54-DC6DE1AC5075}"/>
    <dgm:cxn modelId="{B57FC213-9FC1-4A01-903C-CE47D6EB59CB}" srcId="{30A18F73-183B-43DF-B606-ADE14B599D11}" destId="{71F73D29-D411-4E4B-BA1A-6CB4443C463E}" srcOrd="2" destOrd="0" parTransId="{EE9DB992-E695-4CFE-8099-1047D651F012}" sibTransId="{C6456BD5-62EF-4331-AA6A-7C894E52FF92}"/>
    <dgm:cxn modelId="{D6E8FE21-87D0-4A88-B69A-02527666851F}" type="presOf" srcId="{71F73D29-D411-4E4B-BA1A-6CB4443C463E}" destId="{F4A2D78B-1959-4B07-B91C-897495B5C6BC}" srcOrd="0" destOrd="0" presId="urn:microsoft.com/office/officeart/2005/8/layout/chevron1"/>
    <dgm:cxn modelId="{B7EC4434-FB9F-4A40-BB85-34B2546FDD27}" srcId="{30A18F73-183B-43DF-B606-ADE14B599D11}" destId="{7EEA54A0-FEC0-4C3C-90C0-053D69635542}" srcOrd="3" destOrd="0" parTransId="{98EBE81E-FE1A-4952-994A-6C5DF35FFF99}" sibTransId="{34591A86-F7CE-44C5-BD4D-F825DD188CBD}"/>
    <dgm:cxn modelId="{03153D6A-EF85-4280-A0E0-D8BC667C04EB}" type="presOf" srcId="{30A18F73-183B-43DF-B606-ADE14B599D11}" destId="{F77FB8AC-44EA-4791-A972-39D1EC4ABF34}" srcOrd="0" destOrd="0" presId="urn:microsoft.com/office/officeart/2005/8/layout/chevron1"/>
    <dgm:cxn modelId="{9148C080-CC95-4A9C-9509-0744917AA6A9}" type="presOf" srcId="{769F4C63-B847-455D-9D23-9C85A0A7405B}" destId="{E6A52EA5-1918-4260-A03D-886FC8D81E99}" srcOrd="0" destOrd="0" presId="urn:microsoft.com/office/officeart/2005/8/layout/chevron1"/>
    <dgm:cxn modelId="{B1CACBA2-7CFC-45CC-990E-6EEC20765C73}" srcId="{30A18F73-183B-43DF-B606-ADE14B599D11}" destId="{8B052AA0-1D5A-445F-BA8E-65518CC3593E}" srcOrd="4" destOrd="0" parTransId="{5983A415-5DA1-4309-9535-D56C1CED00D5}" sibTransId="{E9EAA1C5-8F13-49B2-8D08-F68F327B6D2A}"/>
    <dgm:cxn modelId="{9CD479A7-2EF2-4517-B288-B5ADC489C86D}" srcId="{30A18F73-183B-43DF-B606-ADE14B599D11}" destId="{FC175769-4E51-4855-8B25-03F114EE75C1}" srcOrd="6" destOrd="0" parTransId="{2D2E8DAF-D8D5-4A5A-A49C-4A41CA176517}" sibTransId="{4A0F8E68-C52B-4556-B739-358CE0AB8C0E}"/>
    <dgm:cxn modelId="{78091DAF-8720-467C-806B-6D3F48037BAF}" type="presOf" srcId="{FC175769-4E51-4855-8B25-03F114EE75C1}" destId="{E0515EB6-9276-4AAF-BA0A-0E88A2C214DD}" srcOrd="0" destOrd="0" presId="urn:microsoft.com/office/officeart/2005/8/layout/chevron1"/>
    <dgm:cxn modelId="{F0F5F9B9-A5C1-4514-A920-AE883E0F3600}" type="presOf" srcId="{8B052AA0-1D5A-445F-BA8E-65518CC3593E}" destId="{E69B3B4D-BA4D-408C-8A89-BA5554639166}" srcOrd="0" destOrd="0" presId="urn:microsoft.com/office/officeart/2005/8/layout/chevron1"/>
    <dgm:cxn modelId="{5E040FBA-88B5-4DBE-AE13-85A84AFCE46E}" srcId="{30A18F73-183B-43DF-B606-ADE14B599D11}" destId="{049D2B96-C820-46D9-9441-3D7C9EB2D56D}" srcOrd="1" destOrd="0" parTransId="{837CB15E-53D5-4868-8FAA-C985863127FC}" sibTransId="{A7828416-C0E9-4A94-BAFE-6E1F41AB2F12}"/>
    <dgm:cxn modelId="{48DC26CD-FC4F-4AF6-A91A-5AC0F31B38AB}" type="presOf" srcId="{049D2B96-C820-46D9-9441-3D7C9EB2D56D}" destId="{5FB66AE9-7E89-4303-9BA0-C2BFF79C57FA}" srcOrd="0" destOrd="0" presId="urn:microsoft.com/office/officeart/2005/8/layout/chevron1"/>
    <dgm:cxn modelId="{A3FD72FC-6736-4FD7-8AA5-34FF3DBEED31}" type="presOf" srcId="{2EAAE9F5-CDFB-4F99-9BA4-D258D066AA54}" destId="{1D89B61C-8997-4C58-8BDC-40BD9DCE8816}" srcOrd="0" destOrd="0" presId="urn:microsoft.com/office/officeart/2005/8/layout/chevron1"/>
    <dgm:cxn modelId="{880FED34-C60B-4BF8-8D86-2C6E8877CB40}" type="presParOf" srcId="{F77FB8AC-44EA-4791-A972-39D1EC4ABF34}" destId="{1D89B61C-8997-4C58-8BDC-40BD9DCE8816}" srcOrd="0" destOrd="0" presId="urn:microsoft.com/office/officeart/2005/8/layout/chevron1"/>
    <dgm:cxn modelId="{F6E197E8-BD64-44F7-AD01-49EB3189705B}" type="presParOf" srcId="{F77FB8AC-44EA-4791-A972-39D1EC4ABF34}" destId="{04D54889-1F37-4062-A05E-658924C367F7}" srcOrd="1" destOrd="0" presId="urn:microsoft.com/office/officeart/2005/8/layout/chevron1"/>
    <dgm:cxn modelId="{43AC2250-4C87-44D9-9149-ED27DBFAC38D}" type="presParOf" srcId="{F77FB8AC-44EA-4791-A972-39D1EC4ABF34}" destId="{5FB66AE9-7E89-4303-9BA0-C2BFF79C57FA}" srcOrd="2" destOrd="0" presId="urn:microsoft.com/office/officeart/2005/8/layout/chevron1"/>
    <dgm:cxn modelId="{BE91AE62-FE09-4A2C-9C36-3A18F187517C}" type="presParOf" srcId="{F77FB8AC-44EA-4791-A972-39D1EC4ABF34}" destId="{0BBEB792-F04C-458A-9512-BC652DF823B6}" srcOrd="3" destOrd="0" presId="urn:microsoft.com/office/officeart/2005/8/layout/chevron1"/>
    <dgm:cxn modelId="{97D55AFA-2520-49D0-9036-B55AF7B8E4A5}" type="presParOf" srcId="{F77FB8AC-44EA-4791-A972-39D1EC4ABF34}" destId="{F4A2D78B-1959-4B07-B91C-897495B5C6BC}" srcOrd="4" destOrd="0" presId="urn:microsoft.com/office/officeart/2005/8/layout/chevron1"/>
    <dgm:cxn modelId="{0CE76EE6-5487-4CE6-A1E4-36CFE6F9A00E}" type="presParOf" srcId="{F77FB8AC-44EA-4791-A972-39D1EC4ABF34}" destId="{2E03D54D-59F6-45AD-AF09-E6EB03A17EDE}" srcOrd="5" destOrd="0" presId="urn:microsoft.com/office/officeart/2005/8/layout/chevron1"/>
    <dgm:cxn modelId="{27EFC8FA-9487-4817-BADF-D4EE7B0AAE9E}" type="presParOf" srcId="{F77FB8AC-44EA-4791-A972-39D1EC4ABF34}" destId="{85A7D2B7-FA50-404F-92F7-27212A06281B}" srcOrd="6" destOrd="0" presId="urn:microsoft.com/office/officeart/2005/8/layout/chevron1"/>
    <dgm:cxn modelId="{ABD75263-FB03-465B-B655-BD45E4591CFF}" type="presParOf" srcId="{F77FB8AC-44EA-4791-A972-39D1EC4ABF34}" destId="{91B70CD8-DF2E-4F44-93FD-8C2556FEEDD5}" srcOrd="7" destOrd="0" presId="urn:microsoft.com/office/officeart/2005/8/layout/chevron1"/>
    <dgm:cxn modelId="{5EE79485-4CDC-494A-8D79-9AE2B3C330C1}" type="presParOf" srcId="{F77FB8AC-44EA-4791-A972-39D1EC4ABF34}" destId="{E69B3B4D-BA4D-408C-8A89-BA5554639166}" srcOrd="8" destOrd="0" presId="urn:microsoft.com/office/officeart/2005/8/layout/chevron1"/>
    <dgm:cxn modelId="{0AB4DE85-FDDB-4D87-BCE8-B1874BFD218C}" type="presParOf" srcId="{F77FB8AC-44EA-4791-A972-39D1EC4ABF34}" destId="{1A72443F-429A-48BC-B928-882237CF0947}" srcOrd="9" destOrd="0" presId="urn:microsoft.com/office/officeart/2005/8/layout/chevron1"/>
    <dgm:cxn modelId="{B72C06D5-C213-4127-BD73-D604FA155951}" type="presParOf" srcId="{F77FB8AC-44EA-4791-A972-39D1EC4ABF34}" destId="{E6A52EA5-1918-4260-A03D-886FC8D81E99}" srcOrd="10" destOrd="0" presId="urn:microsoft.com/office/officeart/2005/8/layout/chevron1"/>
    <dgm:cxn modelId="{BF554B26-8575-41E1-BAA7-CD61D2001EB8}" type="presParOf" srcId="{F77FB8AC-44EA-4791-A972-39D1EC4ABF34}" destId="{B8F3D33A-2B0E-4C79-88D1-D9459AD852A5}" srcOrd="11" destOrd="0" presId="urn:microsoft.com/office/officeart/2005/8/layout/chevron1"/>
    <dgm:cxn modelId="{548D9FB6-A2DB-4535-B354-536594ACF7BD}" type="presParOf" srcId="{F77FB8AC-44EA-4791-A972-39D1EC4ABF34}" destId="{E0515EB6-9276-4AAF-BA0A-0E88A2C214DD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9B61C-8997-4C58-8BDC-40BD9DCE8816}">
      <dsp:nvSpPr>
        <dsp:cNvPr id="0" name=""/>
        <dsp:cNvSpPr/>
      </dsp:nvSpPr>
      <dsp:spPr>
        <a:xfrm>
          <a:off x="0" y="0"/>
          <a:ext cx="1904999" cy="240097"/>
        </a:xfrm>
        <a:prstGeom prst="chevron">
          <a:avLst/>
        </a:prstGeom>
        <a:solidFill>
          <a:schemeClr val="accent1">
            <a:hueOff val="0"/>
            <a:satOff val="0"/>
            <a:lum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Qubits</a:t>
          </a:r>
          <a:endParaRPr lang="de-DE" sz="1500" kern="1200" dirty="0"/>
        </a:p>
      </dsp:txBody>
      <dsp:txXfrm>
        <a:off x="120049" y="0"/>
        <a:ext cx="1664902" cy="240097"/>
      </dsp:txXfrm>
    </dsp:sp>
    <dsp:sp modelId="{5FB66AE9-7E89-4303-9BA0-C2BFF79C57FA}">
      <dsp:nvSpPr>
        <dsp:cNvPr id="0" name=""/>
        <dsp:cNvSpPr/>
      </dsp:nvSpPr>
      <dsp:spPr>
        <a:xfrm>
          <a:off x="1714500" y="0"/>
          <a:ext cx="1904999" cy="240097"/>
        </a:xfrm>
        <a:prstGeom prst="chevron">
          <a:avLst/>
        </a:prstGeom>
        <a:solidFill>
          <a:srgbClr val="4664AA">
            <a:alpha val="35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Readout</a:t>
          </a:r>
          <a:endParaRPr lang="de-DE" sz="1500" kern="1200" dirty="0"/>
        </a:p>
      </dsp:txBody>
      <dsp:txXfrm>
        <a:off x="1834549" y="0"/>
        <a:ext cx="1664902" cy="240097"/>
      </dsp:txXfrm>
    </dsp:sp>
    <dsp:sp modelId="{F4A2D78B-1959-4B07-B91C-897495B5C6BC}">
      <dsp:nvSpPr>
        <dsp:cNvPr id="0" name=""/>
        <dsp:cNvSpPr/>
      </dsp:nvSpPr>
      <dsp:spPr>
        <a:xfrm>
          <a:off x="3429000" y="0"/>
          <a:ext cx="1904999" cy="240097"/>
        </a:xfrm>
        <a:prstGeom prst="chevron">
          <a:avLst/>
        </a:prstGeom>
        <a:solidFill>
          <a:srgbClr val="FF0000">
            <a:alpha val="34902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State</a:t>
          </a:r>
          <a:endParaRPr lang="de-DE" sz="1500" kern="1200" dirty="0"/>
        </a:p>
      </dsp:txBody>
      <dsp:txXfrm>
        <a:off x="3549049" y="0"/>
        <a:ext cx="1664902" cy="240097"/>
      </dsp:txXfrm>
    </dsp:sp>
    <dsp:sp modelId="{85A7D2B7-FA50-404F-92F7-27212A06281B}">
      <dsp:nvSpPr>
        <dsp:cNvPr id="0" name=""/>
        <dsp:cNvSpPr/>
      </dsp:nvSpPr>
      <dsp:spPr>
        <a:xfrm>
          <a:off x="5143500" y="0"/>
          <a:ext cx="1904999" cy="240097"/>
        </a:xfrm>
        <a:prstGeom prst="chevron">
          <a:avLst/>
        </a:prstGeom>
        <a:solidFill>
          <a:srgbClr val="FF0000">
            <a:alpha val="34902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Device</a:t>
          </a:r>
          <a:endParaRPr lang="de-DE" sz="1500" kern="1200" dirty="0"/>
        </a:p>
      </dsp:txBody>
      <dsp:txXfrm>
        <a:off x="5263549" y="0"/>
        <a:ext cx="1664902" cy="240097"/>
      </dsp:txXfrm>
    </dsp:sp>
    <dsp:sp modelId="{E69B3B4D-BA4D-408C-8A89-BA5554639166}">
      <dsp:nvSpPr>
        <dsp:cNvPr id="0" name=""/>
        <dsp:cNvSpPr/>
      </dsp:nvSpPr>
      <dsp:spPr>
        <a:xfrm>
          <a:off x="6858000" y="0"/>
          <a:ext cx="1904999" cy="240097"/>
        </a:xfrm>
        <a:prstGeom prst="chevron">
          <a:avLst/>
        </a:prstGeom>
        <a:solidFill>
          <a:srgbClr val="FF0000">
            <a:alpha val="35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Benchmark</a:t>
          </a:r>
        </a:p>
      </dsp:txBody>
      <dsp:txXfrm>
        <a:off x="6978049" y="0"/>
        <a:ext cx="1664902" cy="240097"/>
      </dsp:txXfrm>
    </dsp:sp>
    <dsp:sp modelId="{E6A52EA5-1918-4260-A03D-886FC8D81E99}">
      <dsp:nvSpPr>
        <dsp:cNvPr id="0" name=""/>
        <dsp:cNvSpPr/>
      </dsp:nvSpPr>
      <dsp:spPr>
        <a:xfrm>
          <a:off x="8572500" y="0"/>
          <a:ext cx="1904999" cy="240097"/>
        </a:xfrm>
        <a:prstGeom prst="chevron">
          <a:avLst/>
        </a:prstGeom>
        <a:solidFill>
          <a:srgbClr val="FF0000">
            <a:alpha val="34902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Multiplex</a:t>
          </a:r>
        </a:p>
      </dsp:txBody>
      <dsp:txXfrm>
        <a:off x="8692549" y="0"/>
        <a:ext cx="1664902" cy="240097"/>
      </dsp:txXfrm>
    </dsp:sp>
    <dsp:sp modelId="{E0515EB6-9276-4AAF-BA0A-0E88A2C214DD}">
      <dsp:nvSpPr>
        <dsp:cNvPr id="0" name=""/>
        <dsp:cNvSpPr/>
      </dsp:nvSpPr>
      <dsp:spPr>
        <a:xfrm>
          <a:off x="10287000" y="0"/>
          <a:ext cx="1904999" cy="240097"/>
        </a:xfrm>
        <a:prstGeom prst="chevron">
          <a:avLst/>
        </a:prstGeom>
        <a:solidFill>
          <a:srgbClr val="FF0000">
            <a:alpha val="34902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Conclusion</a:t>
          </a:r>
          <a:endParaRPr lang="de-DE" sz="1500" kern="1200" dirty="0"/>
        </a:p>
      </dsp:txBody>
      <dsp:txXfrm>
        <a:off x="10407049" y="0"/>
        <a:ext cx="1664902" cy="2400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9B61C-8997-4C58-8BDC-40BD9DCE8816}">
      <dsp:nvSpPr>
        <dsp:cNvPr id="0" name=""/>
        <dsp:cNvSpPr/>
      </dsp:nvSpPr>
      <dsp:spPr>
        <a:xfrm>
          <a:off x="0" y="0"/>
          <a:ext cx="1904999" cy="240097"/>
        </a:xfrm>
        <a:prstGeom prst="chevron">
          <a:avLst/>
        </a:prstGeom>
        <a:solidFill>
          <a:srgbClr val="46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Qubits</a:t>
          </a:r>
          <a:endParaRPr lang="de-DE" sz="1500" kern="1200" dirty="0"/>
        </a:p>
      </dsp:txBody>
      <dsp:txXfrm>
        <a:off x="120049" y="0"/>
        <a:ext cx="1664902" cy="240097"/>
      </dsp:txXfrm>
    </dsp:sp>
    <dsp:sp modelId="{5FB66AE9-7E89-4303-9BA0-C2BFF79C57FA}">
      <dsp:nvSpPr>
        <dsp:cNvPr id="0" name=""/>
        <dsp:cNvSpPr/>
      </dsp:nvSpPr>
      <dsp:spPr>
        <a:xfrm>
          <a:off x="1714500" y="0"/>
          <a:ext cx="1904999" cy="240097"/>
        </a:xfrm>
        <a:prstGeom prst="chevron">
          <a:avLst/>
        </a:prstGeom>
        <a:solidFill>
          <a:srgbClr val="46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Readout</a:t>
          </a:r>
          <a:endParaRPr lang="de-DE" sz="1500" kern="1200" dirty="0"/>
        </a:p>
      </dsp:txBody>
      <dsp:txXfrm>
        <a:off x="1834549" y="0"/>
        <a:ext cx="1664902" cy="240097"/>
      </dsp:txXfrm>
    </dsp:sp>
    <dsp:sp modelId="{F4A2D78B-1959-4B07-B91C-897495B5C6BC}">
      <dsp:nvSpPr>
        <dsp:cNvPr id="0" name=""/>
        <dsp:cNvSpPr/>
      </dsp:nvSpPr>
      <dsp:spPr>
        <a:xfrm>
          <a:off x="3429000" y="0"/>
          <a:ext cx="1904999" cy="240097"/>
        </a:xfrm>
        <a:prstGeom prst="chevron">
          <a:avLst/>
        </a:prstGeom>
        <a:solidFill>
          <a:srgbClr val="BFCA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State</a:t>
          </a:r>
          <a:endParaRPr lang="de-DE" sz="1500" kern="1200" dirty="0"/>
        </a:p>
      </dsp:txBody>
      <dsp:txXfrm>
        <a:off x="3549049" y="0"/>
        <a:ext cx="1664902" cy="240097"/>
      </dsp:txXfrm>
    </dsp:sp>
    <dsp:sp modelId="{85A7D2B7-FA50-404F-92F7-27212A06281B}">
      <dsp:nvSpPr>
        <dsp:cNvPr id="0" name=""/>
        <dsp:cNvSpPr/>
      </dsp:nvSpPr>
      <dsp:spPr>
        <a:xfrm>
          <a:off x="5143500" y="0"/>
          <a:ext cx="1904999" cy="240097"/>
        </a:xfrm>
        <a:prstGeom prst="chevron">
          <a:avLst/>
        </a:prstGeom>
        <a:solidFill>
          <a:srgbClr val="FFB5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Device</a:t>
          </a:r>
          <a:endParaRPr lang="de-DE" sz="1500" kern="1200" dirty="0"/>
        </a:p>
      </dsp:txBody>
      <dsp:txXfrm>
        <a:off x="5263549" y="0"/>
        <a:ext cx="1664902" cy="240097"/>
      </dsp:txXfrm>
    </dsp:sp>
    <dsp:sp modelId="{E69B3B4D-BA4D-408C-8A89-BA5554639166}">
      <dsp:nvSpPr>
        <dsp:cNvPr id="0" name=""/>
        <dsp:cNvSpPr/>
      </dsp:nvSpPr>
      <dsp:spPr>
        <a:xfrm>
          <a:off x="6858000" y="0"/>
          <a:ext cx="1904999" cy="240097"/>
        </a:xfrm>
        <a:prstGeom prst="chevron">
          <a:avLst/>
        </a:prstGeom>
        <a:solidFill>
          <a:srgbClr val="FF0000">
            <a:alpha val="35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Benchmark</a:t>
          </a:r>
        </a:p>
      </dsp:txBody>
      <dsp:txXfrm>
        <a:off x="6978049" y="0"/>
        <a:ext cx="1664902" cy="240097"/>
      </dsp:txXfrm>
    </dsp:sp>
    <dsp:sp modelId="{E6A52EA5-1918-4260-A03D-886FC8D81E99}">
      <dsp:nvSpPr>
        <dsp:cNvPr id="0" name=""/>
        <dsp:cNvSpPr/>
      </dsp:nvSpPr>
      <dsp:spPr>
        <a:xfrm>
          <a:off x="8572500" y="0"/>
          <a:ext cx="1904999" cy="240097"/>
        </a:xfrm>
        <a:prstGeom prst="chevron">
          <a:avLst/>
        </a:prstGeom>
        <a:solidFill>
          <a:srgbClr val="FF0000">
            <a:alpha val="34902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Multiplex</a:t>
          </a:r>
        </a:p>
      </dsp:txBody>
      <dsp:txXfrm>
        <a:off x="8692549" y="0"/>
        <a:ext cx="1664902" cy="240097"/>
      </dsp:txXfrm>
    </dsp:sp>
    <dsp:sp modelId="{E0515EB6-9276-4AAF-BA0A-0E88A2C214DD}">
      <dsp:nvSpPr>
        <dsp:cNvPr id="0" name=""/>
        <dsp:cNvSpPr/>
      </dsp:nvSpPr>
      <dsp:spPr>
        <a:xfrm>
          <a:off x="10287000" y="0"/>
          <a:ext cx="1904999" cy="240097"/>
        </a:xfrm>
        <a:prstGeom prst="chevron">
          <a:avLst/>
        </a:prstGeom>
        <a:solidFill>
          <a:srgbClr val="FF0000">
            <a:alpha val="34902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Conclusion</a:t>
          </a:r>
          <a:endParaRPr lang="de-DE" sz="1500" kern="1200" dirty="0"/>
        </a:p>
      </dsp:txBody>
      <dsp:txXfrm>
        <a:off x="10407049" y="0"/>
        <a:ext cx="1664902" cy="2400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9B61C-8997-4C58-8BDC-40BD9DCE8816}">
      <dsp:nvSpPr>
        <dsp:cNvPr id="0" name=""/>
        <dsp:cNvSpPr/>
      </dsp:nvSpPr>
      <dsp:spPr>
        <a:xfrm>
          <a:off x="0" y="0"/>
          <a:ext cx="1904999" cy="240097"/>
        </a:xfrm>
        <a:prstGeom prst="chevron">
          <a:avLst/>
        </a:prstGeom>
        <a:solidFill>
          <a:schemeClr val="accent1">
            <a:hueOff val="0"/>
            <a:satOff val="0"/>
            <a:lum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Qubits</a:t>
          </a:r>
          <a:endParaRPr lang="de-DE" sz="1500" kern="1200" dirty="0"/>
        </a:p>
      </dsp:txBody>
      <dsp:txXfrm>
        <a:off x="120049" y="0"/>
        <a:ext cx="1664902" cy="240097"/>
      </dsp:txXfrm>
    </dsp:sp>
    <dsp:sp modelId="{5FB66AE9-7E89-4303-9BA0-C2BFF79C57FA}">
      <dsp:nvSpPr>
        <dsp:cNvPr id="0" name=""/>
        <dsp:cNvSpPr/>
      </dsp:nvSpPr>
      <dsp:spPr>
        <a:xfrm>
          <a:off x="1714500" y="0"/>
          <a:ext cx="1904999" cy="240097"/>
        </a:xfrm>
        <a:prstGeom prst="chevron">
          <a:avLst/>
        </a:prstGeom>
        <a:solidFill>
          <a:srgbClr val="46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Readout</a:t>
          </a:r>
          <a:endParaRPr lang="de-DE" sz="1500" kern="1200" dirty="0"/>
        </a:p>
      </dsp:txBody>
      <dsp:txXfrm>
        <a:off x="1834549" y="0"/>
        <a:ext cx="1664902" cy="240097"/>
      </dsp:txXfrm>
    </dsp:sp>
    <dsp:sp modelId="{F4A2D78B-1959-4B07-B91C-897495B5C6BC}">
      <dsp:nvSpPr>
        <dsp:cNvPr id="0" name=""/>
        <dsp:cNvSpPr/>
      </dsp:nvSpPr>
      <dsp:spPr>
        <a:xfrm>
          <a:off x="3429000" y="0"/>
          <a:ext cx="1904999" cy="240097"/>
        </a:xfrm>
        <a:prstGeom prst="chevron">
          <a:avLst/>
        </a:prstGeom>
        <a:solidFill>
          <a:srgbClr val="45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State</a:t>
          </a:r>
          <a:endParaRPr lang="de-DE" sz="1500" kern="1200" dirty="0"/>
        </a:p>
      </dsp:txBody>
      <dsp:txXfrm>
        <a:off x="3549049" y="0"/>
        <a:ext cx="1664902" cy="240097"/>
      </dsp:txXfrm>
    </dsp:sp>
    <dsp:sp modelId="{85A7D2B7-FA50-404F-92F7-27212A06281B}">
      <dsp:nvSpPr>
        <dsp:cNvPr id="0" name=""/>
        <dsp:cNvSpPr/>
      </dsp:nvSpPr>
      <dsp:spPr>
        <a:xfrm>
          <a:off x="5143500" y="0"/>
          <a:ext cx="1904999" cy="240097"/>
        </a:xfrm>
        <a:prstGeom prst="chevron">
          <a:avLst/>
        </a:prstGeom>
        <a:solidFill>
          <a:srgbClr val="BFCA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Device</a:t>
          </a:r>
          <a:endParaRPr lang="de-DE" sz="1500" kern="1200" dirty="0"/>
        </a:p>
      </dsp:txBody>
      <dsp:txXfrm>
        <a:off x="5263549" y="0"/>
        <a:ext cx="1664902" cy="240097"/>
      </dsp:txXfrm>
    </dsp:sp>
    <dsp:sp modelId="{E69B3B4D-BA4D-408C-8A89-BA5554639166}">
      <dsp:nvSpPr>
        <dsp:cNvPr id="0" name=""/>
        <dsp:cNvSpPr/>
      </dsp:nvSpPr>
      <dsp:spPr>
        <a:xfrm>
          <a:off x="6858000" y="0"/>
          <a:ext cx="1904999" cy="240097"/>
        </a:xfrm>
        <a:prstGeom prst="chevron">
          <a:avLst/>
        </a:prstGeom>
        <a:solidFill>
          <a:srgbClr val="FF0000">
            <a:alpha val="35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Benchmark</a:t>
          </a:r>
        </a:p>
      </dsp:txBody>
      <dsp:txXfrm>
        <a:off x="6978049" y="0"/>
        <a:ext cx="1664902" cy="240097"/>
      </dsp:txXfrm>
    </dsp:sp>
    <dsp:sp modelId="{E6A52EA5-1918-4260-A03D-886FC8D81E99}">
      <dsp:nvSpPr>
        <dsp:cNvPr id="0" name=""/>
        <dsp:cNvSpPr/>
      </dsp:nvSpPr>
      <dsp:spPr>
        <a:xfrm>
          <a:off x="8572500" y="0"/>
          <a:ext cx="1904999" cy="240097"/>
        </a:xfrm>
        <a:prstGeom prst="chevron">
          <a:avLst/>
        </a:prstGeom>
        <a:solidFill>
          <a:srgbClr val="FF0000">
            <a:alpha val="34902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Multiplex</a:t>
          </a:r>
        </a:p>
      </dsp:txBody>
      <dsp:txXfrm>
        <a:off x="8692549" y="0"/>
        <a:ext cx="1664902" cy="240097"/>
      </dsp:txXfrm>
    </dsp:sp>
    <dsp:sp modelId="{E0515EB6-9276-4AAF-BA0A-0E88A2C214DD}">
      <dsp:nvSpPr>
        <dsp:cNvPr id="0" name=""/>
        <dsp:cNvSpPr/>
      </dsp:nvSpPr>
      <dsp:spPr>
        <a:xfrm>
          <a:off x="10287000" y="0"/>
          <a:ext cx="1904999" cy="240097"/>
        </a:xfrm>
        <a:prstGeom prst="chevron">
          <a:avLst/>
        </a:prstGeom>
        <a:solidFill>
          <a:srgbClr val="FF0000">
            <a:alpha val="34902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Conclusion</a:t>
          </a:r>
          <a:endParaRPr lang="de-DE" sz="1500" kern="1200" dirty="0"/>
        </a:p>
      </dsp:txBody>
      <dsp:txXfrm>
        <a:off x="10407049" y="0"/>
        <a:ext cx="1664902" cy="2400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9B61C-8997-4C58-8BDC-40BD9DCE8816}">
      <dsp:nvSpPr>
        <dsp:cNvPr id="0" name=""/>
        <dsp:cNvSpPr/>
      </dsp:nvSpPr>
      <dsp:spPr>
        <a:xfrm>
          <a:off x="0" y="0"/>
          <a:ext cx="1904999" cy="240097"/>
        </a:xfrm>
        <a:prstGeom prst="chevron">
          <a:avLst/>
        </a:prstGeom>
        <a:solidFill>
          <a:schemeClr val="accent1">
            <a:hueOff val="0"/>
            <a:satOff val="0"/>
            <a:lum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Qubits</a:t>
          </a:r>
          <a:endParaRPr lang="de-DE" sz="1500" kern="1200" dirty="0"/>
        </a:p>
      </dsp:txBody>
      <dsp:txXfrm>
        <a:off x="120049" y="0"/>
        <a:ext cx="1664902" cy="240097"/>
      </dsp:txXfrm>
    </dsp:sp>
    <dsp:sp modelId="{5FB66AE9-7E89-4303-9BA0-C2BFF79C57FA}">
      <dsp:nvSpPr>
        <dsp:cNvPr id="0" name=""/>
        <dsp:cNvSpPr/>
      </dsp:nvSpPr>
      <dsp:spPr>
        <a:xfrm>
          <a:off x="1714500" y="0"/>
          <a:ext cx="1904999" cy="240097"/>
        </a:xfrm>
        <a:prstGeom prst="chevron">
          <a:avLst/>
        </a:prstGeom>
        <a:solidFill>
          <a:srgbClr val="46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Readout</a:t>
          </a:r>
          <a:endParaRPr lang="de-DE" sz="1500" kern="1200" dirty="0"/>
        </a:p>
      </dsp:txBody>
      <dsp:txXfrm>
        <a:off x="1834549" y="0"/>
        <a:ext cx="1664902" cy="240097"/>
      </dsp:txXfrm>
    </dsp:sp>
    <dsp:sp modelId="{F4A2D78B-1959-4B07-B91C-897495B5C6BC}">
      <dsp:nvSpPr>
        <dsp:cNvPr id="0" name=""/>
        <dsp:cNvSpPr/>
      </dsp:nvSpPr>
      <dsp:spPr>
        <a:xfrm>
          <a:off x="3429000" y="0"/>
          <a:ext cx="1904999" cy="240097"/>
        </a:xfrm>
        <a:prstGeom prst="chevron">
          <a:avLst/>
        </a:prstGeom>
        <a:solidFill>
          <a:srgbClr val="45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State</a:t>
          </a:r>
          <a:endParaRPr lang="de-DE" sz="1500" kern="1200" dirty="0"/>
        </a:p>
      </dsp:txBody>
      <dsp:txXfrm>
        <a:off x="3549049" y="0"/>
        <a:ext cx="1664902" cy="240097"/>
      </dsp:txXfrm>
    </dsp:sp>
    <dsp:sp modelId="{85A7D2B7-FA50-404F-92F7-27212A06281B}">
      <dsp:nvSpPr>
        <dsp:cNvPr id="0" name=""/>
        <dsp:cNvSpPr/>
      </dsp:nvSpPr>
      <dsp:spPr>
        <a:xfrm>
          <a:off x="5143500" y="0"/>
          <a:ext cx="1904999" cy="240097"/>
        </a:xfrm>
        <a:prstGeom prst="chevron">
          <a:avLst/>
        </a:prstGeom>
        <a:solidFill>
          <a:srgbClr val="BFCA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Device</a:t>
          </a:r>
          <a:endParaRPr lang="de-DE" sz="1500" kern="1200" dirty="0"/>
        </a:p>
      </dsp:txBody>
      <dsp:txXfrm>
        <a:off x="5263549" y="0"/>
        <a:ext cx="1664902" cy="240097"/>
      </dsp:txXfrm>
    </dsp:sp>
    <dsp:sp modelId="{E69B3B4D-BA4D-408C-8A89-BA5554639166}">
      <dsp:nvSpPr>
        <dsp:cNvPr id="0" name=""/>
        <dsp:cNvSpPr/>
      </dsp:nvSpPr>
      <dsp:spPr>
        <a:xfrm>
          <a:off x="6858000" y="0"/>
          <a:ext cx="1904999" cy="240097"/>
        </a:xfrm>
        <a:prstGeom prst="chevron">
          <a:avLst/>
        </a:prstGeom>
        <a:solidFill>
          <a:srgbClr val="FF0000">
            <a:alpha val="35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Benchmark</a:t>
          </a:r>
        </a:p>
      </dsp:txBody>
      <dsp:txXfrm>
        <a:off x="6978049" y="0"/>
        <a:ext cx="1664902" cy="240097"/>
      </dsp:txXfrm>
    </dsp:sp>
    <dsp:sp modelId="{E6A52EA5-1918-4260-A03D-886FC8D81E99}">
      <dsp:nvSpPr>
        <dsp:cNvPr id="0" name=""/>
        <dsp:cNvSpPr/>
      </dsp:nvSpPr>
      <dsp:spPr>
        <a:xfrm>
          <a:off x="8572500" y="0"/>
          <a:ext cx="1904999" cy="240097"/>
        </a:xfrm>
        <a:prstGeom prst="chevron">
          <a:avLst/>
        </a:prstGeom>
        <a:solidFill>
          <a:srgbClr val="FF0000">
            <a:alpha val="34902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Multiplex</a:t>
          </a:r>
        </a:p>
      </dsp:txBody>
      <dsp:txXfrm>
        <a:off x="8692549" y="0"/>
        <a:ext cx="1664902" cy="240097"/>
      </dsp:txXfrm>
    </dsp:sp>
    <dsp:sp modelId="{E0515EB6-9276-4AAF-BA0A-0E88A2C214DD}">
      <dsp:nvSpPr>
        <dsp:cNvPr id="0" name=""/>
        <dsp:cNvSpPr/>
      </dsp:nvSpPr>
      <dsp:spPr>
        <a:xfrm>
          <a:off x="10287000" y="0"/>
          <a:ext cx="1904999" cy="240097"/>
        </a:xfrm>
        <a:prstGeom prst="chevron">
          <a:avLst/>
        </a:prstGeom>
        <a:solidFill>
          <a:srgbClr val="FF0000">
            <a:alpha val="34902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Conclusion</a:t>
          </a:r>
          <a:endParaRPr lang="de-DE" sz="1500" kern="1200" dirty="0"/>
        </a:p>
      </dsp:txBody>
      <dsp:txXfrm>
        <a:off x="10407049" y="0"/>
        <a:ext cx="1664902" cy="2400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9B61C-8997-4C58-8BDC-40BD9DCE8816}">
      <dsp:nvSpPr>
        <dsp:cNvPr id="0" name=""/>
        <dsp:cNvSpPr/>
      </dsp:nvSpPr>
      <dsp:spPr>
        <a:xfrm>
          <a:off x="0" y="0"/>
          <a:ext cx="1904999" cy="240097"/>
        </a:xfrm>
        <a:prstGeom prst="chevron">
          <a:avLst/>
        </a:prstGeom>
        <a:solidFill>
          <a:srgbClr val="46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Qubits</a:t>
          </a:r>
          <a:endParaRPr lang="de-DE" sz="1500" kern="1200" dirty="0"/>
        </a:p>
      </dsp:txBody>
      <dsp:txXfrm>
        <a:off x="120049" y="0"/>
        <a:ext cx="1664902" cy="240097"/>
      </dsp:txXfrm>
    </dsp:sp>
    <dsp:sp modelId="{5FB66AE9-7E89-4303-9BA0-C2BFF79C57FA}">
      <dsp:nvSpPr>
        <dsp:cNvPr id="0" name=""/>
        <dsp:cNvSpPr/>
      </dsp:nvSpPr>
      <dsp:spPr>
        <a:xfrm>
          <a:off x="1714500" y="0"/>
          <a:ext cx="1904999" cy="240097"/>
        </a:xfrm>
        <a:prstGeom prst="chevron">
          <a:avLst/>
        </a:prstGeom>
        <a:solidFill>
          <a:srgbClr val="46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Readout</a:t>
          </a:r>
          <a:endParaRPr lang="de-DE" sz="1500" kern="1200" dirty="0"/>
        </a:p>
      </dsp:txBody>
      <dsp:txXfrm>
        <a:off x="1834549" y="0"/>
        <a:ext cx="1664902" cy="240097"/>
      </dsp:txXfrm>
    </dsp:sp>
    <dsp:sp modelId="{F4A2D78B-1959-4B07-B91C-897495B5C6BC}">
      <dsp:nvSpPr>
        <dsp:cNvPr id="0" name=""/>
        <dsp:cNvSpPr/>
      </dsp:nvSpPr>
      <dsp:spPr>
        <a:xfrm>
          <a:off x="3429000" y="0"/>
          <a:ext cx="1904999" cy="240097"/>
        </a:xfrm>
        <a:prstGeom prst="chevron">
          <a:avLst/>
        </a:prstGeom>
        <a:solidFill>
          <a:srgbClr val="46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State</a:t>
          </a:r>
          <a:endParaRPr lang="de-DE" sz="1500" kern="1200" dirty="0"/>
        </a:p>
      </dsp:txBody>
      <dsp:txXfrm>
        <a:off x="3549049" y="0"/>
        <a:ext cx="1664902" cy="240097"/>
      </dsp:txXfrm>
    </dsp:sp>
    <dsp:sp modelId="{85A7D2B7-FA50-404F-92F7-27212A06281B}">
      <dsp:nvSpPr>
        <dsp:cNvPr id="0" name=""/>
        <dsp:cNvSpPr/>
      </dsp:nvSpPr>
      <dsp:spPr>
        <a:xfrm>
          <a:off x="5143500" y="0"/>
          <a:ext cx="1904999" cy="240097"/>
        </a:xfrm>
        <a:prstGeom prst="chevron">
          <a:avLst/>
        </a:prstGeom>
        <a:solidFill>
          <a:srgbClr val="46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Device</a:t>
          </a:r>
          <a:endParaRPr lang="de-DE" sz="1500" kern="1200" dirty="0"/>
        </a:p>
      </dsp:txBody>
      <dsp:txXfrm>
        <a:off x="5263549" y="0"/>
        <a:ext cx="1664902" cy="240097"/>
      </dsp:txXfrm>
    </dsp:sp>
    <dsp:sp modelId="{E69B3B4D-BA4D-408C-8A89-BA5554639166}">
      <dsp:nvSpPr>
        <dsp:cNvPr id="0" name=""/>
        <dsp:cNvSpPr/>
      </dsp:nvSpPr>
      <dsp:spPr>
        <a:xfrm>
          <a:off x="6858000" y="0"/>
          <a:ext cx="1904999" cy="240097"/>
        </a:xfrm>
        <a:prstGeom prst="chevron">
          <a:avLst/>
        </a:prstGeom>
        <a:solidFill>
          <a:srgbClr val="4664AA">
            <a:alpha val="35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Benchmark</a:t>
          </a:r>
        </a:p>
      </dsp:txBody>
      <dsp:txXfrm>
        <a:off x="6978049" y="0"/>
        <a:ext cx="1664902" cy="240097"/>
      </dsp:txXfrm>
    </dsp:sp>
    <dsp:sp modelId="{E6A52EA5-1918-4260-A03D-886FC8D81E99}">
      <dsp:nvSpPr>
        <dsp:cNvPr id="0" name=""/>
        <dsp:cNvSpPr/>
      </dsp:nvSpPr>
      <dsp:spPr>
        <a:xfrm>
          <a:off x="8572500" y="0"/>
          <a:ext cx="1904999" cy="240097"/>
        </a:xfrm>
        <a:prstGeom prst="chevron">
          <a:avLst/>
        </a:prstGeom>
        <a:solidFill>
          <a:srgbClr val="FF0000">
            <a:alpha val="34902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Multiplex</a:t>
          </a:r>
        </a:p>
      </dsp:txBody>
      <dsp:txXfrm>
        <a:off x="8692549" y="0"/>
        <a:ext cx="1664902" cy="240097"/>
      </dsp:txXfrm>
    </dsp:sp>
    <dsp:sp modelId="{E0515EB6-9276-4AAF-BA0A-0E88A2C214DD}">
      <dsp:nvSpPr>
        <dsp:cNvPr id="0" name=""/>
        <dsp:cNvSpPr/>
      </dsp:nvSpPr>
      <dsp:spPr>
        <a:xfrm>
          <a:off x="10287000" y="0"/>
          <a:ext cx="1904999" cy="240097"/>
        </a:xfrm>
        <a:prstGeom prst="chevron">
          <a:avLst/>
        </a:prstGeom>
        <a:solidFill>
          <a:srgbClr val="FF0000">
            <a:alpha val="34902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Conclusion</a:t>
          </a:r>
          <a:endParaRPr lang="de-DE" sz="1500" kern="1200" dirty="0"/>
        </a:p>
      </dsp:txBody>
      <dsp:txXfrm>
        <a:off x="10407049" y="0"/>
        <a:ext cx="1664902" cy="2400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9B61C-8997-4C58-8BDC-40BD9DCE8816}">
      <dsp:nvSpPr>
        <dsp:cNvPr id="0" name=""/>
        <dsp:cNvSpPr/>
      </dsp:nvSpPr>
      <dsp:spPr>
        <a:xfrm>
          <a:off x="0" y="0"/>
          <a:ext cx="1904999" cy="240097"/>
        </a:xfrm>
        <a:prstGeom prst="chevron">
          <a:avLst/>
        </a:prstGeom>
        <a:solidFill>
          <a:srgbClr val="46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Qubits</a:t>
          </a:r>
          <a:endParaRPr lang="de-DE" sz="1500" kern="1200" dirty="0"/>
        </a:p>
      </dsp:txBody>
      <dsp:txXfrm>
        <a:off x="120049" y="0"/>
        <a:ext cx="1664902" cy="240097"/>
      </dsp:txXfrm>
    </dsp:sp>
    <dsp:sp modelId="{5FB66AE9-7E89-4303-9BA0-C2BFF79C57FA}">
      <dsp:nvSpPr>
        <dsp:cNvPr id="0" name=""/>
        <dsp:cNvSpPr/>
      </dsp:nvSpPr>
      <dsp:spPr>
        <a:xfrm>
          <a:off x="1714500" y="0"/>
          <a:ext cx="1904999" cy="240097"/>
        </a:xfrm>
        <a:prstGeom prst="chevron">
          <a:avLst/>
        </a:prstGeom>
        <a:solidFill>
          <a:srgbClr val="46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Readout</a:t>
          </a:r>
          <a:endParaRPr lang="de-DE" sz="1500" kern="1200" dirty="0"/>
        </a:p>
      </dsp:txBody>
      <dsp:txXfrm>
        <a:off x="1834549" y="0"/>
        <a:ext cx="1664902" cy="240097"/>
      </dsp:txXfrm>
    </dsp:sp>
    <dsp:sp modelId="{F4A2D78B-1959-4B07-B91C-897495B5C6BC}">
      <dsp:nvSpPr>
        <dsp:cNvPr id="0" name=""/>
        <dsp:cNvSpPr/>
      </dsp:nvSpPr>
      <dsp:spPr>
        <a:xfrm>
          <a:off x="3429000" y="0"/>
          <a:ext cx="1904999" cy="240097"/>
        </a:xfrm>
        <a:prstGeom prst="chevron">
          <a:avLst/>
        </a:prstGeom>
        <a:solidFill>
          <a:srgbClr val="46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State</a:t>
          </a:r>
          <a:endParaRPr lang="de-DE" sz="1500" kern="1200" dirty="0"/>
        </a:p>
      </dsp:txBody>
      <dsp:txXfrm>
        <a:off x="3549049" y="0"/>
        <a:ext cx="1664902" cy="240097"/>
      </dsp:txXfrm>
    </dsp:sp>
    <dsp:sp modelId="{85A7D2B7-FA50-404F-92F7-27212A06281B}">
      <dsp:nvSpPr>
        <dsp:cNvPr id="0" name=""/>
        <dsp:cNvSpPr/>
      </dsp:nvSpPr>
      <dsp:spPr>
        <a:xfrm>
          <a:off x="5143500" y="0"/>
          <a:ext cx="1904999" cy="240097"/>
        </a:xfrm>
        <a:prstGeom prst="chevron">
          <a:avLst/>
        </a:prstGeom>
        <a:solidFill>
          <a:srgbClr val="46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Device</a:t>
          </a:r>
          <a:endParaRPr lang="de-DE" sz="1500" kern="1200" dirty="0"/>
        </a:p>
      </dsp:txBody>
      <dsp:txXfrm>
        <a:off x="5263549" y="0"/>
        <a:ext cx="1664902" cy="240097"/>
      </dsp:txXfrm>
    </dsp:sp>
    <dsp:sp modelId="{E69B3B4D-BA4D-408C-8A89-BA5554639166}">
      <dsp:nvSpPr>
        <dsp:cNvPr id="0" name=""/>
        <dsp:cNvSpPr/>
      </dsp:nvSpPr>
      <dsp:spPr>
        <a:xfrm>
          <a:off x="6858000" y="0"/>
          <a:ext cx="1904999" cy="240097"/>
        </a:xfrm>
        <a:prstGeom prst="chevron">
          <a:avLst/>
        </a:prstGeom>
        <a:solidFill>
          <a:srgbClr val="4664AA">
            <a:alpha val="35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Benchmark</a:t>
          </a:r>
        </a:p>
      </dsp:txBody>
      <dsp:txXfrm>
        <a:off x="6978049" y="0"/>
        <a:ext cx="1664902" cy="240097"/>
      </dsp:txXfrm>
    </dsp:sp>
    <dsp:sp modelId="{E6A52EA5-1918-4260-A03D-886FC8D81E99}">
      <dsp:nvSpPr>
        <dsp:cNvPr id="0" name=""/>
        <dsp:cNvSpPr/>
      </dsp:nvSpPr>
      <dsp:spPr>
        <a:xfrm>
          <a:off x="8572500" y="0"/>
          <a:ext cx="1904999" cy="240097"/>
        </a:xfrm>
        <a:prstGeom prst="chevron">
          <a:avLst/>
        </a:prstGeom>
        <a:solidFill>
          <a:srgbClr val="FF0000">
            <a:alpha val="34902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Multiplex</a:t>
          </a:r>
        </a:p>
      </dsp:txBody>
      <dsp:txXfrm>
        <a:off x="8692549" y="0"/>
        <a:ext cx="1664902" cy="240097"/>
      </dsp:txXfrm>
    </dsp:sp>
    <dsp:sp modelId="{E0515EB6-9276-4AAF-BA0A-0E88A2C214DD}">
      <dsp:nvSpPr>
        <dsp:cNvPr id="0" name=""/>
        <dsp:cNvSpPr/>
      </dsp:nvSpPr>
      <dsp:spPr>
        <a:xfrm>
          <a:off x="10287000" y="0"/>
          <a:ext cx="1904999" cy="240097"/>
        </a:xfrm>
        <a:prstGeom prst="chevron">
          <a:avLst/>
        </a:prstGeom>
        <a:solidFill>
          <a:srgbClr val="FF0000">
            <a:alpha val="34902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Conclusion</a:t>
          </a:r>
          <a:endParaRPr lang="de-DE" sz="1500" kern="1200" dirty="0"/>
        </a:p>
      </dsp:txBody>
      <dsp:txXfrm>
        <a:off x="10407049" y="0"/>
        <a:ext cx="1664902" cy="2400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9B61C-8997-4C58-8BDC-40BD9DCE8816}">
      <dsp:nvSpPr>
        <dsp:cNvPr id="0" name=""/>
        <dsp:cNvSpPr/>
      </dsp:nvSpPr>
      <dsp:spPr>
        <a:xfrm>
          <a:off x="0" y="0"/>
          <a:ext cx="1904999" cy="240097"/>
        </a:xfrm>
        <a:prstGeom prst="chevron">
          <a:avLst/>
        </a:prstGeom>
        <a:solidFill>
          <a:srgbClr val="46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Qubits</a:t>
          </a:r>
          <a:endParaRPr lang="de-DE" sz="1500" kern="1200" dirty="0"/>
        </a:p>
      </dsp:txBody>
      <dsp:txXfrm>
        <a:off x="120049" y="0"/>
        <a:ext cx="1664902" cy="240097"/>
      </dsp:txXfrm>
    </dsp:sp>
    <dsp:sp modelId="{5FB66AE9-7E89-4303-9BA0-C2BFF79C57FA}">
      <dsp:nvSpPr>
        <dsp:cNvPr id="0" name=""/>
        <dsp:cNvSpPr/>
      </dsp:nvSpPr>
      <dsp:spPr>
        <a:xfrm>
          <a:off x="1714500" y="0"/>
          <a:ext cx="1904999" cy="240097"/>
        </a:xfrm>
        <a:prstGeom prst="chevron">
          <a:avLst/>
        </a:prstGeom>
        <a:solidFill>
          <a:srgbClr val="46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Readout</a:t>
          </a:r>
          <a:endParaRPr lang="de-DE" sz="1500" kern="1200" dirty="0"/>
        </a:p>
      </dsp:txBody>
      <dsp:txXfrm>
        <a:off x="1834549" y="0"/>
        <a:ext cx="1664902" cy="240097"/>
      </dsp:txXfrm>
    </dsp:sp>
    <dsp:sp modelId="{F4A2D78B-1959-4B07-B91C-897495B5C6BC}">
      <dsp:nvSpPr>
        <dsp:cNvPr id="0" name=""/>
        <dsp:cNvSpPr/>
      </dsp:nvSpPr>
      <dsp:spPr>
        <a:xfrm>
          <a:off x="3429000" y="0"/>
          <a:ext cx="1904999" cy="240097"/>
        </a:xfrm>
        <a:prstGeom prst="chevron">
          <a:avLst/>
        </a:prstGeom>
        <a:solidFill>
          <a:srgbClr val="46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State</a:t>
          </a:r>
          <a:endParaRPr lang="de-DE" sz="1500" kern="1200" dirty="0"/>
        </a:p>
      </dsp:txBody>
      <dsp:txXfrm>
        <a:off x="3549049" y="0"/>
        <a:ext cx="1664902" cy="240097"/>
      </dsp:txXfrm>
    </dsp:sp>
    <dsp:sp modelId="{85A7D2B7-FA50-404F-92F7-27212A06281B}">
      <dsp:nvSpPr>
        <dsp:cNvPr id="0" name=""/>
        <dsp:cNvSpPr/>
      </dsp:nvSpPr>
      <dsp:spPr>
        <a:xfrm>
          <a:off x="5143500" y="0"/>
          <a:ext cx="1904999" cy="240097"/>
        </a:xfrm>
        <a:prstGeom prst="chevron">
          <a:avLst/>
        </a:prstGeom>
        <a:solidFill>
          <a:srgbClr val="46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Device</a:t>
          </a:r>
          <a:endParaRPr lang="de-DE" sz="1500" kern="1200" dirty="0"/>
        </a:p>
      </dsp:txBody>
      <dsp:txXfrm>
        <a:off x="5263549" y="0"/>
        <a:ext cx="1664902" cy="240097"/>
      </dsp:txXfrm>
    </dsp:sp>
    <dsp:sp modelId="{E69B3B4D-BA4D-408C-8A89-BA5554639166}">
      <dsp:nvSpPr>
        <dsp:cNvPr id="0" name=""/>
        <dsp:cNvSpPr/>
      </dsp:nvSpPr>
      <dsp:spPr>
        <a:xfrm>
          <a:off x="6858000" y="0"/>
          <a:ext cx="1904999" cy="240097"/>
        </a:xfrm>
        <a:prstGeom prst="chevron">
          <a:avLst/>
        </a:prstGeom>
        <a:solidFill>
          <a:srgbClr val="46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Benchmark</a:t>
          </a:r>
        </a:p>
      </dsp:txBody>
      <dsp:txXfrm>
        <a:off x="6978049" y="0"/>
        <a:ext cx="1664902" cy="240097"/>
      </dsp:txXfrm>
    </dsp:sp>
    <dsp:sp modelId="{E6A52EA5-1918-4260-A03D-886FC8D81E99}">
      <dsp:nvSpPr>
        <dsp:cNvPr id="0" name=""/>
        <dsp:cNvSpPr/>
      </dsp:nvSpPr>
      <dsp:spPr>
        <a:xfrm>
          <a:off x="8572500" y="0"/>
          <a:ext cx="1904999" cy="240097"/>
        </a:xfrm>
        <a:prstGeom prst="chevron">
          <a:avLst/>
        </a:prstGeom>
        <a:solidFill>
          <a:srgbClr val="4664AA">
            <a:alpha val="35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Multiplex</a:t>
          </a:r>
        </a:p>
      </dsp:txBody>
      <dsp:txXfrm>
        <a:off x="8692549" y="0"/>
        <a:ext cx="1664902" cy="240097"/>
      </dsp:txXfrm>
    </dsp:sp>
    <dsp:sp modelId="{E0515EB6-9276-4AAF-BA0A-0E88A2C214DD}">
      <dsp:nvSpPr>
        <dsp:cNvPr id="0" name=""/>
        <dsp:cNvSpPr/>
      </dsp:nvSpPr>
      <dsp:spPr>
        <a:xfrm>
          <a:off x="10287000" y="0"/>
          <a:ext cx="1904999" cy="240097"/>
        </a:xfrm>
        <a:prstGeom prst="chevron">
          <a:avLst/>
        </a:prstGeom>
        <a:solidFill>
          <a:srgbClr val="FF0000">
            <a:alpha val="34902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Conclusion</a:t>
          </a:r>
          <a:endParaRPr lang="de-DE" sz="1500" kern="1200" dirty="0"/>
        </a:p>
      </dsp:txBody>
      <dsp:txXfrm>
        <a:off x="10407049" y="0"/>
        <a:ext cx="1664902" cy="24009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9B61C-8997-4C58-8BDC-40BD9DCE8816}">
      <dsp:nvSpPr>
        <dsp:cNvPr id="0" name=""/>
        <dsp:cNvSpPr/>
      </dsp:nvSpPr>
      <dsp:spPr>
        <a:xfrm>
          <a:off x="0" y="0"/>
          <a:ext cx="1904999" cy="240097"/>
        </a:xfrm>
        <a:prstGeom prst="chevron">
          <a:avLst/>
        </a:prstGeom>
        <a:solidFill>
          <a:srgbClr val="46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Qubits</a:t>
          </a:r>
          <a:endParaRPr lang="de-DE" sz="1500" kern="1200" dirty="0"/>
        </a:p>
      </dsp:txBody>
      <dsp:txXfrm>
        <a:off x="120049" y="0"/>
        <a:ext cx="1664902" cy="240097"/>
      </dsp:txXfrm>
    </dsp:sp>
    <dsp:sp modelId="{5FB66AE9-7E89-4303-9BA0-C2BFF79C57FA}">
      <dsp:nvSpPr>
        <dsp:cNvPr id="0" name=""/>
        <dsp:cNvSpPr/>
      </dsp:nvSpPr>
      <dsp:spPr>
        <a:xfrm>
          <a:off x="1714500" y="0"/>
          <a:ext cx="1904999" cy="240097"/>
        </a:xfrm>
        <a:prstGeom prst="chevron">
          <a:avLst/>
        </a:prstGeom>
        <a:solidFill>
          <a:srgbClr val="46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Readout</a:t>
          </a:r>
          <a:endParaRPr lang="de-DE" sz="1500" kern="1200" dirty="0"/>
        </a:p>
      </dsp:txBody>
      <dsp:txXfrm>
        <a:off x="1834549" y="0"/>
        <a:ext cx="1664902" cy="240097"/>
      </dsp:txXfrm>
    </dsp:sp>
    <dsp:sp modelId="{F4A2D78B-1959-4B07-B91C-897495B5C6BC}">
      <dsp:nvSpPr>
        <dsp:cNvPr id="0" name=""/>
        <dsp:cNvSpPr/>
      </dsp:nvSpPr>
      <dsp:spPr>
        <a:xfrm>
          <a:off x="3429000" y="0"/>
          <a:ext cx="1904999" cy="240097"/>
        </a:xfrm>
        <a:prstGeom prst="chevron">
          <a:avLst/>
        </a:prstGeom>
        <a:solidFill>
          <a:srgbClr val="46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State</a:t>
          </a:r>
          <a:endParaRPr lang="de-DE" sz="1500" kern="1200" dirty="0"/>
        </a:p>
      </dsp:txBody>
      <dsp:txXfrm>
        <a:off x="3549049" y="0"/>
        <a:ext cx="1664902" cy="240097"/>
      </dsp:txXfrm>
    </dsp:sp>
    <dsp:sp modelId="{85A7D2B7-FA50-404F-92F7-27212A06281B}">
      <dsp:nvSpPr>
        <dsp:cNvPr id="0" name=""/>
        <dsp:cNvSpPr/>
      </dsp:nvSpPr>
      <dsp:spPr>
        <a:xfrm>
          <a:off x="5143500" y="0"/>
          <a:ext cx="1904999" cy="240097"/>
        </a:xfrm>
        <a:prstGeom prst="chevron">
          <a:avLst/>
        </a:prstGeom>
        <a:solidFill>
          <a:srgbClr val="46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Device</a:t>
          </a:r>
          <a:endParaRPr lang="de-DE" sz="1500" kern="1200" dirty="0"/>
        </a:p>
      </dsp:txBody>
      <dsp:txXfrm>
        <a:off x="5263549" y="0"/>
        <a:ext cx="1664902" cy="240097"/>
      </dsp:txXfrm>
    </dsp:sp>
    <dsp:sp modelId="{E69B3B4D-BA4D-408C-8A89-BA5554639166}">
      <dsp:nvSpPr>
        <dsp:cNvPr id="0" name=""/>
        <dsp:cNvSpPr/>
      </dsp:nvSpPr>
      <dsp:spPr>
        <a:xfrm>
          <a:off x="6858000" y="0"/>
          <a:ext cx="1904999" cy="240097"/>
        </a:xfrm>
        <a:prstGeom prst="chevron">
          <a:avLst/>
        </a:prstGeom>
        <a:solidFill>
          <a:srgbClr val="466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Benchmark</a:t>
          </a:r>
        </a:p>
      </dsp:txBody>
      <dsp:txXfrm>
        <a:off x="6978049" y="0"/>
        <a:ext cx="1664902" cy="240097"/>
      </dsp:txXfrm>
    </dsp:sp>
    <dsp:sp modelId="{E6A52EA5-1918-4260-A03D-886FC8D81E99}">
      <dsp:nvSpPr>
        <dsp:cNvPr id="0" name=""/>
        <dsp:cNvSpPr/>
      </dsp:nvSpPr>
      <dsp:spPr>
        <a:xfrm>
          <a:off x="8572500" y="0"/>
          <a:ext cx="1904999" cy="240097"/>
        </a:xfrm>
        <a:prstGeom prst="chevron">
          <a:avLst/>
        </a:prstGeom>
        <a:solidFill>
          <a:srgbClr val="4664AA">
            <a:alpha val="35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Multiplex</a:t>
          </a:r>
        </a:p>
      </dsp:txBody>
      <dsp:txXfrm>
        <a:off x="8692549" y="0"/>
        <a:ext cx="1664902" cy="240097"/>
      </dsp:txXfrm>
    </dsp:sp>
    <dsp:sp modelId="{E0515EB6-9276-4AAF-BA0A-0E88A2C214DD}">
      <dsp:nvSpPr>
        <dsp:cNvPr id="0" name=""/>
        <dsp:cNvSpPr/>
      </dsp:nvSpPr>
      <dsp:spPr>
        <a:xfrm>
          <a:off x="10287000" y="0"/>
          <a:ext cx="1904999" cy="240097"/>
        </a:xfrm>
        <a:prstGeom prst="chevron">
          <a:avLst/>
        </a:prstGeom>
        <a:solidFill>
          <a:srgbClr val="FF0000">
            <a:alpha val="34902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Conclusion</a:t>
          </a:r>
          <a:endParaRPr lang="de-DE" sz="1500" kern="1200" dirty="0"/>
        </a:p>
      </dsp:txBody>
      <dsp:txXfrm>
        <a:off x="10407049" y="0"/>
        <a:ext cx="1664902" cy="240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9468F-EFB1-4A2D-9159-417D9DAE2492}" type="datetimeFigureOut">
              <a:rPr lang="en-GB" smtClean="0"/>
              <a:t>17/06/2024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12550-2CD5-46BB-8678-9D040941746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060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F02CA-77CB-4E54-B712-21E588799EE8}" type="datetimeFigureOut">
              <a:rPr lang="de-DE" smtClean="0"/>
              <a:t>17.06.24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F729A-0AF0-4995-B32B-9504BC6896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79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0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slide master</a:t>
            </a:r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4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DB422C6A-DD8F-475B-AE4E-216CBFF6EB3F}" type="datetime4">
              <a:rPr lang="en-US" smtClean="0"/>
              <a:t>June 17,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3671066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63FD7A3D-1662-D94A-A928-A0C86B1E7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6" b="18738"/>
          <a:stretch/>
        </p:blipFill>
        <p:spPr>
          <a:xfrm>
            <a:off x="0" y="1770680"/>
            <a:ext cx="12191999" cy="455831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B35B0F0C-3D14-4023-BDDA-24F88524B600}" type="datetime4">
              <a:rPr lang="en-US" smtClean="0"/>
              <a:t>June 17,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254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1800C44F-A1F0-4103-AD32-BE4941E29ECD}" type="datetime4">
              <a:rPr lang="en-US" smtClean="0"/>
              <a:t>June 17,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64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B81DFAB6-2B10-4DEC-99EB-576A1A01BF60}" type="datetime4">
              <a:rPr lang="en-US" smtClean="0"/>
              <a:t>June 17, 2024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272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011CEB0E-EBF5-4385-8A4D-8312C0C8BE92}" type="datetime4">
              <a:rPr lang="en-US" smtClean="0"/>
              <a:t>June 17,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020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B063FB72-1615-4F34-8C93-AA2939B0398D}" type="datetime4">
              <a:rPr lang="en-US" smtClean="0"/>
              <a:t>June 17,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436743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945EA273-3522-4AEC-926E-D5FBDA2CF7F9}" type="datetime4">
              <a:rPr lang="en-US" smtClean="0"/>
              <a:t>June 17, 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6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A97FDF60-F04D-46C2-9A9B-FE3690E613C0}" type="datetime4">
              <a:rPr lang="en-US" smtClean="0"/>
              <a:t>June 17, 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369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slide master</a:t>
            </a:r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  <p:sp>
        <p:nvSpPr>
          <p:cNvPr id="13" name="Textplatzhalter 18">
            <a:extLst>
              <a:ext uri="{FF2B5EF4-FFF2-40B4-BE49-F238E27FC236}">
                <a16:creationId xmlns:a16="http://schemas.microsoft.com/office/drawing/2014/main" id="{347E4E26-D94A-41E0-86AF-2379B00220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1613774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3">
            <a:extLst>
              <a:ext uri="{FF2B5EF4-FFF2-40B4-BE49-F238E27FC236}">
                <a16:creationId xmlns:a16="http://schemas.microsoft.com/office/drawing/2014/main" id="{352817DA-0A74-AE46-BBA5-4ADB5D4F8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9" b="31679"/>
          <a:stretch/>
        </p:blipFill>
        <p:spPr>
          <a:xfrm>
            <a:off x="156308" y="3625451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  <p:sp>
        <p:nvSpPr>
          <p:cNvPr id="13" name="Textplatzhalter 18">
            <a:extLst>
              <a:ext uri="{FF2B5EF4-FFF2-40B4-BE49-F238E27FC236}">
                <a16:creationId xmlns:a16="http://schemas.microsoft.com/office/drawing/2014/main" id="{DCCEEB64-F7C5-491A-8D1B-97BC9D701C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3794762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platzhalter 3">
            <a:extLst>
              <a:ext uri="{FF2B5EF4-FFF2-40B4-BE49-F238E27FC236}">
                <a16:creationId xmlns:a16="http://schemas.microsoft.com/office/drawing/2014/main" id="{E8F0924D-5395-FD43-B8E8-D373CC7CDB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9" b="31679"/>
          <a:stretch/>
        </p:blipFill>
        <p:spPr>
          <a:xfrm>
            <a:off x="156308" y="3625451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  <p:sp>
        <p:nvSpPr>
          <p:cNvPr id="13" name="Textplatzhalter 18">
            <a:extLst>
              <a:ext uri="{FF2B5EF4-FFF2-40B4-BE49-F238E27FC236}">
                <a16:creationId xmlns:a16="http://schemas.microsoft.com/office/drawing/2014/main" id="{6918BD14-D856-41E6-A84A-A25ABE1697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2374568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0A64F1C4-DC47-4A98-B469-8E262A43D5D8}" type="datetime4">
              <a:rPr lang="en-US" noProof="0" smtClean="0"/>
              <a:t>June 17, 2024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448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CCB7ACA0-2979-4097-BF41-132101C6BC7C}" type="datetime4">
              <a:rPr lang="en-US" smtClean="0"/>
              <a:t>June 17,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888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1E90DE68-45CF-489C-90D1-DDF75B8567FF}" type="datetime4">
              <a:rPr lang="en-US" smtClean="0"/>
              <a:t>June 17,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382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0B064F2E-9A51-40B6-B305-0D7B25421107}" type="datetime4">
              <a:rPr lang="en-US" smtClean="0"/>
              <a:t>June 17, 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E1EEB07-2BFE-41D5-B8E6-AE77474C9D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D7956CA-B452-4FA5-B5BC-F5F3894896E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8C7CDDD-800F-4B61-9C35-44CED367928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CCD7B606-BAEE-4356-98DB-8E5FCF6DA35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65820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A84CDB3B-DDA3-4800-8C63-010C90BDC1D0}" type="datetime4">
              <a:rPr lang="en-US" smtClean="0"/>
              <a:t>June 17, 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0B6E37A-B25F-4E9A-ADBF-F12263F9146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D94B35C-DB53-4896-A212-21D2B0F59F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279C615-17F3-49FE-803D-998F74B46BA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</p:spTree>
    <p:extLst>
      <p:ext uri="{BB962C8B-B14F-4D97-AF65-F5344CB8AC3E}">
        <p14:creationId xmlns:p14="http://schemas.microsoft.com/office/powerpoint/2010/main" val="1893688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0DE620D3-0C90-45AE-9497-897D157C98EE}" type="datetime4">
              <a:rPr lang="en-US" smtClean="0"/>
              <a:t>June 17,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36770718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6">
            <a:extLst>
              <a:ext uri="{FF2B5EF4-FFF2-40B4-BE49-F238E27FC236}">
                <a16:creationId xmlns:a16="http://schemas.microsoft.com/office/drawing/2014/main" id="{DA42B4DC-7C82-BE42-8B43-98733C90CC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6" b="20776"/>
          <a:stretch/>
        </p:blipFill>
        <p:spPr>
          <a:xfrm>
            <a:off x="1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04DE8ABA-5938-44E6-9B68-8A8B9773E214}" type="datetime4">
              <a:rPr lang="en-US" smtClean="0"/>
              <a:t>June 17,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024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6DEF0078-C687-4616-AA47-BFB4013B7EEB}" type="datetime4">
              <a:rPr lang="en-US" smtClean="0"/>
              <a:t>June 17,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124728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EC1B33EF-4E01-074A-8154-37BD0D2D7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6" b="18738"/>
          <a:stretch/>
        </p:blipFill>
        <p:spPr>
          <a:xfrm>
            <a:off x="1" y="1770680"/>
            <a:ext cx="12191999" cy="455831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A709F404-1582-46C2-A65C-5512C3293865}" type="datetime4">
              <a:rPr lang="en-US" smtClean="0"/>
              <a:t>June 17,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89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5472FFDF-A1E9-499B-B91E-A47F56012273}" type="datetime4">
              <a:rPr lang="en-US" smtClean="0"/>
              <a:t>June 17,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165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16F928B9-F81A-487D-B8DB-109EAF56310C}" type="datetime4">
              <a:rPr lang="en-US" noProof="0" smtClean="0"/>
              <a:t>June 17, 2024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95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823F8F54-BE29-48BC-870C-932EA20C02CC}" type="datetime4">
              <a:rPr lang="en-US" smtClean="0"/>
              <a:t>June 17, 2024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19274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0171A93A-B1DF-492E-A2F1-06B0AF7EEF0B}" type="datetime4">
              <a:rPr lang="en-US" smtClean="0"/>
              <a:t>June 17,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2A122F-5C41-4B5C-B6A2-9F02BBB1DC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CFC03D7-7F7A-4EA8-ADE6-D31DEF7CA22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7039393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FA2B130F-3F93-4574-89A4-1762B42AEE15}" type="datetime4">
              <a:rPr lang="en-US" smtClean="0"/>
              <a:t>June 17,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9125802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00CF8A8B-8ACA-491A-9091-7C52D5E42AC8}" type="datetime4">
              <a:rPr lang="en-US" smtClean="0"/>
              <a:t>June 17, 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6300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12E991A3-AD54-4794-B935-596F698C3A79}" type="datetime4">
              <a:rPr lang="en-US" smtClean="0"/>
              <a:t>June 17, 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8674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slide master</a:t>
            </a:r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  <p:sp>
        <p:nvSpPr>
          <p:cNvPr id="13" name="Textplatzhalter 18">
            <a:extLst>
              <a:ext uri="{FF2B5EF4-FFF2-40B4-BE49-F238E27FC236}">
                <a16:creationId xmlns:a16="http://schemas.microsoft.com/office/drawing/2014/main" id="{E583AB19-6B56-48AA-AB71-C8AECCA7D3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7242991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3">
            <a:extLst>
              <a:ext uri="{FF2B5EF4-FFF2-40B4-BE49-F238E27FC236}">
                <a16:creationId xmlns:a16="http://schemas.microsoft.com/office/drawing/2014/main" id="{EBDFCD1D-3B9E-AD48-9904-77642DDBEA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9" b="31679"/>
          <a:stretch/>
        </p:blipFill>
        <p:spPr>
          <a:xfrm>
            <a:off x="156308" y="3625451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  <p:sp>
        <p:nvSpPr>
          <p:cNvPr id="13" name="Textplatzhalter 18">
            <a:extLst>
              <a:ext uri="{FF2B5EF4-FFF2-40B4-BE49-F238E27FC236}">
                <a16:creationId xmlns:a16="http://schemas.microsoft.com/office/drawing/2014/main" id="{67233CAE-BAC0-49A9-9336-2D7DD35FA0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840824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050D8CD1-C9EE-46B4-92FA-55BBD2D71BF9}" type="datetime4">
              <a:rPr lang="en-US" noProof="0" smtClean="0"/>
              <a:t>June 17, 2024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1262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CA29B522-65E3-4950-9B8D-7C6F0679A464}" type="datetime4">
              <a:rPr lang="en-US" smtClean="0"/>
              <a:t>June 17,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7540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908B020D-4B63-479B-A29B-8FABB70AB6C0}" type="datetime4">
              <a:rPr lang="en-US" smtClean="0"/>
              <a:t>June 17,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381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20DE4583-1361-4FFA-AE51-F271E316226B}" type="datetime4">
              <a:rPr lang="en-US" smtClean="0"/>
              <a:t>June 17,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3860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F688B2E0-94CA-4792-8E0C-92FD39A37E17}" type="datetime4">
              <a:rPr lang="en-US" smtClean="0"/>
              <a:t>June 17, 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7D1664B-6F5F-480A-ACC7-8B10C354681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CC0A766-FD4D-48E0-9495-1E508C0DD5A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BB6E834-BDF3-43E7-ABCE-51B819135F2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A0D2026C-EB5B-47AC-9FBE-81BCF26D60D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74257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16520FF6-C7FB-4ECC-83B0-02E154276107}" type="datetime4">
              <a:rPr lang="en-US" smtClean="0"/>
              <a:t>June 17, 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4DEEDDC-1998-4285-86EC-25F6B4D13B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BAD3C57-A546-497F-BA02-8D083742D96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696A6F8-529F-463A-A82E-DA88D961F17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</p:spTree>
    <p:extLst>
      <p:ext uri="{BB962C8B-B14F-4D97-AF65-F5344CB8AC3E}">
        <p14:creationId xmlns:p14="http://schemas.microsoft.com/office/powerpoint/2010/main" val="16566610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771CA761-CB83-44D9-9029-886E9B1711D6}" type="datetime4">
              <a:rPr lang="en-US" smtClean="0"/>
              <a:t>June 17,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780322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21E5EB97-EF72-C743-B225-36D9314C25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6" b="20776"/>
          <a:stretch/>
        </p:blipFill>
        <p:spPr>
          <a:xfrm>
            <a:off x="0" y="1777824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FEA64A1C-951A-4329-A364-49365E1D9FE1}" type="datetime4">
              <a:rPr lang="en-US" smtClean="0"/>
              <a:t>June 17,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5926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D1B4F87F-982A-4882-BDAA-C89726CCFBEA}" type="datetime4">
              <a:rPr lang="en-US" smtClean="0"/>
              <a:t>June 17,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24689504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6">
            <a:extLst>
              <a:ext uri="{FF2B5EF4-FFF2-40B4-BE49-F238E27FC236}">
                <a16:creationId xmlns:a16="http://schemas.microsoft.com/office/drawing/2014/main" id="{0C3E8B2F-D3A6-7644-93EF-F1436C91C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7" b="18821"/>
          <a:stretch/>
        </p:blipFill>
        <p:spPr>
          <a:xfrm>
            <a:off x="0" y="1777824"/>
            <a:ext cx="12191999" cy="455198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C311EC14-2989-4DF4-8347-F65187AA2C0C}" type="datetime4">
              <a:rPr lang="en-US" smtClean="0"/>
              <a:t>June 17,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89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C9CCC82A-C860-4E40-8EB8-CF03388FA3E6}" type="datetime4">
              <a:rPr lang="en-US" smtClean="0"/>
              <a:t>June 17,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2740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3C8FBDFA-1F10-4ACC-8C7E-8319176F2C46}" type="datetime4">
              <a:rPr lang="en-US" smtClean="0"/>
              <a:t>June 17, 2024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83715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98A466D5-8E30-4B17-9239-86647F1A53E3}" type="datetime4">
              <a:rPr lang="en-US" smtClean="0"/>
              <a:t>June 17,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0063C2-8468-4656-9CB3-47D12A4D9F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DEACF6F-663C-409D-AEC4-0F2EB3ACD62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42089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7499F8DE-FF44-4F8F-8DA5-45A99BE0A418}" type="datetime4">
              <a:rPr lang="en-US" smtClean="0"/>
              <a:t>June 17,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856760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A9062CBA-6CF0-44E8-AA21-849035EDF8AB}" type="datetime4">
              <a:rPr lang="en-US" smtClean="0"/>
              <a:t>June 17,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1139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00588D69-AFA8-48D2-8BF4-55F1EBE5C9AD}" type="datetime4">
              <a:rPr lang="en-US" smtClean="0"/>
              <a:t>June 17, 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367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6709DF1C-5563-4E1B-B168-5F655F397B80}" type="datetime4">
              <a:rPr lang="en-US" smtClean="0"/>
              <a:t>June 17, 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021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306EA474-441B-4A23-B247-525EB2B0A8F2}" type="datetime4">
              <a:rPr lang="en-US" smtClean="0"/>
              <a:t>June 17, 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44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856D17AD-FE95-4AA0-85EA-CECE9CADEB5F}" type="datetime4">
              <a:rPr lang="en-US" smtClean="0"/>
              <a:t>June 17, 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4747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5B2C4D4B-D215-4270-85FD-2EC4B1DAABC4}" type="datetime4">
              <a:rPr lang="en-US" smtClean="0"/>
              <a:t>June 17,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969953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AD469279-E5C8-404C-94A7-9CE4F8C2F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6" b="20776"/>
          <a:stretch/>
        </p:blipFill>
        <p:spPr>
          <a:xfrm>
            <a:off x="0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A70A317C-29A3-40B7-BE1D-34B06E094104}" type="datetime4">
              <a:rPr lang="en-US" smtClean="0"/>
              <a:t>June 17,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442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Institute </a:t>
            </a:r>
            <a:r>
              <a:rPr lang="de-DE" altLang="de-DE" dirty="0" err="1"/>
              <a:t>for</a:t>
            </a:r>
            <a:r>
              <a:rPr lang="de-DE" altLang="de-DE" dirty="0"/>
              <a:t> Technology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          </a:t>
            </a: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9C6492B-9F9B-4588-8AB6-62DBF42A6EA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01" y="441464"/>
            <a:ext cx="1439999" cy="666959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90928" y="6316193"/>
            <a:ext cx="1013919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E5B19D05-7C63-43DF-88F4-AC3873A703B4}" type="datetime4">
              <a:rPr lang="en-US" smtClean="0"/>
              <a:t>June 17, 2024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151" y="6327024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 userDrawn="1"/>
        </p:nvSpPr>
        <p:spPr>
          <a:xfrm>
            <a:off x="1944466" y="6331270"/>
            <a:ext cx="498514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A. Di Giovanni – </a:t>
            </a:r>
            <a:r>
              <a:rPr lang="de-DE" sz="1200" dirty="0" err="1"/>
              <a:t>Readout</a:t>
            </a:r>
            <a:r>
              <a:rPr lang="de-DE" sz="1200" dirty="0"/>
              <a:t> </a:t>
            </a:r>
            <a:r>
              <a:rPr lang="de-DE" sz="1200" dirty="0" err="1"/>
              <a:t>error</a:t>
            </a:r>
            <a:r>
              <a:rPr lang="de-DE" sz="1200" dirty="0"/>
              <a:t> </a:t>
            </a:r>
            <a:r>
              <a:rPr lang="de-DE" sz="1200" dirty="0" err="1"/>
              <a:t>mitigation</a:t>
            </a:r>
            <a:r>
              <a:rPr lang="de-DE" sz="1200" dirty="0"/>
              <a:t> on </a:t>
            </a:r>
            <a:r>
              <a:rPr lang="de-DE" sz="1200" dirty="0" err="1"/>
              <a:t>superconducting</a:t>
            </a:r>
            <a:r>
              <a:rPr lang="de-DE" sz="1200" dirty="0"/>
              <a:t> </a:t>
            </a:r>
            <a:r>
              <a:rPr lang="de-DE" sz="1200" dirty="0" err="1"/>
              <a:t>qubits</a:t>
            </a:r>
            <a:endParaRPr lang="de-DE" sz="1200" dirty="0"/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8921578" y="6329811"/>
            <a:ext cx="274576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/>
              <a:t>Ustinov</a:t>
            </a:r>
            <a:r>
              <a:rPr lang="en-US" altLang="de-DE" sz="1200" baseline="0" dirty="0"/>
              <a:t> Group, </a:t>
            </a:r>
            <a:r>
              <a:rPr lang="en-US" altLang="de-DE" sz="1200" baseline="0" dirty="0" err="1"/>
              <a:t>Physikalisches</a:t>
            </a:r>
            <a:r>
              <a:rPr lang="en-US" altLang="de-DE" sz="1200" baseline="0" dirty="0"/>
              <a:t> </a:t>
            </a:r>
            <a:r>
              <a:rPr lang="en-US" altLang="de-DE" sz="1200" baseline="0" dirty="0" err="1"/>
              <a:t>Institut</a:t>
            </a:r>
            <a:r>
              <a:rPr lang="en-US" altLang="de-DE" sz="1200" baseline="0" dirty="0"/>
              <a:t>, Karlsruhe Institute of Technology</a:t>
            </a:r>
            <a:endParaRPr lang="en-US" altLang="de-DE" sz="1200" dirty="0"/>
          </a:p>
        </p:txBody>
      </p:sp>
    </p:spTree>
    <p:extLst>
      <p:ext uri="{BB962C8B-B14F-4D97-AF65-F5344CB8AC3E}">
        <p14:creationId xmlns:p14="http://schemas.microsoft.com/office/powerpoint/2010/main" val="350334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0" r:id="rId2"/>
    <p:sldLayoutId id="2147483675" r:id="rId3"/>
    <p:sldLayoutId id="2147483677" r:id="rId4"/>
    <p:sldLayoutId id="2147483687" r:id="rId5"/>
    <p:sldLayoutId id="2147483678" r:id="rId6"/>
    <p:sldLayoutId id="2147483686" r:id="rId7"/>
    <p:sldLayoutId id="2147483688" r:id="rId8"/>
    <p:sldLayoutId id="2147483691" r:id="rId9"/>
    <p:sldLayoutId id="2147483689" r:id="rId10"/>
    <p:sldLayoutId id="2147483729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99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60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Institute </a:t>
            </a:r>
            <a:r>
              <a:rPr lang="de-DE" altLang="de-DE" dirty="0" err="1"/>
              <a:t>for</a:t>
            </a:r>
            <a:r>
              <a:rPr lang="de-DE" altLang="de-DE" dirty="0"/>
              <a:t> Technology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          </a:t>
            </a: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993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9C6492B-9F9B-4588-8AB6-62DBF42A6EA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01" y="441464"/>
            <a:ext cx="1439999" cy="666959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E86EF69-D7D4-4522-AC81-395ED6C0988D}" type="datetime4">
              <a:rPr lang="en-US" smtClean="0"/>
              <a:t>June 17, 2024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 userDrawn="1"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Prof. Maria Mustermann - Title</a:t>
            </a:r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29811"/>
            <a:ext cx="432673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/>
              <a:t>Name of Division, Institute, Business Unit</a:t>
            </a:r>
          </a:p>
        </p:txBody>
      </p:sp>
    </p:spTree>
    <p:extLst>
      <p:ext uri="{BB962C8B-B14F-4D97-AF65-F5344CB8AC3E}">
        <p14:creationId xmlns:p14="http://schemas.microsoft.com/office/powerpoint/2010/main" val="136758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99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60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Institute </a:t>
            </a:r>
            <a:r>
              <a:rPr lang="de-DE" altLang="de-DE" dirty="0" err="1"/>
              <a:t>for</a:t>
            </a:r>
            <a:r>
              <a:rPr lang="de-DE" altLang="de-DE" dirty="0"/>
              <a:t> Technology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          </a:t>
            </a: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993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9C6492B-9F9B-4588-8AB6-62DBF42A6EA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01" y="441464"/>
            <a:ext cx="1439999" cy="666959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F9412228-036E-4705-98BD-5FC9A3988FDD}" type="datetime4">
              <a:rPr lang="en-US" smtClean="0"/>
              <a:t>June 17, 2024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 userDrawn="1"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Prof. Maria Mustermann - Title</a:t>
            </a:r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29811"/>
            <a:ext cx="432673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/>
              <a:t>Name of Division, Institute, Business Unit</a:t>
            </a:r>
          </a:p>
        </p:txBody>
      </p:sp>
    </p:spTree>
    <p:extLst>
      <p:ext uri="{BB962C8B-B14F-4D97-AF65-F5344CB8AC3E}">
        <p14:creationId xmlns:p14="http://schemas.microsoft.com/office/powerpoint/2010/main" val="424021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99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6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diagramData" Target="../diagrams/data1.xml"/><Relationship Id="rId12" Type="http://schemas.openxmlformats.org/officeDocument/2006/relationships/image" Target="../media/image21.png"/><Relationship Id="rId17" Type="http://schemas.openxmlformats.org/officeDocument/2006/relationships/image" Target="../media/image34.png"/><Relationship Id="rId2" Type="http://schemas.openxmlformats.org/officeDocument/2006/relationships/image" Target="../media/image20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microsoft.com/office/2007/relationships/diagramDrawing" Target="../diagrams/drawing1.xml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diagramColors" Target="../diagrams/colors1.xml"/><Relationship Id="rId4" Type="http://schemas.microsoft.com/office/2007/relationships/hdphoto" Target="../media/hdphoto1.wdp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8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7.png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5.png"/><Relationship Id="rId12" Type="http://schemas.microsoft.com/office/2007/relationships/hdphoto" Target="../media/hdphoto4.wdp"/><Relationship Id="rId17" Type="http://schemas.openxmlformats.org/officeDocument/2006/relationships/image" Target="../media/image36.png"/><Relationship Id="rId2" Type="http://schemas.openxmlformats.org/officeDocument/2006/relationships/diagramData" Target="../diagrams/data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11" Type="http://schemas.openxmlformats.org/officeDocument/2006/relationships/image" Target="../media/image29.png"/><Relationship Id="rId5" Type="http://schemas.openxmlformats.org/officeDocument/2006/relationships/diagramColors" Target="../diagrams/colors3.xml"/><Relationship Id="rId1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6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1.png"/><Relationship Id="rId18" Type="http://schemas.openxmlformats.org/officeDocument/2006/relationships/diagramColors" Target="../diagrams/colors4.xml"/><Relationship Id="rId12" Type="http://schemas.openxmlformats.org/officeDocument/2006/relationships/image" Target="../media/image49.png"/><Relationship Id="rId17" Type="http://schemas.openxmlformats.org/officeDocument/2006/relationships/diagramQuickStyle" Target="../diagrams/quickStyle4.xml"/><Relationship Id="rId2" Type="http://schemas.openxmlformats.org/officeDocument/2006/relationships/image" Target="../media/image17.png"/><Relationship Id="rId16" Type="http://schemas.openxmlformats.org/officeDocument/2006/relationships/diagramLayout" Target="../diagrams/layout4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48.png"/><Relationship Id="rId15" Type="http://schemas.openxmlformats.org/officeDocument/2006/relationships/diagramData" Target="../diagrams/data4.xml"/><Relationship Id="rId10" Type="http://schemas.openxmlformats.org/officeDocument/2006/relationships/image" Target="../media/image40.png"/><Relationship Id="rId19" Type="http://schemas.microsoft.com/office/2007/relationships/diagramDrawing" Target="../diagrams/drawing4.xml"/><Relationship Id="rId9" Type="http://schemas.openxmlformats.org/officeDocument/2006/relationships/image" Target="../media/image46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3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47.png"/><Relationship Id="rId4" Type="http://schemas.openxmlformats.org/officeDocument/2006/relationships/diagramData" Target="../diagrams/data6.xml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5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5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53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87258" y="1841006"/>
            <a:ext cx="7440417" cy="976956"/>
          </a:xfrm>
        </p:spPr>
        <p:txBody>
          <a:bodyPr>
            <a:noAutofit/>
          </a:bodyPr>
          <a:lstStyle/>
          <a:p>
            <a:r>
              <a:rPr lang="de-DE" sz="3200" dirty="0" err="1"/>
              <a:t>Readout</a:t>
            </a:r>
            <a:r>
              <a:rPr lang="de-DE" sz="3200" dirty="0"/>
              <a:t> </a:t>
            </a:r>
            <a:r>
              <a:rPr lang="de-DE" sz="3200" dirty="0" err="1"/>
              <a:t>errors</a:t>
            </a:r>
            <a:r>
              <a:rPr lang="de-DE" sz="3200" dirty="0"/>
              <a:t> </a:t>
            </a:r>
            <a:r>
              <a:rPr lang="de-DE" sz="3200" dirty="0" err="1"/>
              <a:t>from</a:t>
            </a:r>
            <a:r>
              <a:rPr lang="de-DE" sz="3200" dirty="0"/>
              <a:t> a </a:t>
            </a:r>
            <a:r>
              <a:rPr lang="de-DE" sz="3200" dirty="0" err="1"/>
              <a:t>superconducting</a:t>
            </a:r>
            <a:r>
              <a:rPr lang="de-DE" sz="3200" dirty="0"/>
              <a:t> </a:t>
            </a:r>
            <a:r>
              <a:rPr lang="de-DE" sz="3200" dirty="0" err="1"/>
              <a:t>qubit‘s</a:t>
            </a:r>
            <a:r>
              <a:rPr lang="de-DE" sz="3200" dirty="0"/>
              <a:t> </a:t>
            </a:r>
            <a:r>
              <a:rPr lang="de-DE" sz="3200" dirty="0" err="1"/>
              <a:t>perspective</a:t>
            </a:r>
            <a:endParaRPr lang="de-DE" sz="32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431420" y="2926626"/>
            <a:ext cx="11354233" cy="679663"/>
          </a:xfrm>
        </p:spPr>
        <p:txBody>
          <a:bodyPr/>
          <a:lstStyle/>
          <a:p>
            <a:r>
              <a:rPr lang="de-DE" sz="2000" u="sng" dirty="0"/>
              <a:t>Andras Di Giovanni</a:t>
            </a:r>
            <a:r>
              <a:rPr lang="de-DE" sz="2000" dirty="0"/>
              <a:t>, </a:t>
            </a:r>
            <a:r>
              <a:rPr lang="de-DE" sz="2000" b="0" dirty="0"/>
              <a:t>Adrian Aasen, Martin </a:t>
            </a:r>
            <a:r>
              <a:rPr lang="de-DE" sz="2000" b="0" dirty="0" err="1"/>
              <a:t>Gärttner</a:t>
            </a:r>
            <a:r>
              <a:rPr lang="de-DE" sz="2000" b="0" dirty="0"/>
              <a:t>, Hannes </a:t>
            </a:r>
            <a:r>
              <a:rPr lang="de-DE" sz="2000" b="0" dirty="0" err="1"/>
              <a:t>Rotzinger</a:t>
            </a:r>
            <a:r>
              <a:rPr lang="de-DE" sz="2000" b="0" dirty="0"/>
              <a:t>, Alexey Ustinov</a:t>
            </a:r>
          </a:p>
        </p:txBody>
      </p:sp>
      <p:pic>
        <p:nvPicPr>
          <p:cNvPr id="28" name="Inhaltsplatzhalter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507" y="399549"/>
            <a:ext cx="2466203" cy="1068010"/>
          </a:xfrm>
          <a:prstGeom prst="rect">
            <a:avLst/>
          </a:prstGeom>
        </p:spPr>
      </p:pic>
      <p:pic>
        <p:nvPicPr>
          <p:cNvPr id="10242" name="Picture 2" descr="Datei:Ruprecht-Karls-Universität Heidelberg Logo.svg – Wikipedia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973" y="447038"/>
            <a:ext cx="1775193" cy="9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9682">
                <a:tint val="45000"/>
                <a:satMod val="400000"/>
              </a:srgbClr>
            </a:duotone>
          </a:blip>
          <a:srcRect t="4305"/>
          <a:stretch/>
        </p:blipFill>
        <p:spPr>
          <a:xfrm>
            <a:off x="6374361" y="399549"/>
            <a:ext cx="2662812" cy="683334"/>
          </a:xfrm>
          <a:prstGeom prst="rect">
            <a:avLst/>
          </a:prstGeom>
        </p:spPr>
      </p:pic>
      <p:grpSp>
        <p:nvGrpSpPr>
          <p:cNvPr id="32" name="Gruppieren 31"/>
          <p:cNvGrpSpPr/>
          <p:nvPr/>
        </p:nvGrpSpPr>
        <p:grpSpPr>
          <a:xfrm>
            <a:off x="968735" y="3568307"/>
            <a:ext cx="9951789" cy="2593526"/>
            <a:chOff x="951482" y="3603799"/>
            <a:chExt cx="9951789" cy="2593526"/>
          </a:xfrm>
        </p:grpSpPr>
        <p:grpSp>
          <p:nvGrpSpPr>
            <p:cNvPr id="20" name="Gruppieren 19"/>
            <p:cNvGrpSpPr/>
            <p:nvPr/>
          </p:nvGrpSpPr>
          <p:grpSpPr>
            <a:xfrm>
              <a:off x="951482" y="3603799"/>
              <a:ext cx="9951789" cy="2593526"/>
              <a:chOff x="1225492" y="1959139"/>
              <a:chExt cx="11292357" cy="3094140"/>
            </a:xfrm>
          </p:grpSpPr>
          <p:pic>
            <p:nvPicPr>
              <p:cNvPr id="21" name="Grafik 20"/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3808"/>
                        </a14:imgEffect>
                        <a14:imgEffect>
                          <a14:saturation sat="8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09" t="4160" r="23235" b="784"/>
              <a:stretch/>
            </p:blipFill>
            <p:spPr>
              <a:xfrm>
                <a:off x="1225492" y="2029725"/>
                <a:ext cx="3062301" cy="2926217"/>
              </a:xfrm>
              <a:prstGeom prst="rect">
                <a:avLst/>
              </a:prstGeom>
            </p:spPr>
          </p:pic>
          <p:grpSp>
            <p:nvGrpSpPr>
              <p:cNvPr id="22" name="Gruppieren 21"/>
              <p:cNvGrpSpPr/>
              <p:nvPr/>
            </p:nvGrpSpPr>
            <p:grpSpPr>
              <a:xfrm>
                <a:off x="5316961" y="2645369"/>
                <a:ext cx="1200971" cy="1486438"/>
                <a:chOff x="7676323" y="2375647"/>
                <a:chExt cx="909763" cy="108156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Rechteck 24"/>
                    <p:cNvSpPr/>
                    <p:nvPr/>
                  </p:nvSpPr>
                  <p:spPr>
                    <a:xfrm>
                      <a:off x="7676323" y="2375647"/>
                      <a:ext cx="647549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|"/>
                                <m:endChr m:val="⟩"/>
                                <m:ctrlPr>
                                  <a:rPr lang="hu-HU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hu-HU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oMath>
                        </m:oMathPara>
                      </a14:m>
                      <a:endParaRPr lang="en-GB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Rechteck 2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676323" y="2375647"/>
                      <a:ext cx="647549" cy="461665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Rechteck 25"/>
                    <p:cNvSpPr/>
                    <p:nvPr/>
                  </p:nvSpPr>
                  <p:spPr>
                    <a:xfrm>
                      <a:off x="7938536" y="2995550"/>
                      <a:ext cx="647550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|"/>
                                <m:endChr m:val="⟩"/>
                                <m:ctrlPr>
                                  <a:rPr lang="hu-HU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oMath>
                        </m:oMathPara>
                      </a14:m>
                      <a:endParaRPr lang="en-GB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6" name="Rechteck 25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938536" y="2995550"/>
                      <a:ext cx="647550" cy="461665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23" name="Inhaltsplatzhalter 9"/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1" b="50437"/>
              <a:stretch/>
            </p:blipFill>
            <p:spPr>
              <a:xfrm>
                <a:off x="7793665" y="1959139"/>
                <a:ext cx="4724184" cy="3094140"/>
              </a:xfrm>
              <a:prstGeom prst="rect">
                <a:avLst/>
              </a:prstGeom>
            </p:spPr>
          </p:pic>
        </p:grpSp>
        <p:grpSp>
          <p:nvGrpSpPr>
            <p:cNvPr id="33" name="Gruppieren 32"/>
            <p:cNvGrpSpPr/>
            <p:nvPr/>
          </p:nvGrpSpPr>
          <p:grpSpPr>
            <a:xfrm>
              <a:off x="3906595" y="3621408"/>
              <a:ext cx="2616028" cy="2558311"/>
              <a:chOff x="4059714" y="3672654"/>
              <a:chExt cx="2005851" cy="2051343"/>
            </a:xfrm>
          </p:grpSpPr>
          <p:pic>
            <p:nvPicPr>
              <p:cNvPr id="34" name="Grafik 33"/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058" t="9721" r="19791" b="4168"/>
              <a:stretch/>
            </p:blipFill>
            <p:spPr>
              <a:xfrm>
                <a:off x="4059714" y="3672654"/>
                <a:ext cx="2005851" cy="205134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hteck 34"/>
                  <p:cNvSpPr/>
                  <p:nvPr/>
                </p:nvSpPr>
                <p:spPr>
                  <a:xfrm>
                    <a:off x="4684997" y="4213619"/>
                    <a:ext cx="581122" cy="46166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⟩"/>
                              <m:ctrlPr>
                                <a:rPr lang="hu-HU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oMath>
                      </m:oMathPara>
                    </a14:m>
                    <a:endParaRPr lang="en-GB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Rechteck 3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84997" y="4213619"/>
                    <a:ext cx="581122" cy="46166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Rechteck 35"/>
                  <p:cNvSpPr/>
                  <p:nvPr/>
                </p:nvSpPr>
                <p:spPr>
                  <a:xfrm>
                    <a:off x="4985562" y="4467492"/>
                    <a:ext cx="581123" cy="46166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⟩"/>
                              <m:ctrlPr>
                                <a:rPr lang="hu-HU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oMath>
                      </m:oMathPara>
                    </a14:m>
                    <a:endParaRPr lang="en-GB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6" name="Rechteck 3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5562" y="4467492"/>
                    <a:ext cx="581123" cy="46166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" name="Textfeld 1"/>
          <p:cNvSpPr txBox="1"/>
          <p:nvPr/>
        </p:nvSpPr>
        <p:spPr>
          <a:xfrm>
            <a:off x="6610755" y="1082883"/>
            <a:ext cx="2190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Physikalisches Institut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38928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Inhaltsplatzhalter 1"/>
              <p:cNvSpPr>
                <a:spLocks noGrp="1"/>
              </p:cNvSpPr>
              <p:nvPr>
                <p:ph idx="1"/>
              </p:nvPr>
            </p:nvSpPr>
            <p:spPr>
              <a:xfrm>
                <a:off x="505578" y="1457864"/>
                <a:ext cx="10353136" cy="2639683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Observed 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infidelity</a:t>
                </a:r>
                <a:r>
                  <a:rPr lang="de-DE" dirty="0"/>
                  <a:t> </a:t>
                </a:r>
                <a:r>
                  <a:rPr lang="de-DE" dirty="0" err="1"/>
                  <a:t>improvement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state</a:t>
                </a:r>
                <a:r>
                  <a:rPr lang="de-DE" dirty="0"/>
                  <a:t> </a:t>
                </a:r>
                <a:r>
                  <a:rPr lang="de-DE" dirty="0" err="1"/>
                  <a:t>tomography</a:t>
                </a:r>
                <a:endParaRPr lang="de-DE" dirty="0"/>
              </a:p>
              <a:p>
                <a:r>
                  <a:rPr lang="de-DE" dirty="0" err="1"/>
                  <a:t>Tested</a:t>
                </a:r>
                <a:r>
                  <a:rPr lang="de-DE" dirty="0"/>
                  <a:t> </a:t>
                </a:r>
                <a:r>
                  <a:rPr lang="de-DE" dirty="0" err="1"/>
                  <a:t>more</a:t>
                </a:r>
                <a:r>
                  <a:rPr lang="de-DE" dirty="0"/>
                  <a:t> </a:t>
                </a:r>
                <a:r>
                  <a:rPr lang="de-DE" dirty="0" err="1"/>
                  <a:t>scalable</a:t>
                </a:r>
                <a:r>
                  <a:rPr lang="de-DE" dirty="0"/>
                  <a:t> </a:t>
                </a:r>
                <a:r>
                  <a:rPr lang="de-DE" dirty="0" err="1"/>
                  <a:t>methods</a:t>
                </a:r>
                <a:r>
                  <a:rPr lang="de-DE" dirty="0"/>
                  <a:t> on multi-</a:t>
                </a:r>
                <a:r>
                  <a:rPr lang="de-DE" dirty="0" err="1"/>
                  <a:t>qubit</a:t>
                </a:r>
                <a:r>
                  <a:rPr lang="de-DE" dirty="0"/>
                  <a:t> </a:t>
                </a:r>
                <a:r>
                  <a:rPr lang="de-DE" dirty="0" err="1"/>
                  <a:t>chip</a:t>
                </a:r>
                <a:endParaRPr lang="de-DE" dirty="0"/>
              </a:p>
              <a:p>
                <a:r>
                  <a:rPr lang="de-DE" dirty="0"/>
                  <a:t>Extension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quantum</a:t>
                </a:r>
                <a:r>
                  <a:rPr lang="de-DE" dirty="0"/>
                  <a:t> </a:t>
                </a:r>
                <a:r>
                  <a:rPr lang="de-DE" dirty="0" err="1"/>
                  <a:t>volume</a:t>
                </a:r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better</a:t>
                </a:r>
                <a:r>
                  <a:rPr lang="de-DE" dirty="0"/>
                  <a:t> </a:t>
                </a:r>
                <a:r>
                  <a:rPr lang="de-DE" dirty="0" err="1"/>
                  <a:t>state</a:t>
                </a:r>
                <a:r>
                  <a:rPr lang="de-DE" dirty="0"/>
                  <a:t> </a:t>
                </a:r>
                <a:r>
                  <a:rPr lang="de-DE" dirty="0" err="1"/>
                  <a:t>visibility</a:t>
                </a:r>
                <a:endParaRPr lang="de-DE" dirty="0"/>
              </a:p>
              <a:p>
                <a:r>
                  <a:rPr lang="de-DE" dirty="0" err="1"/>
                  <a:t>Meaningful</a:t>
                </a:r>
                <a:r>
                  <a:rPr lang="de-DE" dirty="0"/>
                  <a:t> </a:t>
                </a:r>
                <a:r>
                  <a:rPr lang="de-DE" dirty="0" err="1"/>
                  <a:t>experiments</a:t>
                </a:r>
                <a:r>
                  <a:rPr lang="de-DE" dirty="0"/>
                  <a:t> possible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very</a:t>
                </a:r>
                <a:r>
                  <a:rPr lang="de-DE" dirty="0"/>
                  <a:t> </a:t>
                </a:r>
                <a:r>
                  <a:rPr lang="de-DE" dirty="0" err="1"/>
                  <a:t>noisy</a:t>
                </a:r>
                <a:r>
                  <a:rPr lang="de-DE" dirty="0"/>
                  <a:t> </a:t>
                </a:r>
                <a:r>
                  <a:rPr lang="de-DE" dirty="0" err="1"/>
                  <a:t>readout</a:t>
                </a:r>
                <a:endParaRPr lang="en-GB" dirty="0"/>
              </a:p>
            </p:txBody>
          </p:sp>
        </mc:Choice>
        <mc:Fallback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5578" y="1457864"/>
                <a:ext cx="10353136" cy="2639683"/>
              </a:xfrm>
              <a:blipFill>
                <a:blip r:embed="rId2"/>
                <a:stretch>
                  <a:fillRect t="-52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28B9-F81A-487D-B8DB-109EAF56310C}" type="datetime4">
              <a:rPr lang="en-US" noProof="0" smtClean="0"/>
              <a:t>June 17, 2024</a:t>
            </a:fld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10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33400" y="266259"/>
            <a:ext cx="9916900" cy="669304"/>
          </a:xfrm>
        </p:spPr>
        <p:txBody>
          <a:bodyPr>
            <a:noAutofit/>
          </a:bodyPr>
          <a:lstStyle/>
          <a:p>
            <a:r>
              <a:rPr lang="de-DE" sz="3000" dirty="0"/>
              <a:t>Quantum </a:t>
            </a:r>
            <a:r>
              <a:rPr lang="de-DE" sz="3000" dirty="0" err="1"/>
              <a:t>devices</a:t>
            </a:r>
            <a:r>
              <a:rPr lang="hu-HU" sz="3000" dirty="0"/>
              <a:t> </a:t>
            </a:r>
            <a:r>
              <a:rPr lang="hu-HU" sz="3000" dirty="0" err="1"/>
              <a:t>need</a:t>
            </a:r>
            <a:r>
              <a:rPr lang="hu-HU" sz="3000" dirty="0"/>
              <a:t> readout error mitigation</a:t>
            </a:r>
            <a:endParaRPr lang="en-GB" sz="30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8031" r="7690" b="9161"/>
          <a:stretch/>
        </p:blipFill>
        <p:spPr>
          <a:xfrm>
            <a:off x="9062798" y="3606961"/>
            <a:ext cx="2267135" cy="224870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900219" y="5839579"/>
            <a:ext cx="272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9682"/>
                </a:solidFill>
              </a:rPr>
              <a:t>arXiv:2312.04211</a:t>
            </a:r>
            <a:endParaRPr lang="en-GB" sz="2000" dirty="0">
              <a:solidFill>
                <a:srgbClr val="009682"/>
              </a:solidFill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540" y="3701601"/>
            <a:ext cx="3500737" cy="2575638"/>
          </a:xfrm>
          <a:prstGeom prst="rect">
            <a:avLst/>
          </a:prstGeom>
        </p:spPr>
      </p:pic>
      <p:pic>
        <p:nvPicPr>
          <p:cNvPr id="26" name="Inhaltsplatzhalter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9" b="50437"/>
          <a:stretch/>
        </p:blipFill>
        <p:spPr>
          <a:xfrm>
            <a:off x="172051" y="3701601"/>
            <a:ext cx="3809547" cy="250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27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idx="1"/>
              </p:nvPr>
            </p:nvSpPr>
            <p:spPr>
              <a:xfrm>
                <a:off x="533400" y="1583512"/>
                <a:ext cx="6780694" cy="4017608"/>
              </a:xfrm>
            </p:spPr>
            <p:txBody>
              <a:bodyPr/>
              <a:lstStyle/>
              <a:p>
                <a:r>
                  <a:rPr lang="de-DE" dirty="0"/>
                  <a:t>Single </a:t>
                </a:r>
                <a:r>
                  <a:rPr lang="de-DE" dirty="0" err="1"/>
                  <a:t>qubit</a:t>
                </a:r>
                <a:r>
                  <a:rPr lang="de-DE" dirty="0"/>
                  <a:t> </a:t>
                </a:r>
                <a:r>
                  <a:rPr lang="de-DE" dirty="0" err="1"/>
                  <a:t>wavefunction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begChr m:val="|"/>
                        <m:endChr m:val="⟩"/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hu-HU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d>
                      <m:dPr>
                        <m:begChr m:val="|"/>
                        <m:endChr m:val="⟩"/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de-DE" dirty="0"/>
              </a:p>
              <a:p>
                <a:r>
                  <a:rPr lang="de-DE" dirty="0" err="1"/>
                  <a:t>Readout</a:t>
                </a:r>
                <a:r>
                  <a:rPr lang="de-DE" dirty="0"/>
                  <a:t> </a:t>
                </a:r>
                <a:r>
                  <a:rPr lang="de-DE" dirty="0" err="1"/>
                  <a:t>collapses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basis</a:t>
                </a:r>
                <a:r>
                  <a:rPr lang="de-DE" dirty="0"/>
                  <a:t> </a:t>
                </a:r>
                <a:r>
                  <a:rPr lang="de-DE" dirty="0" err="1"/>
                  <a:t>state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de-DE" dirty="0"/>
                  <a:t> or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Resonator </a:t>
                </a:r>
                <a:r>
                  <a:rPr lang="de-DE" dirty="0" err="1"/>
                  <a:t>excited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:r>
                  <a:rPr lang="de-DE" dirty="0" err="1"/>
                  <a:t>microwave</a:t>
                </a:r>
                <a:r>
                  <a:rPr lang="de-DE" dirty="0"/>
                  <a:t> pulse</a:t>
                </a:r>
              </a:p>
              <a:p>
                <a:r>
                  <a:rPr lang="de-DE" dirty="0"/>
                  <a:t>Time </a:t>
                </a:r>
                <a:r>
                  <a:rPr lang="de-DE" dirty="0" err="1"/>
                  <a:t>series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integrated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FPGA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1583512"/>
                <a:ext cx="6780694" cy="4017608"/>
              </a:xfrm>
              <a:blipFill>
                <a:blip r:embed="rId2"/>
                <a:stretch>
                  <a:fillRect l="-90" t="-34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28B9-F81A-487D-B8DB-109EAF56310C}" type="datetime4">
              <a:rPr lang="en-US" noProof="0" smtClean="0"/>
              <a:t>June 17, 2024</a:t>
            </a:fld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Dispersive</a:t>
            </a:r>
            <a:r>
              <a:rPr lang="de-DE" dirty="0"/>
              <a:t> </a:t>
            </a:r>
            <a:r>
              <a:rPr lang="de-DE" dirty="0" err="1"/>
              <a:t>readout</a:t>
            </a:r>
            <a:r>
              <a:rPr lang="de-DE" dirty="0"/>
              <a:t>: </a:t>
            </a:r>
            <a:r>
              <a:rPr lang="de-DE" dirty="0" err="1"/>
              <a:t>wavefunction</a:t>
            </a:r>
            <a:r>
              <a:rPr lang="de-DE" dirty="0"/>
              <a:t> </a:t>
            </a:r>
            <a:r>
              <a:rPr lang="de-DE" dirty="0" err="1"/>
              <a:t>collapse</a:t>
            </a:r>
            <a:endParaRPr lang="en-GB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808"/>
                    </a14:imgEffect>
                    <a14:imgEffect>
                      <a14:saturation sat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09" t="4160" r="23235" b="784"/>
          <a:stretch/>
        </p:blipFill>
        <p:spPr>
          <a:xfrm>
            <a:off x="7454153" y="1583512"/>
            <a:ext cx="4204447" cy="401760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013909" y="1647214"/>
            <a:ext cx="1269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Test </a:t>
            </a:r>
            <a:r>
              <a:rPr lang="de-DE" sz="1400" dirty="0" err="1">
                <a:solidFill>
                  <a:schemeClr val="bg1"/>
                </a:solidFill>
              </a:rPr>
              <a:t>junctions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10" name="Gerade Verbindung mit Pfeil 9"/>
          <p:cNvCxnSpPr>
            <a:stCxn id="8" idx="3"/>
          </p:cNvCxnSpPr>
          <p:nvPr/>
        </p:nvCxnSpPr>
        <p:spPr>
          <a:xfrm>
            <a:off x="10283167" y="1801103"/>
            <a:ext cx="528268" cy="22402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H="1">
            <a:off x="8537501" y="1825969"/>
            <a:ext cx="525817" cy="20005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9205158" y="2273431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bg1"/>
                </a:solidFill>
              </a:rPr>
              <a:t>Qubits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23" name="Gerade Verbindung mit Pfeil 22"/>
          <p:cNvCxnSpPr/>
          <p:nvPr/>
        </p:nvCxnSpPr>
        <p:spPr>
          <a:xfrm flipH="1">
            <a:off x="9278472" y="2581985"/>
            <a:ext cx="134469" cy="36885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flipH="1">
            <a:off x="8537502" y="2537940"/>
            <a:ext cx="740970" cy="46493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>
            <a:off x="9686904" y="2567195"/>
            <a:ext cx="124968" cy="33312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>
            <a:off x="9818596" y="2565835"/>
            <a:ext cx="777686" cy="41663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9338356" y="4466678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Resonators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37" name="Gerade Verbindung mit Pfeil 36"/>
          <p:cNvCxnSpPr/>
          <p:nvPr/>
        </p:nvCxnSpPr>
        <p:spPr>
          <a:xfrm flipH="1" flipV="1">
            <a:off x="8634087" y="3899647"/>
            <a:ext cx="922289" cy="56703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 flipH="1" flipV="1">
            <a:off x="9412941" y="3972717"/>
            <a:ext cx="273963" cy="50933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/>
          <p:nvPr/>
        </p:nvCxnSpPr>
        <p:spPr>
          <a:xfrm flipV="1">
            <a:off x="10306388" y="3982923"/>
            <a:ext cx="335257" cy="49912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 flipV="1">
            <a:off x="10089776" y="4066197"/>
            <a:ext cx="18469" cy="41585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>
            <a:off x="7448563" y="4897097"/>
            <a:ext cx="1571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Transmission </a:t>
            </a:r>
            <a:r>
              <a:rPr lang="de-DE" sz="1400" dirty="0" err="1">
                <a:solidFill>
                  <a:schemeClr val="bg1"/>
                </a:solidFill>
              </a:rPr>
              <a:t>line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51" name="Gerade Verbindung mit Pfeil 50"/>
          <p:cNvCxnSpPr/>
          <p:nvPr/>
        </p:nvCxnSpPr>
        <p:spPr>
          <a:xfrm flipV="1">
            <a:off x="8537501" y="4774456"/>
            <a:ext cx="370486" cy="20288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hteck 57"/>
              <p:cNvSpPr/>
              <p:nvPr/>
            </p:nvSpPr>
            <p:spPr>
              <a:xfrm>
                <a:off x="5007614" y="3960032"/>
                <a:ext cx="647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hu-HU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8" name="Rechteck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614" y="3960032"/>
                <a:ext cx="647549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hteck 58"/>
              <p:cNvSpPr/>
              <p:nvPr/>
            </p:nvSpPr>
            <p:spPr>
              <a:xfrm>
                <a:off x="5269827" y="4579935"/>
                <a:ext cx="64755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hu-HU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Rechteck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827" y="4579935"/>
                <a:ext cx="64755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3" name="Inhaltsplatzhalt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5855715"/>
              </p:ext>
            </p:extLst>
          </p:nvPr>
        </p:nvGraphicFramePr>
        <p:xfrm>
          <a:off x="0" y="6089714"/>
          <a:ext cx="12192000" cy="240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96" name="Gruppieren 95"/>
          <p:cNvGrpSpPr/>
          <p:nvPr/>
        </p:nvGrpSpPr>
        <p:grpSpPr>
          <a:xfrm>
            <a:off x="528000" y="3573455"/>
            <a:ext cx="5971461" cy="2267661"/>
            <a:chOff x="528000" y="3573455"/>
            <a:chExt cx="5971461" cy="2267661"/>
          </a:xfrm>
        </p:grpSpPr>
        <p:pic>
          <p:nvPicPr>
            <p:cNvPr id="85" name="Grafik 8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28000" y="3649184"/>
              <a:ext cx="2859265" cy="2191932"/>
            </a:xfrm>
            <a:prstGeom prst="rect">
              <a:avLst/>
            </a:prstGeom>
          </p:spPr>
        </p:pic>
        <p:pic>
          <p:nvPicPr>
            <p:cNvPr id="86" name="Grafik 8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06729" y="3649184"/>
              <a:ext cx="2992732" cy="2176532"/>
            </a:xfrm>
            <a:prstGeom prst="rect">
              <a:avLst/>
            </a:prstGeom>
          </p:spPr>
        </p:pic>
        <p:sp>
          <p:nvSpPr>
            <p:cNvPr id="87" name="Ellipse 86"/>
            <p:cNvSpPr/>
            <p:nvPr/>
          </p:nvSpPr>
          <p:spPr>
            <a:xfrm>
              <a:off x="1302822" y="3717271"/>
              <a:ext cx="967013" cy="949763"/>
            </a:xfrm>
            <a:prstGeom prst="ellipse">
              <a:avLst/>
            </a:prstGeom>
            <a:solidFill>
              <a:schemeClr val="accent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Ellipse 87"/>
            <p:cNvSpPr/>
            <p:nvPr/>
          </p:nvSpPr>
          <p:spPr>
            <a:xfrm>
              <a:off x="1943872" y="4611762"/>
              <a:ext cx="967013" cy="949763"/>
            </a:xfrm>
            <a:prstGeom prst="ellipse">
              <a:avLst/>
            </a:prstGeom>
            <a:solidFill>
              <a:srgbClr val="FF0000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Ellipse 88"/>
            <p:cNvSpPr/>
            <p:nvPr/>
          </p:nvSpPr>
          <p:spPr>
            <a:xfrm>
              <a:off x="4366564" y="3717271"/>
              <a:ext cx="967013" cy="949763"/>
            </a:xfrm>
            <a:prstGeom prst="ellipse">
              <a:avLst/>
            </a:prstGeom>
            <a:solidFill>
              <a:schemeClr val="accent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Ellipse 89"/>
            <p:cNvSpPr/>
            <p:nvPr/>
          </p:nvSpPr>
          <p:spPr>
            <a:xfrm>
              <a:off x="5007614" y="4611762"/>
              <a:ext cx="967013" cy="949763"/>
            </a:xfrm>
            <a:prstGeom prst="ellipse">
              <a:avLst/>
            </a:prstGeom>
            <a:solidFill>
              <a:srgbClr val="FF0000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hteck 91"/>
                <p:cNvSpPr/>
                <p:nvPr/>
              </p:nvSpPr>
              <p:spPr>
                <a:xfrm>
                  <a:off x="1957632" y="3573455"/>
                  <a:ext cx="566207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hu-HU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2" name="Rechteck 9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7632" y="3573455"/>
                  <a:ext cx="566207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hteck 92"/>
                <p:cNvSpPr/>
                <p:nvPr/>
              </p:nvSpPr>
              <p:spPr>
                <a:xfrm>
                  <a:off x="2730265" y="4594123"/>
                  <a:ext cx="566208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hu-HU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3" name="Rechteck 9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265" y="4594123"/>
                  <a:ext cx="566208" cy="46166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Rechteck 93"/>
                <p:cNvSpPr/>
                <p:nvPr/>
              </p:nvSpPr>
              <p:spPr>
                <a:xfrm>
                  <a:off x="5029795" y="3574536"/>
                  <a:ext cx="566207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hu-HU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4" name="Rechteck 9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9795" y="3574536"/>
                  <a:ext cx="566207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Rechteck 94"/>
                <p:cNvSpPr/>
                <p:nvPr/>
              </p:nvSpPr>
              <p:spPr>
                <a:xfrm>
                  <a:off x="5802428" y="4595204"/>
                  <a:ext cx="566208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hu-HU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Rechteck 9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2428" y="4595204"/>
                  <a:ext cx="566208" cy="46166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0403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idx="1"/>
              </p:nvPr>
            </p:nvSpPr>
            <p:spPr>
              <a:xfrm>
                <a:off x="533400" y="1583512"/>
                <a:ext cx="6592020" cy="4074338"/>
              </a:xfrm>
            </p:spPr>
            <p:txBody>
              <a:bodyPr/>
              <a:lstStyle/>
              <a:p>
                <a:r>
                  <a:rPr lang="hu-HU" dirty="0"/>
                  <a:t>Can prepare quantum states many times</a:t>
                </a:r>
              </a:p>
              <a:p>
                <a:pPr marL="271448" lvl="1"/>
                <a:r>
                  <a:rPr lang="de-DE" dirty="0" err="1"/>
                  <a:t>Tomographic</a:t>
                </a:r>
                <a:r>
                  <a:rPr lang="de-DE" dirty="0"/>
                  <a:t> </a:t>
                </a:r>
                <a:r>
                  <a:rPr lang="de-DE" dirty="0" err="1"/>
                  <a:t>reconstruction</a:t>
                </a:r>
                <a:r>
                  <a:rPr lang="hu-HU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hu-HU" dirty="0"/>
              </a:p>
              <a:p>
                <a:r>
                  <a:rPr lang="de-DE" sz="2400" dirty="0" err="1"/>
                  <a:t>Use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maximum</a:t>
                </a:r>
                <a:r>
                  <a:rPr lang="de-DE" sz="2400" dirty="0"/>
                  <a:t> </a:t>
                </a:r>
                <a:r>
                  <a:rPr lang="de-DE" sz="2400" dirty="0" err="1"/>
                  <a:t>likelihood</a:t>
                </a:r>
                <a:r>
                  <a:rPr lang="de-DE" sz="2400" dirty="0"/>
                  <a:t>- </a:t>
                </a:r>
                <a:r>
                  <a:rPr lang="de-DE" sz="2400" dirty="0" err="1"/>
                  <a:t>or</a:t>
                </a:r>
                <a:r>
                  <a:rPr lang="de-DE" sz="2400" dirty="0"/>
                  <a:t> </a:t>
                </a:r>
                <a:r>
                  <a:rPr lang="de-DE" sz="2400" dirty="0" err="1"/>
                  <a:t>Bayesian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mean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estimation</a:t>
                </a:r>
                <a:endParaRPr lang="en-GB" sz="2400" dirty="0"/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1583512"/>
                <a:ext cx="6592020" cy="4074338"/>
              </a:xfrm>
              <a:blipFill>
                <a:blip r:embed="rId2"/>
                <a:stretch>
                  <a:fillRect l="-93" t="-35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28B9-F81A-487D-B8DB-109EAF56310C}" type="datetime4">
              <a:rPr lang="en-US" noProof="0" smtClean="0"/>
              <a:t>June 17, 2024</a:t>
            </a:fld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State </a:t>
            </a:r>
            <a:r>
              <a:rPr lang="de-DE" dirty="0" err="1"/>
              <a:t>tomography</a:t>
            </a:r>
            <a:r>
              <a:rPr lang="de-DE" dirty="0"/>
              <a:t>: </a:t>
            </a:r>
            <a:r>
              <a:rPr lang="de-DE" dirty="0" err="1"/>
              <a:t>finding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original </a:t>
            </a:r>
            <a:r>
              <a:rPr lang="de-DE" dirty="0" err="1"/>
              <a:t>state</a:t>
            </a:r>
            <a:endParaRPr lang="en-GB" dirty="0"/>
          </a:p>
        </p:txBody>
      </p:sp>
      <p:graphicFrame>
        <p:nvGraphicFramePr>
          <p:cNvPr id="12" name="Inhaltsplatzhalt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7611306"/>
              </p:ext>
            </p:extLst>
          </p:nvPr>
        </p:nvGraphicFramePr>
        <p:xfrm>
          <a:off x="0" y="6089714"/>
          <a:ext cx="12192000" cy="240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3" name="Gruppieren 32"/>
          <p:cNvGrpSpPr/>
          <p:nvPr/>
        </p:nvGrpSpPr>
        <p:grpSpPr>
          <a:xfrm>
            <a:off x="10495333" y="2449708"/>
            <a:ext cx="1598632" cy="1692552"/>
            <a:chOff x="5978507" y="4054640"/>
            <a:chExt cx="1598632" cy="1692552"/>
          </a:xfrm>
        </p:grpSpPr>
        <p:pic>
          <p:nvPicPr>
            <p:cNvPr id="13" name="Picture 2" descr="undefined"/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8507" y="4054640"/>
              <a:ext cx="1598632" cy="1692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Gerade Verbindung mit Pfeil 14"/>
            <p:cNvCxnSpPr/>
            <p:nvPr/>
          </p:nvCxnSpPr>
          <p:spPr>
            <a:xfrm flipV="1">
              <a:off x="6672446" y="4408382"/>
              <a:ext cx="252413" cy="53816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ieren 37"/>
          <p:cNvGrpSpPr/>
          <p:nvPr/>
        </p:nvGrpSpPr>
        <p:grpSpPr>
          <a:xfrm>
            <a:off x="7517936" y="2564637"/>
            <a:ext cx="2008812" cy="1741781"/>
            <a:chOff x="1791822" y="4082860"/>
            <a:chExt cx="2008812" cy="1741781"/>
          </a:xfrm>
        </p:grpSpPr>
        <p:grpSp>
          <p:nvGrpSpPr>
            <p:cNvPr id="32" name="Gruppieren 31"/>
            <p:cNvGrpSpPr/>
            <p:nvPr/>
          </p:nvGrpSpPr>
          <p:grpSpPr>
            <a:xfrm>
              <a:off x="2202002" y="4082860"/>
              <a:ext cx="1598632" cy="1692552"/>
              <a:chOff x="4155750" y="3965298"/>
              <a:chExt cx="1598632" cy="1692552"/>
            </a:xfrm>
          </p:grpSpPr>
          <p:pic>
            <p:nvPicPr>
              <p:cNvPr id="27" name="Picture 2" descr="undefined"/>
              <p:cNvPicPr>
                <a:picLocks noChangeAspect="1" noChangeArrowheads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5750" y="3965298"/>
                <a:ext cx="1598632" cy="16925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8" name="Gerade Verbindung mit Pfeil 27"/>
              <p:cNvCxnSpPr/>
              <p:nvPr/>
            </p:nvCxnSpPr>
            <p:spPr>
              <a:xfrm flipH="1">
                <a:off x="4769247" y="4839836"/>
                <a:ext cx="76385" cy="10671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hteck 33"/>
                <p:cNvSpPr/>
                <p:nvPr/>
              </p:nvSpPr>
              <p:spPr>
                <a:xfrm>
                  <a:off x="1791822" y="5362976"/>
                  <a:ext cx="7845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4" name="Rechteck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1822" y="5362976"/>
                  <a:ext cx="784574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1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uppieren 36"/>
          <p:cNvGrpSpPr/>
          <p:nvPr/>
        </p:nvGrpSpPr>
        <p:grpSpPr>
          <a:xfrm>
            <a:off x="7041958" y="1294914"/>
            <a:ext cx="1803808" cy="1709455"/>
            <a:chOff x="270670" y="4082902"/>
            <a:chExt cx="1803808" cy="1709455"/>
          </a:xfrm>
        </p:grpSpPr>
        <p:grpSp>
          <p:nvGrpSpPr>
            <p:cNvPr id="31" name="Gruppieren 30"/>
            <p:cNvGrpSpPr/>
            <p:nvPr/>
          </p:nvGrpSpPr>
          <p:grpSpPr>
            <a:xfrm>
              <a:off x="475846" y="4082902"/>
              <a:ext cx="1598632" cy="1692552"/>
              <a:chOff x="2490753" y="4100270"/>
              <a:chExt cx="1598632" cy="1692552"/>
            </a:xfrm>
          </p:grpSpPr>
          <p:pic>
            <p:nvPicPr>
              <p:cNvPr id="23" name="Picture 2" descr="undefined"/>
              <p:cNvPicPr>
                <a:picLocks noChangeAspect="1" noChangeArrowheads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0753" y="4100270"/>
                <a:ext cx="1598632" cy="16925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4" name="Gerade Verbindung mit Pfeil 23"/>
              <p:cNvCxnSpPr/>
              <p:nvPr/>
            </p:nvCxnSpPr>
            <p:spPr>
              <a:xfrm flipH="1" flipV="1">
                <a:off x="3185946" y="4399917"/>
                <a:ext cx="0" cy="583356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hteck 34"/>
                <p:cNvSpPr/>
                <p:nvPr/>
              </p:nvSpPr>
              <p:spPr>
                <a:xfrm>
                  <a:off x="270670" y="5330692"/>
                  <a:ext cx="47423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Rechteck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670" y="5330692"/>
                  <a:ext cx="474232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uppieren 38"/>
          <p:cNvGrpSpPr/>
          <p:nvPr/>
        </p:nvGrpSpPr>
        <p:grpSpPr>
          <a:xfrm>
            <a:off x="8014958" y="3929561"/>
            <a:ext cx="2069907" cy="1763035"/>
            <a:chOff x="3456254" y="4082860"/>
            <a:chExt cx="2069907" cy="1763035"/>
          </a:xfrm>
        </p:grpSpPr>
        <p:grpSp>
          <p:nvGrpSpPr>
            <p:cNvPr id="30" name="Gruppieren 29"/>
            <p:cNvGrpSpPr/>
            <p:nvPr/>
          </p:nvGrpSpPr>
          <p:grpSpPr>
            <a:xfrm>
              <a:off x="3927529" y="4082860"/>
              <a:ext cx="1598632" cy="1692552"/>
              <a:chOff x="236181" y="4136997"/>
              <a:chExt cx="1598632" cy="1692552"/>
            </a:xfrm>
          </p:grpSpPr>
          <p:pic>
            <p:nvPicPr>
              <p:cNvPr id="20" name="Picture 2" descr="undefined"/>
              <p:cNvPicPr>
                <a:picLocks noChangeAspect="1" noChangeArrowheads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181" y="4136997"/>
                <a:ext cx="1598632" cy="16925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1" name="Gerade Verbindung mit Pfeil 20"/>
              <p:cNvCxnSpPr/>
              <p:nvPr/>
            </p:nvCxnSpPr>
            <p:spPr>
              <a:xfrm flipV="1">
                <a:off x="926063" y="5011535"/>
                <a:ext cx="312184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hteck 35"/>
                <p:cNvSpPr/>
                <p:nvPr/>
              </p:nvSpPr>
              <p:spPr>
                <a:xfrm>
                  <a:off x="3456254" y="5355055"/>
                  <a:ext cx="793615" cy="49084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6" name="Rechteck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6254" y="5355055"/>
                  <a:ext cx="793615" cy="490840"/>
                </a:xfrm>
                <a:prstGeom prst="rect">
                  <a:avLst/>
                </a:prstGeom>
                <a:blipFill>
                  <a:blip r:embed="rId12"/>
                  <a:stretch>
                    <a:fillRect b="-61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Geschweifte Klammer rechts 39"/>
          <p:cNvSpPr/>
          <p:nvPr/>
        </p:nvSpPr>
        <p:spPr>
          <a:xfrm>
            <a:off x="10074600" y="1373912"/>
            <a:ext cx="254844" cy="4237235"/>
          </a:xfrm>
          <a:prstGeom prst="rightBrace">
            <a:avLst>
              <a:gd name="adj1" fmla="val 0"/>
              <a:gd name="adj2" fmla="val 45396"/>
            </a:avLst>
          </a:prstGeom>
          <a:ln w="25400">
            <a:solidFill>
              <a:srgbClr val="039A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E782C51-36D4-B1C3-8D01-BBAE5EE384EF}"/>
              </a:ext>
            </a:extLst>
          </p:cNvPr>
          <p:cNvGrpSpPr/>
          <p:nvPr/>
        </p:nvGrpSpPr>
        <p:grpSpPr>
          <a:xfrm>
            <a:off x="2693238" y="3598643"/>
            <a:ext cx="2806854" cy="2251787"/>
            <a:chOff x="2693238" y="3598643"/>
            <a:chExt cx="2806854" cy="2251787"/>
          </a:xfrm>
        </p:grpSpPr>
        <p:pic>
          <p:nvPicPr>
            <p:cNvPr id="7" name="Picture 2" descr="https://lh6.googleusercontent.com/Fh_5wKtrmGxS7GRNqBhXx-rEeWhrRFxwgtvc1JIpahs9hMhs31CJcR1U_5tlTi1hwc2zYloeFU5rX8RK_rzcm_yXQIlnJCvmttmsvksGsIBNdVCkuUhXOxyaMApLcxf31pLVBp23wLD2Diw=s2048"/>
            <p:cNvPicPr>
              <a:picLocks noChangeAspect="1" noChangeArrowheads="1"/>
            </p:cNvPicPr>
            <p:nvPr/>
          </p:nvPicPr>
          <p:blipFill>
            <a:blip r:embed="rId13" cstate="hqprint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238" y="3598643"/>
              <a:ext cx="2806854" cy="2251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 rot="1438818">
              <a:off x="3027872" y="5337433"/>
              <a:ext cx="14205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Experimental </a:t>
              </a:r>
              <a:r>
                <a:rPr lang="de-DE" sz="1200" dirty="0" err="1"/>
                <a:t>data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2092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28B9-F81A-487D-B8DB-109EAF56310C}" type="datetime4">
              <a:rPr lang="en-US" noProof="0" smtClean="0"/>
              <a:t>June 17, 2024</a:t>
            </a:fld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Device </a:t>
            </a:r>
            <a:r>
              <a:rPr lang="de-DE" dirty="0" err="1"/>
              <a:t>tomography</a:t>
            </a:r>
            <a:r>
              <a:rPr lang="de-DE" dirty="0"/>
              <a:t>: Understanding </a:t>
            </a:r>
            <a:r>
              <a:rPr lang="de-DE" dirty="0" err="1"/>
              <a:t>readout</a:t>
            </a:r>
            <a:endParaRPr lang="en-GB" dirty="0"/>
          </a:p>
        </p:txBody>
      </p:sp>
      <p:graphicFrame>
        <p:nvGraphicFramePr>
          <p:cNvPr id="10" name="Inhaltsplatzhalt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1467017"/>
              </p:ext>
            </p:extLst>
          </p:nvPr>
        </p:nvGraphicFramePr>
        <p:xfrm>
          <a:off x="0" y="6089714"/>
          <a:ext cx="12192000" cy="240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277" t="12558" r="18613" b="14309"/>
          <a:stretch/>
        </p:blipFill>
        <p:spPr>
          <a:xfrm>
            <a:off x="7811819" y="1965893"/>
            <a:ext cx="2153214" cy="1512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223" t="56974" r="11272"/>
          <a:stretch/>
        </p:blipFill>
        <p:spPr>
          <a:xfrm>
            <a:off x="2862655" y="1965893"/>
            <a:ext cx="2279970" cy="1512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2264" b="27753"/>
          <a:stretch/>
        </p:blipFill>
        <p:spPr>
          <a:xfrm>
            <a:off x="10131148" y="1965893"/>
            <a:ext cx="1890518" cy="1512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9296" b="15484"/>
          <a:stretch/>
        </p:blipFill>
        <p:spPr>
          <a:xfrm>
            <a:off x="5414840" y="1965893"/>
            <a:ext cx="2053600" cy="1512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3808"/>
                    </a14:imgEffect>
                    <a14:imgEffect>
                      <a14:saturation sat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4" t="27421" r="29285" b="806"/>
          <a:stretch/>
        </p:blipFill>
        <p:spPr>
          <a:xfrm rot="16200000">
            <a:off x="24469" y="1931515"/>
            <a:ext cx="1623690" cy="1524077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17339" y="2200796"/>
            <a:ext cx="1067569" cy="1064180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2798839" y="3505399"/>
            <a:ext cx="2390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/>
              <a:t>Cryogenic</a:t>
            </a:r>
            <a:r>
              <a:rPr lang="de-DE" sz="2000" dirty="0"/>
              <a:t> </a:t>
            </a:r>
            <a:r>
              <a:rPr lang="de-DE" sz="2000" dirty="0" err="1"/>
              <a:t>microwave</a:t>
            </a:r>
            <a:r>
              <a:rPr lang="de-DE" sz="2000" dirty="0"/>
              <a:t> </a:t>
            </a:r>
            <a:r>
              <a:rPr lang="de-DE" sz="2000" dirty="0" err="1"/>
              <a:t>switch</a:t>
            </a:r>
            <a:endParaRPr lang="en-GB" sz="2000" dirty="0"/>
          </a:p>
        </p:txBody>
      </p:sp>
      <p:sp>
        <p:nvSpPr>
          <p:cNvPr id="22" name="Textfeld 21"/>
          <p:cNvSpPr txBox="1"/>
          <p:nvPr/>
        </p:nvSpPr>
        <p:spPr>
          <a:xfrm>
            <a:off x="5171937" y="3509840"/>
            <a:ext cx="2479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/>
              <a:t>Parametric</a:t>
            </a:r>
            <a:r>
              <a:rPr lang="de-DE" sz="2000" dirty="0"/>
              <a:t> </a:t>
            </a:r>
            <a:r>
              <a:rPr lang="de-DE" sz="2000" dirty="0" err="1"/>
              <a:t>amplifier</a:t>
            </a:r>
            <a:r>
              <a:rPr lang="de-DE" sz="2000" dirty="0"/>
              <a:t> (TWP </a:t>
            </a:r>
            <a:r>
              <a:rPr lang="de-DE" sz="2000" dirty="0" err="1"/>
              <a:t>amplifier</a:t>
            </a:r>
            <a:r>
              <a:rPr lang="de-DE" sz="2000" dirty="0"/>
              <a:t>)</a:t>
            </a:r>
            <a:endParaRPr lang="en-GB" sz="2000" dirty="0"/>
          </a:p>
        </p:txBody>
      </p:sp>
      <p:sp>
        <p:nvSpPr>
          <p:cNvPr id="23" name="Textfeld 22"/>
          <p:cNvSpPr txBox="1"/>
          <p:nvPr/>
        </p:nvSpPr>
        <p:spPr>
          <a:xfrm>
            <a:off x="7655583" y="3508213"/>
            <a:ext cx="2379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Low </a:t>
            </a:r>
            <a:r>
              <a:rPr lang="de-DE" sz="2000" dirty="0" err="1"/>
              <a:t>noise</a:t>
            </a:r>
            <a:r>
              <a:rPr lang="de-DE" sz="2000" dirty="0"/>
              <a:t> </a:t>
            </a:r>
            <a:r>
              <a:rPr lang="de-DE" sz="2000" dirty="0" err="1"/>
              <a:t>amplifier</a:t>
            </a:r>
            <a:r>
              <a:rPr lang="de-DE" sz="2000" dirty="0"/>
              <a:t> (HEMT </a:t>
            </a:r>
            <a:r>
              <a:rPr lang="de-DE" sz="2000" dirty="0" err="1"/>
              <a:t>amplifier</a:t>
            </a:r>
            <a:r>
              <a:rPr lang="de-DE" sz="2000" dirty="0"/>
              <a:t>)</a:t>
            </a:r>
            <a:endParaRPr lang="en-GB" sz="2000" dirty="0"/>
          </a:p>
        </p:txBody>
      </p:sp>
      <p:sp>
        <p:nvSpPr>
          <p:cNvPr id="24" name="Textfeld 23"/>
          <p:cNvSpPr txBox="1"/>
          <p:nvPr/>
        </p:nvSpPr>
        <p:spPr>
          <a:xfrm>
            <a:off x="9983253" y="3505399"/>
            <a:ext cx="2276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Signal down-</a:t>
            </a:r>
            <a:r>
              <a:rPr lang="de-DE" sz="2000" dirty="0" err="1"/>
              <a:t>conversion</a:t>
            </a:r>
            <a:endParaRPr lang="en-GB" sz="2000" dirty="0"/>
          </a:p>
        </p:txBody>
      </p:sp>
      <p:sp>
        <p:nvSpPr>
          <p:cNvPr id="25" name="Textfeld 24"/>
          <p:cNvSpPr txBox="1"/>
          <p:nvPr/>
        </p:nvSpPr>
        <p:spPr>
          <a:xfrm>
            <a:off x="0" y="3597246"/>
            <a:ext cx="1574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Resonator </a:t>
            </a:r>
            <a:r>
              <a:rPr lang="de-DE" sz="2000" dirty="0" err="1"/>
              <a:t>signals</a:t>
            </a:r>
            <a:endParaRPr lang="en-GB" sz="2000" dirty="0"/>
          </a:p>
        </p:txBody>
      </p:sp>
      <p:sp>
        <p:nvSpPr>
          <p:cNvPr id="27" name="Inhaltsplatzhalter 1"/>
          <p:cNvSpPr>
            <a:spLocks noGrp="1"/>
          </p:cNvSpPr>
          <p:nvPr>
            <p:ph idx="1"/>
          </p:nvPr>
        </p:nvSpPr>
        <p:spPr>
          <a:xfrm>
            <a:off x="484607" y="4583056"/>
            <a:ext cx="10591800" cy="1045039"/>
          </a:xfrm>
        </p:spPr>
        <p:txBody>
          <a:bodyPr/>
          <a:lstStyle/>
          <a:p>
            <a:r>
              <a:rPr lang="de-DE" dirty="0"/>
              <a:t>Signal </a:t>
            </a:r>
            <a:r>
              <a:rPr lang="de-DE" dirty="0" err="1"/>
              <a:t>degradation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biasing</a:t>
            </a:r>
            <a:r>
              <a:rPr lang="de-DE" dirty="0"/>
              <a:t> </a:t>
            </a:r>
            <a:r>
              <a:rPr lang="de-DE" dirty="0" err="1"/>
              <a:t>happens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digitization</a:t>
            </a:r>
            <a:endParaRPr lang="de-DE" dirty="0"/>
          </a:p>
          <a:p>
            <a:r>
              <a:rPr lang="de-DE" dirty="0"/>
              <a:t>Device </a:t>
            </a:r>
            <a:r>
              <a:rPr lang="de-DE" dirty="0" err="1"/>
              <a:t>tomography</a:t>
            </a:r>
            <a:r>
              <a:rPr lang="de-DE" dirty="0"/>
              <a:t> </a:t>
            </a:r>
            <a:r>
              <a:rPr lang="de-DE" dirty="0" err="1"/>
              <a:t>learns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effectively</a:t>
            </a:r>
            <a:r>
              <a:rPr lang="de-DE" dirty="0"/>
              <a:t> </a:t>
            </a:r>
            <a:r>
              <a:rPr lang="de-DE" dirty="0" err="1"/>
              <a:t>performed</a:t>
            </a:r>
            <a:r>
              <a:rPr lang="de-DE" dirty="0"/>
              <a:t> </a:t>
            </a:r>
            <a:r>
              <a:rPr lang="de-DE" dirty="0" err="1"/>
              <a:t>measurement</a:t>
            </a:r>
            <a:endParaRPr lang="en-GB" dirty="0"/>
          </a:p>
        </p:txBody>
      </p:sp>
      <p:sp>
        <p:nvSpPr>
          <p:cNvPr id="2" name="Textfeld 1"/>
          <p:cNvSpPr txBox="1"/>
          <p:nvPr/>
        </p:nvSpPr>
        <p:spPr>
          <a:xfrm>
            <a:off x="393563" y="5720405"/>
            <a:ext cx="11204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F. </a:t>
            </a:r>
            <a:r>
              <a:rPr lang="en-GB" sz="1200" dirty="0" err="1">
                <a:solidFill>
                  <a:schemeClr val="bg1">
                    <a:lumMod val="65000"/>
                  </a:schemeClr>
                </a:solidFill>
              </a:rPr>
              <a:t>Maciejewski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 et al: Mitigation of readout noise in near-term quantum devices by classical post-processing based on detector tomography, Quantum 4, 257 (2020)</a:t>
            </a:r>
          </a:p>
        </p:txBody>
      </p:sp>
    </p:spTree>
    <p:extLst>
      <p:ext uri="{BB962C8B-B14F-4D97-AF65-F5344CB8AC3E}">
        <p14:creationId xmlns:p14="http://schemas.microsoft.com/office/powerpoint/2010/main" val="410853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28B9-F81A-487D-B8DB-109EAF56310C}" type="datetime4">
              <a:rPr lang="en-US" noProof="0" smtClean="0"/>
              <a:t>June 17, 2024</a:t>
            </a:fld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Device </a:t>
            </a:r>
            <a:r>
              <a:rPr lang="de-DE" dirty="0" err="1"/>
              <a:t>tomography</a:t>
            </a:r>
            <a:r>
              <a:rPr lang="de-DE" dirty="0"/>
              <a:t> II: Learning </a:t>
            </a:r>
            <a:r>
              <a:rPr lang="de-DE" dirty="0" err="1"/>
              <a:t>readout</a:t>
            </a:r>
            <a:r>
              <a:rPr lang="de-DE" dirty="0"/>
              <a:t> </a:t>
            </a:r>
            <a:r>
              <a:rPr lang="de-DE" dirty="0" err="1"/>
              <a:t>errors</a:t>
            </a:r>
            <a:endParaRPr lang="en-GB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05578" y="1639352"/>
            <a:ext cx="6291148" cy="2225601"/>
          </a:xfrm>
        </p:spPr>
        <p:txBody>
          <a:bodyPr/>
          <a:lstStyle/>
          <a:p>
            <a:r>
              <a:rPr lang="de-DE" u="sng" dirty="0" err="1"/>
              <a:t>Microwave</a:t>
            </a:r>
            <a:r>
              <a:rPr lang="de-DE" u="sng" dirty="0"/>
              <a:t> </a:t>
            </a:r>
            <a:r>
              <a:rPr lang="de-DE" u="sng" dirty="0" err="1"/>
              <a:t>switch</a:t>
            </a:r>
            <a:r>
              <a:rPr lang="de-DE" dirty="0"/>
              <a:t>: </a:t>
            </a:r>
            <a:r>
              <a:rPr lang="de-DE" dirty="0" err="1"/>
              <a:t>signal</a:t>
            </a:r>
            <a:r>
              <a:rPr lang="de-DE" dirty="0"/>
              <a:t> </a:t>
            </a:r>
            <a:r>
              <a:rPr lang="de-DE" dirty="0" err="1"/>
              <a:t>loss</a:t>
            </a:r>
            <a:endParaRPr lang="de-DE" dirty="0"/>
          </a:p>
          <a:p>
            <a:r>
              <a:rPr lang="de-DE" u="sng" dirty="0"/>
              <a:t>TWP </a:t>
            </a:r>
            <a:r>
              <a:rPr lang="de-DE" u="sng" dirty="0" err="1"/>
              <a:t>amplifier</a:t>
            </a:r>
            <a:r>
              <a:rPr lang="de-DE" dirty="0"/>
              <a:t>: pump tone </a:t>
            </a:r>
            <a:r>
              <a:rPr lang="de-DE" dirty="0" err="1"/>
              <a:t>leakage</a:t>
            </a:r>
            <a:endParaRPr lang="de-DE" dirty="0"/>
          </a:p>
          <a:p>
            <a:r>
              <a:rPr lang="de-DE" u="sng" dirty="0"/>
              <a:t>HEMT </a:t>
            </a:r>
            <a:r>
              <a:rPr lang="de-DE" u="sng" dirty="0" err="1"/>
              <a:t>amplifier</a:t>
            </a:r>
            <a:r>
              <a:rPr lang="de-DE" dirty="0"/>
              <a:t>: </a:t>
            </a:r>
            <a:r>
              <a:rPr lang="de-DE" dirty="0" err="1"/>
              <a:t>added</a:t>
            </a:r>
            <a:r>
              <a:rPr lang="de-DE" dirty="0"/>
              <a:t> </a:t>
            </a:r>
            <a:r>
              <a:rPr lang="de-DE" dirty="0" err="1"/>
              <a:t>noise</a:t>
            </a:r>
            <a:r>
              <a:rPr lang="de-DE" dirty="0"/>
              <a:t> </a:t>
            </a:r>
            <a:r>
              <a:rPr lang="de-DE" dirty="0" err="1"/>
              <a:t>photons</a:t>
            </a:r>
            <a:endParaRPr lang="de-DE" dirty="0"/>
          </a:p>
          <a:p>
            <a:r>
              <a:rPr lang="de-DE" u="sng" dirty="0"/>
              <a:t>Signal </a:t>
            </a:r>
            <a:r>
              <a:rPr lang="de-DE" u="sng" dirty="0" err="1"/>
              <a:t>downconversion</a:t>
            </a:r>
            <a:r>
              <a:rPr lang="de-DE" dirty="0"/>
              <a:t>: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 err="1"/>
              <a:t>instability</a:t>
            </a:r>
            <a:r>
              <a:rPr lang="de-DE" dirty="0"/>
              <a:t>, off-resonant </a:t>
            </a:r>
            <a:r>
              <a:rPr lang="de-DE" dirty="0" err="1"/>
              <a:t>signal</a:t>
            </a:r>
            <a:r>
              <a:rPr lang="de-DE" dirty="0"/>
              <a:t> </a:t>
            </a:r>
            <a:r>
              <a:rPr lang="de-DE" dirty="0" err="1"/>
              <a:t>leakage</a:t>
            </a:r>
            <a:endParaRPr lang="de-DE" dirty="0"/>
          </a:p>
          <a:p>
            <a:endParaRPr lang="de-DE" dirty="0"/>
          </a:p>
          <a:p>
            <a:endParaRPr lang="en-GB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3774951" y="3929310"/>
            <a:ext cx="2005851" cy="2051343"/>
            <a:chOff x="3627199" y="3889896"/>
            <a:chExt cx="2005851" cy="2051343"/>
          </a:xfrm>
        </p:grpSpPr>
        <p:pic>
          <p:nvPicPr>
            <p:cNvPr id="28" name="Grafik 27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58" t="9721" r="19791" b="4168"/>
            <a:stretch/>
          </p:blipFill>
          <p:spPr>
            <a:xfrm>
              <a:off x="3627199" y="3889896"/>
              <a:ext cx="2005851" cy="205134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hteck 28"/>
                <p:cNvSpPr/>
                <p:nvPr/>
              </p:nvSpPr>
              <p:spPr>
                <a:xfrm>
                  <a:off x="4594112" y="4670849"/>
                  <a:ext cx="581122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hu-HU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chteck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4112" y="4670849"/>
                  <a:ext cx="581122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hteck 29"/>
                <p:cNvSpPr/>
                <p:nvPr/>
              </p:nvSpPr>
              <p:spPr>
                <a:xfrm>
                  <a:off x="4303550" y="4378212"/>
                  <a:ext cx="581123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hu-HU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hteck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3550" y="4378212"/>
                  <a:ext cx="581123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uppieren 14"/>
          <p:cNvGrpSpPr/>
          <p:nvPr/>
        </p:nvGrpSpPr>
        <p:grpSpPr>
          <a:xfrm>
            <a:off x="575391" y="3968725"/>
            <a:ext cx="1734800" cy="1972514"/>
            <a:chOff x="1037016" y="3881842"/>
            <a:chExt cx="1838204" cy="2067449"/>
          </a:xfrm>
        </p:grpSpPr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23" t="10658" r="23497" b="4794"/>
            <a:stretch/>
          </p:blipFill>
          <p:spPr>
            <a:xfrm>
              <a:off x="1037016" y="3881842"/>
              <a:ext cx="1838204" cy="206744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hteck 31"/>
                <p:cNvSpPr/>
                <p:nvPr/>
              </p:nvSpPr>
              <p:spPr>
                <a:xfrm>
                  <a:off x="1656140" y="4310757"/>
                  <a:ext cx="599956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hu-HU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Rechteck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6140" y="4310757"/>
                  <a:ext cx="599956" cy="461665"/>
                </a:xfrm>
                <a:prstGeom prst="rect">
                  <a:avLst/>
                </a:prstGeom>
                <a:blipFill>
                  <a:blip r:embed="rId11"/>
                  <a:stretch>
                    <a:fillRect b="-2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hteck 32"/>
                <p:cNvSpPr/>
                <p:nvPr/>
              </p:nvSpPr>
              <p:spPr>
                <a:xfrm>
                  <a:off x="1906674" y="4839877"/>
                  <a:ext cx="599957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hu-HU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Rechteck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6674" y="4839877"/>
                  <a:ext cx="599957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2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" name="Gerade Verbindung mit Pfeil 7"/>
          <p:cNvCxnSpPr/>
          <p:nvPr/>
        </p:nvCxnSpPr>
        <p:spPr>
          <a:xfrm>
            <a:off x="2549330" y="4913223"/>
            <a:ext cx="1080000" cy="0"/>
          </a:xfrm>
          <a:prstGeom prst="straightConnector1">
            <a:avLst/>
          </a:prstGeom>
          <a:ln w="85725">
            <a:solidFill>
              <a:srgbClr val="009682"/>
            </a:solidFill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Gewitterblitz 17"/>
          <p:cNvSpPr/>
          <p:nvPr/>
        </p:nvSpPr>
        <p:spPr>
          <a:xfrm flipH="1">
            <a:off x="6075652" y="2070635"/>
            <a:ext cx="461914" cy="349704"/>
          </a:xfrm>
          <a:prstGeom prst="lightningBol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Gewitterblitz 33"/>
          <p:cNvSpPr/>
          <p:nvPr/>
        </p:nvSpPr>
        <p:spPr>
          <a:xfrm flipH="1">
            <a:off x="6448518" y="2531254"/>
            <a:ext cx="461914" cy="349704"/>
          </a:xfrm>
          <a:prstGeom prst="lightningBol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Gewitterblitz 34"/>
          <p:cNvSpPr/>
          <p:nvPr/>
        </p:nvSpPr>
        <p:spPr>
          <a:xfrm flipH="1">
            <a:off x="6896877" y="3055041"/>
            <a:ext cx="461914" cy="349704"/>
          </a:xfrm>
          <a:prstGeom prst="lightningBol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Gewitterblitz 35"/>
          <p:cNvSpPr/>
          <p:nvPr/>
        </p:nvSpPr>
        <p:spPr>
          <a:xfrm flipH="1">
            <a:off x="5322986" y="1639700"/>
            <a:ext cx="461914" cy="349704"/>
          </a:xfrm>
          <a:prstGeom prst="lightningBol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Gewitterblitz 36"/>
          <p:cNvSpPr/>
          <p:nvPr/>
        </p:nvSpPr>
        <p:spPr>
          <a:xfrm flipH="1">
            <a:off x="2923934" y="5103001"/>
            <a:ext cx="461914" cy="349704"/>
          </a:xfrm>
          <a:prstGeom prst="lightningBol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Gewitterblitz 37"/>
          <p:cNvSpPr/>
          <p:nvPr/>
        </p:nvSpPr>
        <p:spPr>
          <a:xfrm flipH="1">
            <a:off x="3165136" y="4452777"/>
            <a:ext cx="461914" cy="349704"/>
          </a:xfrm>
          <a:prstGeom prst="lightningBol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Gewitterblitz 38"/>
          <p:cNvSpPr/>
          <p:nvPr/>
        </p:nvSpPr>
        <p:spPr>
          <a:xfrm flipH="1">
            <a:off x="2580657" y="4882768"/>
            <a:ext cx="461914" cy="349704"/>
          </a:xfrm>
          <a:prstGeom prst="lightningBol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Gewitterblitz 39"/>
          <p:cNvSpPr/>
          <p:nvPr/>
        </p:nvSpPr>
        <p:spPr>
          <a:xfrm flipH="1">
            <a:off x="2636523" y="4517837"/>
            <a:ext cx="461914" cy="349704"/>
          </a:xfrm>
          <a:prstGeom prst="lightningBol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9" name="Gruppieren 48"/>
          <p:cNvGrpSpPr/>
          <p:nvPr/>
        </p:nvGrpSpPr>
        <p:grpSpPr>
          <a:xfrm>
            <a:off x="7668835" y="2275826"/>
            <a:ext cx="4075200" cy="2257838"/>
            <a:chOff x="7708708" y="2282229"/>
            <a:chExt cx="4075200" cy="2257838"/>
          </a:xfrm>
        </p:grpSpPr>
        <p:pic>
          <p:nvPicPr>
            <p:cNvPr id="42" name="Grafik 4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08708" y="2282229"/>
              <a:ext cx="4068000" cy="1409445"/>
            </a:xfrm>
            <a:prstGeom prst="rect">
              <a:avLst/>
            </a:prstGeom>
          </p:spPr>
        </p:pic>
        <p:pic>
          <p:nvPicPr>
            <p:cNvPr id="43" name="Grafik 42"/>
            <p:cNvPicPr>
              <a:picLocks noChangeAspect="1"/>
            </p:cNvPicPr>
            <p:nvPr/>
          </p:nvPicPr>
          <p:blipFill rotWithShape="1">
            <a:blip r:embed="rId14"/>
            <a:srcRect t="62540"/>
            <a:stretch/>
          </p:blipFill>
          <p:spPr>
            <a:xfrm>
              <a:off x="7708708" y="3691674"/>
              <a:ext cx="4075200" cy="848393"/>
            </a:xfrm>
            <a:prstGeom prst="rect">
              <a:avLst/>
            </a:prstGeom>
          </p:spPr>
        </p:pic>
      </p:grpSp>
      <p:grpSp>
        <p:nvGrpSpPr>
          <p:cNvPr id="48" name="Gruppieren 47"/>
          <p:cNvGrpSpPr/>
          <p:nvPr/>
        </p:nvGrpSpPr>
        <p:grpSpPr>
          <a:xfrm>
            <a:off x="7668835" y="3710328"/>
            <a:ext cx="4075200" cy="851568"/>
            <a:chOff x="7498475" y="4805100"/>
            <a:chExt cx="4075200" cy="851568"/>
          </a:xfrm>
        </p:grpSpPr>
        <p:grpSp>
          <p:nvGrpSpPr>
            <p:cNvPr id="46" name="Gruppieren 45"/>
            <p:cNvGrpSpPr/>
            <p:nvPr/>
          </p:nvGrpSpPr>
          <p:grpSpPr>
            <a:xfrm>
              <a:off x="7498475" y="4805100"/>
              <a:ext cx="4075200" cy="851568"/>
              <a:chOff x="7649304" y="4898922"/>
              <a:chExt cx="4075200" cy="851568"/>
            </a:xfrm>
          </p:grpSpPr>
          <p:pic>
            <p:nvPicPr>
              <p:cNvPr id="44" name="Grafik 43"/>
              <p:cNvPicPr>
                <a:picLocks noChangeAspect="1"/>
              </p:cNvPicPr>
              <p:nvPr/>
            </p:nvPicPr>
            <p:blipFill rotWithShape="1">
              <a:blip r:embed="rId14"/>
              <a:srcRect t="62540"/>
              <a:stretch/>
            </p:blipFill>
            <p:spPr>
              <a:xfrm>
                <a:off x="7649304" y="4902097"/>
                <a:ext cx="4075200" cy="848393"/>
              </a:xfrm>
              <a:prstGeom prst="rect">
                <a:avLst/>
              </a:prstGeom>
            </p:spPr>
          </p:pic>
          <p:sp>
            <p:nvSpPr>
              <p:cNvPr id="45" name="Rechteck 44"/>
              <p:cNvSpPr/>
              <p:nvPr/>
            </p:nvSpPr>
            <p:spPr>
              <a:xfrm>
                <a:off x="10295036" y="4898922"/>
                <a:ext cx="914400" cy="223200"/>
              </a:xfrm>
              <a:prstGeom prst="rect">
                <a:avLst/>
              </a:prstGeom>
              <a:solidFill>
                <a:srgbClr val="E7F4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7" name="Rechteck 46"/>
            <p:cNvSpPr/>
            <p:nvPr/>
          </p:nvSpPr>
          <p:spPr>
            <a:xfrm>
              <a:off x="7535535" y="4831435"/>
              <a:ext cx="262265" cy="223200"/>
            </a:xfrm>
            <a:prstGeom prst="rect">
              <a:avLst/>
            </a:prstGeom>
            <a:solidFill>
              <a:srgbClr val="DBE9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7" name="Inhaltsplatzhalter 5">
            <a:extLst>
              <a:ext uri="{FF2B5EF4-FFF2-40B4-BE49-F238E27FC236}">
                <a16:creationId xmlns:a16="http://schemas.microsoft.com/office/drawing/2014/main" id="{0E295B51-8D94-5FDF-026A-DE99DC4B18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0724227"/>
              </p:ext>
            </p:extLst>
          </p:nvPr>
        </p:nvGraphicFramePr>
        <p:xfrm>
          <a:off x="0" y="6091395"/>
          <a:ext cx="12192000" cy="240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405647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28B9-F81A-487D-B8DB-109EAF56310C}" type="datetime4">
              <a:rPr lang="en-US" noProof="0" smtClean="0"/>
              <a:t>June 17, 2024</a:t>
            </a:fld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6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Benchmarking: </a:t>
            </a:r>
            <a:r>
              <a:rPr lang="de-DE" dirty="0" err="1"/>
              <a:t>reconstruction</a:t>
            </a:r>
            <a:r>
              <a:rPr lang="de-DE" dirty="0"/>
              <a:t> </a:t>
            </a:r>
            <a:r>
              <a:rPr lang="de-DE" dirty="0" err="1"/>
              <a:t>infidelity</a:t>
            </a:r>
            <a:endParaRPr lang="en-GB" dirty="0"/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1128971" y="4547776"/>
            <a:ext cx="5415600" cy="11882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 err="1"/>
              <a:t>Less</a:t>
            </a:r>
            <a:r>
              <a:rPr lang="de-DE" b="1" dirty="0"/>
              <a:t> </a:t>
            </a:r>
            <a:r>
              <a:rPr lang="de-DE" b="1" dirty="0" err="1"/>
              <a:t>amplification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de-DE" sz="2400" dirty="0" err="1"/>
              <a:t>Precise</a:t>
            </a:r>
            <a:r>
              <a:rPr lang="de-DE" sz="2400" dirty="0"/>
              <a:t> QST </a:t>
            </a:r>
            <a:r>
              <a:rPr lang="de-DE" sz="2400" dirty="0" err="1"/>
              <a:t>without</a:t>
            </a:r>
            <a:r>
              <a:rPr lang="de-DE" sz="2400" dirty="0"/>
              <a:t> </a:t>
            </a:r>
            <a:r>
              <a:rPr lang="de-DE" sz="2400" dirty="0" err="1"/>
              <a:t>parametric</a:t>
            </a:r>
            <a:r>
              <a:rPr lang="de-DE" sz="2400" dirty="0"/>
              <a:t> </a:t>
            </a:r>
            <a:r>
              <a:rPr lang="de-DE" sz="2400" dirty="0" err="1"/>
              <a:t>amplifier</a:t>
            </a:r>
            <a:r>
              <a:rPr lang="de-DE" sz="2400" dirty="0"/>
              <a:t> </a:t>
            </a:r>
            <a:r>
              <a:rPr lang="de-DE" sz="2400" dirty="0" err="1"/>
              <a:t>possible</a:t>
            </a:r>
            <a:endParaRPr lang="de-DE" sz="2400" dirty="0"/>
          </a:p>
        </p:txBody>
      </p:sp>
      <p:pic>
        <p:nvPicPr>
          <p:cNvPr id="7" name="Inhaltsplatzhalter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9" b="50437"/>
          <a:stretch/>
        </p:blipFill>
        <p:spPr>
          <a:xfrm>
            <a:off x="6217703" y="1395522"/>
            <a:ext cx="4487512" cy="2947218"/>
          </a:xfrm>
          <a:prstGeom prst="rect">
            <a:avLst/>
          </a:prstGeom>
        </p:spPr>
      </p:pic>
      <p:graphicFrame>
        <p:nvGraphicFramePr>
          <p:cNvPr id="10" name="Inhaltsplatzhalt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3834981"/>
              </p:ext>
            </p:extLst>
          </p:nvPr>
        </p:nvGraphicFramePr>
        <p:xfrm>
          <a:off x="0" y="6089714"/>
          <a:ext cx="12192000" cy="240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nhaltsplatzhalter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 b="50437"/>
          <a:stretch/>
        </p:blipFill>
        <p:spPr>
          <a:xfrm>
            <a:off x="836313" y="1371632"/>
            <a:ext cx="4549869" cy="2947218"/>
          </a:xfrm>
          <a:prstGeom prst="rect">
            <a:avLst/>
          </a:prstGeom>
        </p:spPr>
      </p:pic>
      <p:sp>
        <p:nvSpPr>
          <p:cNvPr id="9" name="Inhaltsplatzhalter 6"/>
          <p:cNvSpPr txBox="1">
            <a:spLocks/>
          </p:cNvSpPr>
          <p:nvPr/>
        </p:nvSpPr>
        <p:spPr>
          <a:xfrm>
            <a:off x="6613583" y="4547775"/>
            <a:ext cx="4764659" cy="11882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 err="1"/>
              <a:t>Weaker</a:t>
            </a:r>
            <a:r>
              <a:rPr lang="de-DE" b="1" dirty="0"/>
              <a:t>/</a:t>
            </a:r>
            <a:r>
              <a:rPr lang="de-DE" b="1" dirty="0" err="1"/>
              <a:t>stronger</a:t>
            </a:r>
            <a:r>
              <a:rPr lang="de-DE" b="1" dirty="0"/>
              <a:t> </a:t>
            </a:r>
            <a:r>
              <a:rPr lang="de-DE" b="1" dirty="0" err="1"/>
              <a:t>readout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de-DE" sz="2400" dirty="0" err="1"/>
              <a:t>Relaxes</a:t>
            </a:r>
            <a:r>
              <a:rPr lang="de-DE" sz="2400" dirty="0"/>
              <a:t> </a:t>
            </a:r>
            <a:r>
              <a:rPr lang="de-DE" sz="2400" dirty="0" err="1"/>
              <a:t>strict</a:t>
            </a:r>
            <a:r>
              <a:rPr lang="de-DE" sz="2400" dirty="0"/>
              <a:t> </a:t>
            </a:r>
            <a:r>
              <a:rPr lang="de-DE" sz="2400" dirty="0" err="1"/>
              <a:t>requirement</a:t>
            </a:r>
            <a:r>
              <a:rPr lang="de-DE" sz="2400" dirty="0"/>
              <a:t> on </a:t>
            </a:r>
            <a:r>
              <a:rPr lang="de-DE" sz="2400" dirty="0" err="1"/>
              <a:t>readout</a:t>
            </a:r>
            <a:r>
              <a:rPr lang="de-DE" sz="2400" dirty="0"/>
              <a:t> power</a:t>
            </a:r>
            <a:endParaRPr lang="en-GB" sz="2400" dirty="0"/>
          </a:p>
        </p:txBody>
      </p:sp>
      <p:sp>
        <p:nvSpPr>
          <p:cNvPr id="11" name="Textfeld 10"/>
          <p:cNvSpPr txBox="1"/>
          <p:nvPr/>
        </p:nvSpPr>
        <p:spPr>
          <a:xfrm>
            <a:off x="623350" y="5748828"/>
            <a:ext cx="10754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A. </a:t>
            </a:r>
            <a:r>
              <a:rPr lang="en-GB" sz="1200" dirty="0" err="1">
                <a:solidFill>
                  <a:schemeClr val="bg1">
                    <a:lumMod val="65000"/>
                  </a:schemeClr>
                </a:solidFill>
              </a:rPr>
              <a:t>Aasen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, A. Di Giovanni et al: Universal readout error mitigation scheme characterized on superconducting qubits, preprint arXiv:2312.04211 (2023)</a:t>
            </a:r>
          </a:p>
        </p:txBody>
      </p:sp>
    </p:spTree>
    <p:extLst>
      <p:ext uri="{BB962C8B-B14F-4D97-AF65-F5344CB8AC3E}">
        <p14:creationId xmlns:p14="http://schemas.microsoft.com/office/powerpoint/2010/main" val="404069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28B9-F81A-487D-B8DB-109EAF56310C}" type="datetime4">
              <a:rPr lang="en-US" noProof="0" smtClean="0"/>
              <a:t>June 17, 2024</a:t>
            </a:fld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7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Benchmarking: </a:t>
            </a:r>
            <a:r>
              <a:rPr lang="de-DE" dirty="0" err="1"/>
              <a:t>reconstruction</a:t>
            </a:r>
            <a:r>
              <a:rPr lang="de-DE" dirty="0"/>
              <a:t> </a:t>
            </a:r>
            <a:r>
              <a:rPr lang="de-DE" dirty="0" err="1"/>
              <a:t>infidelity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Inhaltsplatzhalter 6"/>
              <p:cNvSpPr txBox="1">
                <a:spLocks/>
              </p:cNvSpPr>
              <p:nvPr/>
            </p:nvSpPr>
            <p:spPr>
              <a:xfrm>
                <a:off x="723157" y="4761737"/>
                <a:ext cx="10692703" cy="1157444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271448" indent="-271448" algn="l" defTabSz="914347" rtl="0" eaLnBrk="1" latinLnBrk="0" hangingPunct="1">
                  <a:lnSpc>
                    <a:spcPct val="90000"/>
                  </a:lnSpc>
                  <a:spcBef>
                    <a:spcPts val="480"/>
                  </a:spcBef>
                  <a:buSzPct val="88000"/>
                  <a:buFontTx/>
                  <a:buBlip>
                    <a:blip r:embed="rId2"/>
                  </a:buBlip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7027" indent="-271448" algn="l" defTabSz="914347" rtl="0" eaLnBrk="1" latinLnBrk="0" hangingPunct="1">
                  <a:lnSpc>
                    <a:spcPct val="90000"/>
                  </a:lnSpc>
                  <a:spcBef>
                    <a:spcPts val="480"/>
                  </a:spcBef>
                  <a:buSzPct val="88000"/>
                  <a:buFontTx/>
                  <a:buBlip>
                    <a:blip r:embed="rId2"/>
                  </a:buBlip>
                  <a:defRPr sz="23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82606" indent="-265098" algn="l" defTabSz="898472" rtl="0" eaLnBrk="1" latinLnBrk="0" hangingPunct="1">
                  <a:lnSpc>
                    <a:spcPct val="90000"/>
                  </a:lnSpc>
                  <a:spcBef>
                    <a:spcPts val="480"/>
                  </a:spcBef>
                  <a:buSzPct val="88000"/>
                  <a:buFontTx/>
                  <a:buBlip>
                    <a:blip r:embed="rId2"/>
                  </a:buBlip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44535" indent="-271448" algn="l" defTabSz="914347" rtl="0" eaLnBrk="1" latinLnBrk="0" hangingPunct="1">
                  <a:lnSpc>
                    <a:spcPct val="90000"/>
                  </a:lnSpc>
                  <a:spcBef>
                    <a:spcPts val="480"/>
                  </a:spcBef>
                  <a:buSzPct val="88000"/>
                  <a:buFontTx/>
                  <a:buBlip>
                    <a:blip r:embed="rId2"/>
                  </a:buBlip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700114" indent="-265098" algn="l" defTabSz="914347" rtl="0" eaLnBrk="1" latinLnBrk="0" hangingPunct="1">
                  <a:lnSpc>
                    <a:spcPct val="90000"/>
                  </a:lnSpc>
                  <a:spcBef>
                    <a:spcPts val="480"/>
                  </a:spcBef>
                  <a:buSzPct val="88000"/>
                  <a:buFontTx/>
                  <a:buBlip>
                    <a:blip r:embed="rId2"/>
                  </a:buBlip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453" indent="-228587" algn="l" defTabSz="91434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7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26" indent="-228587" algn="l" defTabSz="91434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7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00" indent="-228587" algn="l" defTabSz="91434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7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973" indent="-228587" algn="l" defTabSz="91434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7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decoherence </a:t>
                </a:r>
                <a:r>
                  <a:rPr lang="de-DE" dirty="0" err="1"/>
                  <a:t>and</a:t>
                </a:r>
                <a:r>
                  <a:rPr lang="de-DE" dirty="0"/>
                  <a:t> </a:t>
                </a:r>
                <a:r>
                  <a:rPr lang="de-DE" dirty="0" err="1"/>
                  <a:t>qubit</a:t>
                </a:r>
                <a:r>
                  <a:rPr lang="de-DE" dirty="0"/>
                  <a:t> </a:t>
                </a:r>
                <a:r>
                  <a:rPr lang="de-DE" dirty="0" err="1"/>
                  <a:t>detuning</a:t>
                </a:r>
                <a:r>
                  <a:rPr lang="de-DE" dirty="0"/>
                  <a:t> </a:t>
                </a:r>
                <a:r>
                  <a:rPr lang="de-DE" dirty="0" err="1"/>
                  <a:t>are</a:t>
                </a:r>
                <a:r>
                  <a:rPr lang="de-DE" dirty="0"/>
                  <a:t> </a:t>
                </a:r>
                <a:r>
                  <a:rPr lang="de-DE" dirty="0" err="1"/>
                  <a:t>only</a:t>
                </a:r>
                <a:r>
                  <a:rPr lang="de-DE" dirty="0"/>
                  <a:t> </a:t>
                </a:r>
                <a:r>
                  <a:rPr lang="de-DE" dirty="0" err="1"/>
                  <a:t>partially</a:t>
                </a:r>
                <a:r>
                  <a:rPr lang="de-DE" dirty="0"/>
                  <a:t> </a:t>
                </a:r>
                <a:r>
                  <a:rPr lang="de-DE" dirty="0" err="1"/>
                  <a:t>readout</a:t>
                </a:r>
                <a:r>
                  <a:rPr lang="de-DE" dirty="0"/>
                  <a:t> </a:t>
                </a:r>
                <a:r>
                  <a:rPr lang="de-DE" dirty="0" err="1"/>
                  <a:t>errors</a:t>
                </a:r>
                <a:endParaRPr lang="de-DE" dirty="0"/>
              </a:p>
              <a:p>
                <a:r>
                  <a:rPr lang="de-DE" dirty="0" err="1"/>
                  <a:t>Some</a:t>
                </a:r>
                <a:r>
                  <a:rPr lang="de-DE" dirty="0"/>
                  <a:t> </a:t>
                </a:r>
                <a:r>
                  <a:rPr lang="de-DE" dirty="0" err="1"/>
                  <a:t>improvement</a:t>
                </a:r>
                <a:r>
                  <a:rPr lang="de-DE" dirty="0"/>
                  <a:t> visible, but </a:t>
                </a:r>
                <a:r>
                  <a:rPr lang="de-DE" dirty="0" err="1"/>
                  <a:t>fails</a:t>
                </a:r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stronger</a:t>
                </a:r>
                <a:r>
                  <a:rPr lang="de-DE" dirty="0"/>
                  <a:t> </a:t>
                </a:r>
                <a:r>
                  <a:rPr lang="de-DE" dirty="0" err="1"/>
                  <a:t>noise</a:t>
                </a:r>
                <a:endParaRPr lang="de-DE" dirty="0"/>
              </a:p>
            </p:txBody>
          </p:sp>
        </mc:Choice>
        <mc:Fallback xmlns="">
          <p:sp>
            <p:nvSpPr>
              <p:cNvPr id="6" name="Inhaltsplatzhalter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157" y="4761737"/>
                <a:ext cx="10692703" cy="1157444"/>
              </a:xfrm>
              <a:prstGeom prst="rect">
                <a:avLst/>
              </a:prstGeom>
              <a:blipFill>
                <a:blip r:embed="rId3"/>
                <a:stretch>
                  <a:fillRect l="-119" t="-11828" r="-1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Inhaltsplatzhalter 5"/>
          <p:cNvGraphicFramePr>
            <a:graphicFrameLocks/>
          </p:cNvGraphicFramePr>
          <p:nvPr/>
        </p:nvGraphicFramePr>
        <p:xfrm>
          <a:off x="0" y="6089714"/>
          <a:ext cx="12192000" cy="240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Inhaltsplatzhalter 6"/>
          <p:cNvSpPr txBox="1">
            <a:spLocks/>
          </p:cNvSpPr>
          <p:nvPr/>
        </p:nvSpPr>
        <p:spPr>
          <a:xfrm>
            <a:off x="6656715" y="4730919"/>
            <a:ext cx="4833668" cy="11882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grpSp>
        <p:nvGrpSpPr>
          <p:cNvPr id="16" name="Gruppieren 15"/>
          <p:cNvGrpSpPr/>
          <p:nvPr/>
        </p:nvGrpSpPr>
        <p:grpSpPr>
          <a:xfrm>
            <a:off x="1043796" y="1367490"/>
            <a:ext cx="4727276" cy="3278161"/>
            <a:chOff x="1043796" y="1315898"/>
            <a:chExt cx="4727276" cy="3278161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9"/>
            <a:srcRect t="917"/>
            <a:stretch/>
          </p:blipFill>
          <p:spPr>
            <a:xfrm>
              <a:off x="1138688" y="1431984"/>
              <a:ext cx="4632384" cy="3162075"/>
            </a:xfrm>
            <a:prstGeom prst="rect">
              <a:avLst/>
            </a:prstGeom>
          </p:spPr>
        </p:pic>
        <p:sp>
          <p:nvSpPr>
            <p:cNvPr id="13" name="Rechteck 12"/>
            <p:cNvSpPr/>
            <p:nvPr/>
          </p:nvSpPr>
          <p:spPr>
            <a:xfrm>
              <a:off x="1043796" y="1315898"/>
              <a:ext cx="543463" cy="353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6217703" y="1341564"/>
            <a:ext cx="4919931" cy="3252495"/>
            <a:chOff x="6570453" y="1341565"/>
            <a:chExt cx="4486364" cy="3021220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10"/>
            <a:srcRect t="1571"/>
            <a:stretch/>
          </p:blipFill>
          <p:spPr>
            <a:xfrm>
              <a:off x="6656715" y="1449238"/>
              <a:ext cx="4400102" cy="2913547"/>
            </a:xfrm>
            <a:prstGeom prst="rect">
              <a:avLst/>
            </a:prstGeom>
          </p:spPr>
        </p:pic>
        <p:sp>
          <p:nvSpPr>
            <p:cNvPr id="14" name="Rechteck 13"/>
            <p:cNvSpPr/>
            <p:nvPr/>
          </p:nvSpPr>
          <p:spPr>
            <a:xfrm>
              <a:off x="6570453" y="1341565"/>
              <a:ext cx="543463" cy="353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13369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28B9-F81A-487D-B8DB-109EAF56310C}" type="datetime4">
              <a:rPr lang="en-US" noProof="0" smtClean="0"/>
              <a:t>June 17, 2024</a:t>
            </a:fld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8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Case </a:t>
            </a:r>
            <a:r>
              <a:rPr lang="de-DE" dirty="0" err="1"/>
              <a:t>study</a:t>
            </a:r>
            <a:r>
              <a:rPr lang="de-DE" dirty="0"/>
              <a:t>: </a:t>
            </a:r>
            <a:r>
              <a:rPr lang="de-DE" dirty="0" err="1"/>
              <a:t>Multiplexed</a:t>
            </a:r>
            <a:r>
              <a:rPr lang="de-DE" dirty="0"/>
              <a:t> </a:t>
            </a:r>
            <a:r>
              <a:rPr lang="de-DE" dirty="0" err="1"/>
              <a:t>qubit</a:t>
            </a:r>
            <a:r>
              <a:rPr lang="de-DE" dirty="0"/>
              <a:t> </a:t>
            </a:r>
            <a:r>
              <a:rPr lang="de-DE" dirty="0" err="1"/>
              <a:t>readout</a:t>
            </a:r>
            <a:endParaRPr lang="en-GB" dirty="0"/>
          </a:p>
        </p:txBody>
      </p:sp>
      <p:graphicFrame>
        <p:nvGraphicFramePr>
          <p:cNvPr id="9" name="Inhaltsplatzhalt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4890842"/>
              </p:ext>
            </p:extLst>
          </p:nvPr>
        </p:nvGraphicFramePr>
        <p:xfrm>
          <a:off x="0" y="6089714"/>
          <a:ext cx="12192000" cy="240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9" name="Gruppieren 38"/>
          <p:cNvGrpSpPr/>
          <p:nvPr/>
        </p:nvGrpSpPr>
        <p:grpSpPr>
          <a:xfrm>
            <a:off x="920605" y="1349747"/>
            <a:ext cx="5706470" cy="3775069"/>
            <a:chOff x="-3435" y="1252551"/>
            <a:chExt cx="4871036" cy="3408661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7"/>
            <a:srcRect l="2471" t="3993" r="49649" b="-1412"/>
            <a:stretch/>
          </p:blipFill>
          <p:spPr>
            <a:xfrm>
              <a:off x="670552" y="1252551"/>
              <a:ext cx="4197049" cy="3408661"/>
            </a:xfrm>
            <a:prstGeom prst="rect">
              <a:avLst/>
            </a:prstGeom>
          </p:spPr>
        </p:pic>
        <p:sp>
          <p:nvSpPr>
            <p:cNvPr id="14" name="Textfeld 13"/>
            <p:cNvSpPr txBox="1"/>
            <p:nvPr/>
          </p:nvSpPr>
          <p:spPr>
            <a:xfrm>
              <a:off x="-3435" y="3911293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Rabi</a:t>
              </a:r>
              <a:endParaRPr lang="en-GB" sz="1800" dirty="0"/>
            </a:p>
          </p:txBody>
        </p:sp>
        <p:cxnSp>
          <p:nvCxnSpPr>
            <p:cNvPr id="18" name="Gerade Verbindung mit Pfeil 17"/>
            <p:cNvCxnSpPr/>
            <p:nvPr/>
          </p:nvCxnSpPr>
          <p:spPr>
            <a:xfrm flipV="1">
              <a:off x="633291" y="4037164"/>
              <a:ext cx="315615" cy="51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ieren 35"/>
          <p:cNvGrpSpPr/>
          <p:nvPr/>
        </p:nvGrpSpPr>
        <p:grpSpPr>
          <a:xfrm>
            <a:off x="1558182" y="1402716"/>
            <a:ext cx="6390388" cy="4184652"/>
            <a:chOff x="528000" y="1475026"/>
            <a:chExt cx="5454827" cy="3778490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7"/>
            <a:srcRect l="49824" r="2154"/>
            <a:stretch/>
          </p:blipFill>
          <p:spPr>
            <a:xfrm>
              <a:off x="1437136" y="1475026"/>
              <a:ext cx="4545691" cy="3778490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528000" y="4582315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Ramsey</a:t>
              </a:r>
              <a:endParaRPr lang="en-GB" sz="1800" dirty="0"/>
            </a:p>
          </p:txBody>
        </p:sp>
        <p:cxnSp>
          <p:nvCxnSpPr>
            <p:cNvPr id="20" name="Gerade Verbindung mit Pfeil 19"/>
            <p:cNvCxnSpPr/>
            <p:nvPr/>
          </p:nvCxnSpPr>
          <p:spPr>
            <a:xfrm flipV="1">
              <a:off x="1509524" y="4672247"/>
              <a:ext cx="370056" cy="890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ieren 36"/>
          <p:cNvGrpSpPr/>
          <p:nvPr/>
        </p:nvGrpSpPr>
        <p:grpSpPr>
          <a:xfrm>
            <a:off x="2162125" y="1485637"/>
            <a:ext cx="5530013" cy="4449697"/>
            <a:chOff x="1162513" y="1983349"/>
            <a:chExt cx="4471672" cy="3855887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8"/>
            <a:srcRect r="59627"/>
            <a:stretch/>
          </p:blipFill>
          <p:spPr>
            <a:xfrm>
              <a:off x="2378013" y="1983349"/>
              <a:ext cx="3256172" cy="3855887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1162513" y="5228141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Single-</a:t>
              </a:r>
              <a:r>
                <a:rPr lang="de-DE" sz="1800" dirty="0" err="1"/>
                <a:t>shots</a:t>
              </a:r>
              <a:endParaRPr lang="en-GB" sz="1800" dirty="0"/>
            </a:p>
          </p:txBody>
        </p:sp>
        <p:cxnSp>
          <p:nvCxnSpPr>
            <p:cNvPr id="21" name="Gerade Verbindung mit Pfeil 20"/>
            <p:cNvCxnSpPr/>
            <p:nvPr/>
          </p:nvCxnSpPr>
          <p:spPr>
            <a:xfrm flipV="1">
              <a:off x="2559356" y="5283799"/>
              <a:ext cx="345877" cy="1041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ieren 37"/>
          <p:cNvGrpSpPr/>
          <p:nvPr/>
        </p:nvGrpSpPr>
        <p:grpSpPr>
          <a:xfrm>
            <a:off x="2918075" y="2045513"/>
            <a:ext cx="6707900" cy="4044201"/>
            <a:chOff x="1580719" y="2345417"/>
            <a:chExt cx="5725855" cy="3651671"/>
          </a:xfrm>
        </p:grpSpPr>
        <p:grpSp>
          <p:nvGrpSpPr>
            <p:cNvPr id="34" name="Gruppieren 33"/>
            <p:cNvGrpSpPr/>
            <p:nvPr/>
          </p:nvGrpSpPr>
          <p:grpSpPr>
            <a:xfrm>
              <a:off x="2993365" y="2345417"/>
              <a:ext cx="4313209" cy="3586445"/>
              <a:chOff x="3535636" y="2359192"/>
              <a:chExt cx="4313209" cy="3586445"/>
            </a:xfrm>
          </p:grpSpPr>
          <p:pic>
            <p:nvPicPr>
              <p:cNvPr id="13" name="Grafik 12"/>
              <p:cNvPicPr>
                <a:picLocks noChangeAspect="1"/>
              </p:cNvPicPr>
              <p:nvPr/>
            </p:nvPicPr>
            <p:blipFill rotWithShape="1">
              <a:blip r:embed="rId8"/>
              <a:srcRect l="40314" r="8256"/>
              <a:stretch/>
            </p:blipFill>
            <p:spPr>
              <a:xfrm>
                <a:off x="3990811" y="2359192"/>
                <a:ext cx="3858034" cy="3586445"/>
              </a:xfrm>
              <a:prstGeom prst="rect">
                <a:avLst/>
              </a:prstGeom>
            </p:spPr>
          </p:pic>
          <p:sp>
            <p:nvSpPr>
              <p:cNvPr id="32" name="Rechteck 31"/>
              <p:cNvSpPr/>
              <p:nvPr/>
            </p:nvSpPr>
            <p:spPr>
              <a:xfrm>
                <a:off x="3535636" y="5359916"/>
                <a:ext cx="792517" cy="3592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33" name="Gerade Verbindung mit Pfeil 32"/>
            <p:cNvCxnSpPr/>
            <p:nvPr/>
          </p:nvCxnSpPr>
          <p:spPr>
            <a:xfrm flipV="1">
              <a:off x="3612944" y="5600678"/>
              <a:ext cx="345877" cy="1041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/>
            <p:cNvSpPr txBox="1"/>
            <p:nvPr/>
          </p:nvSpPr>
          <p:spPr>
            <a:xfrm>
              <a:off x="1580719" y="5627756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err="1"/>
                <a:t>Readout</a:t>
              </a:r>
              <a:r>
                <a:rPr lang="de-DE" sz="1800" dirty="0"/>
                <a:t> </a:t>
              </a:r>
              <a:r>
                <a:rPr lang="de-DE" sz="1800" dirty="0" err="1"/>
                <a:t>mitigation</a:t>
              </a:r>
              <a:endParaRPr lang="en-GB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8343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28B9-F81A-487D-B8DB-109EAF56310C}" type="datetime4">
              <a:rPr lang="en-US" noProof="0" smtClean="0"/>
              <a:t>June 17, 2024</a:t>
            </a:fld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9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Case </a:t>
            </a:r>
            <a:r>
              <a:rPr lang="de-DE" dirty="0" err="1"/>
              <a:t>study</a:t>
            </a:r>
            <a:r>
              <a:rPr lang="de-DE" dirty="0"/>
              <a:t>: </a:t>
            </a:r>
            <a:r>
              <a:rPr lang="de-DE" dirty="0" err="1"/>
              <a:t>Multiplexed</a:t>
            </a:r>
            <a:r>
              <a:rPr lang="de-DE" dirty="0"/>
              <a:t> </a:t>
            </a:r>
            <a:r>
              <a:rPr lang="de-DE" dirty="0" err="1"/>
              <a:t>qubit</a:t>
            </a:r>
            <a:r>
              <a:rPr lang="de-DE" dirty="0"/>
              <a:t> </a:t>
            </a:r>
            <a:r>
              <a:rPr lang="de-DE" dirty="0" err="1"/>
              <a:t>readout</a:t>
            </a:r>
            <a:endParaRPr lang="en-GB" dirty="0"/>
          </a:p>
        </p:txBody>
      </p:sp>
      <p:graphicFrame>
        <p:nvGraphicFramePr>
          <p:cNvPr id="7" name="Inhaltsplatzhalt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3660743"/>
              </p:ext>
            </p:extLst>
          </p:nvPr>
        </p:nvGraphicFramePr>
        <p:xfrm>
          <a:off x="0" y="6089714"/>
          <a:ext cx="12192000" cy="240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492" y="2404376"/>
            <a:ext cx="4726458" cy="34774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836313" y="1728619"/>
                <a:ext cx="4696856" cy="555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/>
                  <a:t>Reconstruction</a:t>
                </a:r>
                <a:r>
                  <a:rPr lang="de-DE" sz="2000" dirty="0"/>
                  <a:t> </a:t>
                </a:r>
                <a:r>
                  <a:rPr lang="de-DE" sz="2000" dirty="0" err="1"/>
                  <a:t>of</a:t>
                </a:r>
                <a:r>
                  <a:rPr lang="de-DE" sz="2000" dirty="0"/>
                  <a:t> </a:t>
                </a:r>
                <a:r>
                  <a:rPr lang="de-DE" sz="2000" dirty="0" err="1"/>
                  <a:t>state</a:t>
                </a:r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 b="0" i="0" smtClean="0">
                        <a:latin typeface="Cambria Math" panose="02040503050406030204" pitchFamily="18" charset="0"/>
                      </a:rPr>
                      <m:t>Ψ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u-HU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⟩"/>
                            <m:ctrlPr>
                              <a:rPr lang="hu-HU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sz="2000" i="1">
                                <a:latin typeface="Cambria Math" panose="02040503050406030204" pitchFamily="18" charset="0"/>
                              </a:rPr>
                              <m:t>000</m:t>
                            </m:r>
                          </m:e>
                        </m:d>
                        <m:r>
                          <a:rPr lang="hu-HU" sz="2000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hu-HU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sz="2000" i="1">
                                <a:latin typeface="Cambria Math" panose="02040503050406030204" pitchFamily="18" charset="0"/>
                              </a:rPr>
                              <m:t>100</m:t>
                            </m:r>
                          </m:e>
                        </m:d>
                      </m:num>
                      <m:den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√2</m:t>
                        </m:r>
                      </m:den>
                    </m:f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13" y="1728619"/>
                <a:ext cx="4696856" cy="555986"/>
              </a:xfrm>
              <a:prstGeom prst="rect">
                <a:avLst/>
              </a:prstGeom>
              <a:blipFill>
                <a:blip r:embed="rId8"/>
                <a:stretch>
                  <a:fillRect b="-54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6668577" y="1548922"/>
                <a:ext cx="5279008" cy="915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/>
                  <a:t>Observable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de-DE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sz="2000" dirty="0"/>
                  <a:t> </a:t>
                </a:r>
                <a:r>
                  <a:rPr lang="de-DE" sz="2000" dirty="0" err="1"/>
                  <a:t>from</a:t>
                </a:r>
                <a:r>
                  <a:rPr lang="de-DE" sz="2000" dirty="0"/>
                  <a:t> </a:t>
                </a:r>
                <a:r>
                  <a:rPr lang="de-DE" sz="2000" dirty="0" err="1"/>
                  <a:t>reconstruction</a:t>
                </a:r>
                <a:r>
                  <a:rPr lang="de-DE" sz="2000" dirty="0"/>
                  <a:t> </a:t>
                </a:r>
                <a:r>
                  <a:rPr lang="de-DE" sz="2000" dirty="0" err="1"/>
                  <a:t>of</a:t>
                </a:r>
                <a:r>
                  <a:rPr lang="de-DE" sz="2000" dirty="0"/>
                  <a:t> </a:t>
                </a:r>
                <a:r>
                  <a:rPr lang="de-DE" sz="2000" dirty="0" err="1"/>
                  <a:t>state</a:t>
                </a:r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 b="0" i="0" smtClean="0">
                        <a:latin typeface="Cambria Math" panose="02040503050406030204" pitchFamily="18" charset="0"/>
                      </a:rPr>
                      <m:t>Ψ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u-HU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hu-HU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sz="2000" i="1">
                                <a:latin typeface="Cambria Math" panose="02040503050406030204" pitchFamily="18" charset="0"/>
                              </a:rPr>
                              <m:t>000</m:t>
                            </m:r>
                          </m:e>
                        </m:d>
                        <m:r>
                          <a:rPr lang="hu-HU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hu-HU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sz="2000" i="1">
                                <a:latin typeface="Cambria Math" panose="02040503050406030204" pitchFamily="18" charset="0"/>
                              </a:rPr>
                              <m:t>100</m:t>
                            </m:r>
                          </m:e>
                        </m:d>
                      </m:num>
                      <m:den>
                        <m:rad>
                          <m:radPr>
                            <m:degHide m:val="on"/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p>
                                <m: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rad>
                      </m:den>
                    </m:f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577" y="1548922"/>
                <a:ext cx="5279008" cy="915379"/>
              </a:xfrm>
              <a:prstGeom prst="rect">
                <a:avLst/>
              </a:prstGeom>
              <a:blipFill>
                <a:blip r:embed="rId9"/>
                <a:stretch>
                  <a:fillRect l="-924" t="-75333" r="-808" b="-58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Grafik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5378" y="2552990"/>
            <a:ext cx="3565405" cy="332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97528"/>
      </p:ext>
    </p:extLst>
  </p:cSld>
  <p:clrMapOvr>
    <a:masterClrMapping/>
  </p:clrMapOvr>
</p:sld>
</file>

<file path=ppt/theme/theme1.xml><?xml version="1.0" encoding="utf-8"?>
<a:theme xmlns:a="http://schemas.openxmlformats.org/drawingml/2006/main" name="Folienmaster_Fächer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2.xml><?xml version="1.0" encoding="utf-8"?>
<a:theme xmlns:a="http://schemas.openxmlformats.org/drawingml/2006/main" name="Folienmaster_Form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3.xml><?xml version="1.0" encoding="utf-8"?>
<a:theme xmlns:a="http://schemas.openxmlformats.org/drawingml/2006/main" name="Folienmaster_Punkte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442</Words>
  <Application>Microsoft Macintosh PowerPoint</Application>
  <PresentationFormat>Breitbild</PresentationFormat>
  <Paragraphs>146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10</vt:i4>
      </vt:variant>
    </vt:vector>
  </HeadingPairs>
  <TitlesOfParts>
    <vt:vector size="16" baseType="lpstr">
      <vt:lpstr>Arial</vt:lpstr>
      <vt:lpstr>Calibri</vt:lpstr>
      <vt:lpstr>Cambria Math</vt:lpstr>
      <vt:lpstr>Folienmaster_Fächer</vt:lpstr>
      <vt:lpstr>Folienmaster_Form</vt:lpstr>
      <vt:lpstr>Folienmaster_Punkte</vt:lpstr>
      <vt:lpstr>PowerPoint-Präsentation</vt:lpstr>
      <vt:lpstr>Dispersive readout: wavefunction collapse</vt:lpstr>
      <vt:lpstr>State tomography: finding the original state</vt:lpstr>
      <vt:lpstr>Device tomography: Understanding readout</vt:lpstr>
      <vt:lpstr>Device tomography II: Learning readout errors</vt:lpstr>
      <vt:lpstr>Benchmarking: reconstruction infidelity</vt:lpstr>
      <vt:lpstr>Benchmarking: reconstruction infidelity</vt:lpstr>
      <vt:lpstr>Case study: Multiplexed qubit readout</vt:lpstr>
      <vt:lpstr>Case study: Multiplexed qubit readout</vt:lpstr>
      <vt:lpstr>Quantum devices need readout error mitigation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Franzi</dc:creator>
  <cp:lastModifiedBy>ujnkr</cp:lastModifiedBy>
  <cp:revision>194</cp:revision>
  <cp:lastPrinted>2024-06-04T13:48:37Z</cp:lastPrinted>
  <dcterms:created xsi:type="dcterms:W3CDTF">2017-12-07T14:50:50Z</dcterms:created>
  <dcterms:modified xsi:type="dcterms:W3CDTF">2024-06-17T08:52:01Z</dcterms:modified>
</cp:coreProperties>
</file>