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64" r:id="rId5"/>
    <p:sldId id="260" r:id="rId6"/>
    <p:sldId id="268" r:id="rId7"/>
    <p:sldId id="266" r:id="rId8"/>
    <p:sldId id="267" r:id="rId9"/>
    <p:sldId id="269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09290-CE07-437D-B35D-98E9AFF58FD1}" v="2564" dt="2024-06-18T13:14:54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7404" autoAdjust="0"/>
  </p:normalViewPr>
  <p:slideViewPr>
    <p:cSldViewPr snapToGrid="0">
      <p:cViewPr>
        <p:scale>
          <a:sx n="140" d="100"/>
          <a:sy n="140" d="100"/>
        </p:scale>
        <p:origin x="94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onkos svastits" userId="3865b33f873865d1" providerId="LiveId" clId="{E9476C56-770D-4D41-BD91-2E9677B9FDC3}"/>
    <pc:docChg chg="undo custSel delSld modSld modMainMaster">
      <pc:chgData name="domonkos svastits" userId="3865b33f873865d1" providerId="LiveId" clId="{E9476C56-770D-4D41-BD91-2E9677B9FDC3}" dt="2024-04-26T08:42:57.995" v="181" actId="20577"/>
      <pc:docMkLst>
        <pc:docMk/>
      </pc:docMkLst>
      <pc:sldChg chg="addSp modSp mod">
        <pc:chgData name="domonkos svastits" userId="3865b33f873865d1" providerId="LiveId" clId="{E9476C56-770D-4D41-BD91-2E9677B9FDC3}" dt="2024-04-25T21:23:29.111" v="17" actId="403"/>
        <pc:sldMkLst>
          <pc:docMk/>
          <pc:sldMk cId="2160519182" sldId="256"/>
        </pc:sldMkLst>
        <pc:spChg chg="add mod">
          <ac:chgData name="domonkos svastits" userId="3865b33f873865d1" providerId="LiveId" clId="{E9476C56-770D-4D41-BD91-2E9677B9FDC3}" dt="2024-04-25T21:23:29.111" v="17" actId="403"/>
          <ac:spMkLst>
            <pc:docMk/>
            <pc:sldMk cId="2160519182" sldId="256"/>
            <ac:spMk id="4" creationId="{8E90EB57-D24A-B5C0-1E20-E5BC6EF441D9}"/>
          </ac:spMkLst>
        </pc:spChg>
      </pc:sldChg>
      <pc:sldChg chg="addSp modSp mod">
        <pc:chgData name="domonkos svastits" userId="3865b33f873865d1" providerId="LiveId" clId="{E9476C56-770D-4D41-BD91-2E9677B9FDC3}" dt="2024-04-25T21:24:36.386" v="76" actId="20577"/>
        <pc:sldMkLst>
          <pc:docMk/>
          <pc:sldMk cId="885519586" sldId="257"/>
        </pc:sldMkLst>
        <pc:spChg chg="add mod">
          <ac:chgData name="domonkos svastits" userId="3865b33f873865d1" providerId="LiveId" clId="{E9476C56-770D-4D41-BD91-2E9677B9FDC3}" dt="2024-04-25T21:24:36.386" v="76" actId="20577"/>
          <ac:spMkLst>
            <pc:docMk/>
            <pc:sldMk cId="885519586" sldId="257"/>
            <ac:spMk id="8" creationId="{67C467F0-2A66-5611-F2FA-6D5B7C0413CD}"/>
          </ac:spMkLst>
        </pc:spChg>
      </pc:sldChg>
      <pc:sldChg chg="addSp modSp mod">
        <pc:chgData name="domonkos svastits" userId="3865b33f873865d1" providerId="LiveId" clId="{E9476C56-770D-4D41-BD91-2E9677B9FDC3}" dt="2024-04-26T08:36:23.276" v="176" actId="20577"/>
        <pc:sldMkLst>
          <pc:docMk/>
          <pc:sldMk cId="2623118145" sldId="258"/>
        </pc:sldMkLst>
        <pc:spChg chg="add mod">
          <ac:chgData name="domonkos svastits" userId="3865b33f873865d1" providerId="LiveId" clId="{E9476C56-770D-4D41-BD91-2E9677B9FDC3}" dt="2024-04-25T21:24:31.611" v="74" actId="20577"/>
          <ac:spMkLst>
            <pc:docMk/>
            <pc:sldMk cId="2623118145" sldId="258"/>
            <ac:spMk id="3" creationId="{AFE82A34-4831-2B2F-E2A1-2DA1C9678184}"/>
          </ac:spMkLst>
        </pc:spChg>
        <pc:spChg chg="mod">
          <ac:chgData name="domonkos svastits" userId="3865b33f873865d1" providerId="LiveId" clId="{E9476C56-770D-4D41-BD91-2E9677B9FDC3}" dt="2024-04-26T08:36:23.276" v="176" actId="20577"/>
          <ac:spMkLst>
            <pc:docMk/>
            <pc:sldMk cId="2623118145" sldId="258"/>
            <ac:spMk id="15" creationId="{EE67B8B0-ADCE-2655-6B52-E3AD1A9276BE}"/>
          </ac:spMkLst>
        </pc:spChg>
      </pc:sldChg>
      <pc:sldChg chg="addSp modSp mod">
        <pc:chgData name="domonkos svastits" userId="3865b33f873865d1" providerId="LiveId" clId="{E9476C56-770D-4D41-BD91-2E9677B9FDC3}" dt="2024-04-26T08:42:57.995" v="181" actId="20577"/>
        <pc:sldMkLst>
          <pc:docMk/>
          <pc:sldMk cId="3370601805" sldId="259"/>
        </pc:sldMkLst>
        <pc:spChg chg="add mod">
          <ac:chgData name="domonkos svastits" userId="3865b33f873865d1" providerId="LiveId" clId="{E9476C56-770D-4D41-BD91-2E9677B9FDC3}" dt="2024-04-25T21:24:26.362" v="73" actId="20577"/>
          <ac:spMkLst>
            <pc:docMk/>
            <pc:sldMk cId="3370601805" sldId="259"/>
            <ac:spMk id="3" creationId="{35FE06F1-DFFE-D8DF-0BEB-42402903A05C}"/>
          </ac:spMkLst>
        </pc:spChg>
        <pc:spChg chg="mod">
          <ac:chgData name="domonkos svastits" userId="3865b33f873865d1" providerId="LiveId" clId="{E9476C56-770D-4D41-BD91-2E9677B9FDC3}" dt="2024-04-26T08:42:57.995" v="181" actId="20577"/>
          <ac:spMkLst>
            <pc:docMk/>
            <pc:sldMk cId="3370601805" sldId="259"/>
            <ac:spMk id="17" creationId="{648AF5B7-F436-8CF6-D326-C69FAE84E795}"/>
          </ac:spMkLst>
        </pc:spChg>
      </pc:sldChg>
      <pc:sldChg chg="addSp modSp mod">
        <pc:chgData name="domonkos svastits" userId="3865b33f873865d1" providerId="LiveId" clId="{E9476C56-770D-4D41-BD91-2E9677B9FDC3}" dt="2024-04-25T21:24:15.699" v="69" actId="20577"/>
        <pc:sldMkLst>
          <pc:docMk/>
          <pc:sldMk cId="2692837151" sldId="260"/>
        </pc:sldMkLst>
        <pc:spChg chg="add mod">
          <ac:chgData name="domonkos svastits" userId="3865b33f873865d1" providerId="LiveId" clId="{E9476C56-770D-4D41-BD91-2E9677B9FDC3}" dt="2024-04-25T21:24:15.699" v="69" actId="20577"/>
          <ac:spMkLst>
            <pc:docMk/>
            <pc:sldMk cId="2692837151" sldId="260"/>
            <ac:spMk id="3" creationId="{73FF3439-C888-31C3-5D0C-C988FEE91FAA}"/>
          </ac:spMkLst>
        </pc:spChg>
      </pc:sldChg>
      <pc:sldChg chg="del">
        <pc:chgData name="domonkos svastits" userId="3865b33f873865d1" providerId="LiveId" clId="{E9476C56-770D-4D41-BD91-2E9677B9FDC3}" dt="2024-04-25T21:16:04.451" v="0" actId="47"/>
        <pc:sldMkLst>
          <pc:docMk/>
          <pc:sldMk cId="2922531470" sldId="261"/>
        </pc:sldMkLst>
      </pc:sldChg>
      <pc:sldChg chg="addSp modSp mod">
        <pc:chgData name="domonkos svastits" userId="3865b33f873865d1" providerId="LiveId" clId="{E9476C56-770D-4D41-BD91-2E9677B9FDC3}" dt="2024-04-25T21:24:11.051" v="67" actId="1035"/>
        <pc:sldMkLst>
          <pc:docMk/>
          <pc:sldMk cId="459708661" sldId="262"/>
        </pc:sldMkLst>
        <pc:spChg chg="add mod">
          <ac:chgData name="domonkos svastits" userId="3865b33f873865d1" providerId="LiveId" clId="{E9476C56-770D-4D41-BD91-2E9677B9FDC3}" dt="2024-04-25T21:24:11.051" v="67" actId="1035"/>
          <ac:spMkLst>
            <pc:docMk/>
            <pc:sldMk cId="459708661" sldId="262"/>
            <ac:spMk id="3" creationId="{309131BC-52E1-9EA0-F67B-A5BF10D74069}"/>
          </ac:spMkLst>
        </pc:spChg>
        <pc:picChg chg="mod">
          <ac:chgData name="domonkos svastits" userId="3865b33f873865d1" providerId="LiveId" clId="{E9476C56-770D-4D41-BD91-2E9677B9FDC3}" dt="2024-04-25T21:24:03.982" v="63" actId="1036"/>
          <ac:picMkLst>
            <pc:docMk/>
            <pc:sldMk cId="459708661" sldId="262"/>
            <ac:picMk id="10" creationId="{D6FC669F-221D-42B2-32B2-3AEDE1AA2937}"/>
          </ac:picMkLst>
        </pc:picChg>
      </pc:sldChg>
      <pc:sldChg chg="addSp modSp mod">
        <pc:chgData name="domonkos svastits" userId="3865b33f873865d1" providerId="LiveId" clId="{E9476C56-770D-4D41-BD91-2E9677B9FDC3}" dt="2024-04-25T21:24:20.905" v="71" actId="20577"/>
        <pc:sldMkLst>
          <pc:docMk/>
          <pc:sldMk cId="423040982" sldId="264"/>
        </pc:sldMkLst>
        <pc:spChg chg="add mod">
          <ac:chgData name="domonkos svastits" userId="3865b33f873865d1" providerId="LiveId" clId="{E9476C56-770D-4D41-BD91-2E9677B9FDC3}" dt="2024-04-25T21:24:20.905" v="71" actId="20577"/>
          <ac:spMkLst>
            <pc:docMk/>
            <pc:sldMk cId="423040982" sldId="264"/>
            <ac:spMk id="3" creationId="{B80FCE5D-5E75-AA7B-0742-541447DBA568}"/>
          </ac:spMkLst>
        </pc:spChg>
      </pc:sldChg>
      <pc:sldMasterChg chg="modSldLayout">
        <pc:chgData name="domonkos svastits" userId="3865b33f873865d1" providerId="LiveId" clId="{E9476C56-770D-4D41-BD91-2E9677B9FDC3}" dt="2024-04-25T21:22:28.344" v="9" actId="20577"/>
        <pc:sldMasterMkLst>
          <pc:docMk/>
          <pc:sldMasterMk cId="2771021170" sldId="2147483648"/>
        </pc:sldMasterMkLst>
        <pc:sldLayoutChg chg="modSp mod">
          <pc:chgData name="domonkos svastits" userId="3865b33f873865d1" providerId="LiveId" clId="{E9476C56-770D-4D41-BD91-2E9677B9FDC3}" dt="2024-04-25T21:22:28.344" v="9" actId="20577"/>
          <pc:sldLayoutMkLst>
            <pc:docMk/>
            <pc:sldMasterMk cId="2771021170" sldId="2147483648"/>
            <pc:sldLayoutMk cId="241984539" sldId="2147483649"/>
          </pc:sldLayoutMkLst>
          <pc:spChg chg="mod">
            <ac:chgData name="domonkos svastits" userId="3865b33f873865d1" providerId="LiveId" clId="{E9476C56-770D-4D41-BD91-2E9677B9FDC3}" dt="2024-04-25T21:22:28.344" v="9" actId="20577"/>
            <ac:spMkLst>
              <pc:docMk/>
              <pc:sldMasterMk cId="2771021170" sldId="2147483648"/>
              <pc:sldLayoutMk cId="241984539" sldId="2147483649"/>
              <ac:spMk id="6" creationId="{EFA5834D-C42A-243B-5588-A06575B9AF36}"/>
            </ac:spMkLst>
          </pc:spChg>
        </pc:sldLayoutChg>
      </pc:sldMasterChg>
    </pc:docChg>
  </pc:docChgLst>
  <pc:docChgLst>
    <pc:chgData name="domonkos svastits" userId="3865b33f873865d1" providerId="LiveId" clId="{F7509290-CE07-437D-B35D-98E9AFF58FD1}"/>
    <pc:docChg chg="undo custSel addSld delSld modSld sldOrd">
      <pc:chgData name="domonkos svastits" userId="3865b33f873865d1" providerId="LiveId" clId="{F7509290-CE07-437D-B35D-98E9AFF58FD1}" dt="2024-06-18T17:11:34.712" v="7765" actId="20577"/>
      <pc:docMkLst>
        <pc:docMk/>
      </pc:docMkLst>
      <pc:sldChg chg="addSp delSp modSp mod">
        <pc:chgData name="domonkos svastits" userId="3865b33f873865d1" providerId="LiveId" clId="{F7509290-CE07-437D-B35D-98E9AFF58FD1}" dt="2024-06-18T10:15:21.191" v="7448" actId="1076"/>
        <pc:sldMkLst>
          <pc:docMk/>
          <pc:sldMk cId="2160519182" sldId="256"/>
        </pc:sldMkLst>
        <pc:spChg chg="mod">
          <ac:chgData name="domonkos svastits" userId="3865b33f873865d1" providerId="LiveId" clId="{F7509290-CE07-437D-B35D-98E9AFF58FD1}" dt="2024-06-17T14:53:41.999" v="6146" actId="2711"/>
          <ac:spMkLst>
            <pc:docMk/>
            <pc:sldMk cId="2160519182" sldId="256"/>
            <ac:spMk id="2" creationId="{C06823BF-8D25-3F12-E5F1-80FDBF2E5E66}"/>
          </ac:spMkLst>
        </pc:spChg>
        <pc:spChg chg="mod">
          <ac:chgData name="domonkos svastits" userId="3865b33f873865d1" providerId="LiveId" clId="{F7509290-CE07-437D-B35D-98E9AFF58FD1}" dt="2024-06-17T17:43:05.443" v="7135" actId="1076"/>
          <ac:spMkLst>
            <pc:docMk/>
            <pc:sldMk cId="2160519182" sldId="256"/>
            <ac:spMk id="3" creationId="{E0E0695A-2A91-38D0-7D60-1282C9E34AA0}"/>
          </ac:spMkLst>
        </pc:spChg>
        <pc:spChg chg="mod">
          <ac:chgData name="domonkos svastits" userId="3865b33f873865d1" providerId="LiveId" clId="{F7509290-CE07-437D-B35D-98E9AFF58FD1}" dt="2024-06-17T15:33:51.462" v="6456" actId="1036"/>
          <ac:spMkLst>
            <pc:docMk/>
            <pc:sldMk cId="2160519182" sldId="256"/>
            <ac:spMk id="4" creationId="{8E90EB57-D24A-B5C0-1E20-E5BC6EF441D9}"/>
          </ac:spMkLst>
        </pc:spChg>
        <pc:picChg chg="del">
          <ac:chgData name="domonkos svastits" userId="3865b33f873865d1" providerId="LiveId" clId="{F7509290-CE07-437D-B35D-98E9AFF58FD1}" dt="2024-06-14T07:35:01.616" v="0" actId="478"/>
          <ac:picMkLst>
            <pc:docMk/>
            <pc:sldMk cId="2160519182" sldId="256"/>
            <ac:picMk id="5" creationId="{DDFAEC46-1E2A-B5CA-1F47-786A8DC47D28}"/>
          </ac:picMkLst>
        </pc:picChg>
        <pc:picChg chg="add mod">
          <ac:chgData name="domonkos svastits" userId="3865b33f873865d1" providerId="LiveId" clId="{F7509290-CE07-437D-B35D-98E9AFF58FD1}" dt="2024-06-17T08:28:33.387" v="2416" actId="1036"/>
          <ac:picMkLst>
            <pc:docMk/>
            <pc:sldMk cId="2160519182" sldId="256"/>
            <ac:picMk id="6" creationId="{8918D186-A39F-A724-2EFE-DDE6C2C13E48}"/>
          </ac:picMkLst>
        </pc:picChg>
        <pc:picChg chg="del mod">
          <ac:chgData name="domonkos svastits" userId="3865b33f873865d1" providerId="LiveId" clId="{F7509290-CE07-437D-B35D-98E9AFF58FD1}" dt="2024-06-16T10:21:19.779" v="1251" actId="478"/>
          <ac:picMkLst>
            <pc:docMk/>
            <pc:sldMk cId="2160519182" sldId="256"/>
            <ac:picMk id="7" creationId="{C889EEF6-32C5-9B5B-D11F-1173F8043843}"/>
          </ac:picMkLst>
        </pc:picChg>
        <pc:picChg chg="add del mod ord">
          <ac:chgData name="domonkos svastits" userId="3865b33f873865d1" providerId="LiveId" clId="{F7509290-CE07-437D-B35D-98E9AFF58FD1}" dt="2024-06-18T10:15:15.753" v="7447" actId="478"/>
          <ac:picMkLst>
            <pc:docMk/>
            <pc:sldMk cId="2160519182" sldId="256"/>
            <ac:picMk id="7" creationId="{EAAFBBCE-32CF-D5F8-BD57-3B17401F62D3}"/>
          </ac:picMkLst>
        </pc:picChg>
        <pc:picChg chg="add mod">
          <ac:chgData name="domonkos svastits" userId="3865b33f873865d1" providerId="LiveId" clId="{F7509290-CE07-437D-B35D-98E9AFF58FD1}" dt="2024-06-17T08:21:22.741" v="2259" actId="1076"/>
          <ac:picMkLst>
            <pc:docMk/>
            <pc:sldMk cId="2160519182" sldId="256"/>
            <ac:picMk id="8" creationId="{99F25BB3-7F95-032F-F379-604397E24882}"/>
          </ac:picMkLst>
        </pc:picChg>
        <pc:picChg chg="add del mod">
          <ac:chgData name="domonkos svastits" userId="3865b33f873865d1" providerId="LiveId" clId="{F7509290-CE07-437D-B35D-98E9AFF58FD1}" dt="2024-06-17T08:13:29.652" v="2118" actId="478"/>
          <ac:picMkLst>
            <pc:docMk/>
            <pc:sldMk cId="2160519182" sldId="256"/>
            <ac:picMk id="9" creationId="{71716479-BADE-490D-1E54-3EFB6D931DFB}"/>
          </ac:picMkLst>
        </pc:picChg>
        <pc:picChg chg="add del mod ord">
          <ac:chgData name="domonkos svastits" userId="3865b33f873865d1" providerId="LiveId" clId="{F7509290-CE07-437D-B35D-98E9AFF58FD1}" dt="2024-06-18T10:12:42.751" v="7439" actId="478"/>
          <ac:picMkLst>
            <pc:docMk/>
            <pc:sldMk cId="2160519182" sldId="256"/>
            <ac:picMk id="9" creationId="{BD1E0660-A78B-1B32-E43C-93DCC1C2EDF2}"/>
          </ac:picMkLst>
        </pc:picChg>
        <pc:picChg chg="add mod">
          <ac:chgData name="domonkos svastits" userId="3865b33f873865d1" providerId="LiveId" clId="{F7509290-CE07-437D-B35D-98E9AFF58FD1}" dt="2024-06-17T08:22:21.786" v="2337" actId="1037"/>
          <ac:picMkLst>
            <pc:docMk/>
            <pc:sldMk cId="2160519182" sldId="256"/>
            <ac:picMk id="10" creationId="{845A3C9B-2E95-0DE6-C3C7-C27EC59A2E52}"/>
          </ac:picMkLst>
        </pc:picChg>
        <pc:picChg chg="add mod">
          <ac:chgData name="domonkos svastits" userId="3865b33f873865d1" providerId="LiveId" clId="{F7509290-CE07-437D-B35D-98E9AFF58FD1}" dt="2024-06-17T08:22:31.275" v="2371" actId="1038"/>
          <ac:picMkLst>
            <pc:docMk/>
            <pc:sldMk cId="2160519182" sldId="256"/>
            <ac:picMk id="11" creationId="{77C31EA2-AC00-21A9-B73C-712DA8FECE4B}"/>
          </ac:picMkLst>
        </pc:picChg>
        <pc:picChg chg="add mod">
          <ac:chgData name="domonkos svastits" userId="3865b33f873865d1" providerId="LiveId" clId="{F7509290-CE07-437D-B35D-98E9AFF58FD1}" dt="2024-06-17T08:22:28.295" v="2367" actId="1037"/>
          <ac:picMkLst>
            <pc:docMk/>
            <pc:sldMk cId="2160519182" sldId="256"/>
            <ac:picMk id="12" creationId="{69465BF4-719E-7F82-445C-629F3027CA9A}"/>
          </ac:picMkLst>
        </pc:picChg>
        <pc:picChg chg="add mod">
          <ac:chgData name="domonkos svastits" userId="3865b33f873865d1" providerId="LiveId" clId="{F7509290-CE07-437D-B35D-98E9AFF58FD1}" dt="2024-06-17T08:22:16.572" v="2305" actId="1038"/>
          <ac:picMkLst>
            <pc:docMk/>
            <pc:sldMk cId="2160519182" sldId="256"/>
            <ac:picMk id="13" creationId="{91CD60D3-E176-4EBC-EB94-8155CF45D601}"/>
          </ac:picMkLst>
        </pc:picChg>
        <pc:picChg chg="add mod ord">
          <ac:chgData name="domonkos svastits" userId="3865b33f873865d1" providerId="LiveId" clId="{F7509290-CE07-437D-B35D-98E9AFF58FD1}" dt="2024-06-18T10:15:21.191" v="7448" actId="1076"/>
          <ac:picMkLst>
            <pc:docMk/>
            <pc:sldMk cId="2160519182" sldId="256"/>
            <ac:picMk id="15" creationId="{620DF8BA-2A7D-6C6C-F82B-9D1A12F91617}"/>
          </ac:picMkLst>
        </pc:picChg>
      </pc:sldChg>
      <pc:sldChg chg="delSp modSp del mod">
        <pc:chgData name="domonkos svastits" userId="3865b33f873865d1" providerId="LiveId" clId="{F7509290-CE07-437D-B35D-98E9AFF58FD1}" dt="2024-06-17T14:54:50.272" v="6154" actId="47"/>
        <pc:sldMkLst>
          <pc:docMk/>
          <pc:sldMk cId="885519586" sldId="257"/>
        </pc:sldMkLst>
        <pc:spChg chg="mod">
          <ac:chgData name="domonkos svastits" userId="3865b33f873865d1" providerId="LiveId" clId="{F7509290-CE07-437D-B35D-98E9AFF58FD1}" dt="2024-06-17T14:53:29.208" v="6145" actId="2711"/>
          <ac:spMkLst>
            <pc:docMk/>
            <pc:sldMk cId="885519586" sldId="257"/>
            <ac:spMk id="2" creationId="{ECA77C35-F49E-4EC5-CBFF-C8B2E1D1DCAD}"/>
          </ac:spMkLst>
        </pc:spChg>
        <pc:spChg chg="del">
          <ac:chgData name="domonkos svastits" userId="3865b33f873865d1" providerId="LiveId" clId="{F7509290-CE07-437D-B35D-98E9AFF58FD1}" dt="2024-06-14T09:53:33.038" v="449" actId="478"/>
          <ac:spMkLst>
            <pc:docMk/>
            <pc:sldMk cId="885519586" sldId="257"/>
            <ac:spMk id="5" creationId="{0A059ED8-B09D-3CED-778F-2788B5F7B4E3}"/>
          </ac:spMkLst>
        </pc:spChg>
        <pc:spChg chg="del">
          <ac:chgData name="domonkos svastits" userId="3865b33f873865d1" providerId="LiveId" clId="{F7509290-CE07-437D-B35D-98E9AFF58FD1}" dt="2024-06-14T09:53:33.038" v="449" actId="478"/>
          <ac:spMkLst>
            <pc:docMk/>
            <pc:sldMk cId="885519586" sldId="257"/>
            <ac:spMk id="6" creationId="{281C2BE7-9A84-5CF8-1945-1E9C2FB7F8F9}"/>
          </ac:spMkLst>
        </pc:spChg>
        <pc:spChg chg="del">
          <ac:chgData name="domonkos svastits" userId="3865b33f873865d1" providerId="LiveId" clId="{F7509290-CE07-437D-B35D-98E9AFF58FD1}" dt="2024-06-14T09:53:33.038" v="449" actId="478"/>
          <ac:spMkLst>
            <pc:docMk/>
            <pc:sldMk cId="885519586" sldId="257"/>
            <ac:spMk id="7" creationId="{6292DF63-0ED6-B301-82F6-865B7FFEA1F1}"/>
          </ac:spMkLst>
        </pc:spChg>
        <pc:spChg chg="del">
          <ac:chgData name="domonkos svastits" userId="3865b33f873865d1" providerId="LiveId" clId="{F7509290-CE07-437D-B35D-98E9AFF58FD1}" dt="2024-06-14T09:53:33.038" v="449" actId="478"/>
          <ac:spMkLst>
            <pc:docMk/>
            <pc:sldMk cId="885519586" sldId="257"/>
            <ac:spMk id="14" creationId="{52DF9A1F-80BF-BF56-0100-1FAE719F38D8}"/>
          </ac:spMkLst>
        </pc:spChg>
        <pc:spChg chg="del">
          <ac:chgData name="domonkos svastits" userId="3865b33f873865d1" providerId="LiveId" clId="{F7509290-CE07-437D-B35D-98E9AFF58FD1}" dt="2024-06-14T09:53:33.038" v="449" actId="478"/>
          <ac:spMkLst>
            <pc:docMk/>
            <pc:sldMk cId="885519586" sldId="257"/>
            <ac:spMk id="23" creationId="{9CDE2CDC-8C99-4239-BC79-40A4E7DD874C}"/>
          </ac:spMkLst>
        </pc:spChg>
        <pc:spChg chg="del">
          <ac:chgData name="domonkos svastits" userId="3865b33f873865d1" providerId="LiveId" clId="{F7509290-CE07-437D-B35D-98E9AFF58FD1}" dt="2024-06-14T09:53:33.038" v="449" actId="478"/>
          <ac:spMkLst>
            <pc:docMk/>
            <pc:sldMk cId="885519586" sldId="257"/>
            <ac:spMk id="24" creationId="{0A0537DE-24E6-0DA8-BB07-AB84443C585F}"/>
          </ac:spMkLst>
        </pc:spChg>
        <pc:spChg chg="del">
          <ac:chgData name="domonkos svastits" userId="3865b33f873865d1" providerId="LiveId" clId="{F7509290-CE07-437D-B35D-98E9AFF58FD1}" dt="2024-06-14T09:53:33.038" v="449" actId="478"/>
          <ac:spMkLst>
            <pc:docMk/>
            <pc:sldMk cId="885519586" sldId="257"/>
            <ac:spMk id="31" creationId="{1302B7F9-13FF-E3CC-2399-276B2A3BD097}"/>
          </ac:spMkLst>
        </pc:spChg>
        <pc:picChg chg="del">
          <ac:chgData name="domonkos svastits" userId="3865b33f873865d1" providerId="LiveId" clId="{F7509290-CE07-437D-B35D-98E9AFF58FD1}" dt="2024-06-14T09:53:33.038" v="449" actId="478"/>
          <ac:picMkLst>
            <pc:docMk/>
            <pc:sldMk cId="885519586" sldId="257"/>
            <ac:picMk id="3" creationId="{4DD5A5DA-2CED-0BAF-9347-A5EFDCD6CE3A}"/>
          </ac:picMkLst>
        </pc:picChg>
        <pc:picChg chg="del">
          <ac:chgData name="domonkos svastits" userId="3865b33f873865d1" providerId="LiveId" clId="{F7509290-CE07-437D-B35D-98E9AFF58FD1}" dt="2024-06-14T09:53:33.038" v="449" actId="478"/>
          <ac:picMkLst>
            <pc:docMk/>
            <pc:sldMk cId="885519586" sldId="257"/>
            <ac:picMk id="9" creationId="{429FC4D0-0F9F-7B33-492A-D8CF8B298A48}"/>
          </ac:picMkLst>
        </pc:picChg>
        <pc:picChg chg="del">
          <ac:chgData name="domonkos svastits" userId="3865b33f873865d1" providerId="LiveId" clId="{F7509290-CE07-437D-B35D-98E9AFF58FD1}" dt="2024-06-14T09:53:33.038" v="449" actId="478"/>
          <ac:picMkLst>
            <pc:docMk/>
            <pc:sldMk cId="885519586" sldId="257"/>
            <ac:picMk id="11" creationId="{D8A29AEE-DF61-756A-B114-0D34B759AA2D}"/>
          </ac:picMkLst>
        </pc:picChg>
        <pc:cxnChg chg="del">
          <ac:chgData name="domonkos svastits" userId="3865b33f873865d1" providerId="LiveId" clId="{F7509290-CE07-437D-B35D-98E9AFF58FD1}" dt="2024-06-14T09:53:33.038" v="449" actId="478"/>
          <ac:cxnSpMkLst>
            <pc:docMk/>
            <pc:sldMk cId="885519586" sldId="257"/>
            <ac:cxnSpMk id="4" creationId="{DD679EBA-B715-2045-D81A-A796CDBF934D}"/>
          </ac:cxnSpMkLst>
        </pc:cxnChg>
        <pc:cxnChg chg="del">
          <ac:chgData name="domonkos svastits" userId="3865b33f873865d1" providerId="LiveId" clId="{F7509290-CE07-437D-B35D-98E9AFF58FD1}" dt="2024-06-14T09:53:33.038" v="449" actId="478"/>
          <ac:cxnSpMkLst>
            <pc:docMk/>
            <pc:sldMk cId="885519586" sldId="257"/>
            <ac:cxnSpMk id="17" creationId="{31F1D899-EB4F-DC64-5688-F94DF9E9FED9}"/>
          </ac:cxnSpMkLst>
        </pc:cxnChg>
        <pc:cxnChg chg="del">
          <ac:chgData name="domonkos svastits" userId="3865b33f873865d1" providerId="LiveId" clId="{F7509290-CE07-437D-B35D-98E9AFF58FD1}" dt="2024-06-14T09:53:33.038" v="449" actId="478"/>
          <ac:cxnSpMkLst>
            <pc:docMk/>
            <pc:sldMk cId="885519586" sldId="257"/>
            <ac:cxnSpMk id="21" creationId="{2168B8EA-470F-9FE7-5B51-F676B80AD225}"/>
          </ac:cxnSpMkLst>
        </pc:cxnChg>
        <pc:cxnChg chg="del">
          <ac:chgData name="domonkos svastits" userId="3865b33f873865d1" providerId="LiveId" clId="{F7509290-CE07-437D-B35D-98E9AFF58FD1}" dt="2024-06-14T09:53:33.038" v="449" actId="478"/>
          <ac:cxnSpMkLst>
            <pc:docMk/>
            <pc:sldMk cId="885519586" sldId="257"/>
            <ac:cxnSpMk id="25" creationId="{BB8C4999-2D99-8D27-591D-B8A569579819}"/>
          </ac:cxnSpMkLst>
        </pc:cxnChg>
      </pc:sldChg>
      <pc:sldChg chg="addSp delSp modSp mod modAnim">
        <pc:chgData name="domonkos svastits" userId="3865b33f873865d1" providerId="LiveId" clId="{F7509290-CE07-437D-B35D-98E9AFF58FD1}" dt="2024-06-18T17:11:34.712" v="7765" actId="20577"/>
        <pc:sldMkLst>
          <pc:docMk/>
          <pc:sldMk cId="2623118145" sldId="258"/>
        </pc:sldMkLst>
        <pc:spChg chg="mod">
          <ac:chgData name="domonkos svastits" userId="3865b33f873865d1" providerId="LiveId" clId="{F7509290-CE07-437D-B35D-98E9AFF58FD1}" dt="2024-06-18T17:11:34.712" v="7765" actId="20577"/>
          <ac:spMkLst>
            <pc:docMk/>
            <pc:sldMk cId="2623118145" sldId="258"/>
            <ac:spMk id="2" creationId="{D983E090-F8CA-FCDC-89B9-389EFA5FB2BA}"/>
          </ac:spMkLst>
        </pc:spChg>
        <pc:spChg chg="mod">
          <ac:chgData name="domonkos svastits" userId="3865b33f873865d1" providerId="LiveId" clId="{F7509290-CE07-437D-B35D-98E9AFF58FD1}" dt="2024-06-17T15:33:55.442" v="6458" actId="20577"/>
          <ac:spMkLst>
            <pc:docMk/>
            <pc:sldMk cId="2623118145" sldId="258"/>
            <ac:spMk id="3" creationId="{AFE82A34-4831-2B2F-E2A1-2DA1C9678184}"/>
          </ac:spMkLst>
        </pc:spChg>
        <pc:spChg chg="add mod">
          <ac:chgData name="domonkos svastits" userId="3865b33f873865d1" providerId="LiveId" clId="{F7509290-CE07-437D-B35D-98E9AFF58FD1}" dt="2024-06-17T14:54:07.618" v="6149" actId="2711"/>
          <ac:spMkLst>
            <pc:docMk/>
            <pc:sldMk cId="2623118145" sldId="258"/>
            <ac:spMk id="4" creationId="{416D1904-2B85-6F0B-124A-C01961C7BBC7}"/>
          </ac:spMkLst>
        </pc:spChg>
        <pc:spChg chg="add mod">
          <ac:chgData name="domonkos svastits" userId="3865b33f873865d1" providerId="LiveId" clId="{F7509290-CE07-437D-B35D-98E9AFF58FD1}" dt="2024-06-18T09:56:32.735" v="7424" actId="1036"/>
          <ac:spMkLst>
            <pc:docMk/>
            <pc:sldMk cId="2623118145" sldId="258"/>
            <ac:spMk id="5" creationId="{DD2A35AA-368D-D87D-6D4F-C11C800954D1}"/>
          </ac:spMkLst>
        </pc:spChg>
        <pc:spChg chg="del mod">
          <ac:chgData name="domonkos svastits" userId="3865b33f873865d1" providerId="LiveId" clId="{F7509290-CE07-437D-B35D-98E9AFF58FD1}" dt="2024-06-14T08:07:16.126" v="35" actId="478"/>
          <ac:spMkLst>
            <pc:docMk/>
            <pc:sldMk cId="2623118145" sldId="258"/>
            <ac:spMk id="6" creationId="{27D602BA-17EE-ABE2-E8EC-749FF07051BC}"/>
          </ac:spMkLst>
        </pc:spChg>
        <pc:spChg chg="del">
          <ac:chgData name="domonkos svastits" userId="3865b33f873865d1" providerId="LiveId" clId="{F7509290-CE07-437D-B35D-98E9AFF58FD1}" dt="2024-06-14T08:07:07.046" v="32" actId="478"/>
          <ac:spMkLst>
            <pc:docMk/>
            <pc:sldMk cId="2623118145" sldId="258"/>
            <ac:spMk id="7" creationId="{3DE21763-156A-4B64-4EE9-6CD0317182DE}"/>
          </ac:spMkLst>
        </pc:spChg>
        <pc:spChg chg="add mod">
          <ac:chgData name="domonkos svastits" userId="3865b33f873865d1" providerId="LiveId" clId="{F7509290-CE07-437D-B35D-98E9AFF58FD1}" dt="2024-06-18T09:54:50.134" v="7342"/>
          <ac:spMkLst>
            <pc:docMk/>
            <pc:sldMk cId="2623118145" sldId="258"/>
            <ac:spMk id="7" creationId="{5B5AB95F-5EF6-5E58-2672-74B39D420D60}"/>
          </ac:spMkLst>
        </pc:spChg>
        <pc:spChg chg="add mod">
          <ac:chgData name="domonkos svastits" userId="3865b33f873865d1" providerId="LiveId" clId="{F7509290-CE07-437D-B35D-98E9AFF58FD1}" dt="2024-06-18T09:56:32.735" v="7424" actId="1036"/>
          <ac:spMkLst>
            <pc:docMk/>
            <pc:sldMk cId="2623118145" sldId="258"/>
            <ac:spMk id="9" creationId="{BB4B2647-B898-C476-BBAF-DB1E7C5DFAED}"/>
          </ac:spMkLst>
        </pc:spChg>
        <pc:spChg chg="add mod">
          <ac:chgData name="domonkos svastits" userId="3865b33f873865d1" providerId="LiveId" clId="{F7509290-CE07-437D-B35D-98E9AFF58FD1}" dt="2024-06-18T09:56:32.735" v="7424" actId="1036"/>
          <ac:spMkLst>
            <pc:docMk/>
            <pc:sldMk cId="2623118145" sldId="258"/>
            <ac:spMk id="10" creationId="{0CFC6071-91D2-71F9-F91D-27FD0B3924EC}"/>
          </ac:spMkLst>
        </pc:spChg>
        <pc:spChg chg="del">
          <ac:chgData name="domonkos svastits" userId="3865b33f873865d1" providerId="LiveId" clId="{F7509290-CE07-437D-B35D-98E9AFF58FD1}" dt="2024-06-14T08:07:07.046" v="32" actId="478"/>
          <ac:spMkLst>
            <pc:docMk/>
            <pc:sldMk cId="2623118145" sldId="258"/>
            <ac:spMk id="10" creationId="{946774B0-83F2-19DA-245F-ED1FD25EA1C9}"/>
          </ac:spMkLst>
        </pc:spChg>
        <pc:spChg chg="add mod">
          <ac:chgData name="domonkos svastits" userId="3865b33f873865d1" providerId="LiveId" clId="{F7509290-CE07-437D-B35D-98E9AFF58FD1}" dt="2024-06-18T09:56:32.735" v="7424" actId="1036"/>
          <ac:spMkLst>
            <pc:docMk/>
            <pc:sldMk cId="2623118145" sldId="258"/>
            <ac:spMk id="11" creationId="{636E99B1-8749-774F-8BBC-26467404AB9F}"/>
          </ac:spMkLst>
        </pc:spChg>
        <pc:spChg chg="del">
          <ac:chgData name="domonkos svastits" userId="3865b33f873865d1" providerId="LiveId" clId="{F7509290-CE07-437D-B35D-98E9AFF58FD1}" dt="2024-06-14T08:07:07.046" v="32" actId="478"/>
          <ac:spMkLst>
            <pc:docMk/>
            <pc:sldMk cId="2623118145" sldId="258"/>
            <ac:spMk id="13" creationId="{811584D4-70C8-AF26-661F-09C5CD1F2F50}"/>
          </ac:spMkLst>
        </pc:spChg>
        <pc:spChg chg="mod">
          <ac:chgData name="domonkos svastits" userId="3865b33f873865d1" providerId="LiveId" clId="{F7509290-CE07-437D-B35D-98E9AFF58FD1}" dt="2024-06-18T09:55:14.508" v="7365" actId="1036"/>
          <ac:spMkLst>
            <pc:docMk/>
            <pc:sldMk cId="2623118145" sldId="258"/>
            <ac:spMk id="15" creationId="{EE67B8B0-ADCE-2655-6B52-E3AD1A9276BE}"/>
          </ac:spMkLst>
        </pc:spChg>
        <pc:spChg chg="del">
          <ac:chgData name="domonkos svastits" userId="3865b33f873865d1" providerId="LiveId" clId="{F7509290-CE07-437D-B35D-98E9AFF58FD1}" dt="2024-06-14T08:07:07.046" v="32" actId="478"/>
          <ac:spMkLst>
            <pc:docMk/>
            <pc:sldMk cId="2623118145" sldId="258"/>
            <ac:spMk id="16" creationId="{35AD85F7-495E-7629-EDB3-0B7B31B2726D}"/>
          </ac:spMkLst>
        </pc:spChg>
        <pc:spChg chg="add mod">
          <ac:chgData name="domonkos svastits" userId="3865b33f873865d1" providerId="LiveId" clId="{F7509290-CE07-437D-B35D-98E9AFF58FD1}" dt="2024-06-18T09:55:20.526" v="7389" actId="1035"/>
          <ac:spMkLst>
            <pc:docMk/>
            <pc:sldMk cId="2623118145" sldId="258"/>
            <ac:spMk id="17" creationId="{7BB89ECD-68AD-4370-1C77-C46211C1220A}"/>
          </ac:spMkLst>
        </pc:spChg>
        <pc:picChg chg="del">
          <ac:chgData name="domonkos svastits" userId="3865b33f873865d1" providerId="LiveId" clId="{F7509290-CE07-437D-B35D-98E9AFF58FD1}" dt="2024-06-14T08:04:53.810" v="6" actId="478"/>
          <ac:picMkLst>
            <pc:docMk/>
            <pc:sldMk cId="2623118145" sldId="258"/>
            <ac:picMk id="4" creationId="{7352D672-2596-5CB2-16FA-AEC252BF69E5}"/>
          </ac:picMkLst>
        </pc:picChg>
        <pc:picChg chg="add del mod">
          <ac:chgData name="domonkos svastits" userId="3865b33f873865d1" providerId="LiveId" clId="{F7509290-CE07-437D-B35D-98E9AFF58FD1}" dt="2024-06-17T14:42:20.781" v="6124" actId="478"/>
          <ac:picMkLst>
            <pc:docMk/>
            <pc:sldMk cId="2623118145" sldId="258"/>
            <ac:picMk id="5" creationId="{F7537F1D-25ED-018D-B9E7-D7F4817661A0}"/>
          </ac:picMkLst>
        </pc:picChg>
        <pc:picChg chg="add mod">
          <ac:chgData name="domonkos svastits" userId="3865b33f873865d1" providerId="LiveId" clId="{F7509290-CE07-437D-B35D-98E9AFF58FD1}" dt="2024-06-17T14:43:12.938" v="6129" actId="1076"/>
          <ac:picMkLst>
            <pc:docMk/>
            <pc:sldMk cId="2623118145" sldId="258"/>
            <ac:picMk id="6" creationId="{D9A7309A-7C00-C79A-D885-E3AE64504B70}"/>
          </ac:picMkLst>
        </pc:picChg>
        <pc:picChg chg="add mod">
          <ac:chgData name="domonkos svastits" userId="3865b33f873865d1" providerId="LiveId" clId="{F7509290-CE07-437D-B35D-98E9AFF58FD1}" dt="2024-06-17T14:46:15.692" v="6131" actId="1076"/>
          <ac:picMkLst>
            <pc:docMk/>
            <pc:sldMk cId="2623118145" sldId="258"/>
            <ac:picMk id="8" creationId="{0EDC90BE-827F-20C3-3099-4905402C0CB9}"/>
          </ac:picMkLst>
        </pc:picChg>
        <pc:picChg chg="del">
          <ac:chgData name="domonkos svastits" userId="3865b33f873865d1" providerId="LiveId" clId="{F7509290-CE07-437D-B35D-98E9AFF58FD1}" dt="2024-06-14T08:07:07.046" v="32" actId="478"/>
          <ac:picMkLst>
            <pc:docMk/>
            <pc:sldMk cId="2623118145" sldId="258"/>
            <ac:picMk id="9" creationId="{FA5F4167-88C4-0DD2-057D-0043A3CD70A9}"/>
          </ac:picMkLst>
        </pc:picChg>
        <pc:picChg chg="add del mod">
          <ac:chgData name="domonkos svastits" userId="3865b33f873865d1" providerId="LiveId" clId="{F7509290-CE07-437D-B35D-98E9AFF58FD1}" dt="2024-06-14T10:02:08.306" v="553" actId="478"/>
          <ac:picMkLst>
            <pc:docMk/>
            <pc:sldMk cId="2623118145" sldId="258"/>
            <ac:picMk id="11" creationId="{2E7DCDA5-03EF-A6F8-E5C8-F32823F148EC}"/>
          </ac:picMkLst>
        </pc:picChg>
        <pc:picChg chg="del">
          <ac:chgData name="domonkos svastits" userId="3865b33f873865d1" providerId="LiveId" clId="{F7509290-CE07-437D-B35D-98E9AFF58FD1}" dt="2024-06-14T08:07:07.046" v="32" actId="478"/>
          <ac:picMkLst>
            <pc:docMk/>
            <pc:sldMk cId="2623118145" sldId="258"/>
            <ac:picMk id="12" creationId="{E53E46D0-9AB2-10C8-E82A-514FCF9A49DE}"/>
          </ac:picMkLst>
        </pc:picChg>
        <pc:picChg chg="del mod">
          <ac:chgData name="domonkos svastits" userId="3865b33f873865d1" providerId="LiveId" clId="{F7509290-CE07-437D-B35D-98E9AFF58FD1}" dt="2024-06-17T08:38:25.847" v="2539" actId="478"/>
          <ac:picMkLst>
            <pc:docMk/>
            <pc:sldMk cId="2623118145" sldId="258"/>
            <ac:picMk id="14" creationId="{FAD9E32B-DCE9-3B90-46BD-2E930DD7EF61}"/>
          </ac:picMkLst>
        </pc:picChg>
        <pc:picChg chg="add mod">
          <ac:chgData name="domonkos svastits" userId="3865b33f873865d1" providerId="LiveId" clId="{F7509290-CE07-437D-B35D-98E9AFF58FD1}" dt="2024-06-18T09:54:52.346" v="7344" actId="1076"/>
          <ac:picMkLst>
            <pc:docMk/>
            <pc:sldMk cId="2623118145" sldId="258"/>
            <ac:picMk id="18" creationId="{B7B31F6D-2C32-51AA-534C-4B4C140CFAF6}"/>
          </ac:picMkLst>
        </pc:picChg>
        <pc:picChg chg="del">
          <ac:chgData name="domonkos svastits" userId="3865b33f873865d1" providerId="LiveId" clId="{F7509290-CE07-437D-B35D-98E9AFF58FD1}" dt="2024-06-14T08:07:07.046" v="32" actId="478"/>
          <ac:picMkLst>
            <pc:docMk/>
            <pc:sldMk cId="2623118145" sldId="258"/>
            <ac:picMk id="1026" creationId="{6E95C9D9-0B66-BE04-4589-64B1F2B62CB1}"/>
          </ac:picMkLst>
        </pc:picChg>
        <pc:picChg chg="add mod">
          <ac:chgData name="domonkos svastits" userId="3865b33f873865d1" providerId="LiveId" clId="{F7509290-CE07-437D-B35D-98E9AFF58FD1}" dt="2024-06-17T14:43:05.289" v="6128" actId="1076"/>
          <ac:picMkLst>
            <pc:docMk/>
            <pc:sldMk cId="2623118145" sldId="258"/>
            <ac:picMk id="3074" creationId="{D5F7F6E0-B1CA-1E82-972D-0D67A3B26177}"/>
          </ac:picMkLst>
        </pc:picChg>
        <pc:cxnChg chg="del">
          <ac:chgData name="domonkos svastits" userId="3865b33f873865d1" providerId="LiveId" clId="{F7509290-CE07-437D-B35D-98E9AFF58FD1}" dt="2024-06-14T08:07:10.516" v="33" actId="478"/>
          <ac:cxnSpMkLst>
            <pc:docMk/>
            <pc:sldMk cId="2623118145" sldId="258"/>
            <ac:cxnSpMk id="5" creationId="{126C7725-E6C9-5A8C-B1A9-961E5C7599E3}"/>
          </ac:cxnSpMkLst>
        </pc:cxnChg>
      </pc:sldChg>
      <pc:sldChg chg="modSp add del mod">
        <pc:chgData name="domonkos svastits" userId="3865b33f873865d1" providerId="LiveId" clId="{F7509290-CE07-437D-B35D-98E9AFF58FD1}" dt="2024-06-17T15:32:36.040" v="6437" actId="47"/>
        <pc:sldMkLst>
          <pc:docMk/>
          <pc:sldMk cId="3370601805" sldId="259"/>
        </pc:sldMkLst>
        <pc:spChg chg="mod">
          <ac:chgData name="domonkos svastits" userId="3865b33f873865d1" providerId="LiveId" clId="{F7509290-CE07-437D-B35D-98E9AFF58FD1}" dt="2024-06-17T14:55:00.211" v="6155" actId="2711"/>
          <ac:spMkLst>
            <pc:docMk/>
            <pc:sldMk cId="3370601805" sldId="259"/>
            <ac:spMk id="2" creationId="{53B1650D-0A1C-4099-797E-EAFFD7C99FF0}"/>
          </ac:spMkLst>
        </pc:spChg>
      </pc:sldChg>
      <pc:sldChg chg="addSp delSp modSp mod modAnim">
        <pc:chgData name="domonkos svastits" userId="3865b33f873865d1" providerId="LiveId" clId="{F7509290-CE07-437D-B35D-98E9AFF58FD1}" dt="2024-06-18T12:51:28.761" v="7744"/>
        <pc:sldMkLst>
          <pc:docMk/>
          <pc:sldMk cId="2692837151" sldId="260"/>
        </pc:sldMkLst>
        <pc:spChg chg="mod">
          <ac:chgData name="domonkos svastits" userId="3865b33f873865d1" providerId="LiveId" clId="{F7509290-CE07-437D-B35D-98E9AFF58FD1}" dt="2024-06-17T14:55:39.541" v="6161" actId="2711"/>
          <ac:spMkLst>
            <pc:docMk/>
            <pc:sldMk cId="2692837151" sldId="260"/>
            <ac:spMk id="2" creationId="{7B695E94-3498-177F-7BF9-2CDF8AFD981A}"/>
          </ac:spMkLst>
        </pc:spChg>
        <pc:spChg chg="mod">
          <ac:chgData name="domonkos svastits" userId="3865b33f873865d1" providerId="LiveId" clId="{F7509290-CE07-437D-B35D-98E9AFF58FD1}" dt="2024-06-17T15:34:07.069" v="6464" actId="20577"/>
          <ac:spMkLst>
            <pc:docMk/>
            <pc:sldMk cId="2692837151" sldId="260"/>
            <ac:spMk id="3" creationId="{73FF3439-C888-31C3-5D0C-C988FEE91FAA}"/>
          </ac:spMkLst>
        </pc:spChg>
        <pc:spChg chg="add mod">
          <ac:chgData name="domonkos svastits" userId="3865b33f873865d1" providerId="LiveId" clId="{F7509290-CE07-437D-B35D-98E9AFF58FD1}" dt="2024-06-18T09:39:58.804" v="7316"/>
          <ac:spMkLst>
            <pc:docMk/>
            <pc:sldMk cId="2692837151" sldId="260"/>
            <ac:spMk id="4" creationId="{E07F6C3D-1B7D-18E2-B3F0-64F8CEA18E3C}"/>
          </ac:spMkLst>
        </pc:spChg>
        <pc:spChg chg="mod">
          <ac:chgData name="domonkos svastits" userId="3865b33f873865d1" providerId="LiveId" clId="{F7509290-CE07-437D-B35D-98E9AFF58FD1}" dt="2024-06-17T16:47:50.584" v="6527" actId="20577"/>
          <ac:spMkLst>
            <pc:docMk/>
            <pc:sldMk cId="2692837151" sldId="260"/>
            <ac:spMk id="5" creationId="{0F959F56-20DB-BB4F-14F1-E0927FE977AD}"/>
          </ac:spMkLst>
        </pc:spChg>
        <pc:spChg chg="add mod">
          <ac:chgData name="domonkos svastits" userId="3865b33f873865d1" providerId="LiveId" clId="{F7509290-CE07-437D-B35D-98E9AFF58FD1}" dt="2024-06-18T10:15:29.823" v="7449"/>
          <ac:spMkLst>
            <pc:docMk/>
            <pc:sldMk cId="2692837151" sldId="260"/>
            <ac:spMk id="6" creationId="{1D5CDA96-B548-89B5-013F-6DAAEBB54B8D}"/>
          </ac:spMkLst>
        </pc:spChg>
        <pc:spChg chg="add mod">
          <ac:chgData name="domonkos svastits" userId="3865b33f873865d1" providerId="LiveId" clId="{F7509290-CE07-437D-B35D-98E9AFF58FD1}" dt="2024-06-18T10:15:29.823" v="7449"/>
          <ac:spMkLst>
            <pc:docMk/>
            <pc:sldMk cId="2692837151" sldId="260"/>
            <ac:spMk id="8" creationId="{63164C13-59F7-5F7A-584F-50AEC01A4297}"/>
          </ac:spMkLst>
        </pc:spChg>
        <pc:spChg chg="add mod">
          <ac:chgData name="domonkos svastits" userId="3865b33f873865d1" providerId="LiveId" clId="{F7509290-CE07-437D-B35D-98E9AFF58FD1}" dt="2024-06-17T11:58:08.659" v="3704" actId="20577"/>
          <ac:spMkLst>
            <pc:docMk/>
            <pc:sldMk cId="2692837151" sldId="260"/>
            <ac:spMk id="14" creationId="{592CE7B0-E0A4-E25D-CA3F-146A2ADF8E09}"/>
          </ac:spMkLst>
        </pc:spChg>
        <pc:spChg chg="add del mod">
          <ac:chgData name="domonkos svastits" userId="3865b33f873865d1" providerId="LiveId" clId="{F7509290-CE07-437D-B35D-98E9AFF58FD1}" dt="2024-06-17T12:42:22.029" v="4774" actId="478"/>
          <ac:spMkLst>
            <pc:docMk/>
            <pc:sldMk cId="2692837151" sldId="260"/>
            <ac:spMk id="16" creationId="{0C952CFB-5B43-64AD-2A1A-E5B1747CBF01}"/>
          </ac:spMkLst>
        </pc:spChg>
        <pc:picChg chg="del">
          <ac:chgData name="domonkos svastits" userId="3865b33f873865d1" providerId="LiveId" clId="{F7509290-CE07-437D-B35D-98E9AFF58FD1}" dt="2024-06-17T08:32:58.615" v="2501" actId="478"/>
          <ac:picMkLst>
            <pc:docMk/>
            <pc:sldMk cId="2692837151" sldId="260"/>
            <ac:picMk id="6" creationId="{6447C033-769C-6F8B-BD19-9C2424AD44F1}"/>
          </ac:picMkLst>
        </pc:picChg>
        <pc:picChg chg="add del mod ord">
          <ac:chgData name="domonkos svastits" userId="3865b33f873865d1" providerId="LiveId" clId="{F7509290-CE07-437D-B35D-98E9AFF58FD1}" dt="2024-06-18T10:17:13.189" v="7465" actId="21"/>
          <ac:picMkLst>
            <pc:docMk/>
            <pc:sldMk cId="2692837151" sldId="260"/>
            <ac:picMk id="7" creationId="{093DDECC-A407-44F4-56DC-6D34A8BA7C58}"/>
          </ac:picMkLst>
        </pc:picChg>
        <pc:picChg chg="add mod">
          <ac:chgData name="domonkos svastits" userId="3865b33f873865d1" providerId="LiveId" clId="{F7509290-CE07-437D-B35D-98E9AFF58FD1}" dt="2024-06-17T08:33:27.576" v="2512" actId="1076"/>
          <ac:picMkLst>
            <pc:docMk/>
            <pc:sldMk cId="2692837151" sldId="260"/>
            <ac:picMk id="8" creationId="{C4F1E0B0-6807-4DA8-FAB2-A793A29D082C}"/>
          </ac:picMkLst>
        </pc:picChg>
        <pc:picChg chg="add mod ord">
          <ac:chgData name="domonkos svastits" userId="3865b33f873865d1" providerId="LiveId" clId="{F7509290-CE07-437D-B35D-98E9AFF58FD1}" dt="2024-06-18T10:17:39.142" v="7467" actId="1076"/>
          <ac:picMkLst>
            <pc:docMk/>
            <pc:sldMk cId="2692837151" sldId="260"/>
            <ac:picMk id="9" creationId="{1F0F97B7-2CF3-1FB2-C4C7-AA2D7E7C9C7E}"/>
          </ac:picMkLst>
        </pc:picChg>
        <pc:picChg chg="del">
          <ac:chgData name="domonkos svastits" userId="3865b33f873865d1" providerId="LiveId" clId="{F7509290-CE07-437D-B35D-98E9AFF58FD1}" dt="2024-06-17T08:35:21.365" v="2529" actId="478"/>
          <ac:picMkLst>
            <pc:docMk/>
            <pc:sldMk cId="2692837151" sldId="260"/>
            <ac:picMk id="9" creationId="{B7C03E07-9F94-C17F-2911-89CC952D1FCE}"/>
          </ac:picMkLst>
        </pc:picChg>
        <pc:picChg chg="add del mod ord">
          <ac:chgData name="domonkos svastits" userId="3865b33f873865d1" providerId="LiveId" clId="{F7509290-CE07-437D-B35D-98E9AFF58FD1}" dt="2024-06-17T08:34:02.514" v="2521" actId="478"/>
          <ac:picMkLst>
            <pc:docMk/>
            <pc:sldMk cId="2692837151" sldId="260"/>
            <ac:picMk id="10" creationId="{C2FD6AAD-F621-BEF3-F2D1-22672891FAE7}"/>
          </ac:picMkLst>
        </pc:picChg>
        <pc:picChg chg="add del mod">
          <ac:chgData name="domonkos svastits" userId="3865b33f873865d1" providerId="LiveId" clId="{F7509290-CE07-437D-B35D-98E9AFF58FD1}" dt="2024-06-17T08:34:28.815" v="2524" actId="478"/>
          <ac:picMkLst>
            <pc:docMk/>
            <pc:sldMk cId="2692837151" sldId="260"/>
            <ac:picMk id="11" creationId="{317FB907-70B6-068C-9457-E82EE7672A2F}"/>
          </ac:picMkLst>
        </pc:picChg>
        <pc:picChg chg="del">
          <ac:chgData name="domonkos svastits" userId="3865b33f873865d1" providerId="LiveId" clId="{F7509290-CE07-437D-B35D-98E9AFF58FD1}" dt="2024-06-17T08:35:22.205" v="2530" actId="478"/>
          <ac:picMkLst>
            <pc:docMk/>
            <pc:sldMk cId="2692837151" sldId="260"/>
            <ac:picMk id="12" creationId="{11F5BBB4-AFCB-5E06-1730-DC84FD02D542}"/>
          </ac:picMkLst>
        </pc:picChg>
        <pc:picChg chg="add del mod">
          <ac:chgData name="domonkos svastits" userId="3865b33f873865d1" providerId="LiveId" clId="{F7509290-CE07-437D-B35D-98E9AFF58FD1}" dt="2024-06-17T08:36:47.668" v="2537" actId="478"/>
          <ac:picMkLst>
            <pc:docMk/>
            <pc:sldMk cId="2692837151" sldId="260"/>
            <ac:picMk id="13" creationId="{1C9A0609-6558-1671-575E-A4A7EE883146}"/>
          </ac:picMkLst>
        </pc:picChg>
        <pc:picChg chg="del">
          <ac:chgData name="domonkos svastits" userId="3865b33f873865d1" providerId="LiveId" clId="{F7509290-CE07-437D-B35D-98E9AFF58FD1}" dt="2024-06-17T12:37:49.556" v="4538" actId="478"/>
          <ac:picMkLst>
            <pc:docMk/>
            <pc:sldMk cId="2692837151" sldId="260"/>
            <ac:picMk id="1026" creationId="{57AF569B-FDE5-2960-F928-9DD8A81FCE37}"/>
          </ac:picMkLst>
        </pc:picChg>
        <pc:picChg chg="add del mod">
          <ac:chgData name="domonkos svastits" userId="3865b33f873865d1" providerId="LiveId" clId="{F7509290-CE07-437D-B35D-98E9AFF58FD1}" dt="2024-06-17T12:46:01.713" v="4838" actId="478"/>
          <ac:picMkLst>
            <pc:docMk/>
            <pc:sldMk cId="2692837151" sldId="260"/>
            <ac:picMk id="2050" creationId="{6B0FDB02-E66F-6DC8-7F2E-43D3A5A61C3C}"/>
          </ac:picMkLst>
        </pc:picChg>
        <pc:picChg chg="del mod">
          <ac:chgData name="domonkos svastits" userId="3865b33f873865d1" providerId="LiveId" clId="{F7509290-CE07-437D-B35D-98E9AFF58FD1}" dt="2024-06-17T12:32:17.983" v="4332" actId="478"/>
          <ac:picMkLst>
            <pc:docMk/>
            <pc:sldMk cId="2692837151" sldId="260"/>
            <ac:picMk id="3074" creationId="{E32435DC-7BDD-4C50-48AD-1CFEB7355438}"/>
          </ac:picMkLst>
        </pc:picChg>
        <pc:picChg chg="del mod">
          <ac:chgData name="domonkos svastits" userId="3865b33f873865d1" providerId="LiveId" clId="{F7509290-CE07-437D-B35D-98E9AFF58FD1}" dt="2024-06-17T12:31:47.745" v="4321" actId="478"/>
          <ac:picMkLst>
            <pc:docMk/>
            <pc:sldMk cId="2692837151" sldId="260"/>
            <ac:picMk id="3078" creationId="{001DCBC2-2927-F84A-6AFA-10670B296E83}"/>
          </ac:picMkLst>
        </pc:picChg>
        <pc:picChg chg="del">
          <ac:chgData name="domonkos svastits" userId="3865b33f873865d1" providerId="LiveId" clId="{F7509290-CE07-437D-B35D-98E9AFF58FD1}" dt="2024-06-17T12:32:16.038" v="4331" actId="478"/>
          <ac:picMkLst>
            <pc:docMk/>
            <pc:sldMk cId="2692837151" sldId="260"/>
            <ac:picMk id="3080" creationId="{0BB2BAEB-E7AA-9716-2425-DAE1CC14FA55}"/>
          </ac:picMkLst>
        </pc:picChg>
        <pc:picChg chg="del mod">
          <ac:chgData name="domonkos svastits" userId="3865b33f873865d1" providerId="LiveId" clId="{F7509290-CE07-437D-B35D-98E9AFF58FD1}" dt="2024-06-17T12:37:46.791" v="4537" actId="478"/>
          <ac:picMkLst>
            <pc:docMk/>
            <pc:sldMk cId="2692837151" sldId="260"/>
            <ac:picMk id="3082" creationId="{2692DB55-D550-48E5-9686-9E2E6C8F494A}"/>
          </ac:picMkLst>
        </pc:picChg>
      </pc:sldChg>
      <pc:sldChg chg="addSp delSp modSp del mod">
        <pc:chgData name="domonkos svastits" userId="3865b33f873865d1" providerId="LiveId" clId="{F7509290-CE07-437D-B35D-98E9AFF58FD1}" dt="2024-06-17T17:44:22.267" v="7136" actId="47"/>
        <pc:sldMkLst>
          <pc:docMk/>
          <pc:sldMk cId="459708661" sldId="262"/>
        </pc:sldMkLst>
        <pc:spChg chg="mod">
          <ac:chgData name="domonkos svastits" userId="3865b33f873865d1" providerId="LiveId" clId="{F7509290-CE07-437D-B35D-98E9AFF58FD1}" dt="2024-06-14T08:18:56.339" v="263" actId="20577"/>
          <ac:spMkLst>
            <pc:docMk/>
            <pc:sldMk cId="459708661" sldId="262"/>
            <ac:spMk id="2" creationId="{83F210A1-8490-900D-D38D-619E61787336}"/>
          </ac:spMkLst>
        </pc:spChg>
        <pc:spChg chg="mod">
          <ac:chgData name="domonkos svastits" userId="3865b33f873865d1" providerId="LiveId" clId="{F7509290-CE07-437D-B35D-98E9AFF58FD1}" dt="2024-06-17T15:20:59.403" v="6316" actId="20577"/>
          <ac:spMkLst>
            <pc:docMk/>
            <pc:sldMk cId="459708661" sldId="262"/>
            <ac:spMk id="3" creationId="{309131BC-52E1-9EA0-F67B-A5BF10D74069}"/>
          </ac:spMkLst>
        </pc:spChg>
        <pc:spChg chg="mod">
          <ac:chgData name="domonkos svastits" userId="3865b33f873865d1" providerId="LiveId" clId="{F7509290-CE07-437D-B35D-98E9AFF58FD1}" dt="2024-06-17T16:59:04.631" v="6555" actId="20577"/>
          <ac:spMkLst>
            <pc:docMk/>
            <pc:sldMk cId="459708661" sldId="262"/>
            <ac:spMk id="4" creationId="{E52E0CF0-2A3B-044F-A459-224142F40A7D}"/>
          </ac:spMkLst>
        </pc:spChg>
        <pc:spChg chg="add mod">
          <ac:chgData name="domonkos svastits" userId="3865b33f873865d1" providerId="LiveId" clId="{F7509290-CE07-437D-B35D-98E9AFF58FD1}" dt="2024-06-17T17:03:03.994" v="6559" actId="5793"/>
          <ac:spMkLst>
            <pc:docMk/>
            <pc:sldMk cId="459708661" sldId="262"/>
            <ac:spMk id="5" creationId="{F74247E9-6C57-E0AA-CE2B-09EBB78C2F6C}"/>
          </ac:spMkLst>
        </pc:spChg>
        <pc:spChg chg="add mod ord">
          <ac:chgData name="domonkos svastits" userId="3865b33f873865d1" providerId="LiveId" clId="{F7509290-CE07-437D-B35D-98E9AFF58FD1}" dt="2024-06-17T17:16:02.702" v="6686" actId="122"/>
          <ac:spMkLst>
            <pc:docMk/>
            <pc:sldMk cId="459708661" sldId="262"/>
            <ac:spMk id="6" creationId="{7DE111FB-1993-E00D-E547-888888099AF8}"/>
          </ac:spMkLst>
        </pc:spChg>
        <pc:spChg chg="add mod">
          <ac:chgData name="domonkos svastits" userId="3865b33f873865d1" providerId="LiveId" clId="{F7509290-CE07-437D-B35D-98E9AFF58FD1}" dt="2024-06-17T14:59:27.445" v="6299" actId="1076"/>
          <ac:spMkLst>
            <pc:docMk/>
            <pc:sldMk cId="459708661" sldId="262"/>
            <ac:spMk id="7" creationId="{36093901-28C1-3515-2CDE-0C8559EEBB1B}"/>
          </ac:spMkLst>
        </pc:spChg>
        <pc:spChg chg="add del mod">
          <ac:chgData name="domonkos svastits" userId="3865b33f873865d1" providerId="LiveId" clId="{F7509290-CE07-437D-B35D-98E9AFF58FD1}" dt="2024-06-17T07:18:01.917" v="1552"/>
          <ac:spMkLst>
            <pc:docMk/>
            <pc:sldMk cId="459708661" sldId="262"/>
            <ac:spMk id="8" creationId="{B8466DAE-C01A-6783-8655-92C355C4922F}"/>
          </ac:spMkLst>
        </pc:spChg>
        <pc:spChg chg="add mod">
          <ac:chgData name="domonkos svastits" userId="3865b33f873865d1" providerId="LiveId" clId="{F7509290-CE07-437D-B35D-98E9AFF58FD1}" dt="2024-06-17T14:49:13.929" v="6138" actId="2711"/>
          <ac:spMkLst>
            <pc:docMk/>
            <pc:sldMk cId="459708661" sldId="262"/>
            <ac:spMk id="9" creationId="{B6FEACEF-9405-5AEE-18DC-DC79F2091981}"/>
          </ac:spMkLst>
        </pc:spChg>
        <pc:spChg chg="add mod">
          <ac:chgData name="domonkos svastits" userId="3865b33f873865d1" providerId="LiveId" clId="{F7509290-CE07-437D-B35D-98E9AFF58FD1}" dt="2024-06-17T07:27:33.349" v="1919" actId="1582"/>
          <ac:spMkLst>
            <pc:docMk/>
            <pc:sldMk cId="459708661" sldId="262"/>
            <ac:spMk id="13" creationId="{0105044A-F065-8BB1-C094-320D05DF123E}"/>
          </ac:spMkLst>
        </pc:spChg>
        <pc:picChg chg="add del mod">
          <ac:chgData name="domonkos svastits" userId="3865b33f873865d1" providerId="LiveId" clId="{F7509290-CE07-437D-B35D-98E9AFF58FD1}" dt="2024-06-17T07:24:22.720" v="1804" actId="478"/>
          <ac:picMkLst>
            <pc:docMk/>
            <pc:sldMk cId="459708661" sldId="262"/>
            <ac:picMk id="10" creationId="{93D4D70A-38B4-3542-2DF4-3F80643953B3}"/>
          </ac:picMkLst>
        </pc:picChg>
        <pc:picChg chg="add mod ord">
          <ac:chgData name="domonkos svastits" userId="3865b33f873865d1" providerId="LiveId" clId="{F7509290-CE07-437D-B35D-98E9AFF58FD1}" dt="2024-06-17T17:15:45.393" v="6667" actId="167"/>
          <ac:picMkLst>
            <pc:docMk/>
            <pc:sldMk cId="459708661" sldId="262"/>
            <ac:picMk id="10" creationId="{96CFEC39-50E8-45AC-5517-93228BB73726}"/>
          </ac:picMkLst>
        </pc:picChg>
        <pc:picChg chg="del">
          <ac:chgData name="domonkos svastits" userId="3865b33f873865d1" providerId="LiveId" clId="{F7509290-CE07-437D-B35D-98E9AFF58FD1}" dt="2024-06-14T08:18:31.283" v="249" actId="478"/>
          <ac:picMkLst>
            <pc:docMk/>
            <pc:sldMk cId="459708661" sldId="262"/>
            <ac:picMk id="10" creationId="{D6FC669F-221D-42B2-32B2-3AEDE1AA2937}"/>
          </ac:picMkLst>
        </pc:picChg>
        <pc:picChg chg="add mod">
          <ac:chgData name="domonkos svastits" userId="3865b33f873865d1" providerId="LiveId" clId="{F7509290-CE07-437D-B35D-98E9AFF58FD1}" dt="2024-06-17T17:05:57.404" v="6570" actId="14100"/>
          <ac:picMkLst>
            <pc:docMk/>
            <pc:sldMk cId="459708661" sldId="262"/>
            <ac:picMk id="12" creationId="{7A316DAF-02FB-8ED4-181F-E914A06709C8}"/>
          </ac:picMkLst>
        </pc:picChg>
      </pc:sldChg>
      <pc:sldChg chg="addSp delSp modSp mod modAnim">
        <pc:chgData name="domonkos svastits" userId="3865b33f873865d1" providerId="LiveId" clId="{F7509290-CE07-437D-B35D-98E9AFF58FD1}" dt="2024-06-18T12:50:43.846" v="7743"/>
        <pc:sldMkLst>
          <pc:docMk/>
          <pc:sldMk cId="423040982" sldId="264"/>
        </pc:sldMkLst>
        <pc:spChg chg="mod">
          <ac:chgData name="domonkos svastits" userId="3865b33f873865d1" providerId="LiveId" clId="{F7509290-CE07-437D-B35D-98E9AFF58FD1}" dt="2024-06-18T10:59:45.854" v="7733" actId="1076"/>
          <ac:spMkLst>
            <pc:docMk/>
            <pc:sldMk cId="423040982" sldId="264"/>
            <ac:spMk id="2" creationId="{7B339DB8-0FFE-6590-83C7-8BD07BC50EBE}"/>
          </ac:spMkLst>
        </pc:spChg>
        <pc:spChg chg="mod">
          <ac:chgData name="domonkos svastits" userId="3865b33f873865d1" providerId="LiveId" clId="{F7509290-CE07-437D-B35D-98E9AFF58FD1}" dt="2024-06-17T15:34:03.681" v="6462" actId="20577"/>
          <ac:spMkLst>
            <pc:docMk/>
            <pc:sldMk cId="423040982" sldId="264"/>
            <ac:spMk id="3" creationId="{B80FCE5D-5E75-AA7B-0742-541447DBA568}"/>
          </ac:spMkLst>
        </pc:spChg>
        <pc:spChg chg="add mod">
          <ac:chgData name="domonkos svastits" userId="3865b33f873865d1" providerId="LiveId" clId="{F7509290-CE07-437D-B35D-98E9AFF58FD1}" dt="2024-06-18T09:39:54.111" v="7315" actId="1076"/>
          <ac:spMkLst>
            <pc:docMk/>
            <pc:sldMk cId="423040982" sldId="264"/>
            <ac:spMk id="4" creationId="{E8E413B6-2272-2D98-7016-1D00B2D7CE6B}"/>
          </ac:spMkLst>
        </pc:spChg>
        <pc:spChg chg="mod">
          <ac:chgData name="domonkos svastits" userId="3865b33f873865d1" providerId="LiveId" clId="{F7509290-CE07-437D-B35D-98E9AFF58FD1}" dt="2024-06-17T16:47:43.589" v="6521" actId="20577"/>
          <ac:spMkLst>
            <pc:docMk/>
            <pc:sldMk cId="423040982" sldId="264"/>
            <ac:spMk id="7" creationId="{FA364B33-98E4-53BE-031A-722CEEE802B0}"/>
          </ac:spMkLst>
        </pc:spChg>
        <pc:spChg chg="add del mod">
          <ac:chgData name="domonkos svastits" userId="3865b33f873865d1" providerId="LiveId" clId="{F7509290-CE07-437D-B35D-98E9AFF58FD1}" dt="2024-06-17T11:57:51.620" v="3698" actId="478"/>
          <ac:spMkLst>
            <pc:docMk/>
            <pc:sldMk cId="423040982" sldId="264"/>
            <ac:spMk id="13" creationId="{5220CD04-D7A7-276F-6010-4B4694F8F3AC}"/>
          </ac:spMkLst>
        </pc:spChg>
        <pc:spChg chg="add mod">
          <ac:chgData name="domonkos svastits" userId="3865b33f873865d1" providerId="LiveId" clId="{F7509290-CE07-437D-B35D-98E9AFF58FD1}" dt="2024-06-17T11:58:13.733" v="3705" actId="20577"/>
          <ac:spMkLst>
            <pc:docMk/>
            <pc:sldMk cId="423040982" sldId="264"/>
            <ac:spMk id="15" creationId="{DF2426BA-46FB-95BF-3916-C3187CFC7947}"/>
          </ac:spMkLst>
        </pc:spChg>
        <pc:picChg chg="del">
          <ac:chgData name="domonkos svastits" userId="3865b33f873865d1" providerId="LiveId" clId="{F7509290-CE07-437D-B35D-98E9AFF58FD1}" dt="2024-06-17T08:32:07.199" v="2489" actId="478"/>
          <ac:picMkLst>
            <pc:docMk/>
            <pc:sldMk cId="423040982" sldId="264"/>
            <ac:picMk id="5" creationId="{63EB21A6-F4F4-3E83-FD5D-F59EC2D3456C}"/>
          </ac:picMkLst>
        </pc:picChg>
        <pc:picChg chg="add mod ord">
          <ac:chgData name="domonkos svastits" userId="3865b33f873865d1" providerId="LiveId" clId="{F7509290-CE07-437D-B35D-98E9AFF58FD1}" dt="2024-06-17T12:26:11.857" v="4252" actId="167"/>
          <ac:picMkLst>
            <pc:docMk/>
            <pc:sldMk cId="423040982" sldId="264"/>
            <ac:picMk id="6" creationId="{3F9DD77A-2E6D-E5F8-5591-95B059DB8127}"/>
          </ac:picMkLst>
        </pc:picChg>
        <pc:picChg chg="del mod">
          <ac:chgData name="domonkos svastits" userId="3865b33f873865d1" providerId="LiveId" clId="{F7509290-CE07-437D-B35D-98E9AFF58FD1}" dt="2024-06-17T12:05:43.684" v="3798" actId="478"/>
          <ac:picMkLst>
            <pc:docMk/>
            <pc:sldMk cId="423040982" sldId="264"/>
            <ac:picMk id="8" creationId="{9CF0CBD5-FC0D-8271-CC8C-1DE98A97CDDB}"/>
          </ac:picMkLst>
        </pc:picChg>
        <pc:picChg chg="del mod">
          <ac:chgData name="domonkos svastits" userId="3865b33f873865d1" providerId="LiveId" clId="{F7509290-CE07-437D-B35D-98E9AFF58FD1}" dt="2024-06-17T12:09:53.782" v="3893" actId="478"/>
          <ac:picMkLst>
            <pc:docMk/>
            <pc:sldMk cId="423040982" sldId="264"/>
            <ac:picMk id="9" creationId="{EBE98085-3172-24B6-7DD7-A7DFC38D86EA}"/>
          </ac:picMkLst>
        </pc:picChg>
        <pc:picChg chg="del mod">
          <ac:chgData name="domonkos svastits" userId="3865b33f873865d1" providerId="LiveId" clId="{F7509290-CE07-437D-B35D-98E9AFF58FD1}" dt="2024-06-17T12:05:12.673" v="3794" actId="478"/>
          <ac:picMkLst>
            <pc:docMk/>
            <pc:sldMk cId="423040982" sldId="264"/>
            <ac:picMk id="10" creationId="{A275AF54-1A46-5BFC-5654-BFDCB830212A}"/>
          </ac:picMkLst>
        </pc:picChg>
        <pc:picChg chg="add del mod">
          <ac:chgData name="domonkos svastits" userId="3865b33f873865d1" providerId="LiveId" clId="{F7509290-CE07-437D-B35D-98E9AFF58FD1}" dt="2024-06-17T11:38:17.094" v="3208" actId="478"/>
          <ac:picMkLst>
            <pc:docMk/>
            <pc:sldMk cId="423040982" sldId="264"/>
            <ac:picMk id="12" creationId="{2B77E066-26D2-F773-7AA7-BBD622A30E7E}"/>
          </ac:picMkLst>
        </pc:picChg>
        <pc:picChg chg="del">
          <ac:chgData name="domonkos svastits" userId="3865b33f873865d1" providerId="LiveId" clId="{F7509290-CE07-437D-B35D-98E9AFF58FD1}" dt="2024-06-17T11:37:14.875" v="3195" actId="478"/>
          <ac:picMkLst>
            <pc:docMk/>
            <pc:sldMk cId="423040982" sldId="264"/>
            <ac:picMk id="14" creationId="{5E3D706E-0D7E-826D-0DCB-50ED2994E399}"/>
          </ac:picMkLst>
        </pc:picChg>
        <pc:picChg chg="del">
          <ac:chgData name="domonkos svastits" userId="3865b33f873865d1" providerId="LiveId" clId="{F7509290-CE07-437D-B35D-98E9AFF58FD1}" dt="2024-06-17T11:37:15.778" v="3196" actId="478"/>
          <ac:picMkLst>
            <pc:docMk/>
            <pc:sldMk cId="423040982" sldId="264"/>
            <ac:picMk id="17" creationId="{9F64C34F-AF13-48B1-CD21-F79E427C8197}"/>
          </ac:picMkLst>
        </pc:picChg>
        <pc:picChg chg="add del mod">
          <ac:chgData name="domonkos svastits" userId="3865b33f873865d1" providerId="LiveId" clId="{F7509290-CE07-437D-B35D-98E9AFF58FD1}" dt="2024-06-17T12:21:29.789" v="4180" actId="478"/>
          <ac:picMkLst>
            <pc:docMk/>
            <pc:sldMk cId="423040982" sldId="264"/>
            <ac:picMk id="1026" creationId="{D13A4292-5893-65B2-66A7-6F3B2A857DF6}"/>
          </ac:picMkLst>
        </pc:picChg>
        <pc:picChg chg="add del mod">
          <ac:chgData name="domonkos svastits" userId="3865b33f873865d1" providerId="LiveId" clId="{F7509290-CE07-437D-B35D-98E9AFF58FD1}" dt="2024-06-17T12:21:37.302" v="4181" actId="478"/>
          <ac:picMkLst>
            <pc:docMk/>
            <pc:sldMk cId="423040982" sldId="264"/>
            <ac:picMk id="1028" creationId="{03D5A8F8-B5EF-A707-A7C4-623D31CE0E8A}"/>
          </ac:picMkLst>
        </pc:picChg>
      </pc:sldChg>
      <pc:sldChg chg="addSp delSp modSp new mod ord modAnim">
        <pc:chgData name="domonkos svastits" userId="3865b33f873865d1" providerId="LiveId" clId="{F7509290-CE07-437D-B35D-98E9AFF58FD1}" dt="2024-06-18T12:50:02.292" v="7741"/>
        <pc:sldMkLst>
          <pc:docMk/>
          <pc:sldMk cId="1977065399" sldId="265"/>
        </pc:sldMkLst>
        <pc:spChg chg="mod">
          <ac:chgData name="domonkos svastits" userId="3865b33f873865d1" providerId="LiveId" clId="{F7509290-CE07-437D-B35D-98E9AFF58FD1}" dt="2024-06-17T15:02:26.148" v="6304" actId="20577"/>
          <ac:spMkLst>
            <pc:docMk/>
            <pc:sldMk cId="1977065399" sldId="265"/>
            <ac:spMk id="2" creationId="{514D4B53-A16E-AD2F-FEE3-24FE098E807D}"/>
          </ac:spMkLst>
        </pc:spChg>
        <pc:spChg chg="add mod">
          <ac:chgData name="domonkos svastits" userId="3865b33f873865d1" providerId="LiveId" clId="{F7509290-CE07-437D-B35D-98E9AFF58FD1}" dt="2024-06-17T15:24:23.824" v="6330" actId="1076"/>
          <ac:spMkLst>
            <pc:docMk/>
            <pc:sldMk cId="1977065399" sldId="265"/>
            <ac:spMk id="3" creationId="{E9BDECFE-42E4-ACA9-A4DC-615A4D2220B5}"/>
          </ac:spMkLst>
        </pc:spChg>
        <pc:spChg chg="add del mod">
          <ac:chgData name="domonkos svastits" userId="3865b33f873865d1" providerId="LiveId" clId="{F7509290-CE07-437D-B35D-98E9AFF58FD1}" dt="2024-06-17T15:27:38.446" v="6432" actId="208"/>
          <ac:spMkLst>
            <pc:docMk/>
            <pc:sldMk cId="1977065399" sldId="265"/>
            <ac:spMk id="5" creationId="{81342CF5-A49A-3070-5B4F-27AE77DE888F}"/>
          </ac:spMkLst>
        </pc:spChg>
        <pc:spChg chg="add mod">
          <ac:chgData name="domonkos svastits" userId="3865b33f873865d1" providerId="LiveId" clId="{F7509290-CE07-437D-B35D-98E9AFF58FD1}" dt="2024-06-17T15:33:59.646" v="6460" actId="20577"/>
          <ac:spMkLst>
            <pc:docMk/>
            <pc:sldMk cId="1977065399" sldId="265"/>
            <ac:spMk id="6" creationId="{47B22A9B-D68F-11A9-0903-37C05E394EB6}"/>
          </ac:spMkLst>
        </pc:spChg>
        <pc:spChg chg="add mod">
          <ac:chgData name="domonkos svastits" userId="3865b33f873865d1" providerId="LiveId" clId="{F7509290-CE07-437D-B35D-98E9AFF58FD1}" dt="2024-06-18T09:36:29.479" v="7181" actId="767"/>
          <ac:spMkLst>
            <pc:docMk/>
            <pc:sldMk cId="1977065399" sldId="265"/>
            <ac:spMk id="7" creationId="{78161868-CC7A-A175-2BDA-57595DF590FE}"/>
          </ac:spMkLst>
        </pc:spChg>
        <pc:spChg chg="add mod">
          <ac:chgData name="domonkos svastits" userId="3865b33f873865d1" providerId="LiveId" clId="{F7509290-CE07-437D-B35D-98E9AFF58FD1}" dt="2024-06-18T09:36:30.238" v="7182" actId="767"/>
          <ac:spMkLst>
            <pc:docMk/>
            <pc:sldMk cId="1977065399" sldId="265"/>
            <ac:spMk id="8" creationId="{2E45EEB7-5FA9-B857-7C17-147887642368}"/>
          </ac:spMkLst>
        </pc:spChg>
        <pc:spChg chg="add mod">
          <ac:chgData name="domonkos svastits" userId="3865b33f873865d1" providerId="LiveId" clId="{F7509290-CE07-437D-B35D-98E9AFF58FD1}" dt="2024-06-18T09:36:52.839" v="7203" actId="1036"/>
          <ac:spMkLst>
            <pc:docMk/>
            <pc:sldMk cId="1977065399" sldId="265"/>
            <ac:spMk id="9" creationId="{644C0402-A4DE-19B9-1721-15E76198BB94}"/>
          </ac:spMkLst>
        </pc:spChg>
        <pc:spChg chg="add mod">
          <ac:chgData name="domonkos svastits" userId="3865b33f873865d1" providerId="LiveId" clId="{F7509290-CE07-437D-B35D-98E9AFF58FD1}" dt="2024-06-18T10:26:43.580" v="7468" actId="2711"/>
          <ac:spMkLst>
            <pc:docMk/>
            <pc:sldMk cId="1977065399" sldId="265"/>
            <ac:spMk id="10" creationId="{D99A1482-9EE5-0510-6994-05755759EAFB}"/>
          </ac:spMkLst>
        </pc:spChg>
        <pc:spChg chg="add mod">
          <ac:chgData name="domonkos svastits" userId="3865b33f873865d1" providerId="LiveId" clId="{F7509290-CE07-437D-B35D-98E9AFF58FD1}" dt="2024-06-17T15:24:48.543" v="6336" actId="2711"/>
          <ac:spMkLst>
            <pc:docMk/>
            <pc:sldMk cId="1977065399" sldId="265"/>
            <ac:spMk id="13" creationId="{44D9AAA2-EAB9-3A05-2771-510FB39DF1BF}"/>
          </ac:spMkLst>
        </pc:spChg>
        <pc:picChg chg="add mod">
          <ac:chgData name="domonkos svastits" userId="3865b33f873865d1" providerId="LiveId" clId="{F7509290-CE07-437D-B35D-98E9AFF58FD1}" dt="2024-06-17T11:25:34.777" v="3147" actId="1076"/>
          <ac:picMkLst>
            <pc:docMk/>
            <pc:sldMk cId="1977065399" sldId="265"/>
            <ac:picMk id="4" creationId="{4599D682-C893-08CF-0ADA-692A827287DF}"/>
          </ac:picMkLst>
        </pc:picChg>
        <pc:picChg chg="add del mod">
          <ac:chgData name="domonkos svastits" userId="3865b33f873865d1" providerId="LiveId" clId="{F7509290-CE07-437D-B35D-98E9AFF58FD1}" dt="2024-06-17T11:14:49.117" v="2764" actId="478"/>
          <ac:picMkLst>
            <pc:docMk/>
            <pc:sldMk cId="1977065399" sldId="265"/>
            <ac:picMk id="6" creationId="{317FD9F5-5258-7838-CEBC-A1AA054AFFA7}"/>
          </ac:picMkLst>
        </pc:picChg>
        <pc:picChg chg="add mod ord">
          <ac:chgData name="domonkos svastits" userId="3865b33f873865d1" providerId="LiveId" clId="{F7509290-CE07-437D-B35D-98E9AFF58FD1}" dt="2024-06-18T09:36:52.839" v="7203" actId="1036"/>
          <ac:picMkLst>
            <pc:docMk/>
            <pc:sldMk cId="1977065399" sldId="265"/>
            <ac:picMk id="12" creationId="{E9C2E829-F1B6-6B75-8F25-DB51957D5B63}"/>
          </ac:picMkLst>
        </pc:picChg>
        <pc:cxnChg chg="add del mod">
          <ac:chgData name="domonkos svastits" userId="3865b33f873865d1" providerId="LiveId" clId="{F7509290-CE07-437D-B35D-98E9AFF58FD1}" dt="2024-06-17T11:05:41.419" v="2582" actId="478"/>
          <ac:cxnSpMkLst>
            <pc:docMk/>
            <pc:sldMk cId="1977065399" sldId="265"/>
            <ac:cxnSpMk id="8" creationId="{41A88391-0702-2126-CCB4-FCAA0AA99A19}"/>
          </ac:cxnSpMkLst>
        </pc:cxnChg>
      </pc:sldChg>
      <pc:sldChg chg="addSp delSp modSp new mod modAnim">
        <pc:chgData name="domonkos svastits" userId="3865b33f873865d1" providerId="LiveId" clId="{F7509290-CE07-437D-B35D-98E9AFF58FD1}" dt="2024-06-18T13:14:54.746" v="7759"/>
        <pc:sldMkLst>
          <pc:docMk/>
          <pc:sldMk cId="2445883962" sldId="266"/>
        </pc:sldMkLst>
        <pc:spChg chg="mod">
          <ac:chgData name="domonkos svastits" userId="3865b33f873865d1" providerId="LiveId" clId="{F7509290-CE07-437D-B35D-98E9AFF58FD1}" dt="2024-06-14T10:07:07.599" v="648" actId="2711"/>
          <ac:spMkLst>
            <pc:docMk/>
            <pc:sldMk cId="2445883962" sldId="266"/>
            <ac:spMk id="2" creationId="{FF9C275F-A968-099A-B79D-2DF65C6F24BC}"/>
          </ac:spMkLst>
        </pc:spChg>
        <pc:spChg chg="add mod">
          <ac:chgData name="domonkos svastits" userId="3865b33f873865d1" providerId="LiveId" clId="{F7509290-CE07-437D-B35D-98E9AFF58FD1}" dt="2024-06-17T15:33:05.848" v="6439" actId="20577"/>
          <ac:spMkLst>
            <pc:docMk/>
            <pc:sldMk cId="2445883962" sldId="266"/>
            <ac:spMk id="3" creationId="{20A5AD0B-C2E7-4B6A-F7C6-393695B16A58}"/>
          </ac:spMkLst>
        </pc:spChg>
        <pc:spChg chg="add mod">
          <ac:chgData name="domonkos svastits" userId="3865b33f873865d1" providerId="LiveId" clId="{F7509290-CE07-437D-B35D-98E9AFF58FD1}" dt="2024-06-17T12:49:59.992" v="4864" actId="1038"/>
          <ac:spMkLst>
            <pc:docMk/>
            <pc:sldMk cId="2445883962" sldId="266"/>
            <ac:spMk id="23" creationId="{B4FAA2EA-F1EC-4E82-C515-E55310BE96B2}"/>
          </ac:spMkLst>
        </pc:spChg>
        <pc:spChg chg="add mod">
          <ac:chgData name="domonkos svastits" userId="3865b33f873865d1" providerId="LiveId" clId="{F7509290-CE07-437D-B35D-98E9AFF58FD1}" dt="2024-06-17T12:49:59.992" v="4864" actId="1038"/>
          <ac:spMkLst>
            <pc:docMk/>
            <pc:sldMk cId="2445883962" sldId="266"/>
            <ac:spMk id="24" creationId="{5FEDCA07-4A2A-5922-6C2A-072AD74EBD82}"/>
          </ac:spMkLst>
        </pc:spChg>
        <pc:spChg chg="add del mod">
          <ac:chgData name="domonkos svastits" userId="3865b33f873865d1" providerId="LiveId" clId="{F7509290-CE07-437D-B35D-98E9AFF58FD1}" dt="2024-06-14T10:13:44.672" v="710" actId="478"/>
          <ac:spMkLst>
            <pc:docMk/>
            <pc:sldMk cId="2445883962" sldId="266"/>
            <ac:spMk id="27" creationId="{55DCFD16-7F0A-2BEC-742B-DACAF0A47193}"/>
          </ac:spMkLst>
        </pc:spChg>
        <pc:spChg chg="add del mod">
          <ac:chgData name="domonkos svastits" userId="3865b33f873865d1" providerId="LiveId" clId="{F7509290-CE07-437D-B35D-98E9AFF58FD1}" dt="2024-06-14T10:13:44.672" v="710" actId="478"/>
          <ac:spMkLst>
            <pc:docMk/>
            <pc:sldMk cId="2445883962" sldId="266"/>
            <ac:spMk id="28" creationId="{8E8A0803-23CA-B937-AC3D-CCD43618FEA5}"/>
          </ac:spMkLst>
        </pc:spChg>
        <pc:spChg chg="add mod">
          <ac:chgData name="domonkos svastits" userId="3865b33f873865d1" providerId="LiveId" clId="{F7509290-CE07-437D-B35D-98E9AFF58FD1}" dt="2024-06-18T13:14:07.220" v="7753" actId="1076"/>
          <ac:spMkLst>
            <pc:docMk/>
            <pc:sldMk cId="2445883962" sldId="266"/>
            <ac:spMk id="29" creationId="{A2947A7A-52F9-ED8C-B8C9-D4BB45E4C3F0}"/>
          </ac:spMkLst>
        </pc:spChg>
        <pc:spChg chg="add mod">
          <ac:chgData name="domonkos svastits" userId="3865b33f873865d1" providerId="LiveId" clId="{F7509290-CE07-437D-B35D-98E9AFF58FD1}" dt="2024-06-17T12:49:59.992" v="4864" actId="1038"/>
          <ac:spMkLst>
            <pc:docMk/>
            <pc:sldMk cId="2445883962" sldId="266"/>
            <ac:spMk id="38" creationId="{AA736A42-1599-B089-0904-9D91A3F8A74C}"/>
          </ac:spMkLst>
        </pc:spChg>
        <pc:spChg chg="add mod">
          <ac:chgData name="domonkos svastits" userId="3865b33f873865d1" providerId="LiveId" clId="{F7509290-CE07-437D-B35D-98E9AFF58FD1}" dt="2024-06-17T12:49:59.992" v="4864" actId="1038"/>
          <ac:spMkLst>
            <pc:docMk/>
            <pc:sldMk cId="2445883962" sldId="266"/>
            <ac:spMk id="39" creationId="{A4ABF50E-4702-69E1-8E8C-80473BA1B107}"/>
          </ac:spMkLst>
        </pc:spChg>
        <pc:spChg chg="add mod">
          <ac:chgData name="domonkos svastits" userId="3865b33f873865d1" providerId="LiveId" clId="{F7509290-CE07-437D-B35D-98E9AFF58FD1}" dt="2024-06-14T10:23:29.952" v="919" actId="1076"/>
          <ac:spMkLst>
            <pc:docMk/>
            <pc:sldMk cId="2445883962" sldId="266"/>
            <ac:spMk id="41" creationId="{D9F56091-B0E1-903A-D887-4CB1158C4BE4}"/>
          </ac:spMkLst>
        </pc:spChg>
        <pc:picChg chg="add mod">
          <ac:chgData name="domonkos svastits" userId="3865b33f873865d1" providerId="LiveId" clId="{F7509290-CE07-437D-B35D-98E9AFF58FD1}" dt="2024-06-14T10:23:23.346" v="918" actId="1076"/>
          <ac:picMkLst>
            <pc:docMk/>
            <pc:sldMk cId="2445883962" sldId="266"/>
            <ac:picMk id="4" creationId="{C6B45BAE-79AC-B982-D92E-73DEEA998FB1}"/>
          </ac:picMkLst>
        </pc:picChg>
        <pc:picChg chg="add del mod">
          <ac:chgData name="domonkos svastits" userId="3865b33f873865d1" providerId="LiveId" clId="{F7509290-CE07-437D-B35D-98E9AFF58FD1}" dt="2024-06-14T10:00:29.349" v="548" actId="478"/>
          <ac:picMkLst>
            <pc:docMk/>
            <pc:sldMk cId="2445883962" sldId="266"/>
            <ac:picMk id="5" creationId="{90BB8BAC-B296-8CEC-D514-30A83F463FD1}"/>
          </ac:picMkLst>
        </pc:picChg>
        <pc:picChg chg="add mod">
          <ac:chgData name="domonkos svastits" userId="3865b33f873865d1" providerId="LiveId" clId="{F7509290-CE07-437D-B35D-98E9AFF58FD1}" dt="2024-06-14T10:04:01.709" v="570" actId="1076"/>
          <ac:picMkLst>
            <pc:docMk/>
            <pc:sldMk cId="2445883962" sldId="266"/>
            <ac:picMk id="6" creationId="{8255D50A-8034-D4E2-A461-781FA77F582B}"/>
          </ac:picMkLst>
        </pc:picChg>
        <pc:picChg chg="add mod">
          <ac:chgData name="domonkos svastits" userId="3865b33f873865d1" providerId="LiveId" clId="{F7509290-CE07-437D-B35D-98E9AFF58FD1}" dt="2024-06-17T12:49:59.992" v="4864" actId="1038"/>
          <ac:picMkLst>
            <pc:docMk/>
            <pc:sldMk cId="2445883962" sldId="266"/>
            <ac:picMk id="7" creationId="{67A9B962-8BC0-D1B4-5667-BC04EA54E455}"/>
          </ac:picMkLst>
        </pc:picChg>
        <pc:picChg chg="add mod">
          <ac:chgData name="domonkos svastits" userId="3865b33f873865d1" providerId="LiveId" clId="{F7509290-CE07-437D-B35D-98E9AFF58FD1}" dt="2024-06-17T14:56:15.691" v="6167" actId="1076"/>
          <ac:picMkLst>
            <pc:docMk/>
            <pc:sldMk cId="2445883962" sldId="266"/>
            <ac:picMk id="40" creationId="{07E927AF-7BF9-8935-7494-4BE9E0371433}"/>
          </ac:picMkLst>
        </pc:picChg>
        <pc:cxnChg chg="add mod">
          <ac:chgData name="domonkos svastits" userId="3865b33f873865d1" providerId="LiveId" clId="{F7509290-CE07-437D-B35D-98E9AFF58FD1}" dt="2024-06-17T12:49:59.992" v="4864" actId="1038"/>
          <ac:cxnSpMkLst>
            <pc:docMk/>
            <pc:sldMk cId="2445883962" sldId="266"/>
            <ac:cxnSpMk id="9" creationId="{6EA4A39C-FED9-73E4-763E-9703AF7A94FE}"/>
          </ac:cxnSpMkLst>
        </pc:cxnChg>
        <pc:cxnChg chg="add mod">
          <ac:chgData name="domonkos svastits" userId="3865b33f873865d1" providerId="LiveId" clId="{F7509290-CE07-437D-B35D-98E9AFF58FD1}" dt="2024-06-17T12:49:59.992" v="4864" actId="1038"/>
          <ac:cxnSpMkLst>
            <pc:docMk/>
            <pc:sldMk cId="2445883962" sldId="266"/>
            <ac:cxnSpMk id="15" creationId="{4EAA4BEC-56A6-3CAE-FB23-E97C81683EE6}"/>
          </ac:cxnSpMkLst>
        </pc:cxnChg>
        <pc:cxnChg chg="add del mod">
          <ac:chgData name="domonkos svastits" userId="3865b33f873865d1" providerId="LiveId" clId="{F7509290-CE07-437D-B35D-98E9AFF58FD1}" dt="2024-06-14T10:13:44.672" v="710" actId="478"/>
          <ac:cxnSpMkLst>
            <pc:docMk/>
            <pc:sldMk cId="2445883962" sldId="266"/>
            <ac:cxnSpMk id="25" creationId="{1E11138D-AE3E-5E36-CB56-1BDC20CE4D74}"/>
          </ac:cxnSpMkLst>
        </pc:cxnChg>
        <pc:cxnChg chg="add del mod">
          <ac:chgData name="domonkos svastits" userId="3865b33f873865d1" providerId="LiveId" clId="{F7509290-CE07-437D-B35D-98E9AFF58FD1}" dt="2024-06-14T10:13:44.672" v="710" actId="478"/>
          <ac:cxnSpMkLst>
            <pc:docMk/>
            <pc:sldMk cId="2445883962" sldId="266"/>
            <ac:cxnSpMk id="26" creationId="{A3E551A0-FBED-6AAE-BAD8-506DB8CB342D}"/>
          </ac:cxnSpMkLst>
        </pc:cxnChg>
        <pc:cxnChg chg="add mod">
          <ac:chgData name="domonkos svastits" userId="3865b33f873865d1" providerId="LiveId" clId="{F7509290-CE07-437D-B35D-98E9AFF58FD1}" dt="2024-06-17T12:49:59.992" v="4864" actId="1038"/>
          <ac:cxnSpMkLst>
            <pc:docMk/>
            <pc:sldMk cId="2445883962" sldId="266"/>
            <ac:cxnSpMk id="36" creationId="{331FAD92-4008-0624-DDB6-570248123674}"/>
          </ac:cxnSpMkLst>
        </pc:cxnChg>
        <pc:cxnChg chg="add mod">
          <ac:chgData name="domonkos svastits" userId="3865b33f873865d1" providerId="LiveId" clId="{F7509290-CE07-437D-B35D-98E9AFF58FD1}" dt="2024-06-17T12:49:59.992" v="4864" actId="1038"/>
          <ac:cxnSpMkLst>
            <pc:docMk/>
            <pc:sldMk cId="2445883962" sldId="266"/>
            <ac:cxnSpMk id="37" creationId="{785D13D8-8E90-7059-9804-4D18F8F47BEA}"/>
          </ac:cxnSpMkLst>
        </pc:cxnChg>
        <pc:cxnChg chg="add mod">
          <ac:chgData name="domonkos svastits" userId="3865b33f873865d1" providerId="LiveId" clId="{F7509290-CE07-437D-B35D-98E9AFF58FD1}" dt="2024-06-14T10:23:29.952" v="919" actId="1076"/>
          <ac:cxnSpMkLst>
            <pc:docMk/>
            <pc:sldMk cId="2445883962" sldId="266"/>
            <ac:cxnSpMk id="43" creationId="{F254B731-2F1C-531A-F6F2-961BFC2679D7}"/>
          </ac:cxnSpMkLst>
        </pc:cxnChg>
        <pc:cxnChg chg="add mod">
          <ac:chgData name="domonkos svastits" userId="3865b33f873865d1" providerId="LiveId" clId="{F7509290-CE07-437D-B35D-98E9AFF58FD1}" dt="2024-06-14T10:23:29.952" v="919" actId="1076"/>
          <ac:cxnSpMkLst>
            <pc:docMk/>
            <pc:sldMk cId="2445883962" sldId="266"/>
            <ac:cxnSpMk id="44" creationId="{EA0F0856-F35F-5465-16E9-FEB924F01880}"/>
          </ac:cxnSpMkLst>
        </pc:cxnChg>
      </pc:sldChg>
      <pc:sldChg chg="new del">
        <pc:chgData name="domonkos svastits" userId="3865b33f873865d1" providerId="LiveId" clId="{F7509290-CE07-437D-B35D-98E9AFF58FD1}" dt="2024-06-14T10:24:04.077" v="921" actId="47"/>
        <pc:sldMkLst>
          <pc:docMk/>
          <pc:sldMk cId="95837240" sldId="267"/>
        </pc:sldMkLst>
      </pc:sldChg>
      <pc:sldChg chg="addSp delSp modSp new mod">
        <pc:chgData name="domonkos svastits" userId="3865b33f873865d1" providerId="LiveId" clId="{F7509290-CE07-437D-B35D-98E9AFF58FD1}" dt="2024-06-18T10:49:42.751" v="7611" actId="1076"/>
        <pc:sldMkLst>
          <pc:docMk/>
          <pc:sldMk cId="3580596136" sldId="267"/>
        </pc:sldMkLst>
        <pc:spChg chg="mod">
          <ac:chgData name="domonkos svastits" userId="3865b33f873865d1" providerId="LiveId" clId="{F7509290-CE07-437D-B35D-98E9AFF58FD1}" dt="2024-06-18T10:48:12.177" v="7608" actId="1076"/>
          <ac:spMkLst>
            <pc:docMk/>
            <pc:sldMk cId="3580596136" sldId="267"/>
            <ac:spMk id="2" creationId="{6D78780E-77CE-37B6-2BF3-D09ECA11D404}"/>
          </ac:spMkLst>
        </pc:spChg>
        <pc:spChg chg="add mod">
          <ac:chgData name="domonkos svastits" userId="3865b33f873865d1" providerId="LiveId" clId="{F7509290-CE07-437D-B35D-98E9AFF58FD1}" dt="2024-06-18T10:49:39.578" v="7610" actId="1076"/>
          <ac:spMkLst>
            <pc:docMk/>
            <pc:sldMk cId="3580596136" sldId="267"/>
            <ac:spMk id="3" creationId="{1A00F14F-95A7-9CFF-547E-7DE0EF9BA86B}"/>
          </ac:spMkLst>
        </pc:spChg>
        <pc:spChg chg="add mod">
          <ac:chgData name="domonkos svastits" userId="3865b33f873865d1" providerId="LiveId" clId="{F7509290-CE07-437D-B35D-98E9AFF58FD1}" dt="2024-06-17T15:21:08.637" v="6320" actId="20577"/>
          <ac:spMkLst>
            <pc:docMk/>
            <pc:sldMk cId="3580596136" sldId="267"/>
            <ac:spMk id="7" creationId="{71CFCE43-4EEB-EA3A-D121-09C48F31C47F}"/>
          </ac:spMkLst>
        </pc:spChg>
        <pc:spChg chg="add mod">
          <ac:chgData name="domonkos svastits" userId="3865b33f873865d1" providerId="LiveId" clId="{F7509290-CE07-437D-B35D-98E9AFF58FD1}" dt="2024-06-18T10:49:42.751" v="7611" actId="1076"/>
          <ac:spMkLst>
            <pc:docMk/>
            <pc:sldMk cId="3580596136" sldId="267"/>
            <ac:spMk id="8" creationId="{DD0438D0-1EA6-E432-8BCB-3EAE8AA7B452}"/>
          </ac:spMkLst>
        </pc:spChg>
        <pc:picChg chg="add del mod">
          <ac:chgData name="domonkos svastits" userId="3865b33f873865d1" providerId="LiveId" clId="{F7509290-CE07-437D-B35D-98E9AFF58FD1}" dt="2024-06-17T07:06:08.626" v="1302" actId="478"/>
          <ac:picMkLst>
            <pc:docMk/>
            <pc:sldMk cId="3580596136" sldId="267"/>
            <ac:picMk id="4" creationId="{E149F2C8-9281-A082-1159-A6BFB0D1A87B}"/>
          </ac:picMkLst>
        </pc:picChg>
        <pc:picChg chg="add mod">
          <ac:chgData name="domonkos svastits" userId="3865b33f873865d1" providerId="LiveId" clId="{F7509290-CE07-437D-B35D-98E9AFF58FD1}" dt="2024-06-17T13:47:46.536" v="5085" actId="1076"/>
          <ac:picMkLst>
            <pc:docMk/>
            <pc:sldMk cId="3580596136" sldId="267"/>
            <ac:picMk id="6" creationId="{43AE8D39-9625-C27A-4540-9EAD0C32A237}"/>
          </ac:picMkLst>
        </pc:picChg>
      </pc:sldChg>
      <pc:sldChg chg="addSp delSp modSp new mod">
        <pc:chgData name="domonkos svastits" userId="3865b33f873865d1" providerId="LiveId" clId="{F7509290-CE07-437D-B35D-98E9AFF58FD1}" dt="2024-06-17T16:49:17.644" v="6528" actId="20577"/>
        <pc:sldMkLst>
          <pc:docMk/>
          <pc:sldMk cId="2499280825" sldId="268"/>
        </pc:sldMkLst>
        <pc:spChg chg="mod">
          <ac:chgData name="domonkos svastits" userId="3865b33f873865d1" providerId="LiveId" clId="{F7509290-CE07-437D-B35D-98E9AFF58FD1}" dt="2024-06-17T14:55:51.356" v="6162" actId="2711"/>
          <ac:spMkLst>
            <pc:docMk/>
            <pc:sldMk cId="2499280825" sldId="268"/>
            <ac:spMk id="2" creationId="{BD6EF597-A68C-03CD-33D3-7FEA59DE50E4}"/>
          </ac:spMkLst>
        </pc:spChg>
        <pc:spChg chg="add mod">
          <ac:chgData name="domonkos svastits" userId="3865b33f873865d1" providerId="LiveId" clId="{F7509290-CE07-437D-B35D-98E9AFF58FD1}" dt="2024-06-17T15:34:10.656" v="6466" actId="20577"/>
          <ac:spMkLst>
            <pc:docMk/>
            <pc:sldMk cId="2499280825" sldId="268"/>
            <ac:spMk id="5" creationId="{CEB46D3E-FA48-43E3-4684-CB9EE29D859E}"/>
          </ac:spMkLst>
        </pc:spChg>
        <pc:spChg chg="add del mod">
          <ac:chgData name="domonkos svastits" userId="3865b33f873865d1" providerId="LiveId" clId="{F7509290-CE07-437D-B35D-98E9AFF58FD1}" dt="2024-06-17T13:49:59.409" v="5101"/>
          <ac:spMkLst>
            <pc:docMk/>
            <pc:sldMk cId="2499280825" sldId="268"/>
            <ac:spMk id="6" creationId="{F6954BFC-73BD-CAA1-FD47-888A1797C79E}"/>
          </ac:spMkLst>
        </pc:spChg>
        <pc:spChg chg="add del mod">
          <ac:chgData name="domonkos svastits" userId="3865b33f873865d1" providerId="LiveId" clId="{F7509290-CE07-437D-B35D-98E9AFF58FD1}" dt="2024-06-17T13:49:59.409" v="5103"/>
          <ac:spMkLst>
            <pc:docMk/>
            <pc:sldMk cId="2499280825" sldId="268"/>
            <ac:spMk id="7" creationId="{D8B60B9E-35F4-8A26-5110-C3CCCEF73ED7}"/>
          </ac:spMkLst>
        </pc:spChg>
        <pc:spChg chg="add mod">
          <ac:chgData name="domonkos svastits" userId="3865b33f873865d1" providerId="LiveId" clId="{F7509290-CE07-437D-B35D-98E9AFF58FD1}" dt="2024-06-17T16:49:17.644" v="6528" actId="20577"/>
          <ac:spMkLst>
            <pc:docMk/>
            <pc:sldMk cId="2499280825" sldId="268"/>
            <ac:spMk id="8" creationId="{D46B429E-D360-E808-5598-AAB434B32EC8}"/>
          </ac:spMkLst>
        </pc:spChg>
        <pc:picChg chg="add mod">
          <ac:chgData name="domonkos svastits" userId="3865b33f873865d1" providerId="LiveId" clId="{F7509290-CE07-437D-B35D-98E9AFF58FD1}" dt="2024-06-17T13:48:31.290" v="5089" actId="1076"/>
          <ac:picMkLst>
            <pc:docMk/>
            <pc:sldMk cId="2499280825" sldId="268"/>
            <ac:picMk id="4" creationId="{B6CAE130-77E6-F175-50DC-2E979703DAD9}"/>
          </ac:picMkLst>
        </pc:picChg>
      </pc:sldChg>
      <pc:sldChg chg="addSp delSp modSp add mod">
        <pc:chgData name="domonkos svastits" userId="3865b33f873865d1" providerId="LiveId" clId="{F7509290-CE07-437D-B35D-98E9AFF58FD1}" dt="2024-06-18T10:40:15.838" v="7469" actId="167"/>
        <pc:sldMkLst>
          <pc:docMk/>
          <pc:sldMk cId="965798544" sldId="269"/>
        </pc:sldMkLst>
        <pc:spChg chg="mod">
          <ac:chgData name="domonkos svastits" userId="3865b33f873865d1" providerId="LiveId" clId="{F7509290-CE07-437D-B35D-98E9AFF58FD1}" dt="2024-06-17T17:37:13.088" v="7129" actId="1582"/>
          <ac:spMkLst>
            <pc:docMk/>
            <pc:sldMk cId="965798544" sldId="269"/>
            <ac:spMk id="4" creationId="{E52E0CF0-2A3B-044F-A459-224142F40A7D}"/>
          </ac:spMkLst>
        </pc:spChg>
        <pc:spChg chg="mod">
          <ac:chgData name="domonkos svastits" userId="3865b33f873865d1" providerId="LiveId" clId="{F7509290-CE07-437D-B35D-98E9AFF58FD1}" dt="2024-06-17T17:37:19.297" v="7130" actId="1582"/>
          <ac:spMkLst>
            <pc:docMk/>
            <pc:sldMk cId="965798544" sldId="269"/>
            <ac:spMk id="5" creationId="{F74247E9-6C57-E0AA-CE2B-09EBB78C2F6C}"/>
          </ac:spMkLst>
        </pc:spChg>
        <pc:spChg chg="mod">
          <ac:chgData name="domonkos svastits" userId="3865b33f873865d1" providerId="LiveId" clId="{F7509290-CE07-437D-B35D-98E9AFF58FD1}" dt="2024-06-17T17:30:23.152" v="7067" actId="1076"/>
          <ac:spMkLst>
            <pc:docMk/>
            <pc:sldMk cId="965798544" sldId="269"/>
            <ac:spMk id="6" creationId="{7DE111FB-1993-E00D-E547-888888099AF8}"/>
          </ac:spMkLst>
        </pc:spChg>
        <pc:spChg chg="mod">
          <ac:chgData name="domonkos svastits" userId="3865b33f873865d1" providerId="LiveId" clId="{F7509290-CE07-437D-B35D-98E9AFF58FD1}" dt="2024-06-17T17:34:42.080" v="7124" actId="20577"/>
          <ac:spMkLst>
            <pc:docMk/>
            <pc:sldMk cId="965798544" sldId="269"/>
            <ac:spMk id="7" creationId="{36093901-28C1-3515-2CDE-0C8559EEBB1B}"/>
          </ac:spMkLst>
        </pc:spChg>
        <pc:spChg chg="mod">
          <ac:chgData name="domonkos svastits" userId="3865b33f873865d1" providerId="LiveId" clId="{F7509290-CE07-437D-B35D-98E9AFF58FD1}" dt="2024-06-17T17:35:42.830" v="7127" actId="14100"/>
          <ac:spMkLst>
            <pc:docMk/>
            <pc:sldMk cId="965798544" sldId="269"/>
            <ac:spMk id="9" creationId="{B6FEACEF-9405-5AEE-18DC-DC79F2091981}"/>
          </ac:spMkLst>
        </pc:spChg>
        <pc:spChg chg="del">
          <ac:chgData name="domonkos svastits" userId="3865b33f873865d1" providerId="LiveId" clId="{F7509290-CE07-437D-B35D-98E9AFF58FD1}" dt="2024-06-17T17:16:30.777" v="6689" actId="21"/>
          <ac:spMkLst>
            <pc:docMk/>
            <pc:sldMk cId="965798544" sldId="269"/>
            <ac:spMk id="13" creationId="{0105044A-F065-8BB1-C094-320D05DF123E}"/>
          </ac:spMkLst>
        </pc:spChg>
        <pc:spChg chg="add mod">
          <ac:chgData name="domonkos svastits" userId="3865b33f873865d1" providerId="LiveId" clId="{F7509290-CE07-437D-B35D-98E9AFF58FD1}" dt="2024-06-17T17:31:25.754" v="7071" actId="207"/>
          <ac:spMkLst>
            <pc:docMk/>
            <pc:sldMk cId="965798544" sldId="269"/>
            <ac:spMk id="14" creationId="{B57010BE-AE92-4BD2-5399-58F96183365D}"/>
          </ac:spMkLst>
        </pc:spChg>
        <pc:spChg chg="add mod">
          <ac:chgData name="domonkos svastits" userId="3865b33f873865d1" providerId="LiveId" clId="{F7509290-CE07-437D-B35D-98E9AFF58FD1}" dt="2024-06-17T17:31:48.355" v="7075" actId="14100"/>
          <ac:spMkLst>
            <pc:docMk/>
            <pc:sldMk cId="965798544" sldId="269"/>
            <ac:spMk id="15" creationId="{77619536-8C8E-065D-229C-AA179E2CAD79}"/>
          </ac:spMkLst>
        </pc:spChg>
        <pc:spChg chg="add mod">
          <ac:chgData name="domonkos svastits" userId="3865b33f873865d1" providerId="LiveId" clId="{F7509290-CE07-437D-B35D-98E9AFF58FD1}" dt="2024-06-17T17:31:57.958" v="7077" actId="1076"/>
          <ac:spMkLst>
            <pc:docMk/>
            <pc:sldMk cId="965798544" sldId="269"/>
            <ac:spMk id="16" creationId="{B6E49230-FAD9-5C96-3BF7-0D2929C2586D}"/>
          </ac:spMkLst>
        </pc:spChg>
        <pc:picChg chg="mod ord">
          <ac:chgData name="domonkos svastits" userId="3865b33f873865d1" providerId="LiveId" clId="{F7509290-CE07-437D-B35D-98E9AFF58FD1}" dt="2024-06-17T17:35:30.580" v="7126" actId="1076"/>
          <ac:picMkLst>
            <pc:docMk/>
            <pc:sldMk cId="965798544" sldId="269"/>
            <ac:picMk id="10" creationId="{96CFEC39-50E8-45AC-5517-93228BB73726}"/>
          </ac:picMkLst>
        </pc:picChg>
        <pc:picChg chg="add mod ord">
          <ac:chgData name="domonkos svastits" userId="3865b33f873865d1" providerId="LiveId" clId="{F7509290-CE07-437D-B35D-98E9AFF58FD1}" dt="2024-06-18T10:40:15.838" v="7469" actId="167"/>
          <ac:picMkLst>
            <pc:docMk/>
            <pc:sldMk cId="965798544" sldId="269"/>
            <ac:picMk id="11" creationId="{9E4C9240-A19D-AEFE-E1DA-11DEDCC03E41}"/>
          </ac:picMkLst>
        </pc:picChg>
        <pc:picChg chg="mod ord">
          <ac:chgData name="domonkos svastits" userId="3865b33f873865d1" providerId="LiveId" clId="{F7509290-CE07-437D-B35D-98E9AFF58FD1}" dt="2024-06-17T17:35:50.975" v="7128" actId="1076"/>
          <ac:picMkLst>
            <pc:docMk/>
            <pc:sldMk cId="965798544" sldId="269"/>
            <ac:picMk id="12" creationId="{7A316DAF-02FB-8ED4-181F-E914A06709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7F5F2-1132-46DB-9A9F-FE474F4038CA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35EE8-06A1-4892-B1D1-605618C825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39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35EE8-06A1-4892-B1D1-605618C825D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457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9AAE3A-7202-1BF0-60FC-6530D3EA1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7D7F51E-6AE3-CF52-F994-87A63A8A6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CBB1AC-B105-98C3-1471-5B8A5447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16E1-9D48-4B76-AC84-11231EA95369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FFA5CC-6531-7AB5-FA50-AAB9C059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FA5834D-C42A-243B-5588-A06575B9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98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DE4C42-EE8B-6778-9138-F8BAB57C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6DF3854-8805-4E8F-1C24-B911B05CF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CC8B38-AF60-A54F-9686-BFD39D90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16E1-9D48-4B76-AC84-11231EA95369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81CCA2-4D95-A651-0B8B-37F26872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509462C-F9E1-D4D7-3404-AE8F2776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6D88-BA4D-486A-B3E4-081E6DF30E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39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DA3DEDE-6BE0-0CB4-6E98-E64B56675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3A95279-6BF9-D054-A761-78185E218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27B651-CD57-3996-D5C4-A0E23B77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16E1-9D48-4B76-AC84-11231EA95369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CFDC59A-4E02-462C-4C7F-1BE73194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7E5ED29-5B69-8AA0-A716-092278EA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6D88-BA4D-486A-B3E4-081E6DF30E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124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828748-D0EC-C8EC-7C9B-9AAD3168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4853DB-FD4D-7CD6-B54A-70790DE49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1125DAF-06C5-874C-9E81-EC61A113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16E1-9D48-4B76-AC84-11231EA95369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09F25D-21AE-DE86-5F94-0F42AABA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571978-AD59-85A0-9CF1-24E91F7E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6D88-BA4D-486A-B3E4-081E6DF30E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01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82BE48-87FD-C0AF-AE56-8BFA437B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BDCACDC-5A5E-B566-56BD-2A0F58782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561F67-928F-F964-4537-518AFB80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16E1-9D48-4B76-AC84-11231EA95369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232BDB-AC1D-019F-04CC-DC74F2B9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E07ACF-C6FF-357B-EB49-DF8EEB4D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6D88-BA4D-486A-B3E4-081E6DF30E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11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B14CBB-6097-AE6C-79AC-020C2782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AD5A35-6431-255E-837C-A5B746E36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41C47E4-AE92-C7BB-ED1B-1894593FB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16E4E4C-D466-0395-5E26-692ACE5B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16E1-9D48-4B76-AC84-11231EA95369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CE594FF-271D-A2F0-0D58-2915BACCD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020661C-0F92-4168-CDCB-6A0D75CB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6D88-BA4D-486A-B3E4-081E6DF30E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75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ED5BDF-47C6-C9E7-3C2C-60CF1A6C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C746499-2C11-3EB7-483A-575D725C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676A76D-4EA4-0C9D-95BD-16CB775C1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54A38B5-F118-F107-7994-A4C1032E1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E6D9381-28AB-CF3B-C14A-03AFF8751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75F1421-08AE-CCD0-B6F0-AFA704B1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16E1-9D48-4B76-AC84-11231EA95369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4F4348C-2D97-FC9A-18F7-7EF9927D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82308D7-C076-E939-404A-61278AE1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6D88-BA4D-486A-B3E4-081E6DF30E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50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8EFE73-783E-746B-E18B-E247C93A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3DD82B2-0286-D65E-EDF6-494444DB8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16E1-9D48-4B76-AC84-11231EA95369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0D60426-8190-7B3A-EF90-D3CF8A32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0FAD2F5-E56D-DE98-3BFB-EEC7F654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6D88-BA4D-486A-B3E4-081E6DF30E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904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C18EDE1-3CB4-DDD2-9751-F54BD1C00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16E1-9D48-4B76-AC84-11231EA95369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64A30C5-F81A-2135-C2C1-D15D87E5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7B0F5E5-C849-EC1D-4338-88E4F3F5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6D88-BA4D-486A-B3E4-081E6DF30E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02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6FBEE2-470B-6B50-ACB9-2FC6EED56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29EC97-1FF4-8C70-E0B4-A4581CC0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894BC9-3920-6A88-BA0A-A045ABAD6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197E17B-F88D-FA91-364C-A0962987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16E1-9D48-4B76-AC84-11231EA95369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AE7358A-4889-424B-5A1A-5D066AE5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32FAA80-C07F-3508-0C7F-AAB442C0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6D88-BA4D-486A-B3E4-081E6DF30E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07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E54B04-C4D5-5471-FBE4-60D186B4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FC927E1-3409-155D-CAA2-600B6CC7B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397CD7C-6865-6B01-7A7B-E0F17727A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A29D934-D8C8-9C0A-AA90-EAAA54ED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16E1-9D48-4B76-AC84-11231EA95369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37430F3-2974-DDC5-4136-7C92756D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AA56844-DA44-CD92-BECF-C5C06ACE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6D88-BA4D-486A-B3E4-081E6DF30E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83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A26D8C1-4EDB-8A50-C473-02036A13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141240E-7CE4-4745-3C23-1EC82575C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3BB2B0-F1B0-85BA-3AFB-D140BC934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3E16E1-9D48-4B76-AC84-11231EA95369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0BB0A0-41BB-25A7-D867-26C8E7931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64F8940-DB3D-313E-32C7-C7EFC6910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536D88-BA4D-486A-B3E4-081E6DF30E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02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globe and a diagram of a diagram&#10;&#10;Description automatically generated">
            <a:extLst>
              <a:ext uri="{FF2B5EF4-FFF2-40B4-BE49-F238E27FC236}">
                <a16:creationId xmlns:a16="http://schemas.microsoft.com/office/drawing/2014/main" id="{620DF8BA-2A7D-6C6C-F82B-9D1A12F91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17" y="3650130"/>
            <a:ext cx="4271460" cy="213573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06823BF-8D25-3F12-E5F1-80FDBF2E5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487" y="-771789"/>
            <a:ext cx="9703981" cy="2387600"/>
          </a:xfrm>
        </p:spPr>
        <p:txBody>
          <a:bodyPr>
            <a:normAutofit/>
          </a:bodyPr>
          <a:lstStyle/>
          <a:p>
            <a:r>
              <a:rPr lang="hu-HU" sz="4800">
                <a:latin typeface="Times New Roman" panose="02020603050405020304" pitchFamily="18" charset="0"/>
                <a:cs typeface="Times New Roman" panose="02020603050405020304" pitchFamily="18" charset="0"/>
              </a:rPr>
              <a:t>Theory of charge-sensing-based  noisy readout of semiconductor qubits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0E0695A-2A91-38D0-7D60-1282C9E34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354" y="1773238"/>
            <a:ext cx="9165291" cy="1655762"/>
          </a:xfrm>
        </p:spPr>
        <p:txBody>
          <a:bodyPr>
            <a:normAutofit fontScale="92500" lnSpcReduction="10000"/>
          </a:bodyPr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Domonkos Svastits</a:t>
            </a:r>
          </a:p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Budapest University of Technology and Economics</a:t>
            </a:r>
          </a:p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Joint work with Gábor Széchenyi, Daniel Loss, Stefano Bosco and András Pályi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E90EB57-D24A-B5C0-1E20-E5BC6EF441D9}"/>
              </a:ext>
            </a:extLst>
          </p:cNvPr>
          <p:cNvSpPr txBox="1"/>
          <p:nvPr/>
        </p:nvSpPr>
        <p:spPr>
          <a:xfrm>
            <a:off x="10922000" y="6302939"/>
            <a:ext cx="9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/>
              <a:t>1/9</a:t>
            </a:r>
          </a:p>
        </p:txBody>
      </p:sp>
      <p:pic>
        <p:nvPicPr>
          <p:cNvPr id="6" name="Kép 5" descr="A képen diagram, Betűtípus, kör, tervezés látható&#10;&#10;Automatikusan generált leírás">
            <a:extLst>
              <a:ext uri="{FF2B5EF4-FFF2-40B4-BE49-F238E27FC236}">
                <a16:creationId xmlns:a16="http://schemas.microsoft.com/office/drawing/2014/main" id="{8918D186-A39F-A724-2EFE-DDE6C2C13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24" y="3970670"/>
            <a:ext cx="4425767" cy="1494650"/>
          </a:xfrm>
          <a:prstGeom prst="rect">
            <a:avLst/>
          </a:prstGeom>
        </p:spPr>
      </p:pic>
      <p:pic>
        <p:nvPicPr>
          <p:cNvPr id="8" name="Kép 7" descr="A képen szöveg, Betűtípus, képernyőkép, embléma látható&#10;&#10;Automatikusan generált leírás">
            <a:extLst>
              <a:ext uri="{FF2B5EF4-FFF2-40B4-BE49-F238E27FC236}">
                <a16:creationId xmlns:a16="http://schemas.microsoft.com/office/drawing/2014/main" id="{99F25BB3-7F95-032F-F379-604397E24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3" y="5937667"/>
            <a:ext cx="1195655" cy="730542"/>
          </a:xfrm>
          <a:prstGeom prst="rect">
            <a:avLst/>
          </a:prstGeom>
        </p:spPr>
      </p:pic>
      <p:pic>
        <p:nvPicPr>
          <p:cNvPr id="10" name="Kép 9" descr="A képen szöveg, Betűtípus, Grafika, képernyőkép látható&#10;&#10;Automatikusan generált leírás">
            <a:extLst>
              <a:ext uri="{FF2B5EF4-FFF2-40B4-BE49-F238E27FC236}">
                <a16:creationId xmlns:a16="http://schemas.microsoft.com/office/drawing/2014/main" id="{845A3C9B-2E95-0DE6-C3C7-C27EC59A2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84" y="6103145"/>
            <a:ext cx="1783704" cy="454746"/>
          </a:xfrm>
          <a:prstGeom prst="rect">
            <a:avLst/>
          </a:prstGeom>
        </p:spPr>
      </p:pic>
      <p:pic>
        <p:nvPicPr>
          <p:cNvPr id="12" name="Kép 11" descr="A képen szöveg, névjegykártya, Betűtípus, Grafika látható&#10;&#10;Automatikusan generált leírás">
            <a:extLst>
              <a:ext uri="{FF2B5EF4-FFF2-40B4-BE49-F238E27FC236}">
                <a16:creationId xmlns:a16="http://schemas.microsoft.com/office/drawing/2014/main" id="{69465BF4-719E-7F82-445C-629F3027CA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39" y="4942813"/>
            <a:ext cx="2720250" cy="2720250"/>
          </a:xfrm>
          <a:prstGeom prst="rect">
            <a:avLst/>
          </a:prstGeom>
        </p:spPr>
      </p:pic>
      <p:pic>
        <p:nvPicPr>
          <p:cNvPr id="13" name="Kép 128">
            <a:extLst>
              <a:ext uri="{FF2B5EF4-FFF2-40B4-BE49-F238E27FC236}">
                <a16:creationId xmlns:a16="http://schemas.microsoft.com/office/drawing/2014/main" id="{91CD60D3-E176-4EBC-EB94-8155CF45D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63" y="5937667"/>
            <a:ext cx="2273940" cy="730760"/>
          </a:xfrm>
          <a:prstGeom prst="rect">
            <a:avLst/>
          </a:prstGeom>
        </p:spPr>
      </p:pic>
      <p:pic>
        <p:nvPicPr>
          <p:cNvPr id="11" name="Picture 10" descr="A purple and red text on a black background&#10;&#10;Description automatically generated">
            <a:extLst>
              <a:ext uri="{FF2B5EF4-FFF2-40B4-BE49-F238E27FC236}">
                <a16:creationId xmlns:a16="http://schemas.microsoft.com/office/drawing/2014/main" id="{77C31EA2-AC00-21A9-B73C-712DA8FECE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35" y="5993852"/>
            <a:ext cx="2075440" cy="6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83E090-F8CA-FCDC-89B9-389EFA5F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The qubit measures qubit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EE67B8B0-ADCE-2655-6B52-E3AD1A9276BE}"/>
                  </a:ext>
                </a:extLst>
              </p:cNvPr>
              <p:cNvSpPr txBox="1"/>
              <p:nvPr/>
            </p:nvSpPr>
            <p:spPr>
              <a:xfrm>
                <a:off x="1005436" y="4193472"/>
                <a:ext cx="3940934" cy="24314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hu-HU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process:</a:t>
                </a:r>
              </a:p>
              <a:p>
                <a:pPr marL="285750" indent="-28575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hu-HU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 N weak measurements:</a:t>
                </a:r>
              </a:p>
              <a:p>
                <a:pPr marL="800100" lvl="1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hu-HU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Initialization of the electron of the meter in the bottom dot</a:t>
                </a:r>
              </a:p>
              <a:p>
                <a:pPr marL="800100" lvl="1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hu-HU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Unitary time evolution for time </a:t>
                </a:r>
                <a14:m>
                  <m:oMath xmlns:m="http://schemas.openxmlformats.org/officeDocument/2006/math">
                    <m:r>
                      <a:rPr lang="hu-HU" sz="160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l-GR" sz="1600" b="0" i="1">
                        <a:solidFill>
                          <a:srgbClr val="0D0D0D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hu-HU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800100" lvl="1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hu-HU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Projective measurement of the meter</a:t>
                </a:r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EE67B8B0-ADCE-2655-6B52-E3AD1A927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36" y="4193472"/>
                <a:ext cx="3940934" cy="2431435"/>
              </a:xfrm>
              <a:prstGeom prst="rect">
                <a:avLst/>
              </a:prstGeom>
              <a:blipFill>
                <a:blip r:embed="rId2"/>
                <a:stretch>
                  <a:fillRect l="-772" t="-499" b="-19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zövegdoboz 2">
            <a:extLst>
              <a:ext uri="{FF2B5EF4-FFF2-40B4-BE49-F238E27FC236}">
                <a16:creationId xmlns:a16="http://schemas.microsoft.com/office/drawing/2014/main" id="{AFE82A34-4831-2B2F-E2A1-2DA1C9678184}"/>
              </a:ext>
            </a:extLst>
          </p:cNvPr>
          <p:cNvSpPr txBox="1"/>
          <p:nvPr/>
        </p:nvSpPr>
        <p:spPr>
          <a:xfrm>
            <a:off x="10922000" y="6302939"/>
            <a:ext cx="9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/>
              <a:t>2/9</a:t>
            </a:r>
          </a:p>
        </p:txBody>
      </p:sp>
      <p:sp>
        <p:nvSpPr>
          <p:cNvPr id="17" name="Nyíl: jobbra mutató 16">
            <a:extLst>
              <a:ext uri="{FF2B5EF4-FFF2-40B4-BE49-F238E27FC236}">
                <a16:creationId xmlns:a16="http://schemas.microsoft.com/office/drawing/2014/main" id="{7BB89ECD-68AD-4370-1C77-C46211C1220A}"/>
              </a:ext>
            </a:extLst>
          </p:cNvPr>
          <p:cNvSpPr/>
          <p:nvPr/>
        </p:nvSpPr>
        <p:spPr>
          <a:xfrm>
            <a:off x="5310672" y="4935894"/>
            <a:ext cx="1223493" cy="7276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B7B31F6D-2C32-51AA-534C-4B4C140CF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41" y="1660450"/>
            <a:ext cx="5539428" cy="2042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6D1904-2B85-6F0B-124A-C01961C7BBC7}"/>
              </a:ext>
            </a:extLst>
          </p:cNvPr>
          <p:cNvSpPr txBox="1"/>
          <p:nvPr/>
        </p:nvSpPr>
        <p:spPr>
          <a:xfrm>
            <a:off x="6351433" y="1581380"/>
            <a:ext cx="2350394" cy="36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Model Hamiltonian:</a:t>
            </a:r>
          </a:p>
        </p:txBody>
      </p:sp>
      <p:pic>
        <p:nvPicPr>
          <p:cNvPr id="6" name="Picture 4" descr="\hat{\sigma}_z = |L\rangle\langle L|-|R\rangle\langle R|\\&#10;    \hat{\sigma}_x = |L\rangle\langle R|+|R\rangle\langle L|\\&#10;    \hat{\sigma}_R = |R\rangle\langle R|\\&#10;    \hat{s}_x = |T\rangle \langle B|+|B\rangle\langle T|">
            <a:extLst>
              <a:ext uri="{FF2B5EF4-FFF2-40B4-BE49-F238E27FC236}">
                <a16:creationId xmlns:a16="http://schemas.microsoft.com/office/drawing/2014/main" id="{D9A7309A-7C00-C79A-D885-E3AE6450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25" y="1982131"/>
            <a:ext cx="2351375" cy="139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aph and bar code&#10;&#10;Description automatically generated">
            <a:extLst>
              <a:ext uri="{FF2B5EF4-FFF2-40B4-BE49-F238E27FC236}">
                <a16:creationId xmlns:a16="http://schemas.microsoft.com/office/drawing/2014/main" id="{0EDC90BE-827F-20C3-3099-4905402C0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90" y="3774435"/>
            <a:ext cx="4026474" cy="3004369"/>
          </a:xfrm>
          <a:prstGeom prst="rect">
            <a:avLst/>
          </a:prstGeom>
        </p:spPr>
      </p:pic>
      <p:pic>
        <p:nvPicPr>
          <p:cNvPr id="3074" name="Picture 2" descr="\hat{H}_\text{tot} = \hat{H}_q + \hat{H}_m + \hat{H}_\text{int}\\&#10;\hat{H}_q = \epsilon\hat{\sigma}_z + t\hat{\sigma}_x\\&#10;\hat{H}_m = \gamma \hat{s}_x\\&#10;\hat{H}_\text{int} = -\delta\gamma \hat{\sigma}_R \otimes\hat{s}_x">
            <a:extLst>
              <a:ext uri="{FF2B5EF4-FFF2-40B4-BE49-F238E27FC236}">
                <a16:creationId xmlns:a16="http://schemas.microsoft.com/office/drawing/2014/main" id="{D5F7F6E0-B1CA-1E82-972D-0D67A3B2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33" y="1948427"/>
            <a:ext cx="2350394" cy="15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DD2A35AA-368D-D87D-6D4F-C11C800954D1}"/>
              </a:ext>
            </a:extLst>
          </p:cNvPr>
          <p:cNvSpPr/>
          <p:nvPr/>
        </p:nvSpPr>
        <p:spPr>
          <a:xfrm rot="16200000">
            <a:off x="4064888" y="2944432"/>
            <a:ext cx="177099" cy="11204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B2647-B898-C476-BBAF-DB1E7C5DFAED}"/>
              </a:ext>
            </a:extLst>
          </p:cNvPr>
          <p:cNvSpPr txBox="1"/>
          <p:nvPr/>
        </p:nvSpPr>
        <p:spPr>
          <a:xfrm>
            <a:off x="3496614" y="3563291"/>
            <a:ext cx="131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Data qubit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CFC6071-91D2-71F9-F91D-27FD0B3924EC}"/>
              </a:ext>
            </a:extLst>
          </p:cNvPr>
          <p:cNvSpPr/>
          <p:nvPr/>
        </p:nvSpPr>
        <p:spPr>
          <a:xfrm rot="16200000">
            <a:off x="5281943" y="2944432"/>
            <a:ext cx="177099" cy="11204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E99B1-8749-774F-8BBC-26467404AB9F}"/>
              </a:ext>
            </a:extLst>
          </p:cNvPr>
          <p:cNvSpPr txBox="1"/>
          <p:nvPr/>
        </p:nvSpPr>
        <p:spPr>
          <a:xfrm>
            <a:off x="4713669" y="3563291"/>
            <a:ext cx="131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Meter</a:t>
            </a:r>
          </a:p>
        </p:txBody>
      </p:sp>
    </p:spTree>
    <p:extLst>
      <p:ext uri="{BB962C8B-B14F-4D97-AF65-F5344CB8AC3E}">
        <p14:creationId xmlns:p14="http://schemas.microsoft.com/office/powerpoint/2010/main" val="26231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ar code with numbers and letters&#10;&#10;Description automatically generated">
            <a:extLst>
              <a:ext uri="{FF2B5EF4-FFF2-40B4-BE49-F238E27FC236}">
                <a16:creationId xmlns:a16="http://schemas.microsoft.com/office/drawing/2014/main" id="{E9C2E829-F1B6-6B75-8F25-DB51957D5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9" y="1737566"/>
            <a:ext cx="4552336" cy="178239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14D4B53-A16E-AD2F-FEE3-24FE098E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qubit state is inferred based on the average current</a:t>
            </a:r>
          </a:p>
        </p:txBody>
      </p:sp>
      <p:pic>
        <p:nvPicPr>
          <p:cNvPr id="4" name="Picture 3" descr="A diagram of a function&#10;&#10;Description automatically generated">
            <a:extLst>
              <a:ext uri="{FF2B5EF4-FFF2-40B4-BE49-F238E27FC236}">
                <a16:creationId xmlns:a16="http://schemas.microsoft.com/office/drawing/2014/main" id="{4599D682-C893-08CF-0ADA-692A82728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03" y="1914286"/>
            <a:ext cx="3984276" cy="3580673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644C0402-A4DE-19B9-1721-15E76198BB94}"/>
              </a:ext>
            </a:extLst>
          </p:cNvPr>
          <p:cNvSpPr/>
          <p:nvPr/>
        </p:nvSpPr>
        <p:spPr>
          <a:xfrm>
            <a:off x="2008669" y="3339363"/>
            <a:ext cx="469063" cy="5686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9A1482-9EE5-0510-6994-05755759EAFB}"/>
                  </a:ext>
                </a:extLst>
              </p:cNvPr>
              <p:cNvSpPr txBox="1"/>
              <p:nvPr/>
            </p:nvSpPr>
            <p:spPr>
              <a:xfrm>
                <a:off x="1064343" y="3890824"/>
                <a:ext cx="4552336" cy="1278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number of transmitted electrons: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endParaRPr lang="hu-HU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 of transmitted electrons: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hu-HU" sz="20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current: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𝑒𝑘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9A1482-9EE5-0510-6994-05755759E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43" y="3890824"/>
                <a:ext cx="4552336" cy="1278812"/>
              </a:xfrm>
              <a:prstGeom prst="rect">
                <a:avLst/>
              </a:prstGeom>
              <a:blipFill>
                <a:blip r:embed="rId4"/>
                <a:stretch>
                  <a:fillRect l="-1475" t="-2381" b="-23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D9AAA2-EAB9-3A05-2771-510FB39DF1BF}"/>
                  </a:ext>
                </a:extLst>
              </p:cNvPr>
              <p:cNvSpPr txBox="1"/>
              <p:nvPr/>
            </p:nvSpPr>
            <p:spPr>
              <a:xfrm>
                <a:off x="838200" y="5445884"/>
                <a:ext cx="4929647" cy="113877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likelihood inference based on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hu-HU" sz="2000"/>
                  <a:t>	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≤0.5     ⇒    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hu-HU" sz="2000"/>
              </a:p>
              <a:p>
                <a:r>
                  <a:rPr lang="hu-HU" sz="2000"/>
                  <a:t>	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0.5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    ⇒    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400" b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D9AAA2-EAB9-3A05-2771-510FB39DF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45884"/>
                <a:ext cx="4929647" cy="1138773"/>
              </a:xfrm>
              <a:prstGeom prst="rect">
                <a:avLst/>
              </a:prstGeom>
              <a:blipFill>
                <a:blip r:embed="rId5"/>
                <a:stretch>
                  <a:fillRect l="-1107" t="-156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yíl: jobbra mutató 16">
            <a:extLst>
              <a:ext uri="{FF2B5EF4-FFF2-40B4-BE49-F238E27FC236}">
                <a16:creationId xmlns:a16="http://schemas.microsoft.com/office/drawing/2014/main" id="{E9BDECFE-42E4-ACA9-A4DC-615A4D2220B5}"/>
              </a:ext>
            </a:extLst>
          </p:cNvPr>
          <p:cNvSpPr/>
          <p:nvPr/>
        </p:nvSpPr>
        <p:spPr>
          <a:xfrm>
            <a:off x="5913926" y="5820264"/>
            <a:ext cx="794553" cy="3900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342CF5-A49A-3070-5B4F-27AE77DE888F}"/>
                  </a:ext>
                </a:extLst>
              </p:cNvPr>
              <p:cNvSpPr txBox="1"/>
              <p:nvPr/>
            </p:nvSpPr>
            <p:spPr>
              <a:xfrm>
                <a:off x="6854559" y="5615160"/>
                <a:ext cx="3741170" cy="8002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corresponding quantum channels: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hu-HU" sz="280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hu-HU" sz="280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hu-HU" sz="2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342CF5-A49A-3070-5B4F-27AE77DE8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559" y="5615160"/>
                <a:ext cx="3741170" cy="800219"/>
              </a:xfrm>
              <a:prstGeom prst="rect">
                <a:avLst/>
              </a:prstGeom>
              <a:blipFill>
                <a:blip r:embed="rId6"/>
                <a:stretch>
                  <a:fillRect l="-1136" t="-3008" r="-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2">
            <a:extLst>
              <a:ext uri="{FF2B5EF4-FFF2-40B4-BE49-F238E27FC236}">
                <a16:creationId xmlns:a16="http://schemas.microsoft.com/office/drawing/2014/main" id="{47B22A9B-D68F-11A9-0903-37C05E394EB6}"/>
              </a:ext>
            </a:extLst>
          </p:cNvPr>
          <p:cNvSpPr txBox="1"/>
          <p:nvPr/>
        </p:nvSpPr>
        <p:spPr>
          <a:xfrm>
            <a:off x="10922000" y="6302939"/>
            <a:ext cx="9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/>
              <a:t>3/9</a:t>
            </a:r>
          </a:p>
        </p:txBody>
      </p:sp>
    </p:spTree>
    <p:extLst>
      <p:ext uri="{BB962C8B-B14F-4D97-AF65-F5344CB8AC3E}">
        <p14:creationId xmlns:p14="http://schemas.microsoft.com/office/powerpoint/2010/main" val="19770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globe and a diagram of a diagram&#10;&#10;Description automatically generated">
            <a:extLst>
              <a:ext uri="{FF2B5EF4-FFF2-40B4-BE49-F238E27FC236}">
                <a16:creationId xmlns:a16="http://schemas.microsoft.com/office/drawing/2014/main" id="{3F9DD77A-2E6D-E5F8-5591-95B059DB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1476000"/>
            <a:ext cx="6715584" cy="335779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B339DB8-0FFE-6590-83C7-8BD07BC5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62"/>
            <a:ext cx="10515600" cy="1325563"/>
          </a:xfrm>
        </p:spPr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The computational basis states are stable for zero residual tunneling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A364B33-98E4-53BE-031A-722CEEE802B0}"/>
                  </a:ext>
                </a:extLst>
              </p:cNvPr>
              <p:cNvSpPr txBox="1"/>
              <p:nvPr/>
            </p:nvSpPr>
            <p:spPr>
              <a:xfrm>
                <a:off x="360000" y="1800000"/>
                <a:ext cx="4819650" cy="40260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dynamical features:</a:t>
                </a:r>
              </a:p>
              <a:p>
                <a:endParaRPr lang="hu-H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AutoNum type="arabicPeriod"/>
                </a:pP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Loss of coherence between the eigenstates of the Hamiltonian (dephasing):</a:t>
                </a:r>
                <a:b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dephasing rate: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𝛿𝛾</m:t>
                                </m:r>
                              </m:num>
                              <m:den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hu-HU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AutoNum type="arabicPeriod"/>
                </a:pPr>
                <a:endParaRPr lang="hu-H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buFontTx/>
                  <a:buAutoNum type="arabicPeriod"/>
                </a:pP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Gaining information about the qubit state:</a:t>
                </a:r>
                <a:b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 of Gaussian distributions  ~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hu-HU" sz="20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rad>
                      </m:den>
                    </m:f>
                  </m:oMath>
                </a14:m>
                <a:b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rate:</a:t>
                </a: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𝛿𝛾</m:t>
                                </m:r>
                              </m:num>
                              <m:den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hu-HU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hu-H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A364B33-98E4-53BE-031A-722CEEE80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800000"/>
                <a:ext cx="4819650" cy="4026039"/>
              </a:xfrm>
              <a:prstGeom prst="rect">
                <a:avLst/>
              </a:prstGeom>
              <a:blipFill>
                <a:blip r:embed="rId3"/>
                <a:stretch>
                  <a:fillRect l="-1135" t="-603" r="-63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zövegdoboz 2">
            <a:extLst>
              <a:ext uri="{FF2B5EF4-FFF2-40B4-BE49-F238E27FC236}">
                <a16:creationId xmlns:a16="http://schemas.microsoft.com/office/drawing/2014/main" id="{B80FCE5D-5E75-AA7B-0742-541447DBA568}"/>
              </a:ext>
            </a:extLst>
          </p:cNvPr>
          <p:cNvSpPr txBox="1"/>
          <p:nvPr/>
        </p:nvSpPr>
        <p:spPr>
          <a:xfrm>
            <a:off x="10922000" y="6302939"/>
            <a:ext cx="9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/>
              <a:t>4/9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2426BA-46FB-95BF-3916-C3187CFC7947}"/>
                  </a:ext>
                </a:extLst>
              </p:cNvPr>
              <p:cNvSpPr txBox="1"/>
              <p:nvPr/>
            </p:nvSpPr>
            <p:spPr>
              <a:xfrm>
                <a:off x="5774558" y="4867942"/>
                <a:ext cx="3498702" cy="1774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000"/>
                  <a:t>Parameters: </a:t>
                </a:r>
              </a:p>
              <a:p>
                <a:r>
                  <a:rPr lang="hu-HU" sz="2000"/>
                  <a:t>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hu-HU" sz="2000"/>
                  <a:t> </a:t>
                </a:r>
                <a:r>
                  <a:rPr lang="el-GR" sz="2000"/>
                  <a:t>μ</a:t>
                </a:r>
                <a:r>
                  <a:rPr lang="hu-HU" sz="2000"/>
                  <a:t>eV	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000"/>
                  <a:t> </a:t>
                </a:r>
                <a:r>
                  <a:rPr lang="el-GR" sz="2000"/>
                  <a:t>μ</a:t>
                </a:r>
                <a:r>
                  <a:rPr lang="hu-HU" sz="2000"/>
                  <a:t>eV</a:t>
                </a:r>
              </a:p>
              <a:p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hu-HU" sz="2000"/>
                  <a:t> </a:t>
                </a:r>
                <a:r>
                  <a:rPr lang="el-GR" sz="2000"/>
                  <a:t>μ</a:t>
                </a:r>
                <a:r>
                  <a:rPr lang="hu-HU" sz="2000"/>
                  <a:t>eV 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∼1</m:t>
                    </m:r>
                  </m:oMath>
                </a14:m>
                <a:r>
                  <a:rPr lang="hu-HU" sz="2000"/>
                  <a:t> nA	</a:t>
                </a:r>
              </a:p>
              <a:p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𝛿𝛾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hu-HU" sz="2000"/>
                  <a:t> </a:t>
                </a:r>
                <a:r>
                  <a:rPr lang="el-GR" sz="2000"/>
                  <a:t>μ</a:t>
                </a:r>
                <a:r>
                  <a:rPr lang="hu-HU" sz="2000"/>
                  <a:t>eV 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∼100</m:t>
                    </m:r>
                  </m:oMath>
                </a14:m>
                <a:r>
                  <a:rPr lang="hu-HU" sz="2000"/>
                  <a:t> pA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𝛿𝛾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2426BA-46FB-95BF-3916-C3187CFC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58" y="4867942"/>
                <a:ext cx="3498702" cy="1774332"/>
              </a:xfrm>
              <a:prstGeom prst="rect">
                <a:avLst/>
              </a:prstGeom>
              <a:blipFill>
                <a:blip r:embed="rId4"/>
                <a:stretch>
                  <a:fillRect l="-1563" t="-170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E413B6-2272-2D98-7016-1D00B2D7CE6B}"/>
                  </a:ext>
                </a:extLst>
              </p:cNvPr>
              <p:cNvSpPr txBox="1"/>
              <p:nvPr/>
            </p:nvSpPr>
            <p:spPr>
              <a:xfrm>
                <a:off x="9501730" y="4430333"/>
                <a:ext cx="2279560" cy="673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/>
                  <a:t>Initial state: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=(|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⟩+|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⟩)/</m:t>
                    </m:r>
                    <m:rad>
                      <m:radPr>
                        <m:degHide m:val="on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E413B6-2272-2D98-7016-1D00B2D7C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730" y="4430333"/>
                <a:ext cx="2279560" cy="673326"/>
              </a:xfrm>
              <a:prstGeom prst="rect">
                <a:avLst/>
              </a:prstGeom>
              <a:blipFill>
                <a:blip r:embed="rId5"/>
                <a:stretch>
                  <a:fillRect l="-2406" t="-4545" b="-63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globe and a diagram of a diagram&#10;&#10;Description automatically generated">
            <a:extLst>
              <a:ext uri="{FF2B5EF4-FFF2-40B4-BE49-F238E27FC236}">
                <a16:creationId xmlns:a16="http://schemas.microsoft.com/office/drawing/2014/main" id="{1F0F97B7-2CF3-1FB2-C4C7-AA2D7E7C9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1510264"/>
            <a:ext cx="6513462" cy="325673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B695E94-3498-177F-7BF9-2CDF8AFD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8" y="365125"/>
            <a:ext cx="11149780" cy="1325563"/>
          </a:xfrm>
        </p:spPr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Residual tunnelling amplitude induces relaxation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F959F56-20DB-BB4F-14F1-E0927FE977AD}"/>
                  </a:ext>
                </a:extLst>
              </p:cNvPr>
              <p:cNvSpPr txBox="1"/>
              <p:nvPr/>
            </p:nvSpPr>
            <p:spPr>
              <a:xfrm>
                <a:off x="360000" y="1800000"/>
                <a:ext cx="4583676" cy="41549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 dynamical features:</a:t>
                </a:r>
              </a:p>
              <a:p>
                <a:pPr marL="342900" indent="-342900">
                  <a:spcAft>
                    <a:spcPts val="1200"/>
                  </a:spcAft>
                  <a:buAutoNum type="arabicPeriod"/>
                </a:pP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Dephasing</a:t>
                </a:r>
              </a:p>
              <a:p>
                <a:pPr marL="342900" indent="-342900">
                  <a:spcAft>
                    <a:spcPts val="1200"/>
                  </a:spcAft>
                  <a:buAutoNum type="arabicPeriod"/>
                </a:pP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Gaining information about the qubit state</a:t>
                </a:r>
              </a:p>
              <a:p>
                <a:pPr marL="342900" indent="-342900">
                  <a:buAutoNum type="arabicPeriod"/>
                </a:pP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induced relaxation: </a:t>
                </a:r>
                <a:b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𝑔𝑔</m:t>
                        </m:r>
                      </m:sub>
                    </m:sSub>
                  </m:oMath>
                </a14:m>
                <a:b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20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sz="2000" b="0" i="0" smtClean="0">
                                <a:latin typeface="Cambria Math" panose="02040503050406030204" pitchFamily="18" charset="0"/>
                              </a:rPr>
                              <m:t>rel</m:t>
                            </m:r>
                          </m:sub>
                        </m:s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bSup>
                  </m:oMath>
                </a14:m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relaxation rate: </a:t>
                </a:r>
                <a:br>
                  <a:rPr lang="hu-HU" sz="2000" b="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sz="3600" b="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rel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𝛿𝛾</m:t>
                                </m:r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u-HU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rad>
                              </m:den>
                            </m:f>
                            <m:func>
                              <m:func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u-HU" sz="20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u-HU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num>
                                      <m:den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ℏ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u-H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F959F56-20DB-BB4F-14F1-E0927FE97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800000"/>
                <a:ext cx="4583676" cy="4154984"/>
              </a:xfrm>
              <a:prstGeom prst="rect">
                <a:avLst/>
              </a:prstGeom>
              <a:blipFill>
                <a:blip r:embed="rId3"/>
                <a:stretch>
                  <a:fillRect l="-1194" t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zövegdoboz 2">
            <a:extLst>
              <a:ext uri="{FF2B5EF4-FFF2-40B4-BE49-F238E27FC236}">
                <a16:creationId xmlns:a16="http://schemas.microsoft.com/office/drawing/2014/main" id="{73FF3439-C888-31C3-5D0C-C988FEE91FAA}"/>
              </a:ext>
            </a:extLst>
          </p:cNvPr>
          <p:cNvSpPr txBox="1"/>
          <p:nvPr/>
        </p:nvSpPr>
        <p:spPr>
          <a:xfrm>
            <a:off x="10922000" y="6302939"/>
            <a:ext cx="9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/>
              <a:t>5/9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2CE7B0-E0A4-E25D-CA3F-146A2ADF8E09}"/>
                  </a:ext>
                </a:extLst>
              </p:cNvPr>
              <p:cNvSpPr txBox="1"/>
              <p:nvPr/>
            </p:nvSpPr>
            <p:spPr>
              <a:xfrm>
                <a:off x="5774558" y="4867942"/>
                <a:ext cx="3498702" cy="1774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000"/>
                  <a:t>Parameters: </a:t>
                </a:r>
              </a:p>
              <a:p>
                <a:r>
                  <a:rPr lang="hu-HU" sz="2000"/>
                  <a:t>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hu-HU" sz="2000"/>
                  <a:t> </a:t>
                </a:r>
                <a:r>
                  <a:rPr lang="el-GR" sz="2000"/>
                  <a:t>μ</a:t>
                </a:r>
                <a:r>
                  <a:rPr lang="hu-HU" sz="2000"/>
                  <a:t>eV	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hu-HU" sz="2000"/>
                  <a:t> </a:t>
                </a:r>
                <a:r>
                  <a:rPr lang="el-GR" sz="2000"/>
                  <a:t>μ</a:t>
                </a:r>
                <a:r>
                  <a:rPr lang="hu-HU" sz="2000"/>
                  <a:t>eV</a:t>
                </a:r>
              </a:p>
              <a:p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hu-HU" sz="2000"/>
                  <a:t> </a:t>
                </a:r>
                <a:r>
                  <a:rPr lang="el-GR" sz="2000"/>
                  <a:t>μ</a:t>
                </a:r>
                <a:r>
                  <a:rPr lang="hu-HU" sz="2000"/>
                  <a:t>eV 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∼1</m:t>
                    </m:r>
                  </m:oMath>
                </a14:m>
                <a:r>
                  <a:rPr lang="hu-HU" sz="2000"/>
                  <a:t> nA	</a:t>
                </a:r>
              </a:p>
              <a:p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𝛿𝛾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hu-HU" sz="2000"/>
                  <a:t> </a:t>
                </a:r>
                <a:r>
                  <a:rPr lang="el-GR" sz="2000"/>
                  <a:t>μ</a:t>
                </a:r>
                <a:r>
                  <a:rPr lang="hu-HU" sz="2000"/>
                  <a:t>eV 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∼100</m:t>
                    </m:r>
                  </m:oMath>
                </a14:m>
                <a:r>
                  <a:rPr lang="hu-HU" sz="2000"/>
                  <a:t> pA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𝛿𝛾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2CE7B0-E0A4-E25D-CA3F-146A2ADF8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58" y="4867942"/>
                <a:ext cx="3498702" cy="1774332"/>
              </a:xfrm>
              <a:prstGeom prst="rect">
                <a:avLst/>
              </a:prstGeom>
              <a:blipFill>
                <a:blip r:embed="rId4"/>
                <a:stretch>
                  <a:fillRect l="-1563" t="-170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7F6C3D-1B7D-18E2-B3F0-64F8CEA18E3C}"/>
                  </a:ext>
                </a:extLst>
              </p:cNvPr>
              <p:cNvSpPr txBox="1"/>
              <p:nvPr/>
            </p:nvSpPr>
            <p:spPr>
              <a:xfrm>
                <a:off x="9501730" y="4430333"/>
                <a:ext cx="2279560" cy="673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/>
                  <a:t>Initial state: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=(|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⟩+|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⟩)/</m:t>
                    </m:r>
                    <m:rad>
                      <m:radPr>
                        <m:degHide m:val="on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7F6C3D-1B7D-18E2-B3F0-64F8CEA18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730" y="4430333"/>
                <a:ext cx="2279560" cy="673326"/>
              </a:xfrm>
              <a:prstGeom prst="rect">
                <a:avLst/>
              </a:prstGeom>
              <a:blipFill>
                <a:blip r:embed="rId3"/>
                <a:stretch>
                  <a:fillRect l="-2406" t="-4545" b="-63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8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F597-A68C-03CD-33D3-7FEA59DE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The optimal integration time depends on the magnitude of the residual tunnelling</a:t>
            </a:r>
          </a:p>
        </p:txBody>
      </p:sp>
      <p:pic>
        <p:nvPicPr>
          <p:cNvPr id="4" name="Picture 3" descr="A collage of graphs&#10;&#10;Description automatically generated">
            <a:extLst>
              <a:ext uri="{FF2B5EF4-FFF2-40B4-BE49-F238E27FC236}">
                <a16:creationId xmlns:a16="http://schemas.microsoft.com/office/drawing/2014/main" id="{B6CAE130-77E6-F175-50DC-2E979703D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80" y="1690688"/>
            <a:ext cx="6201870" cy="4612251"/>
          </a:xfrm>
          <a:prstGeom prst="rect">
            <a:avLst/>
          </a:prstGeom>
        </p:spPr>
      </p:pic>
      <p:sp>
        <p:nvSpPr>
          <p:cNvPr id="5" name="Szövegdoboz 2">
            <a:extLst>
              <a:ext uri="{FF2B5EF4-FFF2-40B4-BE49-F238E27FC236}">
                <a16:creationId xmlns:a16="http://schemas.microsoft.com/office/drawing/2014/main" id="{CEB46D3E-FA48-43E3-4684-CB9EE29D859E}"/>
              </a:ext>
            </a:extLst>
          </p:cNvPr>
          <p:cNvSpPr txBox="1"/>
          <p:nvPr/>
        </p:nvSpPr>
        <p:spPr>
          <a:xfrm>
            <a:off x="10922000" y="6302939"/>
            <a:ext cx="9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/>
              <a:t>6/9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6B429E-D360-E808-5598-AAB434B32EC8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4600074" cy="43422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benchmarks: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Readout fidelity</a:t>
                </a:r>
                <a:b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</m:t>
                            </m:r>
                          </m:sub>
                        </m:sSub>
                        <m: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↓</m:t>
                            </m:r>
                          </m:sub>
                        </m:sSub>
                      </m:e>
                    </m:d>
                  </m:oMath>
                </a14:m>
                <a:endParaRPr lang="hu-HU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non-demolitioin-ness</a:t>
                </a:r>
                <a:b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 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m:rPr>
                            <m:lit/>
                          </m:rP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sub>
                      <m:sup/>
                      <m:e>
                        <m:r>
                          <a:rPr lang="hu-H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⟨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hu-HU" sz="200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𝓜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[|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u-H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⟩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⟨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|] |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u-H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⟩</m:t>
                        </m:r>
                      </m:e>
                    </m:nary>
                  </m:oMath>
                </a14:m>
                <a:endParaRPr lang="hu-HU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Mixedness</a:t>
                </a:r>
                <a:b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endChr m:val="⟩"/>
                        <m:ctrlP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)=1−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hu-HU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Magnitude of offdiagonal matrix elements of the effects</a:t>
                </a:r>
                <a:br>
                  <a:rPr lang="hu-H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u-HU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𝐸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</m:oMath>
                </a14:m>
                <a:endParaRPr lang="hu-HU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6B429E-D360-E808-5598-AAB434B32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4600074" cy="4342214"/>
              </a:xfrm>
              <a:prstGeom prst="rect">
                <a:avLst/>
              </a:prstGeom>
              <a:blipFill>
                <a:blip r:embed="rId3"/>
                <a:stretch>
                  <a:fillRect l="-1323" t="-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28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9C275F-A968-099A-B79D-2DF65C6F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Spin qubit readout using Pauli blockade spin-to-charge conversion</a:t>
            </a:r>
          </a:p>
        </p:txBody>
      </p:sp>
      <p:pic>
        <p:nvPicPr>
          <p:cNvPr id="4" name="Kép 3" descr="A képen szöveg, diagram, sor, Tervrajz látható&#10;&#10;Automatikusan generált leírás">
            <a:extLst>
              <a:ext uri="{FF2B5EF4-FFF2-40B4-BE49-F238E27FC236}">
                <a16:creationId xmlns:a16="http://schemas.microsoft.com/office/drawing/2014/main" id="{C6B45BAE-79AC-B982-D92E-73DEEA998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33" y="2053253"/>
            <a:ext cx="4140200" cy="286021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7A9B962-8BC0-D1B4-5667-BC04EA54E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37" y="2053253"/>
            <a:ext cx="5539428" cy="2042433"/>
          </a:xfrm>
          <a:prstGeom prst="rect">
            <a:avLst/>
          </a:prstGeom>
        </p:spPr>
      </p:pic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6EA4A39C-FED9-73E4-763E-9703AF7A94FE}"/>
              </a:ext>
            </a:extLst>
          </p:cNvPr>
          <p:cNvCxnSpPr>
            <a:cxnSpLocks/>
          </p:cNvCxnSpPr>
          <p:nvPr/>
        </p:nvCxnSpPr>
        <p:spPr>
          <a:xfrm flipV="1">
            <a:off x="1355150" y="3361795"/>
            <a:ext cx="122988" cy="393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4EAA4BEC-56A6-3CAE-FB23-E97C81683EE6}"/>
              </a:ext>
            </a:extLst>
          </p:cNvPr>
          <p:cNvCxnSpPr>
            <a:cxnSpLocks/>
          </p:cNvCxnSpPr>
          <p:nvPr/>
        </p:nvCxnSpPr>
        <p:spPr>
          <a:xfrm flipH="1" flipV="1">
            <a:off x="2131800" y="3361795"/>
            <a:ext cx="158969" cy="689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B4FAA2EA-F1EC-4E82-C515-E55310BE96B2}"/>
              </a:ext>
            </a:extLst>
          </p:cNvPr>
          <p:cNvSpPr txBox="1"/>
          <p:nvPr/>
        </p:nvSpPr>
        <p:spPr>
          <a:xfrm>
            <a:off x="611654" y="3771432"/>
            <a:ext cx="1481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Reference spin: ↓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5FEDCA07-4A2A-5922-6C2A-072AD74EBD82}"/>
              </a:ext>
            </a:extLst>
          </p:cNvPr>
          <p:cNvSpPr txBox="1"/>
          <p:nvPr/>
        </p:nvSpPr>
        <p:spPr>
          <a:xfrm>
            <a:off x="1825113" y="4051270"/>
            <a:ext cx="1275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>
                <a:latin typeface="Times New Roman" panose="02020603050405020304" pitchFamily="18" charset="0"/>
                <a:cs typeface="Times New Roman" panose="02020603050405020304" pitchFamily="18" charset="0"/>
              </a:rPr>
              <a:t>Unknown spin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A2947A7A-52F9-ED8C-B8C9-D4BB45E4C3F0}"/>
              </a:ext>
            </a:extLst>
          </p:cNvPr>
          <p:cNvSpPr txBox="1"/>
          <p:nvPr/>
        </p:nvSpPr>
        <p:spPr>
          <a:xfrm>
            <a:off x="717661" y="4785161"/>
            <a:ext cx="589530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Hamiltonian:</a:t>
            </a:r>
          </a:p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331FAD92-4008-0624-DDB6-570248123674}"/>
              </a:ext>
            </a:extLst>
          </p:cNvPr>
          <p:cNvCxnSpPr>
            <a:cxnSpLocks/>
          </p:cNvCxnSpPr>
          <p:nvPr/>
        </p:nvCxnSpPr>
        <p:spPr>
          <a:xfrm flipV="1">
            <a:off x="4374553" y="3361792"/>
            <a:ext cx="122988" cy="393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>
            <a:extLst>
              <a:ext uri="{FF2B5EF4-FFF2-40B4-BE49-F238E27FC236}">
                <a16:creationId xmlns:a16="http://schemas.microsoft.com/office/drawing/2014/main" id="{785D13D8-8E90-7059-9804-4D18F8F47BEA}"/>
              </a:ext>
            </a:extLst>
          </p:cNvPr>
          <p:cNvCxnSpPr>
            <a:cxnSpLocks/>
          </p:cNvCxnSpPr>
          <p:nvPr/>
        </p:nvCxnSpPr>
        <p:spPr>
          <a:xfrm flipH="1" flipV="1">
            <a:off x="5151203" y="3361792"/>
            <a:ext cx="158969" cy="689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AA736A42-1599-B089-0904-9D91A3F8A74C}"/>
              </a:ext>
            </a:extLst>
          </p:cNvPr>
          <p:cNvSpPr txBox="1"/>
          <p:nvPr/>
        </p:nvSpPr>
        <p:spPr>
          <a:xfrm>
            <a:off x="3631057" y="3771429"/>
            <a:ext cx="1481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Reference spin: ↓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4ABF50E-4702-69E1-8E8C-80473BA1B107}"/>
              </a:ext>
            </a:extLst>
          </p:cNvPr>
          <p:cNvSpPr txBox="1"/>
          <p:nvPr/>
        </p:nvSpPr>
        <p:spPr>
          <a:xfrm>
            <a:off x="4844516" y="4051267"/>
            <a:ext cx="1275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>
                <a:latin typeface="Times New Roman" panose="02020603050405020304" pitchFamily="18" charset="0"/>
                <a:cs typeface="Times New Roman" panose="02020603050405020304" pitchFamily="18" charset="0"/>
              </a:rPr>
              <a:t>Unknown spin</a:t>
            </a:r>
          </a:p>
        </p:txBody>
      </p:sp>
      <p:pic>
        <p:nvPicPr>
          <p:cNvPr id="40" name="Kép 39">
            <a:extLst>
              <a:ext uri="{FF2B5EF4-FFF2-40B4-BE49-F238E27FC236}">
                <a16:creationId xmlns:a16="http://schemas.microsoft.com/office/drawing/2014/main" id="{07E927AF-7BF9-8935-7494-4BE9E0371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56" y="5154493"/>
            <a:ext cx="5695367" cy="1019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D9F56091-B0E1-903A-D887-4CB1158C4BE4}"/>
                  </a:ext>
                </a:extLst>
              </p:cNvPr>
              <p:cNvSpPr txBox="1"/>
              <p:nvPr/>
            </p:nvSpPr>
            <p:spPr>
              <a:xfrm>
                <a:off x="7723846" y="5312181"/>
                <a:ext cx="2952373" cy="95000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 to charge conversion:</a:t>
                </a:r>
              </a:p>
              <a:p>
                <a:r>
                  <a:rPr lang="hu-HU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↓↓ 	         ↓↓</a:t>
                </a:r>
              </a:p>
              <a:p>
                <a:r>
                  <a:rPr lang="hu-HU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↓↑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u-H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(0,2)</m:t>
                        </m:r>
                      </m:sub>
                    </m:sSub>
                  </m:oMath>
                </a14:m>
                <a:endParaRPr lang="hu-HU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D9F56091-B0E1-903A-D887-4CB1158C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46" y="5312181"/>
                <a:ext cx="2952373" cy="950004"/>
              </a:xfrm>
              <a:prstGeom prst="rect">
                <a:avLst/>
              </a:prstGeom>
              <a:blipFill>
                <a:blip r:embed="rId6"/>
                <a:stretch>
                  <a:fillRect l="-1440" t="-2532" b="-5696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F254B731-2F1C-531A-F6F2-961BFC2679D7}"/>
              </a:ext>
            </a:extLst>
          </p:cNvPr>
          <p:cNvCxnSpPr/>
          <p:nvPr/>
        </p:nvCxnSpPr>
        <p:spPr>
          <a:xfrm>
            <a:off x="8476877" y="5779945"/>
            <a:ext cx="63948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>
            <a:extLst>
              <a:ext uri="{FF2B5EF4-FFF2-40B4-BE49-F238E27FC236}">
                <a16:creationId xmlns:a16="http://schemas.microsoft.com/office/drawing/2014/main" id="{EA0F0856-F35F-5465-16E9-FEB924F01880}"/>
              </a:ext>
            </a:extLst>
          </p:cNvPr>
          <p:cNvCxnSpPr/>
          <p:nvPr/>
        </p:nvCxnSpPr>
        <p:spPr>
          <a:xfrm>
            <a:off x="8476877" y="6057850"/>
            <a:ext cx="63948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20A5AD0B-C2E7-4B6A-F7C6-393695B16A58}"/>
              </a:ext>
            </a:extLst>
          </p:cNvPr>
          <p:cNvSpPr txBox="1"/>
          <p:nvPr/>
        </p:nvSpPr>
        <p:spPr>
          <a:xfrm>
            <a:off x="10922000" y="6302939"/>
            <a:ext cx="9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/>
              <a:t>7/9</a:t>
            </a:r>
          </a:p>
        </p:txBody>
      </p:sp>
    </p:spTree>
    <p:extLst>
      <p:ext uri="{BB962C8B-B14F-4D97-AF65-F5344CB8AC3E}">
        <p14:creationId xmlns:p14="http://schemas.microsoft.com/office/powerpoint/2010/main" val="24458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78780E-77CE-37B6-2BF3-D09ECA11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96"/>
            <a:ext cx="10515600" cy="1325563"/>
          </a:xfrm>
        </p:spPr>
        <p:txBody>
          <a:bodyPr/>
          <a:lstStyle/>
          <a:p>
            <a:r>
              <a:rPr lang="hu-HU"/>
              <a:t>Residual tunnelling induces leakage</a:t>
            </a:r>
          </a:p>
        </p:txBody>
      </p:sp>
      <p:pic>
        <p:nvPicPr>
          <p:cNvPr id="6" name="Picture 5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43AE8D39-9625-C27A-4540-9EAD0C32A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60" y="1691440"/>
            <a:ext cx="6208690" cy="4611499"/>
          </a:xfrm>
          <a:prstGeom prst="rect">
            <a:avLst/>
          </a:prstGeom>
        </p:spPr>
      </p:pic>
      <p:sp>
        <p:nvSpPr>
          <p:cNvPr id="7" name="Szövegdoboz 2">
            <a:extLst>
              <a:ext uri="{FF2B5EF4-FFF2-40B4-BE49-F238E27FC236}">
                <a16:creationId xmlns:a16="http://schemas.microsoft.com/office/drawing/2014/main" id="{71CFCE43-4EEB-EA3A-D121-09C48F31C47F}"/>
              </a:ext>
            </a:extLst>
          </p:cNvPr>
          <p:cNvSpPr txBox="1"/>
          <p:nvPr/>
        </p:nvSpPr>
        <p:spPr>
          <a:xfrm>
            <a:off x="10922000" y="6302939"/>
            <a:ext cx="9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/>
              <a:t>8/9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0438D0-1EA6-E432-8BCB-3EAE8AA7B452}"/>
                  </a:ext>
                </a:extLst>
              </p:cNvPr>
              <p:cNvSpPr txBox="1"/>
              <p:nvPr/>
            </p:nvSpPr>
            <p:spPr>
              <a:xfrm>
                <a:off x="838200" y="2459322"/>
                <a:ext cx="4600074" cy="40744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benchmarks: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Readout fidelity</a:t>
                </a:r>
                <a:b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↓</m:t>
                            </m:r>
                          </m:sub>
                        </m:sSub>
                      </m:e>
                    </m:d>
                  </m:oMath>
                </a14:m>
                <a:endParaRPr lang="hu-H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non-demolition-ness</a:t>
                </a:r>
                <a:b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↓↓, ↓↑</m:t>
                        </m:r>
                        <m:r>
                          <m:rPr>
                            <m:lit/>
                          </m:r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sub>
                      <m:sup/>
                      <m:e>
                        <m: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⟨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hu-H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hu-HU"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𝓜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[|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⟩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⟨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|] |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⟩</m:t>
                        </m:r>
                      </m:e>
                    </m:nary>
                  </m:oMath>
                </a14:m>
                <a:endParaRPr lang="hu-H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Mixedness</a:t>
                </a:r>
                <a:b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endChr m:val="⟩"/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)=1−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hu-H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Leakage</a:t>
                </a:r>
                <a:b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(|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⟩)=1−</m:t>
                    </m:r>
                    <m:nary>
                      <m:naryPr>
                        <m:chr m:val="∑"/>
                        <m:supHide m:val="on"/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↓↓, ↓↑</m:t>
                        </m:r>
                        <m:r>
                          <m:rPr>
                            <m:lit/>
                          </m:r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sub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⟨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hu-HU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𝓜</m:t>
                        </m:r>
                        <m:r>
                          <m:rPr>
                            <m:nor/>
                          </m:rPr>
                          <a:rPr lang="hu-HU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⟩⟨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u-H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hu-HU"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nary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endParaRPr lang="hu-H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0438D0-1EA6-E432-8BCB-3EAE8AA7B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59322"/>
                <a:ext cx="4600074" cy="4074449"/>
              </a:xfrm>
              <a:prstGeom prst="rect">
                <a:avLst/>
              </a:prstGeom>
              <a:blipFill>
                <a:blip r:embed="rId3"/>
                <a:stretch>
                  <a:fillRect l="-1058" t="-5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A00F14F-95A7-9CFF-547E-7DE0EF9BA86B}"/>
              </a:ext>
            </a:extLst>
          </p:cNvPr>
          <p:cNvSpPr txBox="1"/>
          <p:nvPr/>
        </p:nvSpPr>
        <p:spPr>
          <a:xfrm>
            <a:off x="838200" y="1438636"/>
            <a:ext cx="46000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Additional errors from imperfect ramping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Residual tunnelling induces leakage instead of relaxation</a:t>
            </a:r>
          </a:p>
        </p:txBody>
      </p:sp>
    </p:spTree>
    <p:extLst>
      <p:ext uri="{BB962C8B-B14F-4D97-AF65-F5344CB8AC3E}">
        <p14:creationId xmlns:p14="http://schemas.microsoft.com/office/powerpoint/2010/main" val="358059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4C9240-A19D-AEFE-E1DA-11DEDCC03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673" y="5173195"/>
            <a:ext cx="1803116" cy="1356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316DAF-02FB-8ED4-181F-E914A0670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721" y="1688489"/>
            <a:ext cx="1839019" cy="1477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CFEC39-50E8-45AC-5517-93228BB73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18" y="3501497"/>
            <a:ext cx="1900456" cy="1354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7DE111FB-1993-E00D-E547-888888099AF8}"/>
                  </a:ext>
                </a:extLst>
              </p:cNvPr>
              <p:cNvSpPr txBox="1"/>
              <p:nvPr/>
            </p:nvSpPr>
            <p:spPr>
              <a:xfrm>
                <a:off x="2661259" y="3494730"/>
                <a:ext cx="2974948" cy="135421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hu-HU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 qubit readout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induces relaxation for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 integration time</a:t>
                </a: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7DE111FB-1993-E00D-E547-888888099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259" y="3494730"/>
                <a:ext cx="2974948" cy="1354217"/>
              </a:xfrm>
              <a:prstGeom prst="rect">
                <a:avLst/>
              </a:prstGeom>
              <a:blipFill>
                <a:blip r:embed="rId5"/>
                <a:stretch>
                  <a:fillRect l="-1224" t="-1786" b="-580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ím 1">
            <a:extLst>
              <a:ext uri="{FF2B5EF4-FFF2-40B4-BE49-F238E27FC236}">
                <a16:creationId xmlns:a16="http://schemas.microsoft.com/office/drawing/2014/main" id="{83F210A1-8490-900D-D38D-619E6178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52E0CF0-2A3B-044F-A459-224142F40A7D}"/>
                  </a:ext>
                </a:extLst>
              </p:cNvPr>
              <p:cNvSpPr txBox="1"/>
              <p:nvPr/>
            </p:nvSpPr>
            <p:spPr>
              <a:xfrm>
                <a:off x="5946588" y="1688489"/>
                <a:ext cx="4975412" cy="286232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Future plans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Refine the model to match experiments better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Imperfect current sensing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 to environment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anisotropic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-factor for spin qubit readout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additional soft-information to enhance the quality of the readout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Optimize ramping sequence of Pauli blockade spin-to-charge conversion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52E0CF0-2A3B-044F-A459-224142F40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588" y="1688489"/>
                <a:ext cx="4975412" cy="2862322"/>
              </a:xfrm>
              <a:prstGeom prst="rect">
                <a:avLst/>
              </a:prstGeom>
              <a:blipFill>
                <a:blip r:embed="rId6"/>
                <a:stretch>
                  <a:fillRect l="-610" t="-1057" b="-190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zövegdoboz 2">
            <a:extLst>
              <a:ext uri="{FF2B5EF4-FFF2-40B4-BE49-F238E27FC236}">
                <a16:creationId xmlns:a16="http://schemas.microsoft.com/office/drawing/2014/main" id="{309131BC-52E1-9EA0-F67B-A5BF10D74069}"/>
              </a:ext>
            </a:extLst>
          </p:cNvPr>
          <p:cNvSpPr txBox="1"/>
          <p:nvPr/>
        </p:nvSpPr>
        <p:spPr>
          <a:xfrm>
            <a:off x="10922000" y="6302939"/>
            <a:ext cx="9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/>
              <a:t>9/9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74247E9-6C57-E0AA-CE2B-09EBB78C2F6C}"/>
              </a:ext>
            </a:extLst>
          </p:cNvPr>
          <p:cNvSpPr txBox="1"/>
          <p:nvPr/>
        </p:nvSpPr>
        <p:spPr>
          <a:xfrm>
            <a:off x="5946588" y="4796957"/>
            <a:ext cx="4975411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u="sng">
                <a:latin typeface="Times New Roman" panose="02020603050405020304" pitchFamily="18" charset="0"/>
                <a:cs typeface="Times New Roman" panose="02020603050405020304" pitchFamily="18" charset="0"/>
              </a:rPr>
              <a:t>Potential applications of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readout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Optimiziation of qubit state inference based on soft-information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adaptive circuits, including quantum error correction circuits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6093901-28C1-3515-2CDE-0C8559EEBB1B}"/>
              </a:ext>
            </a:extLst>
          </p:cNvPr>
          <p:cNvSpPr txBox="1"/>
          <p:nvPr/>
        </p:nvSpPr>
        <p:spPr>
          <a:xfrm>
            <a:off x="588033" y="5175962"/>
            <a:ext cx="3093856" cy="13542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u="sng">
                <a:latin typeface="Times New Roman" panose="02020603050405020304" pitchFamily="18" charset="0"/>
                <a:cs typeface="Times New Roman" panose="02020603050405020304" pitchFamily="18" charset="0"/>
              </a:rPr>
              <a:t>Spin qubit readout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Additional errors due to spin-to-charge conversion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Tunnelling induces leakage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EACEF-9405-5AEE-18DC-DC79F2091981}"/>
              </a:ext>
            </a:extLst>
          </p:cNvPr>
          <p:cNvSpPr txBox="1"/>
          <p:nvPr/>
        </p:nvSpPr>
        <p:spPr>
          <a:xfrm>
            <a:off x="588034" y="1695921"/>
            <a:ext cx="309385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u="sng">
                <a:latin typeface="Times New Roman" panose="02020603050405020304" pitchFamily="18" charset="0"/>
                <a:cs typeface="Times New Roman" panose="02020603050405020304" pitchFamily="18" charset="0"/>
              </a:rPr>
              <a:t>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The QPC is modelled as a double quantum 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The data qubit is measured inirectly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7010BE-AE92-4BD2-5399-58F96183365D}"/>
              </a:ext>
            </a:extLst>
          </p:cNvPr>
          <p:cNvSpPr/>
          <p:nvPr/>
        </p:nvSpPr>
        <p:spPr>
          <a:xfrm>
            <a:off x="588033" y="1695921"/>
            <a:ext cx="5044541" cy="14825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619536-8C8E-065D-229C-AA179E2CAD79}"/>
              </a:ext>
            </a:extLst>
          </p:cNvPr>
          <p:cNvSpPr/>
          <p:nvPr/>
        </p:nvSpPr>
        <p:spPr>
          <a:xfrm>
            <a:off x="588033" y="3489497"/>
            <a:ext cx="5044541" cy="13594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E49230-FAD9-5C96-3BF7-0D2929C2586D}"/>
              </a:ext>
            </a:extLst>
          </p:cNvPr>
          <p:cNvSpPr/>
          <p:nvPr/>
        </p:nvSpPr>
        <p:spPr>
          <a:xfrm>
            <a:off x="588033" y="5171962"/>
            <a:ext cx="5044541" cy="13594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579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619</Words>
  <Application>Microsoft Office PowerPoint</Application>
  <PresentationFormat>Widescreen</PresentationFormat>
  <Paragraphs>104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Times New Roman</vt:lpstr>
      <vt:lpstr>Wingdings</vt:lpstr>
      <vt:lpstr>Office-téma</vt:lpstr>
      <vt:lpstr>Theory of charge-sensing-based  noisy readout of semiconductor qubits</vt:lpstr>
      <vt:lpstr>The qubit measures qubit model</vt:lpstr>
      <vt:lpstr>The initial qubit state is inferred based on the average current</vt:lpstr>
      <vt:lpstr>The computational basis states are stable for zero residual tunneling</vt:lpstr>
      <vt:lpstr>Residual tunnelling amplitude induces relaxation</vt:lpstr>
      <vt:lpstr>The optimal integration time depends on the magnitude of the residual tunnelling</vt:lpstr>
      <vt:lpstr>Spin qubit readout using Pauli blockade spin-to-charge conversion</vt:lpstr>
      <vt:lpstr>Residual tunnelling induces leakage</vt:lpstr>
      <vt:lpstr>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domonkos svastits</dc:creator>
  <cp:lastModifiedBy>domonkos svastits</cp:lastModifiedBy>
  <cp:revision>2</cp:revision>
  <dcterms:created xsi:type="dcterms:W3CDTF">2024-04-12T13:16:30Z</dcterms:created>
  <dcterms:modified xsi:type="dcterms:W3CDTF">2024-06-18T17:11:40Z</dcterms:modified>
</cp:coreProperties>
</file>