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ppt/tags/tag19.xml" ContentType="application/vnd.openxmlformats-officedocument.presentationml.tags+xml"/>
  <Override PartName="/ppt/notesSlides/notesSlide19.xml" ContentType="application/vnd.openxmlformats-officedocument.presentationml.notesSlide+xml"/>
  <Override PartName="/ppt/tags/tag20.xml" ContentType="application/vnd.openxmlformats-officedocument.presentationml.tags+xml"/>
  <Override PartName="/ppt/notesSlides/notesSlide20.xml" ContentType="application/vnd.openxmlformats-officedocument.presentationml.notesSlide+xml"/>
  <Override PartName="/ppt/tags/tag21.xml" ContentType="application/vnd.openxmlformats-officedocument.presentationml.tags+xml"/>
  <Override PartName="/ppt/notesSlides/notesSlide21.xml" ContentType="application/vnd.openxmlformats-officedocument.presentationml.notesSlide+xml"/>
  <Override PartName="/ppt/tags/tag22.xml" ContentType="application/vnd.openxmlformats-officedocument.presentationml.tags+xml"/>
  <Override PartName="/ppt/notesSlides/notesSlide22.xml" ContentType="application/vnd.openxmlformats-officedocument.presentationml.notesSlide+xml"/>
  <Override PartName="/ppt/tags/tag23.xml" ContentType="application/vnd.openxmlformats-officedocument.presentationml.tags+xml"/>
  <Override PartName="/ppt/notesSlides/notesSlide23.xml" ContentType="application/vnd.openxmlformats-officedocument.presentationml.notesSlide+xml"/>
  <Override PartName="/ppt/tags/tag24.xml" ContentType="application/vnd.openxmlformats-officedocument.presentationml.tags+xml"/>
  <Override PartName="/ppt/notesSlides/notesSlide24.xml" ContentType="application/vnd.openxmlformats-officedocument.presentationml.notesSlide+xml"/>
  <Override PartName="/ppt/tags/tag25.xml" ContentType="application/vnd.openxmlformats-officedocument.presentationml.tags+xml"/>
  <Override PartName="/ppt/notesSlides/notesSlide25.xml" ContentType="application/vnd.openxmlformats-officedocument.presentationml.notesSlide+xml"/>
  <Override PartName="/ppt/tags/tag26.xml" ContentType="application/vnd.openxmlformats-officedocument.presentationml.tags+xml"/>
  <Override PartName="/ppt/notesSlides/notesSlide26.xml" ContentType="application/vnd.openxmlformats-officedocument.presentationml.notesSlide+xml"/>
  <Override PartName="/ppt/tags/tag27.xml" ContentType="application/vnd.openxmlformats-officedocument.presentationml.tags+xml"/>
  <Override PartName="/ppt/notesSlides/notesSlide27.xml" ContentType="application/vnd.openxmlformats-officedocument.presentationml.notesSlide+xml"/>
  <Override PartName="/ppt/tags/tag28.xml" ContentType="application/vnd.openxmlformats-officedocument.presentationml.tags+xml"/>
  <Override PartName="/ppt/notesSlides/notesSlide28.xml" ContentType="application/vnd.openxmlformats-officedocument.presentationml.notesSlide+xml"/>
  <Override PartName="/ppt/tags/tag29.xml" ContentType="application/vnd.openxmlformats-officedocument.presentationml.tags+xml"/>
  <Override PartName="/ppt/notesSlides/notesSlide29.xml" ContentType="application/vnd.openxmlformats-officedocument.presentationml.notesSlide+xml"/>
  <Override PartName="/ppt/tags/tag30.xml" ContentType="application/vnd.openxmlformats-officedocument.presentationml.tags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01" r:id="rId1"/>
    <p:sldMasterId id="2147483898" r:id="rId2"/>
  </p:sldMasterIdLst>
  <p:notesMasterIdLst>
    <p:notesMasterId r:id="rId33"/>
  </p:notesMasterIdLst>
  <p:sldIdLst>
    <p:sldId id="271" r:id="rId3"/>
    <p:sldId id="357" r:id="rId4"/>
    <p:sldId id="364" r:id="rId5"/>
    <p:sldId id="365" r:id="rId6"/>
    <p:sldId id="416" r:id="rId7"/>
    <p:sldId id="366" r:id="rId8"/>
    <p:sldId id="292" r:id="rId9"/>
    <p:sldId id="295" r:id="rId10"/>
    <p:sldId id="371" r:id="rId11"/>
    <p:sldId id="294" r:id="rId12"/>
    <p:sldId id="300" r:id="rId13"/>
    <p:sldId id="372" r:id="rId14"/>
    <p:sldId id="329" r:id="rId15"/>
    <p:sldId id="373" r:id="rId16"/>
    <p:sldId id="374" r:id="rId17"/>
    <p:sldId id="375" r:id="rId18"/>
    <p:sldId id="376" r:id="rId19"/>
    <p:sldId id="378" r:id="rId20"/>
    <p:sldId id="379" r:id="rId21"/>
    <p:sldId id="381" r:id="rId22"/>
    <p:sldId id="417" r:id="rId23"/>
    <p:sldId id="415" r:id="rId24"/>
    <p:sldId id="301" r:id="rId25"/>
    <p:sldId id="314" r:id="rId26"/>
    <p:sldId id="321" r:id="rId27"/>
    <p:sldId id="377" r:id="rId28"/>
    <p:sldId id="328" r:id="rId29"/>
    <p:sldId id="370" r:id="rId30"/>
    <p:sldId id="322" r:id="rId31"/>
    <p:sldId id="311" r:id="rId32"/>
  </p:sldIdLst>
  <p:sldSz cx="10160000" cy="5715000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kk Péter" initials="MP" lastIdx="1" clrIdx="0">
    <p:extLst>
      <p:ext uri="{19B8F6BF-5375-455C-9EA6-DF929625EA0E}">
        <p15:presenceInfo xmlns:p15="http://schemas.microsoft.com/office/powerpoint/2012/main" userId="Makk Pét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354986-1E00-4BCA-A582-4506AE0DBDF8}" v="1690" dt="2023-06-07T22:19:52.2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95" autoAdjust="0"/>
    <p:restoredTop sz="95700" autoAdjust="0"/>
  </p:normalViewPr>
  <p:slideViewPr>
    <p:cSldViewPr snapToGrid="0" snapToObjects="1">
      <p:cViewPr varScale="1">
        <p:scale>
          <a:sx n="90" d="100"/>
          <a:sy n="90" d="100"/>
        </p:scale>
        <p:origin x="86" y="269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6/11/relationships/changesInfo" Target="changesInfos/changesInfo1.xml"/><Relationship Id="rId21" Type="http://schemas.openxmlformats.org/officeDocument/2006/relationships/slide" Target="slides/slide19.xml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éter" userId="b243dbcc-a775-443b-99f8-30dfc60210d0" providerId="ADAL" clId="{94354986-1E00-4BCA-A582-4506AE0DBDF8}"/>
    <pc:docChg chg="undo custSel addSld delSld modSld sldOrd delMainMaster">
      <pc:chgData name="Péter" userId="b243dbcc-a775-443b-99f8-30dfc60210d0" providerId="ADAL" clId="{94354986-1E00-4BCA-A582-4506AE0DBDF8}" dt="2023-06-07T22:20:04.623" v="6744" actId="47"/>
      <pc:docMkLst>
        <pc:docMk/>
      </pc:docMkLst>
      <pc:sldChg chg="add del">
        <pc:chgData name="Péter" userId="b243dbcc-a775-443b-99f8-30dfc60210d0" providerId="ADAL" clId="{94354986-1E00-4BCA-A582-4506AE0DBDF8}" dt="2023-06-07T19:09:01.068" v="4214" actId="47"/>
        <pc:sldMkLst>
          <pc:docMk/>
          <pc:sldMk cId="2480656856" sldId="259"/>
        </pc:sldMkLst>
      </pc:sldChg>
      <pc:sldChg chg="add del">
        <pc:chgData name="Péter" userId="b243dbcc-a775-443b-99f8-30dfc60210d0" providerId="ADAL" clId="{94354986-1E00-4BCA-A582-4506AE0DBDF8}" dt="2023-06-07T19:16:36.381" v="4422" actId="47"/>
        <pc:sldMkLst>
          <pc:docMk/>
          <pc:sldMk cId="282132690" sldId="260"/>
        </pc:sldMkLst>
      </pc:sldChg>
      <pc:sldChg chg="add del ord">
        <pc:chgData name="Péter" userId="b243dbcc-a775-443b-99f8-30dfc60210d0" providerId="ADAL" clId="{94354986-1E00-4BCA-A582-4506AE0DBDF8}" dt="2023-06-07T19:11:07.459" v="4280" actId="47"/>
        <pc:sldMkLst>
          <pc:docMk/>
          <pc:sldMk cId="2792866940" sldId="262"/>
        </pc:sldMkLst>
      </pc:sldChg>
      <pc:sldChg chg="delSp modSp add del mod">
        <pc:chgData name="Péter" userId="b243dbcc-a775-443b-99f8-30dfc60210d0" providerId="ADAL" clId="{94354986-1E00-4BCA-A582-4506AE0DBDF8}" dt="2023-06-07T19:24:07.040" v="4509" actId="47"/>
        <pc:sldMkLst>
          <pc:docMk/>
          <pc:sldMk cId="4201954202" sldId="263"/>
        </pc:sldMkLst>
        <pc:spChg chg="mod">
          <ac:chgData name="Péter" userId="b243dbcc-a775-443b-99f8-30dfc60210d0" providerId="ADAL" clId="{94354986-1E00-4BCA-A582-4506AE0DBDF8}" dt="2023-06-07T19:12:42.904" v="4347" actId="1076"/>
          <ac:spMkLst>
            <pc:docMk/>
            <pc:sldMk cId="4201954202" sldId="263"/>
            <ac:spMk id="14" creationId="{341D5840-90AC-9A4B-EFFF-ADFF2940F5C4}"/>
          </ac:spMkLst>
        </pc:spChg>
        <pc:spChg chg="del">
          <ac:chgData name="Péter" userId="b243dbcc-a775-443b-99f8-30dfc60210d0" providerId="ADAL" clId="{94354986-1E00-4BCA-A582-4506AE0DBDF8}" dt="2023-06-07T19:12:48.115" v="4348" actId="21"/>
          <ac:spMkLst>
            <pc:docMk/>
            <pc:sldMk cId="4201954202" sldId="263"/>
            <ac:spMk id="42" creationId="{F4AD9C68-05E8-9EED-2F6C-C422AD5BA69E}"/>
          </ac:spMkLst>
        </pc:spChg>
        <pc:spChg chg="del">
          <ac:chgData name="Péter" userId="b243dbcc-a775-443b-99f8-30dfc60210d0" providerId="ADAL" clId="{94354986-1E00-4BCA-A582-4506AE0DBDF8}" dt="2023-06-07T19:12:48.115" v="4348" actId="21"/>
          <ac:spMkLst>
            <pc:docMk/>
            <pc:sldMk cId="4201954202" sldId="263"/>
            <ac:spMk id="43" creationId="{16C8A633-C207-5390-62C4-EEF9EBE507FF}"/>
          </ac:spMkLst>
        </pc:spChg>
        <pc:spChg chg="del">
          <ac:chgData name="Péter" userId="b243dbcc-a775-443b-99f8-30dfc60210d0" providerId="ADAL" clId="{94354986-1E00-4BCA-A582-4506AE0DBDF8}" dt="2023-06-07T19:12:48.115" v="4348" actId="21"/>
          <ac:spMkLst>
            <pc:docMk/>
            <pc:sldMk cId="4201954202" sldId="263"/>
            <ac:spMk id="44" creationId="{2FC23BA0-070A-4E59-CCF9-3D07814F3095}"/>
          </ac:spMkLst>
        </pc:spChg>
        <pc:spChg chg="del">
          <ac:chgData name="Péter" userId="b243dbcc-a775-443b-99f8-30dfc60210d0" providerId="ADAL" clId="{94354986-1E00-4BCA-A582-4506AE0DBDF8}" dt="2023-06-07T19:12:48.115" v="4348" actId="21"/>
          <ac:spMkLst>
            <pc:docMk/>
            <pc:sldMk cId="4201954202" sldId="263"/>
            <ac:spMk id="45" creationId="{FA950E71-DC5C-10E2-CB88-7605EB25853F}"/>
          </ac:spMkLst>
        </pc:spChg>
        <pc:spChg chg="del">
          <ac:chgData name="Péter" userId="b243dbcc-a775-443b-99f8-30dfc60210d0" providerId="ADAL" clId="{94354986-1E00-4BCA-A582-4506AE0DBDF8}" dt="2023-06-07T19:12:48.115" v="4348" actId="21"/>
          <ac:spMkLst>
            <pc:docMk/>
            <pc:sldMk cId="4201954202" sldId="263"/>
            <ac:spMk id="50" creationId="{ACD7F3A2-8692-E905-361B-B6E26DD1F266}"/>
          </ac:spMkLst>
        </pc:spChg>
        <pc:grpChg chg="del">
          <ac:chgData name="Péter" userId="b243dbcc-a775-443b-99f8-30dfc60210d0" providerId="ADAL" clId="{94354986-1E00-4BCA-A582-4506AE0DBDF8}" dt="2023-06-07T19:12:48.115" v="4348" actId="21"/>
          <ac:grpSpMkLst>
            <pc:docMk/>
            <pc:sldMk cId="4201954202" sldId="263"/>
            <ac:grpSpMk id="47" creationId="{F3DD3C82-4682-C279-B1B0-A938D9DE133E}"/>
          </ac:grpSpMkLst>
        </pc:grpChg>
        <pc:picChg chg="del">
          <ac:chgData name="Péter" userId="b243dbcc-a775-443b-99f8-30dfc60210d0" providerId="ADAL" clId="{94354986-1E00-4BCA-A582-4506AE0DBDF8}" dt="2023-06-07T19:12:48.115" v="4348" actId="21"/>
          <ac:picMkLst>
            <pc:docMk/>
            <pc:sldMk cId="4201954202" sldId="263"/>
            <ac:picMk id="15" creationId="{4B05F501-9453-70C0-A2C5-4E17450AD7BF}"/>
          </ac:picMkLst>
        </pc:picChg>
        <pc:picChg chg="del">
          <ac:chgData name="Péter" userId="b243dbcc-a775-443b-99f8-30dfc60210d0" providerId="ADAL" clId="{94354986-1E00-4BCA-A582-4506AE0DBDF8}" dt="2023-06-07T19:12:48.115" v="4348" actId="21"/>
          <ac:picMkLst>
            <pc:docMk/>
            <pc:sldMk cId="4201954202" sldId="263"/>
            <ac:picMk id="33" creationId="{E3132B18-C910-5891-FF37-8E7C20049E59}"/>
          </ac:picMkLst>
        </pc:picChg>
        <pc:picChg chg="del">
          <ac:chgData name="Péter" userId="b243dbcc-a775-443b-99f8-30dfc60210d0" providerId="ADAL" clId="{94354986-1E00-4BCA-A582-4506AE0DBDF8}" dt="2023-06-07T19:12:48.115" v="4348" actId="21"/>
          <ac:picMkLst>
            <pc:docMk/>
            <pc:sldMk cId="4201954202" sldId="263"/>
            <ac:picMk id="36" creationId="{8B87A4DF-4FFC-70BD-EC88-21A480C9EE6B}"/>
          </ac:picMkLst>
        </pc:picChg>
        <pc:picChg chg="del">
          <ac:chgData name="Péter" userId="b243dbcc-a775-443b-99f8-30dfc60210d0" providerId="ADAL" clId="{94354986-1E00-4BCA-A582-4506AE0DBDF8}" dt="2023-06-07T19:12:48.115" v="4348" actId="21"/>
          <ac:picMkLst>
            <pc:docMk/>
            <pc:sldMk cId="4201954202" sldId="263"/>
            <ac:picMk id="46" creationId="{4ABCB318-1C90-74D6-5176-C3D634F7555C}"/>
          </ac:picMkLst>
        </pc:picChg>
        <pc:cxnChg chg="del">
          <ac:chgData name="Péter" userId="b243dbcc-a775-443b-99f8-30dfc60210d0" providerId="ADAL" clId="{94354986-1E00-4BCA-A582-4506AE0DBDF8}" dt="2023-06-07T19:12:48.115" v="4348" actId="21"/>
          <ac:cxnSpMkLst>
            <pc:docMk/>
            <pc:sldMk cId="4201954202" sldId="263"/>
            <ac:cxnSpMk id="38" creationId="{BB4D2A05-D547-235B-69E2-96C6BCCC09C9}"/>
          </ac:cxnSpMkLst>
        </pc:cxnChg>
        <pc:cxnChg chg="del">
          <ac:chgData name="Péter" userId="b243dbcc-a775-443b-99f8-30dfc60210d0" providerId="ADAL" clId="{94354986-1E00-4BCA-A582-4506AE0DBDF8}" dt="2023-06-07T19:12:48.115" v="4348" actId="21"/>
          <ac:cxnSpMkLst>
            <pc:docMk/>
            <pc:sldMk cId="4201954202" sldId="263"/>
            <ac:cxnSpMk id="39" creationId="{C3CC7C8B-5AD7-46EF-8C87-09AD6AB44A4A}"/>
          </ac:cxnSpMkLst>
        </pc:cxnChg>
      </pc:sldChg>
      <pc:sldChg chg="del">
        <pc:chgData name="Péter" userId="b243dbcc-a775-443b-99f8-30dfc60210d0" providerId="ADAL" clId="{94354986-1E00-4BCA-A582-4506AE0DBDF8}" dt="2023-06-07T18:45:39.230" v="3843" actId="47"/>
        <pc:sldMkLst>
          <pc:docMk/>
          <pc:sldMk cId="0" sldId="264"/>
        </pc:sldMkLst>
      </pc:sldChg>
      <pc:sldChg chg="add del">
        <pc:chgData name="Péter" userId="b243dbcc-a775-443b-99f8-30dfc60210d0" providerId="ADAL" clId="{94354986-1E00-4BCA-A582-4506AE0DBDF8}" dt="2023-06-07T19:19:03.476" v="4440" actId="47"/>
        <pc:sldMkLst>
          <pc:docMk/>
          <pc:sldMk cId="437109069" sldId="264"/>
        </pc:sldMkLst>
      </pc:sldChg>
      <pc:sldChg chg="add del">
        <pc:chgData name="Péter" userId="b243dbcc-a775-443b-99f8-30dfc60210d0" providerId="ADAL" clId="{94354986-1E00-4BCA-A582-4506AE0DBDF8}" dt="2023-06-07T19:24:04.044" v="4508" actId="47"/>
        <pc:sldMkLst>
          <pc:docMk/>
          <pc:sldMk cId="1657377692" sldId="265"/>
        </pc:sldMkLst>
      </pc:sldChg>
      <pc:sldChg chg="addSp delSp modSp mod">
        <pc:chgData name="Péter" userId="b243dbcc-a775-443b-99f8-30dfc60210d0" providerId="ADAL" clId="{94354986-1E00-4BCA-A582-4506AE0DBDF8}" dt="2023-06-07T19:53:20.788" v="4969" actId="1076"/>
        <pc:sldMkLst>
          <pc:docMk/>
          <pc:sldMk cId="0" sldId="271"/>
        </pc:sldMkLst>
        <pc:spChg chg="mod">
          <ac:chgData name="Péter" userId="b243dbcc-a775-443b-99f8-30dfc60210d0" providerId="ADAL" clId="{94354986-1E00-4BCA-A582-4506AE0DBDF8}" dt="2023-06-07T19:49:58.776" v="4868" actId="2711"/>
          <ac:spMkLst>
            <pc:docMk/>
            <pc:sldMk cId="0" sldId="271"/>
            <ac:spMk id="2" creationId="{00000000-0000-0000-0000-000000000000}"/>
          </ac:spMkLst>
        </pc:spChg>
        <pc:spChg chg="add mod">
          <ac:chgData name="Péter" userId="b243dbcc-a775-443b-99f8-30dfc60210d0" providerId="ADAL" clId="{94354986-1E00-4BCA-A582-4506AE0DBDF8}" dt="2023-06-07T19:53:20.788" v="4969" actId="1076"/>
          <ac:spMkLst>
            <pc:docMk/>
            <pc:sldMk cId="0" sldId="271"/>
            <ac:spMk id="9" creationId="{C46D030F-CB6C-D62E-4B39-837BAB828C8C}"/>
          </ac:spMkLst>
        </pc:spChg>
        <pc:picChg chg="add del mod">
          <ac:chgData name="Péter" userId="b243dbcc-a775-443b-99f8-30dfc60210d0" providerId="ADAL" clId="{94354986-1E00-4BCA-A582-4506AE0DBDF8}" dt="2023-06-07T19:47:53.820" v="4806" actId="478"/>
          <ac:picMkLst>
            <pc:docMk/>
            <pc:sldMk cId="0" sldId="271"/>
            <ac:picMk id="4" creationId="{97615F15-BDE2-4AFF-B80C-226DFC95BCAF}"/>
          </ac:picMkLst>
        </pc:picChg>
        <pc:picChg chg="add del mod">
          <ac:chgData name="Péter" userId="b243dbcc-a775-443b-99f8-30dfc60210d0" providerId="ADAL" clId="{94354986-1E00-4BCA-A582-4506AE0DBDF8}" dt="2023-06-07T19:48:32.329" v="4811" actId="478"/>
          <ac:picMkLst>
            <pc:docMk/>
            <pc:sldMk cId="0" sldId="271"/>
            <ac:picMk id="6" creationId="{9560B160-02A0-7F06-FAB0-2CF52FF80801}"/>
          </ac:picMkLst>
        </pc:picChg>
        <pc:picChg chg="add mod">
          <ac:chgData name="Péter" userId="b243dbcc-a775-443b-99f8-30dfc60210d0" providerId="ADAL" clId="{94354986-1E00-4BCA-A582-4506AE0DBDF8}" dt="2023-06-07T19:49:27.662" v="4817" actId="1076"/>
          <ac:picMkLst>
            <pc:docMk/>
            <pc:sldMk cId="0" sldId="271"/>
            <ac:picMk id="8" creationId="{866AF836-B015-2141-1998-39BB40DBC1EE}"/>
          </ac:picMkLst>
        </pc:picChg>
        <pc:picChg chg="add mod">
          <ac:chgData name="Péter" userId="b243dbcc-a775-443b-99f8-30dfc60210d0" providerId="ADAL" clId="{94354986-1E00-4BCA-A582-4506AE0DBDF8}" dt="2023-06-07T19:53:13.277" v="4968" actId="14100"/>
          <ac:picMkLst>
            <pc:docMk/>
            <pc:sldMk cId="0" sldId="271"/>
            <ac:picMk id="10" creationId="{9894AB8A-F31F-0104-D408-C86863BF4A9B}"/>
          </ac:picMkLst>
        </pc:picChg>
        <pc:picChg chg="add mod">
          <ac:chgData name="Péter" userId="b243dbcc-a775-443b-99f8-30dfc60210d0" providerId="ADAL" clId="{94354986-1E00-4BCA-A582-4506AE0DBDF8}" dt="2023-06-07T19:53:10.788" v="4967" actId="1076"/>
          <ac:picMkLst>
            <pc:docMk/>
            <pc:sldMk cId="0" sldId="271"/>
            <ac:picMk id="12" creationId="{D4D91BFC-CBB2-6D42-F6A4-619DAC3B6EDF}"/>
          </ac:picMkLst>
        </pc:picChg>
      </pc:sldChg>
      <pc:sldChg chg="del">
        <pc:chgData name="Péter" userId="b243dbcc-a775-443b-99f8-30dfc60210d0" providerId="ADAL" clId="{94354986-1E00-4BCA-A582-4506AE0DBDF8}" dt="2023-06-07T18:45:35.171" v="3842" actId="47"/>
        <pc:sldMkLst>
          <pc:docMk/>
          <pc:sldMk cId="0" sldId="272"/>
        </pc:sldMkLst>
      </pc:sldChg>
      <pc:sldChg chg="del">
        <pc:chgData name="Péter" userId="b243dbcc-a775-443b-99f8-30dfc60210d0" providerId="ADAL" clId="{94354986-1E00-4BCA-A582-4506AE0DBDF8}" dt="2023-06-07T18:45:35.171" v="3842" actId="47"/>
        <pc:sldMkLst>
          <pc:docMk/>
          <pc:sldMk cId="0" sldId="273"/>
        </pc:sldMkLst>
      </pc:sldChg>
      <pc:sldChg chg="del">
        <pc:chgData name="Péter" userId="b243dbcc-a775-443b-99f8-30dfc60210d0" providerId="ADAL" clId="{94354986-1E00-4BCA-A582-4506AE0DBDF8}" dt="2023-06-07T18:45:35.171" v="3842" actId="47"/>
        <pc:sldMkLst>
          <pc:docMk/>
          <pc:sldMk cId="0" sldId="274"/>
        </pc:sldMkLst>
      </pc:sldChg>
      <pc:sldChg chg="del">
        <pc:chgData name="Péter" userId="b243dbcc-a775-443b-99f8-30dfc60210d0" providerId="ADAL" clId="{94354986-1E00-4BCA-A582-4506AE0DBDF8}" dt="2023-06-07T18:45:35.171" v="3842" actId="47"/>
        <pc:sldMkLst>
          <pc:docMk/>
          <pc:sldMk cId="0" sldId="275"/>
        </pc:sldMkLst>
      </pc:sldChg>
      <pc:sldChg chg="del">
        <pc:chgData name="Péter" userId="b243dbcc-a775-443b-99f8-30dfc60210d0" providerId="ADAL" clId="{94354986-1E00-4BCA-A582-4506AE0DBDF8}" dt="2023-06-07T18:45:35.171" v="3842" actId="47"/>
        <pc:sldMkLst>
          <pc:docMk/>
          <pc:sldMk cId="0" sldId="276"/>
        </pc:sldMkLst>
      </pc:sldChg>
      <pc:sldChg chg="del">
        <pc:chgData name="Péter" userId="b243dbcc-a775-443b-99f8-30dfc60210d0" providerId="ADAL" clId="{94354986-1E00-4BCA-A582-4506AE0DBDF8}" dt="2023-06-07T18:45:35.171" v="3842" actId="47"/>
        <pc:sldMkLst>
          <pc:docMk/>
          <pc:sldMk cId="0" sldId="278"/>
        </pc:sldMkLst>
      </pc:sldChg>
      <pc:sldChg chg="del">
        <pc:chgData name="Péter" userId="b243dbcc-a775-443b-99f8-30dfc60210d0" providerId="ADAL" clId="{94354986-1E00-4BCA-A582-4506AE0DBDF8}" dt="2023-06-07T18:45:35.171" v="3842" actId="47"/>
        <pc:sldMkLst>
          <pc:docMk/>
          <pc:sldMk cId="0" sldId="279"/>
        </pc:sldMkLst>
      </pc:sldChg>
      <pc:sldChg chg="del">
        <pc:chgData name="Péter" userId="b243dbcc-a775-443b-99f8-30dfc60210d0" providerId="ADAL" clId="{94354986-1E00-4BCA-A582-4506AE0DBDF8}" dt="2023-06-07T18:45:35.171" v="3842" actId="47"/>
        <pc:sldMkLst>
          <pc:docMk/>
          <pc:sldMk cId="0" sldId="280"/>
        </pc:sldMkLst>
      </pc:sldChg>
      <pc:sldChg chg="del">
        <pc:chgData name="Péter" userId="b243dbcc-a775-443b-99f8-30dfc60210d0" providerId="ADAL" clId="{94354986-1E00-4BCA-A582-4506AE0DBDF8}" dt="2023-06-07T18:45:35.171" v="3842" actId="47"/>
        <pc:sldMkLst>
          <pc:docMk/>
          <pc:sldMk cId="0" sldId="281"/>
        </pc:sldMkLst>
      </pc:sldChg>
      <pc:sldChg chg="del">
        <pc:chgData name="Péter" userId="b243dbcc-a775-443b-99f8-30dfc60210d0" providerId="ADAL" clId="{94354986-1E00-4BCA-A582-4506AE0DBDF8}" dt="2023-06-07T18:45:35.171" v="3842" actId="47"/>
        <pc:sldMkLst>
          <pc:docMk/>
          <pc:sldMk cId="0" sldId="282"/>
        </pc:sldMkLst>
      </pc:sldChg>
      <pc:sldChg chg="del">
        <pc:chgData name="Péter" userId="b243dbcc-a775-443b-99f8-30dfc60210d0" providerId="ADAL" clId="{94354986-1E00-4BCA-A582-4506AE0DBDF8}" dt="2023-06-07T18:45:35.171" v="3842" actId="47"/>
        <pc:sldMkLst>
          <pc:docMk/>
          <pc:sldMk cId="0" sldId="283"/>
        </pc:sldMkLst>
      </pc:sldChg>
      <pc:sldChg chg="del">
        <pc:chgData name="Péter" userId="b243dbcc-a775-443b-99f8-30dfc60210d0" providerId="ADAL" clId="{94354986-1E00-4BCA-A582-4506AE0DBDF8}" dt="2023-06-07T18:45:35.171" v="3842" actId="47"/>
        <pc:sldMkLst>
          <pc:docMk/>
          <pc:sldMk cId="0" sldId="284"/>
        </pc:sldMkLst>
      </pc:sldChg>
      <pc:sldChg chg="del">
        <pc:chgData name="Péter" userId="b243dbcc-a775-443b-99f8-30dfc60210d0" providerId="ADAL" clId="{94354986-1E00-4BCA-A582-4506AE0DBDF8}" dt="2023-06-07T18:45:35.171" v="3842" actId="47"/>
        <pc:sldMkLst>
          <pc:docMk/>
          <pc:sldMk cId="0" sldId="285"/>
        </pc:sldMkLst>
      </pc:sldChg>
      <pc:sldChg chg="del">
        <pc:chgData name="Péter" userId="b243dbcc-a775-443b-99f8-30dfc60210d0" providerId="ADAL" clId="{94354986-1E00-4BCA-A582-4506AE0DBDF8}" dt="2023-06-07T18:45:35.171" v="3842" actId="47"/>
        <pc:sldMkLst>
          <pc:docMk/>
          <pc:sldMk cId="0" sldId="286"/>
        </pc:sldMkLst>
      </pc:sldChg>
      <pc:sldChg chg="del">
        <pc:chgData name="Péter" userId="b243dbcc-a775-443b-99f8-30dfc60210d0" providerId="ADAL" clId="{94354986-1E00-4BCA-A582-4506AE0DBDF8}" dt="2023-06-07T18:45:35.171" v="3842" actId="47"/>
        <pc:sldMkLst>
          <pc:docMk/>
          <pc:sldMk cId="1247847164" sldId="287"/>
        </pc:sldMkLst>
      </pc:sldChg>
      <pc:sldChg chg="del">
        <pc:chgData name="Péter" userId="b243dbcc-a775-443b-99f8-30dfc60210d0" providerId="ADAL" clId="{94354986-1E00-4BCA-A582-4506AE0DBDF8}" dt="2023-06-07T18:45:35.171" v="3842" actId="47"/>
        <pc:sldMkLst>
          <pc:docMk/>
          <pc:sldMk cId="1204571560" sldId="288"/>
        </pc:sldMkLst>
      </pc:sldChg>
      <pc:sldChg chg="del">
        <pc:chgData name="Péter" userId="b243dbcc-a775-443b-99f8-30dfc60210d0" providerId="ADAL" clId="{94354986-1E00-4BCA-A582-4506AE0DBDF8}" dt="2023-06-07T18:45:35.171" v="3842" actId="47"/>
        <pc:sldMkLst>
          <pc:docMk/>
          <pc:sldMk cId="1342764082" sldId="289"/>
        </pc:sldMkLst>
      </pc:sldChg>
      <pc:sldChg chg="addSp delSp modSp mod">
        <pc:chgData name="Péter" userId="b243dbcc-a775-443b-99f8-30dfc60210d0" providerId="ADAL" clId="{94354986-1E00-4BCA-A582-4506AE0DBDF8}" dt="2023-06-07T19:07:18.727" v="4202" actId="14100"/>
        <pc:sldMkLst>
          <pc:docMk/>
          <pc:sldMk cId="1479079363" sldId="290"/>
        </pc:sldMkLst>
        <pc:spChg chg="del">
          <ac:chgData name="Péter" userId="b243dbcc-a775-443b-99f8-30dfc60210d0" providerId="ADAL" clId="{94354986-1E00-4BCA-A582-4506AE0DBDF8}" dt="2023-06-07T19:05:06.365" v="4171" actId="478"/>
          <ac:spMkLst>
            <pc:docMk/>
            <pc:sldMk cId="1479079363" sldId="290"/>
            <ac:spMk id="2" creationId="{00000000-0000-0000-0000-000000000000}"/>
          </ac:spMkLst>
        </pc:spChg>
        <pc:spChg chg="add del mod">
          <ac:chgData name="Péter" userId="b243dbcc-a775-443b-99f8-30dfc60210d0" providerId="ADAL" clId="{94354986-1E00-4BCA-A582-4506AE0DBDF8}" dt="2023-06-07T19:05:03.657" v="4169"/>
          <ac:spMkLst>
            <pc:docMk/>
            <pc:sldMk cId="1479079363" sldId="290"/>
            <ac:spMk id="4" creationId="{10608B62-7BFB-D1A1-73DD-4046A5A3CCB4}"/>
          </ac:spMkLst>
        </pc:spChg>
        <pc:spChg chg="add del mod">
          <ac:chgData name="Péter" userId="b243dbcc-a775-443b-99f8-30dfc60210d0" providerId="ADAL" clId="{94354986-1E00-4BCA-A582-4506AE0DBDF8}" dt="2023-06-07T19:05:03.657" v="4169"/>
          <ac:spMkLst>
            <pc:docMk/>
            <pc:sldMk cId="1479079363" sldId="290"/>
            <ac:spMk id="5" creationId="{1F09B531-A7DA-FBAE-1762-0E9AB1BDA88C}"/>
          </ac:spMkLst>
        </pc:spChg>
        <pc:spChg chg="add del mod">
          <ac:chgData name="Péter" userId="b243dbcc-a775-443b-99f8-30dfc60210d0" providerId="ADAL" clId="{94354986-1E00-4BCA-A582-4506AE0DBDF8}" dt="2023-06-07T19:05:03.657" v="4169"/>
          <ac:spMkLst>
            <pc:docMk/>
            <pc:sldMk cId="1479079363" sldId="290"/>
            <ac:spMk id="6" creationId="{309FB1A4-FE09-3E37-E0C5-C52AF45E8803}"/>
          </ac:spMkLst>
        </pc:spChg>
        <pc:spChg chg="add del mod">
          <ac:chgData name="Péter" userId="b243dbcc-a775-443b-99f8-30dfc60210d0" providerId="ADAL" clId="{94354986-1E00-4BCA-A582-4506AE0DBDF8}" dt="2023-06-07T19:05:03.657" v="4169"/>
          <ac:spMkLst>
            <pc:docMk/>
            <pc:sldMk cId="1479079363" sldId="290"/>
            <ac:spMk id="8" creationId="{F2912E06-9F6E-D8BF-78D6-7C6A5984E96F}"/>
          </ac:spMkLst>
        </pc:spChg>
        <pc:spChg chg="add del mod">
          <ac:chgData name="Péter" userId="b243dbcc-a775-443b-99f8-30dfc60210d0" providerId="ADAL" clId="{94354986-1E00-4BCA-A582-4506AE0DBDF8}" dt="2023-06-07T19:05:03.657" v="4169"/>
          <ac:spMkLst>
            <pc:docMk/>
            <pc:sldMk cId="1479079363" sldId="290"/>
            <ac:spMk id="9" creationId="{FC4E9FB5-D1F9-F224-1E11-F707E0588DA0}"/>
          </ac:spMkLst>
        </pc:spChg>
        <pc:spChg chg="add del mod">
          <ac:chgData name="Péter" userId="b243dbcc-a775-443b-99f8-30dfc60210d0" providerId="ADAL" clId="{94354986-1E00-4BCA-A582-4506AE0DBDF8}" dt="2023-06-07T19:05:55.216" v="4179" actId="478"/>
          <ac:spMkLst>
            <pc:docMk/>
            <pc:sldMk cId="1479079363" sldId="290"/>
            <ac:spMk id="11" creationId="{718D2A19-2BC9-2E41-9FCB-647F82DF055B}"/>
          </ac:spMkLst>
        </pc:spChg>
        <pc:spChg chg="add mod">
          <ac:chgData name="Péter" userId="b243dbcc-a775-443b-99f8-30dfc60210d0" providerId="ADAL" clId="{94354986-1E00-4BCA-A582-4506AE0DBDF8}" dt="2023-06-07T19:07:02.587" v="4198" actId="255"/>
          <ac:spMkLst>
            <pc:docMk/>
            <pc:sldMk cId="1479079363" sldId="290"/>
            <ac:spMk id="12" creationId="{5D0E34FA-2FFF-A135-817F-FD402682B8FB}"/>
          </ac:spMkLst>
        </pc:spChg>
        <pc:spChg chg="add mod">
          <ac:chgData name="Péter" userId="b243dbcc-a775-443b-99f8-30dfc60210d0" providerId="ADAL" clId="{94354986-1E00-4BCA-A582-4506AE0DBDF8}" dt="2023-06-07T19:07:02.587" v="4198" actId="255"/>
          <ac:spMkLst>
            <pc:docMk/>
            <pc:sldMk cId="1479079363" sldId="290"/>
            <ac:spMk id="13" creationId="{02236743-51B6-CDFA-420E-0A6EA74513DB}"/>
          </ac:spMkLst>
        </pc:spChg>
        <pc:spChg chg="add mod">
          <ac:chgData name="Péter" userId="b243dbcc-a775-443b-99f8-30dfc60210d0" providerId="ADAL" clId="{94354986-1E00-4BCA-A582-4506AE0DBDF8}" dt="2023-06-07T19:07:08.451" v="4200" actId="113"/>
          <ac:spMkLst>
            <pc:docMk/>
            <pc:sldMk cId="1479079363" sldId="290"/>
            <ac:spMk id="15" creationId="{EF52BA38-F4F1-B28E-4CBD-6189553B1D13}"/>
          </ac:spMkLst>
        </pc:spChg>
        <pc:spChg chg="add mod">
          <ac:chgData name="Péter" userId="b243dbcc-a775-443b-99f8-30dfc60210d0" providerId="ADAL" clId="{94354986-1E00-4BCA-A582-4506AE0DBDF8}" dt="2023-06-07T19:05:17.492" v="4174" actId="113"/>
          <ac:spMkLst>
            <pc:docMk/>
            <pc:sldMk cId="1479079363" sldId="290"/>
            <ac:spMk id="16" creationId="{2EB5C7E8-14A6-A5EF-D5D4-718219204153}"/>
          </ac:spMkLst>
        </pc:spChg>
        <pc:spChg chg="add mod">
          <ac:chgData name="Péter" userId="b243dbcc-a775-443b-99f8-30dfc60210d0" providerId="ADAL" clId="{94354986-1E00-4BCA-A582-4506AE0DBDF8}" dt="2023-06-07T19:06:24.106" v="4188" actId="1076"/>
          <ac:spMkLst>
            <pc:docMk/>
            <pc:sldMk cId="1479079363" sldId="290"/>
            <ac:spMk id="17" creationId="{ECC9CB5F-AFF3-C7D8-9BCF-B210465AA512}"/>
          </ac:spMkLst>
        </pc:spChg>
        <pc:spChg chg="add mod">
          <ac:chgData name="Péter" userId="b243dbcc-a775-443b-99f8-30dfc60210d0" providerId="ADAL" clId="{94354986-1E00-4BCA-A582-4506AE0DBDF8}" dt="2023-06-07T19:06:12.861" v="4185" actId="14100"/>
          <ac:spMkLst>
            <pc:docMk/>
            <pc:sldMk cId="1479079363" sldId="290"/>
            <ac:spMk id="18" creationId="{276C3292-3441-602D-286D-F2734F2F0350}"/>
          </ac:spMkLst>
        </pc:spChg>
        <pc:picChg chg="add del mod">
          <ac:chgData name="Péter" userId="b243dbcc-a775-443b-99f8-30dfc60210d0" providerId="ADAL" clId="{94354986-1E00-4BCA-A582-4506AE0DBDF8}" dt="2023-06-07T19:05:03.657" v="4169"/>
          <ac:picMkLst>
            <pc:docMk/>
            <pc:sldMk cId="1479079363" sldId="290"/>
            <ac:picMk id="3" creationId="{01715568-20FB-5ED6-69FF-D55B38A05E7A}"/>
          </ac:picMkLst>
        </pc:picChg>
        <pc:picChg chg="add del mod">
          <ac:chgData name="Péter" userId="b243dbcc-a775-443b-99f8-30dfc60210d0" providerId="ADAL" clId="{94354986-1E00-4BCA-A582-4506AE0DBDF8}" dt="2023-06-07T19:05:03.657" v="4169"/>
          <ac:picMkLst>
            <pc:docMk/>
            <pc:sldMk cId="1479079363" sldId="290"/>
            <ac:picMk id="7" creationId="{A0333437-5E30-A441-6A97-F6AD0CA54B7E}"/>
          </ac:picMkLst>
        </pc:picChg>
        <pc:picChg chg="add mod">
          <ac:chgData name="Péter" userId="b243dbcc-a775-443b-99f8-30dfc60210d0" providerId="ADAL" clId="{94354986-1E00-4BCA-A582-4506AE0DBDF8}" dt="2023-06-07T19:07:18.727" v="4202" actId="14100"/>
          <ac:picMkLst>
            <pc:docMk/>
            <pc:sldMk cId="1479079363" sldId="290"/>
            <ac:picMk id="10" creationId="{74C7052E-2FB3-3B34-E48E-EE2FBD93F62F}"/>
          </ac:picMkLst>
        </pc:picChg>
        <pc:picChg chg="add mod">
          <ac:chgData name="Péter" userId="b243dbcc-a775-443b-99f8-30dfc60210d0" providerId="ADAL" clId="{94354986-1E00-4BCA-A582-4506AE0DBDF8}" dt="2023-06-07T19:07:16.282" v="4201" actId="14100"/>
          <ac:picMkLst>
            <pc:docMk/>
            <pc:sldMk cId="1479079363" sldId="290"/>
            <ac:picMk id="14" creationId="{9E288C5C-3E14-4291-5E7F-94C00B947BBF}"/>
          </ac:picMkLst>
        </pc:picChg>
      </pc:sldChg>
      <pc:sldChg chg="addSp delSp modSp mod">
        <pc:chgData name="Péter" userId="b243dbcc-a775-443b-99f8-30dfc60210d0" providerId="ADAL" clId="{94354986-1E00-4BCA-A582-4506AE0DBDF8}" dt="2023-06-07T19:11:28.292" v="4326" actId="1036"/>
        <pc:sldMkLst>
          <pc:docMk/>
          <pc:sldMk cId="203090264" sldId="291"/>
        </pc:sldMkLst>
        <pc:spChg chg="del">
          <ac:chgData name="Péter" userId="b243dbcc-a775-443b-99f8-30dfc60210d0" providerId="ADAL" clId="{94354986-1E00-4BCA-A582-4506AE0DBDF8}" dt="2023-06-07T19:07:42.696" v="4203" actId="478"/>
          <ac:spMkLst>
            <pc:docMk/>
            <pc:sldMk cId="203090264" sldId="291"/>
            <ac:spMk id="2" creationId="{00000000-0000-0000-0000-000000000000}"/>
          </ac:spMkLst>
        </pc:spChg>
        <pc:spChg chg="add del mod">
          <ac:chgData name="Péter" userId="b243dbcc-a775-443b-99f8-30dfc60210d0" providerId="ADAL" clId="{94354986-1E00-4BCA-A582-4506AE0DBDF8}" dt="2023-06-07T19:07:57.554" v="4205"/>
          <ac:spMkLst>
            <pc:docMk/>
            <pc:sldMk cId="203090264" sldId="291"/>
            <ac:spMk id="3" creationId="{B88CCF9B-3930-4AB2-3B8D-ED825C3EB60A}"/>
          </ac:spMkLst>
        </pc:spChg>
        <pc:spChg chg="add del mod">
          <ac:chgData name="Péter" userId="b243dbcc-a775-443b-99f8-30dfc60210d0" providerId="ADAL" clId="{94354986-1E00-4BCA-A582-4506AE0DBDF8}" dt="2023-06-07T19:07:57.554" v="4205"/>
          <ac:spMkLst>
            <pc:docMk/>
            <pc:sldMk cId="203090264" sldId="291"/>
            <ac:spMk id="6" creationId="{FFDA9E2B-8DDD-F68C-B415-2A6FE76F99CA}"/>
          </ac:spMkLst>
        </pc:spChg>
        <pc:spChg chg="add del mod">
          <ac:chgData name="Péter" userId="b243dbcc-a775-443b-99f8-30dfc60210d0" providerId="ADAL" clId="{94354986-1E00-4BCA-A582-4506AE0DBDF8}" dt="2023-06-07T19:07:57.554" v="4205"/>
          <ac:spMkLst>
            <pc:docMk/>
            <pc:sldMk cId="203090264" sldId="291"/>
            <ac:spMk id="9" creationId="{6B6DCC3F-D901-D270-77D0-162A2F0C5F4E}"/>
          </ac:spMkLst>
        </pc:spChg>
        <pc:spChg chg="mod">
          <ac:chgData name="Péter" userId="b243dbcc-a775-443b-99f8-30dfc60210d0" providerId="ADAL" clId="{94354986-1E00-4BCA-A582-4506AE0DBDF8}" dt="2023-06-07T19:07:43.161" v="4204"/>
          <ac:spMkLst>
            <pc:docMk/>
            <pc:sldMk cId="203090264" sldId="291"/>
            <ac:spMk id="12" creationId="{4B0CD560-B715-C6DB-19EC-C81A076C1304}"/>
          </ac:spMkLst>
        </pc:spChg>
        <pc:spChg chg="mod">
          <ac:chgData name="Péter" userId="b243dbcc-a775-443b-99f8-30dfc60210d0" providerId="ADAL" clId="{94354986-1E00-4BCA-A582-4506AE0DBDF8}" dt="2023-06-07T19:07:43.161" v="4204"/>
          <ac:spMkLst>
            <pc:docMk/>
            <pc:sldMk cId="203090264" sldId="291"/>
            <ac:spMk id="23" creationId="{D002E28D-1F6D-30FE-8D8B-DBB09BC02638}"/>
          </ac:spMkLst>
        </pc:spChg>
        <pc:spChg chg="mod">
          <ac:chgData name="Péter" userId="b243dbcc-a775-443b-99f8-30dfc60210d0" providerId="ADAL" clId="{94354986-1E00-4BCA-A582-4506AE0DBDF8}" dt="2023-06-07T19:07:43.161" v="4204"/>
          <ac:spMkLst>
            <pc:docMk/>
            <pc:sldMk cId="203090264" sldId="291"/>
            <ac:spMk id="25" creationId="{AE201F42-F53C-AEB8-543E-9D9320BF241C}"/>
          </ac:spMkLst>
        </pc:spChg>
        <pc:spChg chg="mod">
          <ac:chgData name="Péter" userId="b243dbcc-a775-443b-99f8-30dfc60210d0" providerId="ADAL" clId="{94354986-1E00-4BCA-A582-4506AE0DBDF8}" dt="2023-06-07T19:07:43.161" v="4204"/>
          <ac:spMkLst>
            <pc:docMk/>
            <pc:sldMk cId="203090264" sldId="291"/>
            <ac:spMk id="26" creationId="{BB55DD53-A985-D1FB-14E6-E3E150127624}"/>
          </ac:spMkLst>
        </pc:spChg>
        <pc:spChg chg="mod">
          <ac:chgData name="Péter" userId="b243dbcc-a775-443b-99f8-30dfc60210d0" providerId="ADAL" clId="{94354986-1E00-4BCA-A582-4506AE0DBDF8}" dt="2023-06-07T19:07:43.161" v="4204"/>
          <ac:spMkLst>
            <pc:docMk/>
            <pc:sldMk cId="203090264" sldId="291"/>
            <ac:spMk id="27" creationId="{2088CF69-BD72-6DB0-0F33-235DDA13FFC2}"/>
          </ac:spMkLst>
        </pc:spChg>
        <pc:spChg chg="mod">
          <ac:chgData name="Péter" userId="b243dbcc-a775-443b-99f8-30dfc60210d0" providerId="ADAL" clId="{94354986-1E00-4BCA-A582-4506AE0DBDF8}" dt="2023-06-07T19:07:43.161" v="4204"/>
          <ac:spMkLst>
            <pc:docMk/>
            <pc:sldMk cId="203090264" sldId="291"/>
            <ac:spMk id="29" creationId="{9DA468C2-C98D-F931-9B0C-72FF17583933}"/>
          </ac:spMkLst>
        </pc:spChg>
        <pc:spChg chg="mod">
          <ac:chgData name="Péter" userId="b243dbcc-a775-443b-99f8-30dfc60210d0" providerId="ADAL" clId="{94354986-1E00-4BCA-A582-4506AE0DBDF8}" dt="2023-06-07T19:07:43.161" v="4204"/>
          <ac:spMkLst>
            <pc:docMk/>
            <pc:sldMk cId="203090264" sldId="291"/>
            <ac:spMk id="30" creationId="{C27400F1-40DA-D29B-CEF8-4DE86BEAE552}"/>
          </ac:spMkLst>
        </pc:spChg>
        <pc:spChg chg="mod">
          <ac:chgData name="Péter" userId="b243dbcc-a775-443b-99f8-30dfc60210d0" providerId="ADAL" clId="{94354986-1E00-4BCA-A582-4506AE0DBDF8}" dt="2023-06-07T19:07:43.161" v="4204"/>
          <ac:spMkLst>
            <pc:docMk/>
            <pc:sldMk cId="203090264" sldId="291"/>
            <ac:spMk id="31" creationId="{724CFFA5-7EBD-112A-03C8-C9B3054BD8C3}"/>
          </ac:spMkLst>
        </pc:spChg>
        <pc:spChg chg="mod">
          <ac:chgData name="Péter" userId="b243dbcc-a775-443b-99f8-30dfc60210d0" providerId="ADAL" clId="{94354986-1E00-4BCA-A582-4506AE0DBDF8}" dt="2023-06-07T19:07:43.161" v="4204"/>
          <ac:spMkLst>
            <pc:docMk/>
            <pc:sldMk cId="203090264" sldId="291"/>
            <ac:spMk id="32" creationId="{2A3C922D-FE0C-9715-C61D-7B129F87E9BF}"/>
          </ac:spMkLst>
        </pc:spChg>
        <pc:spChg chg="mod">
          <ac:chgData name="Péter" userId="b243dbcc-a775-443b-99f8-30dfc60210d0" providerId="ADAL" clId="{94354986-1E00-4BCA-A582-4506AE0DBDF8}" dt="2023-06-07T19:07:43.161" v="4204"/>
          <ac:spMkLst>
            <pc:docMk/>
            <pc:sldMk cId="203090264" sldId="291"/>
            <ac:spMk id="33" creationId="{C7B3CFB8-7C0A-FAEE-7CB2-248C18536A02}"/>
          </ac:spMkLst>
        </pc:spChg>
        <pc:spChg chg="mod">
          <ac:chgData name="Péter" userId="b243dbcc-a775-443b-99f8-30dfc60210d0" providerId="ADAL" clId="{94354986-1E00-4BCA-A582-4506AE0DBDF8}" dt="2023-06-07T19:07:43.161" v="4204"/>
          <ac:spMkLst>
            <pc:docMk/>
            <pc:sldMk cId="203090264" sldId="291"/>
            <ac:spMk id="34" creationId="{2D5039DD-64FF-81B5-3BE9-4064E209686C}"/>
          </ac:spMkLst>
        </pc:spChg>
        <pc:spChg chg="mod">
          <ac:chgData name="Péter" userId="b243dbcc-a775-443b-99f8-30dfc60210d0" providerId="ADAL" clId="{94354986-1E00-4BCA-A582-4506AE0DBDF8}" dt="2023-06-07T19:07:43.161" v="4204"/>
          <ac:spMkLst>
            <pc:docMk/>
            <pc:sldMk cId="203090264" sldId="291"/>
            <ac:spMk id="35" creationId="{C5E07C1D-85CF-F2FF-11D2-052484C0C0F1}"/>
          </ac:spMkLst>
        </pc:spChg>
        <pc:spChg chg="mod">
          <ac:chgData name="Péter" userId="b243dbcc-a775-443b-99f8-30dfc60210d0" providerId="ADAL" clId="{94354986-1E00-4BCA-A582-4506AE0DBDF8}" dt="2023-06-07T19:07:43.161" v="4204"/>
          <ac:spMkLst>
            <pc:docMk/>
            <pc:sldMk cId="203090264" sldId="291"/>
            <ac:spMk id="36" creationId="{A690979E-C5C7-D42C-0034-0B7E643E4BE6}"/>
          </ac:spMkLst>
        </pc:spChg>
        <pc:spChg chg="mod">
          <ac:chgData name="Péter" userId="b243dbcc-a775-443b-99f8-30dfc60210d0" providerId="ADAL" clId="{94354986-1E00-4BCA-A582-4506AE0DBDF8}" dt="2023-06-07T19:07:43.161" v="4204"/>
          <ac:spMkLst>
            <pc:docMk/>
            <pc:sldMk cId="203090264" sldId="291"/>
            <ac:spMk id="37" creationId="{E2C932D7-C7DB-76E2-B1D6-5307A86C85A3}"/>
          </ac:spMkLst>
        </pc:spChg>
        <pc:spChg chg="mod">
          <ac:chgData name="Péter" userId="b243dbcc-a775-443b-99f8-30dfc60210d0" providerId="ADAL" clId="{94354986-1E00-4BCA-A582-4506AE0DBDF8}" dt="2023-06-07T19:07:43.161" v="4204"/>
          <ac:spMkLst>
            <pc:docMk/>
            <pc:sldMk cId="203090264" sldId="291"/>
            <ac:spMk id="38" creationId="{EFD0CEDB-B940-E5BD-4B46-4A555D452D73}"/>
          </ac:spMkLst>
        </pc:spChg>
        <pc:spChg chg="mod">
          <ac:chgData name="Péter" userId="b243dbcc-a775-443b-99f8-30dfc60210d0" providerId="ADAL" clId="{94354986-1E00-4BCA-A582-4506AE0DBDF8}" dt="2023-06-07T19:07:43.161" v="4204"/>
          <ac:spMkLst>
            <pc:docMk/>
            <pc:sldMk cId="203090264" sldId="291"/>
            <ac:spMk id="39" creationId="{E309BDEC-E80F-6614-464C-762174F1CA86}"/>
          </ac:spMkLst>
        </pc:spChg>
        <pc:spChg chg="mod">
          <ac:chgData name="Péter" userId="b243dbcc-a775-443b-99f8-30dfc60210d0" providerId="ADAL" clId="{94354986-1E00-4BCA-A582-4506AE0DBDF8}" dt="2023-06-07T19:07:43.161" v="4204"/>
          <ac:spMkLst>
            <pc:docMk/>
            <pc:sldMk cId="203090264" sldId="291"/>
            <ac:spMk id="40" creationId="{86FAD160-86BF-7F7A-DC4C-377AAD1F2A4B}"/>
          </ac:spMkLst>
        </pc:spChg>
        <pc:spChg chg="mod">
          <ac:chgData name="Péter" userId="b243dbcc-a775-443b-99f8-30dfc60210d0" providerId="ADAL" clId="{94354986-1E00-4BCA-A582-4506AE0DBDF8}" dt="2023-06-07T19:07:43.161" v="4204"/>
          <ac:spMkLst>
            <pc:docMk/>
            <pc:sldMk cId="203090264" sldId="291"/>
            <ac:spMk id="41" creationId="{B8496A14-3129-98D3-705A-7E1B194C08FA}"/>
          </ac:spMkLst>
        </pc:spChg>
        <pc:spChg chg="mod">
          <ac:chgData name="Péter" userId="b243dbcc-a775-443b-99f8-30dfc60210d0" providerId="ADAL" clId="{94354986-1E00-4BCA-A582-4506AE0DBDF8}" dt="2023-06-07T19:07:43.161" v="4204"/>
          <ac:spMkLst>
            <pc:docMk/>
            <pc:sldMk cId="203090264" sldId="291"/>
            <ac:spMk id="42" creationId="{45ACD284-8E8B-50CE-2CAF-2A866290EB10}"/>
          </ac:spMkLst>
        </pc:spChg>
        <pc:spChg chg="mod">
          <ac:chgData name="Péter" userId="b243dbcc-a775-443b-99f8-30dfc60210d0" providerId="ADAL" clId="{94354986-1E00-4BCA-A582-4506AE0DBDF8}" dt="2023-06-07T19:07:43.161" v="4204"/>
          <ac:spMkLst>
            <pc:docMk/>
            <pc:sldMk cId="203090264" sldId="291"/>
            <ac:spMk id="43" creationId="{26BC1AC6-C0A5-9EBD-4F52-E386B550A143}"/>
          </ac:spMkLst>
        </pc:spChg>
        <pc:spChg chg="mod">
          <ac:chgData name="Péter" userId="b243dbcc-a775-443b-99f8-30dfc60210d0" providerId="ADAL" clId="{94354986-1E00-4BCA-A582-4506AE0DBDF8}" dt="2023-06-07T19:07:43.161" v="4204"/>
          <ac:spMkLst>
            <pc:docMk/>
            <pc:sldMk cId="203090264" sldId="291"/>
            <ac:spMk id="44" creationId="{27AE7845-2879-5AAB-D1AD-372FC3E241FB}"/>
          </ac:spMkLst>
        </pc:spChg>
        <pc:spChg chg="mod">
          <ac:chgData name="Péter" userId="b243dbcc-a775-443b-99f8-30dfc60210d0" providerId="ADAL" clId="{94354986-1E00-4BCA-A582-4506AE0DBDF8}" dt="2023-06-07T19:07:43.161" v="4204"/>
          <ac:spMkLst>
            <pc:docMk/>
            <pc:sldMk cId="203090264" sldId="291"/>
            <ac:spMk id="45" creationId="{1EA65BF3-3328-74C5-CA58-60655589C4F5}"/>
          </ac:spMkLst>
        </pc:spChg>
        <pc:spChg chg="mod">
          <ac:chgData name="Péter" userId="b243dbcc-a775-443b-99f8-30dfc60210d0" providerId="ADAL" clId="{94354986-1E00-4BCA-A582-4506AE0DBDF8}" dt="2023-06-07T19:07:43.161" v="4204"/>
          <ac:spMkLst>
            <pc:docMk/>
            <pc:sldMk cId="203090264" sldId="291"/>
            <ac:spMk id="46" creationId="{129960E0-444A-73AF-FFF4-3179A6394B4E}"/>
          </ac:spMkLst>
        </pc:spChg>
        <pc:spChg chg="mod">
          <ac:chgData name="Péter" userId="b243dbcc-a775-443b-99f8-30dfc60210d0" providerId="ADAL" clId="{94354986-1E00-4BCA-A582-4506AE0DBDF8}" dt="2023-06-07T19:07:43.161" v="4204"/>
          <ac:spMkLst>
            <pc:docMk/>
            <pc:sldMk cId="203090264" sldId="291"/>
            <ac:spMk id="47" creationId="{C0619113-EAA2-EDFB-C7B3-2467CE28C7C8}"/>
          </ac:spMkLst>
        </pc:spChg>
        <pc:spChg chg="mod">
          <ac:chgData name="Péter" userId="b243dbcc-a775-443b-99f8-30dfc60210d0" providerId="ADAL" clId="{94354986-1E00-4BCA-A582-4506AE0DBDF8}" dt="2023-06-07T19:07:43.161" v="4204"/>
          <ac:spMkLst>
            <pc:docMk/>
            <pc:sldMk cId="203090264" sldId="291"/>
            <ac:spMk id="49" creationId="{A7A493C9-86B3-0024-618A-1DD9F48DD962}"/>
          </ac:spMkLst>
        </pc:spChg>
        <pc:spChg chg="mod">
          <ac:chgData name="Péter" userId="b243dbcc-a775-443b-99f8-30dfc60210d0" providerId="ADAL" clId="{94354986-1E00-4BCA-A582-4506AE0DBDF8}" dt="2023-06-07T19:07:43.161" v="4204"/>
          <ac:spMkLst>
            <pc:docMk/>
            <pc:sldMk cId="203090264" sldId="291"/>
            <ac:spMk id="50" creationId="{48379CCB-5691-2EE8-1FCB-66A3A9C79B8D}"/>
          </ac:spMkLst>
        </pc:spChg>
        <pc:spChg chg="mod">
          <ac:chgData name="Péter" userId="b243dbcc-a775-443b-99f8-30dfc60210d0" providerId="ADAL" clId="{94354986-1E00-4BCA-A582-4506AE0DBDF8}" dt="2023-06-07T19:07:43.161" v="4204"/>
          <ac:spMkLst>
            <pc:docMk/>
            <pc:sldMk cId="203090264" sldId="291"/>
            <ac:spMk id="51" creationId="{0C62DB44-AC8D-4ADA-A6E3-4983C0BB0236}"/>
          </ac:spMkLst>
        </pc:spChg>
        <pc:spChg chg="mod">
          <ac:chgData name="Péter" userId="b243dbcc-a775-443b-99f8-30dfc60210d0" providerId="ADAL" clId="{94354986-1E00-4BCA-A582-4506AE0DBDF8}" dt="2023-06-07T19:07:43.161" v="4204"/>
          <ac:spMkLst>
            <pc:docMk/>
            <pc:sldMk cId="203090264" sldId="291"/>
            <ac:spMk id="53" creationId="{1CD76E16-BFCD-24AB-4AD1-2DE231D4F403}"/>
          </ac:spMkLst>
        </pc:spChg>
        <pc:spChg chg="mod">
          <ac:chgData name="Péter" userId="b243dbcc-a775-443b-99f8-30dfc60210d0" providerId="ADAL" clId="{94354986-1E00-4BCA-A582-4506AE0DBDF8}" dt="2023-06-07T19:07:43.161" v="4204"/>
          <ac:spMkLst>
            <pc:docMk/>
            <pc:sldMk cId="203090264" sldId="291"/>
            <ac:spMk id="54" creationId="{03F1C5C1-87EF-63FA-5C6C-30140CE3C19E}"/>
          </ac:spMkLst>
        </pc:spChg>
        <pc:spChg chg="mod">
          <ac:chgData name="Péter" userId="b243dbcc-a775-443b-99f8-30dfc60210d0" providerId="ADAL" clId="{94354986-1E00-4BCA-A582-4506AE0DBDF8}" dt="2023-06-07T19:07:43.161" v="4204"/>
          <ac:spMkLst>
            <pc:docMk/>
            <pc:sldMk cId="203090264" sldId="291"/>
            <ac:spMk id="55" creationId="{767F6365-E904-3355-527C-5CAE7D6B06F8}"/>
          </ac:spMkLst>
        </pc:spChg>
        <pc:spChg chg="mod">
          <ac:chgData name="Péter" userId="b243dbcc-a775-443b-99f8-30dfc60210d0" providerId="ADAL" clId="{94354986-1E00-4BCA-A582-4506AE0DBDF8}" dt="2023-06-07T19:07:43.161" v="4204"/>
          <ac:spMkLst>
            <pc:docMk/>
            <pc:sldMk cId="203090264" sldId="291"/>
            <ac:spMk id="58" creationId="{6259249B-F5FD-63B1-4505-CECC3C6FAD5C}"/>
          </ac:spMkLst>
        </pc:spChg>
        <pc:spChg chg="add del mod">
          <ac:chgData name="Péter" userId="b243dbcc-a775-443b-99f8-30dfc60210d0" providerId="ADAL" clId="{94354986-1E00-4BCA-A582-4506AE0DBDF8}" dt="2023-06-07T19:07:57.554" v="4205"/>
          <ac:spMkLst>
            <pc:docMk/>
            <pc:sldMk cId="203090264" sldId="291"/>
            <ac:spMk id="63" creationId="{6B529689-E080-41DE-E49E-708934418D7B}"/>
          </ac:spMkLst>
        </pc:spChg>
        <pc:spChg chg="add del mod">
          <ac:chgData name="Péter" userId="b243dbcc-a775-443b-99f8-30dfc60210d0" providerId="ADAL" clId="{94354986-1E00-4BCA-A582-4506AE0DBDF8}" dt="2023-06-07T19:07:57.554" v="4205"/>
          <ac:spMkLst>
            <pc:docMk/>
            <pc:sldMk cId="203090264" sldId="291"/>
            <ac:spMk id="64" creationId="{59789BB7-3A86-0226-5573-C8A49FDF40FD}"/>
          </ac:spMkLst>
        </pc:spChg>
        <pc:spChg chg="add del mod">
          <ac:chgData name="Péter" userId="b243dbcc-a775-443b-99f8-30dfc60210d0" providerId="ADAL" clId="{94354986-1E00-4BCA-A582-4506AE0DBDF8}" dt="2023-06-07T19:07:57.554" v="4205"/>
          <ac:spMkLst>
            <pc:docMk/>
            <pc:sldMk cId="203090264" sldId="291"/>
            <ac:spMk id="65" creationId="{9B1996E2-1A3D-9CC6-585C-4159EE4E6756}"/>
          </ac:spMkLst>
        </pc:spChg>
        <pc:spChg chg="mod">
          <ac:chgData name="Péter" userId="b243dbcc-a775-443b-99f8-30dfc60210d0" providerId="ADAL" clId="{94354986-1E00-4BCA-A582-4506AE0DBDF8}" dt="2023-06-07T19:07:43.161" v="4204"/>
          <ac:spMkLst>
            <pc:docMk/>
            <pc:sldMk cId="203090264" sldId="291"/>
            <ac:spMk id="68" creationId="{F1B143D4-3C3F-C8BF-62FE-5EEFC8C952D5}"/>
          </ac:spMkLst>
        </pc:spChg>
        <pc:spChg chg="mod">
          <ac:chgData name="Péter" userId="b243dbcc-a775-443b-99f8-30dfc60210d0" providerId="ADAL" clId="{94354986-1E00-4BCA-A582-4506AE0DBDF8}" dt="2023-06-07T19:07:43.161" v="4204"/>
          <ac:spMkLst>
            <pc:docMk/>
            <pc:sldMk cId="203090264" sldId="291"/>
            <ac:spMk id="70" creationId="{9549EFA2-DE57-9D16-036F-25EA242D0103}"/>
          </ac:spMkLst>
        </pc:spChg>
        <pc:spChg chg="mod">
          <ac:chgData name="Péter" userId="b243dbcc-a775-443b-99f8-30dfc60210d0" providerId="ADAL" clId="{94354986-1E00-4BCA-A582-4506AE0DBDF8}" dt="2023-06-07T19:07:43.161" v="4204"/>
          <ac:spMkLst>
            <pc:docMk/>
            <pc:sldMk cId="203090264" sldId="291"/>
            <ac:spMk id="71" creationId="{1A739577-38AA-38BF-45E7-FE46036FF4CD}"/>
          </ac:spMkLst>
        </pc:spChg>
        <pc:spChg chg="mod">
          <ac:chgData name="Péter" userId="b243dbcc-a775-443b-99f8-30dfc60210d0" providerId="ADAL" clId="{94354986-1E00-4BCA-A582-4506AE0DBDF8}" dt="2023-06-07T19:07:43.161" v="4204"/>
          <ac:spMkLst>
            <pc:docMk/>
            <pc:sldMk cId="203090264" sldId="291"/>
            <ac:spMk id="72" creationId="{00A1ADD3-738E-4B20-4C38-EFBEB326230C}"/>
          </ac:spMkLst>
        </pc:spChg>
        <pc:spChg chg="mod">
          <ac:chgData name="Péter" userId="b243dbcc-a775-443b-99f8-30dfc60210d0" providerId="ADAL" clId="{94354986-1E00-4BCA-A582-4506AE0DBDF8}" dt="2023-06-07T19:07:43.161" v="4204"/>
          <ac:spMkLst>
            <pc:docMk/>
            <pc:sldMk cId="203090264" sldId="291"/>
            <ac:spMk id="73" creationId="{3385A427-3836-CB4E-DE70-1B76FB26E53A}"/>
          </ac:spMkLst>
        </pc:spChg>
        <pc:spChg chg="mod">
          <ac:chgData name="Péter" userId="b243dbcc-a775-443b-99f8-30dfc60210d0" providerId="ADAL" clId="{94354986-1E00-4BCA-A582-4506AE0DBDF8}" dt="2023-06-07T19:07:43.161" v="4204"/>
          <ac:spMkLst>
            <pc:docMk/>
            <pc:sldMk cId="203090264" sldId="291"/>
            <ac:spMk id="74" creationId="{BEF5BFB6-E776-9D2C-B7E0-156652DA6C5B}"/>
          </ac:spMkLst>
        </pc:spChg>
        <pc:spChg chg="add del mod">
          <ac:chgData name="Péter" userId="b243dbcc-a775-443b-99f8-30dfc60210d0" providerId="ADAL" clId="{94354986-1E00-4BCA-A582-4506AE0DBDF8}" dt="2023-06-07T19:07:57.554" v="4205"/>
          <ac:spMkLst>
            <pc:docMk/>
            <pc:sldMk cId="203090264" sldId="291"/>
            <ac:spMk id="77" creationId="{34FC366D-14AA-32B7-D10B-BCE7C6712EF0}"/>
          </ac:spMkLst>
        </pc:spChg>
        <pc:spChg chg="add del mod">
          <ac:chgData name="Péter" userId="b243dbcc-a775-443b-99f8-30dfc60210d0" providerId="ADAL" clId="{94354986-1E00-4BCA-A582-4506AE0DBDF8}" dt="2023-06-07T19:09:33.271" v="4232" actId="478"/>
          <ac:spMkLst>
            <pc:docMk/>
            <pc:sldMk cId="203090264" sldId="291"/>
            <ac:spMk id="78" creationId="{7091A7F1-1E6A-A086-897E-8A2F3E2E2C80}"/>
          </ac:spMkLst>
        </pc:spChg>
        <pc:spChg chg="add mod">
          <ac:chgData name="Péter" userId="b243dbcc-a775-443b-99f8-30dfc60210d0" providerId="ADAL" clId="{94354986-1E00-4BCA-A582-4506AE0DBDF8}" dt="2023-06-07T19:08:25.331" v="4208" actId="1076"/>
          <ac:spMkLst>
            <pc:docMk/>
            <pc:sldMk cId="203090264" sldId="291"/>
            <ac:spMk id="81" creationId="{CF74F12F-DEC8-4A97-16E9-CFFE4B6A23E6}"/>
          </ac:spMkLst>
        </pc:spChg>
        <pc:spChg chg="add mod">
          <ac:chgData name="Péter" userId="b243dbcc-a775-443b-99f8-30dfc60210d0" providerId="ADAL" clId="{94354986-1E00-4BCA-A582-4506AE0DBDF8}" dt="2023-06-07T19:08:25.331" v="4208" actId="1076"/>
          <ac:spMkLst>
            <pc:docMk/>
            <pc:sldMk cId="203090264" sldId="291"/>
            <ac:spMk id="84" creationId="{D677EC12-71CE-FEB2-6C6B-A4D3D4E0F6AE}"/>
          </ac:spMkLst>
        </pc:spChg>
        <pc:spChg chg="mod">
          <ac:chgData name="Péter" userId="b243dbcc-a775-443b-99f8-30dfc60210d0" providerId="ADAL" clId="{94354986-1E00-4BCA-A582-4506AE0DBDF8}" dt="2023-06-07T19:08:25.331" v="4208" actId="1076"/>
          <ac:spMkLst>
            <pc:docMk/>
            <pc:sldMk cId="203090264" sldId="291"/>
            <ac:spMk id="87" creationId="{CFCD7A1E-A849-5821-F650-103FA7DA5275}"/>
          </ac:spMkLst>
        </pc:spChg>
        <pc:spChg chg="mod">
          <ac:chgData name="Péter" userId="b243dbcc-a775-443b-99f8-30dfc60210d0" providerId="ADAL" clId="{94354986-1E00-4BCA-A582-4506AE0DBDF8}" dt="2023-06-07T19:08:25.331" v="4208" actId="1076"/>
          <ac:spMkLst>
            <pc:docMk/>
            <pc:sldMk cId="203090264" sldId="291"/>
            <ac:spMk id="98" creationId="{70554314-C6F1-9F79-CE6D-203BDD6B8A1F}"/>
          </ac:spMkLst>
        </pc:spChg>
        <pc:spChg chg="mod">
          <ac:chgData name="Péter" userId="b243dbcc-a775-443b-99f8-30dfc60210d0" providerId="ADAL" clId="{94354986-1E00-4BCA-A582-4506AE0DBDF8}" dt="2023-06-07T19:08:25.331" v="4208" actId="1076"/>
          <ac:spMkLst>
            <pc:docMk/>
            <pc:sldMk cId="203090264" sldId="291"/>
            <ac:spMk id="100" creationId="{26596CBB-48BE-CE99-ADFB-F4C5D935773E}"/>
          </ac:spMkLst>
        </pc:spChg>
        <pc:spChg chg="mod">
          <ac:chgData name="Péter" userId="b243dbcc-a775-443b-99f8-30dfc60210d0" providerId="ADAL" clId="{94354986-1E00-4BCA-A582-4506AE0DBDF8}" dt="2023-06-07T19:08:25.331" v="4208" actId="1076"/>
          <ac:spMkLst>
            <pc:docMk/>
            <pc:sldMk cId="203090264" sldId="291"/>
            <ac:spMk id="101" creationId="{A2F36424-A7FE-2098-9908-50C1451D3CA2}"/>
          </ac:spMkLst>
        </pc:spChg>
        <pc:spChg chg="mod">
          <ac:chgData name="Péter" userId="b243dbcc-a775-443b-99f8-30dfc60210d0" providerId="ADAL" clId="{94354986-1E00-4BCA-A582-4506AE0DBDF8}" dt="2023-06-07T19:08:25.331" v="4208" actId="1076"/>
          <ac:spMkLst>
            <pc:docMk/>
            <pc:sldMk cId="203090264" sldId="291"/>
            <ac:spMk id="102" creationId="{B2729A55-614F-CADB-5F8E-138330B7FF59}"/>
          </ac:spMkLst>
        </pc:spChg>
        <pc:spChg chg="mod">
          <ac:chgData name="Péter" userId="b243dbcc-a775-443b-99f8-30dfc60210d0" providerId="ADAL" clId="{94354986-1E00-4BCA-A582-4506AE0DBDF8}" dt="2023-06-07T19:08:25.331" v="4208" actId="1076"/>
          <ac:spMkLst>
            <pc:docMk/>
            <pc:sldMk cId="203090264" sldId="291"/>
            <ac:spMk id="104" creationId="{23913F61-813D-0506-72CE-AF6A92536093}"/>
          </ac:spMkLst>
        </pc:spChg>
        <pc:spChg chg="mod">
          <ac:chgData name="Péter" userId="b243dbcc-a775-443b-99f8-30dfc60210d0" providerId="ADAL" clId="{94354986-1E00-4BCA-A582-4506AE0DBDF8}" dt="2023-06-07T19:08:25.331" v="4208" actId="1076"/>
          <ac:spMkLst>
            <pc:docMk/>
            <pc:sldMk cId="203090264" sldId="291"/>
            <ac:spMk id="105" creationId="{FD83747A-A1A2-D04B-5066-C1D105304035}"/>
          </ac:spMkLst>
        </pc:spChg>
        <pc:spChg chg="mod">
          <ac:chgData name="Péter" userId="b243dbcc-a775-443b-99f8-30dfc60210d0" providerId="ADAL" clId="{94354986-1E00-4BCA-A582-4506AE0DBDF8}" dt="2023-06-07T19:08:25.331" v="4208" actId="1076"/>
          <ac:spMkLst>
            <pc:docMk/>
            <pc:sldMk cId="203090264" sldId="291"/>
            <ac:spMk id="106" creationId="{D99F3457-957C-3FBE-D442-7426393D914C}"/>
          </ac:spMkLst>
        </pc:spChg>
        <pc:spChg chg="mod">
          <ac:chgData name="Péter" userId="b243dbcc-a775-443b-99f8-30dfc60210d0" providerId="ADAL" clId="{94354986-1E00-4BCA-A582-4506AE0DBDF8}" dt="2023-06-07T19:08:25.331" v="4208" actId="1076"/>
          <ac:spMkLst>
            <pc:docMk/>
            <pc:sldMk cId="203090264" sldId="291"/>
            <ac:spMk id="107" creationId="{552EBD85-3D12-D5E6-61C5-26D3C7060502}"/>
          </ac:spMkLst>
        </pc:spChg>
        <pc:spChg chg="mod">
          <ac:chgData name="Péter" userId="b243dbcc-a775-443b-99f8-30dfc60210d0" providerId="ADAL" clId="{94354986-1E00-4BCA-A582-4506AE0DBDF8}" dt="2023-06-07T19:08:25.331" v="4208" actId="1076"/>
          <ac:spMkLst>
            <pc:docMk/>
            <pc:sldMk cId="203090264" sldId="291"/>
            <ac:spMk id="108" creationId="{4D1C0F54-AF26-4154-3E42-6EBDB6674753}"/>
          </ac:spMkLst>
        </pc:spChg>
        <pc:spChg chg="mod">
          <ac:chgData name="Péter" userId="b243dbcc-a775-443b-99f8-30dfc60210d0" providerId="ADAL" clId="{94354986-1E00-4BCA-A582-4506AE0DBDF8}" dt="2023-06-07T19:08:25.331" v="4208" actId="1076"/>
          <ac:spMkLst>
            <pc:docMk/>
            <pc:sldMk cId="203090264" sldId="291"/>
            <ac:spMk id="109" creationId="{47E0CB65-F45A-1C7B-C977-CF5172DF6326}"/>
          </ac:spMkLst>
        </pc:spChg>
        <pc:spChg chg="mod">
          <ac:chgData name="Péter" userId="b243dbcc-a775-443b-99f8-30dfc60210d0" providerId="ADAL" clId="{94354986-1E00-4BCA-A582-4506AE0DBDF8}" dt="2023-06-07T19:08:25.331" v="4208" actId="1076"/>
          <ac:spMkLst>
            <pc:docMk/>
            <pc:sldMk cId="203090264" sldId="291"/>
            <ac:spMk id="110" creationId="{D0798636-318A-E5C6-D04B-342EB0FFEBAF}"/>
          </ac:spMkLst>
        </pc:spChg>
        <pc:spChg chg="mod">
          <ac:chgData name="Péter" userId="b243dbcc-a775-443b-99f8-30dfc60210d0" providerId="ADAL" clId="{94354986-1E00-4BCA-A582-4506AE0DBDF8}" dt="2023-06-07T19:08:25.331" v="4208" actId="1076"/>
          <ac:spMkLst>
            <pc:docMk/>
            <pc:sldMk cId="203090264" sldId="291"/>
            <ac:spMk id="111" creationId="{750102AB-B988-0DFB-FDC2-E8A68D6C6F8A}"/>
          </ac:spMkLst>
        </pc:spChg>
        <pc:spChg chg="mod">
          <ac:chgData name="Péter" userId="b243dbcc-a775-443b-99f8-30dfc60210d0" providerId="ADAL" clId="{94354986-1E00-4BCA-A582-4506AE0DBDF8}" dt="2023-06-07T19:08:25.331" v="4208" actId="1076"/>
          <ac:spMkLst>
            <pc:docMk/>
            <pc:sldMk cId="203090264" sldId="291"/>
            <ac:spMk id="112" creationId="{9A852C48-0A7C-93A0-871A-F82C08FF68C5}"/>
          </ac:spMkLst>
        </pc:spChg>
        <pc:spChg chg="mod">
          <ac:chgData name="Péter" userId="b243dbcc-a775-443b-99f8-30dfc60210d0" providerId="ADAL" clId="{94354986-1E00-4BCA-A582-4506AE0DBDF8}" dt="2023-06-07T19:08:25.331" v="4208" actId="1076"/>
          <ac:spMkLst>
            <pc:docMk/>
            <pc:sldMk cId="203090264" sldId="291"/>
            <ac:spMk id="113" creationId="{201B0CB0-9167-5DA7-054F-9ED8D4FBB654}"/>
          </ac:spMkLst>
        </pc:spChg>
        <pc:spChg chg="mod">
          <ac:chgData name="Péter" userId="b243dbcc-a775-443b-99f8-30dfc60210d0" providerId="ADAL" clId="{94354986-1E00-4BCA-A582-4506AE0DBDF8}" dt="2023-06-07T19:08:25.331" v="4208" actId="1076"/>
          <ac:spMkLst>
            <pc:docMk/>
            <pc:sldMk cId="203090264" sldId="291"/>
            <ac:spMk id="114" creationId="{7835CE4A-5E1D-2515-51EF-A2138DF16B3D}"/>
          </ac:spMkLst>
        </pc:spChg>
        <pc:spChg chg="mod">
          <ac:chgData name="Péter" userId="b243dbcc-a775-443b-99f8-30dfc60210d0" providerId="ADAL" clId="{94354986-1E00-4BCA-A582-4506AE0DBDF8}" dt="2023-06-07T19:08:25.331" v="4208" actId="1076"/>
          <ac:spMkLst>
            <pc:docMk/>
            <pc:sldMk cId="203090264" sldId="291"/>
            <ac:spMk id="115" creationId="{9C608073-13EC-507B-652F-7EF23B5CE610}"/>
          </ac:spMkLst>
        </pc:spChg>
        <pc:spChg chg="mod">
          <ac:chgData name="Péter" userId="b243dbcc-a775-443b-99f8-30dfc60210d0" providerId="ADAL" clId="{94354986-1E00-4BCA-A582-4506AE0DBDF8}" dt="2023-06-07T19:08:25.331" v="4208" actId="1076"/>
          <ac:spMkLst>
            <pc:docMk/>
            <pc:sldMk cId="203090264" sldId="291"/>
            <ac:spMk id="116" creationId="{078FD191-2F9C-62A6-06BB-5D9050F4299E}"/>
          </ac:spMkLst>
        </pc:spChg>
        <pc:spChg chg="mod">
          <ac:chgData name="Péter" userId="b243dbcc-a775-443b-99f8-30dfc60210d0" providerId="ADAL" clId="{94354986-1E00-4BCA-A582-4506AE0DBDF8}" dt="2023-06-07T19:08:25.331" v="4208" actId="1076"/>
          <ac:spMkLst>
            <pc:docMk/>
            <pc:sldMk cId="203090264" sldId="291"/>
            <ac:spMk id="117" creationId="{E56C32D2-EAC5-387E-3838-62803C21CC9E}"/>
          </ac:spMkLst>
        </pc:spChg>
        <pc:spChg chg="mod">
          <ac:chgData name="Péter" userId="b243dbcc-a775-443b-99f8-30dfc60210d0" providerId="ADAL" clId="{94354986-1E00-4BCA-A582-4506AE0DBDF8}" dt="2023-06-07T19:08:25.331" v="4208" actId="1076"/>
          <ac:spMkLst>
            <pc:docMk/>
            <pc:sldMk cId="203090264" sldId="291"/>
            <ac:spMk id="118" creationId="{F8B5D85C-3966-9858-A9C6-43A2B1C90523}"/>
          </ac:spMkLst>
        </pc:spChg>
        <pc:spChg chg="mod">
          <ac:chgData name="Péter" userId="b243dbcc-a775-443b-99f8-30dfc60210d0" providerId="ADAL" clId="{94354986-1E00-4BCA-A582-4506AE0DBDF8}" dt="2023-06-07T19:08:25.331" v="4208" actId="1076"/>
          <ac:spMkLst>
            <pc:docMk/>
            <pc:sldMk cId="203090264" sldId="291"/>
            <ac:spMk id="119" creationId="{F691ACCF-49D8-92FC-6CE3-0F0545996BAB}"/>
          </ac:spMkLst>
        </pc:spChg>
        <pc:spChg chg="mod">
          <ac:chgData name="Péter" userId="b243dbcc-a775-443b-99f8-30dfc60210d0" providerId="ADAL" clId="{94354986-1E00-4BCA-A582-4506AE0DBDF8}" dt="2023-06-07T19:08:25.331" v="4208" actId="1076"/>
          <ac:spMkLst>
            <pc:docMk/>
            <pc:sldMk cId="203090264" sldId="291"/>
            <ac:spMk id="120" creationId="{82B957DF-B693-FAE8-37EE-AC0EA3CDEA01}"/>
          </ac:spMkLst>
        </pc:spChg>
        <pc:spChg chg="mod">
          <ac:chgData name="Péter" userId="b243dbcc-a775-443b-99f8-30dfc60210d0" providerId="ADAL" clId="{94354986-1E00-4BCA-A582-4506AE0DBDF8}" dt="2023-06-07T19:08:25.331" v="4208" actId="1076"/>
          <ac:spMkLst>
            <pc:docMk/>
            <pc:sldMk cId="203090264" sldId="291"/>
            <ac:spMk id="121" creationId="{0EFF5882-AA0A-B950-827C-E2794FA07E43}"/>
          </ac:spMkLst>
        </pc:spChg>
        <pc:spChg chg="mod">
          <ac:chgData name="Péter" userId="b243dbcc-a775-443b-99f8-30dfc60210d0" providerId="ADAL" clId="{94354986-1E00-4BCA-A582-4506AE0DBDF8}" dt="2023-06-07T19:08:25.331" v="4208" actId="1076"/>
          <ac:spMkLst>
            <pc:docMk/>
            <pc:sldMk cId="203090264" sldId="291"/>
            <ac:spMk id="122" creationId="{1F3EE30F-9994-3479-5771-639078682198}"/>
          </ac:spMkLst>
        </pc:spChg>
        <pc:spChg chg="mod">
          <ac:chgData name="Péter" userId="b243dbcc-a775-443b-99f8-30dfc60210d0" providerId="ADAL" clId="{94354986-1E00-4BCA-A582-4506AE0DBDF8}" dt="2023-06-07T19:08:25.331" v="4208" actId="1076"/>
          <ac:spMkLst>
            <pc:docMk/>
            <pc:sldMk cId="203090264" sldId="291"/>
            <ac:spMk id="124" creationId="{1112B8D3-184C-C7AE-DDDA-70C710BD64F5}"/>
          </ac:spMkLst>
        </pc:spChg>
        <pc:spChg chg="mod">
          <ac:chgData name="Péter" userId="b243dbcc-a775-443b-99f8-30dfc60210d0" providerId="ADAL" clId="{94354986-1E00-4BCA-A582-4506AE0DBDF8}" dt="2023-06-07T19:08:25.331" v="4208" actId="1076"/>
          <ac:spMkLst>
            <pc:docMk/>
            <pc:sldMk cId="203090264" sldId="291"/>
            <ac:spMk id="125" creationId="{80A06DEE-7886-6E3F-159F-B0B1B7C8C80A}"/>
          </ac:spMkLst>
        </pc:spChg>
        <pc:spChg chg="mod">
          <ac:chgData name="Péter" userId="b243dbcc-a775-443b-99f8-30dfc60210d0" providerId="ADAL" clId="{94354986-1E00-4BCA-A582-4506AE0DBDF8}" dt="2023-06-07T19:08:25.331" v="4208" actId="1076"/>
          <ac:spMkLst>
            <pc:docMk/>
            <pc:sldMk cId="203090264" sldId="291"/>
            <ac:spMk id="126" creationId="{C53182B5-437C-2850-5A13-2CB51BEC63BD}"/>
          </ac:spMkLst>
        </pc:spChg>
        <pc:spChg chg="mod">
          <ac:chgData name="Péter" userId="b243dbcc-a775-443b-99f8-30dfc60210d0" providerId="ADAL" clId="{94354986-1E00-4BCA-A582-4506AE0DBDF8}" dt="2023-06-07T19:08:25.331" v="4208" actId="1076"/>
          <ac:spMkLst>
            <pc:docMk/>
            <pc:sldMk cId="203090264" sldId="291"/>
            <ac:spMk id="128" creationId="{9C84E7A9-7F8A-B888-1E6F-7E451AD1D58D}"/>
          </ac:spMkLst>
        </pc:spChg>
        <pc:spChg chg="mod">
          <ac:chgData name="Péter" userId="b243dbcc-a775-443b-99f8-30dfc60210d0" providerId="ADAL" clId="{94354986-1E00-4BCA-A582-4506AE0DBDF8}" dt="2023-06-07T19:08:25.331" v="4208" actId="1076"/>
          <ac:spMkLst>
            <pc:docMk/>
            <pc:sldMk cId="203090264" sldId="291"/>
            <ac:spMk id="129" creationId="{A6E49223-EE3D-3A34-C723-27D8F1A253E9}"/>
          </ac:spMkLst>
        </pc:spChg>
        <pc:spChg chg="mod">
          <ac:chgData name="Péter" userId="b243dbcc-a775-443b-99f8-30dfc60210d0" providerId="ADAL" clId="{94354986-1E00-4BCA-A582-4506AE0DBDF8}" dt="2023-06-07T19:08:25.331" v="4208" actId="1076"/>
          <ac:spMkLst>
            <pc:docMk/>
            <pc:sldMk cId="203090264" sldId="291"/>
            <ac:spMk id="130" creationId="{B7A48B15-0280-BDDC-F003-4744D82D2F87}"/>
          </ac:spMkLst>
        </pc:spChg>
        <pc:spChg chg="mod">
          <ac:chgData name="Péter" userId="b243dbcc-a775-443b-99f8-30dfc60210d0" providerId="ADAL" clId="{94354986-1E00-4BCA-A582-4506AE0DBDF8}" dt="2023-06-07T19:08:25.331" v="4208" actId="1076"/>
          <ac:spMkLst>
            <pc:docMk/>
            <pc:sldMk cId="203090264" sldId="291"/>
            <ac:spMk id="133" creationId="{654B8CE3-7AB7-3E01-4B63-BD444A3DD6D8}"/>
          </ac:spMkLst>
        </pc:spChg>
        <pc:spChg chg="add mod">
          <ac:chgData name="Péter" userId="b243dbcc-a775-443b-99f8-30dfc60210d0" providerId="ADAL" clId="{94354986-1E00-4BCA-A582-4506AE0DBDF8}" dt="2023-06-07T19:08:51.885" v="4213" actId="207"/>
          <ac:spMkLst>
            <pc:docMk/>
            <pc:sldMk cId="203090264" sldId="291"/>
            <ac:spMk id="138" creationId="{89677DA3-1C36-A6C5-5D3E-E0F9AF47D89F}"/>
          </ac:spMkLst>
        </pc:spChg>
        <pc:spChg chg="add mod">
          <ac:chgData name="Péter" userId="b243dbcc-a775-443b-99f8-30dfc60210d0" providerId="ADAL" clId="{94354986-1E00-4BCA-A582-4506AE0DBDF8}" dt="2023-06-07T19:08:25.331" v="4208" actId="1076"/>
          <ac:spMkLst>
            <pc:docMk/>
            <pc:sldMk cId="203090264" sldId="291"/>
            <ac:spMk id="139" creationId="{B50ACE35-271F-3C08-83C9-269BE384A803}"/>
          </ac:spMkLst>
        </pc:spChg>
        <pc:spChg chg="add mod">
          <ac:chgData name="Péter" userId="b243dbcc-a775-443b-99f8-30dfc60210d0" providerId="ADAL" clId="{94354986-1E00-4BCA-A582-4506AE0DBDF8}" dt="2023-06-07T19:08:25.331" v="4208" actId="1076"/>
          <ac:spMkLst>
            <pc:docMk/>
            <pc:sldMk cId="203090264" sldId="291"/>
            <ac:spMk id="140" creationId="{D3A8387F-A301-5272-447A-95BBCB901281}"/>
          </ac:spMkLst>
        </pc:spChg>
        <pc:spChg chg="mod">
          <ac:chgData name="Péter" userId="b243dbcc-a775-443b-99f8-30dfc60210d0" providerId="ADAL" clId="{94354986-1E00-4BCA-A582-4506AE0DBDF8}" dt="2023-06-07T19:08:25.331" v="4208" actId="1076"/>
          <ac:spMkLst>
            <pc:docMk/>
            <pc:sldMk cId="203090264" sldId="291"/>
            <ac:spMk id="143" creationId="{9C6456D0-0DBF-DB7C-4B20-2634789EDD98}"/>
          </ac:spMkLst>
        </pc:spChg>
        <pc:spChg chg="mod">
          <ac:chgData name="Péter" userId="b243dbcc-a775-443b-99f8-30dfc60210d0" providerId="ADAL" clId="{94354986-1E00-4BCA-A582-4506AE0DBDF8}" dt="2023-06-07T19:08:25.331" v="4208" actId="1076"/>
          <ac:spMkLst>
            <pc:docMk/>
            <pc:sldMk cId="203090264" sldId="291"/>
            <ac:spMk id="145" creationId="{1F0EB432-5DB1-46CB-5FF7-124EA1A9DF90}"/>
          </ac:spMkLst>
        </pc:spChg>
        <pc:spChg chg="mod">
          <ac:chgData name="Péter" userId="b243dbcc-a775-443b-99f8-30dfc60210d0" providerId="ADAL" clId="{94354986-1E00-4BCA-A582-4506AE0DBDF8}" dt="2023-06-07T19:08:25.331" v="4208" actId="1076"/>
          <ac:spMkLst>
            <pc:docMk/>
            <pc:sldMk cId="203090264" sldId="291"/>
            <ac:spMk id="146" creationId="{C1746F65-D70A-F9E1-8559-5A6349A969A4}"/>
          </ac:spMkLst>
        </pc:spChg>
        <pc:spChg chg="mod">
          <ac:chgData name="Péter" userId="b243dbcc-a775-443b-99f8-30dfc60210d0" providerId="ADAL" clId="{94354986-1E00-4BCA-A582-4506AE0DBDF8}" dt="2023-06-07T19:08:25.331" v="4208" actId="1076"/>
          <ac:spMkLst>
            <pc:docMk/>
            <pc:sldMk cId="203090264" sldId="291"/>
            <ac:spMk id="147" creationId="{493F4EDF-824B-2BE2-1329-43CC0645BC7E}"/>
          </ac:spMkLst>
        </pc:spChg>
        <pc:spChg chg="mod">
          <ac:chgData name="Péter" userId="b243dbcc-a775-443b-99f8-30dfc60210d0" providerId="ADAL" clId="{94354986-1E00-4BCA-A582-4506AE0DBDF8}" dt="2023-06-07T19:08:25.331" v="4208" actId="1076"/>
          <ac:spMkLst>
            <pc:docMk/>
            <pc:sldMk cId="203090264" sldId="291"/>
            <ac:spMk id="148" creationId="{9C68641D-9D6D-A279-3AF4-ED8F700DB62F}"/>
          </ac:spMkLst>
        </pc:spChg>
        <pc:spChg chg="mod">
          <ac:chgData name="Péter" userId="b243dbcc-a775-443b-99f8-30dfc60210d0" providerId="ADAL" clId="{94354986-1E00-4BCA-A582-4506AE0DBDF8}" dt="2023-06-07T19:08:25.331" v="4208" actId="1076"/>
          <ac:spMkLst>
            <pc:docMk/>
            <pc:sldMk cId="203090264" sldId="291"/>
            <ac:spMk id="149" creationId="{EF06FB59-6E28-C5FA-7921-D3C90250DEFF}"/>
          </ac:spMkLst>
        </pc:spChg>
        <pc:spChg chg="add mod">
          <ac:chgData name="Péter" userId="b243dbcc-a775-443b-99f8-30dfc60210d0" providerId="ADAL" clId="{94354986-1E00-4BCA-A582-4506AE0DBDF8}" dt="2023-06-07T19:08:25.331" v="4208" actId="1076"/>
          <ac:spMkLst>
            <pc:docMk/>
            <pc:sldMk cId="203090264" sldId="291"/>
            <ac:spMk id="152" creationId="{C0B8B432-B694-0551-46CA-AAE20466AE87}"/>
          </ac:spMkLst>
        </pc:spChg>
        <pc:spChg chg="add mod">
          <ac:chgData name="Péter" userId="b243dbcc-a775-443b-99f8-30dfc60210d0" providerId="ADAL" clId="{94354986-1E00-4BCA-A582-4506AE0DBDF8}" dt="2023-06-07T19:11:28.292" v="4326" actId="1036"/>
          <ac:spMkLst>
            <pc:docMk/>
            <pc:sldMk cId="203090264" sldId="291"/>
            <ac:spMk id="153" creationId="{5BAE8E40-1C06-2E28-7471-528677A0A41C}"/>
          </ac:spMkLst>
        </pc:spChg>
        <pc:grpChg chg="add del mod">
          <ac:chgData name="Péter" userId="b243dbcc-a775-443b-99f8-30dfc60210d0" providerId="ADAL" clId="{94354986-1E00-4BCA-A582-4506AE0DBDF8}" dt="2023-06-07T19:07:57.554" v="4205"/>
          <ac:grpSpMkLst>
            <pc:docMk/>
            <pc:sldMk cId="203090264" sldId="291"/>
            <ac:grpSpMk id="10" creationId="{23B3364B-E8E4-4850-405F-99D333BBEB3D}"/>
          </ac:grpSpMkLst>
        </pc:grpChg>
        <pc:grpChg chg="mod">
          <ac:chgData name="Péter" userId="b243dbcc-a775-443b-99f8-30dfc60210d0" providerId="ADAL" clId="{94354986-1E00-4BCA-A582-4506AE0DBDF8}" dt="2023-06-07T19:07:43.161" v="4204"/>
          <ac:grpSpMkLst>
            <pc:docMk/>
            <pc:sldMk cId="203090264" sldId="291"/>
            <ac:grpSpMk id="11" creationId="{DE97583A-C3AB-C66F-4261-07A5812D8FD7}"/>
          </ac:grpSpMkLst>
        </pc:grpChg>
        <pc:grpChg chg="mod">
          <ac:chgData name="Péter" userId="b243dbcc-a775-443b-99f8-30dfc60210d0" providerId="ADAL" clId="{94354986-1E00-4BCA-A582-4506AE0DBDF8}" dt="2023-06-07T19:07:43.161" v="4204"/>
          <ac:grpSpMkLst>
            <pc:docMk/>
            <pc:sldMk cId="203090264" sldId="291"/>
            <ac:grpSpMk id="13" creationId="{65D39FD8-5C15-C657-FCF9-C32090AC5F0E}"/>
          </ac:grpSpMkLst>
        </pc:grpChg>
        <pc:grpChg chg="mod">
          <ac:chgData name="Péter" userId="b243dbcc-a775-443b-99f8-30dfc60210d0" providerId="ADAL" clId="{94354986-1E00-4BCA-A582-4506AE0DBDF8}" dt="2023-06-07T19:07:43.161" v="4204"/>
          <ac:grpSpMkLst>
            <pc:docMk/>
            <pc:sldMk cId="203090264" sldId="291"/>
            <ac:grpSpMk id="14" creationId="{B46FC572-04FB-DD6C-BF99-84B01396F14A}"/>
          </ac:grpSpMkLst>
        </pc:grpChg>
        <pc:grpChg chg="mod">
          <ac:chgData name="Péter" userId="b243dbcc-a775-443b-99f8-30dfc60210d0" providerId="ADAL" clId="{94354986-1E00-4BCA-A582-4506AE0DBDF8}" dt="2023-06-07T19:07:43.161" v="4204"/>
          <ac:grpSpMkLst>
            <pc:docMk/>
            <pc:sldMk cId="203090264" sldId="291"/>
            <ac:grpSpMk id="15" creationId="{9396DDAC-0421-69A5-5B9D-49A50F28B682}"/>
          </ac:grpSpMkLst>
        </pc:grpChg>
        <pc:grpChg chg="mod">
          <ac:chgData name="Péter" userId="b243dbcc-a775-443b-99f8-30dfc60210d0" providerId="ADAL" clId="{94354986-1E00-4BCA-A582-4506AE0DBDF8}" dt="2023-06-07T19:07:43.161" v="4204"/>
          <ac:grpSpMkLst>
            <pc:docMk/>
            <pc:sldMk cId="203090264" sldId="291"/>
            <ac:grpSpMk id="16" creationId="{47166B22-F335-08C9-A141-D139FD1F2AD9}"/>
          </ac:grpSpMkLst>
        </pc:grpChg>
        <pc:grpChg chg="mod">
          <ac:chgData name="Péter" userId="b243dbcc-a775-443b-99f8-30dfc60210d0" providerId="ADAL" clId="{94354986-1E00-4BCA-A582-4506AE0DBDF8}" dt="2023-06-07T19:07:43.161" v="4204"/>
          <ac:grpSpMkLst>
            <pc:docMk/>
            <pc:sldMk cId="203090264" sldId="291"/>
            <ac:grpSpMk id="17" creationId="{B80025E4-7F3E-B383-8FF7-CDF4E6D08790}"/>
          </ac:grpSpMkLst>
        </pc:grpChg>
        <pc:grpChg chg="mod">
          <ac:chgData name="Péter" userId="b243dbcc-a775-443b-99f8-30dfc60210d0" providerId="ADAL" clId="{94354986-1E00-4BCA-A582-4506AE0DBDF8}" dt="2023-06-07T19:07:43.161" v="4204"/>
          <ac:grpSpMkLst>
            <pc:docMk/>
            <pc:sldMk cId="203090264" sldId="291"/>
            <ac:grpSpMk id="18" creationId="{3B6DFC87-C301-3105-7469-E2507CFB24C9}"/>
          </ac:grpSpMkLst>
        </pc:grpChg>
        <pc:grpChg chg="mod">
          <ac:chgData name="Péter" userId="b243dbcc-a775-443b-99f8-30dfc60210d0" providerId="ADAL" clId="{94354986-1E00-4BCA-A582-4506AE0DBDF8}" dt="2023-06-07T19:07:43.161" v="4204"/>
          <ac:grpSpMkLst>
            <pc:docMk/>
            <pc:sldMk cId="203090264" sldId="291"/>
            <ac:grpSpMk id="19" creationId="{260980CD-5814-288B-DE94-4892ABEC051B}"/>
          </ac:grpSpMkLst>
        </pc:grpChg>
        <pc:grpChg chg="mod">
          <ac:chgData name="Péter" userId="b243dbcc-a775-443b-99f8-30dfc60210d0" providerId="ADAL" clId="{94354986-1E00-4BCA-A582-4506AE0DBDF8}" dt="2023-06-07T19:07:43.161" v="4204"/>
          <ac:grpSpMkLst>
            <pc:docMk/>
            <pc:sldMk cId="203090264" sldId="291"/>
            <ac:grpSpMk id="20" creationId="{1A3E43B7-1B06-EC1A-601F-E736BCC015C4}"/>
          </ac:grpSpMkLst>
        </pc:grpChg>
        <pc:grpChg chg="mod">
          <ac:chgData name="Péter" userId="b243dbcc-a775-443b-99f8-30dfc60210d0" providerId="ADAL" clId="{94354986-1E00-4BCA-A582-4506AE0DBDF8}" dt="2023-06-07T19:07:43.161" v="4204"/>
          <ac:grpSpMkLst>
            <pc:docMk/>
            <pc:sldMk cId="203090264" sldId="291"/>
            <ac:grpSpMk id="21" creationId="{81D9F1E5-6A00-FA2A-B2CF-06BC98EF99D6}"/>
          </ac:grpSpMkLst>
        </pc:grpChg>
        <pc:grpChg chg="mod">
          <ac:chgData name="Péter" userId="b243dbcc-a775-443b-99f8-30dfc60210d0" providerId="ADAL" clId="{94354986-1E00-4BCA-A582-4506AE0DBDF8}" dt="2023-06-07T19:07:43.161" v="4204"/>
          <ac:grpSpMkLst>
            <pc:docMk/>
            <pc:sldMk cId="203090264" sldId="291"/>
            <ac:grpSpMk id="22" creationId="{C466F780-0F8D-F64A-2E33-954309D9C878}"/>
          </ac:grpSpMkLst>
        </pc:grpChg>
        <pc:grpChg chg="mod">
          <ac:chgData name="Péter" userId="b243dbcc-a775-443b-99f8-30dfc60210d0" providerId="ADAL" clId="{94354986-1E00-4BCA-A582-4506AE0DBDF8}" dt="2023-06-07T19:07:43.161" v="4204"/>
          <ac:grpSpMkLst>
            <pc:docMk/>
            <pc:sldMk cId="203090264" sldId="291"/>
            <ac:grpSpMk id="24" creationId="{025119B2-DF92-D57E-CD83-A0A9ADBA81AB}"/>
          </ac:grpSpMkLst>
        </pc:grpChg>
        <pc:grpChg chg="mod">
          <ac:chgData name="Péter" userId="b243dbcc-a775-443b-99f8-30dfc60210d0" providerId="ADAL" clId="{94354986-1E00-4BCA-A582-4506AE0DBDF8}" dt="2023-06-07T19:07:43.161" v="4204"/>
          <ac:grpSpMkLst>
            <pc:docMk/>
            <pc:sldMk cId="203090264" sldId="291"/>
            <ac:grpSpMk id="28" creationId="{3ABA17E9-9B28-4DFE-8764-7DDB4214571D}"/>
          </ac:grpSpMkLst>
        </pc:grpChg>
        <pc:grpChg chg="mod">
          <ac:chgData name="Péter" userId="b243dbcc-a775-443b-99f8-30dfc60210d0" providerId="ADAL" clId="{94354986-1E00-4BCA-A582-4506AE0DBDF8}" dt="2023-06-07T19:07:43.161" v="4204"/>
          <ac:grpSpMkLst>
            <pc:docMk/>
            <pc:sldMk cId="203090264" sldId="291"/>
            <ac:grpSpMk id="48" creationId="{2F9B04EE-54F1-C203-E797-82293D95F605}"/>
          </ac:grpSpMkLst>
        </pc:grpChg>
        <pc:grpChg chg="mod">
          <ac:chgData name="Péter" userId="b243dbcc-a775-443b-99f8-30dfc60210d0" providerId="ADAL" clId="{94354986-1E00-4BCA-A582-4506AE0DBDF8}" dt="2023-06-07T19:07:43.161" v="4204"/>
          <ac:grpSpMkLst>
            <pc:docMk/>
            <pc:sldMk cId="203090264" sldId="291"/>
            <ac:grpSpMk id="52" creationId="{DC49E694-7753-13D9-5F55-E45C4CF6DFB3}"/>
          </ac:grpSpMkLst>
        </pc:grpChg>
        <pc:grpChg chg="add del mod">
          <ac:chgData name="Péter" userId="b243dbcc-a775-443b-99f8-30dfc60210d0" providerId="ADAL" clId="{94354986-1E00-4BCA-A582-4506AE0DBDF8}" dt="2023-06-07T19:07:57.554" v="4205"/>
          <ac:grpSpMkLst>
            <pc:docMk/>
            <pc:sldMk cId="203090264" sldId="291"/>
            <ac:grpSpMk id="56" creationId="{004B9D12-ED9D-1B22-D580-CCC03C7D0502}"/>
          </ac:grpSpMkLst>
        </pc:grpChg>
        <pc:grpChg chg="add del mod">
          <ac:chgData name="Péter" userId="b243dbcc-a775-443b-99f8-30dfc60210d0" providerId="ADAL" clId="{94354986-1E00-4BCA-A582-4506AE0DBDF8}" dt="2023-06-07T19:07:57.554" v="4205"/>
          <ac:grpSpMkLst>
            <pc:docMk/>
            <pc:sldMk cId="203090264" sldId="291"/>
            <ac:grpSpMk id="59" creationId="{147A8955-DA11-3CBF-418B-E513253736D3}"/>
          </ac:grpSpMkLst>
        </pc:grpChg>
        <pc:grpChg chg="add del mod">
          <ac:chgData name="Péter" userId="b243dbcc-a775-443b-99f8-30dfc60210d0" providerId="ADAL" clId="{94354986-1E00-4BCA-A582-4506AE0DBDF8}" dt="2023-06-07T19:07:57.554" v="4205"/>
          <ac:grpSpMkLst>
            <pc:docMk/>
            <pc:sldMk cId="203090264" sldId="291"/>
            <ac:grpSpMk id="66" creationId="{B4A929B1-0AAC-AC47-4FBD-771BD326C33B}"/>
          </ac:grpSpMkLst>
        </pc:grpChg>
        <pc:grpChg chg="mod">
          <ac:chgData name="Péter" userId="b243dbcc-a775-443b-99f8-30dfc60210d0" providerId="ADAL" clId="{94354986-1E00-4BCA-A582-4506AE0DBDF8}" dt="2023-06-07T19:07:43.161" v="4204"/>
          <ac:grpSpMkLst>
            <pc:docMk/>
            <pc:sldMk cId="203090264" sldId="291"/>
            <ac:grpSpMk id="67" creationId="{8924B7E0-36C8-EAEE-86D6-D506210DCC93}"/>
          </ac:grpSpMkLst>
        </pc:grpChg>
        <pc:grpChg chg="add mod">
          <ac:chgData name="Péter" userId="b243dbcc-a775-443b-99f8-30dfc60210d0" providerId="ADAL" clId="{94354986-1E00-4BCA-A582-4506AE0DBDF8}" dt="2023-06-07T19:08:25.331" v="4208" actId="1076"/>
          <ac:grpSpMkLst>
            <pc:docMk/>
            <pc:sldMk cId="203090264" sldId="291"/>
            <ac:grpSpMk id="85" creationId="{66F46A10-9AF5-6EC7-409B-21E6180557EA}"/>
          </ac:grpSpMkLst>
        </pc:grpChg>
        <pc:grpChg chg="mod">
          <ac:chgData name="Péter" userId="b243dbcc-a775-443b-99f8-30dfc60210d0" providerId="ADAL" clId="{94354986-1E00-4BCA-A582-4506AE0DBDF8}" dt="2023-06-07T19:08:25.331" v="4208" actId="1076"/>
          <ac:grpSpMkLst>
            <pc:docMk/>
            <pc:sldMk cId="203090264" sldId="291"/>
            <ac:grpSpMk id="86" creationId="{011019F6-0CA7-4DA7-827C-119E1A08E43C}"/>
          </ac:grpSpMkLst>
        </pc:grpChg>
        <pc:grpChg chg="mod">
          <ac:chgData name="Péter" userId="b243dbcc-a775-443b-99f8-30dfc60210d0" providerId="ADAL" clId="{94354986-1E00-4BCA-A582-4506AE0DBDF8}" dt="2023-06-07T19:08:25.331" v="4208" actId="1076"/>
          <ac:grpSpMkLst>
            <pc:docMk/>
            <pc:sldMk cId="203090264" sldId="291"/>
            <ac:grpSpMk id="88" creationId="{A91AB049-C1E0-CB82-F10F-A41587F49A85}"/>
          </ac:grpSpMkLst>
        </pc:grpChg>
        <pc:grpChg chg="mod">
          <ac:chgData name="Péter" userId="b243dbcc-a775-443b-99f8-30dfc60210d0" providerId="ADAL" clId="{94354986-1E00-4BCA-A582-4506AE0DBDF8}" dt="2023-06-07T19:08:25.331" v="4208" actId="1076"/>
          <ac:grpSpMkLst>
            <pc:docMk/>
            <pc:sldMk cId="203090264" sldId="291"/>
            <ac:grpSpMk id="89" creationId="{021DEBFB-CDA2-3206-2FAC-6DF74407888E}"/>
          </ac:grpSpMkLst>
        </pc:grpChg>
        <pc:grpChg chg="mod">
          <ac:chgData name="Péter" userId="b243dbcc-a775-443b-99f8-30dfc60210d0" providerId="ADAL" clId="{94354986-1E00-4BCA-A582-4506AE0DBDF8}" dt="2023-06-07T19:08:25.331" v="4208" actId="1076"/>
          <ac:grpSpMkLst>
            <pc:docMk/>
            <pc:sldMk cId="203090264" sldId="291"/>
            <ac:grpSpMk id="90" creationId="{59EED36C-DD22-FF8E-9A91-D7104CA515FE}"/>
          </ac:grpSpMkLst>
        </pc:grpChg>
        <pc:grpChg chg="mod">
          <ac:chgData name="Péter" userId="b243dbcc-a775-443b-99f8-30dfc60210d0" providerId="ADAL" clId="{94354986-1E00-4BCA-A582-4506AE0DBDF8}" dt="2023-06-07T19:08:25.331" v="4208" actId="1076"/>
          <ac:grpSpMkLst>
            <pc:docMk/>
            <pc:sldMk cId="203090264" sldId="291"/>
            <ac:grpSpMk id="91" creationId="{57BF1457-16EC-CFF1-7E57-CB9B249E15D2}"/>
          </ac:grpSpMkLst>
        </pc:grpChg>
        <pc:grpChg chg="mod">
          <ac:chgData name="Péter" userId="b243dbcc-a775-443b-99f8-30dfc60210d0" providerId="ADAL" clId="{94354986-1E00-4BCA-A582-4506AE0DBDF8}" dt="2023-06-07T19:08:25.331" v="4208" actId="1076"/>
          <ac:grpSpMkLst>
            <pc:docMk/>
            <pc:sldMk cId="203090264" sldId="291"/>
            <ac:grpSpMk id="92" creationId="{D212519B-B1B6-1715-FBD7-2EC1A5B3A815}"/>
          </ac:grpSpMkLst>
        </pc:grpChg>
        <pc:grpChg chg="mod">
          <ac:chgData name="Péter" userId="b243dbcc-a775-443b-99f8-30dfc60210d0" providerId="ADAL" clId="{94354986-1E00-4BCA-A582-4506AE0DBDF8}" dt="2023-06-07T19:08:25.331" v="4208" actId="1076"/>
          <ac:grpSpMkLst>
            <pc:docMk/>
            <pc:sldMk cId="203090264" sldId="291"/>
            <ac:grpSpMk id="93" creationId="{EA7DD8BA-D56F-B378-5DB5-42047A0C0568}"/>
          </ac:grpSpMkLst>
        </pc:grpChg>
        <pc:grpChg chg="mod">
          <ac:chgData name="Péter" userId="b243dbcc-a775-443b-99f8-30dfc60210d0" providerId="ADAL" clId="{94354986-1E00-4BCA-A582-4506AE0DBDF8}" dt="2023-06-07T19:08:25.331" v="4208" actId="1076"/>
          <ac:grpSpMkLst>
            <pc:docMk/>
            <pc:sldMk cId="203090264" sldId="291"/>
            <ac:grpSpMk id="94" creationId="{76C5B582-5BE3-44F6-71A9-B54B796055BD}"/>
          </ac:grpSpMkLst>
        </pc:grpChg>
        <pc:grpChg chg="mod">
          <ac:chgData name="Péter" userId="b243dbcc-a775-443b-99f8-30dfc60210d0" providerId="ADAL" clId="{94354986-1E00-4BCA-A582-4506AE0DBDF8}" dt="2023-06-07T19:08:25.331" v="4208" actId="1076"/>
          <ac:grpSpMkLst>
            <pc:docMk/>
            <pc:sldMk cId="203090264" sldId="291"/>
            <ac:grpSpMk id="95" creationId="{75699A2F-CBCE-8298-4C36-B2BAD6BA1782}"/>
          </ac:grpSpMkLst>
        </pc:grpChg>
        <pc:grpChg chg="mod">
          <ac:chgData name="Péter" userId="b243dbcc-a775-443b-99f8-30dfc60210d0" providerId="ADAL" clId="{94354986-1E00-4BCA-A582-4506AE0DBDF8}" dt="2023-06-07T19:08:25.331" v="4208" actId="1076"/>
          <ac:grpSpMkLst>
            <pc:docMk/>
            <pc:sldMk cId="203090264" sldId="291"/>
            <ac:grpSpMk id="96" creationId="{06371AB0-7425-D39A-3154-DACEA9CFAFF6}"/>
          </ac:grpSpMkLst>
        </pc:grpChg>
        <pc:grpChg chg="mod">
          <ac:chgData name="Péter" userId="b243dbcc-a775-443b-99f8-30dfc60210d0" providerId="ADAL" clId="{94354986-1E00-4BCA-A582-4506AE0DBDF8}" dt="2023-06-07T19:08:25.331" v="4208" actId="1076"/>
          <ac:grpSpMkLst>
            <pc:docMk/>
            <pc:sldMk cId="203090264" sldId="291"/>
            <ac:grpSpMk id="97" creationId="{AC570466-F8CB-5C9B-CEB8-F72997878863}"/>
          </ac:grpSpMkLst>
        </pc:grpChg>
        <pc:grpChg chg="mod">
          <ac:chgData name="Péter" userId="b243dbcc-a775-443b-99f8-30dfc60210d0" providerId="ADAL" clId="{94354986-1E00-4BCA-A582-4506AE0DBDF8}" dt="2023-06-07T19:08:25.331" v="4208" actId="1076"/>
          <ac:grpSpMkLst>
            <pc:docMk/>
            <pc:sldMk cId="203090264" sldId="291"/>
            <ac:grpSpMk id="99" creationId="{A699D0E0-FAAA-F1EC-34DB-5330D60B823E}"/>
          </ac:grpSpMkLst>
        </pc:grpChg>
        <pc:grpChg chg="mod">
          <ac:chgData name="Péter" userId="b243dbcc-a775-443b-99f8-30dfc60210d0" providerId="ADAL" clId="{94354986-1E00-4BCA-A582-4506AE0DBDF8}" dt="2023-06-07T19:08:25.331" v="4208" actId="1076"/>
          <ac:grpSpMkLst>
            <pc:docMk/>
            <pc:sldMk cId="203090264" sldId="291"/>
            <ac:grpSpMk id="103" creationId="{B76955DB-7383-8A81-0039-73F6C924BDD8}"/>
          </ac:grpSpMkLst>
        </pc:grpChg>
        <pc:grpChg chg="mod">
          <ac:chgData name="Péter" userId="b243dbcc-a775-443b-99f8-30dfc60210d0" providerId="ADAL" clId="{94354986-1E00-4BCA-A582-4506AE0DBDF8}" dt="2023-06-07T19:08:25.331" v="4208" actId="1076"/>
          <ac:grpSpMkLst>
            <pc:docMk/>
            <pc:sldMk cId="203090264" sldId="291"/>
            <ac:grpSpMk id="123" creationId="{EB88599C-73A7-2E7E-5B8E-66867550E2F5}"/>
          </ac:grpSpMkLst>
        </pc:grpChg>
        <pc:grpChg chg="mod">
          <ac:chgData name="Péter" userId="b243dbcc-a775-443b-99f8-30dfc60210d0" providerId="ADAL" clId="{94354986-1E00-4BCA-A582-4506AE0DBDF8}" dt="2023-06-07T19:08:25.331" v="4208" actId="1076"/>
          <ac:grpSpMkLst>
            <pc:docMk/>
            <pc:sldMk cId="203090264" sldId="291"/>
            <ac:grpSpMk id="127" creationId="{DED14DC6-E9CE-1B48-8AA8-904D783AC776}"/>
          </ac:grpSpMkLst>
        </pc:grpChg>
        <pc:grpChg chg="add mod">
          <ac:chgData name="Péter" userId="b243dbcc-a775-443b-99f8-30dfc60210d0" providerId="ADAL" clId="{94354986-1E00-4BCA-A582-4506AE0DBDF8}" dt="2023-06-07T19:08:25.331" v="4208" actId="1076"/>
          <ac:grpSpMkLst>
            <pc:docMk/>
            <pc:sldMk cId="203090264" sldId="291"/>
            <ac:grpSpMk id="131" creationId="{B633F4D7-6F3B-5D54-CE7A-01F06D9A8CB7}"/>
          </ac:grpSpMkLst>
        </pc:grpChg>
        <pc:grpChg chg="add mod">
          <ac:chgData name="Péter" userId="b243dbcc-a775-443b-99f8-30dfc60210d0" providerId="ADAL" clId="{94354986-1E00-4BCA-A582-4506AE0DBDF8}" dt="2023-06-07T19:08:25.331" v="4208" actId="1076"/>
          <ac:grpSpMkLst>
            <pc:docMk/>
            <pc:sldMk cId="203090264" sldId="291"/>
            <ac:grpSpMk id="134" creationId="{A1DD0644-28EC-4435-003C-88B2B03DD71B}"/>
          </ac:grpSpMkLst>
        </pc:grpChg>
        <pc:grpChg chg="add mod">
          <ac:chgData name="Péter" userId="b243dbcc-a775-443b-99f8-30dfc60210d0" providerId="ADAL" clId="{94354986-1E00-4BCA-A582-4506AE0DBDF8}" dt="2023-06-07T19:08:25.331" v="4208" actId="1076"/>
          <ac:grpSpMkLst>
            <pc:docMk/>
            <pc:sldMk cId="203090264" sldId="291"/>
            <ac:grpSpMk id="141" creationId="{2C85DB51-E5F3-6CCD-660F-58CF9B27CD10}"/>
          </ac:grpSpMkLst>
        </pc:grpChg>
        <pc:grpChg chg="mod">
          <ac:chgData name="Péter" userId="b243dbcc-a775-443b-99f8-30dfc60210d0" providerId="ADAL" clId="{94354986-1E00-4BCA-A582-4506AE0DBDF8}" dt="2023-06-07T19:08:25.331" v="4208" actId="1076"/>
          <ac:grpSpMkLst>
            <pc:docMk/>
            <pc:sldMk cId="203090264" sldId="291"/>
            <ac:grpSpMk id="142" creationId="{733127CA-9C2E-A0A2-4734-D43E3FE8B72C}"/>
          </ac:grpSpMkLst>
        </pc:grpChg>
        <pc:picChg chg="add del mod">
          <ac:chgData name="Péter" userId="b243dbcc-a775-443b-99f8-30dfc60210d0" providerId="ADAL" clId="{94354986-1E00-4BCA-A582-4506AE0DBDF8}" dt="2023-06-07T19:07:57.554" v="4205"/>
          <ac:picMkLst>
            <pc:docMk/>
            <pc:sldMk cId="203090264" sldId="291"/>
            <ac:picMk id="4" creationId="{D358AFE4-8723-54FC-AE88-E1099EFE01FB}"/>
          </ac:picMkLst>
        </pc:picChg>
        <pc:picChg chg="add del mod">
          <ac:chgData name="Péter" userId="b243dbcc-a775-443b-99f8-30dfc60210d0" providerId="ADAL" clId="{94354986-1E00-4BCA-A582-4506AE0DBDF8}" dt="2023-06-07T19:07:57.554" v="4205"/>
          <ac:picMkLst>
            <pc:docMk/>
            <pc:sldMk cId="203090264" sldId="291"/>
            <ac:picMk id="5" creationId="{F12438E8-F1FA-662A-B517-C15C5839EF6F}"/>
          </ac:picMkLst>
        </pc:picChg>
        <pc:picChg chg="mod">
          <ac:chgData name="Péter" userId="b243dbcc-a775-443b-99f8-30dfc60210d0" providerId="ADAL" clId="{94354986-1E00-4BCA-A582-4506AE0DBDF8}" dt="2023-06-07T19:07:43.161" v="4204"/>
          <ac:picMkLst>
            <pc:docMk/>
            <pc:sldMk cId="203090264" sldId="291"/>
            <ac:picMk id="57" creationId="{0E7486CA-EC3A-4DFA-A627-45C0B88DCB41}"/>
          </ac:picMkLst>
        </pc:picChg>
        <pc:picChg chg="mod">
          <ac:chgData name="Péter" userId="b243dbcc-a775-443b-99f8-30dfc60210d0" providerId="ADAL" clId="{94354986-1E00-4BCA-A582-4506AE0DBDF8}" dt="2023-06-07T19:07:43.161" v="4204"/>
          <ac:picMkLst>
            <pc:docMk/>
            <pc:sldMk cId="203090264" sldId="291"/>
            <ac:picMk id="60" creationId="{B6C7A31F-113F-6FDB-90B0-B07D0C5234AB}"/>
          </ac:picMkLst>
        </pc:picChg>
        <pc:picChg chg="mod">
          <ac:chgData name="Péter" userId="b243dbcc-a775-443b-99f8-30dfc60210d0" providerId="ADAL" clId="{94354986-1E00-4BCA-A582-4506AE0DBDF8}" dt="2023-06-07T19:07:43.161" v="4204"/>
          <ac:picMkLst>
            <pc:docMk/>
            <pc:sldMk cId="203090264" sldId="291"/>
            <ac:picMk id="61" creationId="{3E888B54-7F0C-25C7-4457-522F43843698}"/>
          </ac:picMkLst>
        </pc:picChg>
        <pc:picChg chg="mod">
          <ac:chgData name="Péter" userId="b243dbcc-a775-443b-99f8-30dfc60210d0" providerId="ADAL" clId="{94354986-1E00-4BCA-A582-4506AE0DBDF8}" dt="2023-06-07T19:07:43.161" v="4204"/>
          <ac:picMkLst>
            <pc:docMk/>
            <pc:sldMk cId="203090264" sldId="291"/>
            <ac:picMk id="62" creationId="{F63A2326-709F-880C-34DB-176A4D3135FB}"/>
          </ac:picMkLst>
        </pc:picChg>
        <pc:picChg chg="mod">
          <ac:chgData name="Péter" userId="b243dbcc-a775-443b-99f8-30dfc60210d0" providerId="ADAL" clId="{94354986-1E00-4BCA-A582-4506AE0DBDF8}" dt="2023-06-07T19:07:43.161" v="4204"/>
          <ac:picMkLst>
            <pc:docMk/>
            <pc:sldMk cId="203090264" sldId="291"/>
            <ac:picMk id="69" creationId="{E2F51B4C-7FD0-2265-2C11-20215FC12EB8}"/>
          </ac:picMkLst>
        </pc:picChg>
        <pc:picChg chg="add mod">
          <ac:chgData name="Péter" userId="b243dbcc-a775-443b-99f8-30dfc60210d0" providerId="ADAL" clId="{94354986-1E00-4BCA-A582-4506AE0DBDF8}" dt="2023-06-07T19:08:25.331" v="4208" actId="1076"/>
          <ac:picMkLst>
            <pc:docMk/>
            <pc:sldMk cId="203090264" sldId="291"/>
            <ac:picMk id="79" creationId="{411A1583-6F11-44F4-67F7-CBBDF1DCEAF0}"/>
          </ac:picMkLst>
        </pc:picChg>
        <pc:picChg chg="add mod">
          <ac:chgData name="Péter" userId="b243dbcc-a775-443b-99f8-30dfc60210d0" providerId="ADAL" clId="{94354986-1E00-4BCA-A582-4506AE0DBDF8}" dt="2023-06-07T19:08:25.331" v="4208" actId="1076"/>
          <ac:picMkLst>
            <pc:docMk/>
            <pc:sldMk cId="203090264" sldId="291"/>
            <ac:picMk id="80" creationId="{CE826EFE-6D3D-FE4F-182C-ABC310A59D82}"/>
          </ac:picMkLst>
        </pc:picChg>
        <pc:picChg chg="mod">
          <ac:chgData name="Péter" userId="b243dbcc-a775-443b-99f8-30dfc60210d0" providerId="ADAL" clId="{94354986-1E00-4BCA-A582-4506AE0DBDF8}" dt="2023-06-07T19:08:25.331" v="4208" actId="1076"/>
          <ac:picMkLst>
            <pc:docMk/>
            <pc:sldMk cId="203090264" sldId="291"/>
            <ac:picMk id="132" creationId="{7D2C43FF-9E57-131D-FA48-1F9C556C7063}"/>
          </ac:picMkLst>
        </pc:picChg>
        <pc:picChg chg="mod">
          <ac:chgData name="Péter" userId="b243dbcc-a775-443b-99f8-30dfc60210d0" providerId="ADAL" clId="{94354986-1E00-4BCA-A582-4506AE0DBDF8}" dt="2023-06-07T19:08:25.331" v="4208" actId="1076"/>
          <ac:picMkLst>
            <pc:docMk/>
            <pc:sldMk cId="203090264" sldId="291"/>
            <ac:picMk id="135" creationId="{3DEC3052-5730-439F-6A1D-AD66ADC681A1}"/>
          </ac:picMkLst>
        </pc:picChg>
        <pc:picChg chg="mod">
          <ac:chgData name="Péter" userId="b243dbcc-a775-443b-99f8-30dfc60210d0" providerId="ADAL" clId="{94354986-1E00-4BCA-A582-4506AE0DBDF8}" dt="2023-06-07T19:08:25.331" v="4208" actId="1076"/>
          <ac:picMkLst>
            <pc:docMk/>
            <pc:sldMk cId="203090264" sldId="291"/>
            <ac:picMk id="136" creationId="{5528CC5E-9A55-C373-1356-5237B465BCB0}"/>
          </ac:picMkLst>
        </pc:picChg>
        <pc:picChg chg="mod">
          <ac:chgData name="Péter" userId="b243dbcc-a775-443b-99f8-30dfc60210d0" providerId="ADAL" clId="{94354986-1E00-4BCA-A582-4506AE0DBDF8}" dt="2023-06-07T19:08:25.331" v="4208" actId="1076"/>
          <ac:picMkLst>
            <pc:docMk/>
            <pc:sldMk cId="203090264" sldId="291"/>
            <ac:picMk id="137" creationId="{1E32E6C9-0652-FD4D-2BFD-2026F2CF33EA}"/>
          </ac:picMkLst>
        </pc:picChg>
        <pc:picChg chg="mod">
          <ac:chgData name="Péter" userId="b243dbcc-a775-443b-99f8-30dfc60210d0" providerId="ADAL" clId="{94354986-1E00-4BCA-A582-4506AE0DBDF8}" dt="2023-06-07T19:08:25.331" v="4208" actId="1076"/>
          <ac:picMkLst>
            <pc:docMk/>
            <pc:sldMk cId="203090264" sldId="291"/>
            <ac:picMk id="144" creationId="{3744E5AD-75C7-84FF-F27D-4862EA6314D7}"/>
          </ac:picMkLst>
        </pc:picChg>
        <pc:cxnChg chg="add del mod">
          <ac:chgData name="Péter" userId="b243dbcc-a775-443b-99f8-30dfc60210d0" providerId="ADAL" clId="{94354986-1E00-4BCA-A582-4506AE0DBDF8}" dt="2023-06-07T19:07:57.554" v="4205"/>
          <ac:cxnSpMkLst>
            <pc:docMk/>
            <pc:sldMk cId="203090264" sldId="291"/>
            <ac:cxnSpMk id="7" creationId="{2DFE1318-12BC-1548-576B-C568C8E74BF4}"/>
          </ac:cxnSpMkLst>
        </pc:cxnChg>
        <pc:cxnChg chg="add del mod">
          <ac:chgData name="Péter" userId="b243dbcc-a775-443b-99f8-30dfc60210d0" providerId="ADAL" clId="{94354986-1E00-4BCA-A582-4506AE0DBDF8}" dt="2023-06-07T19:07:57.554" v="4205"/>
          <ac:cxnSpMkLst>
            <pc:docMk/>
            <pc:sldMk cId="203090264" sldId="291"/>
            <ac:cxnSpMk id="8" creationId="{9BAFBACA-76CA-A811-1CAA-0606BD9D2A0A}"/>
          </ac:cxnSpMkLst>
        </pc:cxnChg>
        <pc:cxnChg chg="add del mod">
          <ac:chgData name="Péter" userId="b243dbcc-a775-443b-99f8-30dfc60210d0" providerId="ADAL" clId="{94354986-1E00-4BCA-A582-4506AE0DBDF8}" dt="2023-06-07T19:07:57.554" v="4205"/>
          <ac:cxnSpMkLst>
            <pc:docMk/>
            <pc:sldMk cId="203090264" sldId="291"/>
            <ac:cxnSpMk id="75" creationId="{86404C12-513B-947D-06D7-39A716B33B36}"/>
          </ac:cxnSpMkLst>
        </pc:cxnChg>
        <pc:cxnChg chg="add del mod">
          <ac:chgData name="Péter" userId="b243dbcc-a775-443b-99f8-30dfc60210d0" providerId="ADAL" clId="{94354986-1E00-4BCA-A582-4506AE0DBDF8}" dt="2023-06-07T19:07:57.554" v="4205"/>
          <ac:cxnSpMkLst>
            <pc:docMk/>
            <pc:sldMk cId="203090264" sldId="291"/>
            <ac:cxnSpMk id="76" creationId="{F55A5F4F-1432-48DF-C040-454BCBC3C025}"/>
          </ac:cxnSpMkLst>
        </pc:cxnChg>
        <pc:cxnChg chg="add mod">
          <ac:chgData name="Péter" userId="b243dbcc-a775-443b-99f8-30dfc60210d0" providerId="ADAL" clId="{94354986-1E00-4BCA-A582-4506AE0DBDF8}" dt="2023-06-07T19:08:25.331" v="4208" actId="1076"/>
          <ac:cxnSpMkLst>
            <pc:docMk/>
            <pc:sldMk cId="203090264" sldId="291"/>
            <ac:cxnSpMk id="82" creationId="{FC69084E-4F84-A689-B3E3-A0C597C809EB}"/>
          </ac:cxnSpMkLst>
        </pc:cxnChg>
        <pc:cxnChg chg="add mod">
          <ac:chgData name="Péter" userId="b243dbcc-a775-443b-99f8-30dfc60210d0" providerId="ADAL" clId="{94354986-1E00-4BCA-A582-4506AE0DBDF8}" dt="2023-06-07T19:08:25.331" v="4208" actId="1076"/>
          <ac:cxnSpMkLst>
            <pc:docMk/>
            <pc:sldMk cId="203090264" sldId="291"/>
            <ac:cxnSpMk id="83" creationId="{7CCD21CD-3505-93BB-ECF3-B7E4262004AD}"/>
          </ac:cxnSpMkLst>
        </pc:cxnChg>
        <pc:cxnChg chg="add mod">
          <ac:chgData name="Péter" userId="b243dbcc-a775-443b-99f8-30dfc60210d0" providerId="ADAL" clId="{94354986-1E00-4BCA-A582-4506AE0DBDF8}" dt="2023-06-07T19:08:25.331" v="4208" actId="1076"/>
          <ac:cxnSpMkLst>
            <pc:docMk/>
            <pc:sldMk cId="203090264" sldId="291"/>
            <ac:cxnSpMk id="150" creationId="{33D8396D-54B1-7CBD-6256-33221F5E5556}"/>
          </ac:cxnSpMkLst>
        </pc:cxnChg>
        <pc:cxnChg chg="add mod">
          <ac:chgData name="Péter" userId="b243dbcc-a775-443b-99f8-30dfc60210d0" providerId="ADAL" clId="{94354986-1E00-4BCA-A582-4506AE0DBDF8}" dt="2023-06-07T19:08:25.331" v="4208" actId="1076"/>
          <ac:cxnSpMkLst>
            <pc:docMk/>
            <pc:sldMk cId="203090264" sldId="291"/>
            <ac:cxnSpMk id="151" creationId="{6F0E9AEB-8511-F085-187F-B61DCE89FAC5}"/>
          </ac:cxnSpMkLst>
        </pc:cxnChg>
      </pc:sldChg>
      <pc:sldChg chg="addSp delSp modSp mod addAnim delAnim modAnim modNotesTx">
        <pc:chgData name="Péter" userId="b243dbcc-a775-443b-99f8-30dfc60210d0" providerId="ADAL" clId="{94354986-1E00-4BCA-A582-4506AE0DBDF8}" dt="2023-06-07T21:10:44.387" v="5982"/>
        <pc:sldMkLst>
          <pc:docMk/>
          <pc:sldMk cId="3448217096" sldId="292"/>
        </pc:sldMkLst>
        <pc:spChg chg="mod">
          <ac:chgData name="Péter" userId="b243dbcc-a775-443b-99f8-30dfc60210d0" providerId="ADAL" clId="{94354986-1E00-4BCA-A582-4506AE0DBDF8}" dt="2023-06-07T20:46:19.602" v="5492" actId="20577"/>
          <ac:spMkLst>
            <pc:docMk/>
            <pc:sldMk cId="3448217096" sldId="292"/>
            <ac:spMk id="2" creationId="{00000000-0000-0000-0000-000000000000}"/>
          </ac:spMkLst>
        </pc:spChg>
        <pc:spChg chg="del">
          <ac:chgData name="Péter" userId="b243dbcc-a775-443b-99f8-30dfc60210d0" providerId="ADAL" clId="{94354986-1E00-4BCA-A582-4506AE0DBDF8}" dt="2023-06-07T20:31:54.473" v="5182" actId="478"/>
          <ac:spMkLst>
            <pc:docMk/>
            <pc:sldMk cId="3448217096" sldId="292"/>
            <ac:spMk id="3" creationId="{00000000-0000-0000-0000-000000000000}"/>
          </ac:spMkLst>
        </pc:spChg>
        <pc:spChg chg="add del mod">
          <ac:chgData name="Péter" userId="b243dbcc-a775-443b-99f8-30dfc60210d0" providerId="ADAL" clId="{94354986-1E00-4BCA-A582-4506AE0DBDF8}" dt="2023-06-07T20:45:56.820" v="5482" actId="478"/>
          <ac:spMkLst>
            <pc:docMk/>
            <pc:sldMk cId="3448217096" sldId="292"/>
            <ac:spMk id="16" creationId="{EE955F66-1354-C612-AAF0-EC4E40E58636}"/>
          </ac:spMkLst>
        </pc:spChg>
        <pc:spChg chg="add del mod">
          <ac:chgData name="Péter" userId="b243dbcc-a775-443b-99f8-30dfc60210d0" providerId="ADAL" clId="{94354986-1E00-4BCA-A582-4506AE0DBDF8}" dt="2023-06-07T20:45:56.820" v="5482" actId="478"/>
          <ac:spMkLst>
            <pc:docMk/>
            <pc:sldMk cId="3448217096" sldId="292"/>
            <ac:spMk id="17" creationId="{04E47F08-A241-E8BA-7587-6FEB4B514FC7}"/>
          </ac:spMkLst>
        </pc:spChg>
        <pc:spChg chg="add del mod">
          <ac:chgData name="Péter" userId="b243dbcc-a775-443b-99f8-30dfc60210d0" providerId="ADAL" clId="{94354986-1E00-4BCA-A582-4506AE0DBDF8}" dt="2023-06-07T20:45:56.820" v="5482" actId="478"/>
          <ac:spMkLst>
            <pc:docMk/>
            <pc:sldMk cId="3448217096" sldId="292"/>
            <ac:spMk id="25" creationId="{BF7757BD-9A74-D54B-9E75-18AE543F37F2}"/>
          </ac:spMkLst>
        </pc:spChg>
        <pc:spChg chg="add del mod">
          <ac:chgData name="Péter" userId="b243dbcc-a775-443b-99f8-30dfc60210d0" providerId="ADAL" clId="{94354986-1E00-4BCA-A582-4506AE0DBDF8}" dt="2023-06-07T20:45:56.820" v="5482" actId="478"/>
          <ac:spMkLst>
            <pc:docMk/>
            <pc:sldMk cId="3448217096" sldId="292"/>
            <ac:spMk id="28" creationId="{C2C0CBD8-8809-0371-3396-189B20499A0D}"/>
          </ac:spMkLst>
        </pc:spChg>
        <pc:spChg chg="add mod">
          <ac:chgData name="Péter" userId="b243dbcc-a775-443b-99f8-30dfc60210d0" providerId="ADAL" clId="{94354986-1E00-4BCA-A582-4506AE0DBDF8}" dt="2023-06-07T21:01:37.778" v="5683" actId="113"/>
          <ac:spMkLst>
            <pc:docMk/>
            <pc:sldMk cId="3448217096" sldId="292"/>
            <ac:spMk id="33" creationId="{E09B704A-2081-C2F9-5967-214E87AEEE65}"/>
          </ac:spMkLst>
        </pc:spChg>
        <pc:spChg chg="add mod">
          <ac:chgData name="Péter" userId="b243dbcc-a775-443b-99f8-30dfc60210d0" providerId="ADAL" clId="{94354986-1E00-4BCA-A582-4506AE0DBDF8}" dt="2023-06-07T21:01:28.705" v="5680" actId="2711"/>
          <ac:spMkLst>
            <pc:docMk/>
            <pc:sldMk cId="3448217096" sldId="292"/>
            <ac:spMk id="34" creationId="{B1373F77-7A9E-7302-D712-CF4B94A88AC1}"/>
          </ac:spMkLst>
        </pc:spChg>
        <pc:spChg chg="add mod">
          <ac:chgData name="Péter" userId="b243dbcc-a775-443b-99f8-30dfc60210d0" providerId="ADAL" clId="{94354986-1E00-4BCA-A582-4506AE0DBDF8}" dt="2023-06-07T21:01:28.705" v="5680" actId="2711"/>
          <ac:spMkLst>
            <pc:docMk/>
            <pc:sldMk cId="3448217096" sldId="292"/>
            <ac:spMk id="35" creationId="{17F57F63-2FDA-DD36-39CE-CDEEF287D6AF}"/>
          </ac:spMkLst>
        </pc:spChg>
        <pc:spChg chg="add del mod">
          <ac:chgData name="Péter" userId="b243dbcc-a775-443b-99f8-30dfc60210d0" providerId="ADAL" clId="{94354986-1E00-4BCA-A582-4506AE0DBDF8}" dt="2023-06-07T20:53:08.517" v="5562" actId="478"/>
          <ac:spMkLst>
            <pc:docMk/>
            <pc:sldMk cId="3448217096" sldId="292"/>
            <ac:spMk id="36" creationId="{62470106-5BF5-4C8B-56C6-359BFB2601BE}"/>
          </ac:spMkLst>
        </pc:spChg>
        <pc:spChg chg="add del mod">
          <ac:chgData name="Péter" userId="b243dbcc-a775-443b-99f8-30dfc60210d0" providerId="ADAL" clId="{94354986-1E00-4BCA-A582-4506AE0DBDF8}" dt="2023-06-07T20:53:10.637" v="5564"/>
          <ac:spMkLst>
            <pc:docMk/>
            <pc:sldMk cId="3448217096" sldId="292"/>
            <ac:spMk id="37" creationId="{942DF614-E861-9268-AFD8-49ED43758FEA}"/>
          </ac:spMkLst>
        </pc:spChg>
        <pc:spChg chg="add del mod">
          <ac:chgData name="Péter" userId="b243dbcc-a775-443b-99f8-30dfc60210d0" providerId="ADAL" clId="{94354986-1E00-4BCA-A582-4506AE0DBDF8}" dt="2023-06-07T21:08:53.852" v="5933" actId="478"/>
          <ac:spMkLst>
            <pc:docMk/>
            <pc:sldMk cId="3448217096" sldId="292"/>
            <ac:spMk id="39" creationId="{0A9D698A-719E-B9F1-8C0B-FCCB57AC5262}"/>
          </ac:spMkLst>
        </pc:spChg>
        <pc:spChg chg="add mod">
          <ac:chgData name="Péter" userId="b243dbcc-a775-443b-99f8-30dfc60210d0" providerId="ADAL" clId="{94354986-1E00-4BCA-A582-4506AE0DBDF8}" dt="2023-06-07T21:09:15.651" v="5937" actId="1076"/>
          <ac:spMkLst>
            <pc:docMk/>
            <pc:sldMk cId="3448217096" sldId="292"/>
            <ac:spMk id="42" creationId="{7F005E91-9875-8D14-C999-43F71ED25C73}"/>
          </ac:spMkLst>
        </pc:spChg>
        <pc:spChg chg="add mod">
          <ac:chgData name="Péter" userId="b243dbcc-a775-443b-99f8-30dfc60210d0" providerId="ADAL" clId="{94354986-1E00-4BCA-A582-4506AE0DBDF8}" dt="2023-06-07T21:02:27.066" v="5732" actId="113"/>
          <ac:spMkLst>
            <pc:docMk/>
            <pc:sldMk cId="3448217096" sldId="292"/>
            <ac:spMk id="45" creationId="{62195752-3598-7288-0F6B-DF692E2338C3}"/>
          </ac:spMkLst>
        </pc:spChg>
        <pc:spChg chg="add mod">
          <ac:chgData name="Péter" userId="b243dbcc-a775-443b-99f8-30dfc60210d0" providerId="ADAL" clId="{94354986-1E00-4BCA-A582-4506AE0DBDF8}" dt="2023-06-07T21:09:20.558" v="5939" actId="1076"/>
          <ac:spMkLst>
            <pc:docMk/>
            <pc:sldMk cId="3448217096" sldId="292"/>
            <ac:spMk id="46" creationId="{03E92E8A-D4B7-EABB-A91A-F5DFF8DBFFE9}"/>
          </ac:spMkLst>
        </pc:spChg>
        <pc:spChg chg="add del mod">
          <ac:chgData name="Péter" userId="b243dbcc-a775-443b-99f8-30dfc60210d0" providerId="ADAL" clId="{94354986-1E00-4BCA-A582-4506AE0DBDF8}" dt="2023-06-07T21:08:53.852" v="5933" actId="478"/>
          <ac:spMkLst>
            <pc:docMk/>
            <pc:sldMk cId="3448217096" sldId="292"/>
            <ac:spMk id="47" creationId="{27500DFC-E87C-A6A8-5BF9-60924A5357BA}"/>
          </ac:spMkLst>
        </pc:spChg>
        <pc:spChg chg="add mod">
          <ac:chgData name="Péter" userId="b243dbcc-a775-443b-99f8-30dfc60210d0" providerId="ADAL" clId="{94354986-1E00-4BCA-A582-4506AE0DBDF8}" dt="2023-06-07T21:10:23.248" v="5980" actId="1076"/>
          <ac:spMkLst>
            <pc:docMk/>
            <pc:sldMk cId="3448217096" sldId="292"/>
            <ac:spMk id="50" creationId="{310F9DB7-B549-B757-7EB5-C50000B400BE}"/>
          </ac:spMkLst>
        </pc:spChg>
        <pc:grpChg chg="add del mod">
          <ac:chgData name="Péter" userId="b243dbcc-a775-443b-99f8-30dfc60210d0" providerId="ADAL" clId="{94354986-1E00-4BCA-A582-4506AE0DBDF8}" dt="2023-06-07T20:45:56.820" v="5482" actId="478"/>
          <ac:grpSpMkLst>
            <pc:docMk/>
            <pc:sldMk cId="3448217096" sldId="292"/>
            <ac:grpSpMk id="14" creationId="{AEB1142D-0F31-0CCB-DBA1-6F8100E6AD5D}"/>
          </ac:grpSpMkLst>
        </pc:grpChg>
        <pc:picChg chg="add del mod">
          <ac:chgData name="Péter" userId="b243dbcc-a775-443b-99f8-30dfc60210d0" providerId="ADAL" clId="{94354986-1E00-4BCA-A582-4506AE0DBDF8}" dt="2023-06-07T20:47:23.159" v="5496" actId="478"/>
          <ac:picMkLst>
            <pc:docMk/>
            <pc:sldMk cId="3448217096" sldId="292"/>
            <ac:picMk id="4" creationId="{BCC3CB6F-67B4-39A5-F392-27413A6741C4}"/>
          </ac:picMkLst>
        </pc:picChg>
        <pc:picChg chg="add del mod modCrop">
          <ac:chgData name="Péter" userId="b243dbcc-a775-443b-99f8-30dfc60210d0" providerId="ADAL" clId="{94354986-1E00-4BCA-A582-4506AE0DBDF8}" dt="2023-06-07T20:45:56.820" v="5482" actId="478"/>
          <ac:picMkLst>
            <pc:docMk/>
            <pc:sldMk cId="3448217096" sldId="292"/>
            <ac:picMk id="5" creationId="{8ACD9A1C-231D-B805-7B9A-2B4489578D1F}"/>
          </ac:picMkLst>
        </pc:picChg>
        <pc:picChg chg="add del mod">
          <ac:chgData name="Péter" userId="b243dbcc-a775-443b-99f8-30dfc60210d0" providerId="ADAL" clId="{94354986-1E00-4BCA-A582-4506AE0DBDF8}" dt="2023-06-07T20:45:56.820" v="5482" actId="478"/>
          <ac:picMkLst>
            <pc:docMk/>
            <pc:sldMk cId="3448217096" sldId="292"/>
            <ac:picMk id="15" creationId="{4AAEA8C6-1C69-DEDE-E839-044E1A045C12}"/>
          </ac:picMkLst>
        </pc:picChg>
        <pc:picChg chg="add mod">
          <ac:chgData name="Péter" userId="b243dbcc-a775-443b-99f8-30dfc60210d0" providerId="ADAL" clId="{94354986-1E00-4BCA-A582-4506AE0DBDF8}" dt="2023-06-07T20:50:21.290" v="5542" actId="1076"/>
          <ac:picMkLst>
            <pc:docMk/>
            <pc:sldMk cId="3448217096" sldId="292"/>
            <ac:picMk id="29" creationId="{FA2B128F-56BC-A88D-9ED7-B55F7298B33E}"/>
          </ac:picMkLst>
        </pc:picChg>
        <pc:picChg chg="add mod">
          <ac:chgData name="Péter" userId="b243dbcc-a775-443b-99f8-30dfc60210d0" providerId="ADAL" clId="{94354986-1E00-4BCA-A582-4506AE0DBDF8}" dt="2023-06-07T21:09:09.187" v="5935" actId="1076"/>
          <ac:picMkLst>
            <pc:docMk/>
            <pc:sldMk cId="3448217096" sldId="292"/>
            <ac:picMk id="31" creationId="{B644BDFC-5B3E-430A-90C0-8A52AFE778F6}"/>
          </ac:picMkLst>
        </pc:picChg>
        <pc:picChg chg="add del mod">
          <ac:chgData name="Péter" userId="b243dbcc-a775-443b-99f8-30dfc60210d0" providerId="ADAL" clId="{94354986-1E00-4BCA-A582-4506AE0DBDF8}" dt="2023-06-07T20:50:06.940" v="5509" actId="478"/>
          <ac:picMkLst>
            <pc:docMk/>
            <pc:sldMk cId="3448217096" sldId="292"/>
            <ac:picMk id="32" creationId="{6748F8C0-E2AF-4733-DC91-A1B3E4E1B6B6}"/>
          </ac:picMkLst>
        </pc:picChg>
        <pc:picChg chg="add del mod">
          <ac:chgData name="Péter" userId="b243dbcc-a775-443b-99f8-30dfc60210d0" providerId="ADAL" clId="{94354986-1E00-4BCA-A582-4506AE0DBDF8}" dt="2023-06-07T21:08:50.936" v="5932" actId="478"/>
          <ac:picMkLst>
            <pc:docMk/>
            <pc:sldMk cId="3448217096" sldId="292"/>
            <ac:picMk id="38" creationId="{E1931FC8-1DFF-8A73-F9E4-106A117ACE14}"/>
          </ac:picMkLst>
        </pc:picChg>
        <pc:picChg chg="add mod">
          <ac:chgData name="Péter" userId="b243dbcc-a775-443b-99f8-30dfc60210d0" providerId="ADAL" clId="{94354986-1E00-4BCA-A582-4506AE0DBDF8}" dt="2023-06-07T21:09:11.809" v="5936" actId="1076"/>
          <ac:picMkLst>
            <pc:docMk/>
            <pc:sldMk cId="3448217096" sldId="292"/>
            <ac:picMk id="41" creationId="{A797D433-D2F9-BC0C-06BA-F8AA52207FF4}"/>
          </ac:picMkLst>
        </pc:picChg>
        <pc:picChg chg="add mod">
          <ac:chgData name="Péter" userId="b243dbcc-a775-443b-99f8-30dfc60210d0" providerId="ADAL" clId="{94354986-1E00-4BCA-A582-4506AE0DBDF8}" dt="2023-06-07T21:09:17.127" v="5938" actId="1076"/>
          <ac:picMkLst>
            <pc:docMk/>
            <pc:sldMk cId="3448217096" sldId="292"/>
            <ac:picMk id="44" creationId="{C110EAE4-1A51-D5B4-7E37-6E012EC578EF}"/>
          </ac:picMkLst>
        </pc:picChg>
        <pc:picChg chg="add mod">
          <ac:chgData name="Péter" userId="b243dbcc-a775-443b-99f8-30dfc60210d0" providerId="ADAL" clId="{94354986-1E00-4BCA-A582-4506AE0DBDF8}" dt="2023-06-07T21:10:07.111" v="5954" actId="1076"/>
          <ac:picMkLst>
            <pc:docMk/>
            <pc:sldMk cId="3448217096" sldId="292"/>
            <ac:picMk id="48" creationId="{0245127B-BFEB-3088-471C-03FE3CA17DB0}"/>
          </ac:picMkLst>
        </pc:picChg>
        <pc:picChg chg="add mod modCrop">
          <ac:chgData name="Péter" userId="b243dbcc-a775-443b-99f8-30dfc60210d0" providerId="ADAL" clId="{94354986-1E00-4BCA-A582-4506AE0DBDF8}" dt="2023-06-07T21:10:06.099" v="5953" actId="1076"/>
          <ac:picMkLst>
            <pc:docMk/>
            <pc:sldMk cId="3448217096" sldId="292"/>
            <ac:picMk id="49" creationId="{77AD5FC4-5D8F-99FB-A668-A0A440D41EAC}"/>
          </ac:picMkLst>
        </pc:picChg>
        <pc:cxnChg chg="add mod">
          <ac:chgData name="Péter" userId="b243dbcc-a775-443b-99f8-30dfc60210d0" providerId="ADAL" clId="{94354986-1E00-4BCA-A582-4506AE0DBDF8}" dt="2023-06-07T20:38:49.345" v="5315" actId="208"/>
          <ac:cxnSpMkLst>
            <pc:docMk/>
            <pc:sldMk cId="3448217096" sldId="292"/>
            <ac:cxnSpMk id="7" creationId="{E9872BE6-C59F-839E-78B5-AC19BAB1944B}"/>
          </ac:cxnSpMkLst>
        </pc:cxnChg>
        <pc:cxnChg chg="add mod">
          <ac:chgData name="Péter" userId="b243dbcc-a775-443b-99f8-30dfc60210d0" providerId="ADAL" clId="{94354986-1E00-4BCA-A582-4506AE0DBDF8}" dt="2023-06-07T20:34:30.770" v="5200" actId="164"/>
          <ac:cxnSpMkLst>
            <pc:docMk/>
            <pc:sldMk cId="3448217096" sldId="292"/>
            <ac:cxnSpMk id="8" creationId="{1F207CE2-DE15-32C3-F190-F20DB3208329}"/>
          </ac:cxnSpMkLst>
        </pc:cxnChg>
        <pc:cxnChg chg="add mod">
          <ac:chgData name="Péter" userId="b243dbcc-a775-443b-99f8-30dfc60210d0" providerId="ADAL" clId="{94354986-1E00-4BCA-A582-4506AE0DBDF8}" dt="2023-06-07T20:34:30.770" v="5200" actId="164"/>
          <ac:cxnSpMkLst>
            <pc:docMk/>
            <pc:sldMk cId="3448217096" sldId="292"/>
            <ac:cxnSpMk id="10" creationId="{F99B6805-5034-BA9E-7E68-6970ADC6C573}"/>
          </ac:cxnSpMkLst>
        </pc:cxnChg>
        <pc:cxnChg chg="add del mod">
          <ac:chgData name="Péter" userId="b243dbcc-a775-443b-99f8-30dfc60210d0" providerId="ADAL" clId="{94354986-1E00-4BCA-A582-4506AE0DBDF8}" dt="2023-06-07T20:45:56.820" v="5482" actId="478"/>
          <ac:cxnSpMkLst>
            <pc:docMk/>
            <pc:sldMk cId="3448217096" sldId="292"/>
            <ac:cxnSpMk id="18" creationId="{BB0173A3-C5D2-D890-4A39-2B8A4527CDC9}"/>
          </ac:cxnSpMkLst>
        </pc:cxnChg>
        <pc:cxnChg chg="add del mod">
          <ac:chgData name="Péter" userId="b243dbcc-a775-443b-99f8-30dfc60210d0" providerId="ADAL" clId="{94354986-1E00-4BCA-A582-4506AE0DBDF8}" dt="2023-06-07T20:45:56.820" v="5482" actId="478"/>
          <ac:cxnSpMkLst>
            <pc:docMk/>
            <pc:sldMk cId="3448217096" sldId="292"/>
            <ac:cxnSpMk id="19" creationId="{36D08106-5F27-1B92-722F-BDA6CD03DDD8}"/>
          </ac:cxnSpMkLst>
        </pc:cxnChg>
      </pc:sldChg>
      <pc:sldChg chg="addSp modSp mod modAnim">
        <pc:chgData name="Péter" userId="b243dbcc-a775-443b-99f8-30dfc60210d0" providerId="ADAL" clId="{94354986-1E00-4BCA-A582-4506AE0DBDF8}" dt="2023-06-07T21:13:51.212" v="5996"/>
        <pc:sldMkLst>
          <pc:docMk/>
          <pc:sldMk cId="628780300" sldId="293"/>
        </pc:sldMkLst>
        <pc:spChg chg="mod">
          <ac:chgData name="Péter" userId="b243dbcc-a775-443b-99f8-30dfc60210d0" providerId="ADAL" clId="{94354986-1E00-4BCA-A582-4506AE0DBDF8}" dt="2023-06-07T19:43:59.597" v="4778" actId="20577"/>
          <ac:spMkLst>
            <pc:docMk/>
            <pc:sldMk cId="628780300" sldId="293"/>
            <ac:spMk id="2" creationId="{00000000-0000-0000-0000-000000000000}"/>
          </ac:spMkLst>
        </pc:spChg>
        <pc:spChg chg="mod">
          <ac:chgData name="Péter" userId="b243dbcc-a775-443b-99f8-30dfc60210d0" providerId="ADAL" clId="{94354986-1E00-4BCA-A582-4506AE0DBDF8}" dt="2023-06-07T21:13:14.754" v="5992" actId="1076"/>
          <ac:spMkLst>
            <pc:docMk/>
            <pc:sldMk cId="628780300" sldId="293"/>
            <ac:spMk id="29" creationId="{21F4ABB7-9619-4132-9E41-163A25A8B837}"/>
          </ac:spMkLst>
        </pc:spChg>
        <pc:grpChg chg="mod">
          <ac:chgData name="Péter" userId="b243dbcc-a775-443b-99f8-30dfc60210d0" providerId="ADAL" clId="{94354986-1E00-4BCA-A582-4506AE0DBDF8}" dt="2023-06-07T21:13:33.818" v="5993" actId="1076"/>
          <ac:grpSpMkLst>
            <pc:docMk/>
            <pc:sldMk cId="628780300" sldId="293"/>
            <ac:grpSpMk id="25" creationId="{00000000-0000-0000-0000-000000000000}"/>
          </ac:grpSpMkLst>
        </pc:grpChg>
        <pc:picChg chg="add mod">
          <ac:chgData name="Péter" userId="b243dbcc-a775-443b-99f8-30dfc60210d0" providerId="ADAL" clId="{94354986-1E00-4BCA-A582-4506AE0DBDF8}" dt="2023-06-05T21:40:38.076" v="58"/>
          <ac:picMkLst>
            <pc:docMk/>
            <pc:sldMk cId="628780300" sldId="293"/>
            <ac:picMk id="3" creationId="{48333222-B298-4EC4-235A-96790DFE807E}"/>
          </ac:picMkLst>
        </pc:picChg>
      </pc:sldChg>
      <pc:sldChg chg="addSp delSp modSp mod modAnim modNotesTx">
        <pc:chgData name="Péter" userId="b243dbcc-a775-443b-99f8-30dfc60210d0" providerId="ADAL" clId="{94354986-1E00-4BCA-A582-4506AE0DBDF8}" dt="2023-06-07T21:12:18.775" v="5984"/>
        <pc:sldMkLst>
          <pc:docMk/>
          <pc:sldMk cId="3355609809" sldId="294"/>
        </pc:sldMkLst>
        <pc:spChg chg="mod">
          <ac:chgData name="Péter" userId="b243dbcc-a775-443b-99f8-30dfc60210d0" providerId="ADAL" clId="{94354986-1E00-4BCA-A582-4506AE0DBDF8}" dt="2023-06-07T19:43:48.309" v="4747" actId="20577"/>
          <ac:spMkLst>
            <pc:docMk/>
            <pc:sldMk cId="3355609809" sldId="294"/>
            <ac:spMk id="2" creationId="{00000000-0000-0000-0000-000000000000}"/>
          </ac:spMkLst>
        </pc:spChg>
        <pc:spChg chg="del mod">
          <ac:chgData name="Péter" userId="b243dbcc-a775-443b-99f8-30dfc60210d0" providerId="ADAL" clId="{94354986-1E00-4BCA-A582-4506AE0DBDF8}" dt="2023-06-05T21:32:44.146" v="7" actId="478"/>
          <ac:spMkLst>
            <pc:docMk/>
            <pc:sldMk cId="3355609809" sldId="294"/>
            <ac:spMk id="5" creationId="{00000000-0000-0000-0000-000000000000}"/>
          </ac:spMkLst>
        </pc:spChg>
        <pc:spChg chg="mod">
          <ac:chgData name="Péter" userId="b243dbcc-a775-443b-99f8-30dfc60210d0" providerId="ADAL" clId="{94354986-1E00-4BCA-A582-4506AE0DBDF8}" dt="2023-06-05T21:36:15.362" v="41" actId="1076"/>
          <ac:spMkLst>
            <pc:docMk/>
            <pc:sldMk cId="3355609809" sldId="294"/>
            <ac:spMk id="8" creationId="{80813672-B097-4583-94D4-49BB7876D69B}"/>
          </ac:spMkLst>
        </pc:spChg>
        <pc:spChg chg="mod">
          <ac:chgData name="Péter" userId="b243dbcc-a775-443b-99f8-30dfc60210d0" providerId="ADAL" clId="{94354986-1E00-4BCA-A582-4506AE0DBDF8}" dt="2023-06-05T21:44:04.811" v="115" actId="255"/>
          <ac:spMkLst>
            <pc:docMk/>
            <pc:sldMk cId="3355609809" sldId="294"/>
            <ac:spMk id="9" creationId="{DA1A15A3-3220-48FC-9823-490E27A17B17}"/>
          </ac:spMkLst>
        </pc:spChg>
        <pc:spChg chg="mod">
          <ac:chgData name="Péter" userId="b243dbcc-a775-443b-99f8-30dfc60210d0" providerId="ADAL" clId="{94354986-1E00-4BCA-A582-4506AE0DBDF8}" dt="2023-06-05T21:44:04.811" v="115" actId="255"/>
          <ac:spMkLst>
            <pc:docMk/>
            <pc:sldMk cId="3355609809" sldId="294"/>
            <ac:spMk id="10" creationId="{433DA6E3-E0C0-4F02-BCFC-8528FFCCAE7B}"/>
          </ac:spMkLst>
        </pc:spChg>
        <pc:spChg chg="mod">
          <ac:chgData name="Péter" userId="b243dbcc-a775-443b-99f8-30dfc60210d0" providerId="ADAL" clId="{94354986-1E00-4BCA-A582-4506AE0DBDF8}" dt="2023-06-05T21:35:50.624" v="38" actId="255"/>
          <ac:spMkLst>
            <pc:docMk/>
            <pc:sldMk cId="3355609809" sldId="294"/>
            <ac:spMk id="11" creationId="{4AC986F6-A6F3-4C23-B80D-FAF553DBB8BB}"/>
          </ac:spMkLst>
        </pc:spChg>
        <pc:spChg chg="mod">
          <ac:chgData name="Péter" userId="b243dbcc-a775-443b-99f8-30dfc60210d0" providerId="ADAL" clId="{94354986-1E00-4BCA-A582-4506AE0DBDF8}" dt="2023-06-05T21:35:50.624" v="38" actId="255"/>
          <ac:spMkLst>
            <pc:docMk/>
            <pc:sldMk cId="3355609809" sldId="294"/>
            <ac:spMk id="12" creationId="{B76B46F5-E864-4159-9EE6-ADF86C4E4C8E}"/>
          </ac:spMkLst>
        </pc:spChg>
        <pc:spChg chg="mod">
          <ac:chgData name="Péter" userId="b243dbcc-a775-443b-99f8-30dfc60210d0" providerId="ADAL" clId="{94354986-1E00-4BCA-A582-4506AE0DBDF8}" dt="2023-06-05T21:35:50.624" v="38" actId="255"/>
          <ac:spMkLst>
            <pc:docMk/>
            <pc:sldMk cId="3355609809" sldId="294"/>
            <ac:spMk id="13" creationId="{0DF43BF2-5FF0-465D-ADF5-F75B1C2D9847}"/>
          </ac:spMkLst>
        </pc:spChg>
        <pc:spChg chg="mod">
          <ac:chgData name="Péter" userId="b243dbcc-a775-443b-99f8-30dfc60210d0" providerId="ADAL" clId="{94354986-1E00-4BCA-A582-4506AE0DBDF8}" dt="2023-06-07T19:53:54.718" v="4970" actId="1076"/>
          <ac:spMkLst>
            <pc:docMk/>
            <pc:sldMk cId="3355609809" sldId="294"/>
            <ac:spMk id="14" creationId="{00000000-0000-0000-0000-000000000000}"/>
          </ac:spMkLst>
        </pc:spChg>
        <pc:spChg chg="mod">
          <ac:chgData name="Péter" userId="b243dbcc-a775-443b-99f8-30dfc60210d0" providerId="ADAL" clId="{94354986-1E00-4BCA-A582-4506AE0DBDF8}" dt="2023-06-05T21:44:14.021" v="118" actId="255"/>
          <ac:spMkLst>
            <pc:docMk/>
            <pc:sldMk cId="3355609809" sldId="294"/>
            <ac:spMk id="15" creationId="{00000000-0000-0000-0000-000000000000}"/>
          </ac:spMkLst>
        </pc:spChg>
        <pc:spChg chg="del">
          <ac:chgData name="Péter" userId="b243dbcc-a775-443b-99f8-30dfc60210d0" providerId="ADAL" clId="{94354986-1E00-4BCA-A582-4506AE0DBDF8}" dt="2023-06-05T21:36:58.366" v="49" actId="478"/>
          <ac:spMkLst>
            <pc:docMk/>
            <pc:sldMk cId="3355609809" sldId="294"/>
            <ac:spMk id="16" creationId="{00000000-0000-0000-0000-000000000000}"/>
          </ac:spMkLst>
        </pc:spChg>
        <pc:spChg chg="mod">
          <ac:chgData name="Péter" userId="b243dbcc-a775-443b-99f8-30dfc60210d0" providerId="ADAL" clId="{94354986-1E00-4BCA-A582-4506AE0DBDF8}" dt="2023-06-05T21:44:20.037" v="120" actId="1076"/>
          <ac:spMkLst>
            <pc:docMk/>
            <pc:sldMk cId="3355609809" sldId="294"/>
            <ac:spMk id="20" creationId="{00000000-0000-0000-0000-000000000000}"/>
          </ac:spMkLst>
        </pc:spChg>
        <pc:spChg chg="mod">
          <ac:chgData name="Péter" userId="b243dbcc-a775-443b-99f8-30dfc60210d0" providerId="ADAL" clId="{94354986-1E00-4BCA-A582-4506AE0DBDF8}" dt="2023-06-05T21:44:20.037" v="120" actId="1076"/>
          <ac:spMkLst>
            <pc:docMk/>
            <pc:sldMk cId="3355609809" sldId="294"/>
            <ac:spMk id="21" creationId="{00000000-0000-0000-0000-000000000000}"/>
          </ac:spMkLst>
        </pc:spChg>
        <pc:spChg chg="mod">
          <ac:chgData name="Péter" userId="b243dbcc-a775-443b-99f8-30dfc60210d0" providerId="ADAL" clId="{94354986-1E00-4BCA-A582-4506AE0DBDF8}" dt="2023-06-05T21:44:20.037" v="120" actId="1076"/>
          <ac:spMkLst>
            <pc:docMk/>
            <pc:sldMk cId="3355609809" sldId="294"/>
            <ac:spMk id="22" creationId="{00000000-0000-0000-0000-000000000000}"/>
          </ac:spMkLst>
        </pc:spChg>
        <pc:spChg chg="mod">
          <ac:chgData name="Péter" userId="b243dbcc-a775-443b-99f8-30dfc60210d0" providerId="ADAL" clId="{94354986-1E00-4BCA-A582-4506AE0DBDF8}" dt="2023-06-05T21:44:20.037" v="120" actId="1076"/>
          <ac:spMkLst>
            <pc:docMk/>
            <pc:sldMk cId="3355609809" sldId="294"/>
            <ac:spMk id="23" creationId="{00000000-0000-0000-0000-000000000000}"/>
          </ac:spMkLst>
        </pc:spChg>
        <pc:spChg chg="mod">
          <ac:chgData name="Péter" userId="b243dbcc-a775-443b-99f8-30dfc60210d0" providerId="ADAL" clId="{94354986-1E00-4BCA-A582-4506AE0DBDF8}" dt="2023-06-05T21:34:40.807" v="18"/>
          <ac:spMkLst>
            <pc:docMk/>
            <pc:sldMk cId="3355609809" sldId="294"/>
            <ac:spMk id="25" creationId="{F7C282E5-AB82-B8E4-6445-243555D1CFA3}"/>
          </ac:spMkLst>
        </pc:spChg>
        <pc:spChg chg="mod">
          <ac:chgData name="Péter" userId="b243dbcc-a775-443b-99f8-30dfc60210d0" providerId="ADAL" clId="{94354986-1E00-4BCA-A582-4506AE0DBDF8}" dt="2023-06-05T21:34:40.807" v="18"/>
          <ac:spMkLst>
            <pc:docMk/>
            <pc:sldMk cId="3355609809" sldId="294"/>
            <ac:spMk id="26" creationId="{A2C329F9-1BEA-AB60-4177-0E79C9B09BFA}"/>
          </ac:spMkLst>
        </pc:spChg>
        <pc:spChg chg="mod">
          <ac:chgData name="Péter" userId="b243dbcc-a775-443b-99f8-30dfc60210d0" providerId="ADAL" clId="{94354986-1E00-4BCA-A582-4506AE0DBDF8}" dt="2023-06-05T21:34:40.807" v="18"/>
          <ac:spMkLst>
            <pc:docMk/>
            <pc:sldMk cId="3355609809" sldId="294"/>
            <ac:spMk id="27" creationId="{C27E7BF3-CCBF-D0ED-5A46-912CDD3EEDD9}"/>
          </ac:spMkLst>
        </pc:spChg>
        <pc:spChg chg="mod">
          <ac:chgData name="Péter" userId="b243dbcc-a775-443b-99f8-30dfc60210d0" providerId="ADAL" clId="{94354986-1E00-4BCA-A582-4506AE0DBDF8}" dt="2023-06-05T21:36:06.220" v="40" actId="1076"/>
          <ac:spMkLst>
            <pc:docMk/>
            <pc:sldMk cId="3355609809" sldId="294"/>
            <ac:spMk id="29" creationId="{D070FD64-99E2-A5A9-2A13-A92430E0B278}"/>
          </ac:spMkLst>
        </pc:spChg>
        <pc:spChg chg="mod">
          <ac:chgData name="Péter" userId="b243dbcc-a775-443b-99f8-30dfc60210d0" providerId="ADAL" clId="{94354986-1E00-4BCA-A582-4506AE0DBDF8}" dt="2023-06-05T21:36:06.220" v="40" actId="1076"/>
          <ac:spMkLst>
            <pc:docMk/>
            <pc:sldMk cId="3355609809" sldId="294"/>
            <ac:spMk id="30" creationId="{CE2190A4-BD02-A464-19E0-31031D90111E}"/>
          </ac:spMkLst>
        </pc:spChg>
        <pc:spChg chg="mod">
          <ac:chgData name="Péter" userId="b243dbcc-a775-443b-99f8-30dfc60210d0" providerId="ADAL" clId="{94354986-1E00-4BCA-A582-4506AE0DBDF8}" dt="2023-06-05T21:36:06.220" v="40" actId="1076"/>
          <ac:spMkLst>
            <pc:docMk/>
            <pc:sldMk cId="3355609809" sldId="294"/>
            <ac:spMk id="31" creationId="{FAB95E11-966D-8F80-8756-0B4C0B84596A}"/>
          </ac:spMkLst>
        </pc:spChg>
        <pc:spChg chg="mod">
          <ac:chgData name="Péter" userId="b243dbcc-a775-443b-99f8-30dfc60210d0" providerId="ADAL" clId="{94354986-1E00-4BCA-A582-4506AE0DBDF8}" dt="2023-06-05T21:34:57.726" v="25"/>
          <ac:spMkLst>
            <pc:docMk/>
            <pc:sldMk cId="3355609809" sldId="294"/>
            <ac:spMk id="33" creationId="{C15F7972-F779-FEFE-94D9-3A4C7594DECC}"/>
          </ac:spMkLst>
        </pc:spChg>
        <pc:spChg chg="mod">
          <ac:chgData name="Péter" userId="b243dbcc-a775-443b-99f8-30dfc60210d0" providerId="ADAL" clId="{94354986-1E00-4BCA-A582-4506AE0DBDF8}" dt="2023-06-05T21:34:57.726" v="25"/>
          <ac:spMkLst>
            <pc:docMk/>
            <pc:sldMk cId="3355609809" sldId="294"/>
            <ac:spMk id="34" creationId="{96BDE421-5112-DB78-EE54-A36D5294BD3E}"/>
          </ac:spMkLst>
        </pc:spChg>
        <pc:spChg chg="mod">
          <ac:chgData name="Péter" userId="b243dbcc-a775-443b-99f8-30dfc60210d0" providerId="ADAL" clId="{94354986-1E00-4BCA-A582-4506AE0DBDF8}" dt="2023-06-05T21:34:57.726" v="25"/>
          <ac:spMkLst>
            <pc:docMk/>
            <pc:sldMk cId="3355609809" sldId="294"/>
            <ac:spMk id="35" creationId="{C6DAA581-30F0-3980-97D8-72B67AB589B7}"/>
          </ac:spMkLst>
        </pc:spChg>
        <pc:spChg chg="mod">
          <ac:chgData name="Péter" userId="b243dbcc-a775-443b-99f8-30dfc60210d0" providerId="ADAL" clId="{94354986-1E00-4BCA-A582-4506AE0DBDF8}" dt="2023-06-05T21:35:18.019" v="32" actId="207"/>
          <ac:spMkLst>
            <pc:docMk/>
            <pc:sldMk cId="3355609809" sldId="294"/>
            <ac:spMk id="37" creationId="{DA5F9681-E80E-B27A-F50A-0A0A9C3A982F}"/>
          </ac:spMkLst>
        </pc:spChg>
        <pc:spChg chg="mod">
          <ac:chgData name="Péter" userId="b243dbcc-a775-443b-99f8-30dfc60210d0" providerId="ADAL" clId="{94354986-1E00-4BCA-A582-4506AE0DBDF8}" dt="2023-06-05T21:35:13.043" v="31" actId="207"/>
          <ac:spMkLst>
            <pc:docMk/>
            <pc:sldMk cId="3355609809" sldId="294"/>
            <ac:spMk id="38" creationId="{3686C49E-476F-A6F1-1E37-8690DB193BEB}"/>
          </ac:spMkLst>
        </pc:spChg>
        <pc:spChg chg="mod">
          <ac:chgData name="Péter" userId="b243dbcc-a775-443b-99f8-30dfc60210d0" providerId="ADAL" clId="{94354986-1E00-4BCA-A582-4506AE0DBDF8}" dt="2023-06-05T21:35:33.501" v="35" actId="207"/>
          <ac:spMkLst>
            <pc:docMk/>
            <pc:sldMk cId="3355609809" sldId="294"/>
            <ac:spMk id="39" creationId="{A68E65FC-7067-0EFB-36A6-3A5DA7B98D4D}"/>
          </ac:spMkLst>
        </pc:spChg>
        <pc:spChg chg="add mod">
          <ac:chgData name="Péter" userId="b243dbcc-a775-443b-99f8-30dfc60210d0" providerId="ADAL" clId="{94354986-1E00-4BCA-A582-4506AE0DBDF8}" dt="2023-06-05T21:40:54.217" v="64" actId="255"/>
          <ac:spMkLst>
            <pc:docMk/>
            <pc:sldMk cId="3355609809" sldId="294"/>
            <ac:spMk id="42" creationId="{318E5A41-F422-91D4-C4AC-26109E045756}"/>
          </ac:spMkLst>
        </pc:spChg>
        <pc:spChg chg="add mod">
          <ac:chgData name="Péter" userId="b243dbcc-a775-443b-99f8-30dfc60210d0" providerId="ADAL" clId="{94354986-1E00-4BCA-A582-4506AE0DBDF8}" dt="2023-06-05T21:41:11.673" v="68" actId="207"/>
          <ac:spMkLst>
            <pc:docMk/>
            <pc:sldMk cId="3355609809" sldId="294"/>
            <ac:spMk id="43" creationId="{10CBE6F1-3FAE-4A29-AC47-E75E687B96F6}"/>
          </ac:spMkLst>
        </pc:spChg>
        <pc:spChg chg="add mod">
          <ac:chgData name="Péter" userId="b243dbcc-a775-443b-99f8-30dfc60210d0" providerId="ADAL" clId="{94354986-1E00-4BCA-A582-4506AE0DBDF8}" dt="2023-06-05T21:44:25.319" v="122" actId="1076"/>
          <ac:spMkLst>
            <pc:docMk/>
            <pc:sldMk cId="3355609809" sldId="294"/>
            <ac:spMk id="45" creationId="{4DC85EB2-44F7-29A8-0E72-89C42D9DB383}"/>
          </ac:spMkLst>
        </pc:spChg>
        <pc:spChg chg="add del mod">
          <ac:chgData name="Péter" userId="b243dbcc-a775-443b-99f8-30dfc60210d0" providerId="ADAL" clId="{94354986-1E00-4BCA-A582-4506AE0DBDF8}" dt="2023-06-07T19:53:59.584" v="4972" actId="478"/>
          <ac:spMkLst>
            <pc:docMk/>
            <pc:sldMk cId="3355609809" sldId="294"/>
            <ac:spMk id="46" creationId="{FD4F09BC-1A72-FC37-DACC-C9F1647AE596}"/>
          </ac:spMkLst>
        </pc:spChg>
        <pc:grpChg chg="mod">
          <ac:chgData name="Péter" userId="b243dbcc-a775-443b-99f8-30dfc60210d0" providerId="ADAL" clId="{94354986-1E00-4BCA-A582-4506AE0DBDF8}" dt="2023-06-05T21:44:20.037" v="120" actId="1076"/>
          <ac:grpSpMkLst>
            <pc:docMk/>
            <pc:sldMk cId="3355609809" sldId="294"/>
            <ac:grpSpMk id="17" creationId="{00000000-0000-0000-0000-000000000000}"/>
          </ac:grpSpMkLst>
        </pc:grpChg>
        <pc:grpChg chg="add del mod">
          <ac:chgData name="Péter" userId="b243dbcc-a775-443b-99f8-30dfc60210d0" providerId="ADAL" clId="{94354986-1E00-4BCA-A582-4506AE0DBDF8}" dt="2023-06-05T21:34:44.219" v="21"/>
          <ac:grpSpMkLst>
            <pc:docMk/>
            <pc:sldMk cId="3355609809" sldId="294"/>
            <ac:grpSpMk id="24" creationId="{3062B2D2-1B3B-272E-AB10-989D5B92E6F9}"/>
          </ac:grpSpMkLst>
        </pc:grpChg>
        <pc:grpChg chg="add mod">
          <ac:chgData name="Péter" userId="b243dbcc-a775-443b-99f8-30dfc60210d0" providerId="ADAL" clId="{94354986-1E00-4BCA-A582-4506AE0DBDF8}" dt="2023-06-05T21:36:06.220" v="40" actId="1076"/>
          <ac:grpSpMkLst>
            <pc:docMk/>
            <pc:sldMk cId="3355609809" sldId="294"/>
            <ac:grpSpMk id="28" creationId="{636B297E-823C-3766-9397-35FF122E9959}"/>
          </ac:grpSpMkLst>
        </pc:grpChg>
        <pc:grpChg chg="add del mod">
          <ac:chgData name="Péter" userId="b243dbcc-a775-443b-99f8-30dfc60210d0" providerId="ADAL" clId="{94354986-1E00-4BCA-A582-4506AE0DBDF8}" dt="2023-06-05T21:35:00.717" v="28"/>
          <ac:grpSpMkLst>
            <pc:docMk/>
            <pc:sldMk cId="3355609809" sldId="294"/>
            <ac:grpSpMk id="32" creationId="{E62D2322-7219-2845-4701-772454E071BA}"/>
          </ac:grpSpMkLst>
        </pc:grpChg>
        <pc:grpChg chg="add mod">
          <ac:chgData name="Péter" userId="b243dbcc-a775-443b-99f8-30dfc60210d0" providerId="ADAL" clId="{94354986-1E00-4BCA-A582-4506AE0DBDF8}" dt="2023-06-05T21:35:02.562" v="30" actId="1076"/>
          <ac:grpSpMkLst>
            <pc:docMk/>
            <pc:sldMk cId="3355609809" sldId="294"/>
            <ac:grpSpMk id="36" creationId="{E60DD9D9-2372-6DCD-E29A-7B9AB5D9CD6C}"/>
          </ac:grpSpMkLst>
        </pc:grpChg>
        <pc:picChg chg="add del mod">
          <ac:chgData name="Péter" userId="b243dbcc-a775-443b-99f8-30dfc60210d0" providerId="ADAL" clId="{94354986-1E00-4BCA-A582-4506AE0DBDF8}" dt="2023-06-05T21:33:27.555" v="17" actId="478"/>
          <ac:picMkLst>
            <pc:docMk/>
            <pc:sldMk cId="3355609809" sldId="294"/>
            <ac:picMk id="3" creationId="{DF67938E-6F14-3B7F-4705-D4EBA63BF0DC}"/>
          </ac:picMkLst>
        </pc:picChg>
        <pc:picChg chg="del mod">
          <ac:chgData name="Péter" userId="b243dbcc-a775-443b-99f8-30dfc60210d0" providerId="ADAL" clId="{94354986-1E00-4BCA-A582-4506AE0DBDF8}" dt="2023-06-05T21:34:51.395" v="24" actId="478"/>
          <ac:picMkLst>
            <pc:docMk/>
            <pc:sldMk cId="3355609809" sldId="294"/>
            <ac:picMk id="6" creationId="{BEAEE444-8BB2-4A54-8A60-B2C9114A3AEC}"/>
          </ac:picMkLst>
        </pc:picChg>
        <pc:picChg chg="del mod">
          <ac:chgData name="Péter" userId="b243dbcc-a775-443b-99f8-30dfc60210d0" providerId="ADAL" clId="{94354986-1E00-4BCA-A582-4506AE0DBDF8}" dt="2023-06-05T21:40:36.407" v="57" actId="21"/>
          <ac:picMkLst>
            <pc:docMk/>
            <pc:sldMk cId="3355609809" sldId="294"/>
            <ac:picMk id="7" creationId="{9097D100-2B84-4E42-8994-22E82AF0EC78}"/>
          </ac:picMkLst>
        </pc:picChg>
        <pc:picChg chg="mod">
          <ac:chgData name="Péter" userId="b243dbcc-a775-443b-99f8-30dfc60210d0" providerId="ADAL" clId="{94354986-1E00-4BCA-A582-4506AE0DBDF8}" dt="2023-06-05T21:44:20.037" v="120" actId="1076"/>
          <ac:picMkLst>
            <pc:docMk/>
            <pc:sldMk cId="3355609809" sldId="294"/>
            <ac:picMk id="18" creationId="{00000000-0000-0000-0000-000000000000}"/>
          </ac:picMkLst>
        </pc:picChg>
        <pc:picChg chg="mod">
          <ac:chgData name="Péter" userId="b243dbcc-a775-443b-99f8-30dfc60210d0" providerId="ADAL" clId="{94354986-1E00-4BCA-A582-4506AE0DBDF8}" dt="2023-06-05T21:44:20.037" v="120" actId="1076"/>
          <ac:picMkLst>
            <pc:docMk/>
            <pc:sldMk cId="3355609809" sldId="294"/>
            <ac:picMk id="19" creationId="{00000000-0000-0000-0000-000000000000}"/>
          </ac:picMkLst>
        </pc:picChg>
        <pc:picChg chg="add del mod">
          <ac:chgData name="Péter" userId="b243dbcc-a775-443b-99f8-30dfc60210d0" providerId="ADAL" clId="{94354986-1E00-4BCA-A582-4506AE0DBDF8}" dt="2023-06-05T21:40:44.076" v="60" actId="478"/>
          <ac:picMkLst>
            <pc:docMk/>
            <pc:sldMk cId="3355609809" sldId="294"/>
            <ac:picMk id="40" creationId="{7C183B12-5519-2090-46E2-CC8D0EBC0C14}"/>
          </ac:picMkLst>
        </pc:picChg>
      </pc:sldChg>
      <pc:sldChg chg="addSp modSp mod">
        <pc:chgData name="Péter" userId="b243dbcc-a775-443b-99f8-30dfc60210d0" providerId="ADAL" clId="{94354986-1E00-4BCA-A582-4506AE0DBDF8}" dt="2023-06-07T21:08:44.261" v="5931" actId="1076"/>
        <pc:sldMkLst>
          <pc:docMk/>
          <pc:sldMk cId="2736390888" sldId="295"/>
        </pc:sldMkLst>
        <pc:spChg chg="mod">
          <ac:chgData name="Péter" userId="b243dbcc-a775-443b-99f8-30dfc60210d0" providerId="ADAL" clId="{94354986-1E00-4BCA-A582-4506AE0DBDF8}" dt="2023-06-07T21:07:13.132" v="5920" actId="2710"/>
          <ac:spMkLst>
            <pc:docMk/>
            <pc:sldMk cId="2736390888" sldId="295"/>
            <ac:spMk id="3" creationId="{00000000-0000-0000-0000-000000000000}"/>
          </ac:spMkLst>
        </pc:spChg>
        <pc:spChg chg="mod">
          <ac:chgData name="Péter" userId="b243dbcc-a775-443b-99f8-30dfc60210d0" providerId="ADAL" clId="{94354986-1E00-4BCA-A582-4506AE0DBDF8}" dt="2023-06-07T21:06:04.144" v="5912"/>
          <ac:spMkLst>
            <pc:docMk/>
            <pc:sldMk cId="2736390888" sldId="295"/>
            <ac:spMk id="6" creationId="{5F3DB9BD-DFC9-4225-5966-FB80034FA003}"/>
          </ac:spMkLst>
        </pc:spChg>
        <pc:grpChg chg="add mod">
          <ac:chgData name="Péter" userId="b243dbcc-a775-443b-99f8-30dfc60210d0" providerId="ADAL" clId="{94354986-1E00-4BCA-A582-4506AE0DBDF8}" dt="2023-06-07T21:06:14.734" v="5918" actId="14100"/>
          <ac:grpSpMkLst>
            <pc:docMk/>
            <pc:sldMk cId="2736390888" sldId="295"/>
            <ac:grpSpMk id="4" creationId="{09557DB6-143A-B39E-7D5A-775D51235904}"/>
          </ac:grpSpMkLst>
        </pc:grpChg>
        <pc:picChg chg="mod">
          <ac:chgData name="Péter" userId="b243dbcc-a775-443b-99f8-30dfc60210d0" providerId="ADAL" clId="{94354986-1E00-4BCA-A582-4506AE0DBDF8}" dt="2023-06-07T21:06:04.144" v="5912"/>
          <ac:picMkLst>
            <pc:docMk/>
            <pc:sldMk cId="2736390888" sldId="295"/>
            <ac:picMk id="5" creationId="{350CD45F-B2F1-5976-CF9A-DC30B147A602}"/>
          </ac:picMkLst>
        </pc:picChg>
        <pc:picChg chg="add mod">
          <ac:chgData name="Péter" userId="b243dbcc-a775-443b-99f8-30dfc60210d0" providerId="ADAL" clId="{94354986-1E00-4BCA-A582-4506AE0DBDF8}" dt="2023-06-07T21:08:44.261" v="5931" actId="1076"/>
          <ac:picMkLst>
            <pc:docMk/>
            <pc:sldMk cId="2736390888" sldId="295"/>
            <ac:picMk id="7" creationId="{57ECC388-F046-AB82-2A47-B704257064A7}"/>
          </ac:picMkLst>
        </pc:picChg>
        <pc:picChg chg="add mod">
          <ac:chgData name="Péter" userId="b243dbcc-a775-443b-99f8-30dfc60210d0" providerId="ADAL" clId="{94354986-1E00-4BCA-A582-4506AE0DBDF8}" dt="2023-06-07T21:08:43.071" v="5930" actId="1076"/>
          <ac:picMkLst>
            <pc:docMk/>
            <pc:sldMk cId="2736390888" sldId="295"/>
            <ac:picMk id="8" creationId="{27D6AF1B-3E96-8F94-FE7C-2737D76E0F5B}"/>
          </ac:picMkLst>
        </pc:picChg>
        <pc:picChg chg="add mod">
          <ac:chgData name="Péter" userId="b243dbcc-a775-443b-99f8-30dfc60210d0" providerId="ADAL" clId="{94354986-1E00-4BCA-A582-4506AE0DBDF8}" dt="2023-06-07T21:08:37.662" v="5928" actId="14100"/>
          <ac:picMkLst>
            <pc:docMk/>
            <pc:sldMk cId="2736390888" sldId="295"/>
            <ac:picMk id="9" creationId="{089B111E-687D-0E89-2AE0-07523160F011}"/>
          </ac:picMkLst>
        </pc:picChg>
      </pc:sldChg>
      <pc:sldChg chg="modSp mod modAnim">
        <pc:chgData name="Péter" userId="b243dbcc-a775-443b-99f8-30dfc60210d0" providerId="ADAL" clId="{94354986-1E00-4BCA-A582-4506AE0DBDF8}" dt="2023-06-07T21:17:02.002" v="5999"/>
        <pc:sldMkLst>
          <pc:docMk/>
          <pc:sldMk cId="2948820846" sldId="296"/>
        </pc:sldMkLst>
        <pc:spChg chg="mod">
          <ac:chgData name="Péter" userId="b243dbcc-a775-443b-99f8-30dfc60210d0" providerId="ADAL" clId="{94354986-1E00-4BCA-A582-4506AE0DBDF8}" dt="2023-06-07T19:44:21.894" v="4800" actId="20577"/>
          <ac:spMkLst>
            <pc:docMk/>
            <pc:sldMk cId="2948820846" sldId="296"/>
            <ac:spMk id="2" creationId="{00000000-0000-0000-0000-000000000000}"/>
          </ac:spMkLst>
        </pc:spChg>
      </pc:sldChg>
      <pc:sldChg chg="addSp delSp modSp mod modAnim">
        <pc:chgData name="Péter" userId="b243dbcc-a775-443b-99f8-30dfc60210d0" providerId="ADAL" clId="{94354986-1E00-4BCA-A582-4506AE0DBDF8}" dt="2023-06-07T21:17:57.918" v="6004"/>
        <pc:sldMkLst>
          <pc:docMk/>
          <pc:sldMk cId="3592744598" sldId="297"/>
        </pc:sldMkLst>
        <pc:spChg chg="mod">
          <ac:chgData name="Péter" userId="b243dbcc-a775-443b-99f8-30dfc60210d0" providerId="ADAL" clId="{94354986-1E00-4BCA-A582-4506AE0DBDF8}" dt="2023-06-07T19:54:55.702" v="5028" actId="20577"/>
          <ac:spMkLst>
            <pc:docMk/>
            <pc:sldMk cId="3592744598" sldId="297"/>
            <ac:spMk id="2" creationId="{00000000-0000-0000-0000-000000000000}"/>
          </ac:spMkLst>
        </pc:spChg>
        <pc:spChg chg="add del mod">
          <ac:chgData name="Péter" userId="b243dbcc-a775-443b-99f8-30dfc60210d0" providerId="ADAL" clId="{94354986-1E00-4BCA-A582-4506AE0DBDF8}" dt="2023-06-07T19:58:44.028" v="5129" actId="478"/>
          <ac:spMkLst>
            <pc:docMk/>
            <pc:sldMk cId="3592744598" sldId="297"/>
            <ac:spMk id="3" creationId="{39EFB6B5-0755-F7B4-2A4B-BAD55609AEB1}"/>
          </ac:spMkLst>
        </pc:spChg>
        <pc:spChg chg="add mod">
          <ac:chgData name="Péter" userId="b243dbcc-a775-443b-99f8-30dfc60210d0" providerId="ADAL" clId="{94354986-1E00-4BCA-A582-4506AE0DBDF8}" dt="2023-06-07T19:58:47.754" v="5131" actId="1076"/>
          <ac:spMkLst>
            <pc:docMk/>
            <pc:sldMk cId="3592744598" sldId="297"/>
            <ac:spMk id="7" creationId="{814B17AA-0BF8-B603-626A-74D502340759}"/>
          </ac:spMkLst>
        </pc:spChg>
      </pc:sldChg>
      <pc:sldChg chg="addSp delSp modSp mod modAnim">
        <pc:chgData name="Péter" userId="b243dbcc-a775-443b-99f8-30dfc60210d0" providerId="ADAL" clId="{94354986-1E00-4BCA-A582-4506AE0DBDF8}" dt="2023-06-07T21:18:31.080" v="6008"/>
        <pc:sldMkLst>
          <pc:docMk/>
          <pc:sldMk cId="463697796" sldId="298"/>
        </pc:sldMkLst>
        <pc:spChg chg="del mod">
          <ac:chgData name="Péter" userId="b243dbcc-a775-443b-99f8-30dfc60210d0" providerId="ADAL" clId="{94354986-1E00-4BCA-A582-4506AE0DBDF8}" dt="2023-06-07T19:55:15.953" v="5033" actId="478"/>
          <ac:spMkLst>
            <pc:docMk/>
            <pc:sldMk cId="463697796" sldId="298"/>
            <ac:spMk id="2" creationId="{00000000-0000-0000-0000-000000000000}"/>
          </ac:spMkLst>
        </pc:spChg>
        <pc:spChg chg="add mod">
          <ac:chgData name="Péter" userId="b243dbcc-a775-443b-99f8-30dfc60210d0" providerId="ADAL" clId="{94354986-1E00-4BCA-A582-4506AE0DBDF8}" dt="2023-06-07T19:55:16.288" v="5034"/>
          <ac:spMkLst>
            <pc:docMk/>
            <pc:sldMk cId="463697796" sldId="298"/>
            <ac:spMk id="3" creationId="{8C1454C9-F693-A997-FD9D-1B840D052488}"/>
          </ac:spMkLst>
        </pc:spChg>
      </pc:sldChg>
      <pc:sldChg chg="addSp delSp modSp mod modAnim modNotesTx">
        <pc:chgData name="Péter" userId="b243dbcc-a775-443b-99f8-30dfc60210d0" providerId="ADAL" clId="{94354986-1E00-4BCA-A582-4506AE0DBDF8}" dt="2023-06-06T19:49:24.731" v="551"/>
        <pc:sldMkLst>
          <pc:docMk/>
          <pc:sldMk cId="631462687" sldId="300"/>
        </pc:sldMkLst>
        <pc:spChg chg="mod">
          <ac:chgData name="Péter" userId="b243dbcc-a775-443b-99f8-30dfc60210d0" providerId="ADAL" clId="{94354986-1E00-4BCA-A582-4506AE0DBDF8}" dt="2023-06-06T19:48:20.704" v="546" actId="20577"/>
          <ac:spMkLst>
            <pc:docMk/>
            <pc:sldMk cId="631462687" sldId="300"/>
            <ac:spMk id="2" creationId="{00000000-0000-0000-0000-000000000000}"/>
          </ac:spMkLst>
        </pc:spChg>
        <pc:spChg chg="add del mod">
          <ac:chgData name="Péter" userId="b243dbcc-a775-443b-99f8-30dfc60210d0" providerId="ADAL" clId="{94354986-1E00-4BCA-A582-4506AE0DBDF8}" dt="2023-06-06T19:23:18.621" v="238" actId="478"/>
          <ac:spMkLst>
            <pc:docMk/>
            <pc:sldMk cId="631462687" sldId="300"/>
            <ac:spMk id="6" creationId="{FBFC1F38-2018-4ECD-4F73-4678C11DF941}"/>
          </ac:spMkLst>
        </pc:spChg>
        <pc:spChg chg="add mod">
          <ac:chgData name="Péter" userId="b243dbcc-a775-443b-99f8-30dfc60210d0" providerId="ADAL" clId="{94354986-1E00-4BCA-A582-4506AE0DBDF8}" dt="2023-06-06T19:43:58.627" v="447" actId="255"/>
          <ac:spMkLst>
            <pc:docMk/>
            <pc:sldMk cId="631462687" sldId="300"/>
            <ac:spMk id="7" creationId="{ED393B7E-B8E9-55D1-8BB3-D01D9397DD28}"/>
          </ac:spMkLst>
        </pc:spChg>
        <pc:spChg chg="mod">
          <ac:chgData name="Péter" userId="b243dbcc-a775-443b-99f8-30dfc60210d0" providerId="ADAL" clId="{94354986-1E00-4BCA-A582-4506AE0DBDF8}" dt="2023-06-06T19:26:48.764" v="246" actId="1076"/>
          <ac:spMkLst>
            <pc:docMk/>
            <pc:sldMk cId="631462687" sldId="300"/>
            <ac:spMk id="9" creationId="{F13B0AA8-71F7-DD2B-06F6-FC21AABC62D2}"/>
          </ac:spMkLst>
        </pc:spChg>
        <pc:spChg chg="mod">
          <ac:chgData name="Péter" userId="b243dbcc-a775-443b-99f8-30dfc60210d0" providerId="ADAL" clId="{94354986-1E00-4BCA-A582-4506AE0DBDF8}" dt="2023-06-06T19:26:48.764" v="246" actId="1076"/>
          <ac:spMkLst>
            <pc:docMk/>
            <pc:sldMk cId="631462687" sldId="300"/>
            <ac:spMk id="10" creationId="{771A87A3-9ED1-B2D1-F1CB-F130FB71C643}"/>
          </ac:spMkLst>
        </pc:spChg>
        <pc:spChg chg="mod">
          <ac:chgData name="Péter" userId="b243dbcc-a775-443b-99f8-30dfc60210d0" providerId="ADAL" clId="{94354986-1E00-4BCA-A582-4506AE0DBDF8}" dt="2023-06-06T19:26:48.764" v="246" actId="1076"/>
          <ac:spMkLst>
            <pc:docMk/>
            <pc:sldMk cId="631462687" sldId="300"/>
            <ac:spMk id="11" creationId="{FF746600-9514-F107-EE19-8D3F35553F2B}"/>
          </ac:spMkLst>
        </pc:spChg>
        <pc:spChg chg="mod">
          <ac:chgData name="Péter" userId="b243dbcc-a775-443b-99f8-30dfc60210d0" providerId="ADAL" clId="{94354986-1E00-4BCA-A582-4506AE0DBDF8}" dt="2023-06-06T19:26:48.764" v="246" actId="1076"/>
          <ac:spMkLst>
            <pc:docMk/>
            <pc:sldMk cId="631462687" sldId="300"/>
            <ac:spMk id="12" creationId="{B5E5D6B1-3300-2BBF-FDA5-21FE1AAA0FE2}"/>
          </ac:spMkLst>
        </pc:spChg>
        <pc:spChg chg="mod">
          <ac:chgData name="Péter" userId="b243dbcc-a775-443b-99f8-30dfc60210d0" providerId="ADAL" clId="{94354986-1E00-4BCA-A582-4506AE0DBDF8}" dt="2023-06-06T19:26:48.764" v="246" actId="1076"/>
          <ac:spMkLst>
            <pc:docMk/>
            <pc:sldMk cId="631462687" sldId="300"/>
            <ac:spMk id="13" creationId="{8CCD777A-BEEA-BE67-0403-B18DDDE62919}"/>
          </ac:spMkLst>
        </pc:spChg>
        <pc:spChg chg="mod">
          <ac:chgData name="Péter" userId="b243dbcc-a775-443b-99f8-30dfc60210d0" providerId="ADAL" clId="{94354986-1E00-4BCA-A582-4506AE0DBDF8}" dt="2023-06-06T19:26:48.764" v="246" actId="1076"/>
          <ac:spMkLst>
            <pc:docMk/>
            <pc:sldMk cId="631462687" sldId="300"/>
            <ac:spMk id="14" creationId="{03CE9D4E-7707-7DA9-86C3-3CFE5E2EEDEB}"/>
          </ac:spMkLst>
        </pc:spChg>
        <pc:spChg chg="mod">
          <ac:chgData name="Péter" userId="b243dbcc-a775-443b-99f8-30dfc60210d0" providerId="ADAL" clId="{94354986-1E00-4BCA-A582-4506AE0DBDF8}" dt="2023-06-06T19:26:48.764" v="246" actId="1076"/>
          <ac:spMkLst>
            <pc:docMk/>
            <pc:sldMk cId="631462687" sldId="300"/>
            <ac:spMk id="15" creationId="{081590AF-C3A0-919F-21C6-BA12F9E48503}"/>
          </ac:spMkLst>
        </pc:spChg>
        <pc:spChg chg="mod">
          <ac:chgData name="Péter" userId="b243dbcc-a775-443b-99f8-30dfc60210d0" providerId="ADAL" clId="{94354986-1E00-4BCA-A582-4506AE0DBDF8}" dt="2023-06-06T19:26:48.764" v="246" actId="1076"/>
          <ac:spMkLst>
            <pc:docMk/>
            <pc:sldMk cId="631462687" sldId="300"/>
            <ac:spMk id="16" creationId="{9A78670D-1FDE-D9AD-B89B-C4189EBDDAD0}"/>
          </ac:spMkLst>
        </pc:spChg>
        <pc:spChg chg="mod">
          <ac:chgData name="Péter" userId="b243dbcc-a775-443b-99f8-30dfc60210d0" providerId="ADAL" clId="{94354986-1E00-4BCA-A582-4506AE0DBDF8}" dt="2023-06-06T19:26:48.764" v="246" actId="1076"/>
          <ac:spMkLst>
            <pc:docMk/>
            <pc:sldMk cId="631462687" sldId="300"/>
            <ac:spMk id="17" creationId="{D359667F-B4ED-2F95-D818-A2391CE6B3A7}"/>
          </ac:spMkLst>
        </pc:spChg>
        <pc:spChg chg="mod">
          <ac:chgData name="Péter" userId="b243dbcc-a775-443b-99f8-30dfc60210d0" providerId="ADAL" clId="{94354986-1E00-4BCA-A582-4506AE0DBDF8}" dt="2023-06-06T19:26:48.764" v="246" actId="1076"/>
          <ac:spMkLst>
            <pc:docMk/>
            <pc:sldMk cId="631462687" sldId="300"/>
            <ac:spMk id="18" creationId="{97D015F6-CFD1-A539-2F0A-BD5292AAD4A1}"/>
          </ac:spMkLst>
        </pc:spChg>
        <pc:spChg chg="mod">
          <ac:chgData name="Péter" userId="b243dbcc-a775-443b-99f8-30dfc60210d0" providerId="ADAL" clId="{94354986-1E00-4BCA-A582-4506AE0DBDF8}" dt="2023-06-06T19:26:48.764" v="246" actId="1076"/>
          <ac:spMkLst>
            <pc:docMk/>
            <pc:sldMk cId="631462687" sldId="300"/>
            <ac:spMk id="19" creationId="{3691E822-3B55-9A99-83B2-B3DF6C1EF8B2}"/>
          </ac:spMkLst>
        </pc:spChg>
        <pc:spChg chg="mod">
          <ac:chgData name="Péter" userId="b243dbcc-a775-443b-99f8-30dfc60210d0" providerId="ADAL" clId="{94354986-1E00-4BCA-A582-4506AE0DBDF8}" dt="2023-06-06T19:26:53.342" v="248"/>
          <ac:spMkLst>
            <pc:docMk/>
            <pc:sldMk cId="631462687" sldId="300"/>
            <ac:spMk id="21" creationId="{3C1B7E36-E262-E891-D143-6473F59F40A3}"/>
          </ac:spMkLst>
        </pc:spChg>
        <pc:spChg chg="mod">
          <ac:chgData name="Péter" userId="b243dbcc-a775-443b-99f8-30dfc60210d0" providerId="ADAL" clId="{94354986-1E00-4BCA-A582-4506AE0DBDF8}" dt="2023-06-06T19:26:53.342" v="248"/>
          <ac:spMkLst>
            <pc:docMk/>
            <pc:sldMk cId="631462687" sldId="300"/>
            <ac:spMk id="22" creationId="{57851B5E-4F9F-0811-2329-D91AF696662B}"/>
          </ac:spMkLst>
        </pc:spChg>
        <pc:spChg chg="mod">
          <ac:chgData name="Péter" userId="b243dbcc-a775-443b-99f8-30dfc60210d0" providerId="ADAL" clId="{94354986-1E00-4BCA-A582-4506AE0DBDF8}" dt="2023-06-06T19:26:53.342" v="248"/>
          <ac:spMkLst>
            <pc:docMk/>
            <pc:sldMk cId="631462687" sldId="300"/>
            <ac:spMk id="23" creationId="{B4C24E0B-542D-C18C-5415-69DCAED9FFA3}"/>
          </ac:spMkLst>
        </pc:spChg>
        <pc:spChg chg="mod">
          <ac:chgData name="Péter" userId="b243dbcc-a775-443b-99f8-30dfc60210d0" providerId="ADAL" clId="{94354986-1E00-4BCA-A582-4506AE0DBDF8}" dt="2023-06-06T19:26:53.342" v="248"/>
          <ac:spMkLst>
            <pc:docMk/>
            <pc:sldMk cId="631462687" sldId="300"/>
            <ac:spMk id="24" creationId="{EEDAACB5-17AC-A9FF-DBF1-01180A260EED}"/>
          </ac:spMkLst>
        </pc:spChg>
        <pc:spChg chg="mod">
          <ac:chgData name="Péter" userId="b243dbcc-a775-443b-99f8-30dfc60210d0" providerId="ADAL" clId="{94354986-1E00-4BCA-A582-4506AE0DBDF8}" dt="2023-06-06T19:26:53.342" v="248"/>
          <ac:spMkLst>
            <pc:docMk/>
            <pc:sldMk cId="631462687" sldId="300"/>
            <ac:spMk id="25" creationId="{E693223F-B8B6-8DBB-DD47-72072228B883}"/>
          </ac:spMkLst>
        </pc:spChg>
        <pc:spChg chg="mod">
          <ac:chgData name="Péter" userId="b243dbcc-a775-443b-99f8-30dfc60210d0" providerId="ADAL" clId="{94354986-1E00-4BCA-A582-4506AE0DBDF8}" dt="2023-06-06T19:26:53.342" v="248"/>
          <ac:spMkLst>
            <pc:docMk/>
            <pc:sldMk cId="631462687" sldId="300"/>
            <ac:spMk id="26" creationId="{A641B5EF-EDC7-1929-C8E4-03A9B99FA69E}"/>
          </ac:spMkLst>
        </pc:spChg>
        <pc:spChg chg="del">
          <ac:chgData name="Péter" userId="b243dbcc-a775-443b-99f8-30dfc60210d0" providerId="ADAL" clId="{94354986-1E00-4BCA-A582-4506AE0DBDF8}" dt="2023-06-06T19:42:35.328" v="432" actId="478"/>
          <ac:spMkLst>
            <pc:docMk/>
            <pc:sldMk cId="631462687" sldId="300"/>
            <ac:spMk id="28" creationId="{00000000-0000-0000-0000-000000000000}"/>
          </ac:spMkLst>
        </pc:spChg>
        <pc:spChg chg="del mod">
          <ac:chgData name="Péter" userId="b243dbcc-a775-443b-99f8-30dfc60210d0" providerId="ADAL" clId="{94354986-1E00-4BCA-A582-4506AE0DBDF8}" dt="2023-06-06T19:22:35.502" v="186" actId="478"/>
          <ac:spMkLst>
            <pc:docMk/>
            <pc:sldMk cId="631462687" sldId="300"/>
            <ac:spMk id="30" creationId="{00000000-0000-0000-0000-000000000000}"/>
          </ac:spMkLst>
        </pc:spChg>
        <pc:spChg chg="mod">
          <ac:chgData name="Péter" userId="b243dbcc-a775-443b-99f8-30dfc60210d0" providerId="ADAL" clId="{94354986-1E00-4BCA-A582-4506AE0DBDF8}" dt="2023-06-06T19:45:02.392" v="459" actId="1076"/>
          <ac:spMkLst>
            <pc:docMk/>
            <pc:sldMk cId="631462687" sldId="300"/>
            <ac:spMk id="31" creationId="{00000000-0000-0000-0000-000000000000}"/>
          </ac:spMkLst>
        </pc:spChg>
        <pc:spChg chg="mod">
          <ac:chgData name="Péter" userId="b243dbcc-a775-443b-99f8-30dfc60210d0" providerId="ADAL" clId="{94354986-1E00-4BCA-A582-4506AE0DBDF8}" dt="2023-06-06T19:45:02.392" v="459" actId="1076"/>
          <ac:spMkLst>
            <pc:docMk/>
            <pc:sldMk cId="631462687" sldId="300"/>
            <ac:spMk id="32" creationId="{00000000-0000-0000-0000-000000000000}"/>
          </ac:spMkLst>
        </pc:spChg>
        <pc:spChg chg="mod">
          <ac:chgData name="Péter" userId="b243dbcc-a775-443b-99f8-30dfc60210d0" providerId="ADAL" clId="{94354986-1E00-4BCA-A582-4506AE0DBDF8}" dt="2023-06-06T19:45:02.392" v="459" actId="1076"/>
          <ac:spMkLst>
            <pc:docMk/>
            <pc:sldMk cId="631462687" sldId="300"/>
            <ac:spMk id="33" creationId="{00000000-0000-0000-0000-000000000000}"/>
          </ac:spMkLst>
        </pc:spChg>
        <pc:spChg chg="mod">
          <ac:chgData name="Péter" userId="b243dbcc-a775-443b-99f8-30dfc60210d0" providerId="ADAL" clId="{94354986-1E00-4BCA-A582-4506AE0DBDF8}" dt="2023-06-06T19:45:02.392" v="459" actId="1076"/>
          <ac:spMkLst>
            <pc:docMk/>
            <pc:sldMk cId="631462687" sldId="300"/>
            <ac:spMk id="34" creationId="{00000000-0000-0000-0000-000000000000}"/>
          </ac:spMkLst>
        </pc:spChg>
        <pc:spChg chg="mod">
          <ac:chgData name="Péter" userId="b243dbcc-a775-443b-99f8-30dfc60210d0" providerId="ADAL" clId="{94354986-1E00-4BCA-A582-4506AE0DBDF8}" dt="2023-06-06T19:45:02.392" v="459" actId="1076"/>
          <ac:spMkLst>
            <pc:docMk/>
            <pc:sldMk cId="631462687" sldId="300"/>
            <ac:spMk id="35" creationId="{00000000-0000-0000-0000-000000000000}"/>
          </ac:spMkLst>
        </pc:spChg>
        <pc:spChg chg="del mod">
          <ac:chgData name="Péter" userId="b243dbcc-a775-443b-99f8-30dfc60210d0" providerId="ADAL" clId="{94354986-1E00-4BCA-A582-4506AE0DBDF8}" dt="2023-06-06T19:30:49.613" v="317" actId="478"/>
          <ac:spMkLst>
            <pc:docMk/>
            <pc:sldMk cId="631462687" sldId="300"/>
            <ac:spMk id="36" creationId="{00000000-0000-0000-0000-000000000000}"/>
          </ac:spMkLst>
        </pc:spChg>
        <pc:spChg chg="mod">
          <ac:chgData name="Péter" userId="b243dbcc-a775-443b-99f8-30dfc60210d0" providerId="ADAL" clId="{94354986-1E00-4BCA-A582-4506AE0DBDF8}" dt="2023-06-06T19:44:06.769" v="449" actId="1076"/>
          <ac:spMkLst>
            <pc:docMk/>
            <pc:sldMk cId="631462687" sldId="300"/>
            <ac:spMk id="37" creationId="{00000000-0000-0000-0000-000000000000}"/>
          </ac:spMkLst>
        </pc:spChg>
        <pc:spChg chg="mod">
          <ac:chgData name="Péter" userId="b243dbcc-a775-443b-99f8-30dfc60210d0" providerId="ADAL" clId="{94354986-1E00-4BCA-A582-4506AE0DBDF8}" dt="2023-06-06T19:44:15.338" v="452" actId="1076"/>
          <ac:spMkLst>
            <pc:docMk/>
            <pc:sldMk cId="631462687" sldId="300"/>
            <ac:spMk id="38" creationId="{00000000-0000-0000-0000-000000000000}"/>
          </ac:spMkLst>
        </pc:spChg>
        <pc:spChg chg="del">
          <ac:chgData name="Péter" userId="b243dbcc-a775-443b-99f8-30dfc60210d0" providerId="ADAL" clId="{94354986-1E00-4BCA-A582-4506AE0DBDF8}" dt="2023-06-06T19:30:25.968" v="314" actId="478"/>
          <ac:spMkLst>
            <pc:docMk/>
            <pc:sldMk cId="631462687" sldId="300"/>
            <ac:spMk id="39" creationId="{00000000-0000-0000-0000-000000000000}"/>
          </ac:spMkLst>
        </pc:spChg>
        <pc:spChg chg="mod">
          <ac:chgData name="Péter" userId="b243dbcc-a775-443b-99f8-30dfc60210d0" providerId="ADAL" clId="{94354986-1E00-4BCA-A582-4506AE0DBDF8}" dt="2023-06-06T19:44:10.864" v="450" actId="1076"/>
          <ac:spMkLst>
            <pc:docMk/>
            <pc:sldMk cId="631462687" sldId="300"/>
            <ac:spMk id="40" creationId="{00000000-0000-0000-0000-000000000000}"/>
          </ac:spMkLst>
        </pc:spChg>
        <pc:spChg chg="mod">
          <ac:chgData name="Péter" userId="b243dbcc-a775-443b-99f8-30dfc60210d0" providerId="ADAL" clId="{94354986-1E00-4BCA-A582-4506AE0DBDF8}" dt="2023-06-06T19:45:02.392" v="459" actId="1076"/>
          <ac:spMkLst>
            <pc:docMk/>
            <pc:sldMk cId="631462687" sldId="300"/>
            <ac:spMk id="41" creationId="{00000000-0000-0000-0000-000000000000}"/>
          </ac:spMkLst>
        </pc:spChg>
        <pc:spChg chg="del">
          <ac:chgData name="Péter" userId="b243dbcc-a775-443b-99f8-30dfc60210d0" providerId="ADAL" clId="{94354986-1E00-4BCA-A582-4506AE0DBDF8}" dt="2023-06-06T19:31:07.972" v="321" actId="478"/>
          <ac:spMkLst>
            <pc:docMk/>
            <pc:sldMk cId="631462687" sldId="300"/>
            <ac:spMk id="43" creationId="{00000000-0000-0000-0000-000000000000}"/>
          </ac:spMkLst>
        </pc:spChg>
        <pc:spChg chg="mod">
          <ac:chgData name="Péter" userId="b243dbcc-a775-443b-99f8-30dfc60210d0" providerId="ADAL" clId="{94354986-1E00-4BCA-A582-4506AE0DBDF8}" dt="2023-06-06T19:48:11.389" v="544" actId="14100"/>
          <ac:spMkLst>
            <pc:docMk/>
            <pc:sldMk cId="631462687" sldId="300"/>
            <ac:spMk id="44" creationId="{00000000-0000-0000-0000-000000000000}"/>
          </ac:spMkLst>
        </pc:spChg>
        <pc:spChg chg="mod">
          <ac:chgData name="Péter" userId="b243dbcc-a775-443b-99f8-30dfc60210d0" providerId="ADAL" clId="{94354986-1E00-4BCA-A582-4506AE0DBDF8}" dt="2023-06-06T19:26:28.497" v="242" actId="1076"/>
          <ac:spMkLst>
            <pc:docMk/>
            <pc:sldMk cId="631462687" sldId="300"/>
            <ac:spMk id="45" creationId="{00000000-0000-0000-0000-000000000000}"/>
          </ac:spMkLst>
        </pc:spChg>
        <pc:spChg chg="mod">
          <ac:chgData name="Péter" userId="b243dbcc-a775-443b-99f8-30dfc60210d0" providerId="ADAL" clId="{94354986-1E00-4BCA-A582-4506AE0DBDF8}" dt="2023-06-06T19:26:28.497" v="242" actId="1076"/>
          <ac:spMkLst>
            <pc:docMk/>
            <pc:sldMk cId="631462687" sldId="300"/>
            <ac:spMk id="46" creationId="{00000000-0000-0000-0000-000000000000}"/>
          </ac:spMkLst>
        </pc:spChg>
        <pc:spChg chg="mod">
          <ac:chgData name="Péter" userId="b243dbcc-a775-443b-99f8-30dfc60210d0" providerId="ADAL" clId="{94354986-1E00-4BCA-A582-4506AE0DBDF8}" dt="2023-06-06T19:46:03.632" v="474" actId="1076"/>
          <ac:spMkLst>
            <pc:docMk/>
            <pc:sldMk cId="631462687" sldId="300"/>
            <ac:spMk id="49" creationId="{587835DC-9CC4-4EB7-AA7D-494E3C4FD93D}"/>
          </ac:spMkLst>
        </pc:spChg>
        <pc:spChg chg="mod">
          <ac:chgData name="Péter" userId="b243dbcc-a775-443b-99f8-30dfc60210d0" providerId="ADAL" clId="{94354986-1E00-4BCA-A582-4506AE0DBDF8}" dt="2023-06-06T19:46:09.089" v="475" actId="1076"/>
          <ac:spMkLst>
            <pc:docMk/>
            <pc:sldMk cId="631462687" sldId="300"/>
            <ac:spMk id="50" creationId="{56D38477-8D1E-4B08-9D93-2612FA0143F1}"/>
          </ac:spMkLst>
        </pc:spChg>
        <pc:spChg chg="mod">
          <ac:chgData name="Péter" userId="b243dbcc-a775-443b-99f8-30dfc60210d0" providerId="ADAL" clId="{94354986-1E00-4BCA-A582-4506AE0DBDF8}" dt="2023-06-06T19:46:36.401" v="481" actId="1076"/>
          <ac:spMkLst>
            <pc:docMk/>
            <pc:sldMk cId="631462687" sldId="300"/>
            <ac:spMk id="51" creationId="{EF3F6D19-AF77-4D00-BA08-E003B428C84D}"/>
          </ac:spMkLst>
        </pc:spChg>
        <pc:spChg chg="mod">
          <ac:chgData name="Péter" userId="b243dbcc-a775-443b-99f8-30dfc60210d0" providerId="ADAL" clId="{94354986-1E00-4BCA-A582-4506AE0DBDF8}" dt="2023-06-06T19:47:25.549" v="497" actId="1076"/>
          <ac:spMkLst>
            <pc:docMk/>
            <pc:sldMk cId="631462687" sldId="300"/>
            <ac:spMk id="52" creationId="{3EB91CDC-A524-42F7-B737-7FC7703BC18B}"/>
          </ac:spMkLst>
        </pc:spChg>
        <pc:spChg chg="mod">
          <ac:chgData name="Péter" userId="b243dbcc-a775-443b-99f8-30dfc60210d0" providerId="ADAL" clId="{94354986-1E00-4BCA-A582-4506AE0DBDF8}" dt="2023-06-06T19:26:53.342" v="248"/>
          <ac:spMkLst>
            <pc:docMk/>
            <pc:sldMk cId="631462687" sldId="300"/>
            <ac:spMk id="54" creationId="{DB69B455-A704-D8A8-6AD4-1C6DDBE8712D}"/>
          </ac:spMkLst>
        </pc:spChg>
        <pc:spChg chg="mod">
          <ac:chgData name="Péter" userId="b243dbcc-a775-443b-99f8-30dfc60210d0" providerId="ADAL" clId="{94354986-1E00-4BCA-A582-4506AE0DBDF8}" dt="2023-06-06T19:26:53.342" v="248"/>
          <ac:spMkLst>
            <pc:docMk/>
            <pc:sldMk cId="631462687" sldId="300"/>
            <ac:spMk id="55" creationId="{952483AC-345D-CE69-8734-AC586EC29F4B}"/>
          </ac:spMkLst>
        </pc:spChg>
        <pc:spChg chg="mod">
          <ac:chgData name="Péter" userId="b243dbcc-a775-443b-99f8-30dfc60210d0" providerId="ADAL" clId="{94354986-1E00-4BCA-A582-4506AE0DBDF8}" dt="2023-06-06T19:26:53.342" v="248"/>
          <ac:spMkLst>
            <pc:docMk/>
            <pc:sldMk cId="631462687" sldId="300"/>
            <ac:spMk id="56" creationId="{40D2BDCF-7C4D-E1E7-1FF1-FF00548E8DC6}"/>
          </ac:spMkLst>
        </pc:spChg>
        <pc:spChg chg="mod">
          <ac:chgData name="Péter" userId="b243dbcc-a775-443b-99f8-30dfc60210d0" providerId="ADAL" clId="{94354986-1E00-4BCA-A582-4506AE0DBDF8}" dt="2023-06-06T19:26:53.342" v="248"/>
          <ac:spMkLst>
            <pc:docMk/>
            <pc:sldMk cId="631462687" sldId="300"/>
            <ac:spMk id="57" creationId="{A8C7F57C-0281-8865-0B53-6CDE17CFBFE2}"/>
          </ac:spMkLst>
        </pc:spChg>
        <pc:spChg chg="mod">
          <ac:chgData name="Péter" userId="b243dbcc-a775-443b-99f8-30dfc60210d0" providerId="ADAL" clId="{94354986-1E00-4BCA-A582-4506AE0DBDF8}" dt="2023-06-06T19:26:53.342" v="248"/>
          <ac:spMkLst>
            <pc:docMk/>
            <pc:sldMk cId="631462687" sldId="300"/>
            <ac:spMk id="58" creationId="{5ACA929B-F8C0-11E8-D6D3-BC519588816F}"/>
          </ac:spMkLst>
        </pc:spChg>
        <pc:spChg chg="mod">
          <ac:chgData name="Péter" userId="b243dbcc-a775-443b-99f8-30dfc60210d0" providerId="ADAL" clId="{94354986-1E00-4BCA-A582-4506AE0DBDF8}" dt="2023-06-06T19:48:36.258" v="547" actId="1076"/>
          <ac:spMkLst>
            <pc:docMk/>
            <pc:sldMk cId="631462687" sldId="300"/>
            <ac:spMk id="60" creationId="{EBBB6712-61C4-B3C6-05E5-79BD658CC6AE}"/>
          </ac:spMkLst>
        </pc:spChg>
        <pc:spChg chg="mod">
          <ac:chgData name="Péter" userId="b243dbcc-a775-443b-99f8-30dfc60210d0" providerId="ADAL" clId="{94354986-1E00-4BCA-A582-4506AE0DBDF8}" dt="2023-06-06T19:48:36.258" v="547" actId="1076"/>
          <ac:spMkLst>
            <pc:docMk/>
            <pc:sldMk cId="631462687" sldId="300"/>
            <ac:spMk id="61" creationId="{2615B0B0-9FB9-AA8C-B599-B49E8C7CE37C}"/>
          </ac:spMkLst>
        </pc:spChg>
        <pc:spChg chg="mod">
          <ac:chgData name="Péter" userId="b243dbcc-a775-443b-99f8-30dfc60210d0" providerId="ADAL" clId="{94354986-1E00-4BCA-A582-4506AE0DBDF8}" dt="2023-06-06T19:48:36.258" v="547" actId="1076"/>
          <ac:spMkLst>
            <pc:docMk/>
            <pc:sldMk cId="631462687" sldId="300"/>
            <ac:spMk id="62" creationId="{F218F196-49DF-BDCA-3DF9-4FA664FFE0A8}"/>
          </ac:spMkLst>
        </pc:spChg>
        <pc:spChg chg="mod">
          <ac:chgData name="Péter" userId="b243dbcc-a775-443b-99f8-30dfc60210d0" providerId="ADAL" clId="{94354986-1E00-4BCA-A582-4506AE0DBDF8}" dt="2023-06-06T19:48:36.258" v="547" actId="1076"/>
          <ac:spMkLst>
            <pc:docMk/>
            <pc:sldMk cId="631462687" sldId="300"/>
            <ac:spMk id="63" creationId="{AB5A77F0-C262-57E9-1B4D-4B8404C594D1}"/>
          </ac:spMkLst>
        </pc:spChg>
        <pc:spChg chg="mod">
          <ac:chgData name="Péter" userId="b243dbcc-a775-443b-99f8-30dfc60210d0" providerId="ADAL" clId="{94354986-1E00-4BCA-A582-4506AE0DBDF8}" dt="2023-06-06T19:48:36.258" v="547" actId="1076"/>
          <ac:spMkLst>
            <pc:docMk/>
            <pc:sldMk cId="631462687" sldId="300"/>
            <ac:spMk id="64" creationId="{0B0D507C-7F8C-A0F1-857A-781FB729B407}"/>
          </ac:spMkLst>
        </pc:spChg>
        <pc:spChg chg="mod">
          <ac:chgData name="Péter" userId="b243dbcc-a775-443b-99f8-30dfc60210d0" providerId="ADAL" clId="{94354986-1E00-4BCA-A582-4506AE0DBDF8}" dt="2023-06-06T19:48:36.258" v="547" actId="1076"/>
          <ac:spMkLst>
            <pc:docMk/>
            <pc:sldMk cId="631462687" sldId="300"/>
            <ac:spMk id="65" creationId="{F3DDCE58-B9C9-F688-4C91-43C4BA41FBD1}"/>
          </ac:spMkLst>
        </pc:spChg>
        <pc:spChg chg="mod">
          <ac:chgData name="Péter" userId="b243dbcc-a775-443b-99f8-30dfc60210d0" providerId="ADAL" clId="{94354986-1E00-4BCA-A582-4506AE0DBDF8}" dt="2023-06-06T19:48:36.258" v="547" actId="1076"/>
          <ac:spMkLst>
            <pc:docMk/>
            <pc:sldMk cId="631462687" sldId="300"/>
            <ac:spMk id="66" creationId="{1B3CDE72-B055-64DB-8BFC-EA8807306816}"/>
          </ac:spMkLst>
        </pc:spChg>
        <pc:spChg chg="mod">
          <ac:chgData name="Péter" userId="b243dbcc-a775-443b-99f8-30dfc60210d0" providerId="ADAL" clId="{94354986-1E00-4BCA-A582-4506AE0DBDF8}" dt="2023-06-06T19:48:36.258" v="547" actId="1076"/>
          <ac:spMkLst>
            <pc:docMk/>
            <pc:sldMk cId="631462687" sldId="300"/>
            <ac:spMk id="67" creationId="{0A939586-AB33-344E-CFB4-BF7764D2AE61}"/>
          </ac:spMkLst>
        </pc:spChg>
        <pc:spChg chg="mod">
          <ac:chgData name="Péter" userId="b243dbcc-a775-443b-99f8-30dfc60210d0" providerId="ADAL" clId="{94354986-1E00-4BCA-A582-4506AE0DBDF8}" dt="2023-06-06T19:48:36.258" v="547" actId="1076"/>
          <ac:spMkLst>
            <pc:docMk/>
            <pc:sldMk cId="631462687" sldId="300"/>
            <ac:spMk id="68" creationId="{D49ACA75-0C53-C9EF-FFD8-EF2C91DA44F9}"/>
          </ac:spMkLst>
        </pc:spChg>
        <pc:spChg chg="del mod">
          <ac:chgData name="Péter" userId="b243dbcc-a775-443b-99f8-30dfc60210d0" providerId="ADAL" clId="{94354986-1E00-4BCA-A582-4506AE0DBDF8}" dt="2023-06-06T19:29:08.213" v="293" actId="478"/>
          <ac:spMkLst>
            <pc:docMk/>
            <pc:sldMk cId="631462687" sldId="300"/>
            <ac:spMk id="69" creationId="{7FC32C6E-A43E-40D8-A4FD-29E5A0DB4DE7}"/>
          </ac:spMkLst>
        </pc:spChg>
        <pc:spChg chg="del mod">
          <ac:chgData name="Péter" userId="b243dbcc-a775-443b-99f8-30dfc60210d0" providerId="ADAL" clId="{94354986-1E00-4BCA-A582-4506AE0DBDF8}" dt="2023-06-06T19:29:02.313" v="292" actId="478"/>
          <ac:spMkLst>
            <pc:docMk/>
            <pc:sldMk cId="631462687" sldId="300"/>
            <ac:spMk id="70" creationId="{0285DC19-9B42-502B-AF26-EF973088C22E}"/>
          </ac:spMkLst>
        </pc:spChg>
        <pc:spChg chg="add mod">
          <ac:chgData name="Péter" userId="b243dbcc-a775-443b-99f8-30dfc60210d0" providerId="ADAL" clId="{94354986-1E00-4BCA-A582-4506AE0DBDF8}" dt="2023-06-06T19:48:36.258" v="547" actId="1076"/>
          <ac:spMkLst>
            <pc:docMk/>
            <pc:sldMk cId="631462687" sldId="300"/>
            <ac:spMk id="71" creationId="{E916F45D-D3AB-511A-02DB-9E1A83ED3FE2}"/>
          </ac:spMkLst>
        </pc:spChg>
        <pc:spChg chg="add mod">
          <ac:chgData name="Péter" userId="b243dbcc-a775-443b-99f8-30dfc60210d0" providerId="ADAL" clId="{94354986-1E00-4BCA-A582-4506AE0DBDF8}" dt="2023-06-06T19:48:36.258" v="547" actId="1076"/>
          <ac:spMkLst>
            <pc:docMk/>
            <pc:sldMk cId="631462687" sldId="300"/>
            <ac:spMk id="72" creationId="{ACF769E3-3304-0500-F453-758C7805499C}"/>
          </ac:spMkLst>
        </pc:spChg>
        <pc:spChg chg="add mod">
          <ac:chgData name="Péter" userId="b243dbcc-a775-443b-99f8-30dfc60210d0" providerId="ADAL" clId="{94354986-1E00-4BCA-A582-4506AE0DBDF8}" dt="2023-06-06T19:48:36.258" v="547" actId="1076"/>
          <ac:spMkLst>
            <pc:docMk/>
            <pc:sldMk cId="631462687" sldId="300"/>
            <ac:spMk id="73" creationId="{B90AAAEF-5C97-720D-07CE-8F7030C77448}"/>
          </ac:spMkLst>
        </pc:spChg>
        <pc:spChg chg="add mod">
          <ac:chgData name="Péter" userId="b243dbcc-a775-443b-99f8-30dfc60210d0" providerId="ADAL" clId="{94354986-1E00-4BCA-A582-4506AE0DBDF8}" dt="2023-06-06T19:44:19.443" v="454" actId="1076"/>
          <ac:spMkLst>
            <pc:docMk/>
            <pc:sldMk cId="631462687" sldId="300"/>
            <ac:spMk id="75" creationId="{BD2F397C-85B4-92BE-9014-85597EB7F6A9}"/>
          </ac:spMkLst>
        </pc:spChg>
        <pc:spChg chg="add mod">
          <ac:chgData name="Péter" userId="b243dbcc-a775-443b-99f8-30dfc60210d0" providerId="ADAL" clId="{94354986-1E00-4BCA-A582-4506AE0DBDF8}" dt="2023-06-06T19:45:02.392" v="459" actId="1076"/>
          <ac:spMkLst>
            <pc:docMk/>
            <pc:sldMk cId="631462687" sldId="300"/>
            <ac:spMk id="76" creationId="{7FFC8CFF-D8FB-5B12-7C74-60435157D296}"/>
          </ac:spMkLst>
        </pc:spChg>
        <pc:spChg chg="add mod">
          <ac:chgData name="Péter" userId="b243dbcc-a775-443b-99f8-30dfc60210d0" providerId="ADAL" clId="{94354986-1E00-4BCA-A582-4506AE0DBDF8}" dt="2023-06-06T19:48:06.626" v="543" actId="1076"/>
          <ac:spMkLst>
            <pc:docMk/>
            <pc:sldMk cId="631462687" sldId="300"/>
            <ac:spMk id="82" creationId="{91BD7CBD-9E11-F9FF-6BDE-44BF6FF7EAAF}"/>
          </ac:spMkLst>
        </pc:spChg>
        <pc:grpChg chg="add del mod">
          <ac:chgData name="Péter" userId="b243dbcc-a775-443b-99f8-30dfc60210d0" providerId="ADAL" clId="{94354986-1E00-4BCA-A582-4506AE0DBDF8}" dt="2023-06-06T19:26:29.770" v="243" actId="478"/>
          <ac:grpSpMkLst>
            <pc:docMk/>
            <pc:sldMk cId="631462687" sldId="300"/>
            <ac:grpSpMk id="3" creationId="{A7DAA8C4-0953-7E54-27CF-4B0C00EAA232}"/>
          </ac:grpSpMkLst>
        </pc:grpChg>
        <pc:grpChg chg="add del mod">
          <ac:chgData name="Péter" userId="b243dbcc-a775-443b-99f8-30dfc60210d0" providerId="ADAL" clId="{94354986-1E00-4BCA-A582-4506AE0DBDF8}" dt="2023-06-06T19:26:52.725" v="247"/>
          <ac:grpSpMkLst>
            <pc:docMk/>
            <pc:sldMk cId="631462687" sldId="300"/>
            <ac:grpSpMk id="8" creationId="{077C61E3-E16F-A297-1B9C-574DEF088C8B}"/>
          </ac:grpSpMkLst>
        </pc:grpChg>
        <pc:grpChg chg="add del mod">
          <ac:chgData name="Péter" userId="b243dbcc-a775-443b-99f8-30dfc60210d0" providerId="ADAL" clId="{94354986-1E00-4BCA-A582-4506AE0DBDF8}" dt="2023-06-06T19:26:56.265" v="251"/>
          <ac:grpSpMkLst>
            <pc:docMk/>
            <pc:sldMk cId="631462687" sldId="300"/>
            <ac:grpSpMk id="20" creationId="{E623F3C2-0242-17E5-B3B1-BE35A9C78D15}"/>
          </ac:grpSpMkLst>
        </pc:grpChg>
        <pc:grpChg chg="add mod">
          <ac:chgData name="Péter" userId="b243dbcc-a775-443b-99f8-30dfc60210d0" providerId="ADAL" clId="{94354986-1E00-4BCA-A582-4506AE0DBDF8}" dt="2023-06-06T19:48:36.258" v="547" actId="1076"/>
          <ac:grpSpMkLst>
            <pc:docMk/>
            <pc:sldMk cId="631462687" sldId="300"/>
            <ac:grpSpMk id="59" creationId="{31C71A1A-4F6B-C5B8-3F12-79308AA3334F}"/>
          </ac:grpSpMkLst>
        </pc:grpChg>
        <pc:grpChg chg="add mod">
          <ac:chgData name="Péter" userId="b243dbcc-a775-443b-99f8-30dfc60210d0" providerId="ADAL" clId="{94354986-1E00-4BCA-A582-4506AE0DBDF8}" dt="2023-06-06T19:48:36.258" v="547" actId="1076"/>
          <ac:grpSpMkLst>
            <pc:docMk/>
            <pc:sldMk cId="631462687" sldId="300"/>
            <ac:grpSpMk id="74" creationId="{6773571F-207B-7673-217C-C999FE89C45E}"/>
          </ac:grpSpMkLst>
        </pc:grpChg>
        <pc:picChg chg="add mod">
          <ac:chgData name="Péter" userId="b243dbcc-a775-443b-99f8-30dfc60210d0" providerId="ADAL" clId="{94354986-1E00-4BCA-A582-4506AE0DBDF8}" dt="2023-06-06T19:44:01.885" v="448" actId="1076"/>
          <ac:picMkLst>
            <pc:docMk/>
            <pc:sldMk cId="631462687" sldId="300"/>
            <ac:picMk id="4" creationId="{24E8CB1D-173F-327E-49BB-FFF9462C4D60}"/>
          </ac:picMkLst>
        </pc:picChg>
        <pc:picChg chg="add del mod">
          <ac:chgData name="Péter" userId="b243dbcc-a775-443b-99f8-30dfc60210d0" providerId="ADAL" clId="{94354986-1E00-4BCA-A582-4506AE0DBDF8}" dt="2023-06-06T19:22:22.423" v="180"/>
          <ac:picMkLst>
            <pc:docMk/>
            <pc:sldMk cId="631462687" sldId="300"/>
            <ac:picMk id="5" creationId="{ADCC43E4-91FC-263C-DFC3-0F0541E8245D}"/>
          </ac:picMkLst>
        </pc:picChg>
        <pc:picChg chg="mod">
          <ac:chgData name="Péter" userId="b243dbcc-a775-443b-99f8-30dfc60210d0" providerId="ADAL" clId="{94354986-1E00-4BCA-A582-4506AE0DBDF8}" dt="2023-06-06T19:26:28.497" v="242" actId="1076"/>
          <ac:picMkLst>
            <pc:docMk/>
            <pc:sldMk cId="631462687" sldId="300"/>
            <ac:picMk id="29" creationId="{00000000-0000-0000-0000-000000000000}"/>
          </ac:picMkLst>
        </pc:picChg>
        <pc:picChg chg="mod">
          <ac:chgData name="Péter" userId="b243dbcc-a775-443b-99f8-30dfc60210d0" providerId="ADAL" clId="{94354986-1E00-4BCA-A582-4506AE0DBDF8}" dt="2023-06-06T19:46:21.727" v="477" actId="1076"/>
          <ac:picMkLst>
            <pc:docMk/>
            <pc:sldMk cId="631462687" sldId="300"/>
            <ac:picMk id="47" creationId="{7CBF0314-CCFF-4D76-BEC8-3BE4E4A64222}"/>
          </ac:picMkLst>
        </pc:picChg>
        <pc:picChg chg="mod">
          <ac:chgData name="Péter" userId="b243dbcc-a775-443b-99f8-30dfc60210d0" providerId="ADAL" clId="{94354986-1E00-4BCA-A582-4506AE0DBDF8}" dt="2023-06-06T19:43:15.460" v="442" actId="14100"/>
          <ac:picMkLst>
            <pc:docMk/>
            <pc:sldMk cId="631462687" sldId="300"/>
            <ac:picMk id="48" creationId="{7116E768-0992-498D-9AA2-CAE3F70A090F}"/>
          </ac:picMkLst>
        </pc:picChg>
        <pc:cxnChg chg="del mod">
          <ac:chgData name="Péter" userId="b243dbcc-a775-443b-99f8-30dfc60210d0" providerId="ADAL" clId="{94354986-1E00-4BCA-A582-4506AE0DBDF8}" dt="2023-06-06T19:30:51.720" v="318" actId="478"/>
          <ac:cxnSpMkLst>
            <pc:docMk/>
            <pc:sldMk cId="631462687" sldId="300"/>
            <ac:cxnSpMk id="42" creationId="{00000000-0000-0000-0000-000000000000}"/>
          </ac:cxnSpMkLst>
        </pc:cxnChg>
        <pc:cxnChg chg="mod">
          <ac:chgData name="Péter" userId="b243dbcc-a775-443b-99f8-30dfc60210d0" providerId="ADAL" clId="{94354986-1E00-4BCA-A582-4506AE0DBDF8}" dt="2023-06-06T19:47:28.324" v="498" actId="1076"/>
          <ac:cxnSpMkLst>
            <pc:docMk/>
            <pc:sldMk cId="631462687" sldId="300"/>
            <ac:cxnSpMk id="53" creationId="{F362F6FB-9BF0-417A-9BDA-0914CE6F3899}"/>
          </ac:cxnSpMkLst>
        </pc:cxnChg>
      </pc:sldChg>
      <pc:sldChg chg="addSp delSp modSp mod">
        <pc:chgData name="Péter" userId="b243dbcc-a775-443b-99f8-30dfc60210d0" providerId="ADAL" clId="{94354986-1E00-4BCA-A582-4506AE0DBDF8}" dt="2023-06-06T20:16:56.581" v="1176" actId="6549"/>
        <pc:sldMkLst>
          <pc:docMk/>
          <pc:sldMk cId="3225526290" sldId="301"/>
        </pc:sldMkLst>
        <pc:spChg chg="del">
          <ac:chgData name="Péter" userId="b243dbcc-a775-443b-99f8-30dfc60210d0" providerId="ADAL" clId="{94354986-1E00-4BCA-A582-4506AE0DBDF8}" dt="2023-06-06T16:38:52.533" v="125" actId="478"/>
          <ac:spMkLst>
            <pc:docMk/>
            <pc:sldMk cId="3225526290" sldId="301"/>
            <ac:spMk id="2" creationId="{00000000-0000-0000-0000-000000000000}"/>
          </ac:spMkLst>
        </pc:spChg>
        <pc:spChg chg="del">
          <ac:chgData name="Péter" userId="b243dbcc-a775-443b-99f8-30dfc60210d0" providerId="ADAL" clId="{94354986-1E00-4BCA-A582-4506AE0DBDF8}" dt="2023-06-06T16:39:00.524" v="128" actId="478"/>
          <ac:spMkLst>
            <pc:docMk/>
            <pc:sldMk cId="3225526290" sldId="301"/>
            <ac:spMk id="3" creationId="{00000000-0000-0000-0000-000000000000}"/>
          </ac:spMkLst>
        </pc:spChg>
        <pc:spChg chg="add mod">
          <ac:chgData name="Péter" userId="b243dbcc-a775-443b-99f8-30dfc60210d0" providerId="ADAL" clId="{94354986-1E00-4BCA-A582-4506AE0DBDF8}" dt="2023-06-06T19:53:02.821" v="611" actId="164"/>
          <ac:spMkLst>
            <pc:docMk/>
            <pc:sldMk cId="3225526290" sldId="301"/>
            <ac:spMk id="12" creationId="{F7AD4324-4CEF-18CF-2FD1-3B6DA0B08A2C}"/>
          </ac:spMkLst>
        </pc:spChg>
        <pc:spChg chg="add mod">
          <ac:chgData name="Péter" userId="b243dbcc-a775-443b-99f8-30dfc60210d0" providerId="ADAL" clId="{94354986-1E00-4BCA-A582-4506AE0DBDF8}" dt="2023-06-06T19:56:59.796" v="770" actId="20577"/>
          <ac:spMkLst>
            <pc:docMk/>
            <pc:sldMk cId="3225526290" sldId="301"/>
            <ac:spMk id="20" creationId="{3B209C51-B21B-0566-C622-2C31C7964C81}"/>
          </ac:spMkLst>
        </pc:spChg>
        <pc:spChg chg="add del mod">
          <ac:chgData name="Péter" userId="b243dbcc-a775-443b-99f8-30dfc60210d0" providerId="ADAL" clId="{94354986-1E00-4BCA-A582-4506AE0DBDF8}" dt="2023-06-06T19:53:47.593" v="640" actId="478"/>
          <ac:spMkLst>
            <pc:docMk/>
            <pc:sldMk cId="3225526290" sldId="301"/>
            <ac:spMk id="21" creationId="{180FA5D7-C810-8834-45EE-951DB454D3F6}"/>
          </ac:spMkLst>
        </pc:spChg>
        <pc:spChg chg="add mod">
          <ac:chgData name="Péter" userId="b243dbcc-a775-443b-99f8-30dfc60210d0" providerId="ADAL" clId="{94354986-1E00-4BCA-A582-4506AE0DBDF8}" dt="2023-06-06T19:59:12.324" v="821" actId="255"/>
          <ac:spMkLst>
            <pc:docMk/>
            <pc:sldMk cId="3225526290" sldId="301"/>
            <ac:spMk id="24" creationId="{62287343-37E5-1072-8A04-21006A36BA65}"/>
          </ac:spMkLst>
        </pc:spChg>
        <pc:spChg chg="add mod">
          <ac:chgData name="Péter" userId="b243dbcc-a775-443b-99f8-30dfc60210d0" providerId="ADAL" clId="{94354986-1E00-4BCA-A582-4506AE0DBDF8}" dt="2023-06-06T20:08:05.483" v="1124" actId="1076"/>
          <ac:spMkLst>
            <pc:docMk/>
            <pc:sldMk cId="3225526290" sldId="301"/>
            <ac:spMk id="25" creationId="{A8C40CCA-895D-368B-C115-864C9260185D}"/>
          </ac:spMkLst>
        </pc:spChg>
        <pc:spChg chg="add mod">
          <ac:chgData name="Péter" userId="b243dbcc-a775-443b-99f8-30dfc60210d0" providerId="ADAL" clId="{94354986-1E00-4BCA-A582-4506AE0DBDF8}" dt="2023-06-06T20:07:59.840" v="1123" actId="164"/>
          <ac:spMkLst>
            <pc:docMk/>
            <pc:sldMk cId="3225526290" sldId="301"/>
            <ac:spMk id="31" creationId="{448F417F-D7F1-CC84-E5CC-D598DBA196F7}"/>
          </ac:spMkLst>
        </pc:spChg>
        <pc:spChg chg="add mod">
          <ac:chgData name="Péter" userId="b243dbcc-a775-443b-99f8-30dfc60210d0" providerId="ADAL" clId="{94354986-1E00-4BCA-A582-4506AE0DBDF8}" dt="2023-06-06T20:07:59.840" v="1123" actId="164"/>
          <ac:spMkLst>
            <pc:docMk/>
            <pc:sldMk cId="3225526290" sldId="301"/>
            <ac:spMk id="32" creationId="{29A636EE-42AC-AE5B-FCFD-56A3917C60C9}"/>
          </ac:spMkLst>
        </pc:spChg>
        <pc:spChg chg="add mod">
          <ac:chgData name="Péter" userId="b243dbcc-a775-443b-99f8-30dfc60210d0" providerId="ADAL" clId="{94354986-1E00-4BCA-A582-4506AE0DBDF8}" dt="2023-06-06T20:07:59.840" v="1123" actId="164"/>
          <ac:spMkLst>
            <pc:docMk/>
            <pc:sldMk cId="3225526290" sldId="301"/>
            <ac:spMk id="33" creationId="{D54C69FB-F518-B362-430D-91A52CC7230C}"/>
          </ac:spMkLst>
        </pc:spChg>
        <pc:spChg chg="add mod">
          <ac:chgData name="Péter" userId="b243dbcc-a775-443b-99f8-30dfc60210d0" providerId="ADAL" clId="{94354986-1E00-4BCA-A582-4506AE0DBDF8}" dt="2023-06-06T20:07:59.840" v="1123" actId="164"/>
          <ac:spMkLst>
            <pc:docMk/>
            <pc:sldMk cId="3225526290" sldId="301"/>
            <ac:spMk id="34" creationId="{2B5FB78F-A25E-8B90-2C53-BA31E576A58A}"/>
          </ac:spMkLst>
        </pc:spChg>
        <pc:spChg chg="add mod">
          <ac:chgData name="Péter" userId="b243dbcc-a775-443b-99f8-30dfc60210d0" providerId="ADAL" clId="{94354986-1E00-4BCA-A582-4506AE0DBDF8}" dt="2023-06-06T20:16:56.581" v="1176" actId="6549"/>
          <ac:spMkLst>
            <pc:docMk/>
            <pc:sldMk cId="3225526290" sldId="301"/>
            <ac:spMk id="36" creationId="{7C5BBCD9-6D8A-E5A8-2DA5-4E8481782DF1}"/>
          </ac:spMkLst>
        </pc:spChg>
        <pc:spChg chg="mod">
          <ac:chgData name="Péter" userId="b243dbcc-a775-443b-99f8-30dfc60210d0" providerId="ADAL" clId="{94354986-1E00-4BCA-A582-4506AE0DBDF8}" dt="2023-06-05T20:20:37.833" v="3" actId="1036"/>
          <ac:spMkLst>
            <pc:docMk/>
            <pc:sldMk cId="3225526290" sldId="301"/>
            <ac:spMk id="56" creationId="{3501C906-148B-4789-BFF2-3F94DE58E185}"/>
          </ac:spMkLst>
        </pc:spChg>
        <pc:spChg chg="mod">
          <ac:chgData name="Péter" userId="b243dbcc-a775-443b-99f8-30dfc60210d0" providerId="ADAL" clId="{94354986-1E00-4BCA-A582-4506AE0DBDF8}" dt="2023-06-05T20:20:37.833" v="3" actId="1036"/>
          <ac:spMkLst>
            <pc:docMk/>
            <pc:sldMk cId="3225526290" sldId="301"/>
            <ac:spMk id="57" creationId="{41479224-32C0-490C-BF33-6833C5EDBB95}"/>
          </ac:spMkLst>
        </pc:spChg>
        <pc:spChg chg="mod">
          <ac:chgData name="Péter" userId="b243dbcc-a775-443b-99f8-30dfc60210d0" providerId="ADAL" clId="{94354986-1E00-4BCA-A582-4506AE0DBDF8}" dt="2023-06-05T20:20:37.833" v="3" actId="1036"/>
          <ac:spMkLst>
            <pc:docMk/>
            <pc:sldMk cId="3225526290" sldId="301"/>
            <ac:spMk id="58" creationId="{8F699D8D-1D65-4F6C-9865-2D87E4F65E67}"/>
          </ac:spMkLst>
        </pc:spChg>
        <pc:spChg chg="mod">
          <ac:chgData name="Péter" userId="b243dbcc-a775-443b-99f8-30dfc60210d0" providerId="ADAL" clId="{94354986-1E00-4BCA-A582-4506AE0DBDF8}" dt="2023-06-05T20:20:37.833" v="3" actId="1036"/>
          <ac:spMkLst>
            <pc:docMk/>
            <pc:sldMk cId="3225526290" sldId="301"/>
            <ac:spMk id="59" creationId="{78C4A269-2C0B-458F-A805-75EEBB1E91B2}"/>
          </ac:spMkLst>
        </pc:spChg>
        <pc:spChg chg="mod">
          <ac:chgData name="Péter" userId="b243dbcc-a775-443b-99f8-30dfc60210d0" providerId="ADAL" clId="{94354986-1E00-4BCA-A582-4506AE0DBDF8}" dt="2023-06-05T20:20:37.833" v="3" actId="1036"/>
          <ac:spMkLst>
            <pc:docMk/>
            <pc:sldMk cId="3225526290" sldId="301"/>
            <ac:spMk id="65" creationId="{642DB47B-9CB5-48B7-9418-BC14C9AEE41E}"/>
          </ac:spMkLst>
        </pc:spChg>
        <pc:spChg chg="mod">
          <ac:chgData name="Péter" userId="b243dbcc-a775-443b-99f8-30dfc60210d0" providerId="ADAL" clId="{94354986-1E00-4BCA-A582-4506AE0DBDF8}" dt="2023-06-05T20:20:37.833" v="3" actId="1036"/>
          <ac:spMkLst>
            <pc:docMk/>
            <pc:sldMk cId="3225526290" sldId="301"/>
            <ac:spMk id="66" creationId="{4ECAD8DD-D9D6-429E-85E9-18641CF99A03}"/>
          </ac:spMkLst>
        </pc:spChg>
        <pc:spChg chg="mod">
          <ac:chgData name="Péter" userId="b243dbcc-a775-443b-99f8-30dfc60210d0" providerId="ADAL" clId="{94354986-1E00-4BCA-A582-4506AE0DBDF8}" dt="2023-06-05T20:20:37.833" v="3" actId="1036"/>
          <ac:spMkLst>
            <pc:docMk/>
            <pc:sldMk cId="3225526290" sldId="301"/>
            <ac:spMk id="70" creationId="{2F8BEC2E-A714-4FAE-B749-E4AC3F3E2DAC}"/>
          </ac:spMkLst>
        </pc:spChg>
        <pc:spChg chg="mod">
          <ac:chgData name="Péter" userId="b243dbcc-a775-443b-99f8-30dfc60210d0" providerId="ADAL" clId="{94354986-1E00-4BCA-A582-4506AE0DBDF8}" dt="2023-06-05T20:20:37.833" v="3" actId="1036"/>
          <ac:spMkLst>
            <pc:docMk/>
            <pc:sldMk cId="3225526290" sldId="301"/>
            <ac:spMk id="71" creationId="{D379C398-2222-486F-9AFD-138D7625EFD6}"/>
          </ac:spMkLst>
        </pc:spChg>
        <pc:spChg chg="mod">
          <ac:chgData name="Péter" userId="b243dbcc-a775-443b-99f8-30dfc60210d0" providerId="ADAL" clId="{94354986-1E00-4BCA-A582-4506AE0DBDF8}" dt="2023-06-05T20:20:37.833" v="3" actId="1036"/>
          <ac:spMkLst>
            <pc:docMk/>
            <pc:sldMk cId="3225526290" sldId="301"/>
            <ac:spMk id="72" creationId="{67AFCCF0-6C57-48A9-A6EA-C1A5BBD61602}"/>
          </ac:spMkLst>
        </pc:spChg>
        <pc:spChg chg="mod">
          <ac:chgData name="Péter" userId="b243dbcc-a775-443b-99f8-30dfc60210d0" providerId="ADAL" clId="{94354986-1E00-4BCA-A582-4506AE0DBDF8}" dt="2023-06-05T20:20:37.833" v="3" actId="1036"/>
          <ac:spMkLst>
            <pc:docMk/>
            <pc:sldMk cId="3225526290" sldId="301"/>
            <ac:spMk id="73" creationId="{1B2F08BB-8857-4266-9D4A-1B00302AFE8B}"/>
          </ac:spMkLst>
        </pc:spChg>
        <pc:spChg chg="mod">
          <ac:chgData name="Péter" userId="b243dbcc-a775-443b-99f8-30dfc60210d0" providerId="ADAL" clId="{94354986-1E00-4BCA-A582-4506AE0DBDF8}" dt="2023-06-05T20:20:37.833" v="3" actId="1036"/>
          <ac:spMkLst>
            <pc:docMk/>
            <pc:sldMk cId="3225526290" sldId="301"/>
            <ac:spMk id="74" creationId="{E1BAAF31-3CA8-4BFB-8F8B-B2073B5BD63D}"/>
          </ac:spMkLst>
        </pc:spChg>
        <pc:spChg chg="mod">
          <ac:chgData name="Péter" userId="b243dbcc-a775-443b-99f8-30dfc60210d0" providerId="ADAL" clId="{94354986-1E00-4BCA-A582-4506AE0DBDF8}" dt="2023-06-05T20:20:37.833" v="3" actId="1036"/>
          <ac:spMkLst>
            <pc:docMk/>
            <pc:sldMk cId="3225526290" sldId="301"/>
            <ac:spMk id="75" creationId="{2B658E30-92B5-4584-9E78-39BFF8DFCF34}"/>
          </ac:spMkLst>
        </pc:spChg>
        <pc:spChg chg="del">
          <ac:chgData name="Péter" userId="b243dbcc-a775-443b-99f8-30dfc60210d0" providerId="ADAL" clId="{94354986-1E00-4BCA-A582-4506AE0DBDF8}" dt="2023-06-06T16:38:56.049" v="126" actId="478"/>
          <ac:spMkLst>
            <pc:docMk/>
            <pc:sldMk cId="3225526290" sldId="301"/>
            <ac:spMk id="76" creationId="{2BB3DB79-8D67-4508-A3F6-EDE75428CC60}"/>
          </ac:spMkLst>
        </pc:spChg>
        <pc:spChg chg="del mod">
          <ac:chgData name="Péter" userId="b243dbcc-a775-443b-99f8-30dfc60210d0" providerId="ADAL" clId="{94354986-1E00-4BCA-A582-4506AE0DBDF8}" dt="2023-06-06T19:57:37.211" v="781" actId="478"/>
          <ac:spMkLst>
            <pc:docMk/>
            <pc:sldMk cId="3225526290" sldId="301"/>
            <ac:spMk id="81" creationId="{81DA7447-0F92-4F8C-AA3F-6E3D6CFD1218}"/>
          </ac:spMkLst>
        </pc:spChg>
        <pc:grpChg chg="add mod">
          <ac:chgData name="Péter" userId="b243dbcc-a775-443b-99f8-30dfc60210d0" providerId="ADAL" clId="{94354986-1E00-4BCA-A582-4506AE0DBDF8}" dt="2023-06-06T19:58:22.979" v="788" actId="1076"/>
          <ac:grpSpMkLst>
            <pc:docMk/>
            <pc:sldMk cId="3225526290" sldId="301"/>
            <ac:grpSpMk id="19" creationId="{C128B25A-5A70-2679-DD30-36EAA1D91984}"/>
          </ac:grpSpMkLst>
        </pc:grpChg>
        <pc:grpChg chg="add mod">
          <ac:chgData name="Péter" userId="b243dbcc-a775-443b-99f8-30dfc60210d0" providerId="ADAL" clId="{94354986-1E00-4BCA-A582-4506AE0DBDF8}" dt="2023-06-06T20:07:59.840" v="1123" actId="164"/>
          <ac:grpSpMkLst>
            <pc:docMk/>
            <pc:sldMk cId="3225526290" sldId="301"/>
            <ac:grpSpMk id="35" creationId="{7E208B53-AA64-412F-E1C7-E8B1B2233D72}"/>
          </ac:grpSpMkLst>
        </pc:grpChg>
        <pc:grpChg chg="del mod">
          <ac:chgData name="Péter" userId="b243dbcc-a775-443b-99f8-30dfc60210d0" providerId="ADAL" clId="{94354986-1E00-4BCA-A582-4506AE0DBDF8}" dt="2023-06-06T16:38:48.888" v="124" actId="478"/>
          <ac:grpSpMkLst>
            <pc:docMk/>
            <pc:sldMk cId="3225526290" sldId="301"/>
            <ac:grpSpMk id="54" creationId="{6E223A80-902E-4101-8F89-9974DF061327}"/>
          </ac:grpSpMkLst>
        </pc:grpChg>
        <pc:grpChg chg="mod">
          <ac:chgData name="Péter" userId="b243dbcc-a775-443b-99f8-30dfc60210d0" providerId="ADAL" clId="{94354986-1E00-4BCA-A582-4506AE0DBDF8}" dt="2023-06-05T20:20:37.833" v="3" actId="1036"/>
          <ac:grpSpMkLst>
            <pc:docMk/>
            <pc:sldMk cId="3225526290" sldId="301"/>
            <ac:grpSpMk id="64" creationId="{86D1E33F-9861-4B2E-94B6-958860411730}"/>
          </ac:grpSpMkLst>
        </pc:grpChg>
        <pc:grpChg chg="mod">
          <ac:chgData name="Péter" userId="b243dbcc-a775-443b-99f8-30dfc60210d0" providerId="ADAL" clId="{94354986-1E00-4BCA-A582-4506AE0DBDF8}" dt="2023-06-05T20:20:37.833" v="3" actId="1036"/>
          <ac:grpSpMkLst>
            <pc:docMk/>
            <pc:sldMk cId="3225526290" sldId="301"/>
            <ac:grpSpMk id="67" creationId="{963A2ADB-6AB1-4EFC-B212-EE661CC77D71}"/>
          </ac:grpSpMkLst>
        </pc:grpChg>
        <pc:picChg chg="add mod">
          <ac:chgData name="Péter" userId="b243dbcc-a775-443b-99f8-30dfc60210d0" providerId="ADAL" clId="{94354986-1E00-4BCA-A582-4506AE0DBDF8}" dt="2023-06-06T20:07:59.840" v="1123" actId="164"/>
          <ac:picMkLst>
            <pc:docMk/>
            <pc:sldMk cId="3225526290" sldId="301"/>
            <ac:picMk id="5" creationId="{211DFBE5-9DC6-02B1-A025-CB9F454D7C63}"/>
          </ac:picMkLst>
        </pc:picChg>
        <pc:picChg chg="add mod ord">
          <ac:chgData name="Péter" userId="b243dbcc-a775-443b-99f8-30dfc60210d0" providerId="ADAL" clId="{94354986-1E00-4BCA-A582-4506AE0DBDF8}" dt="2023-06-06T19:58:41.650" v="794" actId="1076"/>
          <ac:picMkLst>
            <pc:docMk/>
            <pc:sldMk cId="3225526290" sldId="301"/>
            <ac:picMk id="7" creationId="{722C7C32-100F-ED2A-5309-E4014A2B2E65}"/>
          </ac:picMkLst>
        </pc:picChg>
        <pc:picChg chg="add mod modCrop">
          <ac:chgData name="Péter" userId="b243dbcc-a775-443b-99f8-30dfc60210d0" providerId="ADAL" clId="{94354986-1E00-4BCA-A582-4506AE0DBDF8}" dt="2023-06-06T19:54:59.512" v="681" actId="732"/>
          <ac:picMkLst>
            <pc:docMk/>
            <pc:sldMk cId="3225526290" sldId="301"/>
            <ac:picMk id="9" creationId="{D55B93EA-5A15-2D36-C5F7-AAD2178676A2}"/>
          </ac:picMkLst>
        </pc:picChg>
        <pc:picChg chg="add del mod">
          <ac:chgData name="Péter" userId="b243dbcc-a775-443b-99f8-30dfc60210d0" providerId="ADAL" clId="{94354986-1E00-4BCA-A582-4506AE0DBDF8}" dt="2023-06-06T19:49:48.116" v="556" actId="478"/>
          <ac:picMkLst>
            <pc:docMk/>
            <pc:sldMk cId="3225526290" sldId="301"/>
            <ac:picMk id="10" creationId="{5D7F2407-B579-1F23-D818-EC58E9A7825A}"/>
          </ac:picMkLst>
        </pc:picChg>
        <pc:picChg chg="add mod modCrop">
          <ac:chgData name="Péter" userId="b243dbcc-a775-443b-99f8-30dfc60210d0" providerId="ADAL" clId="{94354986-1E00-4BCA-A582-4506AE0DBDF8}" dt="2023-06-06T19:58:28.879" v="789" actId="1076"/>
          <ac:picMkLst>
            <pc:docMk/>
            <pc:sldMk cId="3225526290" sldId="301"/>
            <ac:picMk id="11" creationId="{84A07D58-6210-C95F-DEB6-98B063952389}"/>
          </ac:picMkLst>
        </pc:picChg>
        <pc:picChg chg="mod">
          <ac:chgData name="Péter" userId="b243dbcc-a775-443b-99f8-30dfc60210d0" providerId="ADAL" clId="{94354986-1E00-4BCA-A582-4506AE0DBDF8}" dt="2023-06-05T20:20:37.833" v="3" actId="1036"/>
          <ac:picMkLst>
            <pc:docMk/>
            <pc:sldMk cId="3225526290" sldId="301"/>
            <ac:picMk id="55" creationId="{CCEF736A-874A-4DCF-8F18-A407DABC7FE2}"/>
          </ac:picMkLst>
        </pc:picChg>
        <pc:picChg chg="del">
          <ac:chgData name="Péter" userId="b243dbcc-a775-443b-99f8-30dfc60210d0" providerId="ADAL" clId="{94354986-1E00-4BCA-A582-4506AE0DBDF8}" dt="2023-06-06T16:38:43.795" v="123" actId="478"/>
          <ac:picMkLst>
            <pc:docMk/>
            <pc:sldMk cId="3225526290" sldId="301"/>
            <ac:picMk id="79" creationId="{77E503B6-88DD-482B-A8A0-9281AE496592}"/>
          </ac:picMkLst>
        </pc:picChg>
        <pc:picChg chg="del">
          <ac:chgData name="Péter" userId="b243dbcc-a775-443b-99f8-30dfc60210d0" providerId="ADAL" clId="{94354986-1E00-4BCA-A582-4506AE0DBDF8}" dt="2023-06-06T16:38:58.086" v="127" actId="478"/>
          <ac:picMkLst>
            <pc:docMk/>
            <pc:sldMk cId="3225526290" sldId="301"/>
            <ac:picMk id="80" creationId="{94DC4DA4-B427-43B4-B9FE-DEF93D1C6279}"/>
          </ac:picMkLst>
        </pc:picChg>
        <pc:picChg chg="del">
          <ac:chgData name="Péter" userId="b243dbcc-a775-443b-99f8-30dfc60210d0" providerId="ADAL" clId="{94354986-1E00-4BCA-A582-4506AE0DBDF8}" dt="2023-06-06T16:38:43.795" v="123" actId="478"/>
          <ac:picMkLst>
            <pc:docMk/>
            <pc:sldMk cId="3225526290" sldId="301"/>
            <ac:picMk id="82" creationId="{3B509E4B-F26D-4A13-81A2-D492C36F577D}"/>
          </ac:picMkLst>
        </pc:picChg>
        <pc:cxnChg chg="add mod">
          <ac:chgData name="Péter" userId="b243dbcc-a775-443b-99f8-30dfc60210d0" providerId="ADAL" clId="{94354986-1E00-4BCA-A582-4506AE0DBDF8}" dt="2023-06-06T19:58:32.587" v="790" actId="14100"/>
          <ac:cxnSpMkLst>
            <pc:docMk/>
            <pc:sldMk cId="3225526290" sldId="301"/>
            <ac:cxnSpMk id="14" creationId="{BCD6362C-18B7-C8B2-CD40-6C76337D4C7C}"/>
          </ac:cxnSpMkLst>
        </pc:cxnChg>
        <pc:cxnChg chg="add mod">
          <ac:chgData name="Péter" userId="b243dbcc-a775-443b-99f8-30dfc60210d0" providerId="ADAL" clId="{94354986-1E00-4BCA-A582-4506AE0DBDF8}" dt="2023-06-06T19:58:36.307" v="791" actId="14100"/>
          <ac:cxnSpMkLst>
            <pc:docMk/>
            <pc:sldMk cId="3225526290" sldId="301"/>
            <ac:cxnSpMk id="17" creationId="{C7B312A2-F0A1-A49F-5271-E5F8725A3977}"/>
          </ac:cxnSpMkLst>
        </pc:cxnChg>
        <pc:cxnChg chg="add mod">
          <ac:chgData name="Péter" userId="b243dbcc-a775-443b-99f8-30dfc60210d0" providerId="ADAL" clId="{94354986-1E00-4BCA-A582-4506AE0DBDF8}" dt="2023-06-06T20:07:59.840" v="1123" actId="164"/>
          <ac:cxnSpMkLst>
            <pc:docMk/>
            <pc:sldMk cId="3225526290" sldId="301"/>
            <ac:cxnSpMk id="27" creationId="{E34DD4A5-BB12-D0DF-3B83-780D6AA515E9}"/>
          </ac:cxnSpMkLst>
        </pc:cxnChg>
        <pc:cxnChg chg="add mod">
          <ac:chgData name="Péter" userId="b243dbcc-a775-443b-99f8-30dfc60210d0" providerId="ADAL" clId="{94354986-1E00-4BCA-A582-4506AE0DBDF8}" dt="2023-06-06T20:07:59.840" v="1123" actId="164"/>
          <ac:cxnSpMkLst>
            <pc:docMk/>
            <pc:sldMk cId="3225526290" sldId="301"/>
            <ac:cxnSpMk id="28" creationId="{937FE537-A8BF-982D-A7BE-A97027405EEE}"/>
          </ac:cxnSpMkLst>
        </pc:cxnChg>
        <pc:cxnChg chg="mod">
          <ac:chgData name="Péter" userId="b243dbcc-a775-443b-99f8-30dfc60210d0" providerId="ADAL" clId="{94354986-1E00-4BCA-A582-4506AE0DBDF8}" dt="2023-06-05T20:20:37.833" v="3" actId="1036"/>
          <ac:cxnSpMkLst>
            <pc:docMk/>
            <pc:sldMk cId="3225526290" sldId="301"/>
            <ac:cxnSpMk id="60" creationId="{C4C16C59-DAD0-456F-A3A0-0043F6889BA3}"/>
          </ac:cxnSpMkLst>
        </pc:cxnChg>
        <pc:cxnChg chg="mod">
          <ac:chgData name="Péter" userId="b243dbcc-a775-443b-99f8-30dfc60210d0" providerId="ADAL" clId="{94354986-1E00-4BCA-A582-4506AE0DBDF8}" dt="2023-06-05T20:20:37.833" v="3" actId="1036"/>
          <ac:cxnSpMkLst>
            <pc:docMk/>
            <pc:sldMk cId="3225526290" sldId="301"/>
            <ac:cxnSpMk id="61" creationId="{DEEAC478-4EF3-442A-BD8C-2B5271DB7420}"/>
          </ac:cxnSpMkLst>
        </pc:cxnChg>
        <pc:cxnChg chg="mod">
          <ac:chgData name="Péter" userId="b243dbcc-a775-443b-99f8-30dfc60210d0" providerId="ADAL" clId="{94354986-1E00-4BCA-A582-4506AE0DBDF8}" dt="2023-06-05T20:20:37.833" v="3" actId="1036"/>
          <ac:cxnSpMkLst>
            <pc:docMk/>
            <pc:sldMk cId="3225526290" sldId="301"/>
            <ac:cxnSpMk id="62" creationId="{76F11DA7-1B9A-4C64-8DE8-696EA11101C2}"/>
          </ac:cxnSpMkLst>
        </pc:cxnChg>
        <pc:cxnChg chg="mod">
          <ac:chgData name="Péter" userId="b243dbcc-a775-443b-99f8-30dfc60210d0" providerId="ADAL" clId="{94354986-1E00-4BCA-A582-4506AE0DBDF8}" dt="2023-06-05T20:20:37.833" v="3" actId="1036"/>
          <ac:cxnSpMkLst>
            <pc:docMk/>
            <pc:sldMk cId="3225526290" sldId="301"/>
            <ac:cxnSpMk id="63" creationId="{CCECB64B-9835-4828-9A57-0D63FD5CC7C8}"/>
          </ac:cxnSpMkLst>
        </pc:cxnChg>
        <pc:cxnChg chg="mod">
          <ac:chgData name="Péter" userId="b243dbcc-a775-443b-99f8-30dfc60210d0" providerId="ADAL" clId="{94354986-1E00-4BCA-A582-4506AE0DBDF8}" dt="2023-06-05T20:20:37.833" v="3" actId="1036"/>
          <ac:cxnSpMkLst>
            <pc:docMk/>
            <pc:sldMk cId="3225526290" sldId="301"/>
            <ac:cxnSpMk id="68" creationId="{05D785D8-AE4C-40A9-B17A-B4EA33F27123}"/>
          </ac:cxnSpMkLst>
        </pc:cxnChg>
        <pc:cxnChg chg="mod">
          <ac:chgData name="Péter" userId="b243dbcc-a775-443b-99f8-30dfc60210d0" providerId="ADAL" clId="{94354986-1E00-4BCA-A582-4506AE0DBDF8}" dt="2023-06-05T20:20:37.833" v="3" actId="1036"/>
          <ac:cxnSpMkLst>
            <pc:docMk/>
            <pc:sldMk cId="3225526290" sldId="301"/>
            <ac:cxnSpMk id="69" creationId="{DD881560-F7D4-404F-A06E-38F20800FAB1}"/>
          </ac:cxnSpMkLst>
        </pc:cxnChg>
      </pc:sldChg>
      <pc:sldChg chg="del">
        <pc:chgData name="Péter" userId="b243dbcc-a775-443b-99f8-30dfc60210d0" providerId="ADAL" clId="{94354986-1E00-4BCA-A582-4506AE0DBDF8}" dt="2023-06-06T21:05:13.723" v="2198" actId="47"/>
        <pc:sldMkLst>
          <pc:docMk/>
          <pc:sldMk cId="3092410891" sldId="303"/>
        </pc:sldMkLst>
      </pc:sldChg>
      <pc:sldChg chg="del">
        <pc:chgData name="Péter" userId="b243dbcc-a775-443b-99f8-30dfc60210d0" providerId="ADAL" clId="{94354986-1E00-4BCA-A582-4506AE0DBDF8}" dt="2023-06-06T21:05:17.396" v="2199" actId="47"/>
        <pc:sldMkLst>
          <pc:docMk/>
          <pc:sldMk cId="2664903032" sldId="304"/>
        </pc:sldMkLst>
      </pc:sldChg>
      <pc:sldChg chg="add del">
        <pc:chgData name="Péter" userId="b243dbcc-a775-443b-99f8-30dfc60210d0" providerId="ADAL" clId="{94354986-1E00-4BCA-A582-4506AE0DBDF8}" dt="2023-06-06T21:05:26.999" v="2202" actId="47"/>
        <pc:sldMkLst>
          <pc:docMk/>
          <pc:sldMk cId="919550422" sldId="305"/>
        </pc:sldMkLst>
      </pc:sldChg>
      <pc:sldChg chg="addSp delSp modSp del">
        <pc:chgData name="Péter" userId="b243dbcc-a775-443b-99f8-30dfc60210d0" providerId="ADAL" clId="{94354986-1E00-4BCA-A582-4506AE0DBDF8}" dt="2023-06-06T21:05:29.353" v="2203" actId="47"/>
        <pc:sldMkLst>
          <pc:docMk/>
          <pc:sldMk cId="529968212" sldId="306"/>
        </pc:sldMkLst>
        <pc:spChg chg="add del mod">
          <ac:chgData name="Péter" userId="b243dbcc-a775-443b-99f8-30dfc60210d0" providerId="ADAL" clId="{94354986-1E00-4BCA-A582-4506AE0DBDF8}" dt="2023-06-06T20:18:05.872" v="1227"/>
          <ac:spMkLst>
            <pc:docMk/>
            <pc:sldMk cId="529968212" sldId="306"/>
            <ac:spMk id="3" creationId="{CEBCB983-CC86-71B6-D9A2-B3474FB0BD7B}"/>
          </ac:spMkLst>
        </pc:spChg>
      </pc:sldChg>
      <pc:sldChg chg="del">
        <pc:chgData name="Péter" userId="b243dbcc-a775-443b-99f8-30dfc60210d0" providerId="ADAL" clId="{94354986-1E00-4BCA-A582-4506AE0DBDF8}" dt="2023-06-06T21:05:31.359" v="2204" actId="47"/>
        <pc:sldMkLst>
          <pc:docMk/>
          <pc:sldMk cId="2929366842" sldId="307"/>
        </pc:sldMkLst>
      </pc:sldChg>
      <pc:sldChg chg="del">
        <pc:chgData name="Péter" userId="b243dbcc-a775-443b-99f8-30dfc60210d0" providerId="ADAL" clId="{94354986-1E00-4BCA-A582-4506AE0DBDF8}" dt="2023-06-06T21:05:32.407" v="2205" actId="47"/>
        <pc:sldMkLst>
          <pc:docMk/>
          <pc:sldMk cId="3118721457" sldId="308"/>
        </pc:sldMkLst>
      </pc:sldChg>
      <pc:sldChg chg="addSp modSp mod modAnim modNotesTx">
        <pc:chgData name="Péter" userId="b243dbcc-a775-443b-99f8-30dfc60210d0" providerId="ADAL" clId="{94354986-1E00-4BCA-A582-4506AE0DBDF8}" dt="2023-06-07T22:18:56.823" v="6740"/>
        <pc:sldMkLst>
          <pc:docMk/>
          <pc:sldMk cId="1891209830" sldId="309"/>
        </pc:sldMkLst>
        <pc:spChg chg="add mod">
          <ac:chgData name="Péter" userId="b243dbcc-a775-443b-99f8-30dfc60210d0" providerId="ADAL" clId="{94354986-1E00-4BCA-A582-4506AE0DBDF8}" dt="2023-06-07T22:15:27.361" v="6727" actId="1076"/>
          <ac:spMkLst>
            <pc:docMk/>
            <pc:sldMk cId="1891209830" sldId="309"/>
            <ac:spMk id="3" creationId="{8CE4D9CA-380B-5138-EF83-DCD3842C0437}"/>
          </ac:spMkLst>
        </pc:spChg>
        <pc:spChg chg="add mod">
          <ac:chgData name="Péter" userId="b243dbcc-a775-443b-99f8-30dfc60210d0" providerId="ADAL" clId="{94354986-1E00-4BCA-A582-4506AE0DBDF8}" dt="2023-06-07T22:15:32.456" v="6729" actId="1076"/>
          <ac:spMkLst>
            <pc:docMk/>
            <pc:sldMk cId="1891209830" sldId="309"/>
            <ac:spMk id="7" creationId="{EBD7C6F8-6B45-9348-EB92-598789D75ED1}"/>
          </ac:spMkLst>
        </pc:spChg>
        <pc:spChg chg="mod">
          <ac:chgData name="Péter" userId="b243dbcc-a775-443b-99f8-30dfc60210d0" providerId="ADAL" clId="{94354986-1E00-4BCA-A582-4506AE0DBDF8}" dt="2023-06-07T22:15:10.909" v="6716" actId="1076"/>
          <ac:spMkLst>
            <pc:docMk/>
            <pc:sldMk cId="1891209830" sldId="309"/>
            <ac:spMk id="15" creationId="{00000000-0000-0000-0000-000000000000}"/>
          </ac:spMkLst>
        </pc:spChg>
        <pc:picChg chg="add mod">
          <ac:chgData name="Péter" userId="b243dbcc-a775-443b-99f8-30dfc60210d0" providerId="ADAL" clId="{94354986-1E00-4BCA-A582-4506AE0DBDF8}" dt="2023-06-07T22:15:28.444" v="6728" actId="1076"/>
          <ac:picMkLst>
            <pc:docMk/>
            <pc:sldMk cId="1891209830" sldId="309"/>
            <ac:picMk id="5" creationId="{51380F9C-D277-6FE7-9719-6CDC8107699F}"/>
          </ac:picMkLst>
        </pc:picChg>
      </pc:sldChg>
      <pc:sldChg chg="addSp delSp modSp mod modAnim">
        <pc:chgData name="Péter" userId="b243dbcc-a775-443b-99f8-30dfc60210d0" providerId="ADAL" clId="{94354986-1E00-4BCA-A582-4506AE0DBDF8}" dt="2023-06-07T18:38:55.286" v="3496" actId="20577"/>
        <pc:sldMkLst>
          <pc:docMk/>
          <pc:sldMk cId="2371568881" sldId="310"/>
        </pc:sldMkLst>
        <pc:spChg chg="mod">
          <ac:chgData name="Péter" userId="b243dbcc-a775-443b-99f8-30dfc60210d0" providerId="ADAL" clId="{94354986-1E00-4BCA-A582-4506AE0DBDF8}" dt="2023-06-07T18:38:55.286" v="3496" actId="20577"/>
          <ac:spMkLst>
            <pc:docMk/>
            <pc:sldMk cId="2371568881" sldId="310"/>
            <ac:spMk id="2" creationId="{00000000-0000-0000-0000-000000000000}"/>
          </ac:spMkLst>
        </pc:spChg>
        <pc:spChg chg="del">
          <ac:chgData name="Péter" userId="b243dbcc-a775-443b-99f8-30dfc60210d0" providerId="ADAL" clId="{94354986-1E00-4BCA-A582-4506AE0DBDF8}" dt="2023-06-07T18:08:15.573" v="2887" actId="478"/>
          <ac:spMkLst>
            <pc:docMk/>
            <pc:sldMk cId="2371568881" sldId="310"/>
            <ac:spMk id="3" creationId="{00000000-0000-0000-0000-000000000000}"/>
          </ac:spMkLst>
        </pc:spChg>
        <pc:spChg chg="mod">
          <ac:chgData name="Péter" userId="b243dbcc-a775-443b-99f8-30dfc60210d0" providerId="ADAL" clId="{94354986-1E00-4BCA-A582-4506AE0DBDF8}" dt="2023-06-07T18:08:41.882" v="2895" actId="164"/>
          <ac:spMkLst>
            <pc:docMk/>
            <pc:sldMk cId="2371568881" sldId="310"/>
            <ac:spMk id="6" creationId="{80DC4607-DD82-EEB9-655B-793235297ED4}"/>
          </ac:spMkLst>
        </pc:spChg>
        <pc:spChg chg="mod">
          <ac:chgData name="Péter" userId="b243dbcc-a775-443b-99f8-30dfc60210d0" providerId="ADAL" clId="{94354986-1E00-4BCA-A582-4506AE0DBDF8}" dt="2023-06-07T18:08:41.882" v="2895" actId="164"/>
          <ac:spMkLst>
            <pc:docMk/>
            <pc:sldMk cId="2371568881" sldId="310"/>
            <ac:spMk id="7" creationId="{83F7A63A-03B5-EB76-BD0B-352429B62A55}"/>
          </ac:spMkLst>
        </pc:spChg>
        <pc:spChg chg="mod">
          <ac:chgData name="Péter" userId="b243dbcc-a775-443b-99f8-30dfc60210d0" providerId="ADAL" clId="{94354986-1E00-4BCA-A582-4506AE0DBDF8}" dt="2023-06-07T18:08:41.882" v="2895" actId="164"/>
          <ac:spMkLst>
            <pc:docMk/>
            <pc:sldMk cId="2371568881" sldId="310"/>
            <ac:spMk id="8" creationId="{EB599835-6F9E-1494-D5E4-725AA6E3065B}"/>
          </ac:spMkLst>
        </pc:spChg>
        <pc:spChg chg="mod">
          <ac:chgData name="Péter" userId="b243dbcc-a775-443b-99f8-30dfc60210d0" providerId="ADAL" clId="{94354986-1E00-4BCA-A582-4506AE0DBDF8}" dt="2023-06-07T18:08:41.882" v="2895" actId="164"/>
          <ac:spMkLst>
            <pc:docMk/>
            <pc:sldMk cId="2371568881" sldId="310"/>
            <ac:spMk id="9" creationId="{42B40250-9493-6DF5-BE5A-17CE13B51505}"/>
          </ac:spMkLst>
        </pc:spChg>
        <pc:spChg chg="mod">
          <ac:chgData name="Péter" userId="b243dbcc-a775-443b-99f8-30dfc60210d0" providerId="ADAL" clId="{94354986-1E00-4BCA-A582-4506AE0DBDF8}" dt="2023-06-07T18:08:41.882" v="2895" actId="164"/>
          <ac:spMkLst>
            <pc:docMk/>
            <pc:sldMk cId="2371568881" sldId="310"/>
            <ac:spMk id="10" creationId="{E8863BAB-05ED-D4A2-5045-A0FEE7F40468}"/>
          </ac:spMkLst>
        </pc:spChg>
        <pc:spChg chg="mod">
          <ac:chgData name="Péter" userId="b243dbcc-a775-443b-99f8-30dfc60210d0" providerId="ADAL" clId="{94354986-1E00-4BCA-A582-4506AE0DBDF8}" dt="2023-06-07T18:08:41.882" v="2895" actId="164"/>
          <ac:spMkLst>
            <pc:docMk/>
            <pc:sldMk cId="2371568881" sldId="310"/>
            <ac:spMk id="11" creationId="{D32EE87E-49D6-E32A-82C6-DEBEF0D08D02}"/>
          </ac:spMkLst>
        </pc:spChg>
        <pc:spChg chg="mod">
          <ac:chgData name="Péter" userId="b243dbcc-a775-443b-99f8-30dfc60210d0" providerId="ADAL" clId="{94354986-1E00-4BCA-A582-4506AE0DBDF8}" dt="2023-06-07T18:08:41.882" v="2895" actId="164"/>
          <ac:spMkLst>
            <pc:docMk/>
            <pc:sldMk cId="2371568881" sldId="310"/>
            <ac:spMk id="12" creationId="{B247C129-A915-7FE3-2AF1-F7F3AD8D0930}"/>
          </ac:spMkLst>
        </pc:spChg>
        <pc:spChg chg="mod">
          <ac:chgData name="Péter" userId="b243dbcc-a775-443b-99f8-30dfc60210d0" providerId="ADAL" clId="{94354986-1E00-4BCA-A582-4506AE0DBDF8}" dt="2023-06-07T18:09:57.307" v="2904" actId="14100"/>
          <ac:spMkLst>
            <pc:docMk/>
            <pc:sldMk cId="2371568881" sldId="310"/>
            <ac:spMk id="13" creationId="{8CE723E3-965F-4E4E-36C6-91F6D33F081A}"/>
          </ac:spMkLst>
        </pc:spChg>
        <pc:spChg chg="mod">
          <ac:chgData name="Péter" userId="b243dbcc-a775-443b-99f8-30dfc60210d0" providerId="ADAL" clId="{94354986-1E00-4BCA-A582-4506AE0DBDF8}" dt="2023-06-07T18:08:41.882" v="2895" actId="164"/>
          <ac:spMkLst>
            <pc:docMk/>
            <pc:sldMk cId="2371568881" sldId="310"/>
            <ac:spMk id="15" creationId="{F742D341-96AA-3B12-5FB0-4B846B4970FA}"/>
          </ac:spMkLst>
        </pc:spChg>
        <pc:spChg chg="mod">
          <ac:chgData name="Péter" userId="b243dbcc-a775-443b-99f8-30dfc60210d0" providerId="ADAL" clId="{94354986-1E00-4BCA-A582-4506AE0DBDF8}" dt="2023-06-07T18:10:00.361" v="2905" actId="14100"/>
          <ac:spMkLst>
            <pc:docMk/>
            <pc:sldMk cId="2371568881" sldId="310"/>
            <ac:spMk id="17" creationId="{13AE434E-5971-B9CA-6D9B-B9CAC5AFAB41}"/>
          </ac:spMkLst>
        </pc:spChg>
        <pc:spChg chg="add mod">
          <ac:chgData name="Péter" userId="b243dbcc-a775-443b-99f8-30dfc60210d0" providerId="ADAL" clId="{94354986-1E00-4BCA-A582-4506AE0DBDF8}" dt="2023-06-07T18:09:11.448" v="2896" actId="164"/>
          <ac:spMkLst>
            <pc:docMk/>
            <pc:sldMk cId="2371568881" sldId="310"/>
            <ac:spMk id="18" creationId="{A0CFE5AD-1C2A-D070-AA89-9F4931A20E3B}"/>
          </ac:spMkLst>
        </pc:spChg>
        <pc:spChg chg="add mod">
          <ac:chgData name="Péter" userId="b243dbcc-a775-443b-99f8-30dfc60210d0" providerId="ADAL" clId="{94354986-1E00-4BCA-A582-4506AE0DBDF8}" dt="2023-06-07T18:09:11.448" v="2896" actId="164"/>
          <ac:spMkLst>
            <pc:docMk/>
            <pc:sldMk cId="2371568881" sldId="310"/>
            <ac:spMk id="19" creationId="{E84E6A40-7CD6-6752-0059-945344531805}"/>
          </ac:spMkLst>
        </pc:spChg>
        <pc:spChg chg="mod">
          <ac:chgData name="Péter" userId="b243dbcc-a775-443b-99f8-30dfc60210d0" providerId="ADAL" clId="{94354986-1E00-4BCA-A582-4506AE0DBDF8}" dt="2023-06-07T18:09:25.122" v="2897"/>
          <ac:spMkLst>
            <pc:docMk/>
            <pc:sldMk cId="2371568881" sldId="310"/>
            <ac:spMk id="23" creationId="{D429B030-F0B4-248E-BE98-AD57562F55CE}"/>
          </ac:spMkLst>
        </pc:spChg>
        <pc:spChg chg="mod">
          <ac:chgData name="Péter" userId="b243dbcc-a775-443b-99f8-30dfc60210d0" providerId="ADAL" clId="{94354986-1E00-4BCA-A582-4506AE0DBDF8}" dt="2023-06-07T18:09:25.122" v="2897"/>
          <ac:spMkLst>
            <pc:docMk/>
            <pc:sldMk cId="2371568881" sldId="310"/>
            <ac:spMk id="24" creationId="{67C223DD-4B60-8E55-45C9-2914532B710F}"/>
          </ac:spMkLst>
        </pc:spChg>
        <pc:spChg chg="add mod">
          <ac:chgData name="Péter" userId="b243dbcc-a775-443b-99f8-30dfc60210d0" providerId="ADAL" clId="{94354986-1E00-4BCA-A582-4506AE0DBDF8}" dt="2023-06-07T18:37:47.867" v="3481" actId="1036"/>
          <ac:spMkLst>
            <pc:docMk/>
            <pc:sldMk cId="2371568881" sldId="310"/>
            <ac:spMk id="25" creationId="{2A574466-B664-8555-9272-A406B2EE7C48}"/>
          </ac:spMkLst>
        </pc:spChg>
        <pc:grpChg chg="add mod">
          <ac:chgData name="Péter" userId="b243dbcc-a775-443b-99f8-30dfc60210d0" providerId="ADAL" clId="{94354986-1E00-4BCA-A582-4506AE0DBDF8}" dt="2023-06-07T18:09:11.448" v="2896" actId="164"/>
          <ac:grpSpMkLst>
            <pc:docMk/>
            <pc:sldMk cId="2371568881" sldId="310"/>
            <ac:grpSpMk id="5" creationId="{107FC1D4-9C25-B0BE-2495-42556BDF53C5}"/>
          </ac:grpSpMkLst>
        </pc:grpChg>
        <pc:grpChg chg="add mod">
          <ac:chgData name="Péter" userId="b243dbcc-a775-443b-99f8-30dfc60210d0" providerId="ADAL" clId="{94354986-1E00-4BCA-A582-4506AE0DBDF8}" dt="2023-06-07T18:08:41.882" v="2895" actId="164"/>
          <ac:grpSpMkLst>
            <pc:docMk/>
            <pc:sldMk cId="2371568881" sldId="310"/>
            <ac:grpSpMk id="20" creationId="{D6EA2438-1DD5-A502-7E3A-5F35DB2DF9BC}"/>
          </ac:grpSpMkLst>
        </pc:grpChg>
        <pc:grpChg chg="add mod">
          <ac:chgData name="Péter" userId="b243dbcc-a775-443b-99f8-30dfc60210d0" providerId="ADAL" clId="{94354986-1E00-4BCA-A582-4506AE0DBDF8}" dt="2023-06-07T18:10:22.259" v="2909" actId="1036"/>
          <ac:grpSpMkLst>
            <pc:docMk/>
            <pc:sldMk cId="2371568881" sldId="310"/>
            <ac:grpSpMk id="21" creationId="{B79B35E8-E46D-35C7-5AD9-CEAE8392D0BF}"/>
          </ac:grpSpMkLst>
        </pc:grpChg>
        <pc:grpChg chg="add mod">
          <ac:chgData name="Péter" userId="b243dbcc-a775-443b-99f8-30dfc60210d0" providerId="ADAL" clId="{94354986-1E00-4BCA-A582-4506AE0DBDF8}" dt="2023-06-07T18:09:39.296" v="2901" actId="1076"/>
          <ac:grpSpMkLst>
            <pc:docMk/>
            <pc:sldMk cId="2371568881" sldId="310"/>
            <ac:grpSpMk id="22" creationId="{298B1157-0B49-E8D4-AD3B-559E67E4CCF7}"/>
          </ac:grpSpMkLst>
        </pc:grpChg>
        <pc:picChg chg="add mod">
          <ac:chgData name="Péter" userId="b243dbcc-a775-443b-99f8-30dfc60210d0" providerId="ADAL" clId="{94354986-1E00-4BCA-A582-4506AE0DBDF8}" dt="2023-06-07T18:09:35.946" v="2900" actId="1076"/>
          <ac:picMkLst>
            <pc:docMk/>
            <pc:sldMk cId="2371568881" sldId="310"/>
            <ac:picMk id="4" creationId="{5759EBDC-117D-3F0C-9F8E-B47C9E6A9DA8}"/>
          </ac:picMkLst>
        </pc:picChg>
        <pc:picChg chg="add del mod">
          <ac:chgData name="Péter" userId="b243dbcc-a775-443b-99f8-30dfc60210d0" providerId="ADAL" clId="{94354986-1E00-4BCA-A582-4506AE0DBDF8}" dt="2023-06-07T18:38:49.193" v="3486" actId="478"/>
          <ac:picMkLst>
            <pc:docMk/>
            <pc:sldMk cId="2371568881" sldId="310"/>
            <ac:picMk id="26" creationId="{20DE2200-FF43-1084-EA62-5EE4D551F05C}"/>
          </ac:picMkLst>
        </pc:picChg>
        <pc:cxnChg chg="mod">
          <ac:chgData name="Péter" userId="b243dbcc-a775-443b-99f8-30dfc60210d0" providerId="ADAL" clId="{94354986-1E00-4BCA-A582-4506AE0DBDF8}" dt="2023-06-07T18:08:41.882" v="2895" actId="164"/>
          <ac:cxnSpMkLst>
            <pc:docMk/>
            <pc:sldMk cId="2371568881" sldId="310"/>
            <ac:cxnSpMk id="14" creationId="{B4A665C4-FE5D-6F50-FAC5-E993F05802D1}"/>
          </ac:cxnSpMkLst>
        </pc:cxnChg>
        <pc:cxnChg chg="mod">
          <ac:chgData name="Péter" userId="b243dbcc-a775-443b-99f8-30dfc60210d0" providerId="ADAL" clId="{94354986-1E00-4BCA-A582-4506AE0DBDF8}" dt="2023-06-07T18:08:41.882" v="2895" actId="164"/>
          <ac:cxnSpMkLst>
            <pc:docMk/>
            <pc:sldMk cId="2371568881" sldId="310"/>
            <ac:cxnSpMk id="16" creationId="{D08DFE79-35C0-C729-F824-A2A903ABCB51}"/>
          </ac:cxnSpMkLst>
        </pc:cxnChg>
      </pc:sldChg>
      <pc:sldChg chg="addSp delSp modSp mod modAnim">
        <pc:chgData name="Péter" userId="b243dbcc-a775-443b-99f8-30dfc60210d0" providerId="ADAL" clId="{94354986-1E00-4BCA-A582-4506AE0DBDF8}" dt="2023-06-07T18:01:28.147" v="2886"/>
        <pc:sldMkLst>
          <pc:docMk/>
          <pc:sldMk cId="2368236570" sldId="311"/>
        </pc:sldMkLst>
        <pc:spChg chg="del">
          <ac:chgData name="Péter" userId="b243dbcc-a775-443b-99f8-30dfc60210d0" providerId="ADAL" clId="{94354986-1E00-4BCA-A582-4506AE0DBDF8}" dt="2023-06-07T18:00:38.942" v="2882" actId="478"/>
          <ac:spMkLst>
            <pc:docMk/>
            <pc:sldMk cId="2368236570" sldId="311"/>
            <ac:spMk id="2" creationId="{00000000-0000-0000-0000-000000000000}"/>
          </ac:spMkLst>
        </pc:spChg>
        <pc:spChg chg="mod">
          <ac:chgData name="Péter" userId="b243dbcc-a775-443b-99f8-30dfc60210d0" providerId="ADAL" clId="{94354986-1E00-4BCA-A582-4506AE0DBDF8}" dt="2023-06-07T17:30:55.674" v="2321"/>
          <ac:spMkLst>
            <pc:docMk/>
            <pc:sldMk cId="2368236570" sldId="311"/>
            <ac:spMk id="5" creationId="{8A5198D9-4538-65B8-5180-7FDE588EEACB}"/>
          </ac:spMkLst>
        </pc:spChg>
        <pc:spChg chg="mod">
          <ac:chgData name="Péter" userId="b243dbcc-a775-443b-99f8-30dfc60210d0" providerId="ADAL" clId="{94354986-1E00-4BCA-A582-4506AE0DBDF8}" dt="2023-06-07T17:30:55.674" v="2321"/>
          <ac:spMkLst>
            <pc:docMk/>
            <pc:sldMk cId="2368236570" sldId="311"/>
            <ac:spMk id="6" creationId="{47B2DE15-AC10-DCFB-11E7-593E5F36A9F1}"/>
          </ac:spMkLst>
        </pc:spChg>
        <pc:spChg chg="mod">
          <ac:chgData name="Péter" userId="b243dbcc-a775-443b-99f8-30dfc60210d0" providerId="ADAL" clId="{94354986-1E00-4BCA-A582-4506AE0DBDF8}" dt="2023-06-07T17:30:55.674" v="2321"/>
          <ac:spMkLst>
            <pc:docMk/>
            <pc:sldMk cId="2368236570" sldId="311"/>
            <ac:spMk id="7" creationId="{2E6FE7AB-45DB-A993-BB64-F040C6DC26A6}"/>
          </ac:spMkLst>
        </pc:spChg>
        <pc:spChg chg="mod">
          <ac:chgData name="Péter" userId="b243dbcc-a775-443b-99f8-30dfc60210d0" providerId="ADAL" clId="{94354986-1E00-4BCA-A582-4506AE0DBDF8}" dt="2023-06-07T17:30:55.674" v="2321"/>
          <ac:spMkLst>
            <pc:docMk/>
            <pc:sldMk cId="2368236570" sldId="311"/>
            <ac:spMk id="8" creationId="{792942F3-44D6-6522-D31E-D89E3ADFF994}"/>
          </ac:spMkLst>
        </pc:spChg>
        <pc:spChg chg="mod">
          <ac:chgData name="Péter" userId="b243dbcc-a775-443b-99f8-30dfc60210d0" providerId="ADAL" clId="{94354986-1E00-4BCA-A582-4506AE0DBDF8}" dt="2023-06-07T17:30:55.674" v="2321"/>
          <ac:spMkLst>
            <pc:docMk/>
            <pc:sldMk cId="2368236570" sldId="311"/>
            <ac:spMk id="9" creationId="{DE95F9FF-06BC-4250-2185-EF717AD9BDA2}"/>
          </ac:spMkLst>
        </pc:spChg>
        <pc:spChg chg="mod">
          <ac:chgData name="Péter" userId="b243dbcc-a775-443b-99f8-30dfc60210d0" providerId="ADAL" clId="{94354986-1E00-4BCA-A582-4506AE0DBDF8}" dt="2023-06-07T17:30:55.674" v="2321"/>
          <ac:spMkLst>
            <pc:docMk/>
            <pc:sldMk cId="2368236570" sldId="311"/>
            <ac:spMk id="10" creationId="{AD35E178-B797-EE84-B5BF-B4FEA2149758}"/>
          </ac:spMkLst>
        </pc:spChg>
        <pc:spChg chg="mod">
          <ac:chgData name="Péter" userId="b243dbcc-a775-443b-99f8-30dfc60210d0" providerId="ADAL" clId="{94354986-1E00-4BCA-A582-4506AE0DBDF8}" dt="2023-06-07T17:30:55.674" v="2321"/>
          <ac:spMkLst>
            <pc:docMk/>
            <pc:sldMk cId="2368236570" sldId="311"/>
            <ac:spMk id="11" creationId="{2AE637CE-945B-3CC0-618F-746180C5C11D}"/>
          </ac:spMkLst>
        </pc:spChg>
        <pc:spChg chg="mod">
          <ac:chgData name="Péter" userId="b243dbcc-a775-443b-99f8-30dfc60210d0" providerId="ADAL" clId="{94354986-1E00-4BCA-A582-4506AE0DBDF8}" dt="2023-06-07T17:30:55.674" v="2321"/>
          <ac:spMkLst>
            <pc:docMk/>
            <pc:sldMk cId="2368236570" sldId="311"/>
            <ac:spMk id="12" creationId="{A8AEECFB-9260-02C0-4816-6225EB6DDD32}"/>
          </ac:spMkLst>
        </pc:spChg>
        <pc:spChg chg="mod">
          <ac:chgData name="Péter" userId="b243dbcc-a775-443b-99f8-30dfc60210d0" providerId="ADAL" clId="{94354986-1E00-4BCA-A582-4506AE0DBDF8}" dt="2023-06-07T17:30:55.674" v="2321"/>
          <ac:spMkLst>
            <pc:docMk/>
            <pc:sldMk cId="2368236570" sldId="311"/>
            <ac:spMk id="13" creationId="{C7CFDDF3-3289-E061-6FDF-572F48D0C05E}"/>
          </ac:spMkLst>
        </pc:spChg>
        <pc:spChg chg="mod">
          <ac:chgData name="Péter" userId="b243dbcc-a775-443b-99f8-30dfc60210d0" providerId="ADAL" clId="{94354986-1E00-4BCA-A582-4506AE0DBDF8}" dt="2023-06-07T17:30:55.674" v="2321"/>
          <ac:spMkLst>
            <pc:docMk/>
            <pc:sldMk cId="2368236570" sldId="311"/>
            <ac:spMk id="14" creationId="{43EFBEAF-BF2E-564D-E3AD-CF6C86D4371D}"/>
          </ac:spMkLst>
        </pc:spChg>
        <pc:spChg chg="mod">
          <ac:chgData name="Péter" userId="b243dbcc-a775-443b-99f8-30dfc60210d0" providerId="ADAL" clId="{94354986-1E00-4BCA-A582-4506AE0DBDF8}" dt="2023-06-07T17:31:08.222" v="2323"/>
          <ac:spMkLst>
            <pc:docMk/>
            <pc:sldMk cId="2368236570" sldId="311"/>
            <ac:spMk id="17" creationId="{3706BBCE-BAF2-AE0F-32E9-F53B029E2F91}"/>
          </ac:spMkLst>
        </pc:spChg>
        <pc:spChg chg="add mod">
          <ac:chgData name="Péter" userId="b243dbcc-a775-443b-99f8-30dfc60210d0" providerId="ADAL" clId="{94354986-1E00-4BCA-A582-4506AE0DBDF8}" dt="2023-06-07T18:00:27.946" v="2881" actId="6549"/>
          <ac:spMkLst>
            <pc:docMk/>
            <pc:sldMk cId="2368236570" sldId="311"/>
            <ac:spMk id="19" creationId="{202F2E62-E20A-51EE-C940-A6FF683F8C7B}"/>
          </ac:spMkLst>
        </pc:spChg>
        <pc:spChg chg="add mod">
          <ac:chgData name="Péter" userId="b243dbcc-a775-443b-99f8-30dfc60210d0" providerId="ADAL" clId="{94354986-1E00-4BCA-A582-4506AE0DBDF8}" dt="2023-06-07T17:53:44.139" v="2692" actId="164"/>
          <ac:spMkLst>
            <pc:docMk/>
            <pc:sldMk cId="2368236570" sldId="311"/>
            <ac:spMk id="30" creationId="{AEB560BE-29D0-4D13-8563-05A6CC80BE3B}"/>
          </ac:spMkLst>
        </pc:spChg>
        <pc:spChg chg="add mod">
          <ac:chgData name="Péter" userId="b243dbcc-a775-443b-99f8-30dfc60210d0" providerId="ADAL" clId="{94354986-1E00-4BCA-A582-4506AE0DBDF8}" dt="2023-06-07T17:53:35.210" v="2689" actId="164"/>
          <ac:spMkLst>
            <pc:docMk/>
            <pc:sldMk cId="2368236570" sldId="311"/>
            <ac:spMk id="31" creationId="{1F7891DB-92B3-CC9D-CA8A-A857BC6DA119}"/>
          </ac:spMkLst>
        </pc:spChg>
        <pc:spChg chg="add mod">
          <ac:chgData name="Péter" userId="b243dbcc-a775-443b-99f8-30dfc60210d0" providerId="ADAL" clId="{94354986-1E00-4BCA-A582-4506AE0DBDF8}" dt="2023-06-07T17:57:03.912" v="2859" actId="6549"/>
          <ac:spMkLst>
            <pc:docMk/>
            <pc:sldMk cId="2368236570" sldId="311"/>
            <ac:spMk id="34" creationId="{DA493DB4-EF31-197D-FF3D-A69FA1B61316}"/>
          </ac:spMkLst>
        </pc:spChg>
        <pc:spChg chg="add mod">
          <ac:chgData name="Péter" userId="b243dbcc-a775-443b-99f8-30dfc60210d0" providerId="ADAL" clId="{94354986-1E00-4BCA-A582-4506AE0DBDF8}" dt="2023-06-07T18:00:18.682" v="2879" actId="164"/>
          <ac:spMkLst>
            <pc:docMk/>
            <pc:sldMk cId="2368236570" sldId="311"/>
            <ac:spMk id="39" creationId="{65BC3FE0-0780-D0F3-2BF1-F4C23073BAB1}"/>
          </ac:spMkLst>
        </pc:spChg>
        <pc:spChg chg="add mod">
          <ac:chgData name="Péter" userId="b243dbcc-a775-443b-99f8-30dfc60210d0" providerId="ADAL" clId="{94354986-1E00-4BCA-A582-4506AE0DBDF8}" dt="2023-06-07T18:00:18.682" v="2879" actId="164"/>
          <ac:spMkLst>
            <pc:docMk/>
            <pc:sldMk cId="2368236570" sldId="311"/>
            <ac:spMk id="40" creationId="{ECBDD930-068E-3290-A6C7-30F742ECCF28}"/>
          </ac:spMkLst>
        </pc:spChg>
        <pc:spChg chg="add mod">
          <ac:chgData name="Péter" userId="b243dbcc-a775-443b-99f8-30dfc60210d0" providerId="ADAL" clId="{94354986-1E00-4BCA-A582-4506AE0DBDF8}" dt="2023-06-07T18:00:18.682" v="2879" actId="164"/>
          <ac:spMkLst>
            <pc:docMk/>
            <pc:sldMk cId="2368236570" sldId="311"/>
            <ac:spMk id="41" creationId="{EF9EB000-E042-5BD3-DF77-73B3C3F0BF64}"/>
          </ac:spMkLst>
        </pc:spChg>
        <pc:spChg chg="add mod">
          <ac:chgData name="Péter" userId="b243dbcc-a775-443b-99f8-30dfc60210d0" providerId="ADAL" clId="{94354986-1E00-4BCA-A582-4506AE0DBDF8}" dt="2023-06-07T18:00:39.483" v="2883"/>
          <ac:spMkLst>
            <pc:docMk/>
            <pc:sldMk cId="2368236570" sldId="311"/>
            <ac:spMk id="43" creationId="{4F90F6D7-379C-1AA2-61C2-461E582FF6F9}"/>
          </ac:spMkLst>
        </pc:spChg>
        <pc:grpChg chg="add del mod">
          <ac:chgData name="Péter" userId="b243dbcc-a775-443b-99f8-30dfc60210d0" providerId="ADAL" clId="{94354986-1E00-4BCA-A582-4506AE0DBDF8}" dt="2023-06-07T17:52:34.705" v="2663" actId="478"/>
          <ac:grpSpMkLst>
            <pc:docMk/>
            <pc:sldMk cId="2368236570" sldId="311"/>
            <ac:grpSpMk id="3" creationId="{95FAAB66-C693-74B5-EDC9-5FA4DF006371}"/>
          </ac:grpSpMkLst>
        </pc:grpChg>
        <pc:grpChg chg="add del mod">
          <ac:chgData name="Péter" userId="b243dbcc-a775-443b-99f8-30dfc60210d0" providerId="ADAL" clId="{94354986-1E00-4BCA-A582-4506AE0DBDF8}" dt="2023-06-07T17:52:45.370" v="2669" actId="478"/>
          <ac:grpSpMkLst>
            <pc:docMk/>
            <pc:sldMk cId="2368236570" sldId="311"/>
            <ac:grpSpMk id="15" creationId="{84370C2A-60C7-D056-22B7-16E4A1E4473A}"/>
          </ac:grpSpMkLst>
        </pc:grpChg>
        <pc:grpChg chg="add mod">
          <ac:chgData name="Péter" userId="b243dbcc-a775-443b-99f8-30dfc60210d0" providerId="ADAL" clId="{94354986-1E00-4BCA-A582-4506AE0DBDF8}" dt="2023-06-07T17:58:14.318" v="2867" actId="1076"/>
          <ac:grpSpMkLst>
            <pc:docMk/>
            <pc:sldMk cId="2368236570" sldId="311"/>
            <ac:grpSpMk id="32" creationId="{033E38FB-1FFB-A3B8-E60E-23813EADB293}"/>
          </ac:grpSpMkLst>
        </pc:grpChg>
        <pc:grpChg chg="add mod ord">
          <ac:chgData name="Péter" userId="b243dbcc-a775-443b-99f8-30dfc60210d0" providerId="ADAL" clId="{94354986-1E00-4BCA-A582-4506AE0DBDF8}" dt="2023-06-07T17:58:12.508" v="2866" actId="1076"/>
          <ac:grpSpMkLst>
            <pc:docMk/>
            <pc:sldMk cId="2368236570" sldId="311"/>
            <ac:grpSpMk id="33" creationId="{0399DA4F-A750-7557-278F-F30E5E5A3C2E}"/>
          </ac:grpSpMkLst>
        </pc:grpChg>
        <pc:grpChg chg="add mod">
          <ac:chgData name="Péter" userId="b243dbcc-a775-443b-99f8-30dfc60210d0" providerId="ADAL" clId="{94354986-1E00-4BCA-A582-4506AE0DBDF8}" dt="2023-06-07T18:00:18.682" v="2879" actId="164"/>
          <ac:grpSpMkLst>
            <pc:docMk/>
            <pc:sldMk cId="2368236570" sldId="311"/>
            <ac:grpSpMk id="42" creationId="{4118910E-F744-6140-BB18-C337D3211AF4}"/>
          </ac:grpSpMkLst>
        </pc:grpChg>
        <pc:picChg chg="mod">
          <ac:chgData name="Péter" userId="b243dbcc-a775-443b-99f8-30dfc60210d0" providerId="ADAL" clId="{94354986-1E00-4BCA-A582-4506AE0DBDF8}" dt="2023-06-07T17:30:55.674" v="2321"/>
          <ac:picMkLst>
            <pc:docMk/>
            <pc:sldMk cId="2368236570" sldId="311"/>
            <ac:picMk id="4" creationId="{399BCC06-3D03-0209-A547-B0D09E469048}"/>
          </ac:picMkLst>
        </pc:picChg>
        <pc:picChg chg="mod">
          <ac:chgData name="Péter" userId="b243dbcc-a775-443b-99f8-30dfc60210d0" providerId="ADAL" clId="{94354986-1E00-4BCA-A582-4506AE0DBDF8}" dt="2023-06-07T17:31:08.222" v="2323"/>
          <ac:picMkLst>
            <pc:docMk/>
            <pc:sldMk cId="2368236570" sldId="311"/>
            <ac:picMk id="16" creationId="{011E1A23-ED37-D183-F7E1-3CD08553E134}"/>
          </ac:picMkLst>
        </pc:picChg>
        <pc:picChg chg="add del mod">
          <ac:chgData name="Péter" userId="b243dbcc-a775-443b-99f8-30dfc60210d0" providerId="ADAL" clId="{94354986-1E00-4BCA-A582-4506AE0DBDF8}" dt="2023-06-07T17:52:40.165" v="2666" actId="478"/>
          <ac:picMkLst>
            <pc:docMk/>
            <pc:sldMk cId="2368236570" sldId="311"/>
            <ac:picMk id="18" creationId="{B7352721-8C1E-C392-E859-A820D245C9D2}"/>
          </ac:picMkLst>
        </pc:picChg>
        <pc:picChg chg="add del">
          <ac:chgData name="Péter" userId="b243dbcc-a775-443b-99f8-30dfc60210d0" providerId="ADAL" clId="{94354986-1E00-4BCA-A582-4506AE0DBDF8}" dt="2023-06-07T17:52:46.590" v="2670" actId="478"/>
          <ac:picMkLst>
            <pc:docMk/>
            <pc:sldMk cId="2368236570" sldId="311"/>
            <ac:picMk id="21" creationId="{75FEA523-1C86-B369-C793-A707BF7675EC}"/>
          </ac:picMkLst>
        </pc:picChg>
        <pc:picChg chg="add mod">
          <ac:chgData name="Péter" userId="b243dbcc-a775-443b-99f8-30dfc60210d0" providerId="ADAL" clId="{94354986-1E00-4BCA-A582-4506AE0DBDF8}" dt="2023-06-07T17:53:44.139" v="2692" actId="164"/>
          <ac:picMkLst>
            <pc:docMk/>
            <pc:sldMk cId="2368236570" sldId="311"/>
            <ac:picMk id="23" creationId="{DCDF1C40-11D0-8481-3CC4-C1DA4C895322}"/>
          </ac:picMkLst>
        </pc:picChg>
        <pc:picChg chg="add mod">
          <ac:chgData name="Péter" userId="b243dbcc-a775-443b-99f8-30dfc60210d0" providerId="ADAL" clId="{94354986-1E00-4BCA-A582-4506AE0DBDF8}" dt="2023-06-07T17:53:35.210" v="2689" actId="164"/>
          <ac:picMkLst>
            <pc:docMk/>
            <pc:sldMk cId="2368236570" sldId="311"/>
            <ac:picMk id="25" creationId="{86AF274F-3B3E-AC07-0A1E-4214E047D007}"/>
          </ac:picMkLst>
        </pc:picChg>
        <pc:picChg chg="add del mod">
          <ac:chgData name="Péter" userId="b243dbcc-a775-443b-99f8-30dfc60210d0" providerId="ADAL" clId="{94354986-1E00-4BCA-A582-4506AE0DBDF8}" dt="2023-06-07T17:52:38.547" v="2665" actId="478"/>
          <ac:picMkLst>
            <pc:docMk/>
            <pc:sldMk cId="2368236570" sldId="311"/>
            <ac:picMk id="27" creationId="{DEE4D26C-1A86-4EE2-2F7C-CE45ED6C405B}"/>
          </ac:picMkLst>
        </pc:picChg>
        <pc:picChg chg="add del">
          <ac:chgData name="Péter" userId="b243dbcc-a775-443b-99f8-30dfc60210d0" providerId="ADAL" clId="{94354986-1E00-4BCA-A582-4506AE0DBDF8}" dt="2023-06-07T17:52:37.207" v="2664" actId="478"/>
          <ac:picMkLst>
            <pc:docMk/>
            <pc:sldMk cId="2368236570" sldId="311"/>
            <ac:picMk id="29" creationId="{18ACD97B-E415-E24D-32A0-37D994B57FD9}"/>
          </ac:picMkLst>
        </pc:picChg>
        <pc:picChg chg="add del">
          <ac:chgData name="Péter" userId="b243dbcc-a775-443b-99f8-30dfc60210d0" providerId="ADAL" clId="{94354986-1E00-4BCA-A582-4506AE0DBDF8}" dt="2023-06-07T17:56:03.260" v="2748" actId="22"/>
          <ac:picMkLst>
            <pc:docMk/>
            <pc:sldMk cId="2368236570" sldId="311"/>
            <ac:picMk id="36" creationId="{161F8B1E-E47A-5DD3-6044-5E5742B14EA0}"/>
          </ac:picMkLst>
        </pc:picChg>
        <pc:picChg chg="add mod">
          <ac:chgData name="Péter" userId="b243dbcc-a775-443b-99f8-30dfc60210d0" providerId="ADAL" clId="{94354986-1E00-4BCA-A582-4506AE0DBDF8}" dt="2023-06-07T18:00:18.682" v="2879" actId="164"/>
          <ac:picMkLst>
            <pc:docMk/>
            <pc:sldMk cId="2368236570" sldId="311"/>
            <ac:picMk id="38" creationId="{B14960AD-4E5E-1FBC-978B-E3E0CFAFA7BE}"/>
          </ac:picMkLst>
        </pc:picChg>
      </pc:sldChg>
      <pc:sldChg chg="addSp delSp modSp add mod delAnim modAnim">
        <pc:chgData name="Péter" userId="b243dbcc-a775-443b-99f8-30dfc60210d0" providerId="ADAL" clId="{94354986-1E00-4BCA-A582-4506AE0DBDF8}" dt="2023-06-07T19:55:39.176" v="5046" actId="1036"/>
        <pc:sldMkLst>
          <pc:docMk/>
          <pc:sldMk cId="1110457856" sldId="312"/>
        </pc:sldMkLst>
        <pc:spChg chg="add mod">
          <ac:chgData name="Péter" userId="b243dbcc-a775-443b-99f8-30dfc60210d0" providerId="ADAL" clId="{94354986-1E00-4BCA-A582-4506AE0DBDF8}" dt="2023-06-06T20:17:46.698" v="1224" actId="113"/>
          <ac:spMkLst>
            <pc:docMk/>
            <pc:sldMk cId="1110457856" sldId="312"/>
            <ac:spMk id="4" creationId="{FB02B440-1F7A-9C96-7D42-F4A0BC396284}"/>
          </ac:spMkLst>
        </pc:spChg>
        <pc:spChg chg="add mod">
          <ac:chgData name="Péter" userId="b243dbcc-a775-443b-99f8-30dfc60210d0" providerId="ADAL" clId="{94354986-1E00-4BCA-A582-4506AE0DBDF8}" dt="2023-06-06T20:19:24.159" v="1296" actId="20577"/>
          <ac:spMkLst>
            <pc:docMk/>
            <pc:sldMk cId="1110457856" sldId="312"/>
            <ac:spMk id="6" creationId="{48EBE9A1-528F-2C35-868D-3A5700158A12}"/>
          </ac:spMkLst>
        </pc:spChg>
        <pc:spChg chg="add mod">
          <ac:chgData name="Péter" userId="b243dbcc-a775-443b-99f8-30dfc60210d0" providerId="ADAL" clId="{94354986-1E00-4BCA-A582-4506AE0DBDF8}" dt="2023-06-06T20:19:30.456" v="1298" actId="1076"/>
          <ac:spMkLst>
            <pc:docMk/>
            <pc:sldMk cId="1110457856" sldId="312"/>
            <ac:spMk id="8" creationId="{7346C195-9880-24BD-5DF1-D6A3F253189B}"/>
          </ac:spMkLst>
        </pc:spChg>
        <pc:spChg chg="del">
          <ac:chgData name="Péter" userId="b243dbcc-a775-443b-99f8-30dfc60210d0" providerId="ADAL" clId="{94354986-1E00-4BCA-A582-4506AE0DBDF8}" dt="2023-06-06T20:14:53.763" v="1150" actId="478"/>
          <ac:spMkLst>
            <pc:docMk/>
            <pc:sldMk cId="1110457856" sldId="312"/>
            <ac:spMk id="20" creationId="{3B209C51-B21B-0566-C622-2C31C7964C81}"/>
          </ac:spMkLst>
        </pc:spChg>
        <pc:spChg chg="del">
          <ac:chgData name="Péter" userId="b243dbcc-a775-443b-99f8-30dfc60210d0" providerId="ADAL" clId="{94354986-1E00-4BCA-A582-4506AE0DBDF8}" dt="2023-06-06T20:14:53.763" v="1150" actId="478"/>
          <ac:spMkLst>
            <pc:docMk/>
            <pc:sldMk cId="1110457856" sldId="312"/>
            <ac:spMk id="24" creationId="{62287343-37E5-1072-8A04-21006A36BA65}"/>
          </ac:spMkLst>
        </pc:spChg>
        <pc:spChg chg="del">
          <ac:chgData name="Péter" userId="b243dbcc-a775-443b-99f8-30dfc60210d0" providerId="ADAL" clId="{94354986-1E00-4BCA-A582-4506AE0DBDF8}" dt="2023-06-06T20:14:53.763" v="1150" actId="478"/>
          <ac:spMkLst>
            <pc:docMk/>
            <pc:sldMk cId="1110457856" sldId="312"/>
            <ac:spMk id="25" creationId="{A8C40CCA-895D-368B-C115-864C9260185D}"/>
          </ac:spMkLst>
        </pc:spChg>
        <pc:spChg chg="mod">
          <ac:chgData name="Péter" userId="b243dbcc-a775-443b-99f8-30dfc60210d0" providerId="ADAL" clId="{94354986-1E00-4BCA-A582-4506AE0DBDF8}" dt="2023-06-07T19:55:39.176" v="5046" actId="1036"/>
          <ac:spMkLst>
            <pc:docMk/>
            <pc:sldMk cId="1110457856" sldId="312"/>
            <ac:spMk id="36" creationId="{7C5BBCD9-6D8A-E5A8-2DA5-4E8481782DF1}"/>
          </ac:spMkLst>
        </pc:spChg>
        <pc:grpChg chg="del">
          <ac:chgData name="Péter" userId="b243dbcc-a775-443b-99f8-30dfc60210d0" providerId="ADAL" clId="{94354986-1E00-4BCA-A582-4506AE0DBDF8}" dt="2023-06-06T20:14:53.763" v="1150" actId="478"/>
          <ac:grpSpMkLst>
            <pc:docMk/>
            <pc:sldMk cId="1110457856" sldId="312"/>
            <ac:grpSpMk id="19" creationId="{C128B25A-5A70-2679-DD30-36EAA1D91984}"/>
          </ac:grpSpMkLst>
        </pc:grpChg>
        <pc:grpChg chg="del">
          <ac:chgData name="Péter" userId="b243dbcc-a775-443b-99f8-30dfc60210d0" providerId="ADAL" clId="{94354986-1E00-4BCA-A582-4506AE0DBDF8}" dt="2023-06-06T20:14:53.763" v="1150" actId="478"/>
          <ac:grpSpMkLst>
            <pc:docMk/>
            <pc:sldMk cId="1110457856" sldId="312"/>
            <ac:grpSpMk id="35" creationId="{7E208B53-AA64-412F-E1C7-E8B1B2233D72}"/>
          </ac:grpSpMkLst>
        </pc:grpChg>
        <pc:picChg chg="add mod">
          <ac:chgData name="Péter" userId="b243dbcc-a775-443b-99f8-30dfc60210d0" providerId="ADAL" clId="{94354986-1E00-4BCA-A582-4506AE0DBDF8}" dt="2023-06-06T20:17:49.465" v="1225" actId="1076"/>
          <ac:picMkLst>
            <pc:docMk/>
            <pc:sldMk cId="1110457856" sldId="312"/>
            <ac:picMk id="3" creationId="{81656E0F-1C85-F37D-56AB-EF05F2B95737}"/>
          </ac:picMkLst>
        </pc:picChg>
        <pc:picChg chg="del">
          <ac:chgData name="Péter" userId="b243dbcc-a775-443b-99f8-30dfc60210d0" providerId="ADAL" clId="{94354986-1E00-4BCA-A582-4506AE0DBDF8}" dt="2023-06-06T20:14:53.763" v="1150" actId="478"/>
          <ac:picMkLst>
            <pc:docMk/>
            <pc:sldMk cId="1110457856" sldId="312"/>
            <ac:picMk id="7" creationId="{722C7C32-100F-ED2A-5309-E4014A2B2E65}"/>
          </ac:picMkLst>
        </pc:picChg>
        <pc:picChg chg="add mod">
          <ac:chgData name="Péter" userId="b243dbcc-a775-443b-99f8-30dfc60210d0" providerId="ADAL" clId="{94354986-1E00-4BCA-A582-4506AE0DBDF8}" dt="2023-06-06T20:19:47.982" v="1305" actId="1076"/>
          <ac:picMkLst>
            <pc:docMk/>
            <pc:sldMk cId="1110457856" sldId="312"/>
            <ac:picMk id="13" creationId="{BB37E90C-2AA8-788C-9EDE-CF3509BBF721}"/>
          </ac:picMkLst>
        </pc:picChg>
      </pc:sldChg>
      <pc:sldChg chg="addSp delSp modSp add mod modAnim">
        <pc:chgData name="Péter" userId="b243dbcc-a775-443b-99f8-30dfc60210d0" providerId="ADAL" clId="{94354986-1E00-4BCA-A582-4506AE0DBDF8}" dt="2023-06-07T19:56:12.251" v="5092"/>
        <pc:sldMkLst>
          <pc:docMk/>
          <pc:sldMk cId="36874182" sldId="313"/>
        </pc:sldMkLst>
        <pc:spChg chg="add mod">
          <ac:chgData name="Péter" userId="b243dbcc-a775-443b-99f8-30dfc60210d0" providerId="ADAL" clId="{94354986-1E00-4BCA-A582-4506AE0DBDF8}" dt="2023-06-07T19:56:12.251" v="5092"/>
          <ac:spMkLst>
            <pc:docMk/>
            <pc:sldMk cId="36874182" sldId="313"/>
            <ac:spMk id="2" creationId="{15D25F6F-237E-BD22-7C0F-805680CAADC0}"/>
          </ac:spMkLst>
        </pc:spChg>
        <pc:spChg chg="add del mod">
          <ac:chgData name="Péter" userId="b243dbcc-a775-443b-99f8-30dfc60210d0" providerId="ADAL" clId="{94354986-1E00-4BCA-A582-4506AE0DBDF8}" dt="2023-06-06T20:27:01.252" v="1432" actId="478"/>
          <ac:spMkLst>
            <pc:docMk/>
            <pc:sldMk cId="36874182" sldId="313"/>
            <ac:spMk id="2" creationId="{97E213FF-36BE-CBA3-19DE-80D2D31DF404}"/>
          </ac:spMkLst>
        </pc:spChg>
        <pc:spChg chg="del">
          <ac:chgData name="Péter" userId="b243dbcc-a775-443b-99f8-30dfc60210d0" providerId="ADAL" clId="{94354986-1E00-4BCA-A582-4506AE0DBDF8}" dt="2023-06-06T20:20:45.676" v="1310" actId="478"/>
          <ac:spMkLst>
            <pc:docMk/>
            <pc:sldMk cId="36874182" sldId="313"/>
            <ac:spMk id="4" creationId="{FB02B440-1F7A-9C96-7D42-F4A0BC396284}"/>
          </ac:spMkLst>
        </pc:spChg>
        <pc:spChg chg="del">
          <ac:chgData name="Péter" userId="b243dbcc-a775-443b-99f8-30dfc60210d0" providerId="ADAL" clId="{94354986-1E00-4BCA-A582-4506AE0DBDF8}" dt="2023-06-06T20:20:39.188" v="1307" actId="478"/>
          <ac:spMkLst>
            <pc:docMk/>
            <pc:sldMk cId="36874182" sldId="313"/>
            <ac:spMk id="6" creationId="{48EBE9A1-528F-2C35-868D-3A5700158A12}"/>
          </ac:spMkLst>
        </pc:spChg>
        <pc:spChg chg="del">
          <ac:chgData name="Péter" userId="b243dbcc-a775-443b-99f8-30dfc60210d0" providerId="ADAL" clId="{94354986-1E00-4BCA-A582-4506AE0DBDF8}" dt="2023-06-06T20:20:39.188" v="1307" actId="478"/>
          <ac:spMkLst>
            <pc:docMk/>
            <pc:sldMk cId="36874182" sldId="313"/>
            <ac:spMk id="8" creationId="{7346C195-9880-24BD-5DF1-D6A3F253189B}"/>
          </ac:spMkLst>
        </pc:spChg>
        <pc:spChg chg="add del mod">
          <ac:chgData name="Péter" userId="b243dbcc-a775-443b-99f8-30dfc60210d0" providerId="ADAL" clId="{94354986-1E00-4BCA-A582-4506AE0DBDF8}" dt="2023-06-06T20:26:56.815" v="1430" actId="478"/>
          <ac:spMkLst>
            <pc:docMk/>
            <pc:sldMk cId="36874182" sldId="313"/>
            <ac:spMk id="11" creationId="{2E221633-C0D8-D09F-8C31-7E413E1791DD}"/>
          </ac:spMkLst>
        </pc:spChg>
        <pc:spChg chg="add del mod">
          <ac:chgData name="Péter" userId="b243dbcc-a775-443b-99f8-30dfc60210d0" providerId="ADAL" clId="{94354986-1E00-4BCA-A582-4506AE0DBDF8}" dt="2023-06-06T20:27:01.252" v="1432" actId="478"/>
          <ac:spMkLst>
            <pc:docMk/>
            <pc:sldMk cId="36874182" sldId="313"/>
            <ac:spMk id="12" creationId="{EDE08E78-9425-967F-37BE-6BB79E9DECA6}"/>
          </ac:spMkLst>
        </pc:spChg>
        <pc:spChg chg="mod">
          <ac:chgData name="Péter" userId="b243dbcc-a775-443b-99f8-30dfc60210d0" providerId="ADAL" clId="{94354986-1E00-4BCA-A582-4506AE0DBDF8}" dt="2023-06-06T20:33:14.406" v="1460"/>
          <ac:spMkLst>
            <pc:docMk/>
            <pc:sldMk cId="36874182" sldId="313"/>
            <ac:spMk id="24" creationId="{D45640B0-2DBB-163A-52C1-FB9AC2FB7129}"/>
          </ac:spMkLst>
        </pc:spChg>
        <pc:spChg chg="mod">
          <ac:chgData name="Péter" userId="b243dbcc-a775-443b-99f8-30dfc60210d0" providerId="ADAL" clId="{94354986-1E00-4BCA-A582-4506AE0DBDF8}" dt="2023-06-06T20:33:14.406" v="1460"/>
          <ac:spMkLst>
            <pc:docMk/>
            <pc:sldMk cId="36874182" sldId="313"/>
            <ac:spMk id="25" creationId="{177A4815-2B86-9997-FF9A-7642EF1B5871}"/>
          </ac:spMkLst>
        </pc:spChg>
        <pc:spChg chg="mod">
          <ac:chgData name="Péter" userId="b243dbcc-a775-443b-99f8-30dfc60210d0" providerId="ADAL" clId="{94354986-1E00-4BCA-A582-4506AE0DBDF8}" dt="2023-06-06T20:33:14.406" v="1460"/>
          <ac:spMkLst>
            <pc:docMk/>
            <pc:sldMk cId="36874182" sldId="313"/>
            <ac:spMk id="26" creationId="{B0232CFA-228B-70FA-9D1C-7AC4D3E09123}"/>
          </ac:spMkLst>
        </pc:spChg>
        <pc:spChg chg="mod">
          <ac:chgData name="Péter" userId="b243dbcc-a775-443b-99f8-30dfc60210d0" providerId="ADAL" clId="{94354986-1E00-4BCA-A582-4506AE0DBDF8}" dt="2023-06-06T20:33:14.406" v="1460"/>
          <ac:spMkLst>
            <pc:docMk/>
            <pc:sldMk cId="36874182" sldId="313"/>
            <ac:spMk id="27" creationId="{D22652DB-03FD-B6CF-B5CD-5A293674F368}"/>
          </ac:spMkLst>
        </pc:spChg>
        <pc:spChg chg="add mod">
          <ac:chgData name="Péter" userId="b243dbcc-a775-443b-99f8-30dfc60210d0" providerId="ADAL" clId="{94354986-1E00-4BCA-A582-4506AE0DBDF8}" dt="2023-06-06T20:41:08.951" v="1508" actId="164"/>
          <ac:spMkLst>
            <pc:docMk/>
            <pc:sldMk cId="36874182" sldId="313"/>
            <ac:spMk id="28" creationId="{D9A1CE7D-47CE-EA5E-AAA8-8BB8BA5F80D1}"/>
          </ac:spMkLst>
        </pc:spChg>
        <pc:spChg chg="add mod">
          <ac:chgData name="Péter" userId="b243dbcc-a775-443b-99f8-30dfc60210d0" providerId="ADAL" clId="{94354986-1E00-4BCA-A582-4506AE0DBDF8}" dt="2023-06-06T20:41:08.951" v="1508" actId="164"/>
          <ac:spMkLst>
            <pc:docMk/>
            <pc:sldMk cId="36874182" sldId="313"/>
            <ac:spMk id="29" creationId="{6966246E-E74D-5394-7819-F19CC6C7B4F2}"/>
          </ac:spMkLst>
        </pc:spChg>
        <pc:spChg chg="add mod">
          <ac:chgData name="Péter" userId="b243dbcc-a775-443b-99f8-30dfc60210d0" providerId="ADAL" clId="{94354986-1E00-4BCA-A582-4506AE0DBDF8}" dt="2023-06-06T20:45:50.269" v="1853" actId="1076"/>
          <ac:spMkLst>
            <pc:docMk/>
            <pc:sldMk cId="36874182" sldId="313"/>
            <ac:spMk id="30" creationId="{6E87CBF5-CA2A-3CB2-CAC3-AB8E73576985}"/>
          </ac:spMkLst>
        </pc:spChg>
        <pc:spChg chg="add mod">
          <ac:chgData name="Péter" userId="b243dbcc-a775-443b-99f8-30dfc60210d0" providerId="ADAL" clId="{94354986-1E00-4BCA-A582-4506AE0DBDF8}" dt="2023-06-06T20:45:52.301" v="1855" actId="1076"/>
          <ac:spMkLst>
            <pc:docMk/>
            <pc:sldMk cId="36874182" sldId="313"/>
            <ac:spMk id="31" creationId="{601783F1-2F06-6822-AC29-DB119F774582}"/>
          </ac:spMkLst>
        </pc:spChg>
        <pc:spChg chg="add mod">
          <ac:chgData name="Péter" userId="b243dbcc-a775-443b-99f8-30dfc60210d0" providerId="ADAL" clId="{94354986-1E00-4BCA-A582-4506AE0DBDF8}" dt="2023-06-06T20:41:08.951" v="1508" actId="164"/>
          <ac:spMkLst>
            <pc:docMk/>
            <pc:sldMk cId="36874182" sldId="313"/>
            <ac:spMk id="32" creationId="{EB723F45-2438-C50D-F3A2-924C8F8A1A77}"/>
          </ac:spMkLst>
        </pc:spChg>
        <pc:spChg chg="add mod">
          <ac:chgData name="Péter" userId="b243dbcc-a775-443b-99f8-30dfc60210d0" providerId="ADAL" clId="{94354986-1E00-4BCA-A582-4506AE0DBDF8}" dt="2023-06-06T20:41:08.951" v="1508" actId="164"/>
          <ac:spMkLst>
            <pc:docMk/>
            <pc:sldMk cId="36874182" sldId="313"/>
            <ac:spMk id="33" creationId="{F0926BE3-C03E-B9EB-A61B-09D6E2FC4D95}"/>
          </ac:spMkLst>
        </pc:spChg>
        <pc:spChg chg="add mod">
          <ac:chgData name="Péter" userId="b243dbcc-a775-443b-99f8-30dfc60210d0" providerId="ADAL" clId="{94354986-1E00-4BCA-A582-4506AE0DBDF8}" dt="2023-06-06T20:41:46.081" v="1540" actId="207"/>
          <ac:spMkLst>
            <pc:docMk/>
            <pc:sldMk cId="36874182" sldId="313"/>
            <ac:spMk id="35" creationId="{F6654C29-7C25-AC0B-2118-ACED12B10A49}"/>
          </ac:spMkLst>
        </pc:spChg>
        <pc:spChg chg="del">
          <ac:chgData name="Péter" userId="b243dbcc-a775-443b-99f8-30dfc60210d0" providerId="ADAL" clId="{94354986-1E00-4BCA-A582-4506AE0DBDF8}" dt="2023-06-07T19:56:09.882" v="5091" actId="478"/>
          <ac:spMkLst>
            <pc:docMk/>
            <pc:sldMk cId="36874182" sldId="313"/>
            <ac:spMk id="36" creationId="{7C5BBCD9-6D8A-E5A8-2DA5-4E8481782DF1}"/>
          </ac:spMkLst>
        </pc:spChg>
        <pc:spChg chg="add del mod">
          <ac:chgData name="Péter" userId="b243dbcc-a775-443b-99f8-30dfc60210d0" providerId="ADAL" clId="{94354986-1E00-4BCA-A582-4506AE0DBDF8}" dt="2023-06-06T20:41:38.910" v="1537"/>
          <ac:spMkLst>
            <pc:docMk/>
            <pc:sldMk cId="36874182" sldId="313"/>
            <ac:spMk id="37" creationId="{520DF7AB-1419-1950-BC81-94A575EAB5CE}"/>
          </ac:spMkLst>
        </pc:spChg>
        <pc:spChg chg="add mod">
          <ac:chgData name="Péter" userId="b243dbcc-a775-443b-99f8-30dfc60210d0" providerId="ADAL" clId="{94354986-1E00-4BCA-A582-4506AE0DBDF8}" dt="2023-06-06T20:45:46.623" v="1851" actId="1076"/>
          <ac:spMkLst>
            <pc:docMk/>
            <pc:sldMk cId="36874182" sldId="313"/>
            <ac:spMk id="38" creationId="{AD33E0E9-F955-A530-4B9D-C8E1CB1BC182}"/>
          </ac:spMkLst>
        </pc:spChg>
        <pc:spChg chg="add mod">
          <ac:chgData name="Péter" userId="b243dbcc-a775-443b-99f8-30dfc60210d0" providerId="ADAL" clId="{94354986-1E00-4BCA-A582-4506AE0DBDF8}" dt="2023-06-06T20:46:12.963" v="1880" actId="207"/>
          <ac:spMkLst>
            <pc:docMk/>
            <pc:sldMk cId="36874182" sldId="313"/>
            <ac:spMk id="39" creationId="{BB578FE4-04D5-B271-342C-EC35834C035D}"/>
          </ac:spMkLst>
        </pc:spChg>
        <pc:spChg chg="add del mod">
          <ac:chgData name="Péter" userId="b243dbcc-a775-443b-99f8-30dfc60210d0" providerId="ADAL" clId="{94354986-1E00-4BCA-A582-4506AE0DBDF8}" dt="2023-06-06T20:46:18.339" v="1882"/>
          <ac:spMkLst>
            <pc:docMk/>
            <pc:sldMk cId="36874182" sldId="313"/>
            <ac:spMk id="40" creationId="{BB326E06-C703-61D2-7605-684B88F326A1}"/>
          </ac:spMkLst>
        </pc:spChg>
        <pc:spChg chg="add mod">
          <ac:chgData name="Péter" userId="b243dbcc-a775-443b-99f8-30dfc60210d0" providerId="ADAL" clId="{94354986-1E00-4BCA-A582-4506AE0DBDF8}" dt="2023-06-06T20:46:30.302" v="1907" actId="20577"/>
          <ac:spMkLst>
            <pc:docMk/>
            <pc:sldMk cId="36874182" sldId="313"/>
            <ac:spMk id="41" creationId="{2F5D9A66-B476-10C0-2BD5-CE68EFD33DB2}"/>
          </ac:spMkLst>
        </pc:spChg>
        <pc:spChg chg="del">
          <ac:chgData name="Péter" userId="b243dbcc-a775-443b-99f8-30dfc60210d0" providerId="ADAL" clId="{94354986-1E00-4BCA-A582-4506AE0DBDF8}" dt="2023-06-06T20:26:56.815" v="1430" actId="478"/>
          <ac:spMkLst>
            <pc:docMk/>
            <pc:sldMk cId="36874182" sldId="313"/>
            <ac:spMk id="78" creationId="{00000000-0000-0000-0000-000000000000}"/>
          </ac:spMkLst>
        </pc:spChg>
        <pc:grpChg chg="add mod">
          <ac:chgData name="Péter" userId="b243dbcc-a775-443b-99f8-30dfc60210d0" providerId="ADAL" clId="{94354986-1E00-4BCA-A582-4506AE0DBDF8}" dt="2023-06-06T20:46:38.076" v="1909" actId="14100"/>
          <ac:grpSpMkLst>
            <pc:docMk/>
            <pc:sldMk cId="36874182" sldId="313"/>
            <ac:grpSpMk id="20" creationId="{ED997119-828F-238E-44F8-C3B8E6654DD2}"/>
          </ac:grpSpMkLst>
        </pc:grpChg>
        <pc:grpChg chg="add mod">
          <ac:chgData name="Péter" userId="b243dbcc-a775-443b-99f8-30dfc60210d0" providerId="ADAL" clId="{94354986-1E00-4BCA-A582-4506AE0DBDF8}" dt="2023-06-06T20:45:55.342" v="1856" actId="1076"/>
          <ac:grpSpMkLst>
            <pc:docMk/>
            <pc:sldMk cId="36874182" sldId="313"/>
            <ac:grpSpMk id="34" creationId="{1CA09D7B-7778-2DDA-7BA6-EDC4E2787ADE}"/>
          </ac:grpSpMkLst>
        </pc:grpChg>
        <pc:picChg chg="del">
          <ac:chgData name="Péter" userId="b243dbcc-a775-443b-99f8-30dfc60210d0" providerId="ADAL" clId="{94354986-1E00-4BCA-A582-4506AE0DBDF8}" dt="2023-06-06T20:20:39.188" v="1307" actId="478"/>
          <ac:picMkLst>
            <pc:docMk/>
            <pc:sldMk cId="36874182" sldId="313"/>
            <ac:picMk id="3" creationId="{81656E0F-1C85-F37D-56AB-EF05F2B95737}"/>
          </ac:picMkLst>
        </pc:picChg>
        <pc:picChg chg="add del mod">
          <ac:chgData name="Péter" userId="b243dbcc-a775-443b-99f8-30dfc60210d0" providerId="ADAL" clId="{94354986-1E00-4BCA-A582-4506AE0DBDF8}" dt="2023-06-06T20:26:58.572" v="1431" actId="478"/>
          <ac:picMkLst>
            <pc:docMk/>
            <pc:sldMk cId="36874182" sldId="313"/>
            <ac:picMk id="7" creationId="{DC40C9D6-1236-9038-FDC1-2BE82045375E}"/>
          </ac:picMkLst>
        </pc:picChg>
        <pc:picChg chg="add del mod">
          <ac:chgData name="Péter" userId="b243dbcc-a775-443b-99f8-30dfc60210d0" providerId="ADAL" clId="{94354986-1E00-4BCA-A582-4506AE0DBDF8}" dt="2023-06-06T20:26:56.815" v="1430" actId="478"/>
          <ac:picMkLst>
            <pc:docMk/>
            <pc:sldMk cId="36874182" sldId="313"/>
            <ac:picMk id="10" creationId="{677A6C00-F89C-5E6D-3E83-3929EDC69E36}"/>
          </ac:picMkLst>
        </pc:picChg>
        <pc:picChg chg="del">
          <ac:chgData name="Péter" userId="b243dbcc-a775-443b-99f8-30dfc60210d0" providerId="ADAL" clId="{94354986-1E00-4BCA-A582-4506AE0DBDF8}" dt="2023-06-06T20:20:39.188" v="1307" actId="478"/>
          <ac:picMkLst>
            <pc:docMk/>
            <pc:sldMk cId="36874182" sldId="313"/>
            <ac:picMk id="13" creationId="{BB37E90C-2AA8-788C-9EDE-CF3509BBF721}"/>
          </ac:picMkLst>
        </pc:picChg>
        <pc:picChg chg="add mod modCrop">
          <ac:chgData name="Péter" userId="b243dbcc-a775-443b-99f8-30dfc60210d0" providerId="ADAL" clId="{94354986-1E00-4BCA-A582-4506AE0DBDF8}" dt="2023-06-06T20:28:25.692" v="1450" actId="1076"/>
          <ac:picMkLst>
            <pc:docMk/>
            <pc:sldMk cId="36874182" sldId="313"/>
            <ac:picMk id="15" creationId="{18844BCC-508B-944C-070E-946CE2BDAB5F}"/>
          </ac:picMkLst>
        </pc:picChg>
        <pc:picChg chg="add mod">
          <ac:chgData name="Péter" userId="b243dbcc-a775-443b-99f8-30dfc60210d0" providerId="ADAL" clId="{94354986-1E00-4BCA-A582-4506AE0DBDF8}" dt="2023-06-06T20:28:18.234" v="1448" actId="1076"/>
          <ac:picMkLst>
            <pc:docMk/>
            <pc:sldMk cId="36874182" sldId="313"/>
            <ac:picMk id="17" creationId="{0E4B9FAE-E746-9725-4D3A-41A379FABE59}"/>
          </ac:picMkLst>
        </pc:picChg>
        <pc:picChg chg="add mod">
          <ac:chgData name="Péter" userId="b243dbcc-a775-443b-99f8-30dfc60210d0" providerId="ADAL" clId="{94354986-1E00-4BCA-A582-4506AE0DBDF8}" dt="2023-06-06T20:46:06.414" v="1877" actId="14100"/>
          <ac:picMkLst>
            <pc:docMk/>
            <pc:sldMk cId="36874182" sldId="313"/>
            <ac:picMk id="19" creationId="{94FF72D4-7A95-2D40-E45F-771073731BE7}"/>
          </ac:picMkLst>
        </pc:picChg>
        <pc:picChg chg="mod">
          <ac:chgData name="Péter" userId="b243dbcc-a775-443b-99f8-30dfc60210d0" providerId="ADAL" clId="{94354986-1E00-4BCA-A582-4506AE0DBDF8}" dt="2023-06-06T20:33:14.406" v="1460"/>
          <ac:picMkLst>
            <pc:docMk/>
            <pc:sldMk cId="36874182" sldId="313"/>
            <ac:picMk id="21" creationId="{190B56CF-3C87-6931-05FF-AC761CCF2967}"/>
          </ac:picMkLst>
        </pc:picChg>
        <pc:cxnChg chg="mod">
          <ac:chgData name="Péter" userId="b243dbcc-a775-443b-99f8-30dfc60210d0" providerId="ADAL" clId="{94354986-1E00-4BCA-A582-4506AE0DBDF8}" dt="2023-06-06T20:33:14.406" v="1460"/>
          <ac:cxnSpMkLst>
            <pc:docMk/>
            <pc:sldMk cId="36874182" sldId="313"/>
            <ac:cxnSpMk id="22" creationId="{873497BE-3468-DD84-6723-AAD7141D78E8}"/>
          </ac:cxnSpMkLst>
        </pc:cxnChg>
        <pc:cxnChg chg="mod">
          <ac:chgData name="Péter" userId="b243dbcc-a775-443b-99f8-30dfc60210d0" providerId="ADAL" clId="{94354986-1E00-4BCA-A582-4506AE0DBDF8}" dt="2023-06-06T20:33:14.406" v="1460"/>
          <ac:cxnSpMkLst>
            <pc:docMk/>
            <pc:sldMk cId="36874182" sldId="313"/>
            <ac:cxnSpMk id="23" creationId="{E39CAA6C-4613-B788-FB98-D6E2B5C1BBA4}"/>
          </ac:cxnSpMkLst>
        </pc:cxnChg>
      </pc:sldChg>
      <pc:sldChg chg="modSp add mod ord modAnim">
        <pc:chgData name="Péter" userId="b243dbcc-a775-443b-99f8-30dfc60210d0" providerId="ADAL" clId="{94354986-1E00-4BCA-A582-4506AE0DBDF8}" dt="2023-06-07T19:55:57.549" v="5090" actId="20577"/>
        <pc:sldMkLst>
          <pc:docMk/>
          <pc:sldMk cId="3958538271" sldId="314"/>
        </pc:sldMkLst>
        <pc:spChg chg="mod">
          <ac:chgData name="Péter" userId="b243dbcc-a775-443b-99f8-30dfc60210d0" providerId="ADAL" clId="{94354986-1E00-4BCA-A582-4506AE0DBDF8}" dt="2023-06-06T20:26:48.028" v="1429" actId="1076"/>
          <ac:spMkLst>
            <pc:docMk/>
            <pc:sldMk cId="3958538271" sldId="314"/>
            <ac:spMk id="11" creationId="{2E221633-C0D8-D09F-8C31-7E413E1791DD}"/>
          </ac:spMkLst>
        </pc:spChg>
        <pc:spChg chg="mod">
          <ac:chgData name="Péter" userId="b243dbcc-a775-443b-99f8-30dfc60210d0" providerId="ADAL" clId="{94354986-1E00-4BCA-A582-4506AE0DBDF8}" dt="2023-06-07T19:55:57.549" v="5090" actId="20577"/>
          <ac:spMkLst>
            <pc:docMk/>
            <pc:sldMk cId="3958538271" sldId="314"/>
            <ac:spMk id="36" creationId="{7C5BBCD9-6D8A-E5A8-2DA5-4E8481782DF1}"/>
          </ac:spMkLst>
        </pc:spChg>
      </pc:sldChg>
      <pc:sldChg chg="addSp delSp modSp add mod delAnim modAnim">
        <pc:chgData name="Péter" userId="b243dbcc-a775-443b-99f8-30dfc60210d0" providerId="ADAL" clId="{94354986-1E00-4BCA-A582-4506AE0DBDF8}" dt="2023-06-06T21:05:03.783" v="2197"/>
        <pc:sldMkLst>
          <pc:docMk/>
          <pc:sldMk cId="3550791267" sldId="315"/>
        </pc:sldMkLst>
        <pc:spChg chg="mod">
          <ac:chgData name="Péter" userId="b243dbcc-a775-443b-99f8-30dfc60210d0" providerId="ADAL" clId="{94354986-1E00-4BCA-A582-4506AE0DBDF8}" dt="2023-06-06T20:56:39.736" v="1935" actId="1076"/>
          <ac:spMkLst>
            <pc:docMk/>
            <pc:sldMk cId="3550791267" sldId="315"/>
            <ac:spMk id="8" creationId="{5A7C5612-EA32-6C69-8A70-CE7CE065F9A4}"/>
          </ac:spMkLst>
        </pc:spChg>
        <pc:spChg chg="mod">
          <ac:chgData name="Péter" userId="b243dbcc-a775-443b-99f8-30dfc60210d0" providerId="ADAL" clId="{94354986-1E00-4BCA-A582-4506AE0DBDF8}" dt="2023-06-06T20:48:35.567" v="1919" actId="255"/>
          <ac:spMkLst>
            <pc:docMk/>
            <pc:sldMk cId="3550791267" sldId="315"/>
            <ac:spMk id="9" creationId="{25E32DBE-E695-A18B-D80A-2A51DB866F70}"/>
          </ac:spMkLst>
        </pc:spChg>
        <pc:spChg chg="mod">
          <ac:chgData name="Péter" userId="b243dbcc-a775-443b-99f8-30dfc60210d0" providerId="ADAL" clId="{94354986-1E00-4BCA-A582-4506AE0DBDF8}" dt="2023-06-06T20:48:35.567" v="1919" actId="255"/>
          <ac:spMkLst>
            <pc:docMk/>
            <pc:sldMk cId="3550791267" sldId="315"/>
            <ac:spMk id="10" creationId="{1B92C237-6FD5-6590-6702-9D6F59340C7A}"/>
          </ac:spMkLst>
        </pc:spChg>
        <pc:spChg chg="mod">
          <ac:chgData name="Péter" userId="b243dbcc-a775-443b-99f8-30dfc60210d0" providerId="ADAL" clId="{94354986-1E00-4BCA-A582-4506AE0DBDF8}" dt="2023-06-06T20:48:35.567" v="1919" actId="255"/>
          <ac:spMkLst>
            <pc:docMk/>
            <pc:sldMk cId="3550791267" sldId="315"/>
            <ac:spMk id="11" creationId="{214D3AA7-1746-0D3D-E42A-7BE775ADF416}"/>
          </ac:spMkLst>
        </pc:spChg>
        <pc:spChg chg="add mod">
          <ac:chgData name="Péter" userId="b243dbcc-a775-443b-99f8-30dfc60210d0" providerId="ADAL" clId="{94354986-1E00-4BCA-A582-4506AE0DBDF8}" dt="2023-06-06T20:57:50.909" v="1948" actId="14100"/>
          <ac:spMkLst>
            <pc:docMk/>
            <pc:sldMk cId="3550791267" sldId="315"/>
            <ac:spMk id="13" creationId="{79CF27A8-0DBE-FD44-6198-648E3F7403C2}"/>
          </ac:spMkLst>
        </pc:spChg>
        <pc:spChg chg="add mod">
          <ac:chgData name="Péter" userId="b243dbcc-a775-443b-99f8-30dfc60210d0" providerId="ADAL" clId="{94354986-1E00-4BCA-A582-4506AE0DBDF8}" dt="2023-06-06T20:57:05.231" v="1939" actId="14100"/>
          <ac:spMkLst>
            <pc:docMk/>
            <pc:sldMk cId="3550791267" sldId="315"/>
            <ac:spMk id="14" creationId="{BB33C962-17BB-8754-6610-F2AD71346122}"/>
          </ac:spMkLst>
        </pc:spChg>
        <pc:spChg chg="del">
          <ac:chgData name="Péter" userId="b243dbcc-a775-443b-99f8-30dfc60210d0" providerId="ADAL" clId="{94354986-1E00-4BCA-A582-4506AE0DBDF8}" dt="2023-06-06T20:47:12.836" v="1912" actId="478"/>
          <ac:spMkLst>
            <pc:docMk/>
            <pc:sldMk cId="3550791267" sldId="315"/>
            <ac:spMk id="35" creationId="{F6654C29-7C25-AC0B-2118-ACED12B10A49}"/>
          </ac:spMkLst>
        </pc:spChg>
        <pc:spChg chg="del">
          <ac:chgData name="Péter" userId="b243dbcc-a775-443b-99f8-30dfc60210d0" providerId="ADAL" clId="{94354986-1E00-4BCA-A582-4506AE0DBDF8}" dt="2023-06-06T20:47:12.836" v="1912" actId="478"/>
          <ac:spMkLst>
            <pc:docMk/>
            <pc:sldMk cId="3550791267" sldId="315"/>
            <ac:spMk id="38" creationId="{AD33E0E9-F955-A530-4B9D-C8E1CB1BC182}"/>
          </ac:spMkLst>
        </pc:spChg>
        <pc:spChg chg="del">
          <ac:chgData name="Péter" userId="b243dbcc-a775-443b-99f8-30dfc60210d0" providerId="ADAL" clId="{94354986-1E00-4BCA-A582-4506AE0DBDF8}" dt="2023-06-06T20:47:12.836" v="1912" actId="478"/>
          <ac:spMkLst>
            <pc:docMk/>
            <pc:sldMk cId="3550791267" sldId="315"/>
            <ac:spMk id="39" creationId="{BB578FE4-04D5-B271-342C-EC35834C035D}"/>
          </ac:spMkLst>
        </pc:spChg>
        <pc:spChg chg="del">
          <ac:chgData name="Péter" userId="b243dbcc-a775-443b-99f8-30dfc60210d0" providerId="ADAL" clId="{94354986-1E00-4BCA-A582-4506AE0DBDF8}" dt="2023-06-06T20:47:12.836" v="1912" actId="478"/>
          <ac:spMkLst>
            <pc:docMk/>
            <pc:sldMk cId="3550791267" sldId="315"/>
            <ac:spMk id="41" creationId="{2F5D9A66-B476-10C0-2BD5-CE68EFD33DB2}"/>
          </ac:spMkLst>
        </pc:spChg>
        <pc:spChg chg="add mod">
          <ac:chgData name="Péter" userId="b243dbcc-a775-443b-99f8-30dfc60210d0" providerId="ADAL" clId="{94354986-1E00-4BCA-A582-4506AE0DBDF8}" dt="2023-06-06T21:02:13.624" v="2028" actId="255"/>
          <ac:spMkLst>
            <pc:docMk/>
            <pc:sldMk cId="3550791267" sldId="315"/>
            <ac:spMk id="46" creationId="{99F488C4-C6DF-1596-5619-55B835803DD8}"/>
          </ac:spMkLst>
        </pc:spChg>
        <pc:spChg chg="add del mod">
          <ac:chgData name="Péter" userId="b243dbcc-a775-443b-99f8-30dfc60210d0" providerId="ADAL" clId="{94354986-1E00-4BCA-A582-4506AE0DBDF8}" dt="2023-06-06T20:59:38.232" v="2009" actId="478"/>
          <ac:spMkLst>
            <pc:docMk/>
            <pc:sldMk cId="3550791267" sldId="315"/>
            <ac:spMk id="47" creationId="{0873DE5B-6AC1-25FC-7CEE-413D29761277}"/>
          </ac:spMkLst>
        </pc:spChg>
        <pc:spChg chg="add mod">
          <ac:chgData name="Péter" userId="b243dbcc-a775-443b-99f8-30dfc60210d0" providerId="ADAL" clId="{94354986-1E00-4BCA-A582-4506AE0DBDF8}" dt="2023-06-06T21:04:41.606" v="2192" actId="20577"/>
          <ac:spMkLst>
            <pc:docMk/>
            <pc:sldMk cId="3550791267" sldId="315"/>
            <ac:spMk id="49" creationId="{E93FE29B-6B49-15A6-6D9E-A6AD3F153328}"/>
          </ac:spMkLst>
        </pc:spChg>
        <pc:grpChg chg="add mod">
          <ac:chgData name="Péter" userId="b243dbcc-a775-443b-99f8-30dfc60210d0" providerId="ADAL" clId="{94354986-1E00-4BCA-A582-4506AE0DBDF8}" dt="2023-06-06T20:48:28.020" v="1918" actId="14100"/>
          <ac:grpSpMkLst>
            <pc:docMk/>
            <pc:sldMk cId="3550791267" sldId="315"/>
            <ac:grpSpMk id="4" creationId="{A7258800-8BC5-6F5D-C8A3-7B0FC13CB008}"/>
          </ac:grpSpMkLst>
        </pc:grpChg>
        <pc:grpChg chg="del">
          <ac:chgData name="Péter" userId="b243dbcc-a775-443b-99f8-30dfc60210d0" providerId="ADAL" clId="{94354986-1E00-4BCA-A582-4506AE0DBDF8}" dt="2023-06-06T20:47:12.836" v="1912" actId="478"/>
          <ac:grpSpMkLst>
            <pc:docMk/>
            <pc:sldMk cId="3550791267" sldId="315"/>
            <ac:grpSpMk id="20" creationId="{ED997119-828F-238E-44F8-C3B8E6654DD2}"/>
          </ac:grpSpMkLst>
        </pc:grpChg>
        <pc:grpChg chg="del">
          <ac:chgData name="Péter" userId="b243dbcc-a775-443b-99f8-30dfc60210d0" providerId="ADAL" clId="{94354986-1E00-4BCA-A582-4506AE0DBDF8}" dt="2023-06-06T20:47:12.836" v="1912" actId="478"/>
          <ac:grpSpMkLst>
            <pc:docMk/>
            <pc:sldMk cId="3550791267" sldId="315"/>
            <ac:grpSpMk id="34" creationId="{1CA09D7B-7778-2DDA-7BA6-EDC4E2787ADE}"/>
          </ac:grpSpMkLst>
        </pc:grpChg>
        <pc:picChg chg="add mod">
          <ac:chgData name="Péter" userId="b243dbcc-a775-443b-99f8-30dfc60210d0" providerId="ADAL" clId="{94354986-1E00-4BCA-A582-4506AE0DBDF8}" dt="2023-06-06T20:51:31.804" v="1927" actId="1076"/>
          <ac:picMkLst>
            <pc:docMk/>
            <pc:sldMk cId="3550791267" sldId="315"/>
            <ac:picMk id="3" creationId="{9AC378DB-64FA-9554-2F2E-459076B594A3}"/>
          </ac:picMkLst>
        </pc:picChg>
        <pc:picChg chg="mod">
          <ac:chgData name="Péter" userId="b243dbcc-a775-443b-99f8-30dfc60210d0" providerId="ADAL" clId="{94354986-1E00-4BCA-A582-4506AE0DBDF8}" dt="2023-06-06T20:48:22.408" v="1916"/>
          <ac:picMkLst>
            <pc:docMk/>
            <pc:sldMk cId="3550791267" sldId="315"/>
            <ac:picMk id="5" creationId="{E9D0A6ED-7389-92B4-5878-F654CDF48044}"/>
          </ac:picMkLst>
        </pc:picChg>
        <pc:picChg chg="add mod">
          <ac:chgData name="Péter" userId="b243dbcc-a775-443b-99f8-30dfc60210d0" providerId="ADAL" clId="{94354986-1E00-4BCA-A582-4506AE0DBDF8}" dt="2023-06-06T21:04:46.123" v="2194" actId="1076"/>
          <ac:picMkLst>
            <pc:docMk/>
            <pc:sldMk cId="3550791267" sldId="315"/>
            <ac:picMk id="12" creationId="{6C539D37-3125-11AF-05F9-E976946A96DA}"/>
          </ac:picMkLst>
        </pc:picChg>
        <pc:picChg chg="del">
          <ac:chgData name="Péter" userId="b243dbcc-a775-443b-99f8-30dfc60210d0" providerId="ADAL" clId="{94354986-1E00-4BCA-A582-4506AE0DBDF8}" dt="2023-06-06T20:47:12.836" v="1912" actId="478"/>
          <ac:picMkLst>
            <pc:docMk/>
            <pc:sldMk cId="3550791267" sldId="315"/>
            <ac:picMk id="15" creationId="{18844BCC-508B-944C-070E-946CE2BDAB5F}"/>
          </ac:picMkLst>
        </pc:picChg>
        <pc:picChg chg="del">
          <ac:chgData name="Péter" userId="b243dbcc-a775-443b-99f8-30dfc60210d0" providerId="ADAL" clId="{94354986-1E00-4BCA-A582-4506AE0DBDF8}" dt="2023-06-06T20:47:12.836" v="1912" actId="478"/>
          <ac:picMkLst>
            <pc:docMk/>
            <pc:sldMk cId="3550791267" sldId="315"/>
            <ac:picMk id="17" creationId="{0E4B9FAE-E746-9725-4D3A-41A379FABE59}"/>
          </ac:picMkLst>
        </pc:picChg>
        <pc:picChg chg="del">
          <ac:chgData name="Péter" userId="b243dbcc-a775-443b-99f8-30dfc60210d0" providerId="ADAL" clId="{94354986-1E00-4BCA-A582-4506AE0DBDF8}" dt="2023-06-06T20:47:12.836" v="1912" actId="478"/>
          <ac:picMkLst>
            <pc:docMk/>
            <pc:sldMk cId="3550791267" sldId="315"/>
            <ac:picMk id="19" creationId="{94FF72D4-7A95-2D40-E45F-771073731BE7}"/>
          </ac:picMkLst>
        </pc:picChg>
        <pc:picChg chg="add mod">
          <ac:chgData name="Péter" userId="b243dbcc-a775-443b-99f8-30dfc60210d0" providerId="ADAL" clId="{94354986-1E00-4BCA-A582-4506AE0DBDF8}" dt="2023-06-06T20:59:19.920" v="2005" actId="1076"/>
          <ac:picMkLst>
            <pc:docMk/>
            <pc:sldMk cId="3550791267" sldId="315"/>
            <ac:picMk id="45" creationId="{3781B457-8AE3-E478-CF84-ED5BAE3578E2}"/>
          </ac:picMkLst>
        </pc:picChg>
        <pc:picChg chg="add del mod">
          <ac:chgData name="Péter" userId="b243dbcc-a775-443b-99f8-30dfc60210d0" providerId="ADAL" clId="{94354986-1E00-4BCA-A582-4506AE0DBDF8}" dt="2023-06-06T21:02:27.095" v="2029" actId="478"/>
          <ac:picMkLst>
            <pc:docMk/>
            <pc:sldMk cId="3550791267" sldId="315"/>
            <ac:picMk id="48" creationId="{6D8F6FAD-DA32-B81D-359D-CF7180282009}"/>
          </ac:picMkLst>
        </pc:picChg>
        <pc:cxnChg chg="mod">
          <ac:chgData name="Péter" userId="b243dbcc-a775-443b-99f8-30dfc60210d0" providerId="ADAL" clId="{94354986-1E00-4BCA-A582-4506AE0DBDF8}" dt="2023-06-06T20:48:22.408" v="1916"/>
          <ac:cxnSpMkLst>
            <pc:docMk/>
            <pc:sldMk cId="3550791267" sldId="315"/>
            <ac:cxnSpMk id="6" creationId="{D4EC8188-4D85-4E6C-A1BF-BF9C14AEE806}"/>
          </ac:cxnSpMkLst>
        </pc:cxnChg>
        <pc:cxnChg chg="mod">
          <ac:chgData name="Péter" userId="b243dbcc-a775-443b-99f8-30dfc60210d0" providerId="ADAL" clId="{94354986-1E00-4BCA-A582-4506AE0DBDF8}" dt="2023-06-06T20:48:22.408" v="1916"/>
          <ac:cxnSpMkLst>
            <pc:docMk/>
            <pc:sldMk cId="3550791267" sldId="315"/>
            <ac:cxnSpMk id="7" creationId="{129C1798-F05F-F8A4-6D10-9AEE1C042F59}"/>
          </ac:cxnSpMkLst>
        </pc:cxnChg>
        <pc:cxnChg chg="add mod">
          <ac:chgData name="Péter" userId="b243dbcc-a775-443b-99f8-30dfc60210d0" providerId="ADAL" clId="{94354986-1E00-4BCA-A582-4506AE0DBDF8}" dt="2023-06-06T20:57:34.204" v="1944" actId="14100"/>
          <ac:cxnSpMkLst>
            <pc:docMk/>
            <pc:sldMk cId="3550791267" sldId="315"/>
            <ac:cxnSpMk id="18" creationId="{9A4E4CC1-4C7A-565E-2AA4-C8AAD079648D}"/>
          </ac:cxnSpMkLst>
        </pc:cxnChg>
        <pc:cxnChg chg="add mod">
          <ac:chgData name="Péter" userId="b243dbcc-a775-443b-99f8-30dfc60210d0" providerId="ADAL" clId="{94354986-1E00-4BCA-A582-4506AE0DBDF8}" dt="2023-06-06T20:57:57.251" v="1949" actId="14100"/>
          <ac:cxnSpMkLst>
            <pc:docMk/>
            <pc:sldMk cId="3550791267" sldId="315"/>
            <ac:cxnSpMk id="40" creationId="{7BA613FF-BE04-DCC9-19BC-92AE1FA236D7}"/>
          </ac:cxnSpMkLst>
        </pc:cxnChg>
      </pc:sldChg>
      <pc:sldChg chg="modSp mod modAnim">
        <pc:chgData name="Péter" userId="b243dbcc-a775-443b-99f8-30dfc60210d0" providerId="ADAL" clId="{94354986-1E00-4BCA-A582-4506AE0DBDF8}" dt="2023-06-07T21:30:53.014" v="6025" actId="14100"/>
        <pc:sldMkLst>
          <pc:docMk/>
          <pc:sldMk cId="2031753902" sldId="316"/>
        </pc:sldMkLst>
        <pc:spChg chg="mod">
          <ac:chgData name="Péter" userId="b243dbcc-a775-443b-99f8-30dfc60210d0" providerId="ADAL" clId="{94354986-1E00-4BCA-A582-4506AE0DBDF8}" dt="2023-06-07T21:30:53.014" v="6025" actId="14100"/>
          <ac:spMkLst>
            <pc:docMk/>
            <pc:sldMk cId="2031753902" sldId="316"/>
            <ac:spMk id="17" creationId="{00000000-0000-0000-0000-000000000000}"/>
          </ac:spMkLst>
        </pc:spChg>
      </pc:sldChg>
      <pc:sldChg chg="addSp modSp mod modAnim">
        <pc:chgData name="Péter" userId="b243dbcc-a775-443b-99f8-30dfc60210d0" providerId="ADAL" clId="{94354986-1E00-4BCA-A582-4506AE0DBDF8}" dt="2023-06-07T22:19:22.581" v="6742"/>
        <pc:sldMkLst>
          <pc:docMk/>
          <pc:sldMk cId="550320646" sldId="317"/>
        </pc:sldMkLst>
        <pc:spChg chg="add mod">
          <ac:chgData name="Péter" userId="b243dbcc-a775-443b-99f8-30dfc60210d0" providerId="ADAL" clId="{94354986-1E00-4BCA-A582-4506AE0DBDF8}" dt="2023-06-07T17:25:00.698" v="2320" actId="20577"/>
          <ac:spMkLst>
            <pc:docMk/>
            <pc:sldMk cId="550320646" sldId="317"/>
            <ac:spMk id="12" creationId="{FB542E36-79D0-08B2-1D27-6827AEC50175}"/>
          </ac:spMkLst>
        </pc:spChg>
        <pc:picChg chg="add mod">
          <ac:chgData name="Péter" userId="b243dbcc-a775-443b-99f8-30dfc60210d0" providerId="ADAL" clId="{94354986-1E00-4BCA-A582-4506AE0DBDF8}" dt="2023-06-07T17:18:27.463" v="2210" actId="14100"/>
          <ac:picMkLst>
            <pc:docMk/>
            <pc:sldMk cId="550320646" sldId="317"/>
            <ac:picMk id="4" creationId="{F9A78B33-004A-4DB1-9FD3-C76C5B50772A}"/>
          </ac:picMkLst>
        </pc:picChg>
        <pc:picChg chg="add mod">
          <ac:chgData name="Péter" userId="b243dbcc-a775-443b-99f8-30dfc60210d0" providerId="ADAL" clId="{94354986-1E00-4BCA-A582-4506AE0DBDF8}" dt="2023-06-07T17:19:15.156" v="2228" actId="1076"/>
          <ac:picMkLst>
            <pc:docMk/>
            <pc:sldMk cId="550320646" sldId="317"/>
            <ac:picMk id="6" creationId="{4E33D59F-02C6-87F5-C9E0-0697B1BC5EE7}"/>
          </ac:picMkLst>
        </pc:picChg>
        <pc:picChg chg="add mod">
          <ac:chgData name="Péter" userId="b243dbcc-a775-443b-99f8-30dfc60210d0" providerId="ADAL" clId="{94354986-1E00-4BCA-A582-4506AE0DBDF8}" dt="2023-06-07T17:19:36.139" v="2232" actId="1076"/>
          <ac:picMkLst>
            <pc:docMk/>
            <pc:sldMk cId="550320646" sldId="317"/>
            <ac:picMk id="8" creationId="{0E1624C4-6698-77EB-7FA8-2033BE759381}"/>
          </ac:picMkLst>
        </pc:picChg>
        <pc:picChg chg="add mod">
          <ac:chgData name="Péter" userId="b243dbcc-a775-443b-99f8-30dfc60210d0" providerId="ADAL" clId="{94354986-1E00-4BCA-A582-4506AE0DBDF8}" dt="2023-06-07T17:19:53.857" v="2233" actId="1076"/>
          <ac:picMkLst>
            <pc:docMk/>
            <pc:sldMk cId="550320646" sldId="317"/>
            <ac:picMk id="9" creationId="{793FFB68-4A0D-7A0A-5053-4C31425392EF}"/>
          </ac:picMkLst>
        </pc:picChg>
        <pc:cxnChg chg="add mod">
          <ac:chgData name="Péter" userId="b243dbcc-a775-443b-99f8-30dfc60210d0" providerId="ADAL" clId="{94354986-1E00-4BCA-A582-4506AE0DBDF8}" dt="2023-06-07T17:21:18.604" v="2240" actId="1076"/>
          <ac:cxnSpMkLst>
            <pc:docMk/>
            <pc:sldMk cId="550320646" sldId="317"/>
            <ac:cxnSpMk id="11" creationId="{C187290E-C91D-239C-581B-A8528915EC17}"/>
          </ac:cxnSpMkLst>
        </pc:cxnChg>
      </pc:sldChg>
      <pc:sldChg chg="addSp delSp modSp mod delAnim modAnim">
        <pc:chgData name="Péter" userId="b243dbcc-a775-443b-99f8-30dfc60210d0" providerId="ADAL" clId="{94354986-1E00-4BCA-A582-4506AE0DBDF8}" dt="2023-06-07T22:19:05.134" v="6741"/>
        <pc:sldMkLst>
          <pc:docMk/>
          <pc:sldMk cId="1493530328" sldId="318"/>
        </pc:sldMkLst>
        <pc:spChg chg="add del mod">
          <ac:chgData name="Péter" userId="b243dbcc-a775-443b-99f8-30dfc60210d0" providerId="ADAL" clId="{94354986-1E00-4BCA-A582-4506AE0DBDF8}" dt="2023-06-07T22:15:38.903" v="6730" actId="478"/>
          <ac:spMkLst>
            <pc:docMk/>
            <pc:sldMk cId="1493530328" sldId="318"/>
            <ac:spMk id="4" creationId="{9A152100-174A-C4EF-535B-D056B617AA96}"/>
          </ac:spMkLst>
        </pc:spChg>
        <pc:spChg chg="add mod">
          <ac:chgData name="Péter" userId="b243dbcc-a775-443b-99f8-30dfc60210d0" providerId="ADAL" clId="{94354986-1E00-4BCA-A582-4506AE0DBDF8}" dt="2023-06-07T22:01:28.878" v="6384" actId="114"/>
          <ac:spMkLst>
            <pc:docMk/>
            <pc:sldMk cId="1493530328" sldId="318"/>
            <ac:spMk id="10" creationId="{B661FC1A-3672-EC6B-5555-076485EE6784}"/>
          </ac:spMkLst>
        </pc:spChg>
        <pc:spChg chg="add del mod">
          <ac:chgData name="Péter" userId="b243dbcc-a775-443b-99f8-30dfc60210d0" providerId="ADAL" clId="{94354986-1E00-4BCA-A582-4506AE0DBDF8}" dt="2023-06-07T22:15:38.903" v="6730" actId="478"/>
          <ac:spMkLst>
            <pc:docMk/>
            <pc:sldMk cId="1493530328" sldId="318"/>
            <ac:spMk id="15" creationId="{8A3460AD-FCF5-327C-49D3-15C503EE16B9}"/>
          </ac:spMkLst>
        </pc:spChg>
        <pc:picChg chg="mod">
          <ac:chgData name="Péter" userId="b243dbcc-a775-443b-99f8-30dfc60210d0" providerId="ADAL" clId="{94354986-1E00-4BCA-A582-4506AE0DBDF8}" dt="2023-06-07T21:31:11.429" v="6027" actId="1076"/>
          <ac:picMkLst>
            <pc:docMk/>
            <pc:sldMk cId="1493530328" sldId="318"/>
            <ac:picMk id="7" creationId="{00000000-0000-0000-0000-000000000000}"/>
          </ac:picMkLst>
        </pc:picChg>
        <pc:picChg chg="add mod">
          <ac:chgData name="Péter" userId="b243dbcc-a775-443b-99f8-30dfc60210d0" providerId="ADAL" clId="{94354986-1E00-4BCA-A582-4506AE0DBDF8}" dt="2023-06-07T22:01:23.707" v="6383" actId="1076"/>
          <ac:picMkLst>
            <pc:docMk/>
            <pc:sldMk cId="1493530328" sldId="318"/>
            <ac:picMk id="9" creationId="{E518782B-4B45-931C-EF69-273E52E274A8}"/>
          </ac:picMkLst>
        </pc:picChg>
        <pc:picChg chg="add del mod">
          <ac:chgData name="Péter" userId="b243dbcc-a775-443b-99f8-30dfc60210d0" providerId="ADAL" clId="{94354986-1E00-4BCA-A582-4506AE0DBDF8}" dt="2023-06-07T22:15:38.903" v="6730" actId="478"/>
          <ac:picMkLst>
            <pc:docMk/>
            <pc:sldMk cId="1493530328" sldId="318"/>
            <ac:picMk id="12" creationId="{E793FF5D-E6FF-3C0B-71DF-93FCCFC31B38}"/>
          </ac:picMkLst>
        </pc:picChg>
      </pc:sldChg>
      <pc:sldChg chg="modSp mod modAnim">
        <pc:chgData name="Péter" userId="b243dbcc-a775-443b-99f8-30dfc60210d0" providerId="ADAL" clId="{94354986-1E00-4BCA-A582-4506AE0DBDF8}" dt="2023-06-07T21:17:15.469" v="6001"/>
        <pc:sldMkLst>
          <pc:docMk/>
          <pc:sldMk cId="1573299277" sldId="319"/>
        </pc:sldMkLst>
        <pc:spChg chg="mod">
          <ac:chgData name="Péter" userId="b243dbcc-a775-443b-99f8-30dfc60210d0" providerId="ADAL" clId="{94354986-1E00-4BCA-A582-4506AE0DBDF8}" dt="2023-06-07T19:54:42.927" v="4994" actId="20577"/>
          <ac:spMkLst>
            <pc:docMk/>
            <pc:sldMk cId="1573299277" sldId="319"/>
            <ac:spMk id="2" creationId="{00000000-0000-0000-0000-000000000000}"/>
          </ac:spMkLst>
        </pc:spChg>
      </pc:sldChg>
      <pc:sldChg chg="addSp delSp modSp mod modAnim">
        <pc:chgData name="Péter" userId="b243dbcc-a775-443b-99f8-30dfc60210d0" providerId="ADAL" clId="{94354986-1E00-4BCA-A582-4506AE0DBDF8}" dt="2023-06-07T21:18:06.116" v="6005"/>
        <pc:sldMkLst>
          <pc:docMk/>
          <pc:sldMk cId="241360912" sldId="320"/>
        </pc:sldMkLst>
        <pc:spChg chg="del">
          <ac:chgData name="Péter" userId="b243dbcc-a775-443b-99f8-30dfc60210d0" providerId="ADAL" clId="{94354986-1E00-4BCA-A582-4506AE0DBDF8}" dt="2023-06-07T19:55:00.861" v="5029" actId="478"/>
          <ac:spMkLst>
            <pc:docMk/>
            <pc:sldMk cId="241360912" sldId="320"/>
            <ac:spMk id="2" creationId="{00000000-0000-0000-0000-000000000000}"/>
          </ac:spMkLst>
        </pc:spChg>
        <pc:spChg chg="add mod">
          <ac:chgData name="Péter" userId="b243dbcc-a775-443b-99f8-30dfc60210d0" providerId="ADAL" clId="{94354986-1E00-4BCA-A582-4506AE0DBDF8}" dt="2023-06-07T19:55:01.228" v="5030"/>
          <ac:spMkLst>
            <pc:docMk/>
            <pc:sldMk cId="241360912" sldId="320"/>
            <ac:spMk id="3" creationId="{D1939C59-E2A2-D22A-22E7-D30F0FF2BE52}"/>
          </ac:spMkLst>
        </pc:spChg>
      </pc:sldChg>
      <pc:sldChg chg="addSp delSp modSp mod modAnim">
        <pc:chgData name="Péter" userId="b243dbcc-a775-443b-99f8-30dfc60210d0" providerId="ADAL" clId="{94354986-1E00-4BCA-A582-4506AE0DBDF8}" dt="2023-06-07T21:15:10.450" v="5998"/>
        <pc:sldMkLst>
          <pc:docMk/>
          <pc:sldMk cId="3870434659" sldId="321"/>
        </pc:sldMkLst>
        <pc:spChg chg="del">
          <ac:chgData name="Péter" userId="b243dbcc-a775-443b-99f8-30dfc60210d0" providerId="ADAL" clId="{94354986-1E00-4BCA-A582-4506AE0DBDF8}" dt="2023-06-07T19:44:11.485" v="4779" actId="478"/>
          <ac:spMkLst>
            <pc:docMk/>
            <pc:sldMk cId="3870434659" sldId="321"/>
            <ac:spMk id="2" creationId="{00000000-0000-0000-0000-000000000000}"/>
          </ac:spMkLst>
        </pc:spChg>
        <pc:spChg chg="add mod">
          <ac:chgData name="Péter" userId="b243dbcc-a775-443b-99f8-30dfc60210d0" providerId="ADAL" clId="{94354986-1E00-4BCA-A582-4506AE0DBDF8}" dt="2023-06-07T19:44:11.961" v="4780"/>
          <ac:spMkLst>
            <pc:docMk/>
            <pc:sldMk cId="3870434659" sldId="321"/>
            <ac:spMk id="3" creationId="{9ECE58DF-8040-B07E-9A0A-316FBFBE780C}"/>
          </ac:spMkLst>
        </pc:spChg>
      </pc:sldChg>
      <pc:sldChg chg="addSp delSp modSp add mod ord modAnim modNotesTx">
        <pc:chgData name="Péter" userId="b243dbcc-a775-443b-99f8-30dfc60210d0" providerId="ADAL" clId="{94354986-1E00-4BCA-A582-4506AE0DBDF8}" dt="2023-06-07T18:01:21.217" v="2885"/>
        <pc:sldMkLst>
          <pc:docMk/>
          <pc:sldMk cId="641236438" sldId="322"/>
        </pc:sldMkLst>
        <pc:spChg chg="mod">
          <ac:chgData name="Péter" userId="b243dbcc-a775-443b-99f8-30dfc60210d0" providerId="ADAL" clId="{94354986-1E00-4BCA-A582-4506AE0DBDF8}" dt="2023-06-07T17:51:49.963" v="2662" actId="20577"/>
          <ac:spMkLst>
            <pc:docMk/>
            <pc:sldMk cId="641236438" sldId="322"/>
            <ac:spMk id="2" creationId="{00000000-0000-0000-0000-000000000000}"/>
          </ac:spMkLst>
        </pc:spChg>
        <pc:spChg chg="mod">
          <ac:chgData name="Péter" userId="b243dbcc-a775-443b-99f8-30dfc60210d0" providerId="ADAL" clId="{94354986-1E00-4BCA-A582-4506AE0DBDF8}" dt="2023-06-07T17:51:39.508" v="2643" actId="1076"/>
          <ac:spMkLst>
            <pc:docMk/>
            <pc:sldMk cId="641236438" sldId="322"/>
            <ac:spMk id="19" creationId="{202F2E62-E20A-51EE-C940-A6FF683F8C7B}"/>
          </ac:spMkLst>
        </pc:spChg>
        <pc:spChg chg="add mod">
          <ac:chgData name="Péter" userId="b243dbcc-a775-443b-99f8-30dfc60210d0" providerId="ADAL" clId="{94354986-1E00-4BCA-A582-4506AE0DBDF8}" dt="2023-06-07T17:47:20.693" v="2376" actId="164"/>
          <ac:spMkLst>
            <pc:docMk/>
            <pc:sldMk cId="641236438" sldId="322"/>
            <ac:spMk id="20" creationId="{2B88B27F-3D8B-1FC9-E170-1BFDF377439A}"/>
          </ac:spMkLst>
        </pc:spChg>
        <pc:spChg chg="add mod">
          <ac:chgData name="Péter" userId="b243dbcc-a775-443b-99f8-30dfc60210d0" providerId="ADAL" clId="{94354986-1E00-4BCA-A582-4506AE0DBDF8}" dt="2023-06-07T17:54:06.945" v="2696" actId="6549"/>
          <ac:spMkLst>
            <pc:docMk/>
            <pc:sldMk cId="641236438" sldId="322"/>
            <ac:spMk id="24" creationId="{F5263345-DB49-C998-7029-82E2BFDFCEEC}"/>
          </ac:spMkLst>
        </pc:spChg>
        <pc:grpChg chg="mod">
          <ac:chgData name="Péter" userId="b243dbcc-a775-443b-99f8-30dfc60210d0" providerId="ADAL" clId="{94354986-1E00-4BCA-A582-4506AE0DBDF8}" dt="2023-06-07T17:50:30.364" v="2530" actId="1076"/>
          <ac:grpSpMkLst>
            <pc:docMk/>
            <pc:sldMk cId="641236438" sldId="322"/>
            <ac:grpSpMk id="3" creationId="{95FAAB66-C693-74B5-EDC9-5FA4DF006371}"/>
          </ac:grpSpMkLst>
        </pc:grpChg>
        <pc:grpChg chg="del mod">
          <ac:chgData name="Péter" userId="b243dbcc-a775-443b-99f8-30dfc60210d0" providerId="ADAL" clId="{94354986-1E00-4BCA-A582-4506AE0DBDF8}" dt="2023-06-07T17:46:22.756" v="2358" actId="478"/>
          <ac:grpSpMkLst>
            <pc:docMk/>
            <pc:sldMk cId="641236438" sldId="322"/>
            <ac:grpSpMk id="15" creationId="{84370C2A-60C7-D056-22B7-16E4A1E4473A}"/>
          </ac:grpSpMkLst>
        </pc:grpChg>
        <pc:grpChg chg="add mod">
          <ac:chgData name="Péter" userId="b243dbcc-a775-443b-99f8-30dfc60210d0" providerId="ADAL" clId="{94354986-1E00-4BCA-A582-4506AE0DBDF8}" dt="2023-06-07T17:47:20.693" v="2376" actId="164"/>
          <ac:grpSpMkLst>
            <pc:docMk/>
            <pc:sldMk cId="641236438" sldId="322"/>
            <ac:grpSpMk id="22" creationId="{E41A460D-12EC-24F6-43AA-A373C276B934}"/>
          </ac:grpSpMkLst>
        </pc:grpChg>
        <pc:picChg chg="mod">
          <ac:chgData name="Péter" userId="b243dbcc-a775-443b-99f8-30dfc60210d0" providerId="ADAL" clId="{94354986-1E00-4BCA-A582-4506AE0DBDF8}" dt="2023-06-07T17:50:24.779" v="2529" actId="1076"/>
          <ac:picMkLst>
            <pc:docMk/>
            <pc:sldMk cId="641236438" sldId="322"/>
            <ac:picMk id="4" creationId="{399BCC06-3D03-0209-A547-B0D09E469048}"/>
          </ac:picMkLst>
        </pc:picChg>
        <pc:picChg chg="del">
          <ac:chgData name="Péter" userId="b243dbcc-a775-443b-99f8-30dfc60210d0" providerId="ADAL" clId="{94354986-1E00-4BCA-A582-4506AE0DBDF8}" dt="2023-06-07T17:45:42.374" v="2344" actId="478"/>
          <ac:picMkLst>
            <pc:docMk/>
            <pc:sldMk cId="641236438" sldId="322"/>
            <ac:picMk id="18" creationId="{B7352721-8C1E-C392-E859-A820D245C9D2}"/>
          </ac:picMkLst>
        </pc:picChg>
        <pc:picChg chg="mod">
          <ac:chgData name="Péter" userId="b243dbcc-a775-443b-99f8-30dfc60210d0" providerId="ADAL" clId="{94354986-1E00-4BCA-A582-4506AE0DBDF8}" dt="2023-06-07T17:50:20.134" v="2527" actId="1076"/>
          <ac:picMkLst>
            <pc:docMk/>
            <pc:sldMk cId="641236438" sldId="322"/>
            <ac:picMk id="21" creationId="{75FEA523-1C86-B369-C793-A707BF7675EC}"/>
          </ac:picMkLst>
        </pc:picChg>
        <pc:picChg chg="del mod">
          <ac:chgData name="Péter" userId="b243dbcc-a775-443b-99f8-30dfc60210d0" providerId="ADAL" clId="{94354986-1E00-4BCA-A582-4506AE0DBDF8}" dt="2023-06-07T17:46:20.898" v="2357" actId="478"/>
          <ac:picMkLst>
            <pc:docMk/>
            <pc:sldMk cId="641236438" sldId="322"/>
            <ac:picMk id="23" creationId="{DCDF1C40-11D0-8481-3CC4-C1DA4C895322}"/>
          </ac:picMkLst>
        </pc:picChg>
        <pc:picChg chg="del mod">
          <ac:chgData name="Péter" userId="b243dbcc-a775-443b-99f8-30dfc60210d0" providerId="ADAL" clId="{94354986-1E00-4BCA-A582-4506AE0DBDF8}" dt="2023-06-07T17:46:19.566" v="2356" actId="478"/>
          <ac:picMkLst>
            <pc:docMk/>
            <pc:sldMk cId="641236438" sldId="322"/>
            <ac:picMk id="25" creationId="{86AF274F-3B3E-AC07-0A1E-4214E047D007}"/>
          </ac:picMkLst>
        </pc:picChg>
        <pc:picChg chg="mod">
          <ac:chgData name="Péter" userId="b243dbcc-a775-443b-99f8-30dfc60210d0" providerId="ADAL" clId="{94354986-1E00-4BCA-A582-4506AE0DBDF8}" dt="2023-06-07T17:46:59.662" v="2371" actId="1076"/>
          <ac:picMkLst>
            <pc:docMk/>
            <pc:sldMk cId="641236438" sldId="322"/>
            <ac:picMk id="27" creationId="{DEE4D26C-1A86-4EE2-2F7C-CE45ED6C405B}"/>
          </ac:picMkLst>
        </pc:picChg>
        <pc:picChg chg="mod">
          <ac:chgData name="Péter" userId="b243dbcc-a775-443b-99f8-30dfc60210d0" providerId="ADAL" clId="{94354986-1E00-4BCA-A582-4506AE0DBDF8}" dt="2023-06-07T17:47:20.693" v="2376" actId="164"/>
          <ac:picMkLst>
            <pc:docMk/>
            <pc:sldMk cId="641236438" sldId="322"/>
            <ac:picMk id="29" creationId="{18ACD97B-E415-E24D-32A0-37D994B57FD9}"/>
          </ac:picMkLst>
        </pc:picChg>
      </pc:sldChg>
      <pc:sldChg chg="addSp delSp modSp add mod ord delAnim modAnim">
        <pc:chgData name="Péter" userId="b243dbcc-a775-443b-99f8-30dfc60210d0" providerId="ADAL" clId="{94354986-1E00-4BCA-A582-4506AE0DBDF8}" dt="2023-06-07T22:18:17.323" v="6737"/>
        <pc:sldMkLst>
          <pc:docMk/>
          <pc:sldMk cId="286169717" sldId="323"/>
        </pc:sldMkLst>
        <pc:spChg chg="mod">
          <ac:chgData name="Péter" userId="b243dbcc-a775-443b-99f8-30dfc60210d0" providerId="ADAL" clId="{94354986-1E00-4BCA-A582-4506AE0DBDF8}" dt="2023-06-07T18:11:52.128" v="2913"/>
          <ac:spMkLst>
            <pc:docMk/>
            <pc:sldMk cId="286169717" sldId="323"/>
            <ac:spMk id="20" creationId="{E845B101-EF96-C1CB-EBDD-E3FF77369E1E}"/>
          </ac:spMkLst>
        </pc:spChg>
        <pc:spChg chg="mod">
          <ac:chgData name="Péter" userId="b243dbcc-a775-443b-99f8-30dfc60210d0" providerId="ADAL" clId="{94354986-1E00-4BCA-A582-4506AE0DBDF8}" dt="2023-06-07T18:11:52.128" v="2913"/>
          <ac:spMkLst>
            <pc:docMk/>
            <pc:sldMk cId="286169717" sldId="323"/>
            <ac:spMk id="25" creationId="{A2262E16-E42B-5448-8D26-308CEC99DEE7}"/>
          </ac:spMkLst>
        </pc:spChg>
        <pc:spChg chg="add del mod">
          <ac:chgData name="Péter" userId="b243dbcc-a775-443b-99f8-30dfc60210d0" providerId="ADAL" clId="{94354986-1E00-4BCA-A582-4506AE0DBDF8}" dt="2023-06-07T18:30:43.955" v="3145" actId="478"/>
          <ac:spMkLst>
            <pc:docMk/>
            <pc:sldMk cId="286169717" sldId="323"/>
            <ac:spMk id="34" creationId="{8B4C9E4F-7954-9259-DF4F-8CB92BF6EC23}"/>
          </ac:spMkLst>
        </pc:spChg>
        <pc:spChg chg="add del mod">
          <ac:chgData name="Péter" userId="b243dbcc-a775-443b-99f8-30dfc60210d0" providerId="ADAL" clId="{94354986-1E00-4BCA-A582-4506AE0DBDF8}" dt="2023-06-07T18:30:43.955" v="3145" actId="478"/>
          <ac:spMkLst>
            <pc:docMk/>
            <pc:sldMk cId="286169717" sldId="323"/>
            <ac:spMk id="37" creationId="{1BE371F3-4DD1-9439-4885-2EB6E2AD7FC0}"/>
          </ac:spMkLst>
        </pc:spChg>
        <pc:spChg chg="add del mod">
          <ac:chgData name="Péter" userId="b243dbcc-a775-443b-99f8-30dfc60210d0" providerId="ADAL" clId="{94354986-1E00-4BCA-A582-4506AE0DBDF8}" dt="2023-06-07T18:30:43.955" v="3145" actId="478"/>
          <ac:spMkLst>
            <pc:docMk/>
            <pc:sldMk cId="286169717" sldId="323"/>
            <ac:spMk id="39" creationId="{CE3D5DE9-79AF-19F6-86AA-36DC626BD2C3}"/>
          </ac:spMkLst>
        </pc:spChg>
        <pc:spChg chg="add del mod">
          <ac:chgData name="Péter" userId="b243dbcc-a775-443b-99f8-30dfc60210d0" providerId="ADAL" clId="{94354986-1E00-4BCA-A582-4506AE0DBDF8}" dt="2023-06-07T18:28:05.591" v="3066" actId="478"/>
          <ac:spMkLst>
            <pc:docMk/>
            <pc:sldMk cId="286169717" sldId="323"/>
            <ac:spMk id="55" creationId="{374956A6-731F-0253-AACA-88D70120CBC7}"/>
          </ac:spMkLst>
        </pc:spChg>
        <pc:spChg chg="add del mod">
          <ac:chgData name="Péter" userId="b243dbcc-a775-443b-99f8-30dfc60210d0" providerId="ADAL" clId="{94354986-1E00-4BCA-A582-4506AE0DBDF8}" dt="2023-06-07T18:30:43.955" v="3145" actId="478"/>
          <ac:spMkLst>
            <pc:docMk/>
            <pc:sldMk cId="286169717" sldId="323"/>
            <ac:spMk id="57" creationId="{02229D13-74AB-344A-4E95-57CE0F60F5C4}"/>
          </ac:spMkLst>
        </pc:spChg>
        <pc:spChg chg="add mod">
          <ac:chgData name="Péter" userId="b243dbcc-a775-443b-99f8-30dfc60210d0" providerId="ADAL" clId="{94354986-1E00-4BCA-A582-4506AE0DBDF8}" dt="2023-06-07T18:42:39.023" v="3575" actId="1076"/>
          <ac:spMkLst>
            <pc:docMk/>
            <pc:sldMk cId="286169717" sldId="323"/>
            <ac:spMk id="63" creationId="{6091C370-A051-DA08-1842-4FBCD7A26D29}"/>
          </ac:spMkLst>
        </pc:spChg>
        <pc:spChg chg="add mod">
          <ac:chgData name="Péter" userId="b243dbcc-a775-443b-99f8-30dfc60210d0" providerId="ADAL" clId="{94354986-1E00-4BCA-A582-4506AE0DBDF8}" dt="2023-06-07T18:35:28.955" v="3322" actId="207"/>
          <ac:spMkLst>
            <pc:docMk/>
            <pc:sldMk cId="286169717" sldId="323"/>
            <ac:spMk id="64" creationId="{2539E48B-A822-CE69-487A-BD1CC2E3C711}"/>
          </ac:spMkLst>
        </pc:spChg>
        <pc:spChg chg="add mod">
          <ac:chgData name="Péter" userId="b243dbcc-a775-443b-99f8-30dfc60210d0" providerId="ADAL" clId="{94354986-1E00-4BCA-A582-4506AE0DBDF8}" dt="2023-06-07T18:35:37.828" v="3334" actId="20577"/>
          <ac:spMkLst>
            <pc:docMk/>
            <pc:sldMk cId="286169717" sldId="323"/>
            <ac:spMk id="65" creationId="{9EF4CD0A-4EB9-8BF6-8ACC-EC8ECCF2F1D8}"/>
          </ac:spMkLst>
        </pc:spChg>
        <pc:spChg chg="add mod">
          <ac:chgData name="Péter" userId="b243dbcc-a775-443b-99f8-30dfc60210d0" providerId="ADAL" clId="{94354986-1E00-4BCA-A582-4506AE0DBDF8}" dt="2023-06-07T18:35:47.431" v="3337" actId="1076"/>
          <ac:spMkLst>
            <pc:docMk/>
            <pc:sldMk cId="286169717" sldId="323"/>
            <ac:spMk id="66" creationId="{D02834D9-2BB8-EB10-D30C-8B7F01FF0DEF}"/>
          </ac:spMkLst>
        </pc:spChg>
        <pc:spChg chg="add mod">
          <ac:chgData name="Péter" userId="b243dbcc-a775-443b-99f8-30dfc60210d0" providerId="ADAL" clId="{94354986-1E00-4BCA-A582-4506AE0DBDF8}" dt="2023-06-07T18:39:06.831" v="3497" actId="1076"/>
          <ac:spMkLst>
            <pc:docMk/>
            <pc:sldMk cId="286169717" sldId="323"/>
            <ac:spMk id="67" creationId="{D05B00FA-095D-5219-CFD5-B4DE58347B09}"/>
          </ac:spMkLst>
        </pc:spChg>
        <pc:grpChg chg="add del mod">
          <ac:chgData name="Péter" userId="b243dbcc-a775-443b-99f8-30dfc60210d0" providerId="ADAL" clId="{94354986-1E00-4BCA-A582-4506AE0DBDF8}" dt="2023-06-07T18:11:53.659" v="2914" actId="478"/>
          <ac:grpSpMkLst>
            <pc:docMk/>
            <pc:sldMk cId="286169717" sldId="323"/>
            <ac:grpSpMk id="3" creationId="{43B95605-D088-017F-379E-92904C6A4239}"/>
          </ac:grpSpMkLst>
        </pc:grpChg>
        <pc:grpChg chg="del">
          <ac:chgData name="Péter" userId="b243dbcc-a775-443b-99f8-30dfc60210d0" providerId="ADAL" clId="{94354986-1E00-4BCA-A582-4506AE0DBDF8}" dt="2023-06-07T18:11:27.300" v="2911" actId="478"/>
          <ac:grpSpMkLst>
            <pc:docMk/>
            <pc:sldMk cId="286169717" sldId="323"/>
            <ac:grpSpMk id="21" creationId="{B79B35E8-E46D-35C7-5AD9-CEAE8392D0BF}"/>
          </ac:grpSpMkLst>
        </pc:grpChg>
        <pc:grpChg chg="del">
          <ac:chgData name="Péter" userId="b243dbcc-a775-443b-99f8-30dfc60210d0" providerId="ADAL" clId="{94354986-1E00-4BCA-A582-4506AE0DBDF8}" dt="2023-06-07T18:11:30.854" v="2912" actId="478"/>
          <ac:grpSpMkLst>
            <pc:docMk/>
            <pc:sldMk cId="286169717" sldId="323"/>
            <ac:grpSpMk id="22" creationId="{298B1157-0B49-E8D4-AD3B-559E67E4CCF7}"/>
          </ac:grpSpMkLst>
        </pc:grpChg>
        <pc:picChg chg="del">
          <ac:chgData name="Péter" userId="b243dbcc-a775-443b-99f8-30dfc60210d0" providerId="ADAL" clId="{94354986-1E00-4BCA-A582-4506AE0DBDF8}" dt="2023-06-07T18:11:27.300" v="2911" actId="478"/>
          <ac:picMkLst>
            <pc:docMk/>
            <pc:sldMk cId="286169717" sldId="323"/>
            <ac:picMk id="4" creationId="{5759EBDC-117D-3F0C-9F8E-B47C9E6A9DA8}"/>
          </ac:picMkLst>
        </pc:picChg>
        <pc:picChg chg="add del mod">
          <ac:chgData name="Péter" userId="b243dbcc-a775-443b-99f8-30dfc60210d0" providerId="ADAL" clId="{94354986-1E00-4BCA-A582-4506AE0DBDF8}" dt="2023-06-07T18:12:41.795" v="2930" actId="478"/>
          <ac:picMkLst>
            <pc:docMk/>
            <pc:sldMk cId="286169717" sldId="323"/>
            <ac:picMk id="27" creationId="{29873271-8F27-A2F1-08F0-32C70D047C1B}"/>
          </ac:picMkLst>
        </pc:picChg>
        <pc:picChg chg="add del mod">
          <ac:chgData name="Péter" userId="b243dbcc-a775-443b-99f8-30dfc60210d0" providerId="ADAL" clId="{94354986-1E00-4BCA-A582-4506AE0DBDF8}" dt="2023-06-07T18:12:43.049" v="2931" actId="478"/>
          <ac:picMkLst>
            <pc:docMk/>
            <pc:sldMk cId="286169717" sldId="323"/>
            <ac:picMk id="29" creationId="{0F3AFE3C-897B-466C-AF65-C9DEF590D862}"/>
          </ac:picMkLst>
        </pc:picChg>
        <pc:picChg chg="add del mod">
          <ac:chgData name="Péter" userId="b243dbcc-a775-443b-99f8-30dfc60210d0" providerId="ADAL" clId="{94354986-1E00-4BCA-A582-4506AE0DBDF8}" dt="2023-06-07T18:30:43.955" v="3145" actId="478"/>
          <ac:picMkLst>
            <pc:docMk/>
            <pc:sldMk cId="286169717" sldId="323"/>
            <ac:picMk id="31" creationId="{40E0C050-F2D2-3978-9A88-B9A271F68FBE}"/>
          </ac:picMkLst>
        </pc:picChg>
        <pc:picChg chg="add del mod">
          <ac:chgData name="Péter" userId="b243dbcc-a775-443b-99f8-30dfc60210d0" providerId="ADAL" clId="{94354986-1E00-4BCA-A582-4506AE0DBDF8}" dt="2023-06-07T18:30:43.955" v="3145" actId="478"/>
          <ac:picMkLst>
            <pc:docMk/>
            <pc:sldMk cId="286169717" sldId="323"/>
            <ac:picMk id="32" creationId="{CBB8203C-8C84-A71B-1A06-7D95CA59386E}"/>
          </ac:picMkLst>
        </pc:picChg>
        <pc:picChg chg="add del mod">
          <ac:chgData name="Péter" userId="b243dbcc-a775-443b-99f8-30dfc60210d0" providerId="ADAL" clId="{94354986-1E00-4BCA-A582-4506AE0DBDF8}" dt="2023-06-07T18:30:43.955" v="3145" actId="478"/>
          <ac:picMkLst>
            <pc:docMk/>
            <pc:sldMk cId="286169717" sldId="323"/>
            <ac:picMk id="33" creationId="{6936E597-2584-9C48-1421-9F735EC51CBD}"/>
          </ac:picMkLst>
        </pc:picChg>
        <pc:picChg chg="add del mod">
          <ac:chgData name="Péter" userId="b243dbcc-a775-443b-99f8-30dfc60210d0" providerId="ADAL" clId="{94354986-1E00-4BCA-A582-4506AE0DBDF8}" dt="2023-06-07T18:30:45.871" v="3146" actId="478"/>
          <ac:picMkLst>
            <pc:docMk/>
            <pc:sldMk cId="286169717" sldId="323"/>
            <ac:picMk id="44" creationId="{84D91C0E-70C1-52C8-DB6E-11165887046A}"/>
          </ac:picMkLst>
        </pc:picChg>
        <pc:picChg chg="add mod">
          <ac:chgData name="Péter" userId="b243dbcc-a775-443b-99f8-30dfc60210d0" providerId="ADAL" clId="{94354986-1E00-4BCA-A582-4506AE0DBDF8}" dt="2023-06-07T18:35:04.368" v="3305" actId="1076"/>
          <ac:picMkLst>
            <pc:docMk/>
            <pc:sldMk cId="286169717" sldId="323"/>
            <ac:picMk id="58" creationId="{A1F134DB-D4E2-E2CA-DCED-8E5F11276FF5}"/>
          </ac:picMkLst>
        </pc:picChg>
        <pc:picChg chg="add mod">
          <ac:chgData name="Péter" userId="b243dbcc-a775-443b-99f8-30dfc60210d0" providerId="ADAL" clId="{94354986-1E00-4BCA-A582-4506AE0DBDF8}" dt="2023-06-07T18:35:08.019" v="3306" actId="1076"/>
          <ac:picMkLst>
            <pc:docMk/>
            <pc:sldMk cId="286169717" sldId="323"/>
            <ac:picMk id="62" creationId="{3D4FD71E-B29F-EA57-A85D-3B14850D7EDD}"/>
          </ac:picMkLst>
        </pc:picChg>
        <pc:cxnChg chg="mod">
          <ac:chgData name="Péter" userId="b243dbcc-a775-443b-99f8-30dfc60210d0" providerId="ADAL" clId="{94354986-1E00-4BCA-A582-4506AE0DBDF8}" dt="2023-06-07T18:11:27.300" v="2911" actId="478"/>
          <ac:cxnSpMkLst>
            <pc:docMk/>
            <pc:sldMk cId="286169717" sldId="323"/>
            <ac:cxnSpMk id="16" creationId="{D08DFE79-35C0-C729-F824-A2A903ABCB51}"/>
          </ac:cxnSpMkLst>
        </pc:cxnChg>
        <pc:cxnChg chg="add del mod">
          <ac:chgData name="Péter" userId="b243dbcc-a775-443b-99f8-30dfc60210d0" providerId="ADAL" clId="{94354986-1E00-4BCA-A582-4506AE0DBDF8}" dt="2023-06-07T18:30:43.955" v="3145" actId="478"/>
          <ac:cxnSpMkLst>
            <pc:docMk/>
            <pc:sldMk cId="286169717" sldId="323"/>
            <ac:cxnSpMk id="36" creationId="{4222244F-4DED-2A78-A545-2160D72A77DB}"/>
          </ac:cxnSpMkLst>
        </pc:cxnChg>
        <pc:cxnChg chg="add del mod">
          <ac:chgData name="Péter" userId="b243dbcc-a775-443b-99f8-30dfc60210d0" providerId="ADAL" clId="{94354986-1E00-4BCA-A582-4506AE0DBDF8}" dt="2023-06-07T18:30:43.955" v="3145" actId="478"/>
          <ac:cxnSpMkLst>
            <pc:docMk/>
            <pc:sldMk cId="286169717" sldId="323"/>
            <ac:cxnSpMk id="40" creationId="{83334908-E940-EA61-810F-47FEE6290B13}"/>
          </ac:cxnSpMkLst>
        </pc:cxnChg>
        <pc:cxnChg chg="add del mod">
          <ac:chgData name="Péter" userId="b243dbcc-a775-443b-99f8-30dfc60210d0" providerId="ADAL" clId="{94354986-1E00-4BCA-A582-4506AE0DBDF8}" dt="2023-06-07T18:30:43.955" v="3145" actId="478"/>
          <ac:cxnSpMkLst>
            <pc:docMk/>
            <pc:sldMk cId="286169717" sldId="323"/>
            <ac:cxnSpMk id="49" creationId="{D5551AE3-6260-44BB-299D-4605F04B1988}"/>
          </ac:cxnSpMkLst>
        </pc:cxnChg>
        <pc:cxnChg chg="add del mod">
          <ac:chgData name="Péter" userId="b243dbcc-a775-443b-99f8-30dfc60210d0" providerId="ADAL" clId="{94354986-1E00-4BCA-A582-4506AE0DBDF8}" dt="2023-06-07T18:30:43.955" v="3145" actId="478"/>
          <ac:cxnSpMkLst>
            <pc:docMk/>
            <pc:sldMk cId="286169717" sldId="323"/>
            <ac:cxnSpMk id="52" creationId="{6D8D1BDF-712C-24EF-D019-F9419BF4D84C}"/>
          </ac:cxnSpMkLst>
        </pc:cxnChg>
        <pc:cxnChg chg="add del mod">
          <ac:chgData name="Péter" userId="b243dbcc-a775-443b-99f8-30dfc60210d0" providerId="ADAL" clId="{94354986-1E00-4BCA-A582-4506AE0DBDF8}" dt="2023-06-07T18:28:08.448" v="3068"/>
          <ac:cxnSpMkLst>
            <pc:docMk/>
            <pc:sldMk cId="286169717" sldId="323"/>
            <ac:cxnSpMk id="56" creationId="{99F103B9-AF37-FC7A-627B-433F788622B2}"/>
          </ac:cxnSpMkLst>
        </pc:cxnChg>
        <pc:cxnChg chg="add del mod">
          <ac:chgData name="Péter" userId="b243dbcc-a775-443b-99f8-30dfc60210d0" providerId="ADAL" clId="{94354986-1E00-4BCA-A582-4506AE0DBDF8}" dt="2023-06-07T18:31:38.214" v="3151" actId="478"/>
          <ac:cxnSpMkLst>
            <pc:docMk/>
            <pc:sldMk cId="286169717" sldId="323"/>
            <ac:cxnSpMk id="59" creationId="{C35F51FF-8AE8-75B0-8769-7DB8AB7ADA25}"/>
          </ac:cxnSpMkLst>
        </pc:cxnChg>
        <pc:cxnChg chg="add del mod">
          <ac:chgData name="Péter" userId="b243dbcc-a775-443b-99f8-30dfc60210d0" providerId="ADAL" clId="{94354986-1E00-4BCA-A582-4506AE0DBDF8}" dt="2023-06-07T18:31:38.214" v="3151" actId="478"/>
          <ac:cxnSpMkLst>
            <pc:docMk/>
            <pc:sldMk cId="286169717" sldId="323"/>
            <ac:cxnSpMk id="60" creationId="{CF0670A5-0A20-4047-7399-657D63F6CD84}"/>
          </ac:cxnSpMkLst>
        </pc:cxnChg>
      </pc:sldChg>
      <pc:sldChg chg="modSp add mod">
        <pc:chgData name="Péter" userId="b243dbcc-a775-443b-99f8-30dfc60210d0" providerId="ADAL" clId="{94354986-1E00-4BCA-A582-4506AE0DBDF8}" dt="2023-06-07T18:31:31.647" v="3149" actId="1036"/>
        <pc:sldMkLst>
          <pc:docMk/>
          <pc:sldMk cId="1221053387" sldId="324"/>
        </pc:sldMkLst>
        <pc:picChg chg="mod">
          <ac:chgData name="Péter" userId="b243dbcc-a775-443b-99f8-30dfc60210d0" providerId="ADAL" clId="{94354986-1E00-4BCA-A582-4506AE0DBDF8}" dt="2023-06-07T18:31:31.647" v="3149" actId="1036"/>
          <ac:picMkLst>
            <pc:docMk/>
            <pc:sldMk cId="1221053387" sldId="324"/>
            <ac:picMk id="31" creationId="{40E0C050-F2D2-3978-9A88-B9A271F68FBE}"/>
          </ac:picMkLst>
        </pc:picChg>
        <pc:cxnChg chg="mod">
          <ac:chgData name="Péter" userId="b243dbcc-a775-443b-99f8-30dfc60210d0" providerId="ADAL" clId="{94354986-1E00-4BCA-A582-4506AE0DBDF8}" dt="2023-06-07T18:31:31.647" v="3149" actId="1036"/>
          <ac:cxnSpMkLst>
            <pc:docMk/>
            <pc:sldMk cId="1221053387" sldId="324"/>
            <ac:cxnSpMk id="36" creationId="{4222244F-4DED-2A78-A545-2160D72A77DB}"/>
          </ac:cxnSpMkLst>
        </pc:cxnChg>
        <pc:cxnChg chg="mod">
          <ac:chgData name="Péter" userId="b243dbcc-a775-443b-99f8-30dfc60210d0" providerId="ADAL" clId="{94354986-1E00-4BCA-A582-4506AE0DBDF8}" dt="2023-06-07T18:31:31.647" v="3149" actId="1036"/>
          <ac:cxnSpMkLst>
            <pc:docMk/>
            <pc:sldMk cId="1221053387" sldId="324"/>
            <ac:cxnSpMk id="40" creationId="{83334908-E940-EA61-810F-47FEE6290B13}"/>
          </ac:cxnSpMkLst>
        </pc:cxnChg>
      </pc:sldChg>
      <pc:sldChg chg="addSp delSp modSp add mod delAnim modAnim">
        <pc:chgData name="Péter" userId="b243dbcc-a775-443b-99f8-30dfc60210d0" providerId="ADAL" clId="{94354986-1E00-4BCA-A582-4506AE0DBDF8}" dt="2023-06-07T22:17:55.683" v="6734"/>
        <pc:sldMkLst>
          <pc:docMk/>
          <pc:sldMk cId="3698461822" sldId="325"/>
        </pc:sldMkLst>
        <pc:spChg chg="add mod">
          <ac:chgData name="Péter" userId="b243dbcc-a775-443b-99f8-30dfc60210d0" providerId="ADAL" clId="{94354986-1E00-4BCA-A582-4506AE0DBDF8}" dt="2023-06-07T18:41:00.009" v="3538" actId="20577"/>
          <ac:spMkLst>
            <pc:docMk/>
            <pc:sldMk cId="3698461822" sldId="325"/>
            <ac:spMk id="5" creationId="{08A78A19-0E04-7BCE-0D2C-D966E52AE098}"/>
          </ac:spMkLst>
        </pc:spChg>
        <pc:spChg chg="add mod">
          <ac:chgData name="Péter" userId="b243dbcc-a775-443b-99f8-30dfc60210d0" providerId="ADAL" clId="{94354986-1E00-4BCA-A582-4506AE0DBDF8}" dt="2023-06-07T18:54:28.896" v="4078" actId="255"/>
          <ac:spMkLst>
            <pc:docMk/>
            <pc:sldMk cId="3698461822" sldId="325"/>
            <ac:spMk id="7" creationId="{0AD35A37-2FF5-A4AB-5315-BABEABC9155F}"/>
          </ac:spMkLst>
        </pc:spChg>
        <pc:spChg chg="mod">
          <ac:chgData name="Péter" userId="b243dbcc-a775-443b-99f8-30dfc60210d0" providerId="ADAL" clId="{94354986-1E00-4BCA-A582-4506AE0DBDF8}" dt="2023-06-07T18:57:07.273" v="4103" actId="20577"/>
          <ac:spMkLst>
            <pc:docMk/>
            <pc:sldMk cId="3698461822" sldId="325"/>
            <ac:spMk id="63" creationId="{6091C370-A051-DA08-1842-4FBCD7A26D29}"/>
          </ac:spMkLst>
        </pc:spChg>
        <pc:spChg chg="mod">
          <ac:chgData name="Péter" userId="b243dbcc-a775-443b-99f8-30dfc60210d0" providerId="ADAL" clId="{94354986-1E00-4BCA-A582-4506AE0DBDF8}" dt="2023-06-07T18:39:54.152" v="3502" actId="1076"/>
          <ac:spMkLst>
            <pc:docMk/>
            <pc:sldMk cId="3698461822" sldId="325"/>
            <ac:spMk id="64" creationId="{2539E48B-A822-CE69-487A-BD1CC2E3C711}"/>
          </ac:spMkLst>
        </pc:spChg>
        <pc:spChg chg="mod">
          <ac:chgData name="Péter" userId="b243dbcc-a775-443b-99f8-30dfc60210d0" providerId="ADAL" clId="{94354986-1E00-4BCA-A582-4506AE0DBDF8}" dt="2023-06-07T18:40:22.979" v="3518" actId="20577"/>
          <ac:spMkLst>
            <pc:docMk/>
            <pc:sldMk cId="3698461822" sldId="325"/>
            <ac:spMk id="65" creationId="{9EF4CD0A-4EB9-8BF6-8ACC-EC8ECCF2F1D8}"/>
          </ac:spMkLst>
        </pc:spChg>
        <pc:spChg chg="del mod">
          <ac:chgData name="Péter" userId="b243dbcc-a775-443b-99f8-30dfc60210d0" providerId="ADAL" clId="{94354986-1E00-4BCA-A582-4506AE0DBDF8}" dt="2023-06-07T18:41:07.564" v="3540" actId="478"/>
          <ac:spMkLst>
            <pc:docMk/>
            <pc:sldMk cId="3698461822" sldId="325"/>
            <ac:spMk id="66" creationId="{D02834D9-2BB8-EB10-D30C-8B7F01FF0DEF}"/>
          </ac:spMkLst>
        </pc:spChg>
        <pc:spChg chg="del">
          <ac:chgData name="Péter" userId="b243dbcc-a775-443b-99f8-30dfc60210d0" providerId="ADAL" clId="{94354986-1E00-4BCA-A582-4506AE0DBDF8}" dt="2023-06-07T18:44:43.575" v="3745" actId="478"/>
          <ac:spMkLst>
            <pc:docMk/>
            <pc:sldMk cId="3698461822" sldId="325"/>
            <ac:spMk id="67" creationId="{D05B00FA-095D-5219-CFD5-B4DE58347B09}"/>
          </ac:spMkLst>
        </pc:spChg>
        <pc:picChg chg="add mod">
          <ac:chgData name="Péter" userId="b243dbcc-a775-443b-99f8-30dfc60210d0" providerId="ADAL" clId="{94354986-1E00-4BCA-A582-4506AE0DBDF8}" dt="2023-06-07T18:40:40.534" v="3522" actId="1076"/>
          <ac:picMkLst>
            <pc:docMk/>
            <pc:sldMk cId="3698461822" sldId="325"/>
            <ac:picMk id="4" creationId="{486CB347-CAA2-3D9F-6520-CA9CFAC5D605}"/>
          </ac:picMkLst>
        </pc:picChg>
        <pc:picChg chg="add mod">
          <ac:chgData name="Péter" userId="b243dbcc-a775-443b-99f8-30dfc60210d0" providerId="ADAL" clId="{94354986-1E00-4BCA-A582-4506AE0DBDF8}" dt="2023-06-07T18:51:16.157" v="4047" actId="1076"/>
          <ac:picMkLst>
            <pc:docMk/>
            <pc:sldMk cId="3698461822" sldId="325"/>
            <ac:picMk id="6" creationId="{39AE34CD-34CA-090C-1340-F4C81695FAB1}"/>
          </ac:picMkLst>
        </pc:picChg>
        <pc:picChg chg="mod">
          <ac:chgData name="Péter" userId="b243dbcc-a775-443b-99f8-30dfc60210d0" providerId="ADAL" clId="{94354986-1E00-4BCA-A582-4506AE0DBDF8}" dt="2023-06-07T18:39:59.165" v="3503" actId="14100"/>
          <ac:picMkLst>
            <pc:docMk/>
            <pc:sldMk cId="3698461822" sldId="325"/>
            <ac:picMk id="58" creationId="{A1F134DB-D4E2-E2CA-DCED-8E5F11276FF5}"/>
          </ac:picMkLst>
        </pc:picChg>
        <pc:picChg chg="mod">
          <ac:chgData name="Péter" userId="b243dbcc-a775-443b-99f8-30dfc60210d0" providerId="ADAL" clId="{94354986-1E00-4BCA-A582-4506AE0DBDF8}" dt="2023-06-07T18:40:34.541" v="3521" actId="14100"/>
          <ac:picMkLst>
            <pc:docMk/>
            <pc:sldMk cId="3698461822" sldId="325"/>
            <ac:picMk id="62" creationId="{3D4FD71E-B29F-EA57-A85D-3B14850D7EDD}"/>
          </ac:picMkLst>
        </pc:picChg>
      </pc:sldChg>
      <pc:sldChg chg="addSp delSp modSp add mod modAnim">
        <pc:chgData name="Péter" userId="b243dbcc-a775-443b-99f8-30dfc60210d0" providerId="ADAL" clId="{94354986-1E00-4BCA-A582-4506AE0DBDF8}" dt="2023-06-07T22:17:43.715" v="6732"/>
        <pc:sldMkLst>
          <pc:docMk/>
          <pc:sldMk cId="1968661601" sldId="326"/>
        </pc:sldMkLst>
        <pc:spChg chg="mod">
          <ac:chgData name="Péter" userId="b243dbcc-a775-443b-99f8-30dfc60210d0" providerId="ADAL" clId="{94354986-1E00-4BCA-A582-4506AE0DBDF8}" dt="2023-06-07T18:46:53.740" v="3854" actId="1076"/>
          <ac:spMkLst>
            <pc:docMk/>
            <pc:sldMk cId="1968661601" sldId="326"/>
            <ac:spMk id="5" creationId="{08A78A19-0E04-7BCE-0D2C-D966E52AE098}"/>
          </ac:spMkLst>
        </pc:spChg>
        <pc:spChg chg="add del mod">
          <ac:chgData name="Péter" userId="b243dbcc-a775-443b-99f8-30dfc60210d0" providerId="ADAL" clId="{94354986-1E00-4BCA-A582-4506AE0DBDF8}" dt="2023-06-07T18:50:25.004" v="4044" actId="478"/>
          <ac:spMkLst>
            <pc:docMk/>
            <pc:sldMk cId="1968661601" sldId="326"/>
            <ac:spMk id="13" creationId="{59580800-6CCC-7546-D757-459C0F47C52A}"/>
          </ac:spMkLst>
        </pc:spChg>
        <pc:spChg chg="add mod">
          <ac:chgData name="Péter" userId="b243dbcc-a775-443b-99f8-30dfc60210d0" providerId="ADAL" clId="{94354986-1E00-4BCA-A582-4506AE0DBDF8}" dt="2023-06-07T18:52:58.099" v="4054" actId="255"/>
          <ac:spMkLst>
            <pc:docMk/>
            <pc:sldMk cId="1968661601" sldId="326"/>
            <ac:spMk id="14" creationId="{74FFD037-7AB3-CF88-3EF4-6BAE43899AE6}"/>
          </ac:spMkLst>
        </pc:spChg>
        <pc:spChg chg="add del mod">
          <ac:chgData name="Péter" userId="b243dbcc-a775-443b-99f8-30dfc60210d0" providerId="ADAL" clId="{94354986-1E00-4BCA-A582-4506AE0DBDF8}" dt="2023-06-07T18:53:03.794" v="4056"/>
          <ac:spMkLst>
            <pc:docMk/>
            <pc:sldMk cId="1968661601" sldId="326"/>
            <ac:spMk id="15" creationId="{B31E1BEE-D510-0D4A-953F-1B0805805D76}"/>
          </ac:spMkLst>
        </pc:spChg>
        <pc:spChg chg="add mod">
          <ac:chgData name="Péter" userId="b243dbcc-a775-443b-99f8-30dfc60210d0" providerId="ADAL" clId="{94354986-1E00-4BCA-A582-4506AE0DBDF8}" dt="2023-06-07T18:53:09.771" v="4058" actId="1076"/>
          <ac:spMkLst>
            <pc:docMk/>
            <pc:sldMk cId="1968661601" sldId="326"/>
            <ac:spMk id="16" creationId="{81ECA01F-907A-5954-52D6-F89A05501F49}"/>
          </ac:spMkLst>
        </pc:spChg>
        <pc:spChg chg="add mod">
          <ac:chgData name="Péter" userId="b243dbcc-a775-443b-99f8-30dfc60210d0" providerId="ADAL" clId="{94354986-1E00-4BCA-A582-4506AE0DBDF8}" dt="2023-06-07T18:53:30.063" v="4071" actId="114"/>
          <ac:spMkLst>
            <pc:docMk/>
            <pc:sldMk cId="1968661601" sldId="326"/>
            <ac:spMk id="17" creationId="{6F23DA16-919B-B2B7-59CB-B835DC72BB61}"/>
          </ac:spMkLst>
        </pc:spChg>
        <pc:spChg chg="add mod">
          <ac:chgData name="Péter" userId="b243dbcc-a775-443b-99f8-30dfc60210d0" providerId="ADAL" clId="{94354986-1E00-4BCA-A582-4506AE0DBDF8}" dt="2023-06-07T18:53:41.579" v="4074" actId="20577"/>
          <ac:spMkLst>
            <pc:docMk/>
            <pc:sldMk cId="1968661601" sldId="326"/>
            <ac:spMk id="18" creationId="{1A409EF0-C551-8B24-8A78-FAC6D23380D1}"/>
          </ac:spMkLst>
        </pc:spChg>
        <pc:spChg chg="mod">
          <ac:chgData name="Péter" userId="b243dbcc-a775-443b-99f8-30dfc60210d0" providerId="ADAL" clId="{94354986-1E00-4BCA-A582-4506AE0DBDF8}" dt="2023-06-07T18:49:53.031" v="4038" actId="20577"/>
          <ac:spMkLst>
            <pc:docMk/>
            <pc:sldMk cId="1968661601" sldId="326"/>
            <ac:spMk id="63" creationId="{6091C370-A051-DA08-1842-4FBCD7A26D29}"/>
          </ac:spMkLst>
        </pc:spChg>
        <pc:spChg chg="del">
          <ac:chgData name="Péter" userId="b243dbcc-a775-443b-99f8-30dfc60210d0" providerId="ADAL" clId="{94354986-1E00-4BCA-A582-4506AE0DBDF8}" dt="2023-06-07T18:46:46.889" v="3853" actId="478"/>
          <ac:spMkLst>
            <pc:docMk/>
            <pc:sldMk cId="1968661601" sldId="326"/>
            <ac:spMk id="65" creationId="{9EF4CD0A-4EB9-8BF6-8ACC-EC8ECCF2F1D8}"/>
          </ac:spMkLst>
        </pc:spChg>
        <pc:picChg chg="mod">
          <ac:chgData name="Péter" userId="b243dbcc-a775-443b-99f8-30dfc60210d0" providerId="ADAL" clId="{94354986-1E00-4BCA-A582-4506AE0DBDF8}" dt="2023-06-07T18:48:47.143" v="3883" actId="14100"/>
          <ac:picMkLst>
            <pc:docMk/>
            <pc:sldMk cId="1968661601" sldId="326"/>
            <ac:picMk id="4" creationId="{486CB347-CAA2-3D9F-6520-CA9CFAC5D605}"/>
          </ac:picMkLst>
        </pc:picChg>
        <pc:picChg chg="add mod">
          <ac:chgData name="Péter" userId="b243dbcc-a775-443b-99f8-30dfc60210d0" providerId="ADAL" clId="{94354986-1E00-4BCA-A582-4506AE0DBDF8}" dt="2023-06-07T18:48:52.522" v="3885" actId="14100"/>
          <ac:picMkLst>
            <pc:docMk/>
            <pc:sldMk cId="1968661601" sldId="326"/>
            <ac:picMk id="6" creationId="{5C2623A7-06FC-1B39-5497-8CB3BB4D8B3F}"/>
          </ac:picMkLst>
        </pc:picChg>
        <pc:picChg chg="add del mod">
          <ac:chgData name="Péter" userId="b243dbcc-a775-443b-99f8-30dfc60210d0" providerId="ADAL" clId="{94354986-1E00-4BCA-A582-4506AE0DBDF8}" dt="2023-06-07T18:47:57.081" v="3869" actId="478"/>
          <ac:picMkLst>
            <pc:docMk/>
            <pc:sldMk cId="1968661601" sldId="326"/>
            <ac:picMk id="8" creationId="{85C21AA7-297A-919F-175D-F938DEF22ECA}"/>
          </ac:picMkLst>
        </pc:picChg>
        <pc:picChg chg="add del mod">
          <ac:chgData name="Péter" userId="b243dbcc-a775-443b-99f8-30dfc60210d0" providerId="ADAL" clId="{94354986-1E00-4BCA-A582-4506AE0DBDF8}" dt="2023-06-07T18:48:08.763" v="3873" actId="478"/>
          <ac:picMkLst>
            <pc:docMk/>
            <pc:sldMk cId="1968661601" sldId="326"/>
            <ac:picMk id="10" creationId="{116B2E0F-FE3A-3FC0-C175-26A217EA9D36}"/>
          </ac:picMkLst>
        </pc:picChg>
        <pc:picChg chg="add mod">
          <ac:chgData name="Péter" userId="b243dbcc-a775-443b-99f8-30dfc60210d0" providerId="ADAL" clId="{94354986-1E00-4BCA-A582-4506AE0DBDF8}" dt="2023-06-07T18:48:34.179" v="3880" actId="14100"/>
          <ac:picMkLst>
            <pc:docMk/>
            <pc:sldMk cId="1968661601" sldId="326"/>
            <ac:picMk id="12" creationId="{13847F32-938F-1DF3-E4F0-1ECD5D38F362}"/>
          </ac:picMkLst>
        </pc:picChg>
        <pc:picChg chg="mod">
          <ac:chgData name="Péter" userId="b243dbcc-a775-443b-99f8-30dfc60210d0" providerId="ADAL" clId="{94354986-1E00-4BCA-A582-4506AE0DBDF8}" dt="2023-06-07T18:48:39.650" v="3881" actId="14100"/>
          <ac:picMkLst>
            <pc:docMk/>
            <pc:sldMk cId="1968661601" sldId="326"/>
            <ac:picMk id="58" creationId="{A1F134DB-D4E2-E2CA-DCED-8E5F11276FF5}"/>
          </ac:picMkLst>
        </pc:picChg>
        <pc:picChg chg="del">
          <ac:chgData name="Péter" userId="b243dbcc-a775-443b-99f8-30dfc60210d0" providerId="ADAL" clId="{94354986-1E00-4BCA-A582-4506AE0DBDF8}" dt="2023-06-07T18:46:07.926" v="3847" actId="478"/>
          <ac:picMkLst>
            <pc:docMk/>
            <pc:sldMk cId="1968661601" sldId="326"/>
            <ac:picMk id="62" creationId="{3D4FD71E-B29F-EA57-A85D-3B14850D7EDD}"/>
          </ac:picMkLst>
        </pc:picChg>
      </pc:sldChg>
      <pc:sldChg chg="addSp delSp modSp add mod delAnim">
        <pc:chgData name="Péter" userId="b243dbcc-a775-443b-99f8-30dfc60210d0" providerId="ADAL" clId="{94354986-1E00-4BCA-A582-4506AE0DBDF8}" dt="2023-06-07T22:12:23.562" v="6638" actId="14100"/>
        <pc:sldMkLst>
          <pc:docMk/>
          <pc:sldMk cId="3171926500" sldId="327"/>
        </pc:sldMkLst>
        <pc:spChg chg="mod">
          <ac:chgData name="Péter" userId="b243dbcc-a775-443b-99f8-30dfc60210d0" providerId="ADAL" clId="{94354986-1E00-4BCA-A582-4506AE0DBDF8}" dt="2023-06-07T22:04:23.486" v="6391" actId="20577"/>
          <ac:spMkLst>
            <pc:docMk/>
            <pc:sldMk cId="3171926500" sldId="327"/>
            <ac:spMk id="2" creationId="{00000000-0000-0000-0000-000000000000}"/>
          </ac:spMkLst>
        </pc:spChg>
        <pc:spChg chg="del">
          <ac:chgData name="Péter" userId="b243dbcc-a775-443b-99f8-30dfc60210d0" providerId="ADAL" clId="{94354986-1E00-4BCA-A582-4506AE0DBDF8}" dt="2023-06-07T18:57:21.864" v="4106" actId="478"/>
          <ac:spMkLst>
            <pc:docMk/>
            <pc:sldMk cId="3171926500" sldId="327"/>
            <ac:spMk id="5" creationId="{08A78A19-0E04-7BCE-0D2C-D966E52AE098}"/>
          </ac:spMkLst>
        </pc:spChg>
        <pc:spChg chg="del">
          <ac:chgData name="Péter" userId="b243dbcc-a775-443b-99f8-30dfc60210d0" providerId="ADAL" clId="{94354986-1E00-4BCA-A582-4506AE0DBDF8}" dt="2023-06-07T18:57:18.554" v="4105" actId="478"/>
          <ac:spMkLst>
            <pc:docMk/>
            <pc:sldMk cId="3171926500" sldId="327"/>
            <ac:spMk id="14" creationId="{74FFD037-7AB3-CF88-3EF4-6BAE43899AE6}"/>
          </ac:spMkLst>
        </pc:spChg>
        <pc:spChg chg="del">
          <ac:chgData name="Péter" userId="b243dbcc-a775-443b-99f8-30dfc60210d0" providerId="ADAL" clId="{94354986-1E00-4BCA-A582-4506AE0DBDF8}" dt="2023-06-07T18:57:18.554" v="4105" actId="478"/>
          <ac:spMkLst>
            <pc:docMk/>
            <pc:sldMk cId="3171926500" sldId="327"/>
            <ac:spMk id="16" creationId="{81ECA01F-907A-5954-52D6-F89A05501F49}"/>
          </ac:spMkLst>
        </pc:spChg>
        <pc:spChg chg="del">
          <ac:chgData name="Péter" userId="b243dbcc-a775-443b-99f8-30dfc60210d0" providerId="ADAL" clId="{94354986-1E00-4BCA-A582-4506AE0DBDF8}" dt="2023-06-07T18:57:18.554" v="4105" actId="478"/>
          <ac:spMkLst>
            <pc:docMk/>
            <pc:sldMk cId="3171926500" sldId="327"/>
            <ac:spMk id="17" creationId="{6F23DA16-919B-B2B7-59CB-B835DC72BB61}"/>
          </ac:spMkLst>
        </pc:spChg>
        <pc:spChg chg="del">
          <ac:chgData name="Péter" userId="b243dbcc-a775-443b-99f8-30dfc60210d0" providerId="ADAL" clId="{94354986-1E00-4BCA-A582-4506AE0DBDF8}" dt="2023-06-07T18:57:18.554" v="4105" actId="478"/>
          <ac:spMkLst>
            <pc:docMk/>
            <pc:sldMk cId="3171926500" sldId="327"/>
            <ac:spMk id="18" creationId="{1A409EF0-C551-8B24-8A78-FAC6D23380D1}"/>
          </ac:spMkLst>
        </pc:spChg>
        <pc:spChg chg="add mod">
          <ac:chgData name="Péter" userId="b243dbcc-a775-443b-99f8-30dfc60210d0" providerId="ADAL" clId="{94354986-1E00-4BCA-A582-4506AE0DBDF8}" dt="2023-06-07T22:04:31.718" v="6393" actId="1076"/>
          <ac:spMkLst>
            <pc:docMk/>
            <pc:sldMk cId="3171926500" sldId="327"/>
            <ac:spMk id="25" creationId="{7E48669C-C041-103C-DDA3-C3F9AE7B63B9}"/>
          </ac:spMkLst>
        </pc:spChg>
        <pc:spChg chg="add mod">
          <ac:chgData name="Péter" userId="b243dbcc-a775-443b-99f8-30dfc60210d0" providerId="ADAL" clId="{94354986-1E00-4BCA-A582-4506AE0DBDF8}" dt="2023-06-07T22:05:21.552" v="6437" actId="2711"/>
          <ac:spMkLst>
            <pc:docMk/>
            <pc:sldMk cId="3171926500" sldId="327"/>
            <ac:spMk id="26" creationId="{C8408CF9-D60C-1C17-19D8-8421248D6150}"/>
          </ac:spMkLst>
        </pc:spChg>
        <pc:spChg chg="add mod">
          <ac:chgData name="Péter" userId="b243dbcc-a775-443b-99f8-30dfc60210d0" providerId="ADAL" clId="{94354986-1E00-4BCA-A582-4506AE0DBDF8}" dt="2023-06-07T22:06:28.109" v="6466" actId="207"/>
          <ac:spMkLst>
            <pc:docMk/>
            <pc:sldMk cId="3171926500" sldId="327"/>
            <ac:spMk id="27" creationId="{27C05D3E-F299-9A17-82A2-1972018CE38B}"/>
          </ac:spMkLst>
        </pc:spChg>
        <pc:spChg chg="add mod">
          <ac:chgData name="Péter" userId="b243dbcc-a775-443b-99f8-30dfc60210d0" providerId="ADAL" clId="{94354986-1E00-4BCA-A582-4506AE0DBDF8}" dt="2023-06-07T22:07:51.918" v="6506" actId="1076"/>
          <ac:spMkLst>
            <pc:docMk/>
            <pc:sldMk cId="3171926500" sldId="327"/>
            <ac:spMk id="29" creationId="{F4965014-25D8-D1AB-9970-971D6449F56C}"/>
          </ac:spMkLst>
        </pc:spChg>
        <pc:spChg chg="add mod">
          <ac:chgData name="Péter" userId="b243dbcc-a775-443b-99f8-30dfc60210d0" providerId="ADAL" clId="{94354986-1E00-4BCA-A582-4506AE0DBDF8}" dt="2023-06-07T22:08:55.548" v="6535" actId="1076"/>
          <ac:spMkLst>
            <pc:docMk/>
            <pc:sldMk cId="3171926500" sldId="327"/>
            <ac:spMk id="31" creationId="{6A287B0C-B220-E12C-8E7C-04D5B1FE96C7}"/>
          </ac:spMkLst>
        </pc:spChg>
        <pc:spChg chg="add mod">
          <ac:chgData name="Péter" userId="b243dbcc-a775-443b-99f8-30dfc60210d0" providerId="ADAL" clId="{94354986-1E00-4BCA-A582-4506AE0DBDF8}" dt="2023-06-07T22:09:36.757" v="6589" actId="255"/>
          <ac:spMkLst>
            <pc:docMk/>
            <pc:sldMk cId="3171926500" sldId="327"/>
            <ac:spMk id="32" creationId="{62997CCE-F052-980B-2CE6-915D9EFDEA2B}"/>
          </ac:spMkLst>
        </pc:spChg>
        <pc:spChg chg="add del mod">
          <ac:chgData name="Péter" userId="b243dbcc-a775-443b-99f8-30dfc60210d0" providerId="ADAL" clId="{94354986-1E00-4BCA-A582-4506AE0DBDF8}" dt="2023-06-07T22:11:33.651" v="6592" actId="478"/>
          <ac:spMkLst>
            <pc:docMk/>
            <pc:sldMk cId="3171926500" sldId="327"/>
            <ac:spMk id="33" creationId="{6CF90FB0-9C33-6497-1BD6-FC92F60E7295}"/>
          </ac:spMkLst>
        </pc:spChg>
        <pc:spChg chg="add mod">
          <ac:chgData name="Péter" userId="b243dbcc-a775-443b-99f8-30dfc60210d0" providerId="ADAL" clId="{94354986-1E00-4BCA-A582-4506AE0DBDF8}" dt="2023-06-07T22:12:23.562" v="6638" actId="14100"/>
          <ac:spMkLst>
            <pc:docMk/>
            <pc:sldMk cId="3171926500" sldId="327"/>
            <ac:spMk id="34" creationId="{646E7760-69D2-449A-A8F2-179ABEE98F71}"/>
          </ac:spMkLst>
        </pc:spChg>
        <pc:spChg chg="del">
          <ac:chgData name="Péter" userId="b243dbcc-a775-443b-99f8-30dfc60210d0" providerId="ADAL" clId="{94354986-1E00-4BCA-A582-4506AE0DBDF8}" dt="2023-06-07T18:57:18.554" v="4105" actId="478"/>
          <ac:spMkLst>
            <pc:docMk/>
            <pc:sldMk cId="3171926500" sldId="327"/>
            <ac:spMk id="63" creationId="{6091C370-A051-DA08-1842-4FBCD7A26D29}"/>
          </ac:spMkLst>
        </pc:spChg>
        <pc:spChg chg="del mod">
          <ac:chgData name="Péter" userId="b243dbcc-a775-443b-99f8-30dfc60210d0" providerId="ADAL" clId="{94354986-1E00-4BCA-A582-4506AE0DBDF8}" dt="2023-06-07T22:04:26.381" v="6392" actId="478"/>
          <ac:spMkLst>
            <pc:docMk/>
            <pc:sldMk cId="3171926500" sldId="327"/>
            <ac:spMk id="64" creationId="{2539E48B-A822-CE69-487A-BD1CC2E3C711}"/>
          </ac:spMkLst>
        </pc:spChg>
        <pc:picChg chg="add mod">
          <ac:chgData name="Péter" userId="b243dbcc-a775-443b-99f8-30dfc60210d0" providerId="ADAL" clId="{94354986-1E00-4BCA-A582-4506AE0DBDF8}" dt="2023-06-07T22:06:10.301" v="6460" actId="1076"/>
          <ac:picMkLst>
            <pc:docMk/>
            <pc:sldMk cId="3171926500" sldId="327"/>
            <ac:picMk id="3" creationId="{4F026B51-FE56-8808-62F5-972EB9EBF84A}"/>
          </ac:picMkLst>
        </pc:picChg>
        <pc:picChg chg="del">
          <ac:chgData name="Péter" userId="b243dbcc-a775-443b-99f8-30dfc60210d0" providerId="ADAL" clId="{94354986-1E00-4BCA-A582-4506AE0DBDF8}" dt="2023-06-07T18:57:18.554" v="4105" actId="478"/>
          <ac:picMkLst>
            <pc:docMk/>
            <pc:sldMk cId="3171926500" sldId="327"/>
            <ac:picMk id="4" creationId="{486CB347-CAA2-3D9F-6520-CA9CFAC5D605}"/>
          </ac:picMkLst>
        </pc:picChg>
        <pc:picChg chg="del">
          <ac:chgData name="Péter" userId="b243dbcc-a775-443b-99f8-30dfc60210d0" providerId="ADAL" clId="{94354986-1E00-4BCA-A582-4506AE0DBDF8}" dt="2023-06-07T18:57:18.554" v="4105" actId="478"/>
          <ac:picMkLst>
            <pc:docMk/>
            <pc:sldMk cId="3171926500" sldId="327"/>
            <ac:picMk id="6" creationId="{5C2623A7-06FC-1B39-5497-8CB3BB4D8B3F}"/>
          </ac:picMkLst>
        </pc:picChg>
        <pc:picChg chg="add del mod">
          <ac:chgData name="Péter" userId="b243dbcc-a775-443b-99f8-30dfc60210d0" providerId="ADAL" clId="{94354986-1E00-4BCA-A582-4506AE0DBDF8}" dt="2023-06-07T18:59:27.239" v="4126" actId="478"/>
          <ac:picMkLst>
            <pc:docMk/>
            <pc:sldMk cId="3171926500" sldId="327"/>
            <ac:picMk id="9" creationId="{89F4E3E6-7F82-392A-D109-77A6280EF6F5}"/>
          </ac:picMkLst>
        </pc:picChg>
        <pc:picChg chg="del">
          <ac:chgData name="Péter" userId="b243dbcc-a775-443b-99f8-30dfc60210d0" providerId="ADAL" clId="{94354986-1E00-4BCA-A582-4506AE0DBDF8}" dt="2023-06-07T18:57:18.554" v="4105" actId="478"/>
          <ac:picMkLst>
            <pc:docMk/>
            <pc:sldMk cId="3171926500" sldId="327"/>
            <ac:picMk id="12" creationId="{13847F32-938F-1DF3-E4F0-1ECD5D38F362}"/>
          </ac:picMkLst>
        </pc:picChg>
        <pc:picChg chg="add mod">
          <ac:chgData name="Péter" userId="b243dbcc-a775-443b-99f8-30dfc60210d0" providerId="ADAL" clId="{94354986-1E00-4BCA-A582-4506AE0DBDF8}" dt="2023-06-07T22:06:07.713" v="6459" actId="14100"/>
          <ac:picMkLst>
            <pc:docMk/>
            <pc:sldMk cId="3171926500" sldId="327"/>
            <ac:picMk id="28" creationId="{65652CDB-A06E-AC74-376D-E4F96775C006}"/>
          </ac:picMkLst>
        </pc:picChg>
        <pc:picChg chg="del">
          <ac:chgData name="Péter" userId="b243dbcc-a775-443b-99f8-30dfc60210d0" providerId="ADAL" clId="{94354986-1E00-4BCA-A582-4506AE0DBDF8}" dt="2023-06-07T18:57:18.554" v="4105" actId="478"/>
          <ac:picMkLst>
            <pc:docMk/>
            <pc:sldMk cId="3171926500" sldId="327"/>
            <ac:picMk id="58" creationId="{A1F134DB-D4E2-E2CA-DCED-8E5F11276FF5}"/>
          </ac:picMkLst>
        </pc:picChg>
        <pc:picChg chg="add mod">
          <ac:chgData name="Péter" userId="b243dbcc-a775-443b-99f8-30dfc60210d0" providerId="ADAL" clId="{94354986-1E00-4BCA-A582-4506AE0DBDF8}" dt="2023-06-07T22:07:53.259" v="6507" actId="1076"/>
          <ac:picMkLst>
            <pc:docMk/>
            <pc:sldMk cId="3171926500" sldId="327"/>
            <ac:picMk id="1026" creationId="{FB8009D6-F533-64A6-5AFE-C738180ED978}"/>
          </ac:picMkLst>
        </pc:picChg>
        <pc:cxnChg chg="add del mod">
          <ac:chgData name="Péter" userId="b243dbcc-a775-443b-99f8-30dfc60210d0" providerId="ADAL" clId="{94354986-1E00-4BCA-A582-4506AE0DBDF8}" dt="2023-06-07T22:04:38.241" v="6395" actId="478"/>
          <ac:cxnSpMkLst>
            <pc:docMk/>
            <pc:sldMk cId="3171926500" sldId="327"/>
            <ac:cxnSpMk id="8" creationId="{AF2CB33F-0233-E6BF-8603-B24D03B2C3FE}"/>
          </ac:cxnSpMkLst>
        </pc:cxnChg>
        <pc:cxnChg chg="add del mod">
          <ac:chgData name="Péter" userId="b243dbcc-a775-443b-99f8-30dfc60210d0" providerId="ADAL" clId="{94354986-1E00-4BCA-A582-4506AE0DBDF8}" dt="2023-06-07T22:04:38.241" v="6395" actId="478"/>
          <ac:cxnSpMkLst>
            <pc:docMk/>
            <pc:sldMk cId="3171926500" sldId="327"/>
            <ac:cxnSpMk id="10" creationId="{81F8AEA1-0343-8805-8F20-E4FB610BBEA9}"/>
          </ac:cxnSpMkLst>
        </pc:cxnChg>
      </pc:sldChg>
      <pc:sldChg chg="addSp delSp modSp add mod">
        <pc:chgData name="Péter" userId="b243dbcc-a775-443b-99f8-30dfc60210d0" providerId="ADAL" clId="{94354986-1E00-4BCA-A582-4506AE0DBDF8}" dt="2023-06-07T19:11:03.143" v="4279" actId="1076"/>
        <pc:sldMkLst>
          <pc:docMk/>
          <pc:sldMk cId="1220512518" sldId="328"/>
        </pc:sldMkLst>
        <pc:spChg chg="add mod">
          <ac:chgData name="Péter" userId="b243dbcc-a775-443b-99f8-30dfc60210d0" providerId="ADAL" clId="{94354986-1E00-4BCA-A582-4506AE0DBDF8}" dt="2023-06-07T19:10:21.291" v="4238" actId="1076"/>
          <ac:spMkLst>
            <pc:docMk/>
            <pc:sldMk cId="1220512518" sldId="328"/>
            <ac:spMk id="2" creationId="{32472616-65E2-A6E4-8049-72686E96A472}"/>
          </ac:spMkLst>
        </pc:spChg>
        <pc:spChg chg="add mod">
          <ac:chgData name="Péter" userId="b243dbcc-a775-443b-99f8-30dfc60210d0" providerId="ADAL" clId="{94354986-1E00-4BCA-A582-4506AE0DBDF8}" dt="2023-06-07T19:11:03.143" v="4279" actId="1076"/>
          <ac:spMkLst>
            <pc:docMk/>
            <pc:sldMk cId="1220512518" sldId="328"/>
            <ac:spMk id="6" creationId="{E9542A6F-2641-BABE-A8A4-7EE89B0316C7}"/>
          </ac:spMkLst>
        </pc:spChg>
        <pc:spChg chg="add mod">
          <ac:chgData name="Péter" userId="b243dbcc-a775-443b-99f8-30dfc60210d0" providerId="ADAL" clId="{94354986-1E00-4BCA-A582-4506AE0DBDF8}" dt="2023-06-07T19:10:21.291" v="4238" actId="1076"/>
          <ac:spMkLst>
            <pc:docMk/>
            <pc:sldMk cId="1220512518" sldId="328"/>
            <ac:spMk id="9" creationId="{E2998854-CA86-0AF2-DB31-418965363F1D}"/>
          </ac:spMkLst>
        </pc:spChg>
        <pc:spChg chg="add mod">
          <ac:chgData name="Péter" userId="b243dbcc-a775-443b-99f8-30dfc60210d0" providerId="ADAL" clId="{94354986-1E00-4BCA-A582-4506AE0DBDF8}" dt="2023-06-07T19:10:21.291" v="4238" actId="1076"/>
          <ac:spMkLst>
            <pc:docMk/>
            <pc:sldMk cId="1220512518" sldId="328"/>
            <ac:spMk id="10" creationId="{30E942F8-581B-04F5-F9C8-8A94F829E37B}"/>
          </ac:spMkLst>
        </pc:spChg>
        <pc:spChg chg="add mod">
          <ac:chgData name="Péter" userId="b243dbcc-a775-443b-99f8-30dfc60210d0" providerId="ADAL" clId="{94354986-1E00-4BCA-A582-4506AE0DBDF8}" dt="2023-06-07T19:10:21.291" v="4238" actId="1076"/>
          <ac:spMkLst>
            <pc:docMk/>
            <pc:sldMk cId="1220512518" sldId="328"/>
            <ac:spMk id="11" creationId="{CF504BC3-CC2B-F86E-3046-FD744E69AB4F}"/>
          </ac:spMkLst>
        </pc:spChg>
        <pc:spChg chg="add mod">
          <ac:chgData name="Péter" userId="b243dbcc-a775-443b-99f8-30dfc60210d0" providerId="ADAL" clId="{94354986-1E00-4BCA-A582-4506AE0DBDF8}" dt="2023-06-07T19:10:21.291" v="4238" actId="1076"/>
          <ac:spMkLst>
            <pc:docMk/>
            <pc:sldMk cId="1220512518" sldId="328"/>
            <ac:spMk id="12" creationId="{818EB5F9-EAA5-EED3-8EF0-B5CE7AD8AF1F}"/>
          </ac:spMkLst>
        </pc:spChg>
        <pc:spChg chg="add mod">
          <ac:chgData name="Péter" userId="b243dbcc-a775-443b-99f8-30dfc60210d0" providerId="ADAL" clId="{94354986-1E00-4BCA-A582-4506AE0DBDF8}" dt="2023-06-07T19:10:21.291" v="4238" actId="1076"/>
          <ac:spMkLst>
            <pc:docMk/>
            <pc:sldMk cId="1220512518" sldId="328"/>
            <ac:spMk id="13" creationId="{46E9FB61-D91B-B9D3-4D06-CAFF1D9A865D}"/>
          </ac:spMkLst>
        </pc:spChg>
        <pc:spChg chg="add mod">
          <ac:chgData name="Péter" userId="b243dbcc-a775-443b-99f8-30dfc60210d0" providerId="ADAL" clId="{94354986-1E00-4BCA-A582-4506AE0DBDF8}" dt="2023-06-07T19:10:21.291" v="4238" actId="1076"/>
          <ac:spMkLst>
            <pc:docMk/>
            <pc:sldMk cId="1220512518" sldId="328"/>
            <ac:spMk id="14" creationId="{539B7BE2-78B4-05DD-5CC1-2065B97803D7}"/>
          </ac:spMkLst>
        </pc:spChg>
        <pc:spChg chg="add mod">
          <ac:chgData name="Péter" userId="b243dbcc-a775-443b-99f8-30dfc60210d0" providerId="ADAL" clId="{94354986-1E00-4BCA-A582-4506AE0DBDF8}" dt="2023-06-07T19:10:21.291" v="4238" actId="1076"/>
          <ac:spMkLst>
            <pc:docMk/>
            <pc:sldMk cId="1220512518" sldId="328"/>
            <ac:spMk id="15" creationId="{AF335564-B264-EF66-97FA-21C03973601E}"/>
          </ac:spMkLst>
        </pc:spChg>
        <pc:spChg chg="mod">
          <ac:chgData name="Péter" userId="b243dbcc-a775-443b-99f8-30dfc60210d0" providerId="ADAL" clId="{94354986-1E00-4BCA-A582-4506AE0DBDF8}" dt="2023-06-07T19:10:57.417" v="4277" actId="20577"/>
          <ac:spMkLst>
            <pc:docMk/>
            <pc:sldMk cId="1220512518" sldId="328"/>
            <ac:spMk id="78" creationId="{7091A7F1-1E6A-A086-897E-8A2F3E2E2C80}"/>
          </ac:spMkLst>
        </pc:spChg>
        <pc:spChg chg="del">
          <ac:chgData name="Péter" userId="b243dbcc-a775-443b-99f8-30dfc60210d0" providerId="ADAL" clId="{94354986-1E00-4BCA-A582-4506AE0DBDF8}" dt="2023-06-07T19:09:19.480" v="4230" actId="478"/>
          <ac:spMkLst>
            <pc:docMk/>
            <pc:sldMk cId="1220512518" sldId="328"/>
            <ac:spMk id="81" creationId="{CF74F12F-DEC8-4A97-16E9-CFFE4B6A23E6}"/>
          </ac:spMkLst>
        </pc:spChg>
        <pc:spChg chg="del">
          <ac:chgData name="Péter" userId="b243dbcc-a775-443b-99f8-30dfc60210d0" providerId="ADAL" clId="{94354986-1E00-4BCA-A582-4506AE0DBDF8}" dt="2023-06-07T19:09:19.480" v="4230" actId="478"/>
          <ac:spMkLst>
            <pc:docMk/>
            <pc:sldMk cId="1220512518" sldId="328"/>
            <ac:spMk id="84" creationId="{D677EC12-71CE-FEB2-6C6B-A4D3D4E0F6AE}"/>
          </ac:spMkLst>
        </pc:spChg>
        <pc:spChg chg="del">
          <ac:chgData name="Péter" userId="b243dbcc-a775-443b-99f8-30dfc60210d0" providerId="ADAL" clId="{94354986-1E00-4BCA-A582-4506AE0DBDF8}" dt="2023-06-07T19:09:19.480" v="4230" actId="478"/>
          <ac:spMkLst>
            <pc:docMk/>
            <pc:sldMk cId="1220512518" sldId="328"/>
            <ac:spMk id="138" creationId="{89677DA3-1C36-A6C5-5D3E-E0F9AF47D89F}"/>
          </ac:spMkLst>
        </pc:spChg>
        <pc:spChg chg="del">
          <ac:chgData name="Péter" userId="b243dbcc-a775-443b-99f8-30dfc60210d0" providerId="ADAL" clId="{94354986-1E00-4BCA-A582-4506AE0DBDF8}" dt="2023-06-07T19:09:19.480" v="4230" actId="478"/>
          <ac:spMkLst>
            <pc:docMk/>
            <pc:sldMk cId="1220512518" sldId="328"/>
            <ac:spMk id="139" creationId="{B50ACE35-271F-3C08-83C9-269BE384A803}"/>
          </ac:spMkLst>
        </pc:spChg>
        <pc:spChg chg="del">
          <ac:chgData name="Péter" userId="b243dbcc-a775-443b-99f8-30dfc60210d0" providerId="ADAL" clId="{94354986-1E00-4BCA-A582-4506AE0DBDF8}" dt="2023-06-07T19:09:19.480" v="4230" actId="478"/>
          <ac:spMkLst>
            <pc:docMk/>
            <pc:sldMk cId="1220512518" sldId="328"/>
            <ac:spMk id="140" creationId="{D3A8387F-A301-5272-447A-95BBCB901281}"/>
          </ac:spMkLst>
        </pc:spChg>
        <pc:spChg chg="del">
          <ac:chgData name="Péter" userId="b243dbcc-a775-443b-99f8-30dfc60210d0" providerId="ADAL" clId="{94354986-1E00-4BCA-A582-4506AE0DBDF8}" dt="2023-06-07T19:09:19.480" v="4230" actId="478"/>
          <ac:spMkLst>
            <pc:docMk/>
            <pc:sldMk cId="1220512518" sldId="328"/>
            <ac:spMk id="152" creationId="{C0B8B432-B694-0551-46CA-AAE20466AE87}"/>
          </ac:spMkLst>
        </pc:spChg>
        <pc:grpChg chg="del">
          <ac:chgData name="Péter" userId="b243dbcc-a775-443b-99f8-30dfc60210d0" providerId="ADAL" clId="{94354986-1E00-4BCA-A582-4506AE0DBDF8}" dt="2023-06-07T19:09:19.480" v="4230" actId="478"/>
          <ac:grpSpMkLst>
            <pc:docMk/>
            <pc:sldMk cId="1220512518" sldId="328"/>
            <ac:grpSpMk id="85" creationId="{66F46A10-9AF5-6EC7-409B-21E6180557EA}"/>
          </ac:grpSpMkLst>
        </pc:grpChg>
        <pc:grpChg chg="del">
          <ac:chgData name="Péter" userId="b243dbcc-a775-443b-99f8-30dfc60210d0" providerId="ADAL" clId="{94354986-1E00-4BCA-A582-4506AE0DBDF8}" dt="2023-06-07T19:09:19.480" v="4230" actId="478"/>
          <ac:grpSpMkLst>
            <pc:docMk/>
            <pc:sldMk cId="1220512518" sldId="328"/>
            <ac:grpSpMk id="131" creationId="{B633F4D7-6F3B-5D54-CE7A-01F06D9A8CB7}"/>
          </ac:grpSpMkLst>
        </pc:grpChg>
        <pc:grpChg chg="del">
          <ac:chgData name="Péter" userId="b243dbcc-a775-443b-99f8-30dfc60210d0" providerId="ADAL" clId="{94354986-1E00-4BCA-A582-4506AE0DBDF8}" dt="2023-06-07T19:09:19.480" v="4230" actId="478"/>
          <ac:grpSpMkLst>
            <pc:docMk/>
            <pc:sldMk cId="1220512518" sldId="328"/>
            <ac:grpSpMk id="134" creationId="{A1DD0644-28EC-4435-003C-88B2B03DD71B}"/>
          </ac:grpSpMkLst>
        </pc:grpChg>
        <pc:grpChg chg="del">
          <ac:chgData name="Péter" userId="b243dbcc-a775-443b-99f8-30dfc60210d0" providerId="ADAL" clId="{94354986-1E00-4BCA-A582-4506AE0DBDF8}" dt="2023-06-07T19:09:19.480" v="4230" actId="478"/>
          <ac:grpSpMkLst>
            <pc:docMk/>
            <pc:sldMk cId="1220512518" sldId="328"/>
            <ac:grpSpMk id="141" creationId="{2C85DB51-E5F3-6CCD-660F-58CF9B27CD10}"/>
          </ac:grpSpMkLst>
        </pc:grpChg>
        <pc:picChg chg="add mod">
          <ac:chgData name="Péter" userId="b243dbcc-a775-443b-99f8-30dfc60210d0" providerId="ADAL" clId="{94354986-1E00-4BCA-A582-4506AE0DBDF8}" dt="2023-06-07T19:10:21.291" v="4238" actId="1076"/>
          <ac:picMkLst>
            <pc:docMk/>
            <pc:sldMk cId="1220512518" sldId="328"/>
            <ac:picMk id="3" creationId="{BE539E22-4E66-3C5E-E4CC-13FB77A53E86}"/>
          </ac:picMkLst>
        </pc:picChg>
        <pc:picChg chg="add mod">
          <ac:chgData name="Péter" userId="b243dbcc-a775-443b-99f8-30dfc60210d0" providerId="ADAL" clId="{94354986-1E00-4BCA-A582-4506AE0DBDF8}" dt="2023-06-07T19:10:21.291" v="4238" actId="1076"/>
          <ac:picMkLst>
            <pc:docMk/>
            <pc:sldMk cId="1220512518" sldId="328"/>
            <ac:picMk id="4" creationId="{C1720CA6-288F-4C29-F8A6-17DE6F2B1922}"/>
          </ac:picMkLst>
        </pc:picChg>
        <pc:picChg chg="add mod">
          <ac:chgData name="Péter" userId="b243dbcc-a775-443b-99f8-30dfc60210d0" providerId="ADAL" clId="{94354986-1E00-4BCA-A582-4506AE0DBDF8}" dt="2023-06-07T19:10:21.291" v="4238" actId="1076"/>
          <ac:picMkLst>
            <pc:docMk/>
            <pc:sldMk cId="1220512518" sldId="328"/>
            <ac:picMk id="5" creationId="{872F9FD3-CB25-DDB6-4D3A-FF759A411AEE}"/>
          </ac:picMkLst>
        </pc:picChg>
        <pc:picChg chg="add mod">
          <ac:chgData name="Péter" userId="b243dbcc-a775-443b-99f8-30dfc60210d0" providerId="ADAL" clId="{94354986-1E00-4BCA-A582-4506AE0DBDF8}" dt="2023-06-07T19:10:21.291" v="4238" actId="1076"/>
          <ac:picMkLst>
            <pc:docMk/>
            <pc:sldMk cId="1220512518" sldId="328"/>
            <ac:picMk id="7" creationId="{DCC7D841-8205-7A01-C057-3B7976DC45F8}"/>
          </ac:picMkLst>
        </pc:picChg>
        <pc:picChg chg="add mod">
          <ac:chgData name="Péter" userId="b243dbcc-a775-443b-99f8-30dfc60210d0" providerId="ADAL" clId="{94354986-1E00-4BCA-A582-4506AE0DBDF8}" dt="2023-06-07T19:10:21.291" v="4238" actId="1076"/>
          <ac:picMkLst>
            <pc:docMk/>
            <pc:sldMk cId="1220512518" sldId="328"/>
            <ac:picMk id="8" creationId="{BCE0F2C6-5426-27C4-6242-2219EEA2CD0D}"/>
          </ac:picMkLst>
        </pc:picChg>
        <pc:picChg chg="del">
          <ac:chgData name="Péter" userId="b243dbcc-a775-443b-99f8-30dfc60210d0" providerId="ADAL" clId="{94354986-1E00-4BCA-A582-4506AE0DBDF8}" dt="2023-06-07T19:09:19.480" v="4230" actId="478"/>
          <ac:picMkLst>
            <pc:docMk/>
            <pc:sldMk cId="1220512518" sldId="328"/>
            <ac:picMk id="79" creationId="{411A1583-6F11-44F4-67F7-CBBDF1DCEAF0}"/>
          </ac:picMkLst>
        </pc:picChg>
        <pc:picChg chg="del">
          <ac:chgData name="Péter" userId="b243dbcc-a775-443b-99f8-30dfc60210d0" providerId="ADAL" clId="{94354986-1E00-4BCA-A582-4506AE0DBDF8}" dt="2023-06-07T19:09:19.480" v="4230" actId="478"/>
          <ac:picMkLst>
            <pc:docMk/>
            <pc:sldMk cId="1220512518" sldId="328"/>
            <ac:picMk id="80" creationId="{CE826EFE-6D3D-FE4F-182C-ABC310A59D82}"/>
          </ac:picMkLst>
        </pc:picChg>
        <pc:cxnChg chg="del">
          <ac:chgData name="Péter" userId="b243dbcc-a775-443b-99f8-30dfc60210d0" providerId="ADAL" clId="{94354986-1E00-4BCA-A582-4506AE0DBDF8}" dt="2023-06-07T19:09:19.480" v="4230" actId="478"/>
          <ac:cxnSpMkLst>
            <pc:docMk/>
            <pc:sldMk cId="1220512518" sldId="328"/>
            <ac:cxnSpMk id="82" creationId="{FC69084E-4F84-A689-B3E3-A0C597C809EB}"/>
          </ac:cxnSpMkLst>
        </pc:cxnChg>
        <pc:cxnChg chg="del">
          <ac:chgData name="Péter" userId="b243dbcc-a775-443b-99f8-30dfc60210d0" providerId="ADAL" clId="{94354986-1E00-4BCA-A582-4506AE0DBDF8}" dt="2023-06-07T19:09:19.480" v="4230" actId="478"/>
          <ac:cxnSpMkLst>
            <pc:docMk/>
            <pc:sldMk cId="1220512518" sldId="328"/>
            <ac:cxnSpMk id="83" creationId="{7CCD21CD-3505-93BB-ECF3-B7E4262004AD}"/>
          </ac:cxnSpMkLst>
        </pc:cxnChg>
        <pc:cxnChg chg="del">
          <ac:chgData name="Péter" userId="b243dbcc-a775-443b-99f8-30dfc60210d0" providerId="ADAL" clId="{94354986-1E00-4BCA-A582-4506AE0DBDF8}" dt="2023-06-07T19:09:19.480" v="4230" actId="478"/>
          <ac:cxnSpMkLst>
            <pc:docMk/>
            <pc:sldMk cId="1220512518" sldId="328"/>
            <ac:cxnSpMk id="150" creationId="{33D8396D-54B1-7CBD-6256-33221F5E5556}"/>
          </ac:cxnSpMkLst>
        </pc:cxnChg>
        <pc:cxnChg chg="del">
          <ac:chgData name="Péter" userId="b243dbcc-a775-443b-99f8-30dfc60210d0" providerId="ADAL" clId="{94354986-1E00-4BCA-A582-4506AE0DBDF8}" dt="2023-06-07T19:09:19.480" v="4230" actId="478"/>
          <ac:cxnSpMkLst>
            <pc:docMk/>
            <pc:sldMk cId="1220512518" sldId="328"/>
            <ac:cxnSpMk id="151" creationId="{6F0E9AEB-8511-F085-187F-B61DCE89FAC5}"/>
          </ac:cxnSpMkLst>
        </pc:cxnChg>
      </pc:sldChg>
      <pc:sldChg chg="addSp delSp modSp add mod ord">
        <pc:chgData name="Péter" userId="b243dbcc-a775-443b-99f8-30dfc60210d0" providerId="ADAL" clId="{94354986-1E00-4BCA-A582-4506AE0DBDF8}" dt="2023-06-07T19:13:50.766" v="4358"/>
        <pc:sldMkLst>
          <pc:docMk/>
          <pc:sldMk cId="2161544406" sldId="329"/>
        </pc:sldMkLst>
        <pc:spChg chg="del">
          <ac:chgData name="Péter" userId="b243dbcc-a775-443b-99f8-30dfc60210d0" providerId="ADAL" clId="{94354986-1E00-4BCA-A582-4506AE0DBDF8}" dt="2023-06-07T19:12:33.965" v="4346" actId="478"/>
          <ac:spMkLst>
            <pc:docMk/>
            <pc:sldMk cId="2161544406" sldId="329"/>
            <ac:spMk id="2" creationId="{32472616-65E2-A6E4-8049-72686E96A472}"/>
          </ac:spMkLst>
        </pc:spChg>
        <pc:spChg chg="del">
          <ac:chgData name="Péter" userId="b243dbcc-a775-443b-99f8-30dfc60210d0" providerId="ADAL" clId="{94354986-1E00-4BCA-A582-4506AE0DBDF8}" dt="2023-06-07T19:12:33.965" v="4346" actId="478"/>
          <ac:spMkLst>
            <pc:docMk/>
            <pc:sldMk cId="2161544406" sldId="329"/>
            <ac:spMk id="6" creationId="{E9542A6F-2641-BABE-A8A4-7EE89B0316C7}"/>
          </ac:spMkLst>
        </pc:spChg>
        <pc:spChg chg="del">
          <ac:chgData name="Péter" userId="b243dbcc-a775-443b-99f8-30dfc60210d0" providerId="ADAL" clId="{94354986-1E00-4BCA-A582-4506AE0DBDF8}" dt="2023-06-07T19:12:33.965" v="4346" actId="478"/>
          <ac:spMkLst>
            <pc:docMk/>
            <pc:sldMk cId="2161544406" sldId="329"/>
            <ac:spMk id="9" creationId="{E2998854-CA86-0AF2-DB31-418965363F1D}"/>
          </ac:spMkLst>
        </pc:spChg>
        <pc:spChg chg="del">
          <ac:chgData name="Péter" userId="b243dbcc-a775-443b-99f8-30dfc60210d0" providerId="ADAL" clId="{94354986-1E00-4BCA-A582-4506AE0DBDF8}" dt="2023-06-07T19:12:33.965" v="4346" actId="478"/>
          <ac:spMkLst>
            <pc:docMk/>
            <pc:sldMk cId="2161544406" sldId="329"/>
            <ac:spMk id="10" creationId="{30E942F8-581B-04F5-F9C8-8A94F829E37B}"/>
          </ac:spMkLst>
        </pc:spChg>
        <pc:spChg chg="del">
          <ac:chgData name="Péter" userId="b243dbcc-a775-443b-99f8-30dfc60210d0" providerId="ADAL" clId="{94354986-1E00-4BCA-A582-4506AE0DBDF8}" dt="2023-06-07T19:12:33.965" v="4346" actId="478"/>
          <ac:spMkLst>
            <pc:docMk/>
            <pc:sldMk cId="2161544406" sldId="329"/>
            <ac:spMk id="11" creationId="{CF504BC3-CC2B-F86E-3046-FD744E69AB4F}"/>
          </ac:spMkLst>
        </pc:spChg>
        <pc:spChg chg="del">
          <ac:chgData name="Péter" userId="b243dbcc-a775-443b-99f8-30dfc60210d0" providerId="ADAL" clId="{94354986-1E00-4BCA-A582-4506AE0DBDF8}" dt="2023-06-07T19:12:33.965" v="4346" actId="478"/>
          <ac:spMkLst>
            <pc:docMk/>
            <pc:sldMk cId="2161544406" sldId="329"/>
            <ac:spMk id="12" creationId="{818EB5F9-EAA5-EED3-8EF0-B5CE7AD8AF1F}"/>
          </ac:spMkLst>
        </pc:spChg>
        <pc:spChg chg="del">
          <ac:chgData name="Péter" userId="b243dbcc-a775-443b-99f8-30dfc60210d0" providerId="ADAL" clId="{94354986-1E00-4BCA-A582-4506AE0DBDF8}" dt="2023-06-07T19:12:33.965" v="4346" actId="478"/>
          <ac:spMkLst>
            <pc:docMk/>
            <pc:sldMk cId="2161544406" sldId="329"/>
            <ac:spMk id="13" creationId="{46E9FB61-D91B-B9D3-4D06-CAFF1D9A865D}"/>
          </ac:spMkLst>
        </pc:spChg>
        <pc:spChg chg="del">
          <ac:chgData name="Péter" userId="b243dbcc-a775-443b-99f8-30dfc60210d0" providerId="ADAL" clId="{94354986-1E00-4BCA-A582-4506AE0DBDF8}" dt="2023-06-07T19:12:33.965" v="4346" actId="478"/>
          <ac:spMkLst>
            <pc:docMk/>
            <pc:sldMk cId="2161544406" sldId="329"/>
            <ac:spMk id="14" creationId="{539B7BE2-78B4-05DD-5CC1-2065B97803D7}"/>
          </ac:spMkLst>
        </pc:spChg>
        <pc:spChg chg="del">
          <ac:chgData name="Péter" userId="b243dbcc-a775-443b-99f8-30dfc60210d0" providerId="ADAL" clId="{94354986-1E00-4BCA-A582-4506AE0DBDF8}" dt="2023-06-07T19:12:33.965" v="4346" actId="478"/>
          <ac:spMkLst>
            <pc:docMk/>
            <pc:sldMk cId="2161544406" sldId="329"/>
            <ac:spMk id="15" creationId="{AF335564-B264-EF66-97FA-21C03973601E}"/>
          </ac:spMkLst>
        </pc:spChg>
        <pc:spChg chg="add mod">
          <ac:chgData name="Péter" userId="b243dbcc-a775-443b-99f8-30dfc60210d0" providerId="ADAL" clId="{94354986-1E00-4BCA-A582-4506AE0DBDF8}" dt="2023-06-07T19:13:39.580" v="4356" actId="255"/>
          <ac:spMkLst>
            <pc:docMk/>
            <pc:sldMk cId="2161544406" sldId="329"/>
            <ac:spMk id="21" creationId="{7AAFD880-742A-D057-293E-382D96A84CD6}"/>
          </ac:spMkLst>
        </pc:spChg>
        <pc:spChg chg="add mod">
          <ac:chgData name="Péter" userId="b243dbcc-a775-443b-99f8-30dfc60210d0" providerId="ADAL" clId="{94354986-1E00-4BCA-A582-4506AE0DBDF8}" dt="2023-06-07T19:13:39.580" v="4356" actId="255"/>
          <ac:spMkLst>
            <pc:docMk/>
            <pc:sldMk cId="2161544406" sldId="329"/>
            <ac:spMk id="22" creationId="{975A33D9-1680-E3FF-9032-D6BB90E80E9A}"/>
          </ac:spMkLst>
        </pc:spChg>
        <pc:spChg chg="add mod">
          <ac:chgData name="Péter" userId="b243dbcc-a775-443b-99f8-30dfc60210d0" providerId="ADAL" clId="{94354986-1E00-4BCA-A582-4506AE0DBDF8}" dt="2023-06-07T19:13:33.282" v="4355" actId="255"/>
          <ac:spMkLst>
            <pc:docMk/>
            <pc:sldMk cId="2161544406" sldId="329"/>
            <ac:spMk id="23" creationId="{ECA09043-3585-9E22-DE40-08748C5EF63F}"/>
          </ac:spMkLst>
        </pc:spChg>
        <pc:spChg chg="add mod">
          <ac:chgData name="Péter" userId="b243dbcc-a775-443b-99f8-30dfc60210d0" providerId="ADAL" clId="{94354986-1E00-4BCA-A582-4506AE0DBDF8}" dt="2023-06-07T19:13:15.518" v="4353" actId="2711"/>
          <ac:spMkLst>
            <pc:docMk/>
            <pc:sldMk cId="2161544406" sldId="329"/>
            <ac:spMk id="25" creationId="{DA415CE7-7543-44CD-51B5-1C139245CE54}"/>
          </ac:spMkLst>
        </pc:spChg>
        <pc:spChg chg="mod">
          <ac:chgData name="Péter" userId="b243dbcc-a775-443b-99f8-30dfc60210d0" providerId="ADAL" clId="{94354986-1E00-4BCA-A582-4506AE0DBDF8}" dt="2023-06-07T19:13:15.518" v="4353" actId="2711"/>
          <ac:spMkLst>
            <pc:docMk/>
            <pc:sldMk cId="2161544406" sldId="329"/>
            <ac:spMk id="28" creationId="{5695BA99-0410-F219-BBB0-6CC7CDC2DBF7}"/>
          </ac:spMkLst>
        </pc:spChg>
        <pc:spChg chg="add mod">
          <ac:chgData name="Péter" userId="b243dbcc-a775-443b-99f8-30dfc60210d0" providerId="ADAL" clId="{94354986-1E00-4BCA-A582-4506AE0DBDF8}" dt="2023-06-07T19:13:33.282" v="4355" actId="255"/>
          <ac:spMkLst>
            <pc:docMk/>
            <pc:sldMk cId="2161544406" sldId="329"/>
            <ac:spMk id="29" creationId="{BC38C639-496D-942D-D65A-1E0880F73991}"/>
          </ac:spMkLst>
        </pc:spChg>
        <pc:spChg chg="mod">
          <ac:chgData name="Péter" userId="b243dbcc-a775-443b-99f8-30dfc60210d0" providerId="ADAL" clId="{94354986-1E00-4BCA-A582-4506AE0DBDF8}" dt="2023-06-07T19:13:15.518" v="4353" actId="2711"/>
          <ac:spMkLst>
            <pc:docMk/>
            <pc:sldMk cId="2161544406" sldId="329"/>
            <ac:spMk id="78" creationId="{7091A7F1-1E6A-A086-897E-8A2F3E2E2C80}"/>
          </ac:spMkLst>
        </pc:spChg>
        <pc:grpChg chg="add mod">
          <ac:chgData name="Péter" userId="b243dbcc-a775-443b-99f8-30dfc60210d0" providerId="ADAL" clId="{94354986-1E00-4BCA-A582-4506AE0DBDF8}" dt="2023-06-07T19:12:56.266" v="4350" actId="1076"/>
          <ac:grpSpMkLst>
            <pc:docMk/>
            <pc:sldMk cId="2161544406" sldId="329"/>
            <ac:grpSpMk id="26" creationId="{B5B14468-D73A-188B-CE88-FEEC4E55FC6D}"/>
          </ac:grpSpMkLst>
        </pc:grpChg>
        <pc:picChg chg="del">
          <ac:chgData name="Péter" userId="b243dbcc-a775-443b-99f8-30dfc60210d0" providerId="ADAL" clId="{94354986-1E00-4BCA-A582-4506AE0DBDF8}" dt="2023-06-07T19:12:33.965" v="4346" actId="478"/>
          <ac:picMkLst>
            <pc:docMk/>
            <pc:sldMk cId="2161544406" sldId="329"/>
            <ac:picMk id="3" creationId="{BE539E22-4E66-3C5E-E4CC-13FB77A53E86}"/>
          </ac:picMkLst>
        </pc:picChg>
        <pc:picChg chg="del">
          <ac:chgData name="Péter" userId="b243dbcc-a775-443b-99f8-30dfc60210d0" providerId="ADAL" clId="{94354986-1E00-4BCA-A582-4506AE0DBDF8}" dt="2023-06-07T19:12:21.640" v="4345" actId="478"/>
          <ac:picMkLst>
            <pc:docMk/>
            <pc:sldMk cId="2161544406" sldId="329"/>
            <ac:picMk id="4" creationId="{C1720CA6-288F-4C29-F8A6-17DE6F2B1922}"/>
          </ac:picMkLst>
        </pc:picChg>
        <pc:picChg chg="del">
          <ac:chgData name="Péter" userId="b243dbcc-a775-443b-99f8-30dfc60210d0" providerId="ADAL" clId="{94354986-1E00-4BCA-A582-4506AE0DBDF8}" dt="2023-06-07T19:12:33.965" v="4346" actId="478"/>
          <ac:picMkLst>
            <pc:docMk/>
            <pc:sldMk cId="2161544406" sldId="329"/>
            <ac:picMk id="5" creationId="{872F9FD3-CB25-DDB6-4D3A-FF759A411AEE}"/>
          </ac:picMkLst>
        </pc:picChg>
        <pc:picChg chg="del">
          <ac:chgData name="Péter" userId="b243dbcc-a775-443b-99f8-30dfc60210d0" providerId="ADAL" clId="{94354986-1E00-4BCA-A582-4506AE0DBDF8}" dt="2023-06-07T19:12:33.965" v="4346" actId="478"/>
          <ac:picMkLst>
            <pc:docMk/>
            <pc:sldMk cId="2161544406" sldId="329"/>
            <ac:picMk id="7" creationId="{DCC7D841-8205-7A01-C057-3B7976DC45F8}"/>
          </ac:picMkLst>
        </pc:picChg>
        <pc:picChg chg="del">
          <ac:chgData name="Péter" userId="b243dbcc-a775-443b-99f8-30dfc60210d0" providerId="ADAL" clId="{94354986-1E00-4BCA-A582-4506AE0DBDF8}" dt="2023-06-07T19:12:33.965" v="4346" actId="478"/>
          <ac:picMkLst>
            <pc:docMk/>
            <pc:sldMk cId="2161544406" sldId="329"/>
            <ac:picMk id="8" creationId="{BCE0F2C6-5426-27C4-6242-2219EEA2CD0D}"/>
          </ac:picMkLst>
        </pc:picChg>
        <pc:picChg chg="add mod">
          <ac:chgData name="Péter" userId="b243dbcc-a775-443b-99f8-30dfc60210d0" providerId="ADAL" clId="{94354986-1E00-4BCA-A582-4506AE0DBDF8}" dt="2023-06-07T19:12:56.266" v="4350" actId="1076"/>
          <ac:picMkLst>
            <pc:docMk/>
            <pc:sldMk cId="2161544406" sldId="329"/>
            <ac:picMk id="16" creationId="{1CA264B3-C064-8651-EBD9-540A3A0DB278}"/>
          </ac:picMkLst>
        </pc:picChg>
        <pc:picChg chg="add mod">
          <ac:chgData name="Péter" userId="b243dbcc-a775-443b-99f8-30dfc60210d0" providerId="ADAL" clId="{94354986-1E00-4BCA-A582-4506AE0DBDF8}" dt="2023-06-07T19:12:56.266" v="4350" actId="1076"/>
          <ac:picMkLst>
            <pc:docMk/>
            <pc:sldMk cId="2161544406" sldId="329"/>
            <ac:picMk id="17" creationId="{FC54FCC6-5AC0-9510-F6B5-D70DEBA4212A}"/>
          </ac:picMkLst>
        </pc:picChg>
        <pc:picChg chg="add mod">
          <ac:chgData name="Péter" userId="b243dbcc-a775-443b-99f8-30dfc60210d0" providerId="ADAL" clId="{94354986-1E00-4BCA-A582-4506AE0DBDF8}" dt="2023-06-07T19:12:56.266" v="4350" actId="1076"/>
          <ac:picMkLst>
            <pc:docMk/>
            <pc:sldMk cId="2161544406" sldId="329"/>
            <ac:picMk id="18" creationId="{16C4AABC-6433-F7D7-85CE-782126EA315B}"/>
          </ac:picMkLst>
        </pc:picChg>
        <pc:picChg chg="add mod">
          <ac:chgData name="Péter" userId="b243dbcc-a775-443b-99f8-30dfc60210d0" providerId="ADAL" clId="{94354986-1E00-4BCA-A582-4506AE0DBDF8}" dt="2023-06-07T19:12:56.266" v="4350" actId="1076"/>
          <ac:picMkLst>
            <pc:docMk/>
            <pc:sldMk cId="2161544406" sldId="329"/>
            <ac:picMk id="24" creationId="{DF731292-2B50-EB5F-AF7C-2F2D11B37FEE}"/>
          </ac:picMkLst>
        </pc:picChg>
        <pc:picChg chg="mod">
          <ac:chgData name="Péter" userId="b243dbcc-a775-443b-99f8-30dfc60210d0" providerId="ADAL" clId="{94354986-1E00-4BCA-A582-4506AE0DBDF8}" dt="2023-06-07T19:12:51.840" v="4349"/>
          <ac:picMkLst>
            <pc:docMk/>
            <pc:sldMk cId="2161544406" sldId="329"/>
            <ac:picMk id="27" creationId="{2160CA82-A67F-2C03-A0B1-704DD0FF6E10}"/>
          </ac:picMkLst>
        </pc:picChg>
        <pc:cxnChg chg="add mod">
          <ac:chgData name="Péter" userId="b243dbcc-a775-443b-99f8-30dfc60210d0" providerId="ADAL" clId="{94354986-1E00-4BCA-A582-4506AE0DBDF8}" dt="2023-06-07T19:12:56.266" v="4350" actId="1076"/>
          <ac:cxnSpMkLst>
            <pc:docMk/>
            <pc:sldMk cId="2161544406" sldId="329"/>
            <ac:cxnSpMk id="19" creationId="{B61EF0B7-0C4E-8452-89AE-D0CDF9259E05}"/>
          </ac:cxnSpMkLst>
        </pc:cxnChg>
        <pc:cxnChg chg="add mod">
          <ac:chgData name="Péter" userId="b243dbcc-a775-443b-99f8-30dfc60210d0" providerId="ADAL" clId="{94354986-1E00-4BCA-A582-4506AE0DBDF8}" dt="2023-06-07T19:12:56.266" v="4350" actId="1076"/>
          <ac:cxnSpMkLst>
            <pc:docMk/>
            <pc:sldMk cId="2161544406" sldId="329"/>
            <ac:cxnSpMk id="20" creationId="{7AF43A6D-38EC-DD79-20C4-34B4CD8A155E}"/>
          </ac:cxnSpMkLst>
        </pc:cxnChg>
      </pc:sldChg>
      <pc:sldChg chg="addSp delSp modSp add mod">
        <pc:chgData name="Péter" userId="b243dbcc-a775-443b-99f8-30dfc60210d0" providerId="ADAL" clId="{94354986-1E00-4BCA-A582-4506AE0DBDF8}" dt="2023-06-07T19:36:15.692" v="4578" actId="1076"/>
        <pc:sldMkLst>
          <pc:docMk/>
          <pc:sldMk cId="1938498273" sldId="330"/>
        </pc:sldMkLst>
        <pc:spChg chg="del">
          <ac:chgData name="Péter" userId="b243dbcc-a775-443b-99f8-30dfc60210d0" providerId="ADAL" clId="{94354986-1E00-4BCA-A582-4506AE0DBDF8}" dt="2023-06-07T19:14:12.898" v="4360" actId="478"/>
          <ac:spMkLst>
            <pc:docMk/>
            <pc:sldMk cId="1938498273" sldId="330"/>
            <ac:spMk id="2" creationId="{32472616-65E2-A6E4-8049-72686E96A472}"/>
          </ac:spMkLst>
        </pc:spChg>
        <pc:spChg chg="del">
          <ac:chgData name="Péter" userId="b243dbcc-a775-443b-99f8-30dfc60210d0" providerId="ADAL" clId="{94354986-1E00-4BCA-A582-4506AE0DBDF8}" dt="2023-06-07T19:14:12.898" v="4360" actId="478"/>
          <ac:spMkLst>
            <pc:docMk/>
            <pc:sldMk cId="1938498273" sldId="330"/>
            <ac:spMk id="6" creationId="{E9542A6F-2641-BABE-A8A4-7EE89B0316C7}"/>
          </ac:spMkLst>
        </pc:spChg>
        <pc:spChg chg="del">
          <ac:chgData name="Péter" userId="b243dbcc-a775-443b-99f8-30dfc60210d0" providerId="ADAL" clId="{94354986-1E00-4BCA-A582-4506AE0DBDF8}" dt="2023-06-07T19:14:12.898" v="4360" actId="478"/>
          <ac:spMkLst>
            <pc:docMk/>
            <pc:sldMk cId="1938498273" sldId="330"/>
            <ac:spMk id="9" creationId="{E2998854-CA86-0AF2-DB31-418965363F1D}"/>
          </ac:spMkLst>
        </pc:spChg>
        <pc:spChg chg="del">
          <ac:chgData name="Péter" userId="b243dbcc-a775-443b-99f8-30dfc60210d0" providerId="ADAL" clId="{94354986-1E00-4BCA-A582-4506AE0DBDF8}" dt="2023-06-07T19:14:12.898" v="4360" actId="478"/>
          <ac:spMkLst>
            <pc:docMk/>
            <pc:sldMk cId="1938498273" sldId="330"/>
            <ac:spMk id="10" creationId="{30E942F8-581B-04F5-F9C8-8A94F829E37B}"/>
          </ac:spMkLst>
        </pc:spChg>
        <pc:spChg chg="del">
          <ac:chgData name="Péter" userId="b243dbcc-a775-443b-99f8-30dfc60210d0" providerId="ADAL" clId="{94354986-1E00-4BCA-A582-4506AE0DBDF8}" dt="2023-06-07T19:14:12.898" v="4360" actId="478"/>
          <ac:spMkLst>
            <pc:docMk/>
            <pc:sldMk cId="1938498273" sldId="330"/>
            <ac:spMk id="11" creationId="{CF504BC3-CC2B-F86E-3046-FD744E69AB4F}"/>
          </ac:spMkLst>
        </pc:spChg>
        <pc:spChg chg="del">
          <ac:chgData name="Péter" userId="b243dbcc-a775-443b-99f8-30dfc60210d0" providerId="ADAL" clId="{94354986-1E00-4BCA-A582-4506AE0DBDF8}" dt="2023-06-07T19:14:12.898" v="4360" actId="478"/>
          <ac:spMkLst>
            <pc:docMk/>
            <pc:sldMk cId="1938498273" sldId="330"/>
            <ac:spMk id="12" creationId="{818EB5F9-EAA5-EED3-8EF0-B5CE7AD8AF1F}"/>
          </ac:spMkLst>
        </pc:spChg>
        <pc:spChg chg="del">
          <ac:chgData name="Péter" userId="b243dbcc-a775-443b-99f8-30dfc60210d0" providerId="ADAL" clId="{94354986-1E00-4BCA-A582-4506AE0DBDF8}" dt="2023-06-07T19:14:12.898" v="4360" actId="478"/>
          <ac:spMkLst>
            <pc:docMk/>
            <pc:sldMk cId="1938498273" sldId="330"/>
            <ac:spMk id="13" creationId="{46E9FB61-D91B-B9D3-4D06-CAFF1D9A865D}"/>
          </ac:spMkLst>
        </pc:spChg>
        <pc:spChg chg="del">
          <ac:chgData name="Péter" userId="b243dbcc-a775-443b-99f8-30dfc60210d0" providerId="ADAL" clId="{94354986-1E00-4BCA-A582-4506AE0DBDF8}" dt="2023-06-07T19:14:12.898" v="4360" actId="478"/>
          <ac:spMkLst>
            <pc:docMk/>
            <pc:sldMk cId="1938498273" sldId="330"/>
            <ac:spMk id="14" creationId="{539B7BE2-78B4-05DD-5CC1-2065B97803D7}"/>
          </ac:spMkLst>
        </pc:spChg>
        <pc:spChg chg="del">
          <ac:chgData name="Péter" userId="b243dbcc-a775-443b-99f8-30dfc60210d0" providerId="ADAL" clId="{94354986-1E00-4BCA-A582-4506AE0DBDF8}" dt="2023-06-07T19:14:12.898" v="4360" actId="478"/>
          <ac:spMkLst>
            <pc:docMk/>
            <pc:sldMk cId="1938498273" sldId="330"/>
            <ac:spMk id="15" creationId="{AF335564-B264-EF66-97FA-21C03973601E}"/>
          </ac:spMkLst>
        </pc:spChg>
        <pc:spChg chg="add mod">
          <ac:chgData name="Péter" userId="b243dbcc-a775-443b-99f8-30dfc60210d0" providerId="ADAL" clId="{94354986-1E00-4BCA-A582-4506AE0DBDF8}" dt="2023-06-07T19:32:46.980" v="4550" actId="207"/>
          <ac:spMkLst>
            <pc:docMk/>
            <pc:sldMk cId="1938498273" sldId="330"/>
            <ac:spMk id="22" creationId="{86CB1B76-6210-64AC-FE2D-414B0E2708C6}"/>
          </ac:spMkLst>
        </pc:spChg>
        <pc:spChg chg="add mod">
          <ac:chgData name="Péter" userId="b243dbcc-a775-443b-99f8-30dfc60210d0" providerId="ADAL" clId="{94354986-1E00-4BCA-A582-4506AE0DBDF8}" dt="2023-06-07T19:36:15.692" v="4578" actId="1076"/>
          <ac:spMkLst>
            <pc:docMk/>
            <pc:sldMk cId="1938498273" sldId="330"/>
            <ac:spMk id="29" creationId="{38D81408-A978-F76B-DEFD-10B21B8CFEA1}"/>
          </ac:spMkLst>
        </pc:spChg>
        <pc:spChg chg="mod">
          <ac:chgData name="Péter" userId="b243dbcc-a775-443b-99f8-30dfc60210d0" providerId="ADAL" clId="{94354986-1E00-4BCA-A582-4506AE0DBDF8}" dt="2023-06-07T19:14:26.976" v="4394" actId="20577"/>
          <ac:spMkLst>
            <pc:docMk/>
            <pc:sldMk cId="1938498273" sldId="330"/>
            <ac:spMk id="78" creationId="{7091A7F1-1E6A-A086-897E-8A2F3E2E2C80}"/>
          </ac:spMkLst>
        </pc:spChg>
        <pc:picChg chg="del">
          <ac:chgData name="Péter" userId="b243dbcc-a775-443b-99f8-30dfc60210d0" providerId="ADAL" clId="{94354986-1E00-4BCA-A582-4506AE0DBDF8}" dt="2023-06-07T19:14:12.898" v="4360" actId="478"/>
          <ac:picMkLst>
            <pc:docMk/>
            <pc:sldMk cId="1938498273" sldId="330"/>
            <ac:picMk id="3" creationId="{BE539E22-4E66-3C5E-E4CC-13FB77A53E86}"/>
          </ac:picMkLst>
        </pc:picChg>
        <pc:picChg chg="del">
          <ac:chgData name="Péter" userId="b243dbcc-a775-443b-99f8-30dfc60210d0" providerId="ADAL" clId="{94354986-1E00-4BCA-A582-4506AE0DBDF8}" dt="2023-06-07T19:14:12.898" v="4360" actId="478"/>
          <ac:picMkLst>
            <pc:docMk/>
            <pc:sldMk cId="1938498273" sldId="330"/>
            <ac:picMk id="4" creationId="{C1720CA6-288F-4C29-F8A6-17DE6F2B1922}"/>
          </ac:picMkLst>
        </pc:picChg>
        <pc:picChg chg="del">
          <ac:chgData name="Péter" userId="b243dbcc-a775-443b-99f8-30dfc60210d0" providerId="ADAL" clId="{94354986-1E00-4BCA-A582-4506AE0DBDF8}" dt="2023-06-07T19:14:12.898" v="4360" actId="478"/>
          <ac:picMkLst>
            <pc:docMk/>
            <pc:sldMk cId="1938498273" sldId="330"/>
            <ac:picMk id="5" creationId="{872F9FD3-CB25-DDB6-4D3A-FF759A411AEE}"/>
          </ac:picMkLst>
        </pc:picChg>
        <pc:picChg chg="del">
          <ac:chgData name="Péter" userId="b243dbcc-a775-443b-99f8-30dfc60210d0" providerId="ADAL" clId="{94354986-1E00-4BCA-A582-4506AE0DBDF8}" dt="2023-06-07T19:14:12.898" v="4360" actId="478"/>
          <ac:picMkLst>
            <pc:docMk/>
            <pc:sldMk cId="1938498273" sldId="330"/>
            <ac:picMk id="7" creationId="{DCC7D841-8205-7A01-C057-3B7976DC45F8}"/>
          </ac:picMkLst>
        </pc:picChg>
        <pc:picChg chg="del">
          <ac:chgData name="Péter" userId="b243dbcc-a775-443b-99f8-30dfc60210d0" providerId="ADAL" clId="{94354986-1E00-4BCA-A582-4506AE0DBDF8}" dt="2023-06-07T19:14:12.898" v="4360" actId="478"/>
          <ac:picMkLst>
            <pc:docMk/>
            <pc:sldMk cId="1938498273" sldId="330"/>
            <ac:picMk id="8" creationId="{BCE0F2C6-5426-27C4-6242-2219EEA2CD0D}"/>
          </ac:picMkLst>
        </pc:picChg>
        <pc:picChg chg="add mod">
          <ac:chgData name="Péter" userId="b243dbcc-a775-443b-99f8-30dfc60210d0" providerId="ADAL" clId="{94354986-1E00-4BCA-A582-4506AE0DBDF8}" dt="2023-06-07T19:32:16.252" v="4523" actId="1076"/>
          <ac:picMkLst>
            <pc:docMk/>
            <pc:sldMk cId="1938498273" sldId="330"/>
            <ac:picMk id="17" creationId="{C133FE3C-FFCF-7967-BC38-2ED76908F6BD}"/>
          </ac:picMkLst>
        </pc:picChg>
        <pc:picChg chg="add mod">
          <ac:chgData name="Péter" userId="b243dbcc-a775-443b-99f8-30dfc60210d0" providerId="ADAL" clId="{94354986-1E00-4BCA-A582-4506AE0DBDF8}" dt="2023-06-07T19:29:20.772" v="4516" actId="1076"/>
          <ac:picMkLst>
            <pc:docMk/>
            <pc:sldMk cId="1938498273" sldId="330"/>
            <ac:picMk id="19" creationId="{C14FBD27-D6CE-85DE-1DF0-E8CBC5270F1E}"/>
          </ac:picMkLst>
        </pc:picChg>
        <pc:picChg chg="add mod">
          <ac:chgData name="Péter" userId="b243dbcc-a775-443b-99f8-30dfc60210d0" providerId="ADAL" clId="{94354986-1E00-4BCA-A582-4506AE0DBDF8}" dt="2023-06-07T19:32:11.471" v="4520" actId="1076"/>
          <ac:picMkLst>
            <pc:docMk/>
            <pc:sldMk cId="1938498273" sldId="330"/>
            <ac:picMk id="21" creationId="{D0B45426-7D78-91BE-6CED-C89158A42015}"/>
          </ac:picMkLst>
        </pc:picChg>
        <pc:picChg chg="add del">
          <ac:chgData name="Péter" userId="b243dbcc-a775-443b-99f8-30dfc60210d0" providerId="ADAL" clId="{94354986-1E00-4BCA-A582-4506AE0DBDF8}" dt="2023-06-07T19:34:07.202" v="4552" actId="478"/>
          <ac:picMkLst>
            <pc:docMk/>
            <pc:sldMk cId="1938498273" sldId="330"/>
            <ac:picMk id="24" creationId="{F4D784F3-CA10-7DC6-45F7-3397C1C7444A}"/>
          </ac:picMkLst>
        </pc:picChg>
        <pc:picChg chg="add mod modCrop">
          <ac:chgData name="Péter" userId="b243dbcc-a775-443b-99f8-30dfc60210d0" providerId="ADAL" clId="{94354986-1E00-4BCA-A582-4506AE0DBDF8}" dt="2023-06-07T19:35:28.288" v="4564" actId="1076"/>
          <ac:picMkLst>
            <pc:docMk/>
            <pc:sldMk cId="1938498273" sldId="330"/>
            <ac:picMk id="26" creationId="{3C4E2E65-E097-B3A6-4F87-B4CFB9219A5A}"/>
          </ac:picMkLst>
        </pc:picChg>
        <pc:picChg chg="add del mod">
          <ac:chgData name="Péter" userId="b243dbcc-a775-443b-99f8-30dfc60210d0" providerId="ADAL" clId="{94354986-1E00-4BCA-A582-4506AE0DBDF8}" dt="2023-06-07T19:35:35.892" v="4566" actId="478"/>
          <ac:picMkLst>
            <pc:docMk/>
            <pc:sldMk cId="1938498273" sldId="330"/>
            <ac:picMk id="28" creationId="{203E05F6-A49A-1605-B736-39BD79F45452}"/>
          </ac:picMkLst>
        </pc:picChg>
      </pc:sldChg>
      <pc:sldChg chg="addSp modSp add mod">
        <pc:chgData name="Péter" userId="b243dbcc-a775-443b-99f8-30dfc60210d0" providerId="ADAL" clId="{94354986-1E00-4BCA-A582-4506AE0DBDF8}" dt="2023-06-07T19:16:29.459" v="4421" actId="2711"/>
        <pc:sldMkLst>
          <pc:docMk/>
          <pc:sldMk cId="3567292600" sldId="331"/>
        </pc:sldMkLst>
        <pc:spChg chg="mod">
          <ac:chgData name="Péter" userId="b243dbcc-a775-443b-99f8-30dfc60210d0" providerId="ADAL" clId="{94354986-1E00-4BCA-A582-4506AE0DBDF8}" dt="2023-06-07T19:15:53.525" v="4414"/>
          <ac:spMkLst>
            <pc:docMk/>
            <pc:sldMk cId="3567292600" sldId="331"/>
            <ac:spMk id="7" creationId="{72D52208-D3AC-AB3C-C5B1-F278AFA2002E}"/>
          </ac:spMkLst>
        </pc:spChg>
        <pc:spChg chg="mod">
          <ac:chgData name="Péter" userId="b243dbcc-a775-443b-99f8-30dfc60210d0" providerId="ADAL" clId="{94354986-1E00-4BCA-A582-4506AE0DBDF8}" dt="2023-06-07T19:15:53.525" v="4414"/>
          <ac:spMkLst>
            <pc:docMk/>
            <pc:sldMk cId="3567292600" sldId="331"/>
            <ac:spMk id="8" creationId="{F10B54B7-C22D-468B-C6A2-2C288CD313C2}"/>
          </ac:spMkLst>
        </pc:spChg>
        <pc:spChg chg="mod">
          <ac:chgData name="Péter" userId="b243dbcc-a775-443b-99f8-30dfc60210d0" providerId="ADAL" clId="{94354986-1E00-4BCA-A582-4506AE0DBDF8}" dt="2023-06-07T19:15:53.525" v="4414"/>
          <ac:spMkLst>
            <pc:docMk/>
            <pc:sldMk cId="3567292600" sldId="331"/>
            <ac:spMk id="9" creationId="{3DA46E19-A225-4DD1-5F3D-410277A849DD}"/>
          </ac:spMkLst>
        </pc:spChg>
        <pc:spChg chg="mod">
          <ac:chgData name="Péter" userId="b243dbcc-a775-443b-99f8-30dfc60210d0" providerId="ADAL" clId="{94354986-1E00-4BCA-A582-4506AE0DBDF8}" dt="2023-06-07T19:15:53.525" v="4414"/>
          <ac:spMkLst>
            <pc:docMk/>
            <pc:sldMk cId="3567292600" sldId="331"/>
            <ac:spMk id="11" creationId="{61BADBBE-EC26-E9FB-9998-94FC2DDA03E4}"/>
          </ac:spMkLst>
        </pc:spChg>
        <pc:spChg chg="mod">
          <ac:chgData name="Péter" userId="b243dbcc-a775-443b-99f8-30dfc60210d0" providerId="ADAL" clId="{94354986-1E00-4BCA-A582-4506AE0DBDF8}" dt="2023-06-07T19:15:53.525" v="4414"/>
          <ac:spMkLst>
            <pc:docMk/>
            <pc:sldMk cId="3567292600" sldId="331"/>
            <ac:spMk id="12" creationId="{56469BC1-4048-62A2-6376-A0D86BB19352}"/>
          </ac:spMkLst>
        </pc:spChg>
        <pc:spChg chg="mod">
          <ac:chgData name="Péter" userId="b243dbcc-a775-443b-99f8-30dfc60210d0" providerId="ADAL" clId="{94354986-1E00-4BCA-A582-4506AE0DBDF8}" dt="2023-06-07T19:15:53.525" v="4414"/>
          <ac:spMkLst>
            <pc:docMk/>
            <pc:sldMk cId="3567292600" sldId="331"/>
            <ac:spMk id="13" creationId="{1D329566-C432-B7DB-4DC4-254A375A4BED}"/>
          </ac:spMkLst>
        </pc:spChg>
        <pc:spChg chg="add mod">
          <ac:chgData name="Péter" userId="b243dbcc-a775-443b-99f8-30dfc60210d0" providerId="ADAL" clId="{94354986-1E00-4BCA-A582-4506AE0DBDF8}" dt="2023-06-07T19:16:18.872" v="4419" actId="1076"/>
          <ac:spMkLst>
            <pc:docMk/>
            <pc:sldMk cId="3567292600" sldId="331"/>
            <ac:spMk id="14" creationId="{F07B6C0C-A142-60EB-D667-4A200C04C61A}"/>
          </ac:spMkLst>
        </pc:spChg>
        <pc:spChg chg="add mod">
          <ac:chgData name="Péter" userId="b243dbcc-a775-443b-99f8-30dfc60210d0" providerId="ADAL" clId="{94354986-1E00-4BCA-A582-4506AE0DBDF8}" dt="2023-06-07T19:16:29.459" v="4421" actId="2711"/>
          <ac:spMkLst>
            <pc:docMk/>
            <pc:sldMk cId="3567292600" sldId="331"/>
            <ac:spMk id="15" creationId="{C8B4A44F-25BF-A29E-926C-B85CBCFBACD0}"/>
          </ac:spMkLst>
        </pc:spChg>
        <pc:spChg chg="add mod">
          <ac:chgData name="Péter" userId="b243dbcc-a775-443b-99f8-30dfc60210d0" providerId="ADAL" clId="{94354986-1E00-4BCA-A582-4506AE0DBDF8}" dt="2023-06-07T19:15:53.525" v="4414"/>
          <ac:spMkLst>
            <pc:docMk/>
            <pc:sldMk cId="3567292600" sldId="331"/>
            <ac:spMk id="17" creationId="{24915ADC-E140-8A73-448E-5B4F1650B80B}"/>
          </ac:spMkLst>
        </pc:spChg>
        <pc:spChg chg="add mod">
          <ac:chgData name="Péter" userId="b243dbcc-a775-443b-99f8-30dfc60210d0" providerId="ADAL" clId="{94354986-1E00-4BCA-A582-4506AE0DBDF8}" dt="2023-06-07T19:15:53.525" v="4414"/>
          <ac:spMkLst>
            <pc:docMk/>
            <pc:sldMk cId="3567292600" sldId="331"/>
            <ac:spMk id="18" creationId="{20751144-1C3C-FF76-05F6-8183077B8B1E}"/>
          </ac:spMkLst>
        </pc:spChg>
        <pc:spChg chg="mod">
          <ac:chgData name="Péter" userId="b243dbcc-a775-443b-99f8-30dfc60210d0" providerId="ADAL" clId="{94354986-1E00-4BCA-A582-4506AE0DBDF8}" dt="2023-06-07T19:15:51.877" v="4413" actId="20577"/>
          <ac:spMkLst>
            <pc:docMk/>
            <pc:sldMk cId="3567292600" sldId="331"/>
            <ac:spMk id="78" creationId="{7091A7F1-1E6A-A086-897E-8A2F3E2E2C80}"/>
          </ac:spMkLst>
        </pc:spChg>
        <pc:grpChg chg="add mod">
          <ac:chgData name="Péter" userId="b243dbcc-a775-443b-99f8-30dfc60210d0" providerId="ADAL" clId="{94354986-1E00-4BCA-A582-4506AE0DBDF8}" dt="2023-06-07T19:15:53.525" v="4414"/>
          <ac:grpSpMkLst>
            <pc:docMk/>
            <pc:sldMk cId="3567292600" sldId="331"/>
            <ac:grpSpMk id="4" creationId="{B3AD46A5-B2A2-D28E-0115-8D605BC64FDA}"/>
          </ac:grpSpMkLst>
        </pc:grpChg>
        <pc:grpChg chg="mod">
          <ac:chgData name="Péter" userId="b243dbcc-a775-443b-99f8-30dfc60210d0" providerId="ADAL" clId="{94354986-1E00-4BCA-A582-4506AE0DBDF8}" dt="2023-06-07T19:15:53.525" v="4414"/>
          <ac:grpSpMkLst>
            <pc:docMk/>
            <pc:sldMk cId="3567292600" sldId="331"/>
            <ac:grpSpMk id="5" creationId="{439B7DC0-000C-B37E-08A1-1407BD791886}"/>
          </ac:grpSpMkLst>
        </pc:grpChg>
        <pc:picChg chg="add mod">
          <ac:chgData name="Péter" userId="b243dbcc-a775-443b-99f8-30dfc60210d0" providerId="ADAL" clId="{94354986-1E00-4BCA-A582-4506AE0DBDF8}" dt="2023-06-07T19:15:53.525" v="4414"/>
          <ac:picMkLst>
            <pc:docMk/>
            <pc:sldMk cId="3567292600" sldId="331"/>
            <ac:picMk id="2" creationId="{C090D020-3088-8DA2-527C-9558C64561D2}"/>
          </ac:picMkLst>
        </pc:picChg>
        <pc:picChg chg="add mod">
          <ac:chgData name="Péter" userId="b243dbcc-a775-443b-99f8-30dfc60210d0" providerId="ADAL" clId="{94354986-1E00-4BCA-A582-4506AE0DBDF8}" dt="2023-06-07T19:15:53.525" v="4414"/>
          <ac:picMkLst>
            <pc:docMk/>
            <pc:sldMk cId="3567292600" sldId="331"/>
            <ac:picMk id="3" creationId="{FA53B95B-9CF8-670F-5B8A-A451D7CD095B}"/>
          </ac:picMkLst>
        </pc:picChg>
        <pc:picChg chg="mod">
          <ac:chgData name="Péter" userId="b243dbcc-a775-443b-99f8-30dfc60210d0" providerId="ADAL" clId="{94354986-1E00-4BCA-A582-4506AE0DBDF8}" dt="2023-06-07T19:15:53.525" v="4414"/>
          <ac:picMkLst>
            <pc:docMk/>
            <pc:sldMk cId="3567292600" sldId="331"/>
            <ac:picMk id="6" creationId="{315A7E9B-2084-239F-D5A8-5434FC107F91}"/>
          </ac:picMkLst>
        </pc:picChg>
        <pc:picChg chg="mod">
          <ac:chgData name="Péter" userId="b243dbcc-a775-443b-99f8-30dfc60210d0" providerId="ADAL" clId="{94354986-1E00-4BCA-A582-4506AE0DBDF8}" dt="2023-06-07T19:15:53.525" v="4414"/>
          <ac:picMkLst>
            <pc:docMk/>
            <pc:sldMk cId="3567292600" sldId="331"/>
            <ac:picMk id="10" creationId="{BC1B97CB-29A8-A7E7-B967-20CA5E60ABEE}"/>
          </ac:picMkLst>
        </pc:picChg>
        <pc:picChg chg="add mod">
          <ac:chgData name="Péter" userId="b243dbcc-a775-443b-99f8-30dfc60210d0" providerId="ADAL" clId="{94354986-1E00-4BCA-A582-4506AE0DBDF8}" dt="2023-06-07T19:15:53.525" v="4414"/>
          <ac:picMkLst>
            <pc:docMk/>
            <pc:sldMk cId="3567292600" sldId="331"/>
            <ac:picMk id="16" creationId="{0C20A938-7136-609C-E03B-C92F4CDFE1AF}"/>
          </ac:picMkLst>
        </pc:picChg>
      </pc:sldChg>
      <pc:sldChg chg="addSp delSp modSp add mod">
        <pc:chgData name="Péter" userId="b243dbcc-a775-443b-99f8-30dfc60210d0" providerId="ADAL" clId="{94354986-1E00-4BCA-A582-4506AE0DBDF8}" dt="2023-06-07T19:18:56.812" v="4439" actId="207"/>
        <pc:sldMkLst>
          <pc:docMk/>
          <pc:sldMk cId="3338033566" sldId="332"/>
        </pc:sldMkLst>
        <pc:spChg chg="del">
          <ac:chgData name="Péter" userId="b243dbcc-a775-443b-99f8-30dfc60210d0" providerId="ADAL" clId="{94354986-1E00-4BCA-A582-4506AE0DBDF8}" dt="2023-06-07T19:16:54.021" v="4424" actId="478"/>
          <ac:spMkLst>
            <pc:docMk/>
            <pc:sldMk cId="3338033566" sldId="332"/>
            <ac:spMk id="14" creationId="{F07B6C0C-A142-60EB-D667-4A200C04C61A}"/>
          </ac:spMkLst>
        </pc:spChg>
        <pc:spChg chg="del">
          <ac:chgData name="Péter" userId="b243dbcc-a775-443b-99f8-30dfc60210d0" providerId="ADAL" clId="{94354986-1E00-4BCA-A582-4506AE0DBDF8}" dt="2023-06-07T19:16:54.021" v="4424" actId="478"/>
          <ac:spMkLst>
            <pc:docMk/>
            <pc:sldMk cId="3338033566" sldId="332"/>
            <ac:spMk id="15" creationId="{C8B4A44F-25BF-A29E-926C-B85CBCFBACD0}"/>
          </ac:spMkLst>
        </pc:spChg>
        <pc:spChg chg="del">
          <ac:chgData name="Péter" userId="b243dbcc-a775-443b-99f8-30dfc60210d0" providerId="ADAL" clId="{94354986-1E00-4BCA-A582-4506AE0DBDF8}" dt="2023-06-07T19:16:54.021" v="4424" actId="478"/>
          <ac:spMkLst>
            <pc:docMk/>
            <pc:sldMk cId="3338033566" sldId="332"/>
            <ac:spMk id="17" creationId="{24915ADC-E140-8A73-448E-5B4F1650B80B}"/>
          </ac:spMkLst>
        </pc:spChg>
        <pc:spChg chg="del">
          <ac:chgData name="Péter" userId="b243dbcc-a775-443b-99f8-30dfc60210d0" providerId="ADAL" clId="{94354986-1E00-4BCA-A582-4506AE0DBDF8}" dt="2023-06-07T19:16:54.021" v="4424" actId="478"/>
          <ac:spMkLst>
            <pc:docMk/>
            <pc:sldMk cId="3338033566" sldId="332"/>
            <ac:spMk id="18" creationId="{20751144-1C3C-FF76-05F6-8183077B8B1E}"/>
          </ac:spMkLst>
        </pc:spChg>
        <pc:spChg chg="add del mod">
          <ac:chgData name="Péter" userId="b243dbcc-a775-443b-99f8-30dfc60210d0" providerId="ADAL" clId="{94354986-1E00-4BCA-A582-4506AE0DBDF8}" dt="2023-06-07T19:17:13.379" v="4426"/>
          <ac:spMkLst>
            <pc:docMk/>
            <pc:sldMk cId="3338033566" sldId="332"/>
            <ac:spMk id="19" creationId="{83F8B00D-FE5E-C07A-857A-ABA619E5AAC2}"/>
          </ac:spMkLst>
        </pc:spChg>
        <pc:spChg chg="mod">
          <ac:chgData name="Péter" userId="b243dbcc-a775-443b-99f8-30dfc60210d0" providerId="ADAL" clId="{94354986-1E00-4BCA-A582-4506AE0DBDF8}" dt="2023-06-07T19:17:09.142" v="4425"/>
          <ac:spMkLst>
            <pc:docMk/>
            <pc:sldMk cId="3338033566" sldId="332"/>
            <ac:spMk id="24" creationId="{0D18A6DF-EE1C-5B4F-7210-3743A2A841CF}"/>
          </ac:spMkLst>
        </pc:spChg>
        <pc:spChg chg="mod">
          <ac:chgData name="Péter" userId="b243dbcc-a775-443b-99f8-30dfc60210d0" providerId="ADAL" clId="{94354986-1E00-4BCA-A582-4506AE0DBDF8}" dt="2023-06-07T19:17:09.142" v="4425"/>
          <ac:spMkLst>
            <pc:docMk/>
            <pc:sldMk cId="3338033566" sldId="332"/>
            <ac:spMk id="25" creationId="{6C56E3BB-63D4-4035-1235-9336C3DAAAD2}"/>
          </ac:spMkLst>
        </pc:spChg>
        <pc:spChg chg="mod">
          <ac:chgData name="Péter" userId="b243dbcc-a775-443b-99f8-30dfc60210d0" providerId="ADAL" clId="{94354986-1E00-4BCA-A582-4506AE0DBDF8}" dt="2023-06-07T19:17:09.142" v="4425"/>
          <ac:spMkLst>
            <pc:docMk/>
            <pc:sldMk cId="3338033566" sldId="332"/>
            <ac:spMk id="26" creationId="{73CFFAA1-BD56-28A3-CA70-A70BBB6D6FE6}"/>
          </ac:spMkLst>
        </pc:spChg>
        <pc:spChg chg="mod">
          <ac:chgData name="Péter" userId="b243dbcc-a775-443b-99f8-30dfc60210d0" providerId="ADAL" clId="{94354986-1E00-4BCA-A582-4506AE0DBDF8}" dt="2023-06-07T19:17:09.142" v="4425"/>
          <ac:spMkLst>
            <pc:docMk/>
            <pc:sldMk cId="3338033566" sldId="332"/>
            <ac:spMk id="27" creationId="{E6EEF126-B048-74B2-E4F9-84F7596BA590}"/>
          </ac:spMkLst>
        </pc:spChg>
        <pc:spChg chg="mod">
          <ac:chgData name="Péter" userId="b243dbcc-a775-443b-99f8-30dfc60210d0" providerId="ADAL" clId="{94354986-1E00-4BCA-A582-4506AE0DBDF8}" dt="2023-06-07T19:17:09.142" v="4425"/>
          <ac:spMkLst>
            <pc:docMk/>
            <pc:sldMk cId="3338033566" sldId="332"/>
            <ac:spMk id="29" creationId="{4F73B46A-D1E4-D985-DED5-55F51EEABD02}"/>
          </ac:spMkLst>
        </pc:spChg>
        <pc:spChg chg="add del mod">
          <ac:chgData name="Péter" userId="b243dbcc-a775-443b-99f8-30dfc60210d0" providerId="ADAL" clId="{94354986-1E00-4BCA-A582-4506AE0DBDF8}" dt="2023-06-07T19:17:13.379" v="4426"/>
          <ac:spMkLst>
            <pc:docMk/>
            <pc:sldMk cId="3338033566" sldId="332"/>
            <ac:spMk id="30" creationId="{CF20245B-B6EB-87F8-1034-BD61EE33E987}"/>
          </ac:spMkLst>
        </pc:spChg>
        <pc:spChg chg="add del mod">
          <ac:chgData name="Péter" userId="b243dbcc-a775-443b-99f8-30dfc60210d0" providerId="ADAL" clId="{94354986-1E00-4BCA-A582-4506AE0DBDF8}" dt="2023-06-07T19:17:13.379" v="4426"/>
          <ac:spMkLst>
            <pc:docMk/>
            <pc:sldMk cId="3338033566" sldId="332"/>
            <ac:spMk id="32" creationId="{F5BD0F6C-534E-D623-BAA1-BEC266A464A0}"/>
          </ac:spMkLst>
        </pc:spChg>
        <pc:spChg chg="add del mod">
          <ac:chgData name="Péter" userId="b243dbcc-a775-443b-99f8-30dfc60210d0" providerId="ADAL" clId="{94354986-1E00-4BCA-A582-4506AE0DBDF8}" dt="2023-06-07T19:17:13.379" v="4426"/>
          <ac:spMkLst>
            <pc:docMk/>
            <pc:sldMk cId="3338033566" sldId="332"/>
            <ac:spMk id="33" creationId="{B0CB9A89-2631-48F8-B2E3-19B1EE56A70B}"/>
          </ac:spMkLst>
        </pc:spChg>
        <pc:spChg chg="add del mod">
          <ac:chgData name="Péter" userId="b243dbcc-a775-443b-99f8-30dfc60210d0" providerId="ADAL" clId="{94354986-1E00-4BCA-A582-4506AE0DBDF8}" dt="2023-06-07T19:17:13.379" v="4426"/>
          <ac:spMkLst>
            <pc:docMk/>
            <pc:sldMk cId="3338033566" sldId="332"/>
            <ac:spMk id="34" creationId="{FC1D93E6-F8EB-BFDB-3353-0158226FF2D9}"/>
          </ac:spMkLst>
        </pc:spChg>
        <pc:spChg chg="add del mod">
          <ac:chgData name="Péter" userId="b243dbcc-a775-443b-99f8-30dfc60210d0" providerId="ADAL" clId="{94354986-1E00-4BCA-A582-4506AE0DBDF8}" dt="2023-06-07T19:17:13.379" v="4426"/>
          <ac:spMkLst>
            <pc:docMk/>
            <pc:sldMk cId="3338033566" sldId="332"/>
            <ac:spMk id="37" creationId="{5A41217E-B558-5063-C2A2-C602DDA7399F}"/>
          </ac:spMkLst>
        </pc:spChg>
        <pc:spChg chg="mod">
          <ac:chgData name="Péter" userId="b243dbcc-a775-443b-99f8-30dfc60210d0" providerId="ADAL" clId="{94354986-1E00-4BCA-A582-4506AE0DBDF8}" dt="2023-06-07T19:17:09.142" v="4425"/>
          <ac:spMkLst>
            <pc:docMk/>
            <pc:sldMk cId="3338033566" sldId="332"/>
            <ac:spMk id="40" creationId="{8F6989AC-F9BE-097A-2860-B1DA4034C751}"/>
          </ac:spMkLst>
        </pc:spChg>
        <pc:spChg chg="mod">
          <ac:chgData name="Péter" userId="b243dbcc-a775-443b-99f8-30dfc60210d0" providerId="ADAL" clId="{94354986-1E00-4BCA-A582-4506AE0DBDF8}" dt="2023-06-07T19:17:09.142" v="4425"/>
          <ac:spMkLst>
            <pc:docMk/>
            <pc:sldMk cId="3338033566" sldId="332"/>
            <ac:spMk id="41" creationId="{B8611193-E636-CF18-C081-DE11D4DF7CA6}"/>
          </ac:spMkLst>
        </pc:spChg>
        <pc:spChg chg="add del mod">
          <ac:chgData name="Péter" userId="b243dbcc-a775-443b-99f8-30dfc60210d0" providerId="ADAL" clId="{94354986-1E00-4BCA-A582-4506AE0DBDF8}" dt="2023-06-07T19:17:13.379" v="4426"/>
          <ac:spMkLst>
            <pc:docMk/>
            <pc:sldMk cId="3338033566" sldId="332"/>
            <ac:spMk id="45" creationId="{D937206B-BB88-617B-639A-E0C0C4611526}"/>
          </ac:spMkLst>
        </pc:spChg>
        <pc:spChg chg="add del mod">
          <ac:chgData name="Péter" userId="b243dbcc-a775-443b-99f8-30dfc60210d0" providerId="ADAL" clId="{94354986-1E00-4BCA-A582-4506AE0DBDF8}" dt="2023-06-07T19:17:13.379" v="4426"/>
          <ac:spMkLst>
            <pc:docMk/>
            <pc:sldMk cId="3338033566" sldId="332"/>
            <ac:spMk id="46" creationId="{8679B6A6-3103-6E77-8FB3-37DE77D1376C}"/>
          </ac:spMkLst>
        </pc:spChg>
        <pc:spChg chg="add del mod">
          <ac:chgData name="Péter" userId="b243dbcc-a775-443b-99f8-30dfc60210d0" providerId="ADAL" clId="{94354986-1E00-4BCA-A582-4506AE0DBDF8}" dt="2023-06-07T19:17:13.379" v="4426"/>
          <ac:spMkLst>
            <pc:docMk/>
            <pc:sldMk cId="3338033566" sldId="332"/>
            <ac:spMk id="47" creationId="{D354C1B4-0BB2-41B5-7034-9D06639C165C}"/>
          </ac:spMkLst>
        </pc:spChg>
        <pc:spChg chg="add del mod">
          <ac:chgData name="Péter" userId="b243dbcc-a775-443b-99f8-30dfc60210d0" providerId="ADAL" clId="{94354986-1E00-4BCA-A582-4506AE0DBDF8}" dt="2023-06-07T19:18:17.821" v="4430" actId="478"/>
          <ac:spMkLst>
            <pc:docMk/>
            <pc:sldMk cId="3338033566" sldId="332"/>
            <ac:spMk id="48" creationId="{6972E475-9642-6837-F4EA-DEC4FB9061F2}"/>
          </ac:spMkLst>
        </pc:spChg>
        <pc:spChg chg="mod">
          <ac:chgData name="Péter" userId="b243dbcc-a775-443b-99f8-30dfc60210d0" providerId="ADAL" clId="{94354986-1E00-4BCA-A582-4506AE0DBDF8}" dt="2023-06-07T19:18:08.591" v="4429" actId="1076"/>
          <ac:spMkLst>
            <pc:docMk/>
            <pc:sldMk cId="3338033566" sldId="332"/>
            <ac:spMk id="53" creationId="{F74901F4-3742-7A91-D9D1-B1D69CF68937}"/>
          </ac:spMkLst>
        </pc:spChg>
        <pc:spChg chg="mod">
          <ac:chgData name="Péter" userId="b243dbcc-a775-443b-99f8-30dfc60210d0" providerId="ADAL" clId="{94354986-1E00-4BCA-A582-4506AE0DBDF8}" dt="2023-06-07T19:18:08.591" v="4429" actId="1076"/>
          <ac:spMkLst>
            <pc:docMk/>
            <pc:sldMk cId="3338033566" sldId="332"/>
            <ac:spMk id="54" creationId="{53B6AFAF-C353-4CAC-A6A7-CBA50E58F257}"/>
          </ac:spMkLst>
        </pc:spChg>
        <pc:spChg chg="mod">
          <ac:chgData name="Péter" userId="b243dbcc-a775-443b-99f8-30dfc60210d0" providerId="ADAL" clId="{94354986-1E00-4BCA-A582-4506AE0DBDF8}" dt="2023-06-07T19:18:08.591" v="4429" actId="1076"/>
          <ac:spMkLst>
            <pc:docMk/>
            <pc:sldMk cId="3338033566" sldId="332"/>
            <ac:spMk id="55" creationId="{557A461F-CA86-C4A4-4C0C-270B98CE09B4}"/>
          </ac:spMkLst>
        </pc:spChg>
        <pc:spChg chg="mod">
          <ac:chgData name="Péter" userId="b243dbcc-a775-443b-99f8-30dfc60210d0" providerId="ADAL" clId="{94354986-1E00-4BCA-A582-4506AE0DBDF8}" dt="2023-06-07T19:18:08.591" v="4429" actId="1076"/>
          <ac:spMkLst>
            <pc:docMk/>
            <pc:sldMk cId="3338033566" sldId="332"/>
            <ac:spMk id="56" creationId="{ABCA3468-A02C-DE53-01B8-13A6BD7EFF3A}"/>
          </ac:spMkLst>
        </pc:spChg>
        <pc:spChg chg="mod">
          <ac:chgData name="Péter" userId="b243dbcc-a775-443b-99f8-30dfc60210d0" providerId="ADAL" clId="{94354986-1E00-4BCA-A582-4506AE0DBDF8}" dt="2023-06-07T19:18:08.591" v="4429" actId="1076"/>
          <ac:spMkLst>
            <pc:docMk/>
            <pc:sldMk cId="3338033566" sldId="332"/>
            <ac:spMk id="58" creationId="{0A40AE3C-F6C0-FE5C-A815-0CF2B08C76F4}"/>
          </ac:spMkLst>
        </pc:spChg>
        <pc:spChg chg="add mod">
          <ac:chgData name="Péter" userId="b243dbcc-a775-443b-99f8-30dfc60210d0" providerId="ADAL" clId="{94354986-1E00-4BCA-A582-4506AE0DBDF8}" dt="2023-06-07T19:18:56.812" v="4439" actId="207"/>
          <ac:spMkLst>
            <pc:docMk/>
            <pc:sldMk cId="3338033566" sldId="332"/>
            <ac:spMk id="59" creationId="{2C5A50BC-362B-DD10-A63D-8220B90EFFC8}"/>
          </ac:spMkLst>
        </pc:spChg>
        <pc:spChg chg="add mod">
          <ac:chgData name="Péter" userId="b243dbcc-a775-443b-99f8-30dfc60210d0" providerId="ADAL" clId="{94354986-1E00-4BCA-A582-4506AE0DBDF8}" dt="2023-06-07T19:18:56.812" v="4439" actId="207"/>
          <ac:spMkLst>
            <pc:docMk/>
            <pc:sldMk cId="3338033566" sldId="332"/>
            <ac:spMk id="61" creationId="{20C2EEFE-B5BC-CE82-BDCA-C391EA13E4EC}"/>
          </ac:spMkLst>
        </pc:spChg>
        <pc:spChg chg="add mod">
          <ac:chgData name="Péter" userId="b243dbcc-a775-443b-99f8-30dfc60210d0" providerId="ADAL" clId="{94354986-1E00-4BCA-A582-4506AE0DBDF8}" dt="2023-06-07T19:18:08.591" v="4429" actId="1076"/>
          <ac:spMkLst>
            <pc:docMk/>
            <pc:sldMk cId="3338033566" sldId="332"/>
            <ac:spMk id="62" creationId="{01741DDA-849B-77CD-B8AB-B8F83D8A35B0}"/>
          </ac:spMkLst>
        </pc:spChg>
        <pc:spChg chg="add mod">
          <ac:chgData name="Péter" userId="b243dbcc-a775-443b-99f8-30dfc60210d0" providerId="ADAL" clId="{94354986-1E00-4BCA-A582-4506AE0DBDF8}" dt="2023-06-07T19:18:08.591" v="4429" actId="1076"/>
          <ac:spMkLst>
            <pc:docMk/>
            <pc:sldMk cId="3338033566" sldId="332"/>
            <ac:spMk id="63" creationId="{BDA95C4E-0AE6-978E-A1B1-CE73E2CF43B3}"/>
          </ac:spMkLst>
        </pc:spChg>
        <pc:spChg chg="add mod">
          <ac:chgData name="Péter" userId="b243dbcc-a775-443b-99f8-30dfc60210d0" providerId="ADAL" clId="{94354986-1E00-4BCA-A582-4506AE0DBDF8}" dt="2023-06-07T19:18:56.812" v="4439" actId="207"/>
          <ac:spMkLst>
            <pc:docMk/>
            <pc:sldMk cId="3338033566" sldId="332"/>
            <ac:spMk id="64" creationId="{F50435F8-A19A-6605-585E-FC362B963A74}"/>
          </ac:spMkLst>
        </pc:spChg>
        <pc:spChg chg="add mod">
          <ac:chgData name="Péter" userId="b243dbcc-a775-443b-99f8-30dfc60210d0" providerId="ADAL" clId="{94354986-1E00-4BCA-A582-4506AE0DBDF8}" dt="2023-06-07T19:18:36.756" v="4433" actId="1076"/>
          <ac:spMkLst>
            <pc:docMk/>
            <pc:sldMk cId="3338033566" sldId="332"/>
            <ac:spMk id="67" creationId="{407E5ECA-634F-BF48-D41F-F0EBB5AA7B6D}"/>
          </ac:spMkLst>
        </pc:spChg>
        <pc:spChg chg="mod">
          <ac:chgData name="Péter" userId="b243dbcc-a775-443b-99f8-30dfc60210d0" providerId="ADAL" clId="{94354986-1E00-4BCA-A582-4506AE0DBDF8}" dt="2023-06-07T19:18:08.591" v="4429" actId="1076"/>
          <ac:spMkLst>
            <pc:docMk/>
            <pc:sldMk cId="3338033566" sldId="332"/>
            <ac:spMk id="70" creationId="{BBBE4A6A-6754-D1B8-F2B5-9D29C5FC5365}"/>
          </ac:spMkLst>
        </pc:spChg>
        <pc:spChg chg="mod">
          <ac:chgData name="Péter" userId="b243dbcc-a775-443b-99f8-30dfc60210d0" providerId="ADAL" clId="{94354986-1E00-4BCA-A582-4506AE0DBDF8}" dt="2023-06-07T19:18:08.591" v="4429" actId="1076"/>
          <ac:spMkLst>
            <pc:docMk/>
            <pc:sldMk cId="3338033566" sldId="332"/>
            <ac:spMk id="71" creationId="{68C9FAA7-9070-2AA9-C27A-7B1540B87DEE}"/>
          </ac:spMkLst>
        </pc:spChg>
        <pc:spChg chg="add mod">
          <ac:chgData name="Péter" userId="b243dbcc-a775-443b-99f8-30dfc60210d0" providerId="ADAL" clId="{94354986-1E00-4BCA-A582-4506AE0DBDF8}" dt="2023-06-07T19:18:08.591" v="4429" actId="1076"/>
          <ac:spMkLst>
            <pc:docMk/>
            <pc:sldMk cId="3338033566" sldId="332"/>
            <ac:spMk id="75" creationId="{E36CB86C-FF3E-34E0-A8A0-E133D3D4F139}"/>
          </ac:spMkLst>
        </pc:spChg>
        <pc:spChg chg="add mod">
          <ac:chgData name="Péter" userId="b243dbcc-a775-443b-99f8-30dfc60210d0" providerId="ADAL" clId="{94354986-1E00-4BCA-A582-4506AE0DBDF8}" dt="2023-06-07T19:18:08.591" v="4429" actId="1076"/>
          <ac:spMkLst>
            <pc:docMk/>
            <pc:sldMk cId="3338033566" sldId="332"/>
            <ac:spMk id="76" creationId="{CC47661F-69F3-1826-EFF8-DD729C80E7FF}"/>
          </ac:spMkLst>
        </pc:spChg>
        <pc:spChg chg="add mod">
          <ac:chgData name="Péter" userId="b243dbcc-a775-443b-99f8-30dfc60210d0" providerId="ADAL" clId="{94354986-1E00-4BCA-A582-4506AE0DBDF8}" dt="2023-06-07T19:18:08.591" v="4429" actId="1076"/>
          <ac:spMkLst>
            <pc:docMk/>
            <pc:sldMk cId="3338033566" sldId="332"/>
            <ac:spMk id="77" creationId="{9CA41C7E-0385-D26E-6392-9BB69B3F1989}"/>
          </ac:spMkLst>
        </pc:spChg>
        <pc:grpChg chg="del">
          <ac:chgData name="Péter" userId="b243dbcc-a775-443b-99f8-30dfc60210d0" providerId="ADAL" clId="{94354986-1E00-4BCA-A582-4506AE0DBDF8}" dt="2023-06-07T19:16:54.021" v="4424" actId="478"/>
          <ac:grpSpMkLst>
            <pc:docMk/>
            <pc:sldMk cId="3338033566" sldId="332"/>
            <ac:grpSpMk id="4" creationId="{B3AD46A5-B2A2-D28E-0115-8D605BC64FDA}"/>
          </ac:grpSpMkLst>
        </pc:grpChg>
        <pc:grpChg chg="add del mod">
          <ac:chgData name="Péter" userId="b243dbcc-a775-443b-99f8-30dfc60210d0" providerId="ADAL" clId="{94354986-1E00-4BCA-A582-4506AE0DBDF8}" dt="2023-06-07T19:17:13.379" v="4426"/>
          <ac:grpSpMkLst>
            <pc:docMk/>
            <pc:sldMk cId="3338033566" sldId="332"/>
            <ac:grpSpMk id="22" creationId="{38F9C40E-2653-B705-BAA1-B7F2724FBA5E}"/>
          </ac:grpSpMkLst>
        </pc:grpChg>
        <pc:grpChg chg="add del mod">
          <ac:chgData name="Péter" userId="b243dbcc-a775-443b-99f8-30dfc60210d0" providerId="ADAL" clId="{94354986-1E00-4BCA-A582-4506AE0DBDF8}" dt="2023-06-07T19:17:13.379" v="4426"/>
          <ac:grpSpMkLst>
            <pc:docMk/>
            <pc:sldMk cId="3338033566" sldId="332"/>
            <ac:grpSpMk id="38" creationId="{EC0570BA-8A97-66D9-CE3B-05AD4A5C46A6}"/>
          </ac:grpSpMkLst>
        </pc:grpChg>
        <pc:grpChg chg="add mod">
          <ac:chgData name="Péter" userId="b243dbcc-a775-443b-99f8-30dfc60210d0" providerId="ADAL" clId="{94354986-1E00-4BCA-A582-4506AE0DBDF8}" dt="2023-06-07T19:18:08.591" v="4429" actId="1076"/>
          <ac:grpSpMkLst>
            <pc:docMk/>
            <pc:sldMk cId="3338033566" sldId="332"/>
            <ac:grpSpMk id="51" creationId="{03BA99B6-2484-2A79-370C-F2C2327561C5}"/>
          </ac:grpSpMkLst>
        </pc:grpChg>
        <pc:grpChg chg="add mod">
          <ac:chgData name="Péter" userId="b243dbcc-a775-443b-99f8-30dfc60210d0" providerId="ADAL" clId="{94354986-1E00-4BCA-A582-4506AE0DBDF8}" dt="2023-06-07T19:18:38.825" v="4434" actId="1076"/>
          <ac:grpSpMkLst>
            <pc:docMk/>
            <pc:sldMk cId="3338033566" sldId="332"/>
            <ac:grpSpMk id="68" creationId="{B69569BE-B6CC-F89E-74F4-9A33FD14B44C}"/>
          </ac:grpSpMkLst>
        </pc:grpChg>
        <pc:picChg chg="del">
          <ac:chgData name="Péter" userId="b243dbcc-a775-443b-99f8-30dfc60210d0" providerId="ADAL" clId="{94354986-1E00-4BCA-A582-4506AE0DBDF8}" dt="2023-06-07T19:16:54.021" v="4424" actId="478"/>
          <ac:picMkLst>
            <pc:docMk/>
            <pc:sldMk cId="3338033566" sldId="332"/>
            <ac:picMk id="2" creationId="{C090D020-3088-8DA2-527C-9558C64561D2}"/>
          </ac:picMkLst>
        </pc:picChg>
        <pc:picChg chg="del">
          <ac:chgData name="Péter" userId="b243dbcc-a775-443b-99f8-30dfc60210d0" providerId="ADAL" clId="{94354986-1E00-4BCA-A582-4506AE0DBDF8}" dt="2023-06-07T19:16:54.021" v="4424" actId="478"/>
          <ac:picMkLst>
            <pc:docMk/>
            <pc:sldMk cId="3338033566" sldId="332"/>
            <ac:picMk id="3" creationId="{FA53B95B-9CF8-670F-5B8A-A451D7CD095B}"/>
          </ac:picMkLst>
        </pc:picChg>
        <pc:picChg chg="del">
          <ac:chgData name="Péter" userId="b243dbcc-a775-443b-99f8-30dfc60210d0" providerId="ADAL" clId="{94354986-1E00-4BCA-A582-4506AE0DBDF8}" dt="2023-06-07T19:16:54.021" v="4424" actId="478"/>
          <ac:picMkLst>
            <pc:docMk/>
            <pc:sldMk cId="3338033566" sldId="332"/>
            <ac:picMk id="16" creationId="{0C20A938-7136-609C-E03B-C92F4CDFE1AF}"/>
          </ac:picMkLst>
        </pc:picChg>
        <pc:picChg chg="add del mod">
          <ac:chgData name="Péter" userId="b243dbcc-a775-443b-99f8-30dfc60210d0" providerId="ADAL" clId="{94354986-1E00-4BCA-A582-4506AE0DBDF8}" dt="2023-06-07T19:17:13.379" v="4426"/>
          <ac:picMkLst>
            <pc:docMk/>
            <pc:sldMk cId="3338033566" sldId="332"/>
            <ac:picMk id="20" creationId="{48F2D678-BF05-AC8B-E5BC-2A41D51E2897}"/>
          </ac:picMkLst>
        </pc:picChg>
        <pc:picChg chg="add del mod">
          <ac:chgData name="Péter" userId="b243dbcc-a775-443b-99f8-30dfc60210d0" providerId="ADAL" clId="{94354986-1E00-4BCA-A582-4506AE0DBDF8}" dt="2023-06-07T19:17:13.379" v="4426"/>
          <ac:picMkLst>
            <pc:docMk/>
            <pc:sldMk cId="3338033566" sldId="332"/>
            <ac:picMk id="21" creationId="{86326E88-DF9F-186C-2711-4942FF1B7DF7}"/>
          </ac:picMkLst>
        </pc:picChg>
        <pc:picChg chg="mod">
          <ac:chgData name="Péter" userId="b243dbcc-a775-443b-99f8-30dfc60210d0" providerId="ADAL" clId="{94354986-1E00-4BCA-A582-4506AE0DBDF8}" dt="2023-06-07T19:17:09.142" v="4425"/>
          <ac:picMkLst>
            <pc:docMk/>
            <pc:sldMk cId="3338033566" sldId="332"/>
            <ac:picMk id="23" creationId="{A749D2BD-F3BC-2478-AF65-D9E7A22F2582}"/>
          </ac:picMkLst>
        </pc:picChg>
        <pc:picChg chg="add del mod">
          <ac:chgData name="Péter" userId="b243dbcc-a775-443b-99f8-30dfc60210d0" providerId="ADAL" clId="{94354986-1E00-4BCA-A582-4506AE0DBDF8}" dt="2023-06-07T19:17:13.379" v="4426"/>
          <ac:picMkLst>
            <pc:docMk/>
            <pc:sldMk cId="3338033566" sldId="332"/>
            <ac:picMk id="31" creationId="{71E378AA-1C1C-2C6B-7BEF-D398E08A9FF0}"/>
          </ac:picMkLst>
        </pc:picChg>
        <pc:picChg chg="add del mod">
          <ac:chgData name="Péter" userId="b243dbcc-a775-443b-99f8-30dfc60210d0" providerId="ADAL" clId="{94354986-1E00-4BCA-A582-4506AE0DBDF8}" dt="2023-06-07T19:17:13.379" v="4426"/>
          <ac:picMkLst>
            <pc:docMk/>
            <pc:sldMk cId="3338033566" sldId="332"/>
            <ac:picMk id="35" creationId="{54605FA3-70F4-D962-64DD-157671314761}"/>
          </ac:picMkLst>
        </pc:picChg>
        <pc:picChg chg="add del mod">
          <ac:chgData name="Péter" userId="b243dbcc-a775-443b-99f8-30dfc60210d0" providerId="ADAL" clId="{94354986-1E00-4BCA-A582-4506AE0DBDF8}" dt="2023-06-07T19:17:13.379" v="4426"/>
          <ac:picMkLst>
            <pc:docMk/>
            <pc:sldMk cId="3338033566" sldId="332"/>
            <ac:picMk id="36" creationId="{CF1A2D1B-9CA7-D4C1-CF76-3C53F58DE50B}"/>
          </ac:picMkLst>
        </pc:picChg>
        <pc:picChg chg="mod">
          <ac:chgData name="Péter" userId="b243dbcc-a775-443b-99f8-30dfc60210d0" providerId="ADAL" clId="{94354986-1E00-4BCA-A582-4506AE0DBDF8}" dt="2023-06-07T19:17:09.142" v="4425"/>
          <ac:picMkLst>
            <pc:docMk/>
            <pc:sldMk cId="3338033566" sldId="332"/>
            <ac:picMk id="39" creationId="{D4D10E25-88C2-668D-AF4B-C241698E9655}"/>
          </ac:picMkLst>
        </pc:picChg>
        <pc:picChg chg="add del mod">
          <ac:chgData name="Péter" userId="b243dbcc-a775-443b-99f8-30dfc60210d0" providerId="ADAL" clId="{94354986-1E00-4BCA-A582-4506AE0DBDF8}" dt="2023-06-07T19:17:13.379" v="4426"/>
          <ac:picMkLst>
            <pc:docMk/>
            <pc:sldMk cId="3338033566" sldId="332"/>
            <ac:picMk id="42" creationId="{763A610A-DC05-6573-DA58-1EFD39319D02}"/>
          </ac:picMkLst>
        </pc:picChg>
        <pc:picChg chg="add del mod">
          <ac:chgData name="Péter" userId="b243dbcc-a775-443b-99f8-30dfc60210d0" providerId="ADAL" clId="{94354986-1E00-4BCA-A582-4506AE0DBDF8}" dt="2023-06-07T19:17:13.379" v="4426"/>
          <ac:picMkLst>
            <pc:docMk/>
            <pc:sldMk cId="3338033566" sldId="332"/>
            <ac:picMk id="43" creationId="{218459DE-6414-F9D6-C05B-759B7534E04F}"/>
          </ac:picMkLst>
        </pc:picChg>
        <pc:picChg chg="add del mod">
          <ac:chgData name="Péter" userId="b243dbcc-a775-443b-99f8-30dfc60210d0" providerId="ADAL" clId="{94354986-1E00-4BCA-A582-4506AE0DBDF8}" dt="2023-06-07T19:17:13.379" v="4426"/>
          <ac:picMkLst>
            <pc:docMk/>
            <pc:sldMk cId="3338033566" sldId="332"/>
            <ac:picMk id="44" creationId="{9A74907B-E2A4-771C-06F3-5A70F30D92AA}"/>
          </ac:picMkLst>
        </pc:picChg>
        <pc:picChg chg="add mod">
          <ac:chgData name="Péter" userId="b243dbcc-a775-443b-99f8-30dfc60210d0" providerId="ADAL" clId="{94354986-1E00-4BCA-A582-4506AE0DBDF8}" dt="2023-06-07T19:18:08.591" v="4429" actId="1076"/>
          <ac:picMkLst>
            <pc:docMk/>
            <pc:sldMk cId="3338033566" sldId="332"/>
            <ac:picMk id="49" creationId="{712E3C1A-836A-D9CA-05BE-C448470BD35C}"/>
          </ac:picMkLst>
        </pc:picChg>
        <pc:picChg chg="add mod">
          <ac:chgData name="Péter" userId="b243dbcc-a775-443b-99f8-30dfc60210d0" providerId="ADAL" clId="{94354986-1E00-4BCA-A582-4506AE0DBDF8}" dt="2023-06-07T19:18:08.591" v="4429" actId="1076"/>
          <ac:picMkLst>
            <pc:docMk/>
            <pc:sldMk cId="3338033566" sldId="332"/>
            <ac:picMk id="50" creationId="{031D5598-830A-C906-9503-D0FCC3E2E736}"/>
          </ac:picMkLst>
        </pc:picChg>
        <pc:picChg chg="mod">
          <ac:chgData name="Péter" userId="b243dbcc-a775-443b-99f8-30dfc60210d0" providerId="ADAL" clId="{94354986-1E00-4BCA-A582-4506AE0DBDF8}" dt="2023-06-07T19:18:08.591" v="4429" actId="1076"/>
          <ac:picMkLst>
            <pc:docMk/>
            <pc:sldMk cId="3338033566" sldId="332"/>
            <ac:picMk id="52" creationId="{4F6A76BF-C4B3-6A59-C102-82C68BC57EA0}"/>
          </ac:picMkLst>
        </pc:picChg>
        <pc:picChg chg="add mod">
          <ac:chgData name="Péter" userId="b243dbcc-a775-443b-99f8-30dfc60210d0" providerId="ADAL" clId="{94354986-1E00-4BCA-A582-4506AE0DBDF8}" dt="2023-06-07T19:18:08.591" v="4429" actId="1076"/>
          <ac:picMkLst>
            <pc:docMk/>
            <pc:sldMk cId="3338033566" sldId="332"/>
            <ac:picMk id="60" creationId="{FAEAD534-1A89-053E-437C-7CE2F4F91656}"/>
          </ac:picMkLst>
        </pc:picChg>
        <pc:picChg chg="add mod">
          <ac:chgData name="Péter" userId="b243dbcc-a775-443b-99f8-30dfc60210d0" providerId="ADAL" clId="{94354986-1E00-4BCA-A582-4506AE0DBDF8}" dt="2023-06-07T19:18:40.392" v="4435" actId="1076"/>
          <ac:picMkLst>
            <pc:docMk/>
            <pc:sldMk cId="3338033566" sldId="332"/>
            <ac:picMk id="65" creationId="{58CF3E24-4039-7972-597B-76D20856119B}"/>
          </ac:picMkLst>
        </pc:picChg>
        <pc:picChg chg="add mod">
          <ac:chgData name="Péter" userId="b243dbcc-a775-443b-99f8-30dfc60210d0" providerId="ADAL" clId="{94354986-1E00-4BCA-A582-4506AE0DBDF8}" dt="2023-06-07T19:18:08.591" v="4429" actId="1076"/>
          <ac:picMkLst>
            <pc:docMk/>
            <pc:sldMk cId="3338033566" sldId="332"/>
            <ac:picMk id="66" creationId="{32259A1B-8897-5BBF-82A6-1709F0DEF08C}"/>
          </ac:picMkLst>
        </pc:picChg>
        <pc:picChg chg="mod">
          <ac:chgData name="Péter" userId="b243dbcc-a775-443b-99f8-30dfc60210d0" providerId="ADAL" clId="{94354986-1E00-4BCA-A582-4506AE0DBDF8}" dt="2023-06-07T19:18:08.591" v="4429" actId="1076"/>
          <ac:picMkLst>
            <pc:docMk/>
            <pc:sldMk cId="3338033566" sldId="332"/>
            <ac:picMk id="69" creationId="{57985669-BB4B-E23F-99C1-17A95432ABD9}"/>
          </ac:picMkLst>
        </pc:picChg>
        <pc:picChg chg="add mod">
          <ac:chgData name="Péter" userId="b243dbcc-a775-443b-99f8-30dfc60210d0" providerId="ADAL" clId="{94354986-1E00-4BCA-A582-4506AE0DBDF8}" dt="2023-06-07T19:18:08.591" v="4429" actId="1076"/>
          <ac:picMkLst>
            <pc:docMk/>
            <pc:sldMk cId="3338033566" sldId="332"/>
            <ac:picMk id="72" creationId="{C19E3375-0529-829E-0C11-F9D4C26DC7EE}"/>
          </ac:picMkLst>
        </pc:picChg>
        <pc:picChg chg="add mod">
          <ac:chgData name="Péter" userId="b243dbcc-a775-443b-99f8-30dfc60210d0" providerId="ADAL" clId="{94354986-1E00-4BCA-A582-4506AE0DBDF8}" dt="2023-06-07T19:18:08.591" v="4429" actId="1076"/>
          <ac:picMkLst>
            <pc:docMk/>
            <pc:sldMk cId="3338033566" sldId="332"/>
            <ac:picMk id="73" creationId="{4A62DB89-D468-A41C-508D-7F2085818B4F}"/>
          </ac:picMkLst>
        </pc:picChg>
        <pc:picChg chg="add mod">
          <ac:chgData name="Péter" userId="b243dbcc-a775-443b-99f8-30dfc60210d0" providerId="ADAL" clId="{94354986-1E00-4BCA-A582-4506AE0DBDF8}" dt="2023-06-07T19:18:08.591" v="4429" actId="1076"/>
          <ac:picMkLst>
            <pc:docMk/>
            <pc:sldMk cId="3338033566" sldId="332"/>
            <ac:picMk id="74" creationId="{3DBE31C3-7C57-1D78-3994-E802BA8C684C}"/>
          </ac:picMkLst>
        </pc:picChg>
        <pc:cxnChg chg="mod">
          <ac:chgData name="Péter" userId="b243dbcc-a775-443b-99f8-30dfc60210d0" providerId="ADAL" clId="{94354986-1E00-4BCA-A582-4506AE0DBDF8}" dt="2023-06-07T19:17:09.142" v="4425"/>
          <ac:cxnSpMkLst>
            <pc:docMk/>
            <pc:sldMk cId="3338033566" sldId="332"/>
            <ac:cxnSpMk id="28" creationId="{A4E12F26-2B6D-1E03-0FC6-1E042C509E4E}"/>
          </ac:cxnSpMkLst>
        </pc:cxnChg>
        <pc:cxnChg chg="mod">
          <ac:chgData name="Péter" userId="b243dbcc-a775-443b-99f8-30dfc60210d0" providerId="ADAL" clId="{94354986-1E00-4BCA-A582-4506AE0DBDF8}" dt="2023-06-07T19:18:08.591" v="4429" actId="1076"/>
          <ac:cxnSpMkLst>
            <pc:docMk/>
            <pc:sldMk cId="3338033566" sldId="332"/>
            <ac:cxnSpMk id="57" creationId="{E08B9AAB-E6D3-1856-4C8C-99F682503CD5}"/>
          </ac:cxnSpMkLst>
        </pc:cxnChg>
      </pc:sldChg>
      <pc:sldChg chg="addSp delSp modSp add mod">
        <pc:chgData name="Péter" userId="b243dbcc-a775-443b-99f8-30dfc60210d0" providerId="ADAL" clId="{94354986-1E00-4BCA-A582-4506AE0DBDF8}" dt="2023-06-07T19:19:45.215" v="4483"/>
        <pc:sldMkLst>
          <pc:docMk/>
          <pc:sldMk cId="2856684720" sldId="333"/>
        </pc:sldMkLst>
        <pc:spChg chg="add mod">
          <ac:chgData name="Péter" userId="b243dbcc-a775-443b-99f8-30dfc60210d0" providerId="ADAL" clId="{94354986-1E00-4BCA-A582-4506AE0DBDF8}" dt="2023-06-07T19:19:45.215" v="4483"/>
          <ac:spMkLst>
            <pc:docMk/>
            <pc:sldMk cId="2856684720" sldId="333"/>
            <ac:spMk id="2" creationId="{DD4C8FCD-3538-2B29-E1F1-CCC46BF3B8D6}"/>
          </ac:spMkLst>
        </pc:spChg>
        <pc:spChg chg="mod">
          <ac:chgData name="Péter" userId="b243dbcc-a775-443b-99f8-30dfc60210d0" providerId="ADAL" clId="{94354986-1E00-4BCA-A582-4506AE0DBDF8}" dt="2023-06-07T19:19:45.215" v="4483"/>
          <ac:spMkLst>
            <pc:docMk/>
            <pc:sldMk cId="2856684720" sldId="333"/>
            <ac:spMk id="4" creationId="{F31AB2A1-8FBA-310B-9572-B70B672CEAE1}"/>
          </ac:spMkLst>
        </pc:spChg>
        <pc:spChg chg="mod">
          <ac:chgData name="Péter" userId="b243dbcc-a775-443b-99f8-30dfc60210d0" providerId="ADAL" clId="{94354986-1E00-4BCA-A582-4506AE0DBDF8}" dt="2023-06-07T19:19:45.215" v="4483"/>
          <ac:spMkLst>
            <pc:docMk/>
            <pc:sldMk cId="2856684720" sldId="333"/>
            <ac:spMk id="5" creationId="{EC52EB4C-AAC6-F435-2FBB-CDFF9F1333B7}"/>
          </ac:spMkLst>
        </pc:spChg>
        <pc:spChg chg="add mod">
          <ac:chgData name="Péter" userId="b243dbcc-a775-443b-99f8-30dfc60210d0" providerId="ADAL" clId="{94354986-1E00-4BCA-A582-4506AE0DBDF8}" dt="2023-06-07T19:19:45.215" v="4483"/>
          <ac:spMkLst>
            <pc:docMk/>
            <pc:sldMk cId="2856684720" sldId="333"/>
            <ac:spMk id="8" creationId="{DF58255C-6A55-42C4-DA44-D169EB378C43}"/>
          </ac:spMkLst>
        </pc:spChg>
        <pc:spChg chg="add mod">
          <ac:chgData name="Péter" userId="b243dbcc-a775-443b-99f8-30dfc60210d0" providerId="ADAL" clId="{94354986-1E00-4BCA-A582-4506AE0DBDF8}" dt="2023-06-07T19:19:45.215" v="4483"/>
          <ac:spMkLst>
            <pc:docMk/>
            <pc:sldMk cId="2856684720" sldId="333"/>
            <ac:spMk id="11" creationId="{B6B03802-9B95-2CEF-F8A6-44B5FF4F29A0}"/>
          </ac:spMkLst>
        </pc:spChg>
        <pc:spChg chg="add mod">
          <ac:chgData name="Péter" userId="b243dbcc-a775-443b-99f8-30dfc60210d0" providerId="ADAL" clId="{94354986-1E00-4BCA-A582-4506AE0DBDF8}" dt="2023-06-07T19:19:45.215" v="4483"/>
          <ac:spMkLst>
            <pc:docMk/>
            <pc:sldMk cId="2856684720" sldId="333"/>
            <ac:spMk id="13" creationId="{FD4F697D-8CF9-B9BC-0EE5-FB9ED324F448}"/>
          </ac:spMkLst>
        </pc:spChg>
        <pc:spChg chg="add mod">
          <ac:chgData name="Péter" userId="b243dbcc-a775-443b-99f8-30dfc60210d0" providerId="ADAL" clId="{94354986-1E00-4BCA-A582-4506AE0DBDF8}" dt="2023-06-07T19:19:45.215" v="4483"/>
          <ac:spMkLst>
            <pc:docMk/>
            <pc:sldMk cId="2856684720" sldId="333"/>
            <ac:spMk id="14" creationId="{DDBFB2F1-DB42-FF3D-CFC5-5CE0FD711761}"/>
          </ac:spMkLst>
        </pc:spChg>
        <pc:spChg chg="mod">
          <ac:chgData name="Péter" userId="b243dbcc-a775-443b-99f8-30dfc60210d0" providerId="ADAL" clId="{94354986-1E00-4BCA-A582-4506AE0DBDF8}" dt="2023-06-07T19:19:45.215" v="4483"/>
          <ac:spMkLst>
            <pc:docMk/>
            <pc:sldMk cId="2856684720" sldId="333"/>
            <ac:spMk id="17" creationId="{873B8F4B-CBC9-BF97-A6D0-0AD134D2CF5B}"/>
          </ac:spMkLst>
        </pc:spChg>
        <pc:spChg chg="mod">
          <ac:chgData name="Péter" userId="b243dbcc-a775-443b-99f8-30dfc60210d0" providerId="ADAL" clId="{94354986-1E00-4BCA-A582-4506AE0DBDF8}" dt="2023-06-07T19:19:45.215" v="4483"/>
          <ac:spMkLst>
            <pc:docMk/>
            <pc:sldMk cId="2856684720" sldId="333"/>
            <ac:spMk id="18" creationId="{7C7D3E0A-6937-58A9-B412-5051852B9BA7}"/>
          </ac:spMkLst>
        </pc:spChg>
        <pc:spChg chg="mod">
          <ac:chgData name="Péter" userId="b243dbcc-a775-443b-99f8-30dfc60210d0" providerId="ADAL" clId="{94354986-1E00-4BCA-A582-4506AE0DBDF8}" dt="2023-06-07T19:19:45.215" v="4483"/>
          <ac:spMkLst>
            <pc:docMk/>
            <pc:sldMk cId="2856684720" sldId="333"/>
            <ac:spMk id="19" creationId="{BCF604D3-5A42-E158-F44E-3C942EFA3561}"/>
          </ac:spMkLst>
        </pc:spChg>
        <pc:spChg chg="mod">
          <ac:chgData name="Péter" userId="b243dbcc-a775-443b-99f8-30dfc60210d0" providerId="ADAL" clId="{94354986-1E00-4BCA-A582-4506AE0DBDF8}" dt="2023-06-07T19:19:45.215" v="4483"/>
          <ac:spMkLst>
            <pc:docMk/>
            <pc:sldMk cId="2856684720" sldId="333"/>
            <ac:spMk id="21" creationId="{DBE9667B-044F-FA85-4EE2-B10B8A61AAD6}"/>
          </ac:spMkLst>
        </pc:spChg>
        <pc:spChg chg="add mod">
          <ac:chgData name="Péter" userId="b243dbcc-a775-443b-99f8-30dfc60210d0" providerId="ADAL" clId="{94354986-1E00-4BCA-A582-4506AE0DBDF8}" dt="2023-06-07T19:19:45.215" v="4483"/>
          <ac:spMkLst>
            <pc:docMk/>
            <pc:sldMk cId="2856684720" sldId="333"/>
            <ac:spMk id="22" creationId="{955E913C-B542-2F7B-4C71-70372F6525A7}"/>
          </ac:spMkLst>
        </pc:spChg>
        <pc:spChg chg="mod">
          <ac:chgData name="Péter" userId="b243dbcc-a775-443b-99f8-30dfc60210d0" providerId="ADAL" clId="{94354986-1E00-4BCA-A582-4506AE0DBDF8}" dt="2023-06-07T19:19:45.215" v="4483"/>
          <ac:spMkLst>
            <pc:docMk/>
            <pc:sldMk cId="2856684720" sldId="333"/>
            <ac:spMk id="26" creationId="{CDE0F3F6-3FEB-9E5C-E6AF-4B1C29048377}"/>
          </ac:spMkLst>
        </pc:spChg>
        <pc:spChg chg="mod">
          <ac:chgData name="Péter" userId="b243dbcc-a775-443b-99f8-30dfc60210d0" providerId="ADAL" clId="{94354986-1E00-4BCA-A582-4506AE0DBDF8}" dt="2023-06-07T19:19:45.215" v="4483"/>
          <ac:spMkLst>
            <pc:docMk/>
            <pc:sldMk cId="2856684720" sldId="333"/>
            <ac:spMk id="27" creationId="{36BEE07A-B15F-7EBC-6617-E38E20A3A30F}"/>
          </ac:spMkLst>
        </pc:spChg>
        <pc:spChg chg="mod">
          <ac:chgData name="Péter" userId="b243dbcc-a775-443b-99f8-30dfc60210d0" providerId="ADAL" clId="{94354986-1E00-4BCA-A582-4506AE0DBDF8}" dt="2023-06-07T19:19:45.215" v="4483"/>
          <ac:spMkLst>
            <pc:docMk/>
            <pc:sldMk cId="2856684720" sldId="333"/>
            <ac:spMk id="28" creationId="{A4220EE3-A647-3222-E6CD-9678BE472257}"/>
          </ac:spMkLst>
        </pc:spChg>
        <pc:spChg chg="mod">
          <ac:chgData name="Péter" userId="b243dbcc-a775-443b-99f8-30dfc60210d0" providerId="ADAL" clId="{94354986-1E00-4BCA-A582-4506AE0DBDF8}" dt="2023-06-07T19:19:45.215" v="4483"/>
          <ac:spMkLst>
            <pc:docMk/>
            <pc:sldMk cId="2856684720" sldId="333"/>
            <ac:spMk id="29" creationId="{EAC21E71-3CF0-E2C2-C1C1-9DE5E13EFFB9}"/>
          </ac:spMkLst>
        </pc:spChg>
        <pc:spChg chg="mod">
          <ac:chgData name="Péter" userId="b243dbcc-a775-443b-99f8-30dfc60210d0" providerId="ADAL" clId="{94354986-1E00-4BCA-A582-4506AE0DBDF8}" dt="2023-06-07T19:19:45.215" v="4483"/>
          <ac:spMkLst>
            <pc:docMk/>
            <pc:sldMk cId="2856684720" sldId="333"/>
            <ac:spMk id="30" creationId="{F75C426A-67CE-8661-E193-A85F7AC344DA}"/>
          </ac:spMkLst>
        </pc:spChg>
        <pc:spChg chg="mod">
          <ac:chgData name="Péter" userId="b243dbcc-a775-443b-99f8-30dfc60210d0" providerId="ADAL" clId="{94354986-1E00-4BCA-A582-4506AE0DBDF8}" dt="2023-06-07T19:19:45.215" v="4483"/>
          <ac:spMkLst>
            <pc:docMk/>
            <pc:sldMk cId="2856684720" sldId="333"/>
            <ac:spMk id="31" creationId="{85856EBF-8E7A-5D20-BBAC-CD0EC8ADDB2C}"/>
          </ac:spMkLst>
        </pc:spChg>
        <pc:spChg chg="mod">
          <ac:chgData name="Péter" userId="b243dbcc-a775-443b-99f8-30dfc60210d0" providerId="ADAL" clId="{94354986-1E00-4BCA-A582-4506AE0DBDF8}" dt="2023-06-07T19:19:45.215" v="4483"/>
          <ac:spMkLst>
            <pc:docMk/>
            <pc:sldMk cId="2856684720" sldId="333"/>
            <ac:spMk id="32" creationId="{C15F14F3-E4F4-A880-1744-A68A747FA0B8}"/>
          </ac:spMkLst>
        </pc:spChg>
        <pc:spChg chg="mod">
          <ac:chgData name="Péter" userId="b243dbcc-a775-443b-99f8-30dfc60210d0" providerId="ADAL" clId="{94354986-1E00-4BCA-A582-4506AE0DBDF8}" dt="2023-06-07T19:19:45.215" v="4483"/>
          <ac:spMkLst>
            <pc:docMk/>
            <pc:sldMk cId="2856684720" sldId="333"/>
            <ac:spMk id="33" creationId="{890908D6-71E7-FD11-3B3B-6A4C8C62C6C7}"/>
          </ac:spMkLst>
        </pc:spChg>
        <pc:spChg chg="mod">
          <ac:chgData name="Péter" userId="b243dbcc-a775-443b-99f8-30dfc60210d0" providerId="ADAL" clId="{94354986-1E00-4BCA-A582-4506AE0DBDF8}" dt="2023-06-07T19:19:45.215" v="4483"/>
          <ac:spMkLst>
            <pc:docMk/>
            <pc:sldMk cId="2856684720" sldId="333"/>
            <ac:spMk id="34" creationId="{4A085950-F12D-AD97-8A56-CCADF099C8CD}"/>
          </ac:spMkLst>
        </pc:spChg>
        <pc:spChg chg="mod">
          <ac:chgData name="Péter" userId="b243dbcc-a775-443b-99f8-30dfc60210d0" providerId="ADAL" clId="{94354986-1E00-4BCA-A582-4506AE0DBDF8}" dt="2023-06-07T19:19:45.215" v="4483"/>
          <ac:spMkLst>
            <pc:docMk/>
            <pc:sldMk cId="2856684720" sldId="333"/>
            <ac:spMk id="35" creationId="{F8B6C822-68A6-8440-AA85-444579D31796}"/>
          </ac:spMkLst>
        </pc:spChg>
        <pc:spChg chg="mod">
          <ac:chgData name="Péter" userId="b243dbcc-a775-443b-99f8-30dfc60210d0" providerId="ADAL" clId="{94354986-1E00-4BCA-A582-4506AE0DBDF8}" dt="2023-06-07T19:19:45.215" v="4483"/>
          <ac:spMkLst>
            <pc:docMk/>
            <pc:sldMk cId="2856684720" sldId="333"/>
            <ac:spMk id="36" creationId="{404A0B9C-99DA-C966-C682-4458527CC35F}"/>
          </ac:spMkLst>
        </pc:spChg>
        <pc:spChg chg="mod">
          <ac:chgData name="Péter" userId="b243dbcc-a775-443b-99f8-30dfc60210d0" providerId="ADAL" clId="{94354986-1E00-4BCA-A582-4506AE0DBDF8}" dt="2023-06-07T19:19:45.215" v="4483"/>
          <ac:spMkLst>
            <pc:docMk/>
            <pc:sldMk cId="2856684720" sldId="333"/>
            <ac:spMk id="37" creationId="{C708B85A-220C-9EA2-C167-E26C05035DC3}"/>
          </ac:spMkLst>
        </pc:spChg>
        <pc:spChg chg="mod">
          <ac:chgData name="Péter" userId="b243dbcc-a775-443b-99f8-30dfc60210d0" providerId="ADAL" clId="{94354986-1E00-4BCA-A582-4506AE0DBDF8}" dt="2023-06-07T19:19:45.215" v="4483"/>
          <ac:spMkLst>
            <pc:docMk/>
            <pc:sldMk cId="2856684720" sldId="333"/>
            <ac:spMk id="38" creationId="{58731E2C-D325-499D-E170-E472AD2C2DE6}"/>
          </ac:spMkLst>
        </pc:spChg>
        <pc:spChg chg="mod">
          <ac:chgData name="Péter" userId="b243dbcc-a775-443b-99f8-30dfc60210d0" providerId="ADAL" clId="{94354986-1E00-4BCA-A582-4506AE0DBDF8}" dt="2023-06-07T19:19:45.215" v="4483"/>
          <ac:spMkLst>
            <pc:docMk/>
            <pc:sldMk cId="2856684720" sldId="333"/>
            <ac:spMk id="39" creationId="{1AFA9872-69CA-8A24-2FB4-6A62655F3817}"/>
          </ac:spMkLst>
        </pc:spChg>
        <pc:spChg chg="mod">
          <ac:chgData name="Péter" userId="b243dbcc-a775-443b-99f8-30dfc60210d0" providerId="ADAL" clId="{94354986-1E00-4BCA-A582-4506AE0DBDF8}" dt="2023-06-07T19:19:45.215" v="4483"/>
          <ac:spMkLst>
            <pc:docMk/>
            <pc:sldMk cId="2856684720" sldId="333"/>
            <ac:spMk id="40" creationId="{3EE23D92-00CD-7623-09A2-FBE2EF0B44E1}"/>
          </ac:spMkLst>
        </pc:spChg>
        <pc:spChg chg="mod">
          <ac:chgData name="Péter" userId="b243dbcc-a775-443b-99f8-30dfc60210d0" providerId="ADAL" clId="{94354986-1E00-4BCA-A582-4506AE0DBDF8}" dt="2023-06-07T19:19:45.215" v="4483"/>
          <ac:spMkLst>
            <pc:docMk/>
            <pc:sldMk cId="2856684720" sldId="333"/>
            <ac:spMk id="41" creationId="{C3593CAE-3EAE-D85D-01CF-8603E83F28A1}"/>
          </ac:spMkLst>
        </pc:spChg>
        <pc:spChg chg="del">
          <ac:chgData name="Péter" userId="b243dbcc-a775-443b-99f8-30dfc60210d0" providerId="ADAL" clId="{94354986-1E00-4BCA-A582-4506AE0DBDF8}" dt="2023-06-07T19:19:33.505" v="4482" actId="478"/>
          <ac:spMkLst>
            <pc:docMk/>
            <pc:sldMk cId="2856684720" sldId="333"/>
            <ac:spMk id="59" creationId="{2C5A50BC-362B-DD10-A63D-8220B90EFFC8}"/>
          </ac:spMkLst>
        </pc:spChg>
        <pc:spChg chg="del">
          <ac:chgData name="Péter" userId="b243dbcc-a775-443b-99f8-30dfc60210d0" providerId="ADAL" clId="{94354986-1E00-4BCA-A582-4506AE0DBDF8}" dt="2023-06-07T19:19:28.830" v="4481" actId="478"/>
          <ac:spMkLst>
            <pc:docMk/>
            <pc:sldMk cId="2856684720" sldId="333"/>
            <ac:spMk id="61" creationId="{20C2EEFE-B5BC-CE82-BDCA-C391EA13E4EC}"/>
          </ac:spMkLst>
        </pc:spChg>
        <pc:spChg chg="del">
          <ac:chgData name="Péter" userId="b243dbcc-a775-443b-99f8-30dfc60210d0" providerId="ADAL" clId="{94354986-1E00-4BCA-A582-4506AE0DBDF8}" dt="2023-06-07T19:19:28.830" v="4481" actId="478"/>
          <ac:spMkLst>
            <pc:docMk/>
            <pc:sldMk cId="2856684720" sldId="333"/>
            <ac:spMk id="62" creationId="{01741DDA-849B-77CD-B8AB-B8F83D8A35B0}"/>
          </ac:spMkLst>
        </pc:spChg>
        <pc:spChg chg="del">
          <ac:chgData name="Péter" userId="b243dbcc-a775-443b-99f8-30dfc60210d0" providerId="ADAL" clId="{94354986-1E00-4BCA-A582-4506AE0DBDF8}" dt="2023-06-07T19:19:28.830" v="4481" actId="478"/>
          <ac:spMkLst>
            <pc:docMk/>
            <pc:sldMk cId="2856684720" sldId="333"/>
            <ac:spMk id="63" creationId="{BDA95C4E-0AE6-978E-A1B1-CE73E2CF43B3}"/>
          </ac:spMkLst>
        </pc:spChg>
        <pc:spChg chg="del">
          <ac:chgData name="Péter" userId="b243dbcc-a775-443b-99f8-30dfc60210d0" providerId="ADAL" clId="{94354986-1E00-4BCA-A582-4506AE0DBDF8}" dt="2023-06-07T19:19:33.505" v="4482" actId="478"/>
          <ac:spMkLst>
            <pc:docMk/>
            <pc:sldMk cId="2856684720" sldId="333"/>
            <ac:spMk id="64" creationId="{F50435F8-A19A-6605-585E-FC362B963A74}"/>
          </ac:spMkLst>
        </pc:spChg>
        <pc:spChg chg="del">
          <ac:chgData name="Péter" userId="b243dbcc-a775-443b-99f8-30dfc60210d0" providerId="ADAL" clId="{94354986-1E00-4BCA-A582-4506AE0DBDF8}" dt="2023-06-07T19:19:28.830" v="4481" actId="478"/>
          <ac:spMkLst>
            <pc:docMk/>
            <pc:sldMk cId="2856684720" sldId="333"/>
            <ac:spMk id="67" creationId="{407E5ECA-634F-BF48-D41F-F0EBB5AA7B6D}"/>
          </ac:spMkLst>
        </pc:spChg>
        <pc:spChg chg="del">
          <ac:chgData name="Péter" userId="b243dbcc-a775-443b-99f8-30dfc60210d0" providerId="ADAL" clId="{94354986-1E00-4BCA-A582-4506AE0DBDF8}" dt="2023-06-07T19:19:28.830" v="4481" actId="478"/>
          <ac:spMkLst>
            <pc:docMk/>
            <pc:sldMk cId="2856684720" sldId="333"/>
            <ac:spMk id="75" creationId="{E36CB86C-FF3E-34E0-A8A0-E133D3D4F139}"/>
          </ac:spMkLst>
        </pc:spChg>
        <pc:spChg chg="del">
          <ac:chgData name="Péter" userId="b243dbcc-a775-443b-99f8-30dfc60210d0" providerId="ADAL" clId="{94354986-1E00-4BCA-A582-4506AE0DBDF8}" dt="2023-06-07T19:19:28.830" v="4481" actId="478"/>
          <ac:spMkLst>
            <pc:docMk/>
            <pc:sldMk cId="2856684720" sldId="333"/>
            <ac:spMk id="76" creationId="{CC47661F-69F3-1826-EFF8-DD729C80E7FF}"/>
          </ac:spMkLst>
        </pc:spChg>
        <pc:spChg chg="del">
          <ac:chgData name="Péter" userId="b243dbcc-a775-443b-99f8-30dfc60210d0" providerId="ADAL" clId="{94354986-1E00-4BCA-A582-4506AE0DBDF8}" dt="2023-06-07T19:19:28.830" v="4481" actId="478"/>
          <ac:spMkLst>
            <pc:docMk/>
            <pc:sldMk cId="2856684720" sldId="333"/>
            <ac:spMk id="77" creationId="{9CA41C7E-0385-D26E-6392-9BB69B3F1989}"/>
          </ac:spMkLst>
        </pc:spChg>
        <pc:spChg chg="mod">
          <ac:chgData name="Péter" userId="b243dbcc-a775-443b-99f8-30dfc60210d0" providerId="ADAL" clId="{94354986-1E00-4BCA-A582-4506AE0DBDF8}" dt="2023-06-07T19:19:24.386" v="4480" actId="20577"/>
          <ac:spMkLst>
            <pc:docMk/>
            <pc:sldMk cId="2856684720" sldId="333"/>
            <ac:spMk id="78" creationId="{7091A7F1-1E6A-A086-897E-8A2F3E2E2C80}"/>
          </ac:spMkLst>
        </pc:spChg>
        <pc:grpChg chg="add mod">
          <ac:chgData name="Péter" userId="b243dbcc-a775-443b-99f8-30dfc60210d0" providerId="ADAL" clId="{94354986-1E00-4BCA-A582-4506AE0DBDF8}" dt="2023-06-07T19:19:45.215" v="4483"/>
          <ac:grpSpMkLst>
            <pc:docMk/>
            <pc:sldMk cId="2856684720" sldId="333"/>
            <ac:grpSpMk id="3" creationId="{96CACF50-FD9F-260D-180C-DA18E42B9332}"/>
          </ac:grpSpMkLst>
        </pc:grpChg>
        <pc:grpChg chg="add mod">
          <ac:chgData name="Péter" userId="b243dbcc-a775-443b-99f8-30dfc60210d0" providerId="ADAL" clId="{94354986-1E00-4BCA-A582-4506AE0DBDF8}" dt="2023-06-07T19:19:45.215" v="4483"/>
          <ac:grpSpMkLst>
            <pc:docMk/>
            <pc:sldMk cId="2856684720" sldId="333"/>
            <ac:grpSpMk id="15" creationId="{7FC2A057-7677-E2E5-9559-2971D2C430D5}"/>
          </ac:grpSpMkLst>
        </pc:grpChg>
        <pc:grpChg chg="mod">
          <ac:chgData name="Péter" userId="b243dbcc-a775-443b-99f8-30dfc60210d0" providerId="ADAL" clId="{94354986-1E00-4BCA-A582-4506AE0DBDF8}" dt="2023-06-07T19:19:45.215" v="4483"/>
          <ac:grpSpMkLst>
            <pc:docMk/>
            <pc:sldMk cId="2856684720" sldId="333"/>
            <ac:grpSpMk id="16" creationId="{14B446BC-EC78-74CD-EE95-83D97E549020}"/>
          </ac:grpSpMkLst>
        </pc:grpChg>
        <pc:grpChg chg="add mod">
          <ac:chgData name="Péter" userId="b243dbcc-a775-443b-99f8-30dfc60210d0" providerId="ADAL" clId="{94354986-1E00-4BCA-A582-4506AE0DBDF8}" dt="2023-06-07T19:19:45.215" v="4483"/>
          <ac:grpSpMkLst>
            <pc:docMk/>
            <pc:sldMk cId="2856684720" sldId="333"/>
            <ac:grpSpMk id="23" creationId="{2A20CA20-B6D1-DAAE-8C92-F1FBBF3F4CC1}"/>
          </ac:grpSpMkLst>
        </pc:grpChg>
        <pc:grpChg chg="mod">
          <ac:chgData name="Péter" userId="b243dbcc-a775-443b-99f8-30dfc60210d0" providerId="ADAL" clId="{94354986-1E00-4BCA-A582-4506AE0DBDF8}" dt="2023-06-07T19:19:45.215" v="4483"/>
          <ac:grpSpMkLst>
            <pc:docMk/>
            <pc:sldMk cId="2856684720" sldId="333"/>
            <ac:grpSpMk id="24" creationId="{2CE18FF1-49EF-29E1-1AC5-56A8D2454A1E}"/>
          </ac:grpSpMkLst>
        </pc:grpChg>
        <pc:grpChg chg="mod">
          <ac:chgData name="Péter" userId="b243dbcc-a775-443b-99f8-30dfc60210d0" providerId="ADAL" clId="{94354986-1E00-4BCA-A582-4506AE0DBDF8}" dt="2023-06-07T19:19:45.215" v="4483"/>
          <ac:grpSpMkLst>
            <pc:docMk/>
            <pc:sldMk cId="2856684720" sldId="333"/>
            <ac:grpSpMk id="25" creationId="{B00DAA79-CE85-04D0-8AF5-010D12CD17D7}"/>
          </ac:grpSpMkLst>
        </pc:grpChg>
        <pc:grpChg chg="del">
          <ac:chgData name="Péter" userId="b243dbcc-a775-443b-99f8-30dfc60210d0" providerId="ADAL" clId="{94354986-1E00-4BCA-A582-4506AE0DBDF8}" dt="2023-06-07T19:19:28.830" v="4481" actId="478"/>
          <ac:grpSpMkLst>
            <pc:docMk/>
            <pc:sldMk cId="2856684720" sldId="333"/>
            <ac:grpSpMk id="51" creationId="{03BA99B6-2484-2A79-370C-F2C2327561C5}"/>
          </ac:grpSpMkLst>
        </pc:grpChg>
        <pc:grpChg chg="del">
          <ac:chgData name="Péter" userId="b243dbcc-a775-443b-99f8-30dfc60210d0" providerId="ADAL" clId="{94354986-1E00-4BCA-A582-4506AE0DBDF8}" dt="2023-06-07T19:19:28.830" v="4481" actId="478"/>
          <ac:grpSpMkLst>
            <pc:docMk/>
            <pc:sldMk cId="2856684720" sldId="333"/>
            <ac:grpSpMk id="68" creationId="{B69569BE-B6CC-F89E-74F4-9A33FD14B44C}"/>
          </ac:grpSpMkLst>
        </pc:grpChg>
        <pc:picChg chg="add mod">
          <ac:chgData name="Péter" userId="b243dbcc-a775-443b-99f8-30dfc60210d0" providerId="ADAL" clId="{94354986-1E00-4BCA-A582-4506AE0DBDF8}" dt="2023-06-07T19:19:45.215" v="4483"/>
          <ac:picMkLst>
            <pc:docMk/>
            <pc:sldMk cId="2856684720" sldId="333"/>
            <ac:picMk id="6" creationId="{4FFA65DB-8410-8479-2D56-89E988E91B6B}"/>
          </ac:picMkLst>
        </pc:picChg>
        <pc:picChg chg="add mod">
          <ac:chgData name="Péter" userId="b243dbcc-a775-443b-99f8-30dfc60210d0" providerId="ADAL" clId="{94354986-1E00-4BCA-A582-4506AE0DBDF8}" dt="2023-06-07T19:19:45.215" v="4483"/>
          <ac:picMkLst>
            <pc:docMk/>
            <pc:sldMk cId="2856684720" sldId="333"/>
            <ac:picMk id="7" creationId="{E9E75295-A696-27E5-9465-F49CA3EACDBC}"/>
          </ac:picMkLst>
        </pc:picChg>
        <pc:picChg chg="add mod">
          <ac:chgData name="Péter" userId="b243dbcc-a775-443b-99f8-30dfc60210d0" providerId="ADAL" clId="{94354986-1E00-4BCA-A582-4506AE0DBDF8}" dt="2023-06-07T19:19:45.215" v="4483"/>
          <ac:picMkLst>
            <pc:docMk/>
            <pc:sldMk cId="2856684720" sldId="333"/>
            <ac:picMk id="9" creationId="{42A0851E-D33B-A9AA-8CF4-81B4E77E8CF7}"/>
          </ac:picMkLst>
        </pc:picChg>
        <pc:picChg chg="add mod">
          <ac:chgData name="Péter" userId="b243dbcc-a775-443b-99f8-30dfc60210d0" providerId="ADAL" clId="{94354986-1E00-4BCA-A582-4506AE0DBDF8}" dt="2023-06-07T19:19:45.215" v="4483"/>
          <ac:picMkLst>
            <pc:docMk/>
            <pc:sldMk cId="2856684720" sldId="333"/>
            <ac:picMk id="10" creationId="{B1440B84-86A4-DCE7-C4B1-2581657B52F7}"/>
          </ac:picMkLst>
        </pc:picChg>
        <pc:picChg chg="add mod">
          <ac:chgData name="Péter" userId="b243dbcc-a775-443b-99f8-30dfc60210d0" providerId="ADAL" clId="{94354986-1E00-4BCA-A582-4506AE0DBDF8}" dt="2023-06-07T19:19:45.215" v="4483"/>
          <ac:picMkLst>
            <pc:docMk/>
            <pc:sldMk cId="2856684720" sldId="333"/>
            <ac:picMk id="12" creationId="{AD128EB7-0029-54A1-A8D3-474FBD38AEBB}"/>
          </ac:picMkLst>
        </pc:picChg>
        <pc:picChg chg="mod">
          <ac:chgData name="Péter" userId="b243dbcc-a775-443b-99f8-30dfc60210d0" providerId="ADAL" clId="{94354986-1E00-4BCA-A582-4506AE0DBDF8}" dt="2023-06-07T19:19:45.215" v="4483"/>
          <ac:picMkLst>
            <pc:docMk/>
            <pc:sldMk cId="2856684720" sldId="333"/>
            <ac:picMk id="20" creationId="{DB25A137-42DC-2D99-2D20-8526C30F7D29}"/>
          </ac:picMkLst>
        </pc:picChg>
        <pc:picChg chg="del">
          <ac:chgData name="Péter" userId="b243dbcc-a775-443b-99f8-30dfc60210d0" providerId="ADAL" clId="{94354986-1E00-4BCA-A582-4506AE0DBDF8}" dt="2023-06-07T19:19:28.830" v="4481" actId="478"/>
          <ac:picMkLst>
            <pc:docMk/>
            <pc:sldMk cId="2856684720" sldId="333"/>
            <ac:picMk id="49" creationId="{712E3C1A-836A-D9CA-05BE-C448470BD35C}"/>
          </ac:picMkLst>
        </pc:picChg>
        <pc:picChg chg="del">
          <ac:chgData name="Péter" userId="b243dbcc-a775-443b-99f8-30dfc60210d0" providerId="ADAL" clId="{94354986-1E00-4BCA-A582-4506AE0DBDF8}" dt="2023-06-07T19:19:28.830" v="4481" actId="478"/>
          <ac:picMkLst>
            <pc:docMk/>
            <pc:sldMk cId="2856684720" sldId="333"/>
            <ac:picMk id="50" creationId="{031D5598-830A-C906-9503-D0FCC3E2E736}"/>
          </ac:picMkLst>
        </pc:picChg>
        <pc:picChg chg="del">
          <ac:chgData name="Péter" userId="b243dbcc-a775-443b-99f8-30dfc60210d0" providerId="ADAL" clId="{94354986-1E00-4BCA-A582-4506AE0DBDF8}" dt="2023-06-07T19:19:28.830" v="4481" actId="478"/>
          <ac:picMkLst>
            <pc:docMk/>
            <pc:sldMk cId="2856684720" sldId="333"/>
            <ac:picMk id="60" creationId="{FAEAD534-1A89-053E-437C-7CE2F4F91656}"/>
          </ac:picMkLst>
        </pc:picChg>
        <pc:picChg chg="del">
          <ac:chgData name="Péter" userId="b243dbcc-a775-443b-99f8-30dfc60210d0" providerId="ADAL" clId="{94354986-1E00-4BCA-A582-4506AE0DBDF8}" dt="2023-06-07T19:19:28.830" v="4481" actId="478"/>
          <ac:picMkLst>
            <pc:docMk/>
            <pc:sldMk cId="2856684720" sldId="333"/>
            <ac:picMk id="65" creationId="{58CF3E24-4039-7972-597B-76D20856119B}"/>
          </ac:picMkLst>
        </pc:picChg>
        <pc:picChg chg="del">
          <ac:chgData name="Péter" userId="b243dbcc-a775-443b-99f8-30dfc60210d0" providerId="ADAL" clId="{94354986-1E00-4BCA-A582-4506AE0DBDF8}" dt="2023-06-07T19:19:33.505" v="4482" actId="478"/>
          <ac:picMkLst>
            <pc:docMk/>
            <pc:sldMk cId="2856684720" sldId="333"/>
            <ac:picMk id="66" creationId="{32259A1B-8897-5BBF-82A6-1709F0DEF08C}"/>
          </ac:picMkLst>
        </pc:picChg>
        <pc:picChg chg="del">
          <ac:chgData name="Péter" userId="b243dbcc-a775-443b-99f8-30dfc60210d0" providerId="ADAL" clId="{94354986-1E00-4BCA-A582-4506AE0DBDF8}" dt="2023-06-07T19:19:28.830" v="4481" actId="478"/>
          <ac:picMkLst>
            <pc:docMk/>
            <pc:sldMk cId="2856684720" sldId="333"/>
            <ac:picMk id="72" creationId="{C19E3375-0529-829E-0C11-F9D4C26DC7EE}"/>
          </ac:picMkLst>
        </pc:picChg>
        <pc:picChg chg="del">
          <ac:chgData name="Péter" userId="b243dbcc-a775-443b-99f8-30dfc60210d0" providerId="ADAL" clId="{94354986-1E00-4BCA-A582-4506AE0DBDF8}" dt="2023-06-07T19:19:28.830" v="4481" actId="478"/>
          <ac:picMkLst>
            <pc:docMk/>
            <pc:sldMk cId="2856684720" sldId="333"/>
            <ac:picMk id="73" creationId="{4A62DB89-D468-A41C-508D-7F2085818B4F}"/>
          </ac:picMkLst>
        </pc:picChg>
        <pc:picChg chg="del">
          <ac:chgData name="Péter" userId="b243dbcc-a775-443b-99f8-30dfc60210d0" providerId="ADAL" clId="{94354986-1E00-4BCA-A582-4506AE0DBDF8}" dt="2023-06-07T19:19:28.830" v="4481" actId="478"/>
          <ac:picMkLst>
            <pc:docMk/>
            <pc:sldMk cId="2856684720" sldId="333"/>
            <ac:picMk id="74" creationId="{3DBE31C3-7C57-1D78-3994-E802BA8C684C}"/>
          </ac:picMkLst>
        </pc:picChg>
      </pc:sldChg>
      <pc:sldChg chg="delSp add del">
        <pc:chgData name="Péter" userId="b243dbcc-a775-443b-99f8-30dfc60210d0" providerId="ADAL" clId="{94354986-1E00-4BCA-A582-4506AE0DBDF8}" dt="2023-06-07T19:23:57.844" v="4507" actId="47"/>
        <pc:sldMkLst>
          <pc:docMk/>
          <pc:sldMk cId="1944583253" sldId="334"/>
        </pc:sldMkLst>
        <pc:spChg chg="del">
          <ac:chgData name="Péter" userId="b243dbcc-a775-443b-99f8-30dfc60210d0" providerId="ADAL" clId="{94354986-1E00-4BCA-A582-4506AE0DBDF8}" dt="2023-06-07T19:20:04.160" v="4485" actId="478"/>
          <ac:spMkLst>
            <pc:docMk/>
            <pc:sldMk cId="1944583253" sldId="334"/>
            <ac:spMk id="2" creationId="{DD4C8FCD-3538-2B29-E1F1-CCC46BF3B8D6}"/>
          </ac:spMkLst>
        </pc:spChg>
        <pc:spChg chg="del">
          <ac:chgData name="Péter" userId="b243dbcc-a775-443b-99f8-30dfc60210d0" providerId="ADAL" clId="{94354986-1E00-4BCA-A582-4506AE0DBDF8}" dt="2023-06-07T19:20:04.160" v="4485" actId="478"/>
          <ac:spMkLst>
            <pc:docMk/>
            <pc:sldMk cId="1944583253" sldId="334"/>
            <ac:spMk id="8" creationId="{DF58255C-6A55-42C4-DA44-D169EB378C43}"/>
          </ac:spMkLst>
        </pc:spChg>
        <pc:spChg chg="del">
          <ac:chgData name="Péter" userId="b243dbcc-a775-443b-99f8-30dfc60210d0" providerId="ADAL" clId="{94354986-1E00-4BCA-A582-4506AE0DBDF8}" dt="2023-06-07T19:20:04.160" v="4485" actId="478"/>
          <ac:spMkLst>
            <pc:docMk/>
            <pc:sldMk cId="1944583253" sldId="334"/>
            <ac:spMk id="11" creationId="{B6B03802-9B95-2CEF-F8A6-44B5FF4F29A0}"/>
          </ac:spMkLst>
        </pc:spChg>
        <pc:spChg chg="del">
          <ac:chgData name="Péter" userId="b243dbcc-a775-443b-99f8-30dfc60210d0" providerId="ADAL" clId="{94354986-1E00-4BCA-A582-4506AE0DBDF8}" dt="2023-06-07T19:20:04.160" v="4485" actId="478"/>
          <ac:spMkLst>
            <pc:docMk/>
            <pc:sldMk cId="1944583253" sldId="334"/>
            <ac:spMk id="13" creationId="{FD4F697D-8CF9-B9BC-0EE5-FB9ED324F448}"/>
          </ac:spMkLst>
        </pc:spChg>
        <pc:spChg chg="del">
          <ac:chgData name="Péter" userId="b243dbcc-a775-443b-99f8-30dfc60210d0" providerId="ADAL" clId="{94354986-1E00-4BCA-A582-4506AE0DBDF8}" dt="2023-06-07T19:20:04.160" v="4485" actId="478"/>
          <ac:spMkLst>
            <pc:docMk/>
            <pc:sldMk cId="1944583253" sldId="334"/>
            <ac:spMk id="14" creationId="{DDBFB2F1-DB42-FF3D-CFC5-5CE0FD711761}"/>
          </ac:spMkLst>
        </pc:spChg>
        <pc:spChg chg="del">
          <ac:chgData name="Péter" userId="b243dbcc-a775-443b-99f8-30dfc60210d0" providerId="ADAL" clId="{94354986-1E00-4BCA-A582-4506AE0DBDF8}" dt="2023-06-07T19:20:04.160" v="4485" actId="478"/>
          <ac:spMkLst>
            <pc:docMk/>
            <pc:sldMk cId="1944583253" sldId="334"/>
            <ac:spMk id="22" creationId="{955E913C-B542-2F7B-4C71-70372F6525A7}"/>
          </ac:spMkLst>
        </pc:spChg>
        <pc:grpChg chg="del">
          <ac:chgData name="Péter" userId="b243dbcc-a775-443b-99f8-30dfc60210d0" providerId="ADAL" clId="{94354986-1E00-4BCA-A582-4506AE0DBDF8}" dt="2023-06-07T19:20:04.160" v="4485" actId="478"/>
          <ac:grpSpMkLst>
            <pc:docMk/>
            <pc:sldMk cId="1944583253" sldId="334"/>
            <ac:grpSpMk id="3" creationId="{96CACF50-FD9F-260D-180C-DA18E42B9332}"/>
          </ac:grpSpMkLst>
        </pc:grpChg>
        <pc:grpChg chg="del">
          <ac:chgData name="Péter" userId="b243dbcc-a775-443b-99f8-30dfc60210d0" providerId="ADAL" clId="{94354986-1E00-4BCA-A582-4506AE0DBDF8}" dt="2023-06-07T19:20:04.160" v="4485" actId="478"/>
          <ac:grpSpMkLst>
            <pc:docMk/>
            <pc:sldMk cId="1944583253" sldId="334"/>
            <ac:grpSpMk id="15" creationId="{7FC2A057-7677-E2E5-9559-2971D2C430D5}"/>
          </ac:grpSpMkLst>
        </pc:grpChg>
        <pc:grpChg chg="del">
          <ac:chgData name="Péter" userId="b243dbcc-a775-443b-99f8-30dfc60210d0" providerId="ADAL" clId="{94354986-1E00-4BCA-A582-4506AE0DBDF8}" dt="2023-06-07T19:20:04.160" v="4485" actId="478"/>
          <ac:grpSpMkLst>
            <pc:docMk/>
            <pc:sldMk cId="1944583253" sldId="334"/>
            <ac:grpSpMk id="23" creationId="{2A20CA20-B6D1-DAAE-8C92-F1FBBF3F4CC1}"/>
          </ac:grpSpMkLst>
        </pc:grpChg>
        <pc:picChg chg="del">
          <ac:chgData name="Péter" userId="b243dbcc-a775-443b-99f8-30dfc60210d0" providerId="ADAL" clId="{94354986-1E00-4BCA-A582-4506AE0DBDF8}" dt="2023-06-07T19:20:04.160" v="4485" actId="478"/>
          <ac:picMkLst>
            <pc:docMk/>
            <pc:sldMk cId="1944583253" sldId="334"/>
            <ac:picMk id="6" creationId="{4FFA65DB-8410-8479-2D56-89E988E91B6B}"/>
          </ac:picMkLst>
        </pc:picChg>
        <pc:picChg chg="del">
          <ac:chgData name="Péter" userId="b243dbcc-a775-443b-99f8-30dfc60210d0" providerId="ADAL" clId="{94354986-1E00-4BCA-A582-4506AE0DBDF8}" dt="2023-06-07T19:20:04.160" v="4485" actId="478"/>
          <ac:picMkLst>
            <pc:docMk/>
            <pc:sldMk cId="1944583253" sldId="334"/>
            <ac:picMk id="7" creationId="{E9E75295-A696-27E5-9465-F49CA3EACDBC}"/>
          </ac:picMkLst>
        </pc:picChg>
        <pc:picChg chg="del">
          <ac:chgData name="Péter" userId="b243dbcc-a775-443b-99f8-30dfc60210d0" providerId="ADAL" clId="{94354986-1E00-4BCA-A582-4506AE0DBDF8}" dt="2023-06-07T19:20:04.160" v="4485" actId="478"/>
          <ac:picMkLst>
            <pc:docMk/>
            <pc:sldMk cId="1944583253" sldId="334"/>
            <ac:picMk id="9" creationId="{42A0851E-D33B-A9AA-8CF4-81B4E77E8CF7}"/>
          </ac:picMkLst>
        </pc:picChg>
        <pc:picChg chg="del">
          <ac:chgData name="Péter" userId="b243dbcc-a775-443b-99f8-30dfc60210d0" providerId="ADAL" clId="{94354986-1E00-4BCA-A582-4506AE0DBDF8}" dt="2023-06-07T19:20:04.160" v="4485" actId="478"/>
          <ac:picMkLst>
            <pc:docMk/>
            <pc:sldMk cId="1944583253" sldId="334"/>
            <ac:picMk id="10" creationId="{B1440B84-86A4-DCE7-C4B1-2581657B52F7}"/>
          </ac:picMkLst>
        </pc:picChg>
        <pc:picChg chg="del">
          <ac:chgData name="Péter" userId="b243dbcc-a775-443b-99f8-30dfc60210d0" providerId="ADAL" clId="{94354986-1E00-4BCA-A582-4506AE0DBDF8}" dt="2023-06-07T19:20:04.160" v="4485" actId="478"/>
          <ac:picMkLst>
            <pc:docMk/>
            <pc:sldMk cId="1944583253" sldId="334"/>
            <ac:picMk id="12" creationId="{AD128EB7-0029-54A1-A8D3-474FBD38AEBB}"/>
          </ac:picMkLst>
        </pc:picChg>
      </pc:sldChg>
      <pc:sldChg chg="modSp add mod">
        <pc:chgData name="Péter" userId="b243dbcc-a775-443b-99f8-30dfc60210d0" providerId="ADAL" clId="{94354986-1E00-4BCA-A582-4506AE0DBDF8}" dt="2023-06-07T21:33:47.156" v="6059" actId="20577"/>
        <pc:sldMkLst>
          <pc:docMk/>
          <pc:sldMk cId="3961793132" sldId="357"/>
        </pc:sldMkLst>
        <pc:spChg chg="mod">
          <ac:chgData name="Péter" userId="b243dbcc-a775-443b-99f8-30dfc60210d0" providerId="ADAL" clId="{94354986-1E00-4BCA-A582-4506AE0DBDF8}" dt="2023-06-07T21:33:47.156" v="6059" actId="20577"/>
          <ac:spMkLst>
            <pc:docMk/>
            <pc:sldMk cId="3961793132" sldId="357"/>
            <ac:spMk id="2" creationId="{00000000-0000-0000-0000-000000000000}"/>
          </ac:spMkLst>
        </pc:spChg>
      </pc:sldChg>
      <pc:sldChg chg="modSp add del mod">
        <pc:chgData name="Péter" userId="b243dbcc-a775-443b-99f8-30dfc60210d0" providerId="ADAL" clId="{94354986-1E00-4BCA-A582-4506AE0DBDF8}" dt="2023-06-07T19:23:41.868" v="4506" actId="47"/>
        <pc:sldMkLst>
          <pc:docMk/>
          <pc:sldMk cId="1166504026" sldId="358"/>
        </pc:sldMkLst>
        <pc:spChg chg="mod">
          <ac:chgData name="Péter" userId="b243dbcc-a775-443b-99f8-30dfc60210d0" providerId="ADAL" clId="{94354986-1E00-4BCA-A582-4506AE0DBDF8}" dt="2023-06-07T19:22:55.638" v="4498" actId="1035"/>
          <ac:spMkLst>
            <pc:docMk/>
            <pc:sldMk cId="1166504026" sldId="358"/>
            <ac:spMk id="41" creationId="{41E5EA0F-E4DC-56D9-B7EF-A83D172AEC24}"/>
          </ac:spMkLst>
        </pc:spChg>
        <pc:picChg chg="mod">
          <ac:chgData name="Péter" userId="b243dbcc-a775-443b-99f8-30dfc60210d0" providerId="ADAL" clId="{94354986-1E00-4BCA-A582-4506AE0DBDF8}" dt="2023-06-07T19:22:55.638" v="4498" actId="1035"/>
          <ac:picMkLst>
            <pc:docMk/>
            <pc:sldMk cId="1166504026" sldId="358"/>
            <ac:picMk id="6" creationId="{56E1399A-D365-460F-4DBD-23BA116D320C}"/>
          </ac:picMkLst>
        </pc:picChg>
        <pc:picChg chg="mod">
          <ac:chgData name="Péter" userId="b243dbcc-a775-443b-99f8-30dfc60210d0" providerId="ADAL" clId="{94354986-1E00-4BCA-A582-4506AE0DBDF8}" dt="2023-06-07T19:22:55.638" v="4498" actId="1035"/>
          <ac:picMkLst>
            <pc:docMk/>
            <pc:sldMk cId="1166504026" sldId="358"/>
            <ac:picMk id="37" creationId="{6C88B056-0C5C-E6FF-5707-2F199F0D028D}"/>
          </ac:picMkLst>
        </pc:picChg>
      </pc:sldChg>
      <pc:sldChg chg="addSp delSp modSp add mod modNotesTx">
        <pc:chgData name="Péter" userId="b243dbcc-a775-443b-99f8-30dfc60210d0" providerId="ADAL" clId="{94354986-1E00-4BCA-A582-4506AE0DBDF8}" dt="2023-06-07T19:23:22.582" v="4505" actId="6549"/>
        <pc:sldMkLst>
          <pc:docMk/>
          <pc:sldMk cId="297688963" sldId="359"/>
        </pc:sldMkLst>
        <pc:spChg chg="del">
          <ac:chgData name="Péter" userId="b243dbcc-a775-443b-99f8-30dfc60210d0" providerId="ADAL" clId="{94354986-1E00-4BCA-A582-4506AE0DBDF8}" dt="2023-06-07T19:21:08.899" v="4488" actId="478"/>
          <ac:spMkLst>
            <pc:docMk/>
            <pc:sldMk cId="297688963" sldId="359"/>
            <ac:spMk id="2" creationId="{DD4C8FCD-3538-2B29-E1F1-CCC46BF3B8D6}"/>
          </ac:spMkLst>
        </pc:spChg>
        <pc:spChg chg="del">
          <ac:chgData name="Péter" userId="b243dbcc-a775-443b-99f8-30dfc60210d0" providerId="ADAL" clId="{94354986-1E00-4BCA-A582-4506AE0DBDF8}" dt="2023-06-07T19:21:08.899" v="4488" actId="478"/>
          <ac:spMkLst>
            <pc:docMk/>
            <pc:sldMk cId="297688963" sldId="359"/>
            <ac:spMk id="8" creationId="{DF58255C-6A55-42C4-DA44-D169EB378C43}"/>
          </ac:spMkLst>
        </pc:spChg>
        <pc:spChg chg="del">
          <ac:chgData name="Péter" userId="b243dbcc-a775-443b-99f8-30dfc60210d0" providerId="ADAL" clId="{94354986-1E00-4BCA-A582-4506AE0DBDF8}" dt="2023-06-07T19:21:08.899" v="4488" actId="478"/>
          <ac:spMkLst>
            <pc:docMk/>
            <pc:sldMk cId="297688963" sldId="359"/>
            <ac:spMk id="11" creationId="{B6B03802-9B95-2CEF-F8A6-44B5FF4F29A0}"/>
          </ac:spMkLst>
        </pc:spChg>
        <pc:spChg chg="del">
          <ac:chgData name="Péter" userId="b243dbcc-a775-443b-99f8-30dfc60210d0" providerId="ADAL" clId="{94354986-1E00-4BCA-A582-4506AE0DBDF8}" dt="2023-06-07T19:21:08.899" v="4488" actId="478"/>
          <ac:spMkLst>
            <pc:docMk/>
            <pc:sldMk cId="297688963" sldId="359"/>
            <ac:spMk id="13" creationId="{FD4F697D-8CF9-B9BC-0EE5-FB9ED324F448}"/>
          </ac:spMkLst>
        </pc:spChg>
        <pc:spChg chg="del">
          <ac:chgData name="Péter" userId="b243dbcc-a775-443b-99f8-30dfc60210d0" providerId="ADAL" clId="{94354986-1E00-4BCA-A582-4506AE0DBDF8}" dt="2023-06-07T19:21:08.899" v="4488" actId="478"/>
          <ac:spMkLst>
            <pc:docMk/>
            <pc:sldMk cId="297688963" sldId="359"/>
            <ac:spMk id="14" creationId="{DDBFB2F1-DB42-FF3D-CFC5-5CE0FD711761}"/>
          </ac:spMkLst>
        </pc:spChg>
        <pc:spChg chg="del">
          <ac:chgData name="Péter" userId="b243dbcc-a775-443b-99f8-30dfc60210d0" providerId="ADAL" clId="{94354986-1E00-4BCA-A582-4506AE0DBDF8}" dt="2023-06-07T19:21:08.899" v="4488" actId="478"/>
          <ac:spMkLst>
            <pc:docMk/>
            <pc:sldMk cId="297688963" sldId="359"/>
            <ac:spMk id="22" creationId="{955E913C-B542-2F7B-4C71-70372F6525A7}"/>
          </ac:spMkLst>
        </pc:spChg>
        <pc:spChg chg="mod">
          <ac:chgData name="Péter" userId="b243dbcc-a775-443b-99f8-30dfc60210d0" providerId="ADAL" clId="{94354986-1E00-4BCA-A582-4506AE0DBDF8}" dt="2023-06-07T19:22:01.512" v="4491"/>
          <ac:spMkLst>
            <pc:docMk/>
            <pc:sldMk cId="297688963" sldId="359"/>
            <ac:spMk id="44" creationId="{4DECD0B9-FC90-AE9E-331B-E17F2B06B431}"/>
          </ac:spMkLst>
        </pc:spChg>
        <pc:spChg chg="add mod">
          <ac:chgData name="Péter" userId="b243dbcc-a775-443b-99f8-30dfc60210d0" providerId="ADAL" clId="{94354986-1E00-4BCA-A582-4506AE0DBDF8}" dt="2023-06-07T19:22:01.512" v="4491"/>
          <ac:spMkLst>
            <pc:docMk/>
            <pc:sldMk cId="297688963" sldId="359"/>
            <ac:spMk id="45" creationId="{0C34AEED-1270-EA62-776F-D18CAB8AD9E7}"/>
          </ac:spMkLst>
        </pc:spChg>
        <pc:spChg chg="add mod">
          <ac:chgData name="Péter" userId="b243dbcc-a775-443b-99f8-30dfc60210d0" providerId="ADAL" clId="{94354986-1E00-4BCA-A582-4506AE0DBDF8}" dt="2023-06-07T19:22:01.512" v="4491"/>
          <ac:spMkLst>
            <pc:docMk/>
            <pc:sldMk cId="297688963" sldId="359"/>
            <ac:spMk id="46" creationId="{65F70E28-2165-A129-3F27-74A2D4F6DD7A}"/>
          </ac:spMkLst>
        </pc:spChg>
        <pc:spChg chg="mod">
          <ac:chgData name="Péter" userId="b243dbcc-a775-443b-99f8-30dfc60210d0" providerId="ADAL" clId="{94354986-1E00-4BCA-A582-4506AE0DBDF8}" dt="2023-06-07T19:22:16.611" v="4492"/>
          <ac:spMkLst>
            <pc:docMk/>
            <pc:sldMk cId="297688963" sldId="359"/>
            <ac:spMk id="50" creationId="{E3D23901-EFEA-9F63-1A5D-0BC768A55557}"/>
          </ac:spMkLst>
        </pc:spChg>
        <pc:spChg chg="mod">
          <ac:chgData name="Péter" userId="b243dbcc-a775-443b-99f8-30dfc60210d0" providerId="ADAL" clId="{94354986-1E00-4BCA-A582-4506AE0DBDF8}" dt="2023-06-07T19:22:16.611" v="4492"/>
          <ac:spMkLst>
            <pc:docMk/>
            <pc:sldMk cId="297688963" sldId="359"/>
            <ac:spMk id="52" creationId="{B12D614E-C462-4679-D1F9-3C6CABC34EC3}"/>
          </ac:spMkLst>
        </pc:spChg>
        <pc:spChg chg="add mod">
          <ac:chgData name="Péter" userId="b243dbcc-a775-443b-99f8-30dfc60210d0" providerId="ADAL" clId="{94354986-1E00-4BCA-A582-4506AE0DBDF8}" dt="2023-06-07T19:22:20.016" v="4493" actId="1076"/>
          <ac:spMkLst>
            <pc:docMk/>
            <pc:sldMk cId="297688963" sldId="359"/>
            <ac:spMk id="53" creationId="{175335E8-7CC1-CD79-F426-504C846F49DE}"/>
          </ac:spMkLst>
        </pc:spChg>
        <pc:spChg chg="add mod">
          <ac:chgData name="Péter" userId="b243dbcc-a775-443b-99f8-30dfc60210d0" providerId="ADAL" clId="{94354986-1E00-4BCA-A582-4506AE0DBDF8}" dt="2023-06-07T19:22:20.016" v="4493" actId="1076"/>
          <ac:spMkLst>
            <pc:docMk/>
            <pc:sldMk cId="297688963" sldId="359"/>
            <ac:spMk id="54" creationId="{371B7D26-76C6-AB79-1D8E-7C9AF20EE66A}"/>
          </ac:spMkLst>
        </pc:spChg>
        <pc:spChg chg="add mod">
          <ac:chgData name="Péter" userId="b243dbcc-a775-443b-99f8-30dfc60210d0" providerId="ADAL" clId="{94354986-1E00-4BCA-A582-4506AE0DBDF8}" dt="2023-06-07T19:22:20.016" v="4493" actId="1076"/>
          <ac:spMkLst>
            <pc:docMk/>
            <pc:sldMk cId="297688963" sldId="359"/>
            <ac:spMk id="55" creationId="{E12D56A4-E748-BFFA-F6EA-75DDA2BDC630}"/>
          </ac:spMkLst>
        </pc:spChg>
        <pc:spChg chg="add mod">
          <ac:chgData name="Péter" userId="b243dbcc-a775-443b-99f8-30dfc60210d0" providerId="ADAL" clId="{94354986-1E00-4BCA-A582-4506AE0DBDF8}" dt="2023-06-07T19:22:20.016" v="4493" actId="1076"/>
          <ac:spMkLst>
            <pc:docMk/>
            <pc:sldMk cId="297688963" sldId="359"/>
            <ac:spMk id="56" creationId="{FBBB0617-6981-B552-EBFB-0998CCE4856E}"/>
          </ac:spMkLst>
        </pc:spChg>
        <pc:spChg chg="add mod">
          <ac:chgData name="Péter" userId="b243dbcc-a775-443b-99f8-30dfc60210d0" providerId="ADAL" clId="{94354986-1E00-4BCA-A582-4506AE0DBDF8}" dt="2023-06-07T19:22:20.016" v="4493" actId="1076"/>
          <ac:spMkLst>
            <pc:docMk/>
            <pc:sldMk cId="297688963" sldId="359"/>
            <ac:spMk id="57" creationId="{7BC1A7F0-A059-9ED3-450C-E4E6C14A989F}"/>
          </ac:spMkLst>
        </pc:spChg>
        <pc:spChg chg="add mod">
          <ac:chgData name="Péter" userId="b243dbcc-a775-443b-99f8-30dfc60210d0" providerId="ADAL" clId="{94354986-1E00-4BCA-A582-4506AE0DBDF8}" dt="2023-06-07T19:22:23.909" v="4494" actId="313"/>
          <ac:spMkLst>
            <pc:docMk/>
            <pc:sldMk cId="297688963" sldId="359"/>
            <ac:spMk id="58" creationId="{29F1776B-CF4C-71DD-342F-C19D5590582C}"/>
          </ac:spMkLst>
        </pc:spChg>
        <pc:spChg chg="add del mod">
          <ac:chgData name="Péter" userId="b243dbcc-a775-443b-99f8-30dfc60210d0" providerId="ADAL" clId="{94354986-1E00-4BCA-A582-4506AE0DBDF8}" dt="2023-06-07T19:22:35.492" v="4496"/>
          <ac:spMkLst>
            <pc:docMk/>
            <pc:sldMk cId="297688963" sldId="359"/>
            <ac:spMk id="61" creationId="{29F7C070-A58C-1EC6-B870-2F53072546B4}"/>
          </ac:spMkLst>
        </pc:spChg>
        <pc:spChg chg="add mod">
          <ac:chgData name="Péter" userId="b243dbcc-a775-443b-99f8-30dfc60210d0" providerId="ADAL" clId="{94354986-1E00-4BCA-A582-4506AE0DBDF8}" dt="2023-06-07T19:23:14.281" v="4504" actId="1076"/>
          <ac:spMkLst>
            <pc:docMk/>
            <pc:sldMk cId="297688963" sldId="359"/>
            <ac:spMk id="64" creationId="{C0DB2B30-1AA9-4C79-8E0B-BB36E976B98E}"/>
          </ac:spMkLst>
        </pc:spChg>
        <pc:grpChg chg="del">
          <ac:chgData name="Péter" userId="b243dbcc-a775-443b-99f8-30dfc60210d0" providerId="ADAL" clId="{94354986-1E00-4BCA-A582-4506AE0DBDF8}" dt="2023-06-07T19:21:08.899" v="4488" actId="478"/>
          <ac:grpSpMkLst>
            <pc:docMk/>
            <pc:sldMk cId="297688963" sldId="359"/>
            <ac:grpSpMk id="3" creationId="{96CACF50-FD9F-260D-180C-DA18E42B9332}"/>
          </ac:grpSpMkLst>
        </pc:grpChg>
        <pc:grpChg chg="del">
          <ac:chgData name="Péter" userId="b243dbcc-a775-443b-99f8-30dfc60210d0" providerId="ADAL" clId="{94354986-1E00-4BCA-A582-4506AE0DBDF8}" dt="2023-06-07T19:21:08.899" v="4488" actId="478"/>
          <ac:grpSpMkLst>
            <pc:docMk/>
            <pc:sldMk cId="297688963" sldId="359"/>
            <ac:grpSpMk id="15" creationId="{7FC2A057-7677-E2E5-9559-2971D2C430D5}"/>
          </ac:grpSpMkLst>
        </pc:grpChg>
        <pc:grpChg chg="del">
          <ac:chgData name="Péter" userId="b243dbcc-a775-443b-99f8-30dfc60210d0" providerId="ADAL" clId="{94354986-1E00-4BCA-A582-4506AE0DBDF8}" dt="2023-06-07T19:21:08.899" v="4488" actId="478"/>
          <ac:grpSpMkLst>
            <pc:docMk/>
            <pc:sldMk cId="297688963" sldId="359"/>
            <ac:grpSpMk id="23" creationId="{2A20CA20-B6D1-DAAE-8C92-F1FBBF3F4CC1}"/>
          </ac:grpSpMkLst>
        </pc:grpChg>
        <pc:grpChg chg="add mod">
          <ac:chgData name="Péter" userId="b243dbcc-a775-443b-99f8-30dfc60210d0" providerId="ADAL" clId="{94354986-1E00-4BCA-A582-4506AE0DBDF8}" dt="2023-06-07T19:22:01.512" v="4491"/>
          <ac:grpSpMkLst>
            <pc:docMk/>
            <pc:sldMk cId="297688963" sldId="359"/>
            <ac:grpSpMk id="42" creationId="{15AD933D-852E-A6EE-76F6-491A367C70E3}"/>
          </ac:grpSpMkLst>
        </pc:grpChg>
        <pc:grpChg chg="add mod">
          <ac:chgData name="Péter" userId="b243dbcc-a775-443b-99f8-30dfc60210d0" providerId="ADAL" clId="{94354986-1E00-4BCA-A582-4506AE0DBDF8}" dt="2023-06-07T19:22:20.016" v="4493" actId="1076"/>
          <ac:grpSpMkLst>
            <pc:docMk/>
            <pc:sldMk cId="297688963" sldId="359"/>
            <ac:grpSpMk id="48" creationId="{FF346C7E-6D0A-13F1-7905-9A45A66644A7}"/>
          </ac:grpSpMkLst>
        </pc:grpChg>
        <pc:grpChg chg="mod">
          <ac:chgData name="Péter" userId="b243dbcc-a775-443b-99f8-30dfc60210d0" providerId="ADAL" clId="{94354986-1E00-4BCA-A582-4506AE0DBDF8}" dt="2023-06-07T19:22:16.611" v="4492"/>
          <ac:grpSpMkLst>
            <pc:docMk/>
            <pc:sldMk cId="297688963" sldId="359"/>
            <ac:grpSpMk id="49" creationId="{CA38520E-A1FC-9C7B-5FF7-80713EBA56E6}"/>
          </ac:grpSpMkLst>
        </pc:grpChg>
        <pc:picChg chg="del">
          <ac:chgData name="Péter" userId="b243dbcc-a775-443b-99f8-30dfc60210d0" providerId="ADAL" clId="{94354986-1E00-4BCA-A582-4506AE0DBDF8}" dt="2023-06-07T19:21:08.899" v="4488" actId="478"/>
          <ac:picMkLst>
            <pc:docMk/>
            <pc:sldMk cId="297688963" sldId="359"/>
            <ac:picMk id="6" creationId="{4FFA65DB-8410-8479-2D56-89E988E91B6B}"/>
          </ac:picMkLst>
        </pc:picChg>
        <pc:picChg chg="del">
          <ac:chgData name="Péter" userId="b243dbcc-a775-443b-99f8-30dfc60210d0" providerId="ADAL" clId="{94354986-1E00-4BCA-A582-4506AE0DBDF8}" dt="2023-06-07T19:21:13.498" v="4490" actId="478"/>
          <ac:picMkLst>
            <pc:docMk/>
            <pc:sldMk cId="297688963" sldId="359"/>
            <ac:picMk id="7" creationId="{E9E75295-A696-27E5-9465-F49CA3EACDBC}"/>
          </ac:picMkLst>
        </pc:picChg>
        <pc:picChg chg="del">
          <ac:chgData name="Péter" userId="b243dbcc-a775-443b-99f8-30dfc60210d0" providerId="ADAL" clId="{94354986-1E00-4BCA-A582-4506AE0DBDF8}" dt="2023-06-07T19:21:08.899" v="4488" actId="478"/>
          <ac:picMkLst>
            <pc:docMk/>
            <pc:sldMk cId="297688963" sldId="359"/>
            <ac:picMk id="9" creationId="{42A0851E-D33B-A9AA-8CF4-81B4E77E8CF7}"/>
          </ac:picMkLst>
        </pc:picChg>
        <pc:picChg chg="del">
          <ac:chgData name="Péter" userId="b243dbcc-a775-443b-99f8-30dfc60210d0" providerId="ADAL" clId="{94354986-1E00-4BCA-A582-4506AE0DBDF8}" dt="2023-06-07T19:21:11.871" v="4489" actId="478"/>
          <ac:picMkLst>
            <pc:docMk/>
            <pc:sldMk cId="297688963" sldId="359"/>
            <ac:picMk id="10" creationId="{B1440B84-86A4-DCE7-C4B1-2581657B52F7}"/>
          </ac:picMkLst>
        </pc:picChg>
        <pc:picChg chg="del">
          <ac:chgData name="Péter" userId="b243dbcc-a775-443b-99f8-30dfc60210d0" providerId="ADAL" clId="{94354986-1E00-4BCA-A582-4506AE0DBDF8}" dt="2023-06-07T19:21:08.899" v="4488" actId="478"/>
          <ac:picMkLst>
            <pc:docMk/>
            <pc:sldMk cId="297688963" sldId="359"/>
            <ac:picMk id="12" creationId="{AD128EB7-0029-54A1-A8D3-474FBD38AEBB}"/>
          </ac:picMkLst>
        </pc:picChg>
        <pc:picChg chg="mod">
          <ac:chgData name="Péter" userId="b243dbcc-a775-443b-99f8-30dfc60210d0" providerId="ADAL" clId="{94354986-1E00-4BCA-A582-4506AE0DBDF8}" dt="2023-06-07T19:22:01.512" v="4491"/>
          <ac:picMkLst>
            <pc:docMk/>
            <pc:sldMk cId="297688963" sldId="359"/>
            <ac:picMk id="43" creationId="{354BC1B3-4ED5-1133-4D40-D972C4CFF877}"/>
          </ac:picMkLst>
        </pc:picChg>
        <pc:picChg chg="add mod">
          <ac:chgData name="Péter" userId="b243dbcc-a775-443b-99f8-30dfc60210d0" providerId="ADAL" clId="{94354986-1E00-4BCA-A582-4506AE0DBDF8}" dt="2023-06-07T19:22:20.016" v="4493" actId="1076"/>
          <ac:picMkLst>
            <pc:docMk/>
            <pc:sldMk cId="297688963" sldId="359"/>
            <ac:picMk id="47" creationId="{717F7FEF-2B88-AEB3-F203-CFACDBC1EBBE}"/>
          </ac:picMkLst>
        </pc:picChg>
        <pc:picChg chg="mod">
          <ac:chgData name="Péter" userId="b243dbcc-a775-443b-99f8-30dfc60210d0" providerId="ADAL" clId="{94354986-1E00-4BCA-A582-4506AE0DBDF8}" dt="2023-06-07T19:22:16.611" v="4492"/>
          <ac:picMkLst>
            <pc:docMk/>
            <pc:sldMk cId="297688963" sldId="359"/>
            <ac:picMk id="51" creationId="{13A21520-9D7B-769B-F6E8-15D795FF5E50}"/>
          </ac:picMkLst>
        </pc:picChg>
        <pc:picChg chg="add del mod">
          <ac:chgData name="Péter" userId="b243dbcc-a775-443b-99f8-30dfc60210d0" providerId="ADAL" clId="{94354986-1E00-4BCA-A582-4506AE0DBDF8}" dt="2023-06-07T19:22:35.492" v="4496"/>
          <ac:picMkLst>
            <pc:docMk/>
            <pc:sldMk cId="297688963" sldId="359"/>
            <ac:picMk id="59" creationId="{8DD58291-CB0B-A9BA-10F9-A09E8D578F38}"/>
          </ac:picMkLst>
        </pc:picChg>
        <pc:picChg chg="add del mod">
          <ac:chgData name="Péter" userId="b243dbcc-a775-443b-99f8-30dfc60210d0" providerId="ADAL" clId="{94354986-1E00-4BCA-A582-4506AE0DBDF8}" dt="2023-06-07T19:22:35.492" v="4496"/>
          <ac:picMkLst>
            <pc:docMk/>
            <pc:sldMk cId="297688963" sldId="359"/>
            <ac:picMk id="60" creationId="{0002AB38-6274-7E24-51D1-A566F80C9482}"/>
          </ac:picMkLst>
        </pc:picChg>
        <pc:picChg chg="add mod">
          <ac:chgData name="Péter" userId="b243dbcc-a775-443b-99f8-30dfc60210d0" providerId="ADAL" clId="{94354986-1E00-4BCA-A582-4506AE0DBDF8}" dt="2023-06-07T19:23:01.867" v="4500" actId="1076"/>
          <ac:picMkLst>
            <pc:docMk/>
            <pc:sldMk cId="297688963" sldId="359"/>
            <ac:picMk id="62" creationId="{51381857-726E-FCD5-8B2D-AAA53584A44D}"/>
          </ac:picMkLst>
        </pc:picChg>
        <pc:picChg chg="add mod">
          <ac:chgData name="Péter" userId="b243dbcc-a775-443b-99f8-30dfc60210d0" providerId="ADAL" clId="{94354986-1E00-4BCA-A582-4506AE0DBDF8}" dt="2023-06-07T19:23:07.569" v="4502" actId="1076"/>
          <ac:picMkLst>
            <pc:docMk/>
            <pc:sldMk cId="297688963" sldId="359"/>
            <ac:picMk id="63" creationId="{24D1E0F2-B731-49B2-9BDD-04E39ABE7DBF}"/>
          </ac:picMkLst>
        </pc:picChg>
      </pc:sldChg>
      <pc:sldChg chg="add del">
        <pc:chgData name="Péter" userId="b243dbcc-a775-443b-99f8-30dfc60210d0" providerId="ADAL" clId="{94354986-1E00-4BCA-A582-4506AE0DBDF8}" dt="2023-06-07T19:40:29.249" v="4682" actId="47"/>
        <pc:sldMkLst>
          <pc:docMk/>
          <pc:sldMk cId="2768134286" sldId="362"/>
        </pc:sldMkLst>
      </pc:sldChg>
      <pc:sldChg chg="add del">
        <pc:chgData name="Péter" userId="b243dbcc-a775-443b-99f8-30dfc60210d0" providerId="ADAL" clId="{94354986-1E00-4BCA-A582-4506AE0DBDF8}" dt="2023-06-07T19:41:54.475" v="4746" actId="47"/>
        <pc:sldMkLst>
          <pc:docMk/>
          <pc:sldMk cId="1333514722" sldId="363"/>
        </pc:sldMkLst>
      </pc:sldChg>
      <pc:sldChg chg="addSp delSp modSp add mod ord">
        <pc:chgData name="Péter" userId="b243dbcc-a775-443b-99f8-30dfc60210d0" providerId="ADAL" clId="{94354986-1E00-4BCA-A582-4506AE0DBDF8}" dt="2023-06-07T20:24:48.364" v="5179" actId="20577"/>
        <pc:sldMkLst>
          <pc:docMk/>
          <pc:sldMk cId="27173012" sldId="364"/>
        </pc:sldMkLst>
        <pc:spChg chg="add mod">
          <ac:chgData name="Péter" userId="b243dbcc-a775-443b-99f8-30dfc60210d0" providerId="ADAL" clId="{94354986-1E00-4BCA-A582-4506AE0DBDF8}" dt="2023-06-07T19:37:20.039" v="4584"/>
          <ac:spMkLst>
            <pc:docMk/>
            <pc:sldMk cId="27173012" sldId="364"/>
            <ac:spMk id="7" creationId="{C1B71150-4CED-8D71-AD0C-D8CA0275D61D}"/>
          </ac:spMkLst>
        </pc:spChg>
        <pc:spChg chg="add mod ord">
          <ac:chgData name="Péter" userId="b243dbcc-a775-443b-99f8-30dfc60210d0" providerId="ADAL" clId="{94354986-1E00-4BCA-A582-4506AE0DBDF8}" dt="2023-06-07T19:40:23.441" v="4681" actId="1076"/>
          <ac:spMkLst>
            <pc:docMk/>
            <pc:sldMk cId="27173012" sldId="364"/>
            <ac:spMk id="9" creationId="{F08F69C2-3933-DA13-E15C-8BA84A2DD576}"/>
          </ac:spMkLst>
        </pc:spChg>
        <pc:spChg chg="add mod">
          <ac:chgData name="Péter" userId="b243dbcc-a775-443b-99f8-30dfc60210d0" providerId="ADAL" clId="{94354986-1E00-4BCA-A582-4506AE0DBDF8}" dt="2023-06-07T19:39:39.352" v="4675" actId="14100"/>
          <ac:spMkLst>
            <pc:docMk/>
            <pc:sldMk cId="27173012" sldId="364"/>
            <ac:spMk id="12" creationId="{856788D1-7BCF-A621-5A6C-5525D437708D}"/>
          </ac:spMkLst>
        </pc:spChg>
        <pc:spChg chg="del">
          <ac:chgData name="Péter" userId="b243dbcc-a775-443b-99f8-30dfc60210d0" providerId="ADAL" clId="{94354986-1E00-4BCA-A582-4506AE0DBDF8}" dt="2023-06-07T19:37:10.934" v="4583" actId="478"/>
          <ac:spMkLst>
            <pc:docMk/>
            <pc:sldMk cId="27173012" sldId="364"/>
            <ac:spMk id="81" creationId="{CF74F12F-DEC8-4A97-16E9-CFFE4B6A23E6}"/>
          </ac:spMkLst>
        </pc:spChg>
        <pc:spChg chg="del">
          <ac:chgData name="Péter" userId="b243dbcc-a775-443b-99f8-30dfc60210d0" providerId="ADAL" clId="{94354986-1E00-4BCA-A582-4506AE0DBDF8}" dt="2023-06-07T19:37:10.934" v="4583" actId="478"/>
          <ac:spMkLst>
            <pc:docMk/>
            <pc:sldMk cId="27173012" sldId="364"/>
            <ac:spMk id="84" creationId="{D677EC12-71CE-FEB2-6C6B-A4D3D4E0F6AE}"/>
          </ac:spMkLst>
        </pc:spChg>
        <pc:spChg chg="del">
          <ac:chgData name="Péter" userId="b243dbcc-a775-443b-99f8-30dfc60210d0" providerId="ADAL" clId="{94354986-1E00-4BCA-A582-4506AE0DBDF8}" dt="2023-06-07T19:37:10.934" v="4583" actId="478"/>
          <ac:spMkLst>
            <pc:docMk/>
            <pc:sldMk cId="27173012" sldId="364"/>
            <ac:spMk id="138" creationId="{89677DA3-1C36-A6C5-5D3E-E0F9AF47D89F}"/>
          </ac:spMkLst>
        </pc:spChg>
        <pc:spChg chg="del">
          <ac:chgData name="Péter" userId="b243dbcc-a775-443b-99f8-30dfc60210d0" providerId="ADAL" clId="{94354986-1E00-4BCA-A582-4506AE0DBDF8}" dt="2023-06-07T19:37:10.934" v="4583" actId="478"/>
          <ac:spMkLst>
            <pc:docMk/>
            <pc:sldMk cId="27173012" sldId="364"/>
            <ac:spMk id="139" creationId="{B50ACE35-271F-3C08-83C9-269BE384A803}"/>
          </ac:spMkLst>
        </pc:spChg>
        <pc:spChg chg="del">
          <ac:chgData name="Péter" userId="b243dbcc-a775-443b-99f8-30dfc60210d0" providerId="ADAL" clId="{94354986-1E00-4BCA-A582-4506AE0DBDF8}" dt="2023-06-07T19:37:10.934" v="4583" actId="478"/>
          <ac:spMkLst>
            <pc:docMk/>
            <pc:sldMk cId="27173012" sldId="364"/>
            <ac:spMk id="140" creationId="{D3A8387F-A301-5272-447A-95BBCB901281}"/>
          </ac:spMkLst>
        </pc:spChg>
        <pc:spChg chg="del">
          <ac:chgData name="Péter" userId="b243dbcc-a775-443b-99f8-30dfc60210d0" providerId="ADAL" clId="{94354986-1E00-4BCA-A582-4506AE0DBDF8}" dt="2023-06-07T19:37:10.934" v="4583" actId="478"/>
          <ac:spMkLst>
            <pc:docMk/>
            <pc:sldMk cId="27173012" sldId="364"/>
            <ac:spMk id="152" creationId="{C0B8B432-B694-0551-46CA-AAE20466AE87}"/>
          </ac:spMkLst>
        </pc:spChg>
        <pc:spChg chg="mod">
          <ac:chgData name="Péter" userId="b243dbcc-a775-443b-99f8-30dfc60210d0" providerId="ADAL" clId="{94354986-1E00-4BCA-A582-4506AE0DBDF8}" dt="2023-06-07T20:24:48.364" v="5179" actId="20577"/>
          <ac:spMkLst>
            <pc:docMk/>
            <pc:sldMk cId="27173012" sldId="364"/>
            <ac:spMk id="153" creationId="{5BAE8E40-1C06-2E28-7471-528677A0A41C}"/>
          </ac:spMkLst>
        </pc:spChg>
        <pc:grpChg chg="del">
          <ac:chgData name="Péter" userId="b243dbcc-a775-443b-99f8-30dfc60210d0" providerId="ADAL" clId="{94354986-1E00-4BCA-A582-4506AE0DBDF8}" dt="2023-06-07T19:37:10.934" v="4583" actId="478"/>
          <ac:grpSpMkLst>
            <pc:docMk/>
            <pc:sldMk cId="27173012" sldId="364"/>
            <ac:grpSpMk id="85" creationId="{66F46A10-9AF5-6EC7-409B-21E6180557EA}"/>
          </ac:grpSpMkLst>
        </pc:grpChg>
        <pc:grpChg chg="del">
          <ac:chgData name="Péter" userId="b243dbcc-a775-443b-99f8-30dfc60210d0" providerId="ADAL" clId="{94354986-1E00-4BCA-A582-4506AE0DBDF8}" dt="2023-06-07T19:37:10.934" v="4583" actId="478"/>
          <ac:grpSpMkLst>
            <pc:docMk/>
            <pc:sldMk cId="27173012" sldId="364"/>
            <ac:grpSpMk id="131" creationId="{B633F4D7-6F3B-5D54-CE7A-01F06D9A8CB7}"/>
          </ac:grpSpMkLst>
        </pc:grpChg>
        <pc:grpChg chg="del">
          <ac:chgData name="Péter" userId="b243dbcc-a775-443b-99f8-30dfc60210d0" providerId="ADAL" clId="{94354986-1E00-4BCA-A582-4506AE0DBDF8}" dt="2023-06-07T19:37:10.934" v="4583" actId="478"/>
          <ac:grpSpMkLst>
            <pc:docMk/>
            <pc:sldMk cId="27173012" sldId="364"/>
            <ac:grpSpMk id="134" creationId="{A1DD0644-28EC-4435-003C-88B2B03DD71B}"/>
          </ac:grpSpMkLst>
        </pc:grpChg>
        <pc:grpChg chg="del">
          <ac:chgData name="Péter" userId="b243dbcc-a775-443b-99f8-30dfc60210d0" providerId="ADAL" clId="{94354986-1E00-4BCA-A582-4506AE0DBDF8}" dt="2023-06-07T19:37:10.934" v="4583" actId="478"/>
          <ac:grpSpMkLst>
            <pc:docMk/>
            <pc:sldMk cId="27173012" sldId="364"/>
            <ac:grpSpMk id="141" creationId="{2C85DB51-E5F3-6CCD-660F-58CF9B27CD10}"/>
          </ac:grpSpMkLst>
        </pc:grpChg>
        <pc:picChg chg="add mod">
          <ac:chgData name="Péter" userId="b243dbcc-a775-443b-99f8-30dfc60210d0" providerId="ADAL" clId="{94354986-1E00-4BCA-A582-4506AE0DBDF8}" dt="2023-06-07T19:37:20.039" v="4584"/>
          <ac:picMkLst>
            <pc:docMk/>
            <pc:sldMk cId="27173012" sldId="364"/>
            <ac:picMk id="2" creationId="{AF632D27-D26E-2232-DCC4-28F3B880A6C9}"/>
          </ac:picMkLst>
        </pc:picChg>
        <pc:picChg chg="add mod">
          <ac:chgData name="Péter" userId="b243dbcc-a775-443b-99f8-30dfc60210d0" providerId="ADAL" clId="{94354986-1E00-4BCA-A582-4506AE0DBDF8}" dt="2023-06-07T19:39:03.294" v="4667" actId="1076"/>
          <ac:picMkLst>
            <pc:docMk/>
            <pc:sldMk cId="27173012" sldId="364"/>
            <ac:picMk id="3" creationId="{A9576271-C0B2-DA48-7A2A-283BE8B3C635}"/>
          </ac:picMkLst>
        </pc:picChg>
        <pc:picChg chg="add del mod">
          <ac:chgData name="Péter" userId="b243dbcc-a775-443b-99f8-30dfc60210d0" providerId="ADAL" clId="{94354986-1E00-4BCA-A582-4506AE0DBDF8}" dt="2023-06-07T19:39:00.512" v="4666" actId="478"/>
          <ac:picMkLst>
            <pc:docMk/>
            <pc:sldMk cId="27173012" sldId="364"/>
            <ac:picMk id="4" creationId="{110B8FA2-D26E-2F20-12A1-F84B0A618EED}"/>
          </ac:picMkLst>
        </pc:picChg>
        <pc:picChg chg="add mod">
          <ac:chgData name="Péter" userId="b243dbcc-a775-443b-99f8-30dfc60210d0" providerId="ADAL" clId="{94354986-1E00-4BCA-A582-4506AE0DBDF8}" dt="2023-06-07T19:37:20.039" v="4584"/>
          <ac:picMkLst>
            <pc:docMk/>
            <pc:sldMk cId="27173012" sldId="364"/>
            <ac:picMk id="5" creationId="{C4EE0776-80A8-6827-B4F7-5640BE4A82F3}"/>
          </ac:picMkLst>
        </pc:picChg>
        <pc:picChg chg="add mod">
          <ac:chgData name="Péter" userId="b243dbcc-a775-443b-99f8-30dfc60210d0" providerId="ADAL" clId="{94354986-1E00-4BCA-A582-4506AE0DBDF8}" dt="2023-06-07T19:37:20.039" v="4584"/>
          <ac:picMkLst>
            <pc:docMk/>
            <pc:sldMk cId="27173012" sldId="364"/>
            <ac:picMk id="6" creationId="{CC4A51C4-0F9B-D66B-0D6C-2479BAF54338}"/>
          </ac:picMkLst>
        </pc:picChg>
        <pc:picChg chg="add del mod">
          <ac:chgData name="Péter" userId="b243dbcc-a775-443b-99f8-30dfc60210d0" providerId="ADAL" clId="{94354986-1E00-4BCA-A582-4506AE0DBDF8}" dt="2023-06-07T19:38:39.880" v="4658" actId="478"/>
          <ac:picMkLst>
            <pc:docMk/>
            <pc:sldMk cId="27173012" sldId="364"/>
            <ac:picMk id="8" creationId="{2CBF8CFF-E3D4-6010-BDCA-D73CF02B9D42}"/>
          </ac:picMkLst>
        </pc:picChg>
        <pc:picChg chg="add mod">
          <ac:chgData name="Péter" userId="b243dbcc-a775-443b-99f8-30dfc60210d0" providerId="ADAL" clId="{94354986-1E00-4BCA-A582-4506AE0DBDF8}" dt="2023-06-07T19:38:41.684" v="4659" actId="1076"/>
          <ac:picMkLst>
            <pc:docMk/>
            <pc:sldMk cId="27173012" sldId="364"/>
            <ac:picMk id="10" creationId="{45AD50B2-895C-2979-1836-A0D52017B86E}"/>
          </ac:picMkLst>
        </pc:picChg>
        <pc:picChg chg="add mod">
          <ac:chgData name="Péter" userId="b243dbcc-a775-443b-99f8-30dfc60210d0" providerId="ADAL" clId="{94354986-1E00-4BCA-A582-4506AE0DBDF8}" dt="2023-06-07T19:39:05.015" v="4668" actId="1076"/>
          <ac:picMkLst>
            <pc:docMk/>
            <pc:sldMk cId="27173012" sldId="364"/>
            <ac:picMk id="11" creationId="{84C5216E-85BD-6EE4-F387-7A5081832F6B}"/>
          </ac:picMkLst>
        </pc:picChg>
        <pc:picChg chg="del">
          <ac:chgData name="Péter" userId="b243dbcc-a775-443b-99f8-30dfc60210d0" providerId="ADAL" clId="{94354986-1E00-4BCA-A582-4506AE0DBDF8}" dt="2023-06-07T19:37:10.934" v="4583" actId="478"/>
          <ac:picMkLst>
            <pc:docMk/>
            <pc:sldMk cId="27173012" sldId="364"/>
            <ac:picMk id="79" creationId="{411A1583-6F11-44F4-67F7-CBBDF1DCEAF0}"/>
          </ac:picMkLst>
        </pc:picChg>
        <pc:picChg chg="del">
          <ac:chgData name="Péter" userId="b243dbcc-a775-443b-99f8-30dfc60210d0" providerId="ADAL" clId="{94354986-1E00-4BCA-A582-4506AE0DBDF8}" dt="2023-06-07T19:37:10.934" v="4583" actId="478"/>
          <ac:picMkLst>
            <pc:docMk/>
            <pc:sldMk cId="27173012" sldId="364"/>
            <ac:picMk id="80" creationId="{CE826EFE-6D3D-FE4F-182C-ABC310A59D82}"/>
          </ac:picMkLst>
        </pc:picChg>
        <pc:cxnChg chg="add mod">
          <ac:chgData name="Péter" userId="b243dbcc-a775-443b-99f8-30dfc60210d0" providerId="ADAL" clId="{94354986-1E00-4BCA-A582-4506AE0DBDF8}" dt="2023-06-07T19:39:39.352" v="4675" actId="14100"/>
          <ac:cxnSpMkLst>
            <pc:docMk/>
            <pc:sldMk cId="27173012" sldId="364"/>
            <ac:cxnSpMk id="13" creationId="{1A5517B5-46C7-CE79-88B8-AACEB1543878}"/>
          </ac:cxnSpMkLst>
        </pc:cxnChg>
        <pc:cxnChg chg="add mod">
          <ac:chgData name="Péter" userId="b243dbcc-a775-443b-99f8-30dfc60210d0" providerId="ADAL" clId="{94354986-1E00-4BCA-A582-4506AE0DBDF8}" dt="2023-06-07T19:39:39.352" v="4675" actId="14100"/>
          <ac:cxnSpMkLst>
            <pc:docMk/>
            <pc:sldMk cId="27173012" sldId="364"/>
            <ac:cxnSpMk id="14" creationId="{0BAEDC8D-31F2-F2C4-F4C9-644B0155D43F}"/>
          </ac:cxnSpMkLst>
        </pc:cxnChg>
        <pc:cxnChg chg="del">
          <ac:chgData name="Péter" userId="b243dbcc-a775-443b-99f8-30dfc60210d0" providerId="ADAL" clId="{94354986-1E00-4BCA-A582-4506AE0DBDF8}" dt="2023-06-07T19:37:10.934" v="4583" actId="478"/>
          <ac:cxnSpMkLst>
            <pc:docMk/>
            <pc:sldMk cId="27173012" sldId="364"/>
            <ac:cxnSpMk id="82" creationId="{FC69084E-4F84-A689-B3E3-A0C597C809EB}"/>
          </ac:cxnSpMkLst>
        </pc:cxnChg>
        <pc:cxnChg chg="del">
          <ac:chgData name="Péter" userId="b243dbcc-a775-443b-99f8-30dfc60210d0" providerId="ADAL" clId="{94354986-1E00-4BCA-A582-4506AE0DBDF8}" dt="2023-06-07T19:37:10.934" v="4583" actId="478"/>
          <ac:cxnSpMkLst>
            <pc:docMk/>
            <pc:sldMk cId="27173012" sldId="364"/>
            <ac:cxnSpMk id="83" creationId="{7CCD21CD-3505-93BB-ECF3-B7E4262004AD}"/>
          </ac:cxnSpMkLst>
        </pc:cxnChg>
        <pc:cxnChg chg="del">
          <ac:chgData name="Péter" userId="b243dbcc-a775-443b-99f8-30dfc60210d0" providerId="ADAL" clId="{94354986-1E00-4BCA-A582-4506AE0DBDF8}" dt="2023-06-07T19:37:10.934" v="4583" actId="478"/>
          <ac:cxnSpMkLst>
            <pc:docMk/>
            <pc:sldMk cId="27173012" sldId="364"/>
            <ac:cxnSpMk id="150" creationId="{33D8396D-54B1-7CBD-6256-33221F5E5556}"/>
          </ac:cxnSpMkLst>
        </pc:cxnChg>
        <pc:cxnChg chg="del">
          <ac:chgData name="Péter" userId="b243dbcc-a775-443b-99f8-30dfc60210d0" providerId="ADAL" clId="{94354986-1E00-4BCA-A582-4506AE0DBDF8}" dt="2023-06-07T19:37:10.934" v="4583" actId="478"/>
          <ac:cxnSpMkLst>
            <pc:docMk/>
            <pc:sldMk cId="27173012" sldId="364"/>
            <ac:cxnSpMk id="151" creationId="{6F0E9AEB-8511-F085-187F-B61DCE89FAC5}"/>
          </ac:cxnSpMkLst>
        </pc:cxnChg>
      </pc:sldChg>
      <pc:sldChg chg="addSp delSp modSp add mod">
        <pc:chgData name="Péter" userId="b243dbcc-a775-443b-99f8-30dfc60210d0" providerId="ADAL" clId="{94354986-1E00-4BCA-A582-4506AE0DBDF8}" dt="2023-06-07T20:24:38.432" v="5177" actId="313"/>
        <pc:sldMkLst>
          <pc:docMk/>
          <pc:sldMk cId="2679720708" sldId="365"/>
        </pc:sldMkLst>
        <pc:spChg chg="add mod">
          <ac:chgData name="Péter" userId="b243dbcc-a775-443b-99f8-30dfc60210d0" providerId="ADAL" clId="{94354986-1E00-4BCA-A582-4506AE0DBDF8}" dt="2023-06-07T19:41:50.096" v="4745" actId="1076"/>
          <ac:spMkLst>
            <pc:docMk/>
            <pc:sldMk cId="2679720708" sldId="365"/>
            <ac:spMk id="4" creationId="{1025D727-EB55-65D7-9187-1631FDA22EED}"/>
          </ac:spMkLst>
        </pc:spChg>
        <pc:spChg chg="del">
          <ac:chgData name="Péter" userId="b243dbcc-a775-443b-99f8-30dfc60210d0" providerId="ADAL" clId="{94354986-1E00-4BCA-A582-4506AE0DBDF8}" dt="2023-06-07T19:41:14.853" v="4734" actId="478"/>
          <ac:spMkLst>
            <pc:docMk/>
            <pc:sldMk cId="2679720708" sldId="365"/>
            <ac:spMk id="7" creationId="{C1B71150-4CED-8D71-AD0C-D8CA0275D61D}"/>
          </ac:spMkLst>
        </pc:spChg>
        <pc:spChg chg="del">
          <ac:chgData name="Péter" userId="b243dbcc-a775-443b-99f8-30dfc60210d0" providerId="ADAL" clId="{94354986-1E00-4BCA-A582-4506AE0DBDF8}" dt="2023-06-07T19:41:14.853" v="4734" actId="478"/>
          <ac:spMkLst>
            <pc:docMk/>
            <pc:sldMk cId="2679720708" sldId="365"/>
            <ac:spMk id="9" creationId="{F08F69C2-3933-DA13-E15C-8BA84A2DD576}"/>
          </ac:spMkLst>
        </pc:spChg>
        <pc:spChg chg="del">
          <ac:chgData name="Péter" userId="b243dbcc-a775-443b-99f8-30dfc60210d0" providerId="ADAL" clId="{94354986-1E00-4BCA-A582-4506AE0DBDF8}" dt="2023-06-07T19:41:14.853" v="4734" actId="478"/>
          <ac:spMkLst>
            <pc:docMk/>
            <pc:sldMk cId="2679720708" sldId="365"/>
            <ac:spMk id="12" creationId="{856788D1-7BCF-A621-5A6C-5525D437708D}"/>
          </ac:spMkLst>
        </pc:spChg>
        <pc:spChg chg="mod">
          <ac:chgData name="Péter" userId="b243dbcc-a775-443b-99f8-30dfc60210d0" providerId="ADAL" clId="{94354986-1E00-4BCA-A582-4506AE0DBDF8}" dt="2023-06-07T20:24:38.432" v="5177" actId="313"/>
          <ac:spMkLst>
            <pc:docMk/>
            <pc:sldMk cId="2679720708" sldId="365"/>
            <ac:spMk id="153" creationId="{5BAE8E40-1C06-2E28-7471-528677A0A41C}"/>
          </ac:spMkLst>
        </pc:spChg>
        <pc:picChg chg="del">
          <ac:chgData name="Péter" userId="b243dbcc-a775-443b-99f8-30dfc60210d0" providerId="ADAL" clId="{94354986-1E00-4BCA-A582-4506AE0DBDF8}" dt="2023-06-07T19:41:14.853" v="4734" actId="478"/>
          <ac:picMkLst>
            <pc:docMk/>
            <pc:sldMk cId="2679720708" sldId="365"/>
            <ac:picMk id="2" creationId="{AF632D27-D26E-2232-DCC4-28F3B880A6C9}"/>
          </ac:picMkLst>
        </pc:picChg>
        <pc:picChg chg="del">
          <ac:chgData name="Péter" userId="b243dbcc-a775-443b-99f8-30dfc60210d0" providerId="ADAL" clId="{94354986-1E00-4BCA-A582-4506AE0DBDF8}" dt="2023-06-07T19:41:14.853" v="4734" actId="478"/>
          <ac:picMkLst>
            <pc:docMk/>
            <pc:sldMk cId="2679720708" sldId="365"/>
            <ac:picMk id="3" creationId="{A9576271-C0B2-DA48-7A2A-283BE8B3C635}"/>
          </ac:picMkLst>
        </pc:picChg>
        <pc:picChg chg="del">
          <ac:chgData name="Péter" userId="b243dbcc-a775-443b-99f8-30dfc60210d0" providerId="ADAL" clId="{94354986-1E00-4BCA-A582-4506AE0DBDF8}" dt="2023-06-07T19:41:14.853" v="4734" actId="478"/>
          <ac:picMkLst>
            <pc:docMk/>
            <pc:sldMk cId="2679720708" sldId="365"/>
            <ac:picMk id="5" creationId="{C4EE0776-80A8-6827-B4F7-5640BE4A82F3}"/>
          </ac:picMkLst>
        </pc:picChg>
        <pc:picChg chg="del">
          <ac:chgData name="Péter" userId="b243dbcc-a775-443b-99f8-30dfc60210d0" providerId="ADAL" clId="{94354986-1E00-4BCA-A582-4506AE0DBDF8}" dt="2023-06-07T19:41:14.853" v="4734" actId="478"/>
          <ac:picMkLst>
            <pc:docMk/>
            <pc:sldMk cId="2679720708" sldId="365"/>
            <ac:picMk id="6" creationId="{CC4A51C4-0F9B-D66B-0D6C-2479BAF54338}"/>
          </ac:picMkLst>
        </pc:picChg>
        <pc:picChg chg="add mod">
          <ac:chgData name="Péter" userId="b243dbcc-a775-443b-99f8-30dfc60210d0" providerId="ADAL" clId="{94354986-1E00-4BCA-A582-4506AE0DBDF8}" dt="2023-06-07T19:41:15.397" v="4735"/>
          <ac:picMkLst>
            <pc:docMk/>
            <pc:sldMk cId="2679720708" sldId="365"/>
            <ac:picMk id="8" creationId="{B38B0C7B-08A5-15CC-752E-6E73CB4D268D}"/>
          </ac:picMkLst>
        </pc:picChg>
        <pc:picChg chg="del">
          <ac:chgData name="Péter" userId="b243dbcc-a775-443b-99f8-30dfc60210d0" providerId="ADAL" clId="{94354986-1E00-4BCA-A582-4506AE0DBDF8}" dt="2023-06-07T19:41:14.853" v="4734" actId="478"/>
          <ac:picMkLst>
            <pc:docMk/>
            <pc:sldMk cId="2679720708" sldId="365"/>
            <ac:picMk id="10" creationId="{45AD50B2-895C-2979-1836-A0D52017B86E}"/>
          </ac:picMkLst>
        </pc:picChg>
        <pc:picChg chg="del">
          <ac:chgData name="Péter" userId="b243dbcc-a775-443b-99f8-30dfc60210d0" providerId="ADAL" clId="{94354986-1E00-4BCA-A582-4506AE0DBDF8}" dt="2023-06-07T19:41:14.853" v="4734" actId="478"/>
          <ac:picMkLst>
            <pc:docMk/>
            <pc:sldMk cId="2679720708" sldId="365"/>
            <ac:picMk id="11" creationId="{84C5216E-85BD-6EE4-F387-7A5081832F6B}"/>
          </ac:picMkLst>
        </pc:picChg>
        <pc:picChg chg="add mod">
          <ac:chgData name="Péter" userId="b243dbcc-a775-443b-99f8-30dfc60210d0" providerId="ADAL" clId="{94354986-1E00-4BCA-A582-4506AE0DBDF8}" dt="2023-06-07T19:41:21.201" v="4736" actId="1076"/>
          <ac:picMkLst>
            <pc:docMk/>
            <pc:sldMk cId="2679720708" sldId="365"/>
            <ac:picMk id="15" creationId="{CAEF20B0-24BB-5CF8-3DC0-1E60EF3765BB}"/>
          </ac:picMkLst>
        </pc:picChg>
        <pc:picChg chg="add mod">
          <ac:chgData name="Péter" userId="b243dbcc-a775-443b-99f8-30dfc60210d0" providerId="ADAL" clId="{94354986-1E00-4BCA-A582-4506AE0DBDF8}" dt="2023-06-07T19:41:24.327" v="4738" actId="1076"/>
          <ac:picMkLst>
            <pc:docMk/>
            <pc:sldMk cId="2679720708" sldId="365"/>
            <ac:picMk id="16" creationId="{A0A2B8E9-8ACA-AE1A-AA74-DE5D24B356C0}"/>
          </ac:picMkLst>
        </pc:picChg>
        <pc:picChg chg="add mod">
          <ac:chgData name="Péter" userId="b243dbcc-a775-443b-99f8-30dfc60210d0" providerId="ADAL" clId="{94354986-1E00-4BCA-A582-4506AE0DBDF8}" dt="2023-06-07T19:41:23.222" v="4737" actId="1076"/>
          <ac:picMkLst>
            <pc:docMk/>
            <pc:sldMk cId="2679720708" sldId="365"/>
            <ac:picMk id="17" creationId="{1FFFEE94-72B5-5A37-B058-E56A64E74047}"/>
          </ac:picMkLst>
        </pc:picChg>
        <pc:picChg chg="add mod">
          <ac:chgData name="Péter" userId="b243dbcc-a775-443b-99f8-30dfc60210d0" providerId="ADAL" clId="{94354986-1E00-4BCA-A582-4506AE0DBDF8}" dt="2023-06-07T19:41:26.451" v="4739" actId="1076"/>
          <ac:picMkLst>
            <pc:docMk/>
            <pc:sldMk cId="2679720708" sldId="365"/>
            <ac:picMk id="18" creationId="{D1564038-93D5-17EB-FA96-58865895A217}"/>
          </ac:picMkLst>
        </pc:picChg>
        <pc:picChg chg="add mod">
          <ac:chgData name="Péter" userId="b243dbcc-a775-443b-99f8-30dfc60210d0" providerId="ADAL" clId="{94354986-1E00-4BCA-A582-4506AE0DBDF8}" dt="2023-06-07T19:41:15.397" v="4735"/>
          <ac:picMkLst>
            <pc:docMk/>
            <pc:sldMk cId="2679720708" sldId="365"/>
            <ac:picMk id="19" creationId="{ED5E8C18-9277-515A-81EA-B64C99E11489}"/>
          </ac:picMkLst>
        </pc:picChg>
        <pc:cxnChg chg="del">
          <ac:chgData name="Péter" userId="b243dbcc-a775-443b-99f8-30dfc60210d0" providerId="ADAL" clId="{94354986-1E00-4BCA-A582-4506AE0DBDF8}" dt="2023-06-07T19:41:14.853" v="4734" actId="478"/>
          <ac:cxnSpMkLst>
            <pc:docMk/>
            <pc:sldMk cId="2679720708" sldId="365"/>
            <ac:cxnSpMk id="13" creationId="{1A5517B5-46C7-CE79-88B8-AACEB1543878}"/>
          </ac:cxnSpMkLst>
        </pc:cxnChg>
        <pc:cxnChg chg="del">
          <ac:chgData name="Péter" userId="b243dbcc-a775-443b-99f8-30dfc60210d0" providerId="ADAL" clId="{94354986-1E00-4BCA-A582-4506AE0DBDF8}" dt="2023-06-07T19:41:14.853" v="4734" actId="478"/>
          <ac:cxnSpMkLst>
            <pc:docMk/>
            <pc:sldMk cId="2679720708" sldId="365"/>
            <ac:cxnSpMk id="14" creationId="{0BAEDC8D-31F2-F2C4-F4C9-644B0155D43F}"/>
          </ac:cxnSpMkLst>
        </pc:cxnChg>
      </pc:sldChg>
      <pc:sldChg chg="addSp delSp modSp add mod ord modAnim">
        <pc:chgData name="Péter" userId="b243dbcc-a775-443b-99f8-30dfc60210d0" providerId="ADAL" clId="{94354986-1E00-4BCA-A582-4506AE0DBDF8}" dt="2023-06-07T20:50:01.750" v="5507" actId="1036"/>
        <pc:sldMkLst>
          <pc:docMk/>
          <pc:sldMk cId="3209898442" sldId="366"/>
        </pc:sldMkLst>
        <pc:spChg chg="add mod">
          <ac:chgData name="Péter" userId="b243dbcc-a775-443b-99f8-30dfc60210d0" providerId="ADAL" clId="{94354986-1E00-4BCA-A582-4506AE0DBDF8}" dt="2023-06-07T20:50:01.750" v="5507" actId="1036"/>
          <ac:spMkLst>
            <pc:docMk/>
            <pc:sldMk cId="3209898442" sldId="366"/>
            <ac:spMk id="9" creationId="{4D927CBB-0E4D-25F6-AC5A-928FEA038A74}"/>
          </ac:spMkLst>
        </pc:spChg>
        <pc:spChg chg="add mod">
          <ac:chgData name="Péter" userId="b243dbcc-a775-443b-99f8-30dfc60210d0" providerId="ADAL" clId="{94354986-1E00-4BCA-A582-4506AE0DBDF8}" dt="2023-06-07T20:43:53.657" v="5420" actId="1076"/>
          <ac:spMkLst>
            <pc:docMk/>
            <pc:sldMk cId="3209898442" sldId="366"/>
            <ac:spMk id="11" creationId="{AAC5FCC0-3E7D-0B85-BF3F-79A16ADAD951}"/>
          </ac:spMkLst>
        </pc:spChg>
        <pc:spChg chg="add mod">
          <ac:chgData name="Péter" userId="b243dbcc-a775-443b-99f8-30dfc60210d0" providerId="ADAL" clId="{94354986-1E00-4BCA-A582-4506AE0DBDF8}" dt="2023-06-07T20:44:53.543" v="5474" actId="1076"/>
          <ac:spMkLst>
            <pc:docMk/>
            <pc:sldMk cId="3209898442" sldId="366"/>
            <ac:spMk id="12" creationId="{C664CBEB-E7F6-E3E6-DCDD-E5D89BC6DE1A}"/>
          </ac:spMkLst>
        </pc:spChg>
        <pc:spChg chg="mod">
          <ac:chgData name="Péter" userId="b243dbcc-a775-443b-99f8-30dfc60210d0" providerId="ADAL" clId="{94354986-1E00-4BCA-A582-4506AE0DBDF8}" dt="2023-06-07T20:42:39.752" v="5332" actId="14100"/>
          <ac:spMkLst>
            <pc:docMk/>
            <pc:sldMk cId="3209898442" sldId="366"/>
            <ac:spMk id="25" creationId="{BF7757BD-9A74-D54B-9E75-18AE543F37F2}"/>
          </ac:spMkLst>
        </pc:spChg>
        <pc:picChg chg="del">
          <ac:chgData name="Péter" userId="b243dbcc-a775-443b-99f8-30dfc60210d0" providerId="ADAL" clId="{94354986-1E00-4BCA-A582-4506AE0DBDF8}" dt="2023-06-07T20:39:29.366" v="5324" actId="478"/>
          <ac:picMkLst>
            <pc:docMk/>
            <pc:sldMk cId="3209898442" sldId="366"/>
            <ac:picMk id="4" creationId="{BCC3CB6F-67B4-39A5-F392-27413A6741C4}"/>
          </ac:picMkLst>
        </pc:picChg>
        <pc:picChg chg="add mod">
          <ac:chgData name="Péter" userId="b243dbcc-a775-443b-99f8-30dfc60210d0" providerId="ADAL" clId="{94354986-1E00-4BCA-A582-4506AE0DBDF8}" dt="2023-06-07T20:42:29.269" v="5331" actId="1076"/>
          <ac:picMkLst>
            <pc:docMk/>
            <pc:sldMk cId="3209898442" sldId="366"/>
            <ac:picMk id="6" creationId="{CBE528C6-ED5F-D887-F389-BB0E0DBD9719}"/>
          </ac:picMkLst>
        </pc:picChg>
      </pc:sldChg>
      <pc:sldChg chg="delSp add del mod">
        <pc:chgData name="Péter" userId="b243dbcc-a775-443b-99f8-30dfc60210d0" providerId="ADAL" clId="{94354986-1E00-4BCA-A582-4506AE0DBDF8}" dt="2023-06-07T22:20:04.623" v="6744" actId="47"/>
        <pc:sldMkLst>
          <pc:docMk/>
          <pc:sldMk cId="1222948481" sldId="367"/>
        </pc:sldMkLst>
        <pc:spChg chg="del">
          <ac:chgData name="Péter" userId="b243dbcc-a775-443b-99f8-30dfc60210d0" providerId="ADAL" clId="{94354986-1E00-4BCA-A582-4506AE0DBDF8}" dt="2023-06-07T21:33:29.388" v="6030" actId="478"/>
          <ac:spMkLst>
            <pc:docMk/>
            <pc:sldMk cId="1222948481" sldId="367"/>
            <ac:spMk id="45" creationId="{0C34AEED-1270-EA62-776F-D18CAB8AD9E7}"/>
          </ac:spMkLst>
        </pc:spChg>
        <pc:spChg chg="del">
          <ac:chgData name="Péter" userId="b243dbcc-a775-443b-99f8-30dfc60210d0" providerId="ADAL" clId="{94354986-1E00-4BCA-A582-4506AE0DBDF8}" dt="2023-06-07T21:33:29.388" v="6030" actId="478"/>
          <ac:spMkLst>
            <pc:docMk/>
            <pc:sldMk cId="1222948481" sldId="367"/>
            <ac:spMk id="46" creationId="{65F70E28-2165-A129-3F27-74A2D4F6DD7A}"/>
          </ac:spMkLst>
        </pc:spChg>
        <pc:spChg chg="del">
          <ac:chgData name="Péter" userId="b243dbcc-a775-443b-99f8-30dfc60210d0" providerId="ADAL" clId="{94354986-1E00-4BCA-A582-4506AE0DBDF8}" dt="2023-06-07T21:33:29.388" v="6030" actId="478"/>
          <ac:spMkLst>
            <pc:docMk/>
            <pc:sldMk cId="1222948481" sldId="367"/>
            <ac:spMk id="53" creationId="{175335E8-7CC1-CD79-F426-504C846F49DE}"/>
          </ac:spMkLst>
        </pc:spChg>
        <pc:spChg chg="del">
          <ac:chgData name="Péter" userId="b243dbcc-a775-443b-99f8-30dfc60210d0" providerId="ADAL" clId="{94354986-1E00-4BCA-A582-4506AE0DBDF8}" dt="2023-06-07T21:33:29.388" v="6030" actId="478"/>
          <ac:spMkLst>
            <pc:docMk/>
            <pc:sldMk cId="1222948481" sldId="367"/>
            <ac:spMk id="54" creationId="{371B7D26-76C6-AB79-1D8E-7C9AF20EE66A}"/>
          </ac:spMkLst>
        </pc:spChg>
        <pc:spChg chg="del">
          <ac:chgData name="Péter" userId="b243dbcc-a775-443b-99f8-30dfc60210d0" providerId="ADAL" clId="{94354986-1E00-4BCA-A582-4506AE0DBDF8}" dt="2023-06-07T21:33:29.388" v="6030" actId="478"/>
          <ac:spMkLst>
            <pc:docMk/>
            <pc:sldMk cId="1222948481" sldId="367"/>
            <ac:spMk id="55" creationId="{E12D56A4-E748-BFFA-F6EA-75DDA2BDC630}"/>
          </ac:spMkLst>
        </pc:spChg>
        <pc:spChg chg="del">
          <ac:chgData name="Péter" userId="b243dbcc-a775-443b-99f8-30dfc60210d0" providerId="ADAL" clId="{94354986-1E00-4BCA-A582-4506AE0DBDF8}" dt="2023-06-07T21:33:29.388" v="6030" actId="478"/>
          <ac:spMkLst>
            <pc:docMk/>
            <pc:sldMk cId="1222948481" sldId="367"/>
            <ac:spMk id="56" creationId="{FBBB0617-6981-B552-EBFB-0998CCE4856E}"/>
          </ac:spMkLst>
        </pc:spChg>
        <pc:spChg chg="del">
          <ac:chgData name="Péter" userId="b243dbcc-a775-443b-99f8-30dfc60210d0" providerId="ADAL" clId="{94354986-1E00-4BCA-A582-4506AE0DBDF8}" dt="2023-06-07T21:33:29.388" v="6030" actId="478"/>
          <ac:spMkLst>
            <pc:docMk/>
            <pc:sldMk cId="1222948481" sldId="367"/>
            <ac:spMk id="57" creationId="{7BC1A7F0-A059-9ED3-450C-E4E6C14A989F}"/>
          </ac:spMkLst>
        </pc:spChg>
        <pc:spChg chg="del">
          <ac:chgData name="Péter" userId="b243dbcc-a775-443b-99f8-30dfc60210d0" providerId="ADAL" clId="{94354986-1E00-4BCA-A582-4506AE0DBDF8}" dt="2023-06-07T21:33:33.489" v="6031" actId="478"/>
          <ac:spMkLst>
            <pc:docMk/>
            <pc:sldMk cId="1222948481" sldId="367"/>
            <ac:spMk id="58" creationId="{29F1776B-CF4C-71DD-342F-C19D5590582C}"/>
          </ac:spMkLst>
        </pc:spChg>
        <pc:spChg chg="del">
          <ac:chgData name="Péter" userId="b243dbcc-a775-443b-99f8-30dfc60210d0" providerId="ADAL" clId="{94354986-1E00-4BCA-A582-4506AE0DBDF8}" dt="2023-06-07T21:33:29.388" v="6030" actId="478"/>
          <ac:spMkLst>
            <pc:docMk/>
            <pc:sldMk cId="1222948481" sldId="367"/>
            <ac:spMk id="64" creationId="{C0DB2B30-1AA9-4C79-8E0B-BB36E976B98E}"/>
          </ac:spMkLst>
        </pc:spChg>
        <pc:grpChg chg="del">
          <ac:chgData name="Péter" userId="b243dbcc-a775-443b-99f8-30dfc60210d0" providerId="ADAL" clId="{94354986-1E00-4BCA-A582-4506AE0DBDF8}" dt="2023-06-07T21:33:29.388" v="6030" actId="478"/>
          <ac:grpSpMkLst>
            <pc:docMk/>
            <pc:sldMk cId="1222948481" sldId="367"/>
            <ac:grpSpMk id="42" creationId="{15AD933D-852E-A6EE-76F6-491A367C70E3}"/>
          </ac:grpSpMkLst>
        </pc:grpChg>
        <pc:grpChg chg="del">
          <ac:chgData name="Péter" userId="b243dbcc-a775-443b-99f8-30dfc60210d0" providerId="ADAL" clId="{94354986-1E00-4BCA-A582-4506AE0DBDF8}" dt="2023-06-07T21:33:29.388" v="6030" actId="478"/>
          <ac:grpSpMkLst>
            <pc:docMk/>
            <pc:sldMk cId="1222948481" sldId="367"/>
            <ac:grpSpMk id="48" creationId="{FF346C7E-6D0A-13F1-7905-9A45A66644A7}"/>
          </ac:grpSpMkLst>
        </pc:grpChg>
        <pc:picChg chg="del">
          <ac:chgData name="Péter" userId="b243dbcc-a775-443b-99f8-30dfc60210d0" providerId="ADAL" clId="{94354986-1E00-4BCA-A582-4506AE0DBDF8}" dt="2023-06-07T21:33:29.388" v="6030" actId="478"/>
          <ac:picMkLst>
            <pc:docMk/>
            <pc:sldMk cId="1222948481" sldId="367"/>
            <ac:picMk id="47" creationId="{717F7FEF-2B88-AEB3-F203-CFACDBC1EBBE}"/>
          </ac:picMkLst>
        </pc:picChg>
        <pc:picChg chg="del">
          <ac:chgData name="Péter" userId="b243dbcc-a775-443b-99f8-30dfc60210d0" providerId="ADAL" clId="{94354986-1E00-4BCA-A582-4506AE0DBDF8}" dt="2023-06-07T21:33:29.388" v="6030" actId="478"/>
          <ac:picMkLst>
            <pc:docMk/>
            <pc:sldMk cId="1222948481" sldId="367"/>
            <ac:picMk id="62" creationId="{51381857-726E-FCD5-8B2D-AAA53584A44D}"/>
          </ac:picMkLst>
        </pc:picChg>
        <pc:picChg chg="del">
          <ac:chgData name="Péter" userId="b243dbcc-a775-443b-99f8-30dfc60210d0" providerId="ADAL" clId="{94354986-1E00-4BCA-A582-4506AE0DBDF8}" dt="2023-06-07T21:33:29.388" v="6030" actId="478"/>
          <ac:picMkLst>
            <pc:docMk/>
            <pc:sldMk cId="1222948481" sldId="367"/>
            <ac:picMk id="63" creationId="{24D1E0F2-B731-49B2-9BDD-04E39ABE7DBF}"/>
          </ac:picMkLst>
        </pc:picChg>
      </pc:sldChg>
      <pc:sldChg chg="addSp delSp modSp add mod modNotesTx">
        <pc:chgData name="Péter" userId="b243dbcc-a775-443b-99f8-30dfc60210d0" providerId="ADAL" clId="{94354986-1E00-4BCA-A582-4506AE0DBDF8}" dt="2023-06-07T21:43:23.211" v="6169" actId="14100"/>
        <pc:sldMkLst>
          <pc:docMk/>
          <pc:sldMk cId="3514395908" sldId="368"/>
        </pc:sldMkLst>
        <pc:spChg chg="del mod topLvl">
          <ac:chgData name="Péter" userId="b243dbcc-a775-443b-99f8-30dfc60210d0" providerId="ADAL" clId="{94354986-1E00-4BCA-A582-4506AE0DBDF8}" dt="2023-06-07T21:34:17.397" v="6065" actId="478"/>
          <ac:spMkLst>
            <pc:docMk/>
            <pc:sldMk cId="3514395908" sldId="368"/>
            <ac:spMk id="23" creationId="{4E2F9E90-756F-E251-B7A8-5F9AB253F927}"/>
          </ac:spMkLst>
        </pc:spChg>
        <pc:spChg chg="del mod topLvl">
          <ac:chgData name="Péter" userId="b243dbcc-a775-443b-99f8-30dfc60210d0" providerId="ADAL" clId="{94354986-1E00-4BCA-A582-4506AE0DBDF8}" dt="2023-06-07T21:34:24.195" v="6066" actId="478"/>
          <ac:spMkLst>
            <pc:docMk/>
            <pc:sldMk cId="3514395908" sldId="368"/>
            <ac:spMk id="25" creationId="{364EDFB0-EC7D-2921-8085-A95522B79EDA}"/>
          </ac:spMkLst>
        </pc:spChg>
        <pc:spChg chg="add del mod">
          <ac:chgData name="Péter" userId="b243dbcc-a775-443b-99f8-30dfc60210d0" providerId="ADAL" clId="{94354986-1E00-4BCA-A582-4506AE0DBDF8}" dt="2023-06-07T21:37:49.223" v="6108" actId="478"/>
          <ac:spMkLst>
            <pc:docMk/>
            <pc:sldMk cId="3514395908" sldId="368"/>
            <ac:spMk id="35" creationId="{85C5B2BF-237E-6BC2-0DD3-F4504F3B310C}"/>
          </ac:spMkLst>
        </pc:spChg>
        <pc:spChg chg="add del mod">
          <ac:chgData name="Péter" userId="b243dbcc-a775-443b-99f8-30dfc60210d0" providerId="ADAL" clId="{94354986-1E00-4BCA-A582-4506AE0DBDF8}" dt="2023-06-07T21:37:49.223" v="6108" actId="478"/>
          <ac:spMkLst>
            <pc:docMk/>
            <pc:sldMk cId="3514395908" sldId="368"/>
            <ac:spMk id="36" creationId="{F4AB27F4-E674-67D2-A32F-B899B15DA80D}"/>
          </ac:spMkLst>
        </pc:spChg>
        <pc:spChg chg="add del mod">
          <ac:chgData name="Péter" userId="b243dbcc-a775-443b-99f8-30dfc60210d0" providerId="ADAL" clId="{94354986-1E00-4BCA-A582-4506AE0DBDF8}" dt="2023-06-07T21:37:49.223" v="6108" actId="478"/>
          <ac:spMkLst>
            <pc:docMk/>
            <pc:sldMk cId="3514395908" sldId="368"/>
            <ac:spMk id="38" creationId="{B7E17571-3139-CDA6-B7B4-C2D19907B488}"/>
          </ac:spMkLst>
        </pc:spChg>
        <pc:spChg chg="add del mod">
          <ac:chgData name="Péter" userId="b243dbcc-a775-443b-99f8-30dfc60210d0" providerId="ADAL" clId="{94354986-1E00-4BCA-A582-4506AE0DBDF8}" dt="2023-06-07T21:37:49.223" v="6108" actId="478"/>
          <ac:spMkLst>
            <pc:docMk/>
            <pc:sldMk cId="3514395908" sldId="368"/>
            <ac:spMk id="40" creationId="{A542EFA3-AADE-7966-D40C-85701D8F4720}"/>
          </ac:spMkLst>
        </pc:spChg>
        <pc:spChg chg="add del mod">
          <ac:chgData name="Péter" userId="b243dbcc-a775-443b-99f8-30dfc60210d0" providerId="ADAL" clId="{94354986-1E00-4BCA-A582-4506AE0DBDF8}" dt="2023-06-07T21:37:32.925" v="6106" actId="478"/>
          <ac:spMkLst>
            <pc:docMk/>
            <pc:sldMk cId="3514395908" sldId="368"/>
            <ac:spMk id="41" creationId="{9124A09A-C820-CAAD-7B1C-B4E90D577619}"/>
          </ac:spMkLst>
        </pc:spChg>
        <pc:spChg chg="add del mod">
          <ac:chgData name="Péter" userId="b243dbcc-a775-443b-99f8-30dfc60210d0" providerId="ADAL" clId="{94354986-1E00-4BCA-A582-4506AE0DBDF8}" dt="2023-06-07T21:37:49.223" v="6108" actId="478"/>
          <ac:spMkLst>
            <pc:docMk/>
            <pc:sldMk cId="3514395908" sldId="368"/>
            <ac:spMk id="43" creationId="{323FE1FC-5BEF-EC27-6728-0BBC15F1C49C}"/>
          </ac:spMkLst>
        </pc:spChg>
        <pc:spChg chg="add del mod">
          <ac:chgData name="Péter" userId="b243dbcc-a775-443b-99f8-30dfc60210d0" providerId="ADAL" clId="{94354986-1E00-4BCA-A582-4506AE0DBDF8}" dt="2023-06-07T21:38:07.918" v="6113" actId="478"/>
          <ac:spMkLst>
            <pc:docMk/>
            <pc:sldMk cId="3514395908" sldId="368"/>
            <ac:spMk id="65" creationId="{DFFD09BE-955A-0A79-1482-276D8D0169E5}"/>
          </ac:spMkLst>
        </pc:spChg>
        <pc:spChg chg="add del mod">
          <ac:chgData name="Péter" userId="b243dbcc-a775-443b-99f8-30dfc60210d0" providerId="ADAL" clId="{94354986-1E00-4BCA-A582-4506AE0DBDF8}" dt="2023-06-07T21:38:06.928" v="6112" actId="478"/>
          <ac:spMkLst>
            <pc:docMk/>
            <pc:sldMk cId="3514395908" sldId="368"/>
            <ac:spMk id="67" creationId="{D757BD04-FE4B-84B0-AF68-E1005FC236D4}"/>
          </ac:spMkLst>
        </pc:spChg>
        <pc:spChg chg="del mod">
          <ac:chgData name="Péter" userId="b243dbcc-a775-443b-99f8-30dfc60210d0" providerId="ADAL" clId="{94354986-1E00-4BCA-A582-4506AE0DBDF8}" dt="2023-06-07T21:38:23.722" v="6117" actId="478"/>
          <ac:spMkLst>
            <pc:docMk/>
            <pc:sldMk cId="3514395908" sldId="368"/>
            <ac:spMk id="91" creationId="{870972F3-C1C2-0567-5F83-981713728376}"/>
          </ac:spMkLst>
        </pc:spChg>
        <pc:spChg chg="del mod">
          <ac:chgData name="Péter" userId="b243dbcc-a775-443b-99f8-30dfc60210d0" providerId="ADAL" clId="{94354986-1E00-4BCA-A582-4506AE0DBDF8}" dt="2023-06-07T21:38:26.794" v="6118" actId="478"/>
          <ac:spMkLst>
            <pc:docMk/>
            <pc:sldMk cId="3514395908" sldId="368"/>
            <ac:spMk id="93" creationId="{E9B98D49-D524-5910-79F0-B8A6AC751DCD}"/>
          </ac:spMkLst>
        </pc:spChg>
        <pc:spChg chg="add mod">
          <ac:chgData name="Péter" userId="b243dbcc-a775-443b-99f8-30dfc60210d0" providerId="ADAL" clId="{94354986-1E00-4BCA-A582-4506AE0DBDF8}" dt="2023-06-07T21:38:52.076" v="6123" actId="14100"/>
          <ac:spMkLst>
            <pc:docMk/>
            <pc:sldMk cId="3514395908" sldId="368"/>
            <ac:spMk id="98" creationId="{F04741AC-CB71-69F6-D543-246B8C271804}"/>
          </ac:spMkLst>
        </pc:spChg>
        <pc:spChg chg="add mod">
          <ac:chgData name="Péter" userId="b243dbcc-a775-443b-99f8-30dfc60210d0" providerId="ADAL" clId="{94354986-1E00-4BCA-A582-4506AE0DBDF8}" dt="2023-06-07T21:39:06.463" v="6128" actId="14100"/>
          <ac:spMkLst>
            <pc:docMk/>
            <pc:sldMk cId="3514395908" sldId="368"/>
            <ac:spMk id="99" creationId="{6CCAE33B-2366-0BB1-06B9-892E505CF785}"/>
          </ac:spMkLst>
        </pc:spChg>
        <pc:spChg chg="add mod">
          <ac:chgData name="Péter" userId="b243dbcc-a775-443b-99f8-30dfc60210d0" providerId="ADAL" clId="{94354986-1E00-4BCA-A582-4506AE0DBDF8}" dt="2023-06-07T21:39:16.991" v="6133" actId="1076"/>
          <ac:spMkLst>
            <pc:docMk/>
            <pc:sldMk cId="3514395908" sldId="368"/>
            <ac:spMk id="100" creationId="{F148DDE5-0053-A29F-CD78-1473546FF64C}"/>
          </ac:spMkLst>
        </pc:spChg>
        <pc:spChg chg="add mod">
          <ac:chgData name="Péter" userId="b243dbcc-a775-443b-99f8-30dfc60210d0" providerId="ADAL" clId="{94354986-1E00-4BCA-A582-4506AE0DBDF8}" dt="2023-06-07T21:39:23.164" v="6134" actId="1076"/>
          <ac:spMkLst>
            <pc:docMk/>
            <pc:sldMk cId="3514395908" sldId="368"/>
            <ac:spMk id="101" creationId="{F2C05E59-6250-C533-DC40-98E0EA48C01E}"/>
          </ac:spMkLst>
        </pc:spChg>
        <pc:grpChg chg="del">
          <ac:chgData name="Péter" userId="b243dbcc-a775-443b-99f8-30dfc60210d0" providerId="ADAL" clId="{94354986-1E00-4BCA-A582-4506AE0DBDF8}" dt="2023-06-07T21:34:14.051" v="6064" actId="165"/>
          <ac:grpSpMkLst>
            <pc:docMk/>
            <pc:sldMk cId="3514395908" sldId="368"/>
            <ac:grpSpMk id="30" creationId="{AAE302AB-76D0-62B3-4835-1B61819F8000}"/>
          </ac:grpSpMkLst>
        </pc:grpChg>
        <pc:grpChg chg="add del mod">
          <ac:chgData name="Péter" userId="b243dbcc-a775-443b-99f8-30dfc60210d0" providerId="ADAL" clId="{94354986-1E00-4BCA-A582-4506AE0DBDF8}" dt="2023-06-07T21:38:08.331" v="6114"/>
          <ac:grpSpMkLst>
            <pc:docMk/>
            <pc:sldMk cId="3514395908" sldId="368"/>
            <ac:grpSpMk id="46" creationId="{5A6EDB5A-16F0-1AFA-69E0-74A05C51B0D5}"/>
          </ac:grpSpMkLst>
        </pc:grpChg>
        <pc:grpChg chg="add mod">
          <ac:chgData name="Péter" userId="b243dbcc-a775-443b-99f8-30dfc60210d0" providerId="ADAL" clId="{94354986-1E00-4BCA-A582-4506AE0DBDF8}" dt="2023-06-07T21:38:59.202" v="6126" actId="1076"/>
          <ac:grpSpMkLst>
            <pc:docMk/>
            <pc:sldMk cId="3514395908" sldId="368"/>
            <ac:grpSpMk id="72" creationId="{A2C1BB49-78F3-F7BA-525A-A1CCD54CCFCF}"/>
          </ac:grpSpMkLst>
        </pc:grpChg>
        <pc:picChg chg="add del mod">
          <ac:chgData name="Péter" userId="b243dbcc-a775-443b-99f8-30dfc60210d0" providerId="ADAL" clId="{94354986-1E00-4BCA-A582-4506AE0DBDF8}" dt="2023-06-07T21:37:00.758" v="6101" actId="478"/>
          <ac:picMkLst>
            <pc:docMk/>
            <pc:sldMk cId="3514395908" sldId="368"/>
            <ac:picMk id="3" creationId="{4CC2BB92-5FF9-6CBC-BAF8-69A21AC75D25}"/>
          </ac:picMkLst>
        </pc:picChg>
        <pc:picChg chg="del mod topLvl">
          <ac:chgData name="Péter" userId="b243dbcc-a775-443b-99f8-30dfc60210d0" providerId="ADAL" clId="{94354986-1E00-4BCA-A582-4506AE0DBDF8}" dt="2023-06-07T21:36:18.501" v="6093" actId="478"/>
          <ac:picMkLst>
            <pc:docMk/>
            <pc:sldMk cId="3514395908" sldId="368"/>
            <ac:picMk id="4" creationId="{E2178CCA-F0DC-DA8F-9DEC-4EFC4E7438AA}"/>
          </ac:picMkLst>
        </pc:picChg>
        <pc:picChg chg="del mod topLvl">
          <ac:chgData name="Péter" userId="b243dbcc-a775-443b-99f8-30dfc60210d0" providerId="ADAL" clId="{94354986-1E00-4BCA-A582-4506AE0DBDF8}" dt="2023-06-07T21:36:18.501" v="6093" actId="478"/>
          <ac:picMkLst>
            <pc:docMk/>
            <pc:sldMk cId="3514395908" sldId="368"/>
            <ac:picMk id="5" creationId="{C9694BDB-E9D0-B62D-3182-554BF9B26F55}"/>
          </ac:picMkLst>
        </pc:picChg>
        <pc:picChg chg="add del mod">
          <ac:chgData name="Péter" userId="b243dbcc-a775-443b-99f8-30dfc60210d0" providerId="ADAL" clId="{94354986-1E00-4BCA-A582-4506AE0DBDF8}" dt="2023-06-07T21:37:49.223" v="6108" actId="478"/>
          <ac:picMkLst>
            <pc:docMk/>
            <pc:sldMk cId="3514395908" sldId="368"/>
            <ac:picMk id="6" creationId="{9F5178BC-2E43-BB53-8D28-FCF89A214E2F}"/>
          </ac:picMkLst>
        </pc:picChg>
        <pc:picChg chg="del mod topLvl">
          <ac:chgData name="Péter" userId="b243dbcc-a775-443b-99f8-30dfc60210d0" providerId="ADAL" clId="{94354986-1E00-4BCA-A582-4506AE0DBDF8}" dt="2023-06-07T21:36:18.501" v="6093" actId="478"/>
          <ac:picMkLst>
            <pc:docMk/>
            <pc:sldMk cId="3514395908" sldId="368"/>
            <ac:picMk id="7" creationId="{4FBF2FF3-0E21-9410-F1A2-5904E21A71D7}"/>
          </ac:picMkLst>
        </pc:picChg>
        <pc:picChg chg="del mod topLvl">
          <ac:chgData name="Péter" userId="b243dbcc-a775-443b-99f8-30dfc60210d0" providerId="ADAL" clId="{94354986-1E00-4BCA-A582-4506AE0DBDF8}" dt="2023-06-07T21:36:18.501" v="6093" actId="478"/>
          <ac:picMkLst>
            <pc:docMk/>
            <pc:sldMk cId="3514395908" sldId="368"/>
            <ac:picMk id="8" creationId="{70AA638A-0389-77A2-2EC1-AC7E98AF66E3}"/>
          </ac:picMkLst>
        </pc:picChg>
        <pc:picChg chg="del mod topLvl">
          <ac:chgData name="Péter" userId="b243dbcc-a775-443b-99f8-30dfc60210d0" providerId="ADAL" clId="{94354986-1E00-4BCA-A582-4506AE0DBDF8}" dt="2023-06-07T21:36:18.501" v="6093" actId="478"/>
          <ac:picMkLst>
            <pc:docMk/>
            <pc:sldMk cId="3514395908" sldId="368"/>
            <ac:picMk id="9" creationId="{9DCC3F67-D3F6-8EF3-0121-0020E47ED7B9}"/>
          </ac:picMkLst>
        </pc:picChg>
        <pc:picChg chg="del mod topLvl">
          <ac:chgData name="Péter" userId="b243dbcc-a775-443b-99f8-30dfc60210d0" providerId="ADAL" clId="{94354986-1E00-4BCA-A582-4506AE0DBDF8}" dt="2023-06-07T21:36:18.501" v="6093" actId="478"/>
          <ac:picMkLst>
            <pc:docMk/>
            <pc:sldMk cId="3514395908" sldId="368"/>
            <ac:picMk id="10" creationId="{A64A2B06-36F9-0520-158E-8DE8D48C29AF}"/>
          </ac:picMkLst>
        </pc:picChg>
        <pc:picChg chg="del mod topLvl">
          <ac:chgData name="Péter" userId="b243dbcc-a775-443b-99f8-30dfc60210d0" providerId="ADAL" clId="{94354986-1E00-4BCA-A582-4506AE0DBDF8}" dt="2023-06-07T21:36:18.501" v="6093" actId="478"/>
          <ac:picMkLst>
            <pc:docMk/>
            <pc:sldMk cId="3514395908" sldId="368"/>
            <ac:picMk id="11" creationId="{7091E5F2-AE9F-3C28-92EF-4720F48ACA0D}"/>
          </ac:picMkLst>
        </pc:picChg>
        <pc:picChg chg="del mod topLvl">
          <ac:chgData name="Péter" userId="b243dbcc-a775-443b-99f8-30dfc60210d0" providerId="ADAL" clId="{94354986-1E00-4BCA-A582-4506AE0DBDF8}" dt="2023-06-07T21:36:18.501" v="6093" actId="478"/>
          <ac:picMkLst>
            <pc:docMk/>
            <pc:sldMk cId="3514395908" sldId="368"/>
            <ac:picMk id="12" creationId="{3BEDBBAF-3E44-FB7B-9CC7-FAF017B93060}"/>
          </ac:picMkLst>
        </pc:picChg>
        <pc:picChg chg="del mod topLvl">
          <ac:chgData name="Péter" userId="b243dbcc-a775-443b-99f8-30dfc60210d0" providerId="ADAL" clId="{94354986-1E00-4BCA-A582-4506AE0DBDF8}" dt="2023-06-07T21:36:18.501" v="6093" actId="478"/>
          <ac:picMkLst>
            <pc:docMk/>
            <pc:sldMk cId="3514395908" sldId="368"/>
            <ac:picMk id="13" creationId="{95B4D6E9-80FC-3399-3A92-BE75F3EBCD1B}"/>
          </ac:picMkLst>
        </pc:picChg>
        <pc:picChg chg="del mod topLvl">
          <ac:chgData name="Péter" userId="b243dbcc-a775-443b-99f8-30dfc60210d0" providerId="ADAL" clId="{94354986-1E00-4BCA-A582-4506AE0DBDF8}" dt="2023-06-07T21:36:18.501" v="6093" actId="478"/>
          <ac:picMkLst>
            <pc:docMk/>
            <pc:sldMk cId="3514395908" sldId="368"/>
            <ac:picMk id="14" creationId="{2233A2BE-489F-7BE6-0F1F-0C21AA31168D}"/>
          </ac:picMkLst>
        </pc:picChg>
        <pc:picChg chg="del mod topLvl">
          <ac:chgData name="Péter" userId="b243dbcc-a775-443b-99f8-30dfc60210d0" providerId="ADAL" clId="{94354986-1E00-4BCA-A582-4506AE0DBDF8}" dt="2023-06-07T21:36:18.501" v="6093" actId="478"/>
          <ac:picMkLst>
            <pc:docMk/>
            <pc:sldMk cId="3514395908" sldId="368"/>
            <ac:picMk id="15" creationId="{6B340D5F-26EE-C7B9-2D95-AE51937B9A1F}"/>
          </ac:picMkLst>
        </pc:picChg>
        <pc:picChg chg="del mod topLvl">
          <ac:chgData name="Péter" userId="b243dbcc-a775-443b-99f8-30dfc60210d0" providerId="ADAL" clId="{94354986-1E00-4BCA-A582-4506AE0DBDF8}" dt="2023-06-07T21:36:18.501" v="6093" actId="478"/>
          <ac:picMkLst>
            <pc:docMk/>
            <pc:sldMk cId="3514395908" sldId="368"/>
            <ac:picMk id="16" creationId="{FF5BDCD7-6D00-B882-350B-BC01306D87F5}"/>
          </ac:picMkLst>
        </pc:picChg>
        <pc:picChg chg="del mod topLvl">
          <ac:chgData name="Péter" userId="b243dbcc-a775-443b-99f8-30dfc60210d0" providerId="ADAL" clId="{94354986-1E00-4BCA-A582-4506AE0DBDF8}" dt="2023-06-07T21:36:18.501" v="6093" actId="478"/>
          <ac:picMkLst>
            <pc:docMk/>
            <pc:sldMk cId="3514395908" sldId="368"/>
            <ac:picMk id="17" creationId="{9E866B76-6F50-15E6-31C0-911D6E5CB88E}"/>
          </ac:picMkLst>
        </pc:picChg>
        <pc:picChg chg="del mod topLvl">
          <ac:chgData name="Péter" userId="b243dbcc-a775-443b-99f8-30dfc60210d0" providerId="ADAL" clId="{94354986-1E00-4BCA-A582-4506AE0DBDF8}" dt="2023-06-07T21:36:18.501" v="6093" actId="478"/>
          <ac:picMkLst>
            <pc:docMk/>
            <pc:sldMk cId="3514395908" sldId="368"/>
            <ac:picMk id="18" creationId="{9B97232B-19F2-BD5F-7635-639638C1A9AC}"/>
          </ac:picMkLst>
        </pc:picChg>
        <pc:picChg chg="del mod topLvl">
          <ac:chgData name="Péter" userId="b243dbcc-a775-443b-99f8-30dfc60210d0" providerId="ADAL" clId="{94354986-1E00-4BCA-A582-4506AE0DBDF8}" dt="2023-06-07T21:36:18.501" v="6093" actId="478"/>
          <ac:picMkLst>
            <pc:docMk/>
            <pc:sldMk cId="3514395908" sldId="368"/>
            <ac:picMk id="19" creationId="{6C8DE207-4EBA-8F26-9A76-317EB778B37E}"/>
          </ac:picMkLst>
        </pc:picChg>
        <pc:picChg chg="del mod topLvl">
          <ac:chgData name="Péter" userId="b243dbcc-a775-443b-99f8-30dfc60210d0" providerId="ADAL" clId="{94354986-1E00-4BCA-A582-4506AE0DBDF8}" dt="2023-06-07T21:36:18.501" v="6093" actId="478"/>
          <ac:picMkLst>
            <pc:docMk/>
            <pc:sldMk cId="3514395908" sldId="368"/>
            <ac:picMk id="20" creationId="{84B8427D-C07C-CD91-75CC-75B1DA5DFD81}"/>
          </ac:picMkLst>
        </pc:picChg>
        <pc:picChg chg="del mod topLvl">
          <ac:chgData name="Péter" userId="b243dbcc-a775-443b-99f8-30dfc60210d0" providerId="ADAL" clId="{94354986-1E00-4BCA-A582-4506AE0DBDF8}" dt="2023-06-07T21:36:18.501" v="6093" actId="478"/>
          <ac:picMkLst>
            <pc:docMk/>
            <pc:sldMk cId="3514395908" sldId="368"/>
            <ac:picMk id="21" creationId="{AAE891F0-B46E-7036-1712-9E6473BCBD96}"/>
          </ac:picMkLst>
        </pc:picChg>
        <pc:picChg chg="del mod topLvl">
          <ac:chgData name="Péter" userId="b243dbcc-a775-443b-99f8-30dfc60210d0" providerId="ADAL" clId="{94354986-1E00-4BCA-A582-4506AE0DBDF8}" dt="2023-06-07T21:36:18.501" v="6093" actId="478"/>
          <ac:picMkLst>
            <pc:docMk/>
            <pc:sldMk cId="3514395908" sldId="368"/>
            <ac:picMk id="22" creationId="{6AC3F1E3-57CE-0EEB-1BC4-516B41BC362E}"/>
          </ac:picMkLst>
        </pc:picChg>
        <pc:picChg chg="del mod topLvl">
          <ac:chgData name="Péter" userId="b243dbcc-a775-443b-99f8-30dfc60210d0" providerId="ADAL" clId="{94354986-1E00-4BCA-A582-4506AE0DBDF8}" dt="2023-06-07T21:34:46.895" v="6073" actId="478"/>
          <ac:picMkLst>
            <pc:docMk/>
            <pc:sldMk cId="3514395908" sldId="368"/>
            <ac:picMk id="24" creationId="{7C5E3C31-2C02-5723-90A0-C028C554EDF6}"/>
          </ac:picMkLst>
        </pc:picChg>
        <pc:picChg chg="del mod topLvl">
          <ac:chgData name="Péter" userId="b243dbcc-a775-443b-99f8-30dfc60210d0" providerId="ADAL" clId="{94354986-1E00-4BCA-A582-4506AE0DBDF8}" dt="2023-06-07T21:36:18.501" v="6093" actId="478"/>
          <ac:picMkLst>
            <pc:docMk/>
            <pc:sldMk cId="3514395908" sldId="368"/>
            <ac:picMk id="26" creationId="{826F5532-CF7B-ADE1-DA3C-D49263F861BB}"/>
          </ac:picMkLst>
        </pc:picChg>
        <pc:picChg chg="del mod topLvl">
          <ac:chgData name="Péter" userId="b243dbcc-a775-443b-99f8-30dfc60210d0" providerId="ADAL" clId="{94354986-1E00-4BCA-A582-4506AE0DBDF8}" dt="2023-06-07T21:36:18.501" v="6093" actId="478"/>
          <ac:picMkLst>
            <pc:docMk/>
            <pc:sldMk cId="3514395908" sldId="368"/>
            <ac:picMk id="27" creationId="{474F56E0-C24A-85F4-DD97-89DF05417781}"/>
          </ac:picMkLst>
        </pc:picChg>
        <pc:picChg chg="del mod topLvl">
          <ac:chgData name="Péter" userId="b243dbcc-a775-443b-99f8-30dfc60210d0" providerId="ADAL" clId="{94354986-1E00-4BCA-A582-4506AE0DBDF8}" dt="2023-06-07T21:36:18.501" v="6093" actId="478"/>
          <ac:picMkLst>
            <pc:docMk/>
            <pc:sldMk cId="3514395908" sldId="368"/>
            <ac:picMk id="28" creationId="{26CE1EF4-3159-451F-4E56-682D71F02E35}"/>
          </ac:picMkLst>
        </pc:picChg>
        <pc:picChg chg="del mod topLvl">
          <ac:chgData name="Péter" userId="b243dbcc-a775-443b-99f8-30dfc60210d0" providerId="ADAL" clId="{94354986-1E00-4BCA-A582-4506AE0DBDF8}" dt="2023-06-07T21:36:18.501" v="6093" actId="478"/>
          <ac:picMkLst>
            <pc:docMk/>
            <pc:sldMk cId="3514395908" sldId="368"/>
            <ac:picMk id="29" creationId="{D02FD699-4B40-3A9C-2BCD-9B368085E83C}"/>
          </ac:picMkLst>
        </pc:picChg>
        <pc:picChg chg="del">
          <ac:chgData name="Péter" userId="b243dbcc-a775-443b-99f8-30dfc60210d0" providerId="ADAL" clId="{94354986-1E00-4BCA-A582-4506AE0DBDF8}" dt="2023-06-07T21:34:01.903" v="6062" actId="478"/>
          <ac:picMkLst>
            <pc:docMk/>
            <pc:sldMk cId="3514395908" sldId="368"/>
            <ac:picMk id="31" creationId="{A081399F-D39E-D229-1487-1208F8804F3D}"/>
          </ac:picMkLst>
        </pc:picChg>
        <pc:picChg chg="add del mod">
          <ac:chgData name="Péter" userId="b243dbcc-a775-443b-99f8-30dfc60210d0" providerId="ADAL" clId="{94354986-1E00-4BCA-A582-4506AE0DBDF8}" dt="2023-06-07T21:37:49.223" v="6108" actId="478"/>
          <ac:picMkLst>
            <pc:docMk/>
            <pc:sldMk cId="3514395908" sldId="368"/>
            <ac:picMk id="32" creationId="{69506E51-A4DE-83D3-34AE-78B007150A16}"/>
          </ac:picMkLst>
        </pc:picChg>
        <pc:picChg chg="del">
          <ac:chgData name="Péter" userId="b243dbcc-a775-443b-99f8-30dfc60210d0" providerId="ADAL" clId="{94354986-1E00-4BCA-A582-4506AE0DBDF8}" dt="2023-06-07T21:34:00.644" v="6061" actId="478"/>
          <ac:picMkLst>
            <pc:docMk/>
            <pc:sldMk cId="3514395908" sldId="368"/>
            <ac:picMk id="33" creationId="{04603AC8-E346-E5A0-65C8-617CE520440F}"/>
          </ac:picMkLst>
        </pc:picChg>
        <pc:picChg chg="del mod">
          <ac:chgData name="Péter" userId="b243dbcc-a775-443b-99f8-30dfc60210d0" providerId="ADAL" clId="{94354986-1E00-4BCA-A582-4506AE0DBDF8}" dt="2023-06-07T21:37:49.223" v="6108" actId="478"/>
          <ac:picMkLst>
            <pc:docMk/>
            <pc:sldMk cId="3514395908" sldId="368"/>
            <ac:picMk id="34" creationId="{F7B2389F-16A1-220E-0C88-B6531E451960}"/>
          </ac:picMkLst>
        </pc:picChg>
        <pc:picChg chg="add del mod">
          <ac:chgData name="Péter" userId="b243dbcc-a775-443b-99f8-30dfc60210d0" providerId="ADAL" clId="{94354986-1E00-4BCA-A582-4506AE0DBDF8}" dt="2023-06-07T21:37:49.223" v="6108" actId="478"/>
          <ac:picMkLst>
            <pc:docMk/>
            <pc:sldMk cId="3514395908" sldId="368"/>
            <ac:picMk id="37" creationId="{0C47BB11-4EC3-5849-9C51-FA2DC5C740C5}"/>
          </ac:picMkLst>
        </pc:picChg>
        <pc:picChg chg="add del mod">
          <ac:chgData name="Péter" userId="b243dbcc-a775-443b-99f8-30dfc60210d0" providerId="ADAL" clId="{94354986-1E00-4BCA-A582-4506AE0DBDF8}" dt="2023-06-07T21:37:00.758" v="6101" actId="478"/>
          <ac:picMkLst>
            <pc:docMk/>
            <pc:sldMk cId="3514395908" sldId="368"/>
            <ac:picMk id="39" creationId="{B0027D78-EC04-B931-E161-6191F2F6F355}"/>
          </ac:picMkLst>
        </pc:picChg>
        <pc:picChg chg="add del mod">
          <ac:chgData name="Péter" userId="b243dbcc-a775-443b-99f8-30dfc60210d0" providerId="ADAL" clId="{94354986-1E00-4BCA-A582-4506AE0DBDF8}" dt="2023-06-07T21:37:00.758" v="6101" actId="478"/>
          <ac:picMkLst>
            <pc:docMk/>
            <pc:sldMk cId="3514395908" sldId="368"/>
            <ac:picMk id="42" creationId="{997A8A9D-111B-A530-FD17-F9EF6AF0D28A}"/>
          </ac:picMkLst>
        </pc:picChg>
        <pc:picChg chg="add del mod">
          <ac:chgData name="Péter" userId="b243dbcc-a775-443b-99f8-30dfc60210d0" providerId="ADAL" clId="{94354986-1E00-4BCA-A582-4506AE0DBDF8}" dt="2023-06-07T21:37:49.223" v="6108" actId="478"/>
          <ac:picMkLst>
            <pc:docMk/>
            <pc:sldMk cId="3514395908" sldId="368"/>
            <ac:picMk id="44" creationId="{8A6337E5-5AB9-C1F8-8536-047EB1C1133C}"/>
          </ac:picMkLst>
        </pc:picChg>
        <pc:picChg chg="add del mod">
          <ac:chgData name="Péter" userId="b243dbcc-a775-443b-99f8-30dfc60210d0" providerId="ADAL" clId="{94354986-1E00-4BCA-A582-4506AE0DBDF8}" dt="2023-06-07T21:37:49.223" v="6108" actId="478"/>
          <ac:picMkLst>
            <pc:docMk/>
            <pc:sldMk cId="3514395908" sldId="368"/>
            <ac:picMk id="45" creationId="{361C059D-6B1C-A7CE-E75B-61C1BF98C53F}"/>
          </ac:picMkLst>
        </pc:picChg>
        <pc:picChg chg="mod">
          <ac:chgData name="Péter" userId="b243dbcc-a775-443b-99f8-30dfc60210d0" providerId="ADAL" clId="{94354986-1E00-4BCA-A582-4506AE0DBDF8}" dt="2023-06-07T21:37:55.314" v="6109"/>
          <ac:picMkLst>
            <pc:docMk/>
            <pc:sldMk cId="3514395908" sldId="368"/>
            <ac:picMk id="47" creationId="{20F7DB3F-4055-A498-0219-03A352CC86E4}"/>
          </ac:picMkLst>
        </pc:picChg>
        <pc:picChg chg="mod">
          <ac:chgData name="Péter" userId="b243dbcc-a775-443b-99f8-30dfc60210d0" providerId="ADAL" clId="{94354986-1E00-4BCA-A582-4506AE0DBDF8}" dt="2023-06-07T21:37:55.314" v="6109"/>
          <ac:picMkLst>
            <pc:docMk/>
            <pc:sldMk cId="3514395908" sldId="368"/>
            <ac:picMk id="48" creationId="{026A1666-7FEB-963B-1EA8-DA573C3B70CC}"/>
          </ac:picMkLst>
        </pc:picChg>
        <pc:picChg chg="mod">
          <ac:chgData name="Péter" userId="b243dbcc-a775-443b-99f8-30dfc60210d0" providerId="ADAL" clId="{94354986-1E00-4BCA-A582-4506AE0DBDF8}" dt="2023-06-07T21:37:55.314" v="6109"/>
          <ac:picMkLst>
            <pc:docMk/>
            <pc:sldMk cId="3514395908" sldId="368"/>
            <ac:picMk id="49" creationId="{4222031A-5C1C-25F9-B484-2EA70B1D1FD1}"/>
          </ac:picMkLst>
        </pc:picChg>
        <pc:picChg chg="mod">
          <ac:chgData name="Péter" userId="b243dbcc-a775-443b-99f8-30dfc60210d0" providerId="ADAL" clId="{94354986-1E00-4BCA-A582-4506AE0DBDF8}" dt="2023-06-07T21:37:55.314" v="6109"/>
          <ac:picMkLst>
            <pc:docMk/>
            <pc:sldMk cId="3514395908" sldId="368"/>
            <ac:picMk id="50" creationId="{16B3042F-69E9-3A20-92B7-1936A53939F3}"/>
          </ac:picMkLst>
        </pc:picChg>
        <pc:picChg chg="mod">
          <ac:chgData name="Péter" userId="b243dbcc-a775-443b-99f8-30dfc60210d0" providerId="ADAL" clId="{94354986-1E00-4BCA-A582-4506AE0DBDF8}" dt="2023-06-07T21:37:55.314" v="6109"/>
          <ac:picMkLst>
            <pc:docMk/>
            <pc:sldMk cId="3514395908" sldId="368"/>
            <ac:picMk id="51" creationId="{19A3BC9E-951E-1F03-FDBF-B6AC8C93C157}"/>
          </ac:picMkLst>
        </pc:picChg>
        <pc:picChg chg="mod">
          <ac:chgData name="Péter" userId="b243dbcc-a775-443b-99f8-30dfc60210d0" providerId="ADAL" clId="{94354986-1E00-4BCA-A582-4506AE0DBDF8}" dt="2023-06-07T21:37:55.314" v="6109"/>
          <ac:picMkLst>
            <pc:docMk/>
            <pc:sldMk cId="3514395908" sldId="368"/>
            <ac:picMk id="52" creationId="{1EA7DBAB-88C4-E2D3-C6CD-2F8BDA6E781C}"/>
          </ac:picMkLst>
        </pc:picChg>
        <pc:picChg chg="mod">
          <ac:chgData name="Péter" userId="b243dbcc-a775-443b-99f8-30dfc60210d0" providerId="ADAL" clId="{94354986-1E00-4BCA-A582-4506AE0DBDF8}" dt="2023-06-07T21:37:55.314" v="6109"/>
          <ac:picMkLst>
            <pc:docMk/>
            <pc:sldMk cId="3514395908" sldId="368"/>
            <ac:picMk id="53" creationId="{249C6D0A-89C5-088A-D2E9-3D279540005B}"/>
          </ac:picMkLst>
        </pc:picChg>
        <pc:picChg chg="mod">
          <ac:chgData name="Péter" userId="b243dbcc-a775-443b-99f8-30dfc60210d0" providerId="ADAL" clId="{94354986-1E00-4BCA-A582-4506AE0DBDF8}" dt="2023-06-07T21:37:55.314" v="6109"/>
          <ac:picMkLst>
            <pc:docMk/>
            <pc:sldMk cId="3514395908" sldId="368"/>
            <ac:picMk id="54" creationId="{5946EF39-F562-0892-CF21-ADE07420FDCF}"/>
          </ac:picMkLst>
        </pc:picChg>
        <pc:picChg chg="mod">
          <ac:chgData name="Péter" userId="b243dbcc-a775-443b-99f8-30dfc60210d0" providerId="ADAL" clId="{94354986-1E00-4BCA-A582-4506AE0DBDF8}" dt="2023-06-07T21:37:55.314" v="6109"/>
          <ac:picMkLst>
            <pc:docMk/>
            <pc:sldMk cId="3514395908" sldId="368"/>
            <ac:picMk id="55" creationId="{646D24D1-14FC-BE25-8352-AA8592D352A8}"/>
          </ac:picMkLst>
        </pc:picChg>
        <pc:picChg chg="mod">
          <ac:chgData name="Péter" userId="b243dbcc-a775-443b-99f8-30dfc60210d0" providerId="ADAL" clId="{94354986-1E00-4BCA-A582-4506AE0DBDF8}" dt="2023-06-07T21:37:55.314" v="6109"/>
          <ac:picMkLst>
            <pc:docMk/>
            <pc:sldMk cId="3514395908" sldId="368"/>
            <ac:picMk id="56" creationId="{F1D2D146-3933-A797-C651-DF54B104E5AA}"/>
          </ac:picMkLst>
        </pc:picChg>
        <pc:picChg chg="mod">
          <ac:chgData name="Péter" userId="b243dbcc-a775-443b-99f8-30dfc60210d0" providerId="ADAL" clId="{94354986-1E00-4BCA-A582-4506AE0DBDF8}" dt="2023-06-07T21:37:55.314" v="6109"/>
          <ac:picMkLst>
            <pc:docMk/>
            <pc:sldMk cId="3514395908" sldId="368"/>
            <ac:picMk id="57" creationId="{930BBBCA-AA7B-83EC-779A-A402213D5A94}"/>
          </ac:picMkLst>
        </pc:picChg>
        <pc:picChg chg="mod">
          <ac:chgData name="Péter" userId="b243dbcc-a775-443b-99f8-30dfc60210d0" providerId="ADAL" clId="{94354986-1E00-4BCA-A582-4506AE0DBDF8}" dt="2023-06-07T21:37:55.314" v="6109"/>
          <ac:picMkLst>
            <pc:docMk/>
            <pc:sldMk cId="3514395908" sldId="368"/>
            <ac:picMk id="58" creationId="{FA5706DF-CA17-C84F-5142-5EF651BE7F73}"/>
          </ac:picMkLst>
        </pc:picChg>
        <pc:picChg chg="mod">
          <ac:chgData name="Péter" userId="b243dbcc-a775-443b-99f8-30dfc60210d0" providerId="ADAL" clId="{94354986-1E00-4BCA-A582-4506AE0DBDF8}" dt="2023-06-07T21:37:55.314" v="6109"/>
          <ac:picMkLst>
            <pc:docMk/>
            <pc:sldMk cId="3514395908" sldId="368"/>
            <ac:picMk id="59" creationId="{C9A2805E-F08E-0A6D-D216-806AE267F293}"/>
          </ac:picMkLst>
        </pc:picChg>
        <pc:picChg chg="mod">
          <ac:chgData name="Péter" userId="b243dbcc-a775-443b-99f8-30dfc60210d0" providerId="ADAL" clId="{94354986-1E00-4BCA-A582-4506AE0DBDF8}" dt="2023-06-07T21:37:55.314" v="6109"/>
          <ac:picMkLst>
            <pc:docMk/>
            <pc:sldMk cId="3514395908" sldId="368"/>
            <ac:picMk id="60" creationId="{38E8CF8B-F051-1EE7-486D-83CCC3F79F31}"/>
          </ac:picMkLst>
        </pc:picChg>
        <pc:picChg chg="mod">
          <ac:chgData name="Péter" userId="b243dbcc-a775-443b-99f8-30dfc60210d0" providerId="ADAL" clId="{94354986-1E00-4BCA-A582-4506AE0DBDF8}" dt="2023-06-07T21:37:55.314" v="6109"/>
          <ac:picMkLst>
            <pc:docMk/>
            <pc:sldMk cId="3514395908" sldId="368"/>
            <ac:picMk id="61" creationId="{7373B9A8-FC31-3212-1D1B-C320044F8D36}"/>
          </ac:picMkLst>
        </pc:picChg>
        <pc:picChg chg="mod">
          <ac:chgData name="Péter" userId="b243dbcc-a775-443b-99f8-30dfc60210d0" providerId="ADAL" clId="{94354986-1E00-4BCA-A582-4506AE0DBDF8}" dt="2023-06-07T21:37:55.314" v="6109"/>
          <ac:picMkLst>
            <pc:docMk/>
            <pc:sldMk cId="3514395908" sldId="368"/>
            <ac:picMk id="62" creationId="{E23D4506-A7D2-421C-425F-0823D5376211}"/>
          </ac:picMkLst>
        </pc:picChg>
        <pc:picChg chg="mod">
          <ac:chgData name="Péter" userId="b243dbcc-a775-443b-99f8-30dfc60210d0" providerId="ADAL" clId="{94354986-1E00-4BCA-A582-4506AE0DBDF8}" dt="2023-06-07T21:37:55.314" v="6109"/>
          <ac:picMkLst>
            <pc:docMk/>
            <pc:sldMk cId="3514395908" sldId="368"/>
            <ac:picMk id="63" creationId="{BA2D608D-F9BA-E7F3-08F6-226CC7642BFB}"/>
          </ac:picMkLst>
        </pc:picChg>
        <pc:picChg chg="mod">
          <ac:chgData name="Péter" userId="b243dbcc-a775-443b-99f8-30dfc60210d0" providerId="ADAL" clId="{94354986-1E00-4BCA-A582-4506AE0DBDF8}" dt="2023-06-07T21:37:55.314" v="6109"/>
          <ac:picMkLst>
            <pc:docMk/>
            <pc:sldMk cId="3514395908" sldId="368"/>
            <ac:picMk id="64" creationId="{63E7F87A-CCA0-DB4A-148D-FCF75A3EACA8}"/>
          </ac:picMkLst>
        </pc:picChg>
        <pc:picChg chg="mod">
          <ac:chgData name="Péter" userId="b243dbcc-a775-443b-99f8-30dfc60210d0" providerId="ADAL" clId="{94354986-1E00-4BCA-A582-4506AE0DBDF8}" dt="2023-06-07T21:37:55.314" v="6109"/>
          <ac:picMkLst>
            <pc:docMk/>
            <pc:sldMk cId="3514395908" sldId="368"/>
            <ac:picMk id="66" creationId="{2C24794C-038B-BA19-88E9-F449C9F2BDEE}"/>
          </ac:picMkLst>
        </pc:picChg>
        <pc:picChg chg="mod">
          <ac:chgData name="Péter" userId="b243dbcc-a775-443b-99f8-30dfc60210d0" providerId="ADAL" clId="{94354986-1E00-4BCA-A582-4506AE0DBDF8}" dt="2023-06-07T21:37:55.314" v="6109"/>
          <ac:picMkLst>
            <pc:docMk/>
            <pc:sldMk cId="3514395908" sldId="368"/>
            <ac:picMk id="68" creationId="{4A2BC1EA-1BE0-A253-C7E0-8D8A4719A34B}"/>
          </ac:picMkLst>
        </pc:picChg>
        <pc:picChg chg="mod">
          <ac:chgData name="Péter" userId="b243dbcc-a775-443b-99f8-30dfc60210d0" providerId="ADAL" clId="{94354986-1E00-4BCA-A582-4506AE0DBDF8}" dt="2023-06-07T21:37:55.314" v="6109"/>
          <ac:picMkLst>
            <pc:docMk/>
            <pc:sldMk cId="3514395908" sldId="368"/>
            <ac:picMk id="69" creationId="{51082E18-BDFF-DEDB-1159-3887F1C7C17F}"/>
          </ac:picMkLst>
        </pc:picChg>
        <pc:picChg chg="mod">
          <ac:chgData name="Péter" userId="b243dbcc-a775-443b-99f8-30dfc60210d0" providerId="ADAL" clId="{94354986-1E00-4BCA-A582-4506AE0DBDF8}" dt="2023-06-07T21:37:55.314" v="6109"/>
          <ac:picMkLst>
            <pc:docMk/>
            <pc:sldMk cId="3514395908" sldId="368"/>
            <ac:picMk id="70" creationId="{87DE1B05-1CA0-64D7-90E4-EB9ED70C3812}"/>
          </ac:picMkLst>
        </pc:picChg>
        <pc:picChg chg="mod">
          <ac:chgData name="Péter" userId="b243dbcc-a775-443b-99f8-30dfc60210d0" providerId="ADAL" clId="{94354986-1E00-4BCA-A582-4506AE0DBDF8}" dt="2023-06-07T21:37:55.314" v="6109"/>
          <ac:picMkLst>
            <pc:docMk/>
            <pc:sldMk cId="3514395908" sldId="368"/>
            <ac:picMk id="71" creationId="{2F2ADD30-12D5-075A-12FC-F496705EAA35}"/>
          </ac:picMkLst>
        </pc:picChg>
        <pc:picChg chg="mod">
          <ac:chgData name="Péter" userId="b243dbcc-a775-443b-99f8-30dfc60210d0" providerId="ADAL" clId="{94354986-1E00-4BCA-A582-4506AE0DBDF8}" dt="2023-06-07T21:38:59.202" v="6126" actId="1076"/>
          <ac:picMkLst>
            <pc:docMk/>
            <pc:sldMk cId="3514395908" sldId="368"/>
            <ac:picMk id="73" creationId="{D67CB452-F857-D1E5-526D-B3FE7230E118}"/>
          </ac:picMkLst>
        </pc:picChg>
        <pc:picChg chg="mod">
          <ac:chgData name="Péter" userId="b243dbcc-a775-443b-99f8-30dfc60210d0" providerId="ADAL" clId="{94354986-1E00-4BCA-A582-4506AE0DBDF8}" dt="2023-06-07T21:38:59.202" v="6126" actId="1076"/>
          <ac:picMkLst>
            <pc:docMk/>
            <pc:sldMk cId="3514395908" sldId="368"/>
            <ac:picMk id="74" creationId="{58EDBE56-A9F3-27D5-D8B6-323D43681B8D}"/>
          </ac:picMkLst>
        </pc:picChg>
        <pc:picChg chg="mod">
          <ac:chgData name="Péter" userId="b243dbcc-a775-443b-99f8-30dfc60210d0" providerId="ADAL" clId="{94354986-1E00-4BCA-A582-4506AE0DBDF8}" dt="2023-06-07T21:38:59.202" v="6126" actId="1076"/>
          <ac:picMkLst>
            <pc:docMk/>
            <pc:sldMk cId="3514395908" sldId="368"/>
            <ac:picMk id="75" creationId="{AE1BBEE4-EC8B-3706-208E-A514C53E586E}"/>
          </ac:picMkLst>
        </pc:picChg>
        <pc:picChg chg="mod">
          <ac:chgData name="Péter" userId="b243dbcc-a775-443b-99f8-30dfc60210d0" providerId="ADAL" clId="{94354986-1E00-4BCA-A582-4506AE0DBDF8}" dt="2023-06-07T21:38:59.202" v="6126" actId="1076"/>
          <ac:picMkLst>
            <pc:docMk/>
            <pc:sldMk cId="3514395908" sldId="368"/>
            <ac:picMk id="76" creationId="{74294828-8693-7CE4-3E44-6E255275F990}"/>
          </ac:picMkLst>
        </pc:picChg>
        <pc:picChg chg="mod">
          <ac:chgData name="Péter" userId="b243dbcc-a775-443b-99f8-30dfc60210d0" providerId="ADAL" clId="{94354986-1E00-4BCA-A582-4506AE0DBDF8}" dt="2023-06-07T21:38:59.202" v="6126" actId="1076"/>
          <ac:picMkLst>
            <pc:docMk/>
            <pc:sldMk cId="3514395908" sldId="368"/>
            <ac:picMk id="77" creationId="{6E131E25-0DC5-60D9-506D-D4DE01B94379}"/>
          </ac:picMkLst>
        </pc:picChg>
        <pc:picChg chg="mod">
          <ac:chgData name="Péter" userId="b243dbcc-a775-443b-99f8-30dfc60210d0" providerId="ADAL" clId="{94354986-1E00-4BCA-A582-4506AE0DBDF8}" dt="2023-06-07T21:38:59.202" v="6126" actId="1076"/>
          <ac:picMkLst>
            <pc:docMk/>
            <pc:sldMk cId="3514395908" sldId="368"/>
            <ac:picMk id="78" creationId="{255A079C-12BD-7972-0A95-8BD107D78BED}"/>
          </ac:picMkLst>
        </pc:picChg>
        <pc:picChg chg="mod">
          <ac:chgData name="Péter" userId="b243dbcc-a775-443b-99f8-30dfc60210d0" providerId="ADAL" clId="{94354986-1E00-4BCA-A582-4506AE0DBDF8}" dt="2023-06-07T21:38:59.202" v="6126" actId="1076"/>
          <ac:picMkLst>
            <pc:docMk/>
            <pc:sldMk cId="3514395908" sldId="368"/>
            <ac:picMk id="79" creationId="{8966E948-6DAF-7120-D531-96C874F6F520}"/>
          </ac:picMkLst>
        </pc:picChg>
        <pc:picChg chg="mod">
          <ac:chgData name="Péter" userId="b243dbcc-a775-443b-99f8-30dfc60210d0" providerId="ADAL" clId="{94354986-1E00-4BCA-A582-4506AE0DBDF8}" dt="2023-06-07T21:38:59.202" v="6126" actId="1076"/>
          <ac:picMkLst>
            <pc:docMk/>
            <pc:sldMk cId="3514395908" sldId="368"/>
            <ac:picMk id="80" creationId="{7A31864C-D4FE-79A8-36DF-754891D9C644}"/>
          </ac:picMkLst>
        </pc:picChg>
        <pc:picChg chg="mod">
          <ac:chgData name="Péter" userId="b243dbcc-a775-443b-99f8-30dfc60210d0" providerId="ADAL" clId="{94354986-1E00-4BCA-A582-4506AE0DBDF8}" dt="2023-06-07T21:38:59.202" v="6126" actId="1076"/>
          <ac:picMkLst>
            <pc:docMk/>
            <pc:sldMk cId="3514395908" sldId="368"/>
            <ac:picMk id="81" creationId="{F392F403-35A7-0E25-92A5-BFF7A0132FA8}"/>
          </ac:picMkLst>
        </pc:picChg>
        <pc:picChg chg="mod">
          <ac:chgData name="Péter" userId="b243dbcc-a775-443b-99f8-30dfc60210d0" providerId="ADAL" clId="{94354986-1E00-4BCA-A582-4506AE0DBDF8}" dt="2023-06-07T21:38:59.202" v="6126" actId="1076"/>
          <ac:picMkLst>
            <pc:docMk/>
            <pc:sldMk cId="3514395908" sldId="368"/>
            <ac:picMk id="82" creationId="{96205975-25FB-7DBB-27AD-F9C251915782}"/>
          </ac:picMkLst>
        </pc:picChg>
        <pc:picChg chg="mod">
          <ac:chgData name="Péter" userId="b243dbcc-a775-443b-99f8-30dfc60210d0" providerId="ADAL" clId="{94354986-1E00-4BCA-A582-4506AE0DBDF8}" dt="2023-06-07T21:38:59.202" v="6126" actId="1076"/>
          <ac:picMkLst>
            <pc:docMk/>
            <pc:sldMk cId="3514395908" sldId="368"/>
            <ac:picMk id="83" creationId="{ACBE0667-6F9D-CACB-7BD1-342981B06125}"/>
          </ac:picMkLst>
        </pc:picChg>
        <pc:picChg chg="mod">
          <ac:chgData name="Péter" userId="b243dbcc-a775-443b-99f8-30dfc60210d0" providerId="ADAL" clId="{94354986-1E00-4BCA-A582-4506AE0DBDF8}" dt="2023-06-07T21:38:59.202" v="6126" actId="1076"/>
          <ac:picMkLst>
            <pc:docMk/>
            <pc:sldMk cId="3514395908" sldId="368"/>
            <ac:picMk id="84" creationId="{EA7667AC-4601-B504-DA53-A816947C6807}"/>
          </ac:picMkLst>
        </pc:picChg>
        <pc:picChg chg="mod">
          <ac:chgData name="Péter" userId="b243dbcc-a775-443b-99f8-30dfc60210d0" providerId="ADAL" clId="{94354986-1E00-4BCA-A582-4506AE0DBDF8}" dt="2023-06-07T21:38:59.202" v="6126" actId="1076"/>
          <ac:picMkLst>
            <pc:docMk/>
            <pc:sldMk cId="3514395908" sldId="368"/>
            <ac:picMk id="85" creationId="{EFC64D10-3FCA-67E3-01B2-8E946D6981E7}"/>
          </ac:picMkLst>
        </pc:picChg>
        <pc:picChg chg="mod">
          <ac:chgData name="Péter" userId="b243dbcc-a775-443b-99f8-30dfc60210d0" providerId="ADAL" clId="{94354986-1E00-4BCA-A582-4506AE0DBDF8}" dt="2023-06-07T21:38:59.202" v="6126" actId="1076"/>
          <ac:picMkLst>
            <pc:docMk/>
            <pc:sldMk cId="3514395908" sldId="368"/>
            <ac:picMk id="86" creationId="{111F4A02-86AD-5C1B-F6A0-A42188CCD018}"/>
          </ac:picMkLst>
        </pc:picChg>
        <pc:picChg chg="mod">
          <ac:chgData name="Péter" userId="b243dbcc-a775-443b-99f8-30dfc60210d0" providerId="ADAL" clId="{94354986-1E00-4BCA-A582-4506AE0DBDF8}" dt="2023-06-07T21:38:59.202" v="6126" actId="1076"/>
          <ac:picMkLst>
            <pc:docMk/>
            <pc:sldMk cId="3514395908" sldId="368"/>
            <ac:picMk id="87" creationId="{29187FAB-A1E8-0FEA-8470-3878A0A3CCD8}"/>
          </ac:picMkLst>
        </pc:picChg>
        <pc:picChg chg="mod">
          <ac:chgData name="Péter" userId="b243dbcc-a775-443b-99f8-30dfc60210d0" providerId="ADAL" clId="{94354986-1E00-4BCA-A582-4506AE0DBDF8}" dt="2023-06-07T21:38:59.202" v="6126" actId="1076"/>
          <ac:picMkLst>
            <pc:docMk/>
            <pc:sldMk cId="3514395908" sldId="368"/>
            <ac:picMk id="88" creationId="{78C0E6CF-5C98-B593-5D91-80DA5E3C4E3F}"/>
          </ac:picMkLst>
        </pc:picChg>
        <pc:picChg chg="mod">
          <ac:chgData name="Péter" userId="b243dbcc-a775-443b-99f8-30dfc60210d0" providerId="ADAL" clId="{94354986-1E00-4BCA-A582-4506AE0DBDF8}" dt="2023-06-07T21:38:59.202" v="6126" actId="1076"/>
          <ac:picMkLst>
            <pc:docMk/>
            <pc:sldMk cId="3514395908" sldId="368"/>
            <ac:picMk id="89" creationId="{C19A5949-0E07-59EF-49F9-E20AE3144002}"/>
          </ac:picMkLst>
        </pc:picChg>
        <pc:picChg chg="mod">
          <ac:chgData name="Péter" userId="b243dbcc-a775-443b-99f8-30dfc60210d0" providerId="ADAL" clId="{94354986-1E00-4BCA-A582-4506AE0DBDF8}" dt="2023-06-07T21:38:59.202" v="6126" actId="1076"/>
          <ac:picMkLst>
            <pc:docMk/>
            <pc:sldMk cId="3514395908" sldId="368"/>
            <ac:picMk id="90" creationId="{12FB3212-78FC-48E8-5F2C-130D04E5A555}"/>
          </ac:picMkLst>
        </pc:picChg>
        <pc:picChg chg="mod">
          <ac:chgData name="Péter" userId="b243dbcc-a775-443b-99f8-30dfc60210d0" providerId="ADAL" clId="{94354986-1E00-4BCA-A582-4506AE0DBDF8}" dt="2023-06-07T21:38:59.202" v="6126" actId="1076"/>
          <ac:picMkLst>
            <pc:docMk/>
            <pc:sldMk cId="3514395908" sldId="368"/>
            <ac:picMk id="92" creationId="{555C8C95-691F-2E28-E025-A9AC7E7D568D}"/>
          </ac:picMkLst>
        </pc:picChg>
        <pc:picChg chg="mod">
          <ac:chgData name="Péter" userId="b243dbcc-a775-443b-99f8-30dfc60210d0" providerId="ADAL" clId="{94354986-1E00-4BCA-A582-4506AE0DBDF8}" dt="2023-06-07T21:38:59.202" v="6126" actId="1076"/>
          <ac:picMkLst>
            <pc:docMk/>
            <pc:sldMk cId="3514395908" sldId="368"/>
            <ac:picMk id="94" creationId="{D34B31A4-AAA5-2FF8-5856-A8897AF437B4}"/>
          </ac:picMkLst>
        </pc:picChg>
        <pc:picChg chg="mod">
          <ac:chgData name="Péter" userId="b243dbcc-a775-443b-99f8-30dfc60210d0" providerId="ADAL" clId="{94354986-1E00-4BCA-A582-4506AE0DBDF8}" dt="2023-06-07T21:38:59.202" v="6126" actId="1076"/>
          <ac:picMkLst>
            <pc:docMk/>
            <pc:sldMk cId="3514395908" sldId="368"/>
            <ac:picMk id="95" creationId="{54D4CE66-C444-9449-C240-2BDFE99922A8}"/>
          </ac:picMkLst>
        </pc:picChg>
        <pc:picChg chg="mod">
          <ac:chgData name="Péter" userId="b243dbcc-a775-443b-99f8-30dfc60210d0" providerId="ADAL" clId="{94354986-1E00-4BCA-A582-4506AE0DBDF8}" dt="2023-06-07T21:38:59.202" v="6126" actId="1076"/>
          <ac:picMkLst>
            <pc:docMk/>
            <pc:sldMk cId="3514395908" sldId="368"/>
            <ac:picMk id="96" creationId="{3290D55D-2035-81D8-C62F-501F0BA8688C}"/>
          </ac:picMkLst>
        </pc:picChg>
        <pc:picChg chg="mod">
          <ac:chgData name="Péter" userId="b243dbcc-a775-443b-99f8-30dfc60210d0" providerId="ADAL" clId="{94354986-1E00-4BCA-A582-4506AE0DBDF8}" dt="2023-06-07T21:38:59.202" v="6126" actId="1076"/>
          <ac:picMkLst>
            <pc:docMk/>
            <pc:sldMk cId="3514395908" sldId="368"/>
            <ac:picMk id="97" creationId="{323ADC91-A268-E229-02FE-3E1ED9477696}"/>
          </ac:picMkLst>
        </pc:picChg>
        <pc:picChg chg="add mod">
          <ac:chgData name="Péter" userId="b243dbcc-a775-443b-99f8-30dfc60210d0" providerId="ADAL" clId="{94354986-1E00-4BCA-A582-4506AE0DBDF8}" dt="2023-06-07T21:39:48.686" v="6137" actId="14100"/>
          <ac:picMkLst>
            <pc:docMk/>
            <pc:sldMk cId="3514395908" sldId="368"/>
            <ac:picMk id="102" creationId="{DF3F457B-DA5C-566E-F979-272AE2015780}"/>
          </ac:picMkLst>
        </pc:picChg>
        <pc:picChg chg="add mod">
          <ac:chgData name="Péter" userId="b243dbcc-a775-443b-99f8-30dfc60210d0" providerId="ADAL" clId="{94354986-1E00-4BCA-A582-4506AE0DBDF8}" dt="2023-06-07T21:39:53.493" v="6139" actId="14100"/>
          <ac:picMkLst>
            <pc:docMk/>
            <pc:sldMk cId="3514395908" sldId="368"/>
            <ac:picMk id="103" creationId="{DD8C6FA6-B724-B398-E092-18F7449D63C4}"/>
          </ac:picMkLst>
        </pc:picChg>
        <pc:picChg chg="add mod">
          <ac:chgData name="Péter" userId="b243dbcc-a775-443b-99f8-30dfc60210d0" providerId="ADAL" clId="{94354986-1E00-4BCA-A582-4506AE0DBDF8}" dt="2023-06-07T21:40:00.058" v="6142" actId="1076"/>
          <ac:picMkLst>
            <pc:docMk/>
            <pc:sldMk cId="3514395908" sldId="368"/>
            <ac:picMk id="104" creationId="{3938AE7E-264E-5CB9-A103-59714AAD7CB8}"/>
          </ac:picMkLst>
        </pc:picChg>
        <pc:picChg chg="add mod">
          <ac:chgData name="Péter" userId="b243dbcc-a775-443b-99f8-30dfc60210d0" providerId="ADAL" clId="{94354986-1E00-4BCA-A582-4506AE0DBDF8}" dt="2023-06-07T21:40:16.437" v="6144" actId="1076"/>
          <ac:picMkLst>
            <pc:docMk/>
            <pc:sldMk cId="3514395908" sldId="368"/>
            <ac:picMk id="105" creationId="{FD7EF8FC-8A34-104D-2BC0-DE8C01ADD59F}"/>
          </ac:picMkLst>
        </pc:picChg>
        <pc:picChg chg="add mod">
          <ac:chgData name="Péter" userId="b243dbcc-a775-443b-99f8-30dfc60210d0" providerId="ADAL" clId="{94354986-1E00-4BCA-A582-4506AE0DBDF8}" dt="2023-06-07T21:40:52.931" v="6151" actId="14100"/>
          <ac:picMkLst>
            <pc:docMk/>
            <pc:sldMk cId="3514395908" sldId="368"/>
            <ac:picMk id="106" creationId="{47BA111E-4A9C-DF70-27A6-5355B26A1221}"/>
          </ac:picMkLst>
        </pc:picChg>
        <pc:picChg chg="add mod">
          <ac:chgData name="Péter" userId="b243dbcc-a775-443b-99f8-30dfc60210d0" providerId="ADAL" clId="{94354986-1E00-4BCA-A582-4506AE0DBDF8}" dt="2023-06-07T21:40:45.672" v="6148" actId="1076"/>
          <ac:picMkLst>
            <pc:docMk/>
            <pc:sldMk cId="3514395908" sldId="368"/>
            <ac:picMk id="107" creationId="{D5847986-4C14-C355-4C85-EDD53BCC93C3}"/>
          </ac:picMkLst>
        </pc:picChg>
        <pc:picChg chg="add mod">
          <ac:chgData name="Péter" userId="b243dbcc-a775-443b-99f8-30dfc60210d0" providerId="ADAL" clId="{94354986-1E00-4BCA-A582-4506AE0DBDF8}" dt="2023-06-07T21:40:55.631" v="6153" actId="1076"/>
          <ac:picMkLst>
            <pc:docMk/>
            <pc:sldMk cId="3514395908" sldId="368"/>
            <ac:picMk id="108" creationId="{36B0F9F9-DAA8-F9C4-591E-D9AF98A65FFF}"/>
          </ac:picMkLst>
        </pc:picChg>
        <pc:picChg chg="add mod">
          <ac:chgData name="Péter" userId="b243dbcc-a775-443b-99f8-30dfc60210d0" providerId="ADAL" clId="{94354986-1E00-4BCA-A582-4506AE0DBDF8}" dt="2023-06-07T21:41:12.776" v="6157" actId="1076"/>
          <ac:picMkLst>
            <pc:docMk/>
            <pc:sldMk cId="3514395908" sldId="368"/>
            <ac:picMk id="109" creationId="{B79B4A03-720F-F4D5-69A9-25445533AE21}"/>
          </ac:picMkLst>
        </pc:picChg>
        <pc:picChg chg="add mod modCrop">
          <ac:chgData name="Péter" userId="b243dbcc-a775-443b-99f8-30dfc60210d0" providerId="ADAL" clId="{94354986-1E00-4BCA-A582-4506AE0DBDF8}" dt="2023-06-07T21:41:10.565" v="6156" actId="1076"/>
          <ac:picMkLst>
            <pc:docMk/>
            <pc:sldMk cId="3514395908" sldId="368"/>
            <ac:picMk id="110" creationId="{5EED0983-605F-D0DD-CFB4-424AAF40C8EE}"/>
          </ac:picMkLst>
        </pc:picChg>
        <pc:picChg chg="add mod">
          <ac:chgData name="Péter" userId="b243dbcc-a775-443b-99f8-30dfc60210d0" providerId="ADAL" clId="{94354986-1E00-4BCA-A582-4506AE0DBDF8}" dt="2023-06-07T21:41:15.159" v="6158" actId="1076"/>
          <ac:picMkLst>
            <pc:docMk/>
            <pc:sldMk cId="3514395908" sldId="368"/>
            <ac:picMk id="111" creationId="{467599B2-B786-AFEE-B798-1846911ED092}"/>
          </ac:picMkLst>
        </pc:picChg>
        <pc:picChg chg="add mod">
          <ac:chgData name="Péter" userId="b243dbcc-a775-443b-99f8-30dfc60210d0" providerId="ADAL" clId="{94354986-1E00-4BCA-A582-4506AE0DBDF8}" dt="2023-06-07T21:42:13.774" v="6160" actId="1076"/>
          <ac:picMkLst>
            <pc:docMk/>
            <pc:sldMk cId="3514395908" sldId="368"/>
            <ac:picMk id="112" creationId="{565603B0-D024-8004-DD6F-6543E96E3B07}"/>
          </ac:picMkLst>
        </pc:picChg>
        <pc:picChg chg="add mod">
          <ac:chgData name="Péter" userId="b243dbcc-a775-443b-99f8-30dfc60210d0" providerId="ADAL" clId="{94354986-1E00-4BCA-A582-4506AE0DBDF8}" dt="2023-06-07T21:43:23.211" v="6169" actId="14100"/>
          <ac:picMkLst>
            <pc:docMk/>
            <pc:sldMk cId="3514395908" sldId="368"/>
            <ac:picMk id="113" creationId="{3DD466A2-2541-0969-1EB4-1C52FA6EE263}"/>
          </ac:picMkLst>
        </pc:picChg>
        <pc:picChg chg="add mod">
          <ac:chgData name="Péter" userId="b243dbcc-a775-443b-99f8-30dfc60210d0" providerId="ADAL" clId="{94354986-1E00-4BCA-A582-4506AE0DBDF8}" dt="2023-06-07T21:43:13.386" v="6164" actId="1076"/>
          <ac:picMkLst>
            <pc:docMk/>
            <pc:sldMk cId="3514395908" sldId="368"/>
            <ac:picMk id="114" creationId="{03CB542B-F2B9-5B65-F2BF-072FC71200F2}"/>
          </ac:picMkLst>
        </pc:picChg>
        <pc:picChg chg="add mod">
          <ac:chgData name="Péter" userId="b243dbcc-a775-443b-99f8-30dfc60210d0" providerId="ADAL" clId="{94354986-1E00-4BCA-A582-4506AE0DBDF8}" dt="2023-06-07T21:43:19.106" v="6167" actId="1076"/>
          <ac:picMkLst>
            <pc:docMk/>
            <pc:sldMk cId="3514395908" sldId="368"/>
            <ac:picMk id="115" creationId="{0BCB1D41-C668-5992-480C-79EAC2A92C9C}"/>
          </ac:picMkLst>
        </pc:picChg>
      </pc:sldChg>
      <pc:sldChg chg="add del">
        <pc:chgData name="Péter" userId="b243dbcc-a775-443b-99f8-30dfc60210d0" providerId="ADAL" clId="{94354986-1E00-4BCA-A582-4506AE0DBDF8}" dt="2023-06-07T21:43:30.439" v="6170" actId="47"/>
        <pc:sldMkLst>
          <pc:docMk/>
          <pc:sldMk cId="2710564804" sldId="369"/>
        </pc:sldMkLst>
      </pc:sldChg>
      <pc:sldChg chg="addSp delSp modSp add mod delAnim modAnim">
        <pc:chgData name="Péter" userId="b243dbcc-a775-443b-99f8-30dfc60210d0" providerId="ADAL" clId="{94354986-1E00-4BCA-A582-4506AE0DBDF8}" dt="2023-06-07T22:19:52.255" v="6743"/>
        <pc:sldMkLst>
          <pc:docMk/>
          <pc:sldMk cId="2825921818" sldId="369"/>
        </pc:sldMkLst>
        <pc:spChg chg="add del mod">
          <ac:chgData name="Péter" userId="b243dbcc-a775-443b-99f8-30dfc60210d0" providerId="ADAL" clId="{94354986-1E00-4BCA-A582-4506AE0DBDF8}" dt="2023-06-07T21:49:01.881" v="6177"/>
          <ac:spMkLst>
            <pc:docMk/>
            <pc:sldMk cId="2825921818" sldId="369"/>
            <ac:spMk id="3" creationId="{E55873F3-7F97-2166-E5AA-616F44748FA5}"/>
          </ac:spMkLst>
        </pc:spChg>
        <pc:spChg chg="del">
          <ac:chgData name="Péter" userId="b243dbcc-a775-443b-99f8-30dfc60210d0" providerId="ADAL" clId="{94354986-1E00-4BCA-A582-4506AE0DBDF8}" dt="2023-06-07T21:47:19.268" v="6172" actId="478"/>
          <ac:spMkLst>
            <pc:docMk/>
            <pc:sldMk cId="2825921818" sldId="369"/>
            <ac:spMk id="12" creationId="{FB542E36-79D0-08B2-1D27-6827AEC50175}"/>
          </ac:spMkLst>
        </pc:spChg>
        <pc:spChg chg="add del mod">
          <ac:chgData name="Péter" userId="b243dbcc-a775-443b-99f8-30dfc60210d0" providerId="ADAL" clId="{94354986-1E00-4BCA-A582-4506AE0DBDF8}" dt="2023-06-07T21:49:01.881" v="6177"/>
          <ac:spMkLst>
            <pc:docMk/>
            <pc:sldMk cId="2825921818" sldId="369"/>
            <ac:spMk id="18" creationId="{2A6D3956-D913-593C-3083-FB70AEA7D0E4}"/>
          </ac:spMkLst>
        </pc:spChg>
        <pc:spChg chg="add del mod">
          <ac:chgData name="Péter" userId="b243dbcc-a775-443b-99f8-30dfc60210d0" providerId="ADAL" clId="{94354986-1E00-4BCA-A582-4506AE0DBDF8}" dt="2023-06-07T21:49:01.881" v="6177"/>
          <ac:spMkLst>
            <pc:docMk/>
            <pc:sldMk cId="2825921818" sldId="369"/>
            <ac:spMk id="19" creationId="{A9BAE697-9A53-40DF-B476-AE5019488F6D}"/>
          </ac:spMkLst>
        </pc:spChg>
        <pc:spChg chg="add del mod">
          <ac:chgData name="Péter" userId="b243dbcc-a775-443b-99f8-30dfc60210d0" providerId="ADAL" clId="{94354986-1E00-4BCA-A582-4506AE0DBDF8}" dt="2023-06-07T21:49:01.881" v="6177"/>
          <ac:spMkLst>
            <pc:docMk/>
            <pc:sldMk cId="2825921818" sldId="369"/>
            <ac:spMk id="22" creationId="{02ACB867-1AAB-0BBD-FB2D-6A1B14047AE3}"/>
          </ac:spMkLst>
        </pc:spChg>
        <pc:spChg chg="add del mod">
          <ac:chgData name="Péter" userId="b243dbcc-a775-443b-99f8-30dfc60210d0" providerId="ADAL" clId="{94354986-1E00-4BCA-A582-4506AE0DBDF8}" dt="2023-06-07T21:49:01.881" v="6177"/>
          <ac:spMkLst>
            <pc:docMk/>
            <pc:sldMk cId="2825921818" sldId="369"/>
            <ac:spMk id="23" creationId="{1B975249-793E-AE63-A033-1A96E4D5E2BC}"/>
          </ac:spMkLst>
        </pc:spChg>
        <pc:spChg chg="add del mod">
          <ac:chgData name="Péter" userId="b243dbcc-a775-443b-99f8-30dfc60210d0" providerId="ADAL" clId="{94354986-1E00-4BCA-A582-4506AE0DBDF8}" dt="2023-06-07T21:49:01.881" v="6177"/>
          <ac:spMkLst>
            <pc:docMk/>
            <pc:sldMk cId="2825921818" sldId="369"/>
            <ac:spMk id="24" creationId="{6E813445-6FA6-BEC4-7D16-BFDC036C5227}"/>
          </ac:spMkLst>
        </pc:spChg>
        <pc:spChg chg="add mod">
          <ac:chgData name="Péter" userId="b243dbcc-a775-443b-99f8-30dfc60210d0" providerId="ADAL" clId="{94354986-1E00-4BCA-A582-4506AE0DBDF8}" dt="2023-06-07T21:49:18.102" v="6181" actId="1076"/>
          <ac:spMkLst>
            <pc:docMk/>
            <pc:sldMk cId="2825921818" sldId="369"/>
            <ac:spMk id="26" creationId="{1DAF2B51-0789-CD4D-C226-B51FBCBB467D}"/>
          </ac:spMkLst>
        </pc:spChg>
        <pc:spChg chg="add mod">
          <ac:chgData name="Péter" userId="b243dbcc-a775-443b-99f8-30dfc60210d0" providerId="ADAL" clId="{94354986-1E00-4BCA-A582-4506AE0DBDF8}" dt="2023-06-07T21:49:18.102" v="6181" actId="1076"/>
          <ac:spMkLst>
            <pc:docMk/>
            <pc:sldMk cId="2825921818" sldId="369"/>
            <ac:spMk id="35" creationId="{40C8A7B6-FFA7-6BF9-CB83-65FAAEA12075}"/>
          </ac:spMkLst>
        </pc:spChg>
        <pc:spChg chg="add mod">
          <ac:chgData name="Péter" userId="b243dbcc-a775-443b-99f8-30dfc60210d0" providerId="ADAL" clId="{94354986-1E00-4BCA-A582-4506AE0DBDF8}" dt="2023-06-07T21:49:18.102" v="6181" actId="1076"/>
          <ac:spMkLst>
            <pc:docMk/>
            <pc:sldMk cId="2825921818" sldId="369"/>
            <ac:spMk id="36" creationId="{C9183DC8-4DF2-7CA7-6C8E-08E8ED0B288C}"/>
          </ac:spMkLst>
        </pc:spChg>
        <pc:spChg chg="add mod">
          <ac:chgData name="Péter" userId="b243dbcc-a775-443b-99f8-30dfc60210d0" providerId="ADAL" clId="{94354986-1E00-4BCA-A582-4506AE0DBDF8}" dt="2023-06-07T21:49:18.102" v="6181" actId="1076"/>
          <ac:spMkLst>
            <pc:docMk/>
            <pc:sldMk cId="2825921818" sldId="369"/>
            <ac:spMk id="39" creationId="{6A95784A-3383-E934-5655-CA860849B2EC}"/>
          </ac:spMkLst>
        </pc:spChg>
        <pc:spChg chg="add mod">
          <ac:chgData name="Péter" userId="b243dbcc-a775-443b-99f8-30dfc60210d0" providerId="ADAL" clId="{94354986-1E00-4BCA-A582-4506AE0DBDF8}" dt="2023-06-07T21:49:18.102" v="6181" actId="1076"/>
          <ac:spMkLst>
            <pc:docMk/>
            <pc:sldMk cId="2825921818" sldId="369"/>
            <ac:spMk id="40" creationId="{38B08386-3F3B-B451-5E91-CBD130FF0ED4}"/>
          </ac:spMkLst>
        </pc:spChg>
        <pc:spChg chg="add mod">
          <ac:chgData name="Péter" userId="b243dbcc-a775-443b-99f8-30dfc60210d0" providerId="ADAL" clId="{94354986-1E00-4BCA-A582-4506AE0DBDF8}" dt="2023-06-07T21:49:18.102" v="6181" actId="1076"/>
          <ac:spMkLst>
            <pc:docMk/>
            <pc:sldMk cId="2825921818" sldId="369"/>
            <ac:spMk id="41" creationId="{87A0D2BB-1998-990F-5258-968896870268}"/>
          </ac:spMkLst>
        </pc:spChg>
        <pc:spChg chg="add mod">
          <ac:chgData name="Péter" userId="b243dbcc-a775-443b-99f8-30dfc60210d0" providerId="ADAL" clId="{94354986-1E00-4BCA-A582-4506AE0DBDF8}" dt="2023-06-07T21:50:12.064" v="6192" actId="14100"/>
          <ac:spMkLst>
            <pc:docMk/>
            <pc:sldMk cId="2825921818" sldId="369"/>
            <ac:spMk id="43" creationId="{C8D80A5E-4749-FD0D-5B03-98F6D72689AF}"/>
          </ac:spMkLst>
        </pc:spChg>
        <pc:spChg chg="mod">
          <ac:chgData name="Péter" userId="b243dbcc-a775-443b-99f8-30dfc60210d0" providerId="ADAL" clId="{94354986-1E00-4BCA-A582-4506AE0DBDF8}" dt="2023-06-07T21:49:31.549" v="6182"/>
          <ac:spMkLst>
            <pc:docMk/>
            <pc:sldMk cId="2825921818" sldId="369"/>
            <ac:spMk id="45" creationId="{70588496-D559-2F9D-D426-CCF0260C236D}"/>
          </ac:spMkLst>
        </pc:spChg>
        <pc:spChg chg="mod">
          <ac:chgData name="Péter" userId="b243dbcc-a775-443b-99f8-30dfc60210d0" providerId="ADAL" clId="{94354986-1E00-4BCA-A582-4506AE0DBDF8}" dt="2023-06-07T21:49:31.549" v="6182"/>
          <ac:spMkLst>
            <pc:docMk/>
            <pc:sldMk cId="2825921818" sldId="369"/>
            <ac:spMk id="46" creationId="{F9C7CDBE-4585-817E-C5F1-4102D011C47C}"/>
          </ac:spMkLst>
        </pc:spChg>
        <pc:spChg chg="mod">
          <ac:chgData name="Péter" userId="b243dbcc-a775-443b-99f8-30dfc60210d0" providerId="ADAL" clId="{94354986-1E00-4BCA-A582-4506AE0DBDF8}" dt="2023-06-07T21:49:31.549" v="6182"/>
          <ac:spMkLst>
            <pc:docMk/>
            <pc:sldMk cId="2825921818" sldId="369"/>
            <ac:spMk id="47" creationId="{66C5A31E-EB70-7F9C-C373-16C83CB273BE}"/>
          </ac:spMkLst>
        </pc:spChg>
        <pc:spChg chg="add mod">
          <ac:chgData name="Péter" userId="b243dbcc-a775-443b-99f8-30dfc60210d0" providerId="ADAL" clId="{94354986-1E00-4BCA-A582-4506AE0DBDF8}" dt="2023-06-07T21:50:17.981" v="6193" actId="1076"/>
          <ac:spMkLst>
            <pc:docMk/>
            <pc:sldMk cId="2825921818" sldId="369"/>
            <ac:spMk id="49" creationId="{828BF7D3-5E6E-D11A-34DB-D2CDBC8969AF}"/>
          </ac:spMkLst>
        </pc:spChg>
        <pc:spChg chg="add del mod">
          <ac:chgData name="Péter" userId="b243dbcc-a775-443b-99f8-30dfc60210d0" providerId="ADAL" clId="{94354986-1E00-4BCA-A582-4506AE0DBDF8}" dt="2023-06-07T21:49:58.441" v="6185" actId="478"/>
          <ac:spMkLst>
            <pc:docMk/>
            <pc:sldMk cId="2825921818" sldId="369"/>
            <ac:spMk id="53" creationId="{377410A8-175E-6FBE-9CE0-D7D305A2491E}"/>
          </ac:spMkLst>
        </pc:spChg>
        <pc:spChg chg="add mod">
          <ac:chgData name="Péter" userId="b243dbcc-a775-443b-99f8-30dfc60210d0" providerId="ADAL" clId="{94354986-1E00-4BCA-A582-4506AE0DBDF8}" dt="2023-06-07T21:50:49.306" v="6197" actId="1076"/>
          <ac:spMkLst>
            <pc:docMk/>
            <pc:sldMk cId="2825921818" sldId="369"/>
            <ac:spMk id="56" creationId="{FB9B374B-A740-49FC-3CE8-5F64DF4A996F}"/>
          </ac:spMkLst>
        </pc:spChg>
        <pc:spChg chg="add mod">
          <ac:chgData name="Péter" userId="b243dbcc-a775-443b-99f8-30dfc60210d0" providerId="ADAL" clId="{94354986-1E00-4BCA-A582-4506AE0DBDF8}" dt="2023-06-07T22:00:43.865" v="6377" actId="255"/>
          <ac:spMkLst>
            <pc:docMk/>
            <pc:sldMk cId="2825921818" sldId="369"/>
            <ac:spMk id="57" creationId="{65DA1107-8135-B221-DC18-A78EBCDA515B}"/>
          </ac:spMkLst>
        </pc:spChg>
        <pc:grpChg chg="add del mod">
          <ac:chgData name="Péter" userId="b243dbcc-a775-443b-99f8-30dfc60210d0" providerId="ADAL" clId="{94354986-1E00-4BCA-A582-4506AE0DBDF8}" dt="2023-06-07T21:49:01.881" v="6177"/>
          <ac:grpSpMkLst>
            <pc:docMk/>
            <pc:sldMk cId="2825921818" sldId="369"/>
            <ac:grpSpMk id="5" creationId="{C8843E15-2D2B-A0EC-6D5E-01D441AF98F5}"/>
          </ac:grpSpMkLst>
        </pc:grpChg>
        <pc:grpChg chg="add del mod">
          <ac:chgData name="Péter" userId="b243dbcc-a775-443b-99f8-30dfc60210d0" providerId="ADAL" clId="{94354986-1E00-4BCA-A582-4506AE0DBDF8}" dt="2023-06-07T21:49:01.881" v="6177"/>
          <ac:grpSpMkLst>
            <pc:docMk/>
            <pc:sldMk cId="2825921818" sldId="369"/>
            <ac:grpSpMk id="13" creationId="{093556DD-B631-8941-D9A6-2E0D91FE3CC1}"/>
          </ac:grpSpMkLst>
        </pc:grpChg>
        <pc:grpChg chg="add mod">
          <ac:chgData name="Péter" userId="b243dbcc-a775-443b-99f8-30dfc60210d0" providerId="ADAL" clId="{94354986-1E00-4BCA-A582-4506AE0DBDF8}" dt="2023-06-07T21:49:18.102" v="6181" actId="1076"/>
          <ac:grpSpMkLst>
            <pc:docMk/>
            <pc:sldMk cId="2825921818" sldId="369"/>
            <ac:grpSpMk id="27" creationId="{B2263587-7EA5-5BF7-6CA8-1FE34DC4E844}"/>
          </ac:grpSpMkLst>
        </pc:grpChg>
        <pc:grpChg chg="add mod">
          <ac:chgData name="Péter" userId="b243dbcc-a775-443b-99f8-30dfc60210d0" providerId="ADAL" clId="{94354986-1E00-4BCA-A582-4506AE0DBDF8}" dt="2023-06-07T21:49:18.102" v="6181" actId="1076"/>
          <ac:grpSpMkLst>
            <pc:docMk/>
            <pc:sldMk cId="2825921818" sldId="369"/>
            <ac:grpSpMk id="30" creationId="{1282BEBE-C0E9-4AE6-1176-32B54D3E8C86}"/>
          </ac:grpSpMkLst>
        </pc:grpChg>
        <pc:grpChg chg="add mod">
          <ac:chgData name="Péter" userId="b243dbcc-a775-443b-99f8-30dfc60210d0" providerId="ADAL" clId="{94354986-1E00-4BCA-A582-4506AE0DBDF8}" dt="2023-06-07T21:50:17.981" v="6193" actId="1076"/>
          <ac:grpSpMkLst>
            <pc:docMk/>
            <pc:sldMk cId="2825921818" sldId="369"/>
            <ac:grpSpMk id="44" creationId="{08A109FB-4D86-480B-9F82-0808B1505E2A}"/>
          </ac:grpSpMkLst>
        </pc:grpChg>
        <pc:grpChg chg="add del mod">
          <ac:chgData name="Péter" userId="b243dbcc-a775-443b-99f8-30dfc60210d0" providerId="ADAL" clId="{94354986-1E00-4BCA-A582-4506AE0DBDF8}" dt="2023-06-07T21:49:58.441" v="6185" actId="478"/>
          <ac:grpSpMkLst>
            <pc:docMk/>
            <pc:sldMk cId="2825921818" sldId="369"/>
            <ac:grpSpMk id="50" creationId="{951FBC3F-D9C9-AFEC-0066-6AE569B2EBA4}"/>
          </ac:grpSpMkLst>
        </pc:grpChg>
        <pc:picChg chg="del">
          <ac:chgData name="Péter" userId="b243dbcc-a775-443b-99f8-30dfc60210d0" providerId="ADAL" clId="{94354986-1E00-4BCA-A582-4506AE0DBDF8}" dt="2023-06-07T21:47:22.149" v="6173" actId="478"/>
          <ac:picMkLst>
            <pc:docMk/>
            <pc:sldMk cId="2825921818" sldId="369"/>
            <ac:picMk id="4" creationId="{F9A78B33-004A-4DB1-9FD3-C76C5B50772A}"/>
          </ac:picMkLst>
        </pc:picChg>
        <pc:picChg chg="del">
          <ac:chgData name="Péter" userId="b243dbcc-a775-443b-99f8-30dfc60210d0" providerId="ADAL" clId="{94354986-1E00-4BCA-A582-4506AE0DBDF8}" dt="2023-06-07T21:47:19.268" v="6172" actId="478"/>
          <ac:picMkLst>
            <pc:docMk/>
            <pc:sldMk cId="2825921818" sldId="369"/>
            <ac:picMk id="6" creationId="{4E33D59F-02C6-87F5-C9E0-0697B1BC5EE7}"/>
          </ac:picMkLst>
        </pc:picChg>
        <pc:picChg chg="del">
          <ac:chgData name="Péter" userId="b243dbcc-a775-443b-99f8-30dfc60210d0" providerId="ADAL" clId="{94354986-1E00-4BCA-A582-4506AE0DBDF8}" dt="2023-06-07T21:47:19.268" v="6172" actId="478"/>
          <ac:picMkLst>
            <pc:docMk/>
            <pc:sldMk cId="2825921818" sldId="369"/>
            <ac:picMk id="8" creationId="{0E1624C4-6698-77EB-7FA8-2033BE759381}"/>
          </ac:picMkLst>
        </pc:picChg>
        <pc:picChg chg="del">
          <ac:chgData name="Péter" userId="b243dbcc-a775-443b-99f8-30dfc60210d0" providerId="ADAL" clId="{94354986-1E00-4BCA-A582-4506AE0DBDF8}" dt="2023-06-07T21:47:19.268" v="6172" actId="478"/>
          <ac:picMkLst>
            <pc:docMk/>
            <pc:sldMk cId="2825921818" sldId="369"/>
            <ac:picMk id="9" creationId="{793FFB68-4A0D-7A0A-5053-4C31425392EF}"/>
          </ac:picMkLst>
        </pc:picChg>
        <pc:picChg chg="add mod">
          <ac:chgData name="Péter" userId="b243dbcc-a775-443b-99f8-30dfc60210d0" providerId="ADAL" clId="{94354986-1E00-4BCA-A582-4506AE0DBDF8}" dt="2023-06-07T21:50:38.987" v="6195" actId="1076"/>
          <ac:picMkLst>
            <pc:docMk/>
            <pc:sldMk cId="2825921818" sldId="369"/>
            <ac:picMk id="55" creationId="{666BD158-B935-5CB0-7A02-D8EA71CAFE14}"/>
          </ac:picMkLst>
        </pc:picChg>
        <pc:cxnChg chg="mod">
          <ac:chgData name="Péter" userId="b243dbcc-a775-443b-99f8-30dfc60210d0" providerId="ADAL" clId="{94354986-1E00-4BCA-A582-4506AE0DBDF8}" dt="2023-06-07T21:48:53.752" v="6174"/>
          <ac:cxnSpMkLst>
            <pc:docMk/>
            <pc:sldMk cId="2825921818" sldId="369"/>
            <ac:cxnSpMk id="7" creationId="{1A4D0B8C-67BB-42DD-877C-44C6D8A6433D}"/>
          </ac:cxnSpMkLst>
        </pc:cxnChg>
        <pc:cxnChg chg="mod">
          <ac:chgData name="Péter" userId="b243dbcc-a775-443b-99f8-30dfc60210d0" providerId="ADAL" clId="{94354986-1E00-4BCA-A582-4506AE0DBDF8}" dt="2023-06-07T21:48:53.752" v="6174"/>
          <ac:cxnSpMkLst>
            <pc:docMk/>
            <pc:sldMk cId="2825921818" sldId="369"/>
            <ac:cxnSpMk id="10" creationId="{2DCFA3CA-411C-62C0-37AF-34B92F50C1F1}"/>
          </ac:cxnSpMkLst>
        </pc:cxnChg>
        <pc:cxnChg chg="del">
          <ac:chgData name="Péter" userId="b243dbcc-a775-443b-99f8-30dfc60210d0" providerId="ADAL" clId="{94354986-1E00-4BCA-A582-4506AE0DBDF8}" dt="2023-06-07T21:47:19.268" v="6172" actId="478"/>
          <ac:cxnSpMkLst>
            <pc:docMk/>
            <pc:sldMk cId="2825921818" sldId="369"/>
            <ac:cxnSpMk id="11" creationId="{C187290E-C91D-239C-581B-A8528915EC17}"/>
          </ac:cxnSpMkLst>
        </pc:cxnChg>
        <pc:cxnChg chg="mod">
          <ac:chgData name="Péter" userId="b243dbcc-a775-443b-99f8-30dfc60210d0" providerId="ADAL" clId="{94354986-1E00-4BCA-A582-4506AE0DBDF8}" dt="2023-06-07T21:48:53.752" v="6174"/>
          <ac:cxnSpMkLst>
            <pc:docMk/>
            <pc:sldMk cId="2825921818" sldId="369"/>
            <ac:cxnSpMk id="14" creationId="{2934589D-D54C-27CA-BFD0-B7C4AF4D30E7}"/>
          </ac:cxnSpMkLst>
        </pc:cxnChg>
        <pc:cxnChg chg="mod">
          <ac:chgData name="Péter" userId="b243dbcc-a775-443b-99f8-30dfc60210d0" providerId="ADAL" clId="{94354986-1E00-4BCA-A582-4506AE0DBDF8}" dt="2023-06-07T21:48:53.752" v="6174"/>
          <ac:cxnSpMkLst>
            <pc:docMk/>
            <pc:sldMk cId="2825921818" sldId="369"/>
            <ac:cxnSpMk id="15" creationId="{63ED3AB7-DBFB-644B-CC6E-551207FFF93E}"/>
          </ac:cxnSpMkLst>
        </pc:cxnChg>
        <pc:cxnChg chg="add del mod">
          <ac:chgData name="Péter" userId="b243dbcc-a775-443b-99f8-30dfc60210d0" providerId="ADAL" clId="{94354986-1E00-4BCA-A582-4506AE0DBDF8}" dt="2023-06-07T21:49:01.881" v="6177"/>
          <ac:cxnSpMkLst>
            <pc:docMk/>
            <pc:sldMk cId="2825921818" sldId="369"/>
            <ac:cxnSpMk id="16" creationId="{47AD3748-9DDB-0D4B-4005-AC92120AC080}"/>
          </ac:cxnSpMkLst>
        </pc:cxnChg>
        <pc:cxnChg chg="add del mod">
          <ac:chgData name="Péter" userId="b243dbcc-a775-443b-99f8-30dfc60210d0" providerId="ADAL" clId="{94354986-1E00-4BCA-A582-4506AE0DBDF8}" dt="2023-06-07T21:49:01.881" v="6177"/>
          <ac:cxnSpMkLst>
            <pc:docMk/>
            <pc:sldMk cId="2825921818" sldId="369"/>
            <ac:cxnSpMk id="17" creationId="{B048C4B3-8368-8778-8299-85DFA197A112}"/>
          </ac:cxnSpMkLst>
        </pc:cxnChg>
        <pc:cxnChg chg="add del mod">
          <ac:chgData name="Péter" userId="b243dbcc-a775-443b-99f8-30dfc60210d0" providerId="ADAL" clId="{94354986-1E00-4BCA-A582-4506AE0DBDF8}" dt="2023-06-07T21:49:01.881" v="6177"/>
          <ac:cxnSpMkLst>
            <pc:docMk/>
            <pc:sldMk cId="2825921818" sldId="369"/>
            <ac:cxnSpMk id="20" creationId="{970DEA54-0A39-E9F2-7C2A-8D72024BE418}"/>
          </ac:cxnSpMkLst>
        </pc:cxnChg>
        <pc:cxnChg chg="add del mod">
          <ac:chgData name="Péter" userId="b243dbcc-a775-443b-99f8-30dfc60210d0" providerId="ADAL" clId="{94354986-1E00-4BCA-A582-4506AE0DBDF8}" dt="2023-06-07T21:49:01.881" v="6177"/>
          <ac:cxnSpMkLst>
            <pc:docMk/>
            <pc:sldMk cId="2825921818" sldId="369"/>
            <ac:cxnSpMk id="21" creationId="{70A9ED30-8862-0517-7ADD-72DCCE0F1610}"/>
          </ac:cxnSpMkLst>
        </pc:cxnChg>
        <pc:cxnChg chg="add del mod">
          <ac:chgData name="Péter" userId="b243dbcc-a775-443b-99f8-30dfc60210d0" providerId="ADAL" clId="{94354986-1E00-4BCA-A582-4506AE0DBDF8}" dt="2023-06-07T21:49:01.881" v="6177"/>
          <ac:cxnSpMkLst>
            <pc:docMk/>
            <pc:sldMk cId="2825921818" sldId="369"/>
            <ac:cxnSpMk id="25" creationId="{E112DEF8-DE0F-641A-E4AB-3F6516F4DC4A}"/>
          </ac:cxnSpMkLst>
        </pc:cxnChg>
        <pc:cxnChg chg="mod">
          <ac:chgData name="Péter" userId="b243dbcc-a775-443b-99f8-30dfc60210d0" providerId="ADAL" clId="{94354986-1E00-4BCA-A582-4506AE0DBDF8}" dt="2023-06-07T21:49:02.848" v="6178"/>
          <ac:cxnSpMkLst>
            <pc:docMk/>
            <pc:sldMk cId="2825921818" sldId="369"/>
            <ac:cxnSpMk id="28" creationId="{0134A1BB-3807-D34E-1299-755A6DF42693}"/>
          </ac:cxnSpMkLst>
        </pc:cxnChg>
        <pc:cxnChg chg="mod">
          <ac:chgData name="Péter" userId="b243dbcc-a775-443b-99f8-30dfc60210d0" providerId="ADAL" clId="{94354986-1E00-4BCA-A582-4506AE0DBDF8}" dt="2023-06-07T21:49:02.848" v="6178"/>
          <ac:cxnSpMkLst>
            <pc:docMk/>
            <pc:sldMk cId="2825921818" sldId="369"/>
            <ac:cxnSpMk id="29" creationId="{7360E2C8-3396-B104-F451-36145914EB10}"/>
          </ac:cxnSpMkLst>
        </pc:cxnChg>
        <pc:cxnChg chg="mod">
          <ac:chgData name="Péter" userId="b243dbcc-a775-443b-99f8-30dfc60210d0" providerId="ADAL" clId="{94354986-1E00-4BCA-A582-4506AE0DBDF8}" dt="2023-06-07T21:49:02.848" v="6178"/>
          <ac:cxnSpMkLst>
            <pc:docMk/>
            <pc:sldMk cId="2825921818" sldId="369"/>
            <ac:cxnSpMk id="31" creationId="{B2362FF3-2821-A363-8260-BB3770109C2D}"/>
          </ac:cxnSpMkLst>
        </pc:cxnChg>
        <pc:cxnChg chg="mod">
          <ac:chgData name="Péter" userId="b243dbcc-a775-443b-99f8-30dfc60210d0" providerId="ADAL" clId="{94354986-1E00-4BCA-A582-4506AE0DBDF8}" dt="2023-06-07T21:49:02.848" v="6178"/>
          <ac:cxnSpMkLst>
            <pc:docMk/>
            <pc:sldMk cId="2825921818" sldId="369"/>
            <ac:cxnSpMk id="32" creationId="{2BF3985D-F60D-A22D-FD9D-1634DB15528F}"/>
          </ac:cxnSpMkLst>
        </pc:cxnChg>
        <pc:cxnChg chg="add mod">
          <ac:chgData name="Péter" userId="b243dbcc-a775-443b-99f8-30dfc60210d0" providerId="ADAL" clId="{94354986-1E00-4BCA-A582-4506AE0DBDF8}" dt="2023-06-07T21:49:18.102" v="6181" actId="1076"/>
          <ac:cxnSpMkLst>
            <pc:docMk/>
            <pc:sldMk cId="2825921818" sldId="369"/>
            <ac:cxnSpMk id="33" creationId="{8F467F11-298D-CA82-FB46-2A35B78B281C}"/>
          </ac:cxnSpMkLst>
        </pc:cxnChg>
        <pc:cxnChg chg="add mod">
          <ac:chgData name="Péter" userId="b243dbcc-a775-443b-99f8-30dfc60210d0" providerId="ADAL" clId="{94354986-1E00-4BCA-A582-4506AE0DBDF8}" dt="2023-06-07T21:49:18.102" v="6181" actId="1076"/>
          <ac:cxnSpMkLst>
            <pc:docMk/>
            <pc:sldMk cId="2825921818" sldId="369"/>
            <ac:cxnSpMk id="34" creationId="{933142FB-01F1-83C0-46F6-AC3594C1F315}"/>
          </ac:cxnSpMkLst>
        </pc:cxnChg>
        <pc:cxnChg chg="add mod">
          <ac:chgData name="Péter" userId="b243dbcc-a775-443b-99f8-30dfc60210d0" providerId="ADAL" clId="{94354986-1E00-4BCA-A582-4506AE0DBDF8}" dt="2023-06-07T21:49:54.135" v="6184" actId="1076"/>
          <ac:cxnSpMkLst>
            <pc:docMk/>
            <pc:sldMk cId="2825921818" sldId="369"/>
            <ac:cxnSpMk id="37" creationId="{A5F74950-E855-8391-F04E-409B8D4B453E}"/>
          </ac:cxnSpMkLst>
        </pc:cxnChg>
        <pc:cxnChg chg="add mod">
          <ac:chgData name="Péter" userId="b243dbcc-a775-443b-99f8-30dfc60210d0" providerId="ADAL" clId="{94354986-1E00-4BCA-A582-4506AE0DBDF8}" dt="2023-06-07T21:49:18.102" v="6181" actId="1076"/>
          <ac:cxnSpMkLst>
            <pc:docMk/>
            <pc:sldMk cId="2825921818" sldId="369"/>
            <ac:cxnSpMk id="38" creationId="{0D87D750-30D7-9A06-BF66-F35F6325DB20}"/>
          </ac:cxnSpMkLst>
        </pc:cxnChg>
        <pc:cxnChg chg="add mod">
          <ac:chgData name="Péter" userId="b243dbcc-a775-443b-99f8-30dfc60210d0" providerId="ADAL" clId="{94354986-1E00-4BCA-A582-4506AE0DBDF8}" dt="2023-06-07T21:49:18.102" v="6181" actId="1076"/>
          <ac:cxnSpMkLst>
            <pc:docMk/>
            <pc:sldMk cId="2825921818" sldId="369"/>
            <ac:cxnSpMk id="42" creationId="{0DD43AF5-7DE5-A246-26E2-B0826C89BE79}"/>
          </ac:cxnSpMkLst>
        </pc:cxnChg>
        <pc:cxnChg chg="mod">
          <ac:chgData name="Péter" userId="b243dbcc-a775-443b-99f8-30dfc60210d0" providerId="ADAL" clId="{94354986-1E00-4BCA-A582-4506AE0DBDF8}" dt="2023-06-07T21:49:31.549" v="6182"/>
          <ac:cxnSpMkLst>
            <pc:docMk/>
            <pc:sldMk cId="2825921818" sldId="369"/>
            <ac:cxnSpMk id="48" creationId="{0B1E0042-8B6E-9DBE-D051-9D9A6EBFD73B}"/>
          </ac:cxnSpMkLst>
        </pc:cxnChg>
        <pc:cxnChg chg="mod">
          <ac:chgData name="Péter" userId="b243dbcc-a775-443b-99f8-30dfc60210d0" providerId="ADAL" clId="{94354986-1E00-4BCA-A582-4506AE0DBDF8}" dt="2023-06-07T21:49:31.549" v="6182"/>
          <ac:cxnSpMkLst>
            <pc:docMk/>
            <pc:sldMk cId="2825921818" sldId="369"/>
            <ac:cxnSpMk id="51" creationId="{5DC92892-8745-CEC0-E39C-78E855830D36}"/>
          </ac:cxnSpMkLst>
        </pc:cxnChg>
        <pc:cxnChg chg="mod">
          <ac:chgData name="Péter" userId="b243dbcc-a775-443b-99f8-30dfc60210d0" providerId="ADAL" clId="{94354986-1E00-4BCA-A582-4506AE0DBDF8}" dt="2023-06-07T21:49:31.549" v="6182"/>
          <ac:cxnSpMkLst>
            <pc:docMk/>
            <pc:sldMk cId="2825921818" sldId="369"/>
            <ac:cxnSpMk id="52" creationId="{94426DC9-1FE0-40A6-3FD1-47E697B8F155}"/>
          </ac:cxnSpMkLst>
        </pc:cxnChg>
        <pc:cxnChg chg="add del mod">
          <ac:chgData name="Péter" userId="b243dbcc-a775-443b-99f8-30dfc60210d0" providerId="ADAL" clId="{94354986-1E00-4BCA-A582-4506AE0DBDF8}" dt="2023-06-07T21:49:58.441" v="6185" actId="478"/>
          <ac:cxnSpMkLst>
            <pc:docMk/>
            <pc:sldMk cId="2825921818" sldId="369"/>
            <ac:cxnSpMk id="54" creationId="{B39857F5-B4AE-2924-4EEE-E5BC4DB18565}"/>
          </ac:cxnSpMkLst>
        </pc:cxnChg>
      </pc:sldChg>
      <pc:sldMasterChg chg="del delSldLayout">
        <pc:chgData name="Péter" userId="b243dbcc-a775-443b-99f8-30dfc60210d0" providerId="ADAL" clId="{94354986-1E00-4BCA-A582-4506AE0DBDF8}" dt="2023-06-07T18:45:39.230" v="3843" actId="47"/>
        <pc:sldMasterMkLst>
          <pc:docMk/>
          <pc:sldMasterMk cId="0" sldId="2147483661"/>
        </pc:sldMasterMkLst>
        <pc:sldLayoutChg chg="del">
          <pc:chgData name="Péter" userId="b243dbcc-a775-443b-99f8-30dfc60210d0" providerId="ADAL" clId="{94354986-1E00-4BCA-A582-4506AE0DBDF8}" dt="2023-06-07T18:45:39.230" v="3843" actId="47"/>
          <pc:sldLayoutMkLst>
            <pc:docMk/>
            <pc:sldMasterMk cId="0" sldId="2147483661"/>
            <pc:sldLayoutMk cId="1366254972" sldId="2147483867"/>
          </pc:sldLayoutMkLst>
        </pc:sldLayoutChg>
        <pc:sldLayoutChg chg="del">
          <pc:chgData name="Péter" userId="b243dbcc-a775-443b-99f8-30dfc60210d0" providerId="ADAL" clId="{94354986-1E00-4BCA-A582-4506AE0DBDF8}" dt="2023-06-07T18:45:39.230" v="3843" actId="47"/>
          <pc:sldLayoutMkLst>
            <pc:docMk/>
            <pc:sldMasterMk cId="0" sldId="2147483661"/>
            <pc:sldLayoutMk cId="917669874" sldId="2147483868"/>
          </pc:sldLayoutMkLst>
        </pc:sldLayoutChg>
        <pc:sldLayoutChg chg="del">
          <pc:chgData name="Péter" userId="b243dbcc-a775-443b-99f8-30dfc60210d0" providerId="ADAL" clId="{94354986-1E00-4BCA-A582-4506AE0DBDF8}" dt="2023-06-07T18:45:39.230" v="3843" actId="47"/>
          <pc:sldLayoutMkLst>
            <pc:docMk/>
            <pc:sldMasterMk cId="0" sldId="2147483661"/>
            <pc:sldLayoutMk cId="998241038" sldId="2147483869"/>
          </pc:sldLayoutMkLst>
        </pc:sldLayoutChg>
        <pc:sldLayoutChg chg="del">
          <pc:chgData name="Péter" userId="b243dbcc-a775-443b-99f8-30dfc60210d0" providerId="ADAL" clId="{94354986-1E00-4BCA-A582-4506AE0DBDF8}" dt="2023-06-07T18:45:39.230" v="3843" actId="47"/>
          <pc:sldLayoutMkLst>
            <pc:docMk/>
            <pc:sldMasterMk cId="0" sldId="2147483661"/>
            <pc:sldLayoutMk cId="2363655580" sldId="2147483870"/>
          </pc:sldLayoutMkLst>
        </pc:sldLayoutChg>
        <pc:sldLayoutChg chg="del">
          <pc:chgData name="Péter" userId="b243dbcc-a775-443b-99f8-30dfc60210d0" providerId="ADAL" clId="{94354986-1E00-4BCA-A582-4506AE0DBDF8}" dt="2023-06-07T18:45:39.230" v="3843" actId="47"/>
          <pc:sldLayoutMkLst>
            <pc:docMk/>
            <pc:sldMasterMk cId="0" sldId="2147483661"/>
            <pc:sldLayoutMk cId="3519728956" sldId="2147483871"/>
          </pc:sldLayoutMkLst>
        </pc:sldLayoutChg>
        <pc:sldLayoutChg chg="del">
          <pc:chgData name="Péter" userId="b243dbcc-a775-443b-99f8-30dfc60210d0" providerId="ADAL" clId="{94354986-1E00-4BCA-A582-4506AE0DBDF8}" dt="2023-06-07T18:45:39.230" v="3843" actId="47"/>
          <pc:sldLayoutMkLst>
            <pc:docMk/>
            <pc:sldMasterMk cId="0" sldId="2147483661"/>
            <pc:sldLayoutMk cId="419894292" sldId="2147483872"/>
          </pc:sldLayoutMkLst>
        </pc:sldLayoutChg>
        <pc:sldLayoutChg chg="del">
          <pc:chgData name="Péter" userId="b243dbcc-a775-443b-99f8-30dfc60210d0" providerId="ADAL" clId="{94354986-1E00-4BCA-A582-4506AE0DBDF8}" dt="2023-06-07T18:45:39.230" v="3843" actId="47"/>
          <pc:sldLayoutMkLst>
            <pc:docMk/>
            <pc:sldMasterMk cId="0" sldId="2147483661"/>
            <pc:sldLayoutMk cId="2015957461" sldId="2147483873"/>
          </pc:sldLayoutMkLst>
        </pc:sldLayoutChg>
        <pc:sldLayoutChg chg="del">
          <pc:chgData name="Péter" userId="b243dbcc-a775-443b-99f8-30dfc60210d0" providerId="ADAL" clId="{94354986-1E00-4BCA-A582-4506AE0DBDF8}" dt="2023-06-07T18:45:39.230" v="3843" actId="47"/>
          <pc:sldLayoutMkLst>
            <pc:docMk/>
            <pc:sldMasterMk cId="0" sldId="2147483661"/>
            <pc:sldLayoutMk cId="485126405" sldId="2147483895"/>
          </pc:sldLayoutMkLst>
        </pc:sldLayoutChg>
        <pc:sldLayoutChg chg="del">
          <pc:chgData name="Péter" userId="b243dbcc-a775-443b-99f8-30dfc60210d0" providerId="ADAL" clId="{94354986-1E00-4BCA-A582-4506AE0DBDF8}" dt="2023-06-07T18:45:39.230" v="3843" actId="47"/>
          <pc:sldLayoutMkLst>
            <pc:docMk/>
            <pc:sldMasterMk cId="0" sldId="2147483661"/>
            <pc:sldLayoutMk cId="1098737021" sldId="2147483896"/>
          </pc:sldLayoutMkLst>
        </pc:sldLayoutChg>
      </pc:sldMasterChg>
      <pc:sldMasterChg chg="delSldLayout">
        <pc:chgData name="Péter" userId="b243dbcc-a775-443b-99f8-30dfc60210d0" providerId="ADAL" clId="{94354986-1E00-4BCA-A582-4506AE0DBDF8}" dt="2023-06-07T19:41:54.475" v="4746" actId="47"/>
        <pc:sldMasterMkLst>
          <pc:docMk/>
          <pc:sldMasterMk cId="0" sldId="2147483801"/>
        </pc:sldMasterMkLst>
        <pc:sldLayoutChg chg="del">
          <pc:chgData name="Péter" userId="b243dbcc-a775-443b-99f8-30dfc60210d0" providerId="ADAL" clId="{94354986-1E00-4BCA-A582-4506AE0DBDF8}" dt="2023-06-07T19:24:07.040" v="4509" actId="47"/>
          <pc:sldLayoutMkLst>
            <pc:docMk/>
            <pc:sldMasterMk cId="0" sldId="2147483801"/>
            <pc:sldLayoutMk cId="885635346" sldId="2147483898"/>
          </pc:sldLayoutMkLst>
        </pc:sldLayoutChg>
        <pc:sldLayoutChg chg="del">
          <pc:chgData name="Péter" userId="b243dbcc-a775-443b-99f8-30dfc60210d0" providerId="ADAL" clId="{94354986-1E00-4BCA-A582-4506AE0DBDF8}" dt="2023-06-07T19:41:54.475" v="4746" actId="47"/>
          <pc:sldLayoutMkLst>
            <pc:docMk/>
            <pc:sldMasterMk cId="0" sldId="2147483801"/>
            <pc:sldLayoutMk cId="2797182445" sldId="2147483898"/>
          </pc:sldLayoutMkLst>
        </pc:sldLayoutChg>
        <pc:sldLayoutChg chg="del">
          <pc:chgData name="Péter" userId="b243dbcc-a775-443b-99f8-30dfc60210d0" providerId="ADAL" clId="{94354986-1E00-4BCA-A582-4506AE0DBDF8}" dt="2023-06-07T19:11:07.459" v="4280" actId="47"/>
          <pc:sldLayoutMkLst>
            <pc:docMk/>
            <pc:sldMasterMk cId="0" sldId="2147483801"/>
            <pc:sldLayoutMk cId="3777961443" sldId="2147483898"/>
          </pc:sldLayoutMkLst>
        </pc:sldLayoutChg>
        <pc:sldLayoutChg chg="del">
          <pc:chgData name="Péter" userId="b243dbcc-a775-443b-99f8-30dfc60210d0" providerId="ADAL" clId="{94354986-1E00-4BCA-A582-4506AE0DBDF8}" dt="2023-06-07T19:09:01.068" v="4214" actId="47"/>
          <pc:sldLayoutMkLst>
            <pc:docMk/>
            <pc:sldMasterMk cId="0" sldId="2147483801"/>
            <pc:sldLayoutMk cId="4101943901" sldId="2147483898"/>
          </pc:sldLayoutMkLst>
        </pc:sldLayoutChg>
      </pc:sldMasterChg>
      <pc:sldMasterChg chg="del delSldLayout">
        <pc:chgData name="Péter" userId="b243dbcc-a775-443b-99f8-30dfc60210d0" providerId="ADAL" clId="{94354986-1E00-4BCA-A582-4506AE0DBDF8}" dt="2023-06-07T18:45:35.171" v="3842" actId="47"/>
        <pc:sldMasterMkLst>
          <pc:docMk/>
          <pc:sldMasterMk cId="0" sldId="2147483813"/>
        </pc:sldMasterMkLst>
        <pc:sldLayoutChg chg="del">
          <pc:chgData name="Péter" userId="b243dbcc-a775-443b-99f8-30dfc60210d0" providerId="ADAL" clId="{94354986-1E00-4BCA-A582-4506AE0DBDF8}" dt="2023-06-07T18:45:35.171" v="3842" actId="47"/>
          <pc:sldLayoutMkLst>
            <pc:docMk/>
            <pc:sldMasterMk cId="0" sldId="2147483813"/>
            <pc:sldLayoutMk cId="2921283801" sldId="2147483884"/>
          </pc:sldLayoutMkLst>
        </pc:sldLayoutChg>
        <pc:sldLayoutChg chg="del">
          <pc:chgData name="Péter" userId="b243dbcc-a775-443b-99f8-30dfc60210d0" providerId="ADAL" clId="{94354986-1E00-4BCA-A582-4506AE0DBDF8}" dt="2023-06-07T18:45:35.171" v="3842" actId="47"/>
          <pc:sldLayoutMkLst>
            <pc:docMk/>
            <pc:sldMasterMk cId="0" sldId="2147483813"/>
            <pc:sldLayoutMk cId="1148502467" sldId="2147483885"/>
          </pc:sldLayoutMkLst>
        </pc:sldLayoutChg>
        <pc:sldLayoutChg chg="del">
          <pc:chgData name="Péter" userId="b243dbcc-a775-443b-99f8-30dfc60210d0" providerId="ADAL" clId="{94354986-1E00-4BCA-A582-4506AE0DBDF8}" dt="2023-06-07T18:45:35.171" v="3842" actId="47"/>
          <pc:sldLayoutMkLst>
            <pc:docMk/>
            <pc:sldMasterMk cId="0" sldId="2147483813"/>
            <pc:sldLayoutMk cId="1269807290" sldId="2147483886"/>
          </pc:sldLayoutMkLst>
        </pc:sldLayoutChg>
        <pc:sldLayoutChg chg="del">
          <pc:chgData name="Péter" userId="b243dbcc-a775-443b-99f8-30dfc60210d0" providerId="ADAL" clId="{94354986-1E00-4BCA-A582-4506AE0DBDF8}" dt="2023-06-07T18:45:35.171" v="3842" actId="47"/>
          <pc:sldLayoutMkLst>
            <pc:docMk/>
            <pc:sldMasterMk cId="0" sldId="2147483813"/>
            <pc:sldLayoutMk cId="4045530134" sldId="2147483887"/>
          </pc:sldLayoutMkLst>
        </pc:sldLayoutChg>
        <pc:sldLayoutChg chg="del">
          <pc:chgData name="Péter" userId="b243dbcc-a775-443b-99f8-30dfc60210d0" providerId="ADAL" clId="{94354986-1E00-4BCA-A582-4506AE0DBDF8}" dt="2023-06-07T18:45:35.171" v="3842" actId="47"/>
          <pc:sldLayoutMkLst>
            <pc:docMk/>
            <pc:sldMasterMk cId="0" sldId="2147483813"/>
            <pc:sldLayoutMk cId="2200430189" sldId="2147483888"/>
          </pc:sldLayoutMkLst>
        </pc:sldLayoutChg>
        <pc:sldLayoutChg chg="del">
          <pc:chgData name="Péter" userId="b243dbcc-a775-443b-99f8-30dfc60210d0" providerId="ADAL" clId="{94354986-1E00-4BCA-A582-4506AE0DBDF8}" dt="2023-06-07T18:45:35.171" v="3842" actId="47"/>
          <pc:sldLayoutMkLst>
            <pc:docMk/>
            <pc:sldMasterMk cId="0" sldId="2147483813"/>
            <pc:sldLayoutMk cId="2946174891" sldId="2147483889"/>
          </pc:sldLayoutMkLst>
        </pc:sldLayoutChg>
        <pc:sldLayoutChg chg="del">
          <pc:chgData name="Péter" userId="b243dbcc-a775-443b-99f8-30dfc60210d0" providerId="ADAL" clId="{94354986-1E00-4BCA-A582-4506AE0DBDF8}" dt="2023-06-07T18:45:35.171" v="3842" actId="47"/>
          <pc:sldLayoutMkLst>
            <pc:docMk/>
            <pc:sldMasterMk cId="0" sldId="2147483813"/>
            <pc:sldLayoutMk cId="4147683282" sldId="2147483890"/>
          </pc:sldLayoutMkLst>
        </pc:sldLayoutChg>
        <pc:sldLayoutChg chg="del">
          <pc:chgData name="Péter" userId="b243dbcc-a775-443b-99f8-30dfc60210d0" providerId="ADAL" clId="{94354986-1E00-4BCA-A582-4506AE0DBDF8}" dt="2023-06-07T18:45:35.171" v="3842" actId="47"/>
          <pc:sldLayoutMkLst>
            <pc:docMk/>
            <pc:sldMasterMk cId="0" sldId="2147483813"/>
            <pc:sldLayoutMk cId="3415894999" sldId="2147483891"/>
          </pc:sldLayoutMkLst>
        </pc:sldLayoutChg>
        <pc:sldLayoutChg chg="del">
          <pc:chgData name="Péter" userId="b243dbcc-a775-443b-99f8-30dfc60210d0" providerId="ADAL" clId="{94354986-1E00-4BCA-A582-4506AE0DBDF8}" dt="2023-06-07T18:45:35.171" v="3842" actId="47"/>
          <pc:sldLayoutMkLst>
            <pc:docMk/>
            <pc:sldMasterMk cId="0" sldId="2147483813"/>
            <pc:sldLayoutMk cId="1055328708" sldId="2147483892"/>
          </pc:sldLayoutMkLst>
        </pc:sldLayoutChg>
        <pc:sldLayoutChg chg="del">
          <pc:chgData name="Péter" userId="b243dbcc-a775-443b-99f8-30dfc60210d0" providerId="ADAL" clId="{94354986-1E00-4BCA-A582-4506AE0DBDF8}" dt="2023-06-07T18:45:35.171" v="3842" actId="47"/>
          <pc:sldLayoutMkLst>
            <pc:docMk/>
            <pc:sldMasterMk cId="0" sldId="2147483813"/>
            <pc:sldLayoutMk cId="113782032" sldId="2147483893"/>
          </pc:sldLayoutMkLst>
        </pc:sldLayoutChg>
        <pc:sldLayoutChg chg="del">
          <pc:chgData name="Péter" userId="b243dbcc-a775-443b-99f8-30dfc60210d0" providerId="ADAL" clId="{94354986-1E00-4BCA-A582-4506AE0DBDF8}" dt="2023-06-07T18:45:35.171" v="3842" actId="47"/>
          <pc:sldLayoutMkLst>
            <pc:docMk/>
            <pc:sldMasterMk cId="0" sldId="2147483813"/>
            <pc:sldLayoutMk cId="2495984223" sldId="2147483898"/>
          </pc:sldLayoutMkLst>
        </pc:sldLayoutChg>
      </pc:sldMasterChg>
    </pc:docChg>
  </pc:docChgLst>
  <pc:docChgLst>
    <pc:chgData name="Péter" userId="b243dbcc-a775-443b-99f8-30dfc60210d0" providerId="ADAL" clId="{E88538BD-BED3-4D51-90E4-668B712433BA}"/>
    <pc:docChg chg="undo custSel modSld">
      <pc:chgData name="Péter" userId="b243dbcc-a775-443b-99f8-30dfc60210d0" providerId="ADAL" clId="{E88538BD-BED3-4D51-90E4-668B712433BA}" dt="2023-05-15T21:31:37.297" v="119"/>
      <pc:docMkLst>
        <pc:docMk/>
      </pc:docMkLst>
      <pc:sldChg chg="modTransition">
        <pc:chgData name="Péter" userId="b243dbcc-a775-443b-99f8-30dfc60210d0" providerId="ADAL" clId="{E88538BD-BED3-4D51-90E4-668B712433BA}" dt="2023-05-15T21:30:42.128" v="108"/>
        <pc:sldMkLst>
          <pc:docMk/>
          <pc:sldMk cId="0" sldId="256"/>
        </pc:sldMkLst>
      </pc:sldChg>
      <pc:sldChg chg="modTransition">
        <pc:chgData name="Péter" userId="b243dbcc-a775-443b-99f8-30dfc60210d0" providerId="ADAL" clId="{E88538BD-BED3-4D51-90E4-668B712433BA}" dt="2023-05-15T21:30:42.128" v="108"/>
        <pc:sldMkLst>
          <pc:docMk/>
          <pc:sldMk cId="0" sldId="264"/>
        </pc:sldMkLst>
      </pc:sldChg>
      <pc:sldChg chg="modTransition">
        <pc:chgData name="Péter" userId="b243dbcc-a775-443b-99f8-30dfc60210d0" providerId="ADAL" clId="{E88538BD-BED3-4D51-90E4-668B712433BA}" dt="2023-05-15T21:30:42.128" v="108"/>
        <pc:sldMkLst>
          <pc:docMk/>
          <pc:sldMk cId="0" sldId="270"/>
        </pc:sldMkLst>
      </pc:sldChg>
      <pc:sldChg chg="modTransition">
        <pc:chgData name="Péter" userId="b243dbcc-a775-443b-99f8-30dfc60210d0" providerId="ADAL" clId="{E88538BD-BED3-4D51-90E4-668B712433BA}" dt="2023-05-15T21:30:42.128" v="108"/>
        <pc:sldMkLst>
          <pc:docMk/>
          <pc:sldMk cId="0" sldId="271"/>
        </pc:sldMkLst>
      </pc:sldChg>
      <pc:sldChg chg="modTransition">
        <pc:chgData name="Péter" userId="b243dbcc-a775-443b-99f8-30dfc60210d0" providerId="ADAL" clId="{E88538BD-BED3-4D51-90E4-668B712433BA}" dt="2023-05-15T21:30:42.128" v="108"/>
        <pc:sldMkLst>
          <pc:docMk/>
          <pc:sldMk cId="0" sldId="272"/>
        </pc:sldMkLst>
      </pc:sldChg>
      <pc:sldChg chg="modTransition">
        <pc:chgData name="Péter" userId="b243dbcc-a775-443b-99f8-30dfc60210d0" providerId="ADAL" clId="{E88538BD-BED3-4D51-90E4-668B712433BA}" dt="2023-05-15T21:30:42.128" v="108"/>
        <pc:sldMkLst>
          <pc:docMk/>
          <pc:sldMk cId="0" sldId="273"/>
        </pc:sldMkLst>
      </pc:sldChg>
      <pc:sldChg chg="modTransition">
        <pc:chgData name="Péter" userId="b243dbcc-a775-443b-99f8-30dfc60210d0" providerId="ADAL" clId="{E88538BD-BED3-4D51-90E4-668B712433BA}" dt="2023-05-15T21:30:42.128" v="108"/>
        <pc:sldMkLst>
          <pc:docMk/>
          <pc:sldMk cId="0" sldId="274"/>
        </pc:sldMkLst>
      </pc:sldChg>
      <pc:sldChg chg="modTransition">
        <pc:chgData name="Péter" userId="b243dbcc-a775-443b-99f8-30dfc60210d0" providerId="ADAL" clId="{E88538BD-BED3-4D51-90E4-668B712433BA}" dt="2023-05-15T21:30:42.128" v="108"/>
        <pc:sldMkLst>
          <pc:docMk/>
          <pc:sldMk cId="0" sldId="275"/>
        </pc:sldMkLst>
      </pc:sldChg>
      <pc:sldChg chg="modTransition">
        <pc:chgData name="Péter" userId="b243dbcc-a775-443b-99f8-30dfc60210d0" providerId="ADAL" clId="{E88538BD-BED3-4D51-90E4-668B712433BA}" dt="2023-05-15T21:30:42.128" v="108"/>
        <pc:sldMkLst>
          <pc:docMk/>
          <pc:sldMk cId="0" sldId="276"/>
        </pc:sldMkLst>
      </pc:sldChg>
      <pc:sldChg chg="modTransition">
        <pc:chgData name="Péter" userId="b243dbcc-a775-443b-99f8-30dfc60210d0" providerId="ADAL" clId="{E88538BD-BED3-4D51-90E4-668B712433BA}" dt="2023-05-15T21:30:42.128" v="108"/>
        <pc:sldMkLst>
          <pc:docMk/>
          <pc:sldMk cId="0" sldId="278"/>
        </pc:sldMkLst>
      </pc:sldChg>
      <pc:sldChg chg="modTransition">
        <pc:chgData name="Péter" userId="b243dbcc-a775-443b-99f8-30dfc60210d0" providerId="ADAL" clId="{E88538BD-BED3-4D51-90E4-668B712433BA}" dt="2023-05-15T21:30:42.128" v="108"/>
        <pc:sldMkLst>
          <pc:docMk/>
          <pc:sldMk cId="0" sldId="279"/>
        </pc:sldMkLst>
      </pc:sldChg>
      <pc:sldChg chg="modTransition">
        <pc:chgData name="Péter" userId="b243dbcc-a775-443b-99f8-30dfc60210d0" providerId="ADAL" clId="{E88538BD-BED3-4D51-90E4-668B712433BA}" dt="2023-05-15T21:30:42.128" v="108"/>
        <pc:sldMkLst>
          <pc:docMk/>
          <pc:sldMk cId="0" sldId="280"/>
        </pc:sldMkLst>
      </pc:sldChg>
      <pc:sldChg chg="modTransition">
        <pc:chgData name="Péter" userId="b243dbcc-a775-443b-99f8-30dfc60210d0" providerId="ADAL" clId="{E88538BD-BED3-4D51-90E4-668B712433BA}" dt="2023-05-15T21:30:42.128" v="108"/>
        <pc:sldMkLst>
          <pc:docMk/>
          <pc:sldMk cId="0" sldId="281"/>
        </pc:sldMkLst>
      </pc:sldChg>
      <pc:sldChg chg="addSp modSp mod modTransition modAnim">
        <pc:chgData name="Péter" userId="b243dbcc-a775-443b-99f8-30dfc60210d0" providerId="ADAL" clId="{E88538BD-BED3-4D51-90E4-668B712433BA}" dt="2023-05-15T21:30:42.128" v="108"/>
        <pc:sldMkLst>
          <pc:docMk/>
          <pc:sldMk cId="0" sldId="282"/>
        </pc:sldMkLst>
        <pc:spChg chg="add mod">
          <ac:chgData name="Péter" userId="b243dbcc-a775-443b-99f8-30dfc60210d0" providerId="ADAL" clId="{E88538BD-BED3-4D51-90E4-668B712433BA}" dt="2023-05-15T20:02:21.380" v="13" actId="20577"/>
          <ac:spMkLst>
            <pc:docMk/>
            <pc:sldMk cId="0" sldId="282"/>
            <ac:spMk id="10" creationId="{19D9665B-A970-E24F-A45D-D7A36CC2778A}"/>
          </ac:spMkLst>
        </pc:spChg>
        <pc:spChg chg="add mod">
          <ac:chgData name="Péter" userId="b243dbcc-a775-443b-99f8-30dfc60210d0" providerId="ADAL" clId="{E88538BD-BED3-4D51-90E4-668B712433BA}" dt="2023-05-15T20:02:37.177" v="21" actId="20577"/>
          <ac:spMkLst>
            <pc:docMk/>
            <pc:sldMk cId="0" sldId="282"/>
            <ac:spMk id="11" creationId="{1B4CE7CB-8F61-8ABA-2F49-C5369E4825E9}"/>
          </ac:spMkLst>
        </pc:spChg>
        <pc:spChg chg="mod">
          <ac:chgData name="Péter" userId="b243dbcc-a775-443b-99f8-30dfc60210d0" providerId="ADAL" clId="{E88538BD-BED3-4D51-90E4-668B712433BA}" dt="2023-05-15T20:02:02.596" v="7" actId="1076"/>
          <ac:spMkLst>
            <pc:docMk/>
            <pc:sldMk cId="0" sldId="282"/>
            <ac:spMk id="18" creationId="{00000000-0000-0000-0000-000000000000}"/>
          </ac:spMkLst>
        </pc:spChg>
        <pc:picChg chg="add mod">
          <ac:chgData name="Péter" userId="b243dbcc-a775-443b-99f8-30dfc60210d0" providerId="ADAL" clId="{E88538BD-BED3-4D51-90E4-668B712433BA}" dt="2023-05-15T20:01:52.247" v="4" actId="1076"/>
          <ac:picMkLst>
            <pc:docMk/>
            <pc:sldMk cId="0" sldId="282"/>
            <ac:picMk id="8" creationId="{E6F2ED4D-8DAB-5468-B61D-C01B0890251E}"/>
          </ac:picMkLst>
        </pc:picChg>
        <pc:picChg chg="mod">
          <ac:chgData name="Péter" userId="b243dbcc-a775-443b-99f8-30dfc60210d0" providerId="ADAL" clId="{E88538BD-BED3-4D51-90E4-668B712433BA}" dt="2023-05-15T20:02:02.596" v="7" actId="1076"/>
          <ac:picMkLst>
            <pc:docMk/>
            <pc:sldMk cId="0" sldId="282"/>
            <ac:picMk id="26" creationId="{45AC7C61-39EF-46B5-B0E4-F0420C9BEDAF}"/>
          </ac:picMkLst>
        </pc:picChg>
        <pc:cxnChg chg="mod">
          <ac:chgData name="Péter" userId="b243dbcc-a775-443b-99f8-30dfc60210d0" providerId="ADAL" clId="{E88538BD-BED3-4D51-90E4-668B712433BA}" dt="2023-05-15T19:53:40.394" v="0" actId="14100"/>
          <ac:cxnSpMkLst>
            <pc:docMk/>
            <pc:sldMk cId="0" sldId="282"/>
            <ac:cxnSpMk id="9" creationId="{00000000-0000-0000-0000-000000000000}"/>
          </ac:cxnSpMkLst>
        </pc:cxnChg>
      </pc:sldChg>
      <pc:sldChg chg="modSp modTransition">
        <pc:chgData name="Péter" userId="b243dbcc-a775-443b-99f8-30dfc60210d0" providerId="ADAL" clId="{E88538BD-BED3-4D51-90E4-668B712433BA}" dt="2023-05-15T21:30:53.901" v="112" actId="20577"/>
        <pc:sldMkLst>
          <pc:docMk/>
          <pc:sldMk cId="0" sldId="283"/>
        </pc:sldMkLst>
        <pc:spChg chg="mod">
          <ac:chgData name="Péter" userId="b243dbcc-a775-443b-99f8-30dfc60210d0" providerId="ADAL" clId="{E88538BD-BED3-4D51-90E4-668B712433BA}" dt="2023-05-15T21:30:53.901" v="112" actId="20577"/>
          <ac:spMkLst>
            <pc:docMk/>
            <pc:sldMk cId="0" sldId="283"/>
            <ac:spMk id="26" creationId="{00000000-0000-0000-0000-000000000000}"/>
          </ac:spMkLst>
        </pc:spChg>
      </pc:sldChg>
      <pc:sldChg chg="modTransition">
        <pc:chgData name="Péter" userId="b243dbcc-a775-443b-99f8-30dfc60210d0" providerId="ADAL" clId="{E88538BD-BED3-4D51-90E4-668B712433BA}" dt="2023-05-15T21:30:42.128" v="108"/>
        <pc:sldMkLst>
          <pc:docMk/>
          <pc:sldMk cId="0" sldId="284"/>
        </pc:sldMkLst>
      </pc:sldChg>
      <pc:sldChg chg="addSp modSp mod modTransition modAnim">
        <pc:chgData name="Péter" userId="b243dbcc-a775-443b-99f8-30dfc60210d0" providerId="ADAL" clId="{E88538BD-BED3-4D51-90E4-668B712433BA}" dt="2023-05-15T21:31:37.297" v="119"/>
        <pc:sldMkLst>
          <pc:docMk/>
          <pc:sldMk cId="0" sldId="285"/>
        </pc:sldMkLst>
        <pc:cxnChg chg="add mod">
          <ac:chgData name="Péter" userId="b243dbcc-a775-443b-99f8-30dfc60210d0" providerId="ADAL" clId="{E88538BD-BED3-4D51-90E4-668B712433BA}" dt="2023-05-15T21:31:22.257" v="117" actId="14100"/>
          <ac:cxnSpMkLst>
            <pc:docMk/>
            <pc:sldMk cId="0" sldId="285"/>
            <ac:cxnSpMk id="9" creationId="{11C91534-B147-0333-9360-562DA8783A9B}"/>
          </ac:cxnSpMkLst>
        </pc:cxnChg>
      </pc:sldChg>
      <pc:sldChg chg="addSp modSp mod modTransition">
        <pc:chgData name="Péter" userId="b243dbcc-a775-443b-99f8-30dfc60210d0" providerId="ADAL" clId="{E88538BD-BED3-4D51-90E4-668B712433BA}" dt="2023-05-15T21:30:42.128" v="108"/>
        <pc:sldMkLst>
          <pc:docMk/>
          <pc:sldMk cId="0" sldId="286"/>
        </pc:sldMkLst>
        <pc:spChg chg="add mod">
          <ac:chgData name="Péter" userId="b243dbcc-a775-443b-99f8-30dfc60210d0" providerId="ADAL" clId="{E88538BD-BED3-4D51-90E4-668B712433BA}" dt="2023-05-15T20:05:48.714" v="54" actId="1076"/>
          <ac:spMkLst>
            <pc:docMk/>
            <pc:sldMk cId="0" sldId="286"/>
            <ac:spMk id="12" creationId="{8129CF26-2B7F-85F9-C956-259DB8ECA3D3}"/>
          </ac:spMkLst>
        </pc:spChg>
        <pc:spChg chg="add mod">
          <ac:chgData name="Péter" userId="b243dbcc-a775-443b-99f8-30dfc60210d0" providerId="ADAL" clId="{E88538BD-BED3-4D51-90E4-668B712433BA}" dt="2023-05-15T20:06:03.854" v="70" actId="20577"/>
          <ac:spMkLst>
            <pc:docMk/>
            <pc:sldMk cId="0" sldId="286"/>
            <ac:spMk id="13" creationId="{A5752608-2B37-2A74-9290-D3EDE9A02672}"/>
          </ac:spMkLst>
        </pc:spChg>
        <pc:spChg chg="add mod">
          <ac:chgData name="Péter" userId="b243dbcc-a775-443b-99f8-30dfc60210d0" providerId="ADAL" clId="{E88538BD-BED3-4D51-90E4-668B712433BA}" dt="2023-05-15T20:06:19.288" v="87" actId="1076"/>
          <ac:spMkLst>
            <pc:docMk/>
            <pc:sldMk cId="0" sldId="286"/>
            <ac:spMk id="14" creationId="{F225D717-D495-80BB-A7F1-184C58EB1497}"/>
          </ac:spMkLst>
        </pc:spChg>
        <pc:spChg chg="add mod">
          <ac:chgData name="Péter" userId="b243dbcc-a775-443b-99f8-30dfc60210d0" providerId="ADAL" clId="{E88538BD-BED3-4D51-90E4-668B712433BA}" dt="2023-05-15T20:06:33.208" v="106" actId="20577"/>
          <ac:spMkLst>
            <pc:docMk/>
            <pc:sldMk cId="0" sldId="286"/>
            <ac:spMk id="15" creationId="{BC9EAE81-2769-7118-1BB4-4B146A1527CA}"/>
          </ac:spMkLst>
        </pc:spChg>
        <pc:spChg chg="mod">
          <ac:chgData name="Péter" userId="b243dbcc-a775-443b-99f8-30dfc60210d0" providerId="ADAL" clId="{E88538BD-BED3-4D51-90E4-668B712433BA}" dt="2023-05-15T20:03:49.302" v="25" actId="1076"/>
          <ac:spMkLst>
            <pc:docMk/>
            <pc:sldMk cId="0" sldId="286"/>
            <ac:spMk id="22" creationId="{00000000-0000-0000-0000-000000000000}"/>
          </ac:spMkLst>
        </pc:spChg>
        <pc:spChg chg="mod">
          <ac:chgData name="Péter" userId="b243dbcc-a775-443b-99f8-30dfc60210d0" providerId="ADAL" clId="{E88538BD-BED3-4D51-90E4-668B712433BA}" dt="2023-05-15T20:03:49.302" v="25" actId="1076"/>
          <ac:spMkLst>
            <pc:docMk/>
            <pc:sldMk cId="0" sldId="286"/>
            <ac:spMk id="24" creationId="{00000000-0000-0000-0000-000000000000}"/>
          </ac:spMkLst>
        </pc:spChg>
        <pc:grpChg chg="mod">
          <ac:chgData name="Péter" userId="b243dbcc-a775-443b-99f8-30dfc60210d0" providerId="ADAL" clId="{E88538BD-BED3-4D51-90E4-668B712433BA}" dt="2023-05-15T20:03:49.302" v="25" actId="1076"/>
          <ac:grpSpMkLst>
            <pc:docMk/>
            <pc:sldMk cId="0" sldId="286"/>
            <ac:grpSpMk id="44036" creationId="{00000000-0000-0000-0000-000000000000}"/>
          </ac:grpSpMkLst>
        </pc:grpChg>
        <pc:picChg chg="add mod">
          <ac:chgData name="Péter" userId="b243dbcc-a775-443b-99f8-30dfc60210d0" providerId="ADAL" clId="{E88538BD-BED3-4D51-90E4-668B712433BA}" dt="2023-05-15T20:05:51.229" v="55" actId="1076"/>
          <ac:picMkLst>
            <pc:docMk/>
            <pc:sldMk cId="0" sldId="286"/>
            <ac:picMk id="2" creationId="{6AD128C7-5D69-002E-BC91-C114AED7DF83}"/>
          </ac:picMkLst>
        </pc:picChg>
        <pc:picChg chg="add mod">
          <ac:chgData name="Péter" userId="b243dbcc-a775-443b-99f8-30dfc60210d0" providerId="ADAL" clId="{E88538BD-BED3-4D51-90E4-668B712433BA}" dt="2023-05-15T20:05:54.375" v="57" actId="1076"/>
          <ac:picMkLst>
            <pc:docMk/>
            <pc:sldMk cId="0" sldId="286"/>
            <ac:picMk id="7" creationId="{8682E6AF-B53C-7F11-A722-C2DD92F4D500}"/>
          </ac:picMkLst>
        </pc:picChg>
        <pc:picChg chg="add mod">
          <ac:chgData name="Péter" userId="b243dbcc-a775-443b-99f8-30dfc60210d0" providerId="ADAL" clId="{E88538BD-BED3-4D51-90E4-668B712433BA}" dt="2023-05-15T20:05:52.415" v="56" actId="1076"/>
          <ac:picMkLst>
            <pc:docMk/>
            <pc:sldMk cId="0" sldId="286"/>
            <ac:picMk id="9" creationId="{256D2EDB-35D0-1955-81A4-710BD09D0D2F}"/>
          </ac:picMkLst>
        </pc:picChg>
        <pc:picChg chg="add mod">
          <ac:chgData name="Péter" userId="b243dbcc-a775-443b-99f8-30dfc60210d0" providerId="ADAL" clId="{E88538BD-BED3-4D51-90E4-668B712433BA}" dt="2023-05-15T20:06:21.055" v="88" actId="1076"/>
          <ac:picMkLst>
            <pc:docMk/>
            <pc:sldMk cId="0" sldId="286"/>
            <ac:picMk id="11" creationId="{9DAE13D3-84B9-E6E9-CFC7-4BBF59A6498B}"/>
          </ac:picMkLst>
        </pc:picChg>
        <pc:picChg chg="mod">
          <ac:chgData name="Péter" userId="b243dbcc-a775-443b-99f8-30dfc60210d0" providerId="ADAL" clId="{E88538BD-BED3-4D51-90E4-668B712433BA}" dt="2023-05-15T20:03:49.302" v="25" actId="1076"/>
          <ac:picMkLst>
            <pc:docMk/>
            <pc:sldMk cId="0" sldId="286"/>
            <ac:picMk id="44038" creationId="{00000000-0000-0000-0000-000000000000}"/>
          </ac:picMkLst>
        </pc:picChg>
        <pc:picChg chg="mod">
          <ac:chgData name="Péter" userId="b243dbcc-a775-443b-99f8-30dfc60210d0" providerId="ADAL" clId="{E88538BD-BED3-4D51-90E4-668B712433BA}" dt="2023-05-15T20:03:49.302" v="25" actId="1076"/>
          <ac:picMkLst>
            <pc:docMk/>
            <pc:sldMk cId="0" sldId="286"/>
            <ac:picMk id="44039" creationId="{00000000-0000-0000-0000-000000000000}"/>
          </ac:picMkLst>
        </pc:picChg>
        <pc:picChg chg="mod">
          <ac:chgData name="Péter" userId="b243dbcc-a775-443b-99f8-30dfc60210d0" providerId="ADAL" clId="{E88538BD-BED3-4D51-90E4-668B712433BA}" dt="2023-05-15T20:03:49.302" v="25" actId="1076"/>
          <ac:picMkLst>
            <pc:docMk/>
            <pc:sldMk cId="0" sldId="286"/>
            <ac:picMk id="44040" creationId="{00000000-0000-0000-0000-000000000000}"/>
          </ac:picMkLst>
        </pc:picChg>
        <pc:picChg chg="mod">
          <ac:chgData name="Péter" userId="b243dbcc-a775-443b-99f8-30dfc60210d0" providerId="ADAL" clId="{E88538BD-BED3-4D51-90E4-668B712433BA}" dt="2023-05-15T20:03:49.302" v="25" actId="1076"/>
          <ac:picMkLst>
            <pc:docMk/>
            <pc:sldMk cId="0" sldId="286"/>
            <ac:picMk id="44041" creationId="{00000000-0000-0000-0000-000000000000}"/>
          </ac:picMkLst>
        </pc:picChg>
        <pc:picChg chg="mod">
          <ac:chgData name="Péter" userId="b243dbcc-a775-443b-99f8-30dfc60210d0" providerId="ADAL" clId="{E88538BD-BED3-4D51-90E4-668B712433BA}" dt="2023-05-15T20:03:49.302" v="25" actId="1076"/>
          <ac:picMkLst>
            <pc:docMk/>
            <pc:sldMk cId="0" sldId="286"/>
            <ac:picMk id="44042" creationId="{00000000-0000-0000-0000-000000000000}"/>
          </ac:picMkLst>
        </pc:picChg>
        <pc:picChg chg="mod">
          <ac:chgData name="Péter" userId="b243dbcc-a775-443b-99f8-30dfc60210d0" providerId="ADAL" clId="{E88538BD-BED3-4D51-90E4-668B712433BA}" dt="2023-05-15T20:03:49.302" v="25" actId="1076"/>
          <ac:picMkLst>
            <pc:docMk/>
            <pc:sldMk cId="0" sldId="286"/>
            <ac:picMk id="44043" creationId="{00000000-0000-0000-0000-000000000000}"/>
          </ac:picMkLst>
        </pc:picChg>
        <pc:picChg chg="mod">
          <ac:chgData name="Péter" userId="b243dbcc-a775-443b-99f8-30dfc60210d0" providerId="ADAL" clId="{E88538BD-BED3-4D51-90E4-668B712433BA}" dt="2023-05-15T20:03:49.302" v="25" actId="1076"/>
          <ac:picMkLst>
            <pc:docMk/>
            <pc:sldMk cId="0" sldId="286"/>
            <ac:picMk id="44044" creationId="{00000000-0000-0000-0000-000000000000}"/>
          </ac:picMkLst>
        </pc:picChg>
        <pc:picChg chg="mod">
          <ac:chgData name="Péter" userId="b243dbcc-a775-443b-99f8-30dfc60210d0" providerId="ADAL" clId="{E88538BD-BED3-4D51-90E4-668B712433BA}" dt="2023-05-15T20:03:49.302" v="25" actId="1076"/>
          <ac:picMkLst>
            <pc:docMk/>
            <pc:sldMk cId="0" sldId="286"/>
            <ac:picMk id="44045" creationId="{00000000-0000-0000-0000-000000000000}"/>
          </ac:picMkLst>
        </pc:picChg>
        <pc:picChg chg="mod">
          <ac:chgData name="Péter" userId="b243dbcc-a775-443b-99f8-30dfc60210d0" providerId="ADAL" clId="{E88538BD-BED3-4D51-90E4-668B712433BA}" dt="2023-05-15T20:03:49.302" v="25" actId="1076"/>
          <ac:picMkLst>
            <pc:docMk/>
            <pc:sldMk cId="0" sldId="286"/>
            <ac:picMk id="44046" creationId="{00000000-0000-0000-0000-000000000000}"/>
          </ac:picMkLst>
        </pc:picChg>
        <pc:picChg chg="mod">
          <ac:chgData name="Péter" userId="b243dbcc-a775-443b-99f8-30dfc60210d0" providerId="ADAL" clId="{E88538BD-BED3-4D51-90E4-668B712433BA}" dt="2023-05-15T20:03:49.302" v="25" actId="1076"/>
          <ac:picMkLst>
            <pc:docMk/>
            <pc:sldMk cId="0" sldId="286"/>
            <ac:picMk id="44047" creationId="{00000000-0000-0000-0000-000000000000}"/>
          </ac:picMkLst>
        </pc:picChg>
        <pc:picChg chg="mod">
          <ac:chgData name="Péter" userId="b243dbcc-a775-443b-99f8-30dfc60210d0" providerId="ADAL" clId="{E88538BD-BED3-4D51-90E4-668B712433BA}" dt="2023-05-15T20:03:49.302" v="25" actId="1076"/>
          <ac:picMkLst>
            <pc:docMk/>
            <pc:sldMk cId="0" sldId="286"/>
            <ac:picMk id="44048" creationId="{00000000-0000-0000-0000-000000000000}"/>
          </ac:picMkLst>
        </pc:picChg>
        <pc:picChg chg="mod">
          <ac:chgData name="Péter" userId="b243dbcc-a775-443b-99f8-30dfc60210d0" providerId="ADAL" clId="{E88538BD-BED3-4D51-90E4-668B712433BA}" dt="2023-05-15T20:03:49.302" v="25" actId="1076"/>
          <ac:picMkLst>
            <pc:docMk/>
            <pc:sldMk cId="0" sldId="286"/>
            <ac:picMk id="44049" creationId="{00000000-0000-0000-0000-000000000000}"/>
          </ac:picMkLst>
        </pc:picChg>
        <pc:picChg chg="mod">
          <ac:chgData name="Péter" userId="b243dbcc-a775-443b-99f8-30dfc60210d0" providerId="ADAL" clId="{E88538BD-BED3-4D51-90E4-668B712433BA}" dt="2023-05-15T20:03:49.302" v="25" actId="1076"/>
          <ac:picMkLst>
            <pc:docMk/>
            <pc:sldMk cId="0" sldId="286"/>
            <ac:picMk id="44050" creationId="{00000000-0000-0000-0000-000000000000}"/>
          </ac:picMkLst>
        </pc:picChg>
        <pc:picChg chg="mod">
          <ac:chgData name="Péter" userId="b243dbcc-a775-443b-99f8-30dfc60210d0" providerId="ADAL" clId="{E88538BD-BED3-4D51-90E4-668B712433BA}" dt="2023-05-15T20:03:49.302" v="25" actId="1076"/>
          <ac:picMkLst>
            <pc:docMk/>
            <pc:sldMk cId="0" sldId="286"/>
            <ac:picMk id="44051" creationId="{00000000-0000-0000-0000-000000000000}"/>
          </ac:picMkLst>
        </pc:picChg>
        <pc:picChg chg="mod">
          <ac:chgData name="Péter" userId="b243dbcc-a775-443b-99f8-30dfc60210d0" providerId="ADAL" clId="{E88538BD-BED3-4D51-90E4-668B712433BA}" dt="2023-05-15T20:03:49.302" v="25" actId="1076"/>
          <ac:picMkLst>
            <pc:docMk/>
            <pc:sldMk cId="0" sldId="286"/>
            <ac:picMk id="44052" creationId="{00000000-0000-0000-0000-000000000000}"/>
          </ac:picMkLst>
        </pc:picChg>
        <pc:picChg chg="mod">
          <ac:chgData name="Péter" userId="b243dbcc-a775-443b-99f8-30dfc60210d0" providerId="ADAL" clId="{E88538BD-BED3-4D51-90E4-668B712433BA}" dt="2023-05-15T20:03:49.302" v="25" actId="1076"/>
          <ac:picMkLst>
            <pc:docMk/>
            <pc:sldMk cId="0" sldId="286"/>
            <ac:picMk id="44053" creationId="{00000000-0000-0000-0000-000000000000}"/>
          </ac:picMkLst>
        </pc:picChg>
        <pc:picChg chg="mod">
          <ac:chgData name="Péter" userId="b243dbcc-a775-443b-99f8-30dfc60210d0" providerId="ADAL" clId="{E88538BD-BED3-4D51-90E4-668B712433BA}" dt="2023-05-15T20:03:49.302" v="25" actId="1076"/>
          <ac:picMkLst>
            <pc:docMk/>
            <pc:sldMk cId="0" sldId="286"/>
            <ac:picMk id="44054" creationId="{00000000-0000-0000-0000-000000000000}"/>
          </ac:picMkLst>
        </pc:picChg>
        <pc:picChg chg="mod">
          <ac:chgData name="Péter" userId="b243dbcc-a775-443b-99f8-30dfc60210d0" providerId="ADAL" clId="{E88538BD-BED3-4D51-90E4-668B712433BA}" dt="2023-05-15T20:03:49.302" v="25" actId="1076"/>
          <ac:picMkLst>
            <pc:docMk/>
            <pc:sldMk cId="0" sldId="286"/>
            <ac:picMk id="44055" creationId="{00000000-0000-0000-0000-000000000000}"/>
          </ac:picMkLst>
        </pc:picChg>
        <pc:picChg chg="mod">
          <ac:chgData name="Péter" userId="b243dbcc-a775-443b-99f8-30dfc60210d0" providerId="ADAL" clId="{E88538BD-BED3-4D51-90E4-668B712433BA}" dt="2023-05-15T20:03:49.302" v="25" actId="1076"/>
          <ac:picMkLst>
            <pc:docMk/>
            <pc:sldMk cId="0" sldId="286"/>
            <ac:picMk id="44057" creationId="{00000000-0000-0000-0000-000000000000}"/>
          </ac:picMkLst>
        </pc:picChg>
        <pc:picChg chg="mod">
          <ac:chgData name="Péter" userId="b243dbcc-a775-443b-99f8-30dfc60210d0" providerId="ADAL" clId="{E88538BD-BED3-4D51-90E4-668B712433BA}" dt="2023-05-15T20:03:49.302" v="25" actId="1076"/>
          <ac:picMkLst>
            <pc:docMk/>
            <pc:sldMk cId="0" sldId="286"/>
            <ac:picMk id="44059" creationId="{00000000-0000-0000-0000-000000000000}"/>
          </ac:picMkLst>
        </pc:picChg>
        <pc:picChg chg="mod">
          <ac:chgData name="Péter" userId="b243dbcc-a775-443b-99f8-30dfc60210d0" providerId="ADAL" clId="{E88538BD-BED3-4D51-90E4-668B712433BA}" dt="2023-05-15T20:03:49.302" v="25" actId="1076"/>
          <ac:picMkLst>
            <pc:docMk/>
            <pc:sldMk cId="0" sldId="286"/>
            <ac:picMk id="44060" creationId="{00000000-0000-0000-0000-000000000000}"/>
          </ac:picMkLst>
        </pc:picChg>
        <pc:picChg chg="mod">
          <ac:chgData name="Péter" userId="b243dbcc-a775-443b-99f8-30dfc60210d0" providerId="ADAL" clId="{E88538BD-BED3-4D51-90E4-668B712433BA}" dt="2023-05-15T20:03:49.302" v="25" actId="1076"/>
          <ac:picMkLst>
            <pc:docMk/>
            <pc:sldMk cId="0" sldId="286"/>
            <ac:picMk id="44061" creationId="{00000000-0000-0000-0000-000000000000}"/>
          </ac:picMkLst>
        </pc:picChg>
        <pc:picChg chg="mod">
          <ac:chgData name="Péter" userId="b243dbcc-a775-443b-99f8-30dfc60210d0" providerId="ADAL" clId="{E88538BD-BED3-4D51-90E4-668B712433BA}" dt="2023-05-15T20:03:49.302" v="25" actId="1076"/>
          <ac:picMkLst>
            <pc:docMk/>
            <pc:sldMk cId="0" sldId="286"/>
            <ac:picMk id="44062" creationId="{00000000-0000-0000-0000-000000000000}"/>
          </ac:picMkLst>
        </pc:picChg>
      </pc:sldChg>
      <pc:sldChg chg="modTransition">
        <pc:chgData name="Péter" userId="b243dbcc-a775-443b-99f8-30dfc60210d0" providerId="ADAL" clId="{E88538BD-BED3-4D51-90E4-668B712433BA}" dt="2023-05-15T21:30:42.128" v="108"/>
        <pc:sldMkLst>
          <pc:docMk/>
          <pc:sldMk cId="1247847164" sldId="287"/>
        </pc:sldMkLst>
      </pc:sldChg>
      <pc:sldChg chg="modTransition">
        <pc:chgData name="Péter" userId="b243dbcc-a775-443b-99f8-30dfc60210d0" providerId="ADAL" clId="{E88538BD-BED3-4D51-90E4-668B712433BA}" dt="2023-05-15T21:30:42.128" v="108"/>
        <pc:sldMkLst>
          <pc:docMk/>
          <pc:sldMk cId="1204571560" sldId="288"/>
        </pc:sldMkLst>
      </pc:sldChg>
      <pc:sldChg chg="modTransition">
        <pc:chgData name="Péter" userId="b243dbcc-a775-443b-99f8-30dfc60210d0" providerId="ADAL" clId="{E88538BD-BED3-4D51-90E4-668B712433BA}" dt="2023-05-15T21:30:42.128" v="108"/>
        <pc:sldMkLst>
          <pc:docMk/>
          <pc:sldMk cId="1342764082" sldId="28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pPr lvl="0"/>
            <a:endParaRPr noProof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14339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>
                <a:solidFill>
                  <a:srgbClr val="242424"/>
                </a:solidFill>
                <a:latin typeface="-apple-system"/>
              </a:rPr>
              <a:t>In the last few years there was an immense development in the field of quantum computing architectures, but Information loss in quantum hardware places a serious limitation on the realization of useful quantum computers. This could be overcome by the idea of topological protection, which requires advanced quantum materials as a platform.</a:t>
            </a:r>
            <a:endParaRPr lang="en-US" altLang="en-US"/>
          </a:p>
        </p:txBody>
      </p:sp>
      <p:sp>
        <p:nvSpPr>
          <p:cNvPr id="14340" name="Slide Number Placeholder 3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90AFCA3-FA7F-40C9-A513-C32589AA8E8A}" type="slidenum">
              <a:rPr lang="en-US" altLang="en-US" sz="13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1</a:t>
            </a:fld>
            <a:endParaRPr lang="en-US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14339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4340" name="Slide Number Placeholder 3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90AFCA3-FA7F-40C9-A513-C32589AA8E8A}" type="slidenum">
              <a:rPr lang="en-US" altLang="en-US" sz="13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10</a:t>
            </a:fld>
            <a:endParaRPr lang="en-US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647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14339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4340" name="Slide Number Placeholder 3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90AFCA3-FA7F-40C9-A513-C32589AA8E8A}" type="slidenum">
              <a:rPr lang="en-US" altLang="en-US" sz="13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11</a:t>
            </a:fld>
            <a:endParaRPr lang="en-US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0530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14339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4340" name="Slide Number Placeholder 3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90AFCA3-FA7F-40C9-A513-C32589AA8E8A}" type="slidenum">
              <a:rPr lang="en-US" altLang="en-US" sz="13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12</a:t>
            </a:fld>
            <a:endParaRPr lang="en-US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0485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14339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>
                <a:solidFill>
                  <a:srgbClr val="242424"/>
                </a:solidFill>
                <a:latin typeface="-apple-system"/>
              </a:rPr>
              <a:t>In the last few years there was an immense development in the field of quantum computing architectures, but Information loss in quantum hardware places a serious limitation on the realization of useful quantum computers. This could be overcome by the idea of topological protection, which requires advanced quantum materials as a platform.</a:t>
            </a:r>
            <a:endParaRPr lang="en-US" altLang="en-US"/>
          </a:p>
        </p:txBody>
      </p:sp>
      <p:sp>
        <p:nvSpPr>
          <p:cNvPr id="14340" name="Slide Number Placeholder 3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90AFCA3-FA7F-40C9-A513-C32589AA8E8A}" type="slidenum">
              <a:rPr lang="en-US" altLang="en-US" sz="13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13</a:t>
            </a:fld>
            <a:endParaRPr lang="en-US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1563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14339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>
                <a:solidFill>
                  <a:srgbClr val="242424"/>
                </a:solidFill>
                <a:latin typeface="-apple-system"/>
              </a:rPr>
              <a:t>In the last few years there was an immense development in the field of quantum computing architectures, but Information loss in quantum hardware places a serious limitation on the realization of useful quantum computers. This could be overcome by the idea of topological protection, which requires advanced quantum materials as a platform.</a:t>
            </a:r>
            <a:endParaRPr lang="en-US" altLang="en-US"/>
          </a:p>
        </p:txBody>
      </p:sp>
      <p:sp>
        <p:nvSpPr>
          <p:cNvPr id="14340" name="Slide Number Placeholder 3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90AFCA3-FA7F-40C9-A513-C32589AA8E8A}" type="slidenum">
              <a:rPr lang="en-US" altLang="en-US" sz="13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14</a:t>
            </a:fld>
            <a:endParaRPr lang="en-US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8167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14339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>
                <a:solidFill>
                  <a:srgbClr val="242424"/>
                </a:solidFill>
                <a:latin typeface="-apple-system"/>
              </a:rPr>
              <a:t>In the last few years there was an immense development in the field of quantum computing architectures, but Information loss in quantum hardware places a serious limitation on the realization of useful quantum computers. This could be overcome by the idea of topological protection, which requires advanced quantum materials as a platform.</a:t>
            </a:r>
            <a:endParaRPr lang="en-US" altLang="en-US"/>
          </a:p>
        </p:txBody>
      </p:sp>
      <p:sp>
        <p:nvSpPr>
          <p:cNvPr id="14340" name="Slide Number Placeholder 3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90AFCA3-FA7F-40C9-A513-C32589AA8E8A}" type="slidenum">
              <a:rPr lang="en-US" altLang="en-US" sz="13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15</a:t>
            </a:fld>
            <a:endParaRPr lang="en-US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7380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14339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>
                <a:solidFill>
                  <a:srgbClr val="242424"/>
                </a:solidFill>
                <a:latin typeface="-apple-system"/>
              </a:rPr>
              <a:t>In the last few years there was an immense development in the field of quantum computing architectures, but Information loss in quantum hardware places a serious limitation on the realization of useful quantum computers. This could be overcome by the idea of topological protection, which requires advanced quantum materials as a platform.</a:t>
            </a:r>
            <a:endParaRPr lang="en-US" altLang="en-US"/>
          </a:p>
        </p:txBody>
      </p:sp>
      <p:sp>
        <p:nvSpPr>
          <p:cNvPr id="14340" name="Slide Number Placeholder 3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90AFCA3-FA7F-40C9-A513-C32589AA8E8A}" type="slidenum">
              <a:rPr lang="en-US" altLang="en-US" sz="13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16</a:t>
            </a:fld>
            <a:endParaRPr lang="en-US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9868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14339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>
                <a:solidFill>
                  <a:srgbClr val="242424"/>
                </a:solidFill>
                <a:latin typeface="-apple-system"/>
              </a:rPr>
              <a:t>In the last few years there was an immense development in the field of quantum computing architectures, but Information loss in quantum hardware places a serious limitation on the realization of useful quantum computers. This could be overcome by the idea of topological protection, which requires advanced quantum materials as a platform.</a:t>
            </a:r>
            <a:endParaRPr lang="en-US" altLang="en-US"/>
          </a:p>
        </p:txBody>
      </p:sp>
      <p:sp>
        <p:nvSpPr>
          <p:cNvPr id="14340" name="Slide Number Placeholder 3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90AFCA3-FA7F-40C9-A513-C32589AA8E8A}" type="slidenum">
              <a:rPr lang="en-US" altLang="en-US" sz="13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17</a:t>
            </a:fld>
            <a:endParaRPr lang="en-US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9929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14339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>
                <a:solidFill>
                  <a:srgbClr val="242424"/>
                </a:solidFill>
                <a:latin typeface="-apple-system"/>
              </a:rPr>
              <a:t>In the last few years there was an immense development in the field of quantum computing architectures, but Information loss in quantum hardware places a serious limitation on the realization of useful quantum computers. This could be overcome by the idea of topological protection, which requires advanced quantum materials as a platform.</a:t>
            </a:r>
            <a:endParaRPr lang="en-US" altLang="en-US"/>
          </a:p>
        </p:txBody>
      </p:sp>
      <p:sp>
        <p:nvSpPr>
          <p:cNvPr id="14340" name="Slide Number Placeholder 3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90AFCA3-FA7F-40C9-A513-C32589AA8E8A}" type="slidenum">
              <a:rPr lang="en-US" altLang="en-US" sz="13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18</a:t>
            </a:fld>
            <a:endParaRPr lang="en-US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4148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14339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>
                <a:solidFill>
                  <a:srgbClr val="242424"/>
                </a:solidFill>
                <a:latin typeface="-apple-system"/>
              </a:rPr>
              <a:t>In the last few years there was an immense development in the field of quantum computing architectures, but Information loss in quantum hardware places a serious limitation on the realization of useful quantum computers. This could be overcome by the idea of topological protection, which requires advanced quantum materials as a platform.</a:t>
            </a:r>
            <a:endParaRPr lang="en-US" altLang="en-US"/>
          </a:p>
        </p:txBody>
      </p:sp>
      <p:sp>
        <p:nvSpPr>
          <p:cNvPr id="14340" name="Slide Number Placeholder 3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90AFCA3-FA7F-40C9-A513-C32589AA8E8A}" type="slidenum">
              <a:rPr lang="en-US" altLang="en-US" sz="13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19</a:t>
            </a:fld>
            <a:endParaRPr lang="en-US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142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42424"/>
                </a:solidFill>
                <a:effectLst/>
                <a:latin typeface="-apple-system"/>
              </a:rPr>
              <a:t>In the last few years there was an immense development in the field of quantum computing architectures, but Information loss in quantum hardware places a serious limitation on the realization of useful quantum computers. This could be overcome by the idea of topological protection, which requires advanced quantum materials as a platform.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AFCA93-B3DE-4D49-9DD6-C49052CB386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5703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14339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>
                <a:solidFill>
                  <a:srgbClr val="242424"/>
                </a:solidFill>
                <a:latin typeface="-apple-system"/>
              </a:rPr>
              <a:t>In the last few years there was an immense development in the field of quantum computing architectures, but Information loss in quantum hardware places a serious limitation on the realization of useful quantum computers. This could be overcome by the idea of topological protection, which requires advanced quantum materials as a platform.</a:t>
            </a:r>
            <a:endParaRPr lang="en-US" altLang="en-US"/>
          </a:p>
        </p:txBody>
      </p:sp>
      <p:sp>
        <p:nvSpPr>
          <p:cNvPr id="14340" name="Slide Number Placeholder 3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90AFCA3-FA7F-40C9-A513-C32589AA8E8A}" type="slidenum">
              <a:rPr lang="en-US" altLang="en-US" sz="13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20</a:t>
            </a:fld>
            <a:endParaRPr lang="en-US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8479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14339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>
                <a:solidFill>
                  <a:srgbClr val="242424"/>
                </a:solidFill>
                <a:latin typeface="-apple-system"/>
              </a:rPr>
              <a:t>In the last few years there was an immense development in the field of quantum computing architectures, but Information loss in quantum hardware places a serious limitation on the realization of useful quantum computers. This could be overcome by the idea of topological protection, which requires advanced quantum materials as a platform.</a:t>
            </a:r>
            <a:endParaRPr lang="en-US" altLang="en-US"/>
          </a:p>
        </p:txBody>
      </p:sp>
      <p:sp>
        <p:nvSpPr>
          <p:cNvPr id="14340" name="Slide Number Placeholder 3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90AFCA3-FA7F-40C9-A513-C32589AA8E8A}" type="slidenum">
              <a:rPr lang="en-US" altLang="en-US" sz="13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21</a:t>
            </a:fld>
            <a:endParaRPr lang="en-US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3171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AFCA93-B3DE-4D49-9DD6-C49052CB386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3596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14339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>
                <a:solidFill>
                  <a:srgbClr val="242424"/>
                </a:solidFill>
                <a:latin typeface="-apple-system"/>
              </a:rPr>
              <a:t>In the last few years there was an immense development in the field of quantum computing architectures, but Information loss in quantum hardware places a serious limitation on the realization of useful quantum computers. This could be overcome by the idea of topological protection, which requires advanced quantum materials as a platform.</a:t>
            </a:r>
            <a:endParaRPr lang="en-US" altLang="en-US"/>
          </a:p>
        </p:txBody>
      </p:sp>
      <p:sp>
        <p:nvSpPr>
          <p:cNvPr id="14340" name="Slide Number Placeholder 3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90AFCA3-FA7F-40C9-A513-C32589AA8E8A}" type="slidenum">
              <a:rPr lang="en-US" altLang="en-US" sz="13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23</a:t>
            </a:fld>
            <a:endParaRPr lang="en-US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6324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14339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>
                <a:solidFill>
                  <a:srgbClr val="242424"/>
                </a:solidFill>
                <a:latin typeface="-apple-system"/>
              </a:rPr>
              <a:t>In the last few years there was an immense development in the field of quantum computing architectures, but Information loss in quantum hardware places a serious limitation on the realization of useful quantum computers. This could be overcome by the idea of topological protection, which requires advanced quantum materials as a platform.</a:t>
            </a:r>
            <a:endParaRPr lang="en-US" altLang="en-US"/>
          </a:p>
        </p:txBody>
      </p:sp>
      <p:sp>
        <p:nvSpPr>
          <p:cNvPr id="14340" name="Slide Number Placeholder 3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90AFCA3-FA7F-40C9-A513-C32589AA8E8A}" type="slidenum">
              <a:rPr lang="en-US" altLang="en-US" sz="13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24</a:t>
            </a:fld>
            <a:endParaRPr lang="en-US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0540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14339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>
                <a:solidFill>
                  <a:srgbClr val="242424"/>
                </a:solidFill>
                <a:latin typeface="-apple-system"/>
              </a:rPr>
              <a:t>In the last few years there was an immense development in the field of quantum computing architectures, but Information loss in quantum hardware places a serious limitation on the realization of useful quantum computers. This could be overcome by the idea of topological protection, which requires advanced quantum materials as a platform.</a:t>
            </a:r>
            <a:endParaRPr lang="en-US" altLang="en-US"/>
          </a:p>
        </p:txBody>
      </p:sp>
      <p:sp>
        <p:nvSpPr>
          <p:cNvPr id="14340" name="Slide Number Placeholder 3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90AFCA3-FA7F-40C9-A513-C32589AA8E8A}" type="slidenum">
              <a:rPr lang="en-US" altLang="en-US" sz="13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25</a:t>
            </a:fld>
            <a:endParaRPr lang="en-US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651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14339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>
                <a:solidFill>
                  <a:srgbClr val="242424"/>
                </a:solidFill>
                <a:latin typeface="-apple-system"/>
              </a:rPr>
              <a:t>In the last few years there was an immense development in the field of quantum computing architectures, but Information loss in quantum hardware places a serious limitation on the realization of useful quantum computers. This could be overcome by the idea of topological protection, which requires advanced quantum materials as a platform.</a:t>
            </a:r>
            <a:endParaRPr lang="en-US" altLang="en-US"/>
          </a:p>
        </p:txBody>
      </p:sp>
      <p:sp>
        <p:nvSpPr>
          <p:cNvPr id="14340" name="Slide Number Placeholder 3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90AFCA3-FA7F-40C9-A513-C32589AA8E8A}" type="slidenum">
              <a:rPr lang="en-US" altLang="en-US" sz="13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26</a:t>
            </a:fld>
            <a:endParaRPr lang="en-US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8249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14339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>
                <a:solidFill>
                  <a:srgbClr val="242424"/>
                </a:solidFill>
                <a:latin typeface="-apple-system"/>
              </a:rPr>
              <a:t>In the last few years there was an immense development in the field of quantum computing architectures, but Information loss in quantum hardware places a serious limitation on the realization of useful quantum computers. This could be overcome by the idea of topological protection, which requires advanced quantum materials as a platform.</a:t>
            </a:r>
            <a:endParaRPr lang="en-US" altLang="en-US"/>
          </a:p>
        </p:txBody>
      </p:sp>
      <p:sp>
        <p:nvSpPr>
          <p:cNvPr id="14340" name="Slide Number Placeholder 3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90AFCA3-FA7F-40C9-A513-C32589AA8E8A}" type="slidenum">
              <a:rPr lang="en-US" altLang="en-US" sz="13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27</a:t>
            </a:fld>
            <a:endParaRPr lang="en-US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4363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14339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4340" name="Slide Number Placeholder 3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90AFCA3-FA7F-40C9-A513-C32589AA8E8A}" type="slidenum">
              <a:rPr lang="en-US" altLang="en-US" sz="13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28</a:t>
            </a:fld>
            <a:endParaRPr lang="en-US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2463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14339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4340" name="Slide Number Placeholder 3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90AFCA3-FA7F-40C9-A513-C32589AA8E8A}" type="slidenum">
              <a:rPr lang="en-US" altLang="en-US" sz="13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29</a:t>
            </a:fld>
            <a:endParaRPr lang="en-US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62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14339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>
                <a:solidFill>
                  <a:srgbClr val="242424"/>
                </a:solidFill>
                <a:latin typeface="-apple-system"/>
              </a:rPr>
              <a:t>In the last few years there was an immense development in the field of quantum computing architectures, but Information loss in quantum hardware places a serious limitation on the realization of useful quantum computers. This could be overcome by the idea of topological protection, which requires advanced quantum materials as a platform.</a:t>
            </a:r>
            <a:endParaRPr lang="en-US" altLang="en-US"/>
          </a:p>
        </p:txBody>
      </p:sp>
      <p:sp>
        <p:nvSpPr>
          <p:cNvPr id="14340" name="Slide Number Placeholder 3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90AFCA3-FA7F-40C9-A513-C32589AA8E8A}" type="slidenum">
              <a:rPr lang="en-US" altLang="en-US" sz="13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3</a:t>
            </a:fld>
            <a:endParaRPr lang="en-US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4906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14339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>
                <a:solidFill>
                  <a:srgbClr val="242424"/>
                </a:solidFill>
                <a:latin typeface="-apple-system"/>
              </a:rPr>
              <a:t>In the last few years there was an immense development in the field of quantum computing architectures, but Information loss in quantum hardware places a serious limitation on the realization of useful quantum computers. This could be overcome by the idea of topological protection, which requires advanced quantum materials as a platform.</a:t>
            </a:r>
            <a:endParaRPr lang="en-US" altLang="en-US"/>
          </a:p>
        </p:txBody>
      </p:sp>
      <p:sp>
        <p:nvSpPr>
          <p:cNvPr id="14340" name="Slide Number Placeholder 3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90AFCA3-FA7F-40C9-A513-C32589AA8E8A}" type="slidenum">
              <a:rPr lang="en-US" altLang="en-US" sz="13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30</a:t>
            </a:fld>
            <a:endParaRPr lang="en-US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405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14339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>
                <a:solidFill>
                  <a:srgbClr val="242424"/>
                </a:solidFill>
                <a:latin typeface="-apple-system"/>
              </a:rPr>
              <a:t>In the last few years there was an immense development in the field of quantum computing architectures, but Information loss in quantum hardware places a serious limitation on the realization of useful quantum computers. This could be overcome by the idea of topological protection, which requires advanced quantum materials as a platform.</a:t>
            </a:r>
            <a:endParaRPr lang="en-US" altLang="en-US"/>
          </a:p>
        </p:txBody>
      </p:sp>
      <p:sp>
        <p:nvSpPr>
          <p:cNvPr id="14340" name="Slide Number Placeholder 3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90AFCA3-FA7F-40C9-A513-C32589AA8E8A}" type="slidenum">
              <a:rPr lang="en-US" altLang="en-US" sz="13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4</a:t>
            </a:fld>
            <a:endParaRPr lang="en-US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000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14339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4340" name="Slide Number Placeholder 3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0AFCA3-FA7F-40C9-A513-C32589AA8E8A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216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14339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>
                <a:solidFill>
                  <a:srgbClr val="242424"/>
                </a:solidFill>
                <a:latin typeface="-apple-system"/>
              </a:rPr>
              <a:t>In the last few years there was an immense development in the field of quantum computing architectures, but Information loss in quantum hardware places a serious limitation on the realization of useful quantum computers. This could be overcome by the idea of topological protection, which requires advanced quantum materials as a platform.</a:t>
            </a:r>
            <a:endParaRPr lang="en-US" altLang="en-US"/>
          </a:p>
        </p:txBody>
      </p:sp>
      <p:sp>
        <p:nvSpPr>
          <p:cNvPr id="14340" name="Slide Number Placeholder 3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90AFCA3-FA7F-40C9-A513-C32589AA8E8A}" type="slidenum">
              <a:rPr lang="en-US" altLang="en-US" sz="13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6</a:t>
            </a:fld>
            <a:endParaRPr lang="en-US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098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14339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4340" name="Slide Number Placeholder 3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90AFCA3-FA7F-40C9-A513-C32589AA8E8A}" type="slidenum">
              <a:rPr lang="en-US" altLang="en-US" sz="13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7</a:t>
            </a:fld>
            <a:endParaRPr lang="en-US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428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14339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>
                <a:solidFill>
                  <a:srgbClr val="242424"/>
                </a:solidFill>
                <a:latin typeface="-apple-system"/>
              </a:rPr>
              <a:t>In the last few years there was an immense development in the field of quantum computing architectures, but Information loss in quantum hardware places a serious limitation on the realization of useful quantum computers. This could be overcome by the idea of topological protection, which requires advanced quantum materials as a platform.</a:t>
            </a:r>
            <a:endParaRPr lang="en-US" altLang="en-US"/>
          </a:p>
        </p:txBody>
      </p:sp>
      <p:sp>
        <p:nvSpPr>
          <p:cNvPr id="14340" name="Slide Number Placeholder 3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90AFCA3-FA7F-40C9-A513-C32589AA8E8A}" type="slidenum">
              <a:rPr lang="en-US" altLang="en-US" sz="13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8</a:t>
            </a:fld>
            <a:endParaRPr lang="en-US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0143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14339" name="Notes Placeholder 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4340" name="Slide Number Placeholder 3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90AFCA3-FA7F-40C9-A513-C32589AA8E8A}" type="slidenum">
              <a:rPr lang="en-US" altLang="en-US" sz="13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</a:pPr>
              <a:t>9</a:t>
            </a:fld>
            <a:endParaRPr lang="en-US" altLang="en-US" sz="1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566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-65088"/>
            <a:ext cx="10160000" cy="6413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619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500">
              <a:solidFill>
                <a:prstClr val="white"/>
              </a:solidFill>
            </a:endParaRPr>
          </a:p>
        </p:txBody>
      </p:sp>
      <p:cxnSp>
        <p:nvCxnSpPr>
          <p:cNvPr id="3" name="Straight Connector 2"/>
          <p:cNvCxnSpPr/>
          <p:nvPr userDrawn="1"/>
        </p:nvCxnSpPr>
        <p:spPr>
          <a:xfrm flipV="1">
            <a:off x="0" y="576263"/>
            <a:ext cx="10142538" cy="25400"/>
          </a:xfrm>
          <a:prstGeom prst="line">
            <a:avLst/>
          </a:prstGeom>
          <a:ln w="34925">
            <a:solidFill>
              <a:schemeClr val="accent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7" descr="C:\Users\peti\Documents\muegyetem_logo_attetsz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0"/>
            <a:ext cx="15049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38DB0-8895-4E39-9E0A-DDD24DD4DF59}" type="datetime1">
              <a:rPr lang="en-GB"/>
              <a:pPr>
                <a:defRPr/>
              </a:pPr>
              <a:t>18/06/2024</a:t>
            </a:fld>
            <a:endParaRPr lang="en-GB"/>
          </a:p>
        </p:txBody>
      </p:sp>
      <p:sp>
        <p:nvSpPr>
          <p:cNvPr id="6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</a:t>
            </a:r>
          </a:p>
        </p:txBody>
      </p:sp>
      <p:sp>
        <p:nvSpPr>
          <p:cNvPr id="7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F6755-7990-4A14-9C15-BF7684748EB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70959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01656-B240-4B5A-8B35-FEB6E8DDD9C3}" type="datetime1">
              <a:rPr lang="en-GB"/>
              <a:pPr>
                <a:defRPr/>
              </a:pPr>
              <a:t>18/06/2024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60B29C-C7C3-4352-B8BB-A0433CF854B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52996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0" y="304271"/>
            <a:ext cx="2190750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0" y="304271"/>
            <a:ext cx="6445250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329DF-21DE-497D-84AE-B9875BA2D57F}" type="datetime1">
              <a:rPr lang="en-GB"/>
              <a:pPr>
                <a:defRPr/>
              </a:pPr>
              <a:t>18/06/2024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3704B-13ED-4B40-B38E-5EC38991131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0803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0" y="-64851"/>
            <a:ext cx="10160000" cy="6415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67"/>
          </a:p>
        </p:txBody>
      </p:sp>
      <p:cxnSp>
        <p:nvCxnSpPr>
          <p:cNvPr id="26" name="Straight Connector 25"/>
          <p:cNvCxnSpPr/>
          <p:nvPr userDrawn="1"/>
        </p:nvCxnSpPr>
        <p:spPr>
          <a:xfrm flipV="1">
            <a:off x="0" y="576693"/>
            <a:ext cx="10142467" cy="24319"/>
          </a:xfrm>
          <a:prstGeom prst="line">
            <a:avLst/>
          </a:prstGeom>
          <a:ln w="34925">
            <a:solidFill>
              <a:schemeClr val="accent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4B621-3BAD-4BA6-8C12-423444825921}" type="datetime1">
              <a:rPr lang="en-GB" smtClean="0"/>
              <a:t>16/06/2024</a:t>
            </a:fld>
            <a:endParaRPr lang="en-GB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2</a:t>
            </a: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9E625-554D-4191-8F69-7A96E9FD9E9F}" type="slidenum">
              <a:rPr lang="en-GB" smtClean="0"/>
              <a:t>‹#›</a:t>
            </a:fld>
            <a:endParaRPr lang="en-GB"/>
          </a:p>
        </p:txBody>
      </p:sp>
      <p:pic>
        <p:nvPicPr>
          <p:cNvPr id="29" name="Picture 7" descr="C:\Users\peti\Documents\muegyetem_logo_attetszo.png">
            <a:extLst>
              <a:ext uri="{FF2B5EF4-FFF2-40B4-BE49-F238E27FC236}">
                <a16:creationId xmlns:a16="http://schemas.microsoft.com/office/drawing/2014/main" id="{AA4C4C11-52F7-42AA-AC37-8F621F22A3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21692" y="-17189"/>
            <a:ext cx="1506008" cy="5462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34185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0E20C-BF4B-4013-95CA-7CB0B4AA52B6}" type="datetime1">
              <a:rPr lang="en-GB" smtClean="0"/>
              <a:t>16/06/2024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9E625-554D-4191-8F69-7A96E9FD9E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4812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8" y="1424782"/>
            <a:ext cx="8763000" cy="2377281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8" y="3824553"/>
            <a:ext cx="8763000" cy="1250156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DE4E9-42A1-405B-BB9C-539B63CB55D7}" type="datetime1">
              <a:rPr lang="en-GB" smtClean="0"/>
              <a:t>16/06/2024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9E625-554D-4191-8F69-7A96E9FD9E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489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1521354"/>
            <a:ext cx="43180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1521354"/>
            <a:ext cx="43180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60B4E-35F4-4AF7-B45B-704AFA550445}" type="datetime1">
              <a:rPr lang="en-GB" smtClean="0"/>
              <a:t>16/06/2024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9E625-554D-4191-8F69-7A96E9FD9E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9136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304271"/>
            <a:ext cx="87630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1400969"/>
            <a:ext cx="4298156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2087563"/>
            <a:ext cx="4298156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0" y="1400969"/>
            <a:ext cx="4319323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0" y="2087563"/>
            <a:ext cx="4319323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E7F41-37C0-4EAA-93C3-F2B26F77F09A}" type="datetime1">
              <a:rPr lang="en-GB" smtClean="0"/>
              <a:t>16/06/2024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9E625-554D-4191-8F69-7A96E9FD9E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45977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1C08E-CB34-4DA0-B57C-C0D12D13F1E6}" type="datetime1">
              <a:rPr lang="en-GB" smtClean="0"/>
              <a:t>16/06/2024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9E625-554D-4191-8F69-7A96E9FD9E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86380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6BFF-687F-48D8-940B-ABA4BBAD00F1}" type="datetime1">
              <a:rPr lang="en-GB" smtClean="0"/>
              <a:t>16/06/2024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9E625-554D-4191-8F69-7A96E9FD9E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15730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822855"/>
            <a:ext cx="5143500" cy="406135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D95D5-02E0-4C7D-BE0D-042D8405B515}" type="datetime1">
              <a:rPr lang="en-GB" smtClean="0"/>
              <a:t>16/06/2024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9E625-554D-4191-8F69-7A96E9FD9E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019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C407B-C27F-4BE4-834B-1C26AAE1AA17}" type="datetime1">
              <a:rPr lang="en-GB"/>
              <a:pPr>
                <a:defRPr/>
              </a:pPr>
              <a:t>18/06/2024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72E9B5-5BEA-4DD9-AE8A-7FFF4F513CF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40635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19323" y="822855"/>
            <a:ext cx="5143500" cy="4061354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95C45-EDBA-4994-BC40-2E29596EE97D}" type="datetime1">
              <a:rPr lang="en-GB" smtClean="0"/>
              <a:t>16/06/2024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9E625-554D-4191-8F69-7A96E9FD9E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8579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9A615-7F0C-4E60-8634-BAEECEB1CD56}" type="datetime1">
              <a:rPr lang="en-GB" smtClean="0"/>
              <a:t>16/06/2024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9E625-554D-4191-8F69-7A96E9FD9E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6330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0" y="304271"/>
            <a:ext cx="2190750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0" y="304271"/>
            <a:ext cx="6445250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21BC2-270C-4875-AAFF-BE91A594ACAE}" type="datetime1">
              <a:rPr lang="en-GB" smtClean="0"/>
              <a:t>16/06/2024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9E625-554D-4191-8F69-7A96E9FD9E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6113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8" y="1424782"/>
            <a:ext cx="8763000" cy="2377281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8" y="3824553"/>
            <a:ext cx="8763000" cy="1250156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39ECF-7B07-4375-AB1B-E37FA716BB46}" type="datetime1">
              <a:rPr lang="en-GB"/>
              <a:pPr>
                <a:defRPr/>
              </a:pPr>
              <a:t>18/06/2024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1689F8-3BCB-42DA-9A53-96194C95B4A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77845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1521354"/>
            <a:ext cx="43180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1521354"/>
            <a:ext cx="43180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F5530-FCB8-42BF-8A8C-0C8DA65EF9D6}" type="datetime1">
              <a:rPr lang="en-GB"/>
              <a:pPr>
                <a:defRPr/>
              </a:pPr>
              <a:t>18/06/2024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179132-FF87-4E3E-823E-00BCA286E6B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08502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304271"/>
            <a:ext cx="87630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1400969"/>
            <a:ext cx="4298156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2087563"/>
            <a:ext cx="4298156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0" y="1400969"/>
            <a:ext cx="4319323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0" y="2087563"/>
            <a:ext cx="4319323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40BFDF-A3C1-48E8-833B-3A32011CE8B4}" type="datetime1">
              <a:rPr lang="en-GB"/>
              <a:pPr>
                <a:defRPr/>
              </a:pPr>
              <a:t>18/06/2024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8C3C4C-3CC1-4BA3-893C-5513229E628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34077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3BDE1-4764-449B-B38A-2708098202FF}" type="datetime1">
              <a:rPr lang="en-GB"/>
              <a:pPr>
                <a:defRPr/>
              </a:pPr>
              <a:t>18/06/2024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A9CB6D-A99D-479B-8EAA-D6F7F579BD1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13209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2F755-B416-4ED4-9901-7CC2E15D99DE}" type="datetime1">
              <a:rPr lang="en-GB"/>
              <a:pPr>
                <a:defRPr/>
              </a:pPr>
              <a:t>18/06/2024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03E14C-8FA6-4249-9CD8-6AAE35EAF18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05668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822855"/>
            <a:ext cx="5143500" cy="406135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CEBAD-651C-4911-988C-41417989C85E}" type="datetime1">
              <a:rPr lang="en-GB"/>
              <a:pPr>
                <a:defRPr/>
              </a:pPr>
              <a:t>18/06/2024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A319B7-D9F4-4DCA-A838-6A69E5C8ECE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19353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19323" y="822855"/>
            <a:ext cx="5143500" cy="4061354"/>
          </a:xfrm>
        </p:spPr>
        <p:txBody>
          <a:bodyPr rtlCol="0">
            <a:normAutofit/>
          </a:bodyPr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F2572-FA59-4BC8-9857-D9CECB5B9BA2}" type="datetime1">
              <a:rPr lang="en-GB"/>
              <a:pPr>
                <a:defRPr/>
              </a:pPr>
              <a:t>18/06/2024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476F21-A51D-479E-BBE7-7BA6A38DCAB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62030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98500" y="304800"/>
            <a:ext cx="87630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0" y="1520825"/>
            <a:ext cx="8763000" cy="362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8500" y="5297488"/>
            <a:ext cx="22860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761970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B0F4AED0-CC2D-41B4-9947-8CE5BEA625B7}" type="datetime1">
              <a:rPr lang="en-GB"/>
              <a:pPr>
                <a:defRPr/>
              </a:pPr>
              <a:t>18/06/2024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5500" y="5297488"/>
            <a:ext cx="34290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761970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r>
              <a:rPr lang="en-GB"/>
              <a:t>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75500" y="5297488"/>
            <a:ext cx="2286000" cy="3032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760413" eaLnBrk="1" hangingPunct="1">
              <a:defRPr sz="10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F3810EA5-AFAC-47E6-AC3E-2CA61F39A691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hf hdr="0" ftr="0" dt="0"/>
  <p:txStyles>
    <p:titleStyle>
      <a:lvl1pPr algn="l" defTabSz="7604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604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2pPr>
      <a:lvl3pPr algn="l" defTabSz="7604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3pPr>
      <a:lvl4pPr algn="l" defTabSz="7604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4pPr>
      <a:lvl5pPr algn="l" defTabSz="7604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760413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760413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760413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760413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88913" indent="-188913" algn="l" defTabSz="760413" rtl="0" eaLnBrk="0" fontAlgn="base" hangingPunct="0">
        <a:lnSpc>
          <a:spcPct val="90000"/>
        </a:lnSpc>
        <a:spcBef>
          <a:spcPts val="838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69913" indent="-188913" algn="l" defTabSz="760413" rtl="0" eaLnBrk="0" fontAlgn="base" hangingPunct="0">
        <a:lnSpc>
          <a:spcPct val="90000"/>
        </a:lnSpc>
        <a:spcBef>
          <a:spcPts val="413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0913" indent="-188913" algn="l" defTabSz="760413" rtl="0" eaLnBrk="0" fontAlgn="base" hangingPunct="0">
        <a:lnSpc>
          <a:spcPct val="90000"/>
        </a:lnSpc>
        <a:spcBef>
          <a:spcPts val="413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31913" indent="-188913" algn="l" defTabSz="760413" rtl="0" eaLnBrk="0" fontAlgn="base" hangingPunct="0">
        <a:lnSpc>
          <a:spcPct val="90000"/>
        </a:lnSpc>
        <a:spcBef>
          <a:spcPts val="413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2913" indent="-188913" algn="l" defTabSz="760413" rtl="0" eaLnBrk="0" fontAlgn="base" hangingPunct="0">
        <a:lnSpc>
          <a:spcPct val="90000"/>
        </a:lnSpc>
        <a:spcBef>
          <a:spcPts val="413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500" y="304271"/>
            <a:ext cx="87630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500" y="1521354"/>
            <a:ext cx="87630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241C1-A08C-446C-8B3F-14A2B2190437}" type="datetime1">
              <a:rPr lang="en-GB" smtClean="0"/>
              <a:t>16/06/2024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9E625-554D-4191-8F69-7A96E9FD9E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655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hf hdr="0" ftr="0" dt="0"/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1410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820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68.emf"/><Relationship Id="rId1" Type="http://schemas.openxmlformats.org/officeDocument/2006/relationships/tags" Target="../tags/tag10.xml"/><Relationship Id="rId6" Type="http://schemas.openxmlformats.org/officeDocument/2006/relationships/image" Target="../media/image74.png"/><Relationship Id="rId5" Type="http://schemas.openxmlformats.org/officeDocument/2006/relationships/image" Target="../media/image600.png"/><Relationship Id="rId15" Type="http://schemas.openxmlformats.org/officeDocument/2006/relationships/image" Target="../media/image91.png"/><Relationship Id="rId10" Type="http://schemas.openxmlformats.org/officeDocument/2006/relationships/image" Target="../media/image67.png"/><Relationship Id="rId4" Type="http://schemas.openxmlformats.org/officeDocument/2006/relationships/image" Target="../media/image87.png"/><Relationship Id="rId9" Type="http://schemas.openxmlformats.org/officeDocument/2006/relationships/image" Target="../media/image66.png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71.JP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9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4.png"/><Relationship Id="rId9" Type="http://schemas.openxmlformats.org/officeDocument/2006/relationships/image" Target="../media/image9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0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0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104.png"/><Relationship Id="rId11" Type="http://schemas.openxmlformats.org/officeDocument/2006/relationships/image" Target="../media/image106.png"/><Relationship Id="rId5" Type="http://schemas.openxmlformats.org/officeDocument/2006/relationships/image" Target="../media/image103.png"/><Relationship Id="rId10" Type="http://schemas.openxmlformats.org/officeDocument/2006/relationships/image" Target="../media/image116.png"/><Relationship Id="rId4" Type="http://schemas.openxmlformats.org/officeDocument/2006/relationships/image" Target="../media/image102.png"/><Relationship Id="rId9" Type="http://schemas.openxmlformats.org/officeDocument/2006/relationships/image" Target="../media/image1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0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61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13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NULL"/><Relationship Id="rId5" Type="http://schemas.openxmlformats.org/officeDocument/2006/relationships/image" Target="../media/image112.png"/><Relationship Id="rId4" Type="http://schemas.openxmlformats.org/officeDocument/2006/relationships/image" Target="../media/image111.png"/><Relationship Id="rId9" Type="http://schemas.openxmlformats.org/officeDocument/2006/relationships/image" Target="../media/image114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1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18" Type="http://schemas.openxmlformats.org/officeDocument/2006/relationships/image" Target="../media/image18.jpeg"/><Relationship Id="rId26" Type="http://schemas.openxmlformats.org/officeDocument/2006/relationships/image" Target="../media/image26.jpeg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21.jpeg"/><Relationship Id="rId7" Type="http://schemas.openxmlformats.org/officeDocument/2006/relationships/image" Target="../media/image7.jp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5" Type="http://schemas.openxmlformats.org/officeDocument/2006/relationships/image" Target="../media/image25.jp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6.jpeg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1" Type="http://schemas.openxmlformats.org/officeDocument/2006/relationships/tags" Target="../tags/tag2.xml"/><Relationship Id="rId6" Type="http://schemas.openxmlformats.org/officeDocument/2006/relationships/image" Target="../media/image6.jpg"/><Relationship Id="rId11" Type="http://schemas.openxmlformats.org/officeDocument/2006/relationships/image" Target="../media/image11.png"/><Relationship Id="rId24" Type="http://schemas.openxmlformats.org/officeDocument/2006/relationships/image" Target="../media/image24.jpeg"/><Relationship Id="rId32" Type="http://schemas.openxmlformats.org/officeDocument/2006/relationships/image" Target="../media/image32.svg"/><Relationship Id="rId5" Type="http://schemas.openxmlformats.org/officeDocument/2006/relationships/image" Target="../media/image5.jpeg"/><Relationship Id="rId15" Type="http://schemas.openxmlformats.org/officeDocument/2006/relationships/image" Target="../media/image15.jpeg"/><Relationship Id="rId23" Type="http://schemas.openxmlformats.org/officeDocument/2006/relationships/image" Target="../media/image23.jpg"/><Relationship Id="rId28" Type="http://schemas.openxmlformats.org/officeDocument/2006/relationships/image" Target="../media/image28.jpg"/><Relationship Id="rId10" Type="http://schemas.openxmlformats.org/officeDocument/2006/relationships/image" Target="../media/image10.png"/><Relationship Id="rId19" Type="http://schemas.openxmlformats.org/officeDocument/2006/relationships/image" Target="../media/image19.jpeg"/><Relationship Id="rId31" Type="http://schemas.openxmlformats.org/officeDocument/2006/relationships/image" Target="../media/image31.png"/><Relationship Id="rId4" Type="http://schemas.openxmlformats.org/officeDocument/2006/relationships/image" Target="../media/image4.jpeg"/><Relationship Id="rId9" Type="http://schemas.openxmlformats.org/officeDocument/2006/relationships/image" Target="../media/image9.png"/><Relationship Id="rId14" Type="http://schemas.openxmlformats.org/officeDocument/2006/relationships/image" Target="../media/image14.jpeg"/><Relationship Id="rId22" Type="http://schemas.openxmlformats.org/officeDocument/2006/relationships/image" Target="../media/image22.jpeg"/><Relationship Id="rId27" Type="http://schemas.openxmlformats.org/officeDocument/2006/relationships/image" Target="../media/image27.jpg"/><Relationship Id="rId30" Type="http://schemas.openxmlformats.org/officeDocument/2006/relationships/image" Target="../media/image3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6" Type="http://schemas.openxmlformats.org/officeDocument/2006/relationships/image" Target="../media/image48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3.png"/><Relationship Id="rId18" Type="http://schemas.openxmlformats.org/officeDocument/2006/relationships/image" Target="../media/image10.png"/><Relationship Id="rId26" Type="http://schemas.openxmlformats.org/officeDocument/2006/relationships/image" Target="../media/image18.jpeg"/><Relationship Id="rId39" Type="http://schemas.openxmlformats.org/officeDocument/2006/relationships/image" Target="../media/image135.jpeg"/><Relationship Id="rId21" Type="http://schemas.openxmlformats.org/officeDocument/2006/relationships/image" Target="../media/image13.jpeg"/><Relationship Id="rId34" Type="http://schemas.openxmlformats.org/officeDocument/2006/relationships/image" Target="../media/image26.jpeg"/><Relationship Id="rId7" Type="http://schemas.openxmlformats.org/officeDocument/2006/relationships/image" Target="../media/image128.png"/><Relationship Id="rId12" Type="http://schemas.openxmlformats.org/officeDocument/2006/relationships/image" Target="../media/image132.png"/><Relationship Id="rId17" Type="http://schemas.openxmlformats.org/officeDocument/2006/relationships/image" Target="../media/image9.png"/><Relationship Id="rId25" Type="http://schemas.openxmlformats.org/officeDocument/2006/relationships/image" Target="../media/image17.jpeg"/><Relationship Id="rId33" Type="http://schemas.openxmlformats.org/officeDocument/2006/relationships/image" Target="../media/image25.jpg"/><Relationship Id="rId38" Type="http://schemas.openxmlformats.org/officeDocument/2006/relationships/image" Target="../media/image30.jp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8.png"/><Relationship Id="rId20" Type="http://schemas.openxmlformats.org/officeDocument/2006/relationships/image" Target="../media/image12.jpeg"/><Relationship Id="rId29" Type="http://schemas.openxmlformats.org/officeDocument/2006/relationships/image" Target="../media/image21.jpeg"/><Relationship Id="rId1" Type="http://schemas.openxmlformats.org/officeDocument/2006/relationships/tags" Target="../tags/tag22.xml"/><Relationship Id="rId6" Type="http://schemas.openxmlformats.org/officeDocument/2006/relationships/image" Target="../media/image32.svg"/><Relationship Id="rId11" Type="http://schemas.openxmlformats.org/officeDocument/2006/relationships/image" Target="../media/image6.jpg"/><Relationship Id="rId24" Type="http://schemas.openxmlformats.org/officeDocument/2006/relationships/image" Target="../media/image16.jpeg"/><Relationship Id="rId32" Type="http://schemas.openxmlformats.org/officeDocument/2006/relationships/image" Target="../media/image24.jpeg"/><Relationship Id="rId37" Type="http://schemas.openxmlformats.org/officeDocument/2006/relationships/image" Target="../media/image29.png"/><Relationship Id="rId5" Type="http://schemas.openxmlformats.org/officeDocument/2006/relationships/image" Target="../media/image31.png"/><Relationship Id="rId15" Type="http://schemas.openxmlformats.org/officeDocument/2006/relationships/image" Target="../media/image7.jpg"/><Relationship Id="rId23" Type="http://schemas.openxmlformats.org/officeDocument/2006/relationships/image" Target="../media/image15.jpeg"/><Relationship Id="rId28" Type="http://schemas.openxmlformats.org/officeDocument/2006/relationships/image" Target="../media/image20.png"/><Relationship Id="rId36" Type="http://schemas.openxmlformats.org/officeDocument/2006/relationships/image" Target="../media/image28.jpg"/><Relationship Id="rId10" Type="http://schemas.openxmlformats.org/officeDocument/2006/relationships/image" Target="../media/image131.png"/><Relationship Id="rId19" Type="http://schemas.openxmlformats.org/officeDocument/2006/relationships/image" Target="../media/image11.png"/><Relationship Id="rId31" Type="http://schemas.openxmlformats.org/officeDocument/2006/relationships/image" Target="../media/image23.jpg"/><Relationship Id="rId4" Type="http://schemas.openxmlformats.org/officeDocument/2006/relationships/image" Target="../media/image127.jpeg"/><Relationship Id="rId9" Type="http://schemas.openxmlformats.org/officeDocument/2006/relationships/image" Target="../media/image130.png"/><Relationship Id="rId14" Type="http://schemas.openxmlformats.org/officeDocument/2006/relationships/image" Target="../media/image134.png"/><Relationship Id="rId22" Type="http://schemas.openxmlformats.org/officeDocument/2006/relationships/image" Target="../media/image14.jpeg"/><Relationship Id="rId27" Type="http://schemas.openxmlformats.org/officeDocument/2006/relationships/image" Target="../media/image19.jpeg"/><Relationship Id="rId30" Type="http://schemas.openxmlformats.org/officeDocument/2006/relationships/image" Target="../media/image22.jpeg"/><Relationship Id="rId35" Type="http://schemas.openxmlformats.org/officeDocument/2006/relationships/image" Target="../media/image27.jpg"/><Relationship Id="rId8" Type="http://schemas.openxmlformats.org/officeDocument/2006/relationships/image" Target="../media/image129.png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3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6" Type="http://schemas.openxmlformats.org/officeDocument/2006/relationships/image" Target="../media/image136.png"/><Relationship Id="rId5" Type="http://schemas.openxmlformats.org/officeDocument/2006/relationships/image" Target="../media/image560.png"/><Relationship Id="rId4" Type="http://schemas.openxmlformats.org/officeDocument/2006/relationships/image" Target="../media/image7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64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6" Type="http://schemas.openxmlformats.org/officeDocument/2006/relationships/image" Target="../media/image72.png"/><Relationship Id="rId5" Type="http://schemas.openxmlformats.org/officeDocument/2006/relationships/image" Target="../media/image138.png"/><Relationship Id="rId4" Type="http://schemas.openxmlformats.org/officeDocument/2006/relationships/image" Target="../media/image610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4" Type="http://schemas.openxmlformats.org/officeDocument/2006/relationships/image" Target="../media/image1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4" Type="http://schemas.openxmlformats.org/officeDocument/2006/relationships/image" Target="../media/image14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14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6" Type="http://schemas.openxmlformats.org/officeDocument/2006/relationships/image" Target="../media/image142.png"/><Relationship Id="rId5" Type="http://schemas.openxmlformats.org/officeDocument/2006/relationships/image" Target="../media/image48.png"/><Relationship Id="rId10" Type="http://schemas.openxmlformats.org/officeDocument/2006/relationships/image" Target="../media/image35.png"/><Relationship Id="rId4" Type="http://schemas.openxmlformats.org/officeDocument/2006/relationships/image" Target="../media/image141.png"/><Relationship Id="rId9" Type="http://schemas.openxmlformats.org/officeDocument/2006/relationships/image" Target="../media/image34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68.png"/><Relationship Id="rId18" Type="http://schemas.openxmlformats.org/officeDocument/2006/relationships/image" Target="../media/image610.png"/><Relationship Id="rId3" Type="http://schemas.openxmlformats.org/officeDocument/2006/relationships/notesSlide" Target="../notesSlides/notesSlide28.xml"/><Relationship Id="rId21" Type="http://schemas.openxmlformats.org/officeDocument/2006/relationships/image" Target="../media/image720.png"/><Relationship Id="rId7" Type="http://schemas.microsoft.com/office/2007/relationships/hdphoto" Target="../media/hdphoto1.wdp"/><Relationship Id="rId12" Type="http://schemas.openxmlformats.org/officeDocument/2006/relationships/image" Target="../media/image1110.png"/><Relationship Id="rId17" Type="http://schemas.openxmlformats.org/officeDocument/2006/relationships/image" Target="../media/image510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410.png"/><Relationship Id="rId20" Type="http://schemas.openxmlformats.org/officeDocument/2006/relationships/image" Target="../media/image71.png"/><Relationship Id="rId1" Type="http://schemas.openxmlformats.org/officeDocument/2006/relationships/tags" Target="../tags/tag28.xml"/><Relationship Id="rId6" Type="http://schemas.openxmlformats.org/officeDocument/2006/relationships/image" Target="../media/image62.png"/><Relationship Id="rId11" Type="http://schemas.openxmlformats.org/officeDocument/2006/relationships/image" Target="../media/image1010.png"/><Relationship Id="rId5" Type="http://schemas.openxmlformats.org/officeDocument/2006/relationships/image" Target="../media/image50.png"/><Relationship Id="rId15" Type="http://schemas.openxmlformats.org/officeDocument/2006/relationships/image" Target="../media/image700.png"/><Relationship Id="rId10" Type="http://schemas.openxmlformats.org/officeDocument/2006/relationships/image" Target="../media/image920.png"/><Relationship Id="rId19" Type="http://schemas.openxmlformats.org/officeDocument/2006/relationships/image" Target="../media/image710.png"/><Relationship Id="rId4" Type="http://schemas.openxmlformats.org/officeDocument/2006/relationships/image" Target="../media/image40.png"/><Relationship Id="rId9" Type="http://schemas.openxmlformats.org/officeDocument/2006/relationships/image" Target="../media/image810.png"/><Relationship Id="rId14" Type="http://schemas.openxmlformats.org/officeDocument/2006/relationships/image" Target="../media/image690.png"/><Relationship Id="rId22" Type="http://schemas.openxmlformats.org/officeDocument/2006/relationships/image" Target="../media/image7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14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4" Type="http://schemas.openxmlformats.org/officeDocument/2006/relationships/image" Target="../media/image33.wmf"/><Relationship Id="rId9" Type="http://schemas.openxmlformats.org/officeDocument/2006/relationships/image" Target="../media/image3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41.jpeg"/><Relationship Id="rId5" Type="http://schemas.openxmlformats.org/officeDocument/2006/relationships/image" Target="../media/image40.jpg"/><Relationship Id="rId4" Type="http://schemas.openxmlformats.org/officeDocument/2006/relationships/image" Target="../media/image39.png"/><Relationship Id="rId9" Type="http://schemas.openxmlformats.org/officeDocument/2006/relationships/image" Target="../media/image4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10" Type="http://schemas.openxmlformats.org/officeDocument/2006/relationships/image" Target="../media/image51.gif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54.png"/><Relationship Id="rId5" Type="http://schemas.openxmlformats.org/officeDocument/2006/relationships/image" Target="../media/image53.emf"/><Relationship Id="rId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8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18" Type="http://schemas.openxmlformats.org/officeDocument/2006/relationships/image" Target="../media/image64.wmf"/><Relationship Id="rId3" Type="http://schemas.openxmlformats.org/officeDocument/2006/relationships/notesSlide" Target="../notesSlides/notesSlide9.xml"/><Relationship Id="rId21" Type="http://schemas.openxmlformats.org/officeDocument/2006/relationships/image" Target="../media/image86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85.png"/><Relationship Id="rId20" Type="http://schemas.openxmlformats.org/officeDocument/2006/relationships/image" Target="../media/image65.wmf"/><Relationship Id="rId1" Type="http://schemas.openxmlformats.org/officeDocument/2006/relationships/tags" Target="../tags/tag9.xml"/><Relationship Id="rId11" Type="http://schemas.openxmlformats.org/officeDocument/2006/relationships/image" Target="../media/image80.png"/><Relationship Id="rId5" Type="http://schemas.microsoft.com/office/2007/relationships/hdphoto" Target="../media/hdphoto1.wdp"/><Relationship Id="rId15" Type="http://schemas.openxmlformats.org/officeDocument/2006/relationships/image" Target="../media/image63.png"/><Relationship Id="rId10" Type="http://schemas.openxmlformats.org/officeDocument/2006/relationships/image" Target="../media/image79.png"/><Relationship Id="rId19" Type="http://schemas.openxmlformats.org/officeDocument/2006/relationships/oleObject" Target="../embeddings/oleObject2.bin"/><Relationship Id="rId4" Type="http://schemas.openxmlformats.org/officeDocument/2006/relationships/image" Target="../media/image62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867" y="803103"/>
            <a:ext cx="99991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7619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Georgia" panose="02040502050405020303" pitchFamily="18" charset="0"/>
                <a:cs typeface="+mn-cs"/>
              </a:rPr>
              <a:t>Measuring the current-phase relation in Josephson junctions using superconducting resonators</a:t>
            </a:r>
            <a:endParaRPr lang="en-GB" sz="2400" b="1" dirty="0">
              <a:solidFill>
                <a:prstClr val="black"/>
              </a:solidFill>
              <a:latin typeface="Georgia" panose="02040502050405020303" pitchFamily="18" charset="0"/>
              <a:cs typeface="+mn-cs"/>
            </a:endParaRPr>
          </a:p>
        </p:txBody>
      </p:sp>
      <p:pic>
        <p:nvPicPr>
          <p:cNvPr id="8" name="Picture 7" descr="A picture containing sky, outdoor, building, night&#10;&#10;Description automatically generated">
            <a:extLst>
              <a:ext uri="{FF2B5EF4-FFF2-40B4-BE49-F238E27FC236}">
                <a16:creationId xmlns:a16="http://schemas.microsoft.com/office/drawing/2014/main" id="{866AF836-B015-2141-1998-39BB40DBC1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083" y="1906452"/>
            <a:ext cx="5077680" cy="29004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46D030F-CB6C-D62E-4B39-837BAB828C8C}"/>
              </a:ext>
            </a:extLst>
          </p:cNvPr>
          <p:cNvSpPr txBox="1"/>
          <p:nvPr/>
        </p:nvSpPr>
        <p:spPr>
          <a:xfrm>
            <a:off x="2615223" y="4768796"/>
            <a:ext cx="4133055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7619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prstClr val="black"/>
                </a:solidFill>
                <a:latin typeface="Georgia" panose="02040502050405020303" pitchFamily="18" charset="0"/>
                <a:cs typeface="+mn-cs"/>
              </a:rPr>
              <a:t>Peter Makk</a:t>
            </a:r>
          </a:p>
          <a:p>
            <a:pPr defTabSz="7619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prstClr val="black"/>
                </a:solidFill>
                <a:latin typeface="+mj-lt"/>
                <a:cs typeface="+mn-cs"/>
              </a:rPr>
              <a:t>nanoelectronics.physics.bme.hu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B7C382-AD79-9715-B3F5-2B5D742039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0430" y="1903388"/>
            <a:ext cx="4133055" cy="286540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7000" y="68263"/>
            <a:ext cx="232948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7619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Josephson junctions</a:t>
            </a:r>
          </a:p>
        </p:txBody>
      </p:sp>
      <p:sp>
        <p:nvSpPr>
          <p:cNvPr id="4" name="Dia számának helye 4"/>
          <p:cNvSpPr>
            <a:spLocks noGrp="1"/>
          </p:cNvSpPr>
          <p:nvPr>
            <p:ph type="sldNum" sz="quarter" idx="12"/>
          </p:nvPr>
        </p:nvSpPr>
        <p:spPr>
          <a:xfrm>
            <a:off x="7138051" y="5041108"/>
            <a:ext cx="2133600" cy="273844"/>
          </a:xfrm>
        </p:spPr>
        <p:txBody>
          <a:bodyPr/>
          <a:lstStyle/>
          <a:p>
            <a:fld id="{0C9378C6-2C06-4913-880C-D1EB0CABFED7}" type="slidenum">
              <a:rPr lang="en-US" sz="2400" b="1" smtClean="0">
                <a:solidFill>
                  <a:schemeClr val="bg1"/>
                </a:solidFill>
              </a:rPr>
              <a:t>10</a:t>
            </a:fld>
            <a:endParaRPr lang="en-US" sz="24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0813672-B097-4583-94D4-49BB7876D69B}"/>
                  </a:ext>
                </a:extLst>
              </p:cNvPr>
              <p:cNvSpPr/>
              <p:nvPr/>
            </p:nvSpPr>
            <p:spPr>
              <a:xfrm>
                <a:off x="3325442" y="1655731"/>
                <a:ext cx="217537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1800" dirty="0"/>
                  <a:t> </a:t>
                </a:r>
                <a14:m>
                  <m:oMath xmlns:m="http://schemas.openxmlformats.org/officeDocument/2006/math">
                    <m:r>
                      <a:rPr lang="fr-FR" sz="1800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fr-FR" sz="18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fr-CH" sz="18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CH" sz="1800">
                        <a:latin typeface="Cambria Math" panose="02040503050406030204" pitchFamily="18" charset="0"/>
                      </a:rPr>
                      <m:t>f</m:t>
                    </m:r>
                    <m:r>
                      <a:rPr lang="fr-FR" sz="1800" i="1">
                        <a:latin typeface="Cambria Math" panose="02040503050406030204" pitchFamily="18" charset="0"/>
                      </a:rPr>
                      <m:t>⁡(</m:t>
                    </m:r>
                    <m:sSub>
                      <m:sSubPr>
                        <m:ctrlPr>
                          <a:rPr lang="fr-FR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fr-FR" sz="18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fr-FR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fr-FR" sz="1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18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0813672-B097-4583-94D4-49BB7876D6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5442" y="1655731"/>
                <a:ext cx="2175372" cy="369332"/>
              </a:xfrm>
              <a:prstGeom prst="rect">
                <a:avLst/>
              </a:prstGeom>
              <a:blipFill>
                <a:blip r:embed="rId4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zövegdoboz 8">
            <a:extLst>
              <a:ext uri="{FF2B5EF4-FFF2-40B4-BE49-F238E27FC236}">
                <a16:creationId xmlns:a16="http://schemas.microsoft.com/office/drawing/2014/main" id="{DA1A15A3-3220-48FC-9823-490E27A17B17}"/>
              </a:ext>
            </a:extLst>
          </p:cNvPr>
          <p:cNvSpPr txBox="1"/>
          <p:nvPr/>
        </p:nvSpPr>
        <p:spPr>
          <a:xfrm>
            <a:off x="163285" y="1737402"/>
            <a:ext cx="2832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dirty="0" err="1">
                <a:latin typeface="+mn-lt"/>
              </a:rPr>
              <a:t>Josephson</a:t>
            </a:r>
            <a:r>
              <a:rPr lang="hu-HU" sz="1800" dirty="0">
                <a:latin typeface="+mn-lt"/>
              </a:rPr>
              <a:t> </a:t>
            </a:r>
            <a:r>
              <a:rPr lang="hu-HU" sz="1800" dirty="0" err="1">
                <a:latin typeface="+mn-lt"/>
              </a:rPr>
              <a:t>equations</a:t>
            </a:r>
            <a:r>
              <a:rPr lang="hu-HU" sz="1800" dirty="0">
                <a:latin typeface="+mn-lt"/>
              </a:rPr>
              <a:t>: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433DA6E3-E0C0-4F02-BCFC-8528FFCCAE7B}"/>
              </a:ext>
            </a:extLst>
          </p:cNvPr>
          <p:cNvSpPr txBox="1"/>
          <p:nvPr/>
        </p:nvSpPr>
        <p:spPr>
          <a:xfrm>
            <a:off x="3332257" y="1309325"/>
            <a:ext cx="3136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800" dirty="0">
                <a:latin typeface="+mn-lt"/>
              </a:rPr>
              <a:t>General </a:t>
            </a:r>
            <a:r>
              <a:rPr lang="hu-HU" sz="1800" dirty="0" err="1">
                <a:latin typeface="+mn-lt"/>
              </a:rPr>
              <a:t>current-phase</a:t>
            </a:r>
            <a:r>
              <a:rPr lang="hu-HU" sz="1800" dirty="0">
                <a:latin typeface="+mn-lt"/>
              </a:rPr>
              <a:t> </a:t>
            </a:r>
            <a:r>
              <a:rPr lang="hu-HU" sz="1800" dirty="0" err="1">
                <a:latin typeface="+mn-lt"/>
              </a:rPr>
              <a:t>relation</a:t>
            </a:r>
            <a:r>
              <a:rPr lang="hu-HU" sz="1800" dirty="0">
                <a:latin typeface="+mn-lt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zövegdoboz 36">
                <a:extLst>
                  <a:ext uri="{FF2B5EF4-FFF2-40B4-BE49-F238E27FC236}">
                    <a16:creationId xmlns:a16="http://schemas.microsoft.com/office/drawing/2014/main" id="{4AC986F6-A6F3-4C23-B80D-FAF553DBB8BB}"/>
                  </a:ext>
                </a:extLst>
              </p:cNvPr>
              <p:cNvSpPr txBox="1"/>
              <p:nvPr/>
            </p:nvSpPr>
            <p:spPr>
              <a:xfrm>
                <a:off x="416297" y="2194363"/>
                <a:ext cx="1296144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1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hu-HU" sz="1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hu-HU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hu-HU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1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hu-HU" sz="1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hu-HU" sz="18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hu-HU" sz="18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hu-HU" sz="1800" b="0" i="1" smtClean="0"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hu-HU" sz="1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hu-HU" sz="1800" dirty="0"/>
              </a:p>
            </p:txBody>
          </p:sp>
        </mc:Choice>
        <mc:Fallback xmlns="">
          <p:sp>
            <p:nvSpPr>
              <p:cNvPr id="11" name="Szövegdoboz 36">
                <a:extLst>
                  <a:ext uri="{FF2B5EF4-FFF2-40B4-BE49-F238E27FC236}">
                    <a16:creationId xmlns:a16="http://schemas.microsoft.com/office/drawing/2014/main" id="{4AC986F6-A6F3-4C23-B80D-FAF553DBB8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297" y="2194363"/>
                <a:ext cx="1296144" cy="276999"/>
              </a:xfrm>
              <a:prstGeom prst="rect">
                <a:avLst/>
              </a:prstGeom>
              <a:blipFill>
                <a:blip r:embed="rId5"/>
                <a:stretch>
                  <a:fillRect l="-5634" r="-7981" b="-3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zövegdoboz 37">
                <a:extLst>
                  <a:ext uri="{FF2B5EF4-FFF2-40B4-BE49-F238E27FC236}">
                    <a16:creationId xmlns:a16="http://schemas.microsoft.com/office/drawing/2014/main" id="{B76B46F5-E864-4159-9EE6-ADF86C4E4C8E}"/>
                  </a:ext>
                </a:extLst>
              </p:cNvPr>
              <p:cNvSpPr txBox="1"/>
              <p:nvPr/>
            </p:nvSpPr>
            <p:spPr>
              <a:xfrm>
                <a:off x="515545" y="2618053"/>
                <a:ext cx="972446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hu-HU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hu-HU" sz="1800" i="1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</m:acc>
                      <m:r>
                        <a:rPr lang="hu-HU" sz="18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hu-HU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u-HU" sz="18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hu-HU" sz="1800" i="1">
                              <a:latin typeface="Cambria Math" panose="02040503050406030204" pitchFamily="18" charset="0"/>
                            </a:rPr>
                            <m:t>𝑒𝑉</m:t>
                          </m:r>
                        </m:num>
                        <m:den>
                          <m:r>
                            <a:rPr lang="hu-HU" sz="1800" i="1"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</m:oMath>
                  </m:oMathPara>
                </a14:m>
                <a:endParaRPr lang="hu-HU" sz="1800" dirty="0"/>
              </a:p>
            </p:txBody>
          </p:sp>
        </mc:Choice>
        <mc:Fallback xmlns="">
          <p:sp>
            <p:nvSpPr>
              <p:cNvPr id="12" name="Szövegdoboz 37">
                <a:extLst>
                  <a:ext uri="{FF2B5EF4-FFF2-40B4-BE49-F238E27FC236}">
                    <a16:creationId xmlns:a16="http://schemas.microsoft.com/office/drawing/2014/main" id="{B76B46F5-E864-4159-9EE6-ADF86C4E4C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545" y="2618053"/>
                <a:ext cx="972446" cy="5203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Szövegdoboz 38">
                <a:extLst>
                  <a:ext uri="{FF2B5EF4-FFF2-40B4-BE49-F238E27FC236}">
                    <a16:creationId xmlns:a16="http://schemas.microsoft.com/office/drawing/2014/main" id="{0DF43BF2-5FF0-465D-ADF5-F75B1C2D9847}"/>
                  </a:ext>
                </a:extLst>
              </p:cNvPr>
              <p:cNvSpPr txBox="1"/>
              <p:nvPr/>
            </p:nvSpPr>
            <p:spPr>
              <a:xfrm>
                <a:off x="327511" y="1401658"/>
                <a:ext cx="138493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1800" b="0" i="1" smtClean="0"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hu-HU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hu-HU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hu-HU" sz="1800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hu-HU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hu-HU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hu-HU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hu-HU" sz="1800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hu-HU" sz="1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hu-HU" sz="1800" dirty="0"/>
              </a:p>
            </p:txBody>
          </p:sp>
        </mc:Choice>
        <mc:Fallback xmlns="">
          <p:sp>
            <p:nvSpPr>
              <p:cNvPr id="13" name="Szövegdoboz 38">
                <a:extLst>
                  <a:ext uri="{FF2B5EF4-FFF2-40B4-BE49-F238E27FC236}">
                    <a16:creationId xmlns:a16="http://schemas.microsoft.com/office/drawing/2014/main" id="{0DF43BF2-5FF0-465D-ADF5-F75B1C2D98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11" y="1401658"/>
                <a:ext cx="1384930" cy="276999"/>
              </a:xfrm>
              <a:prstGeom prst="rect">
                <a:avLst/>
              </a:prstGeom>
              <a:blipFill>
                <a:blip r:embed="rId7"/>
                <a:stretch>
                  <a:fillRect l="-3965" r="-881" b="-2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zövegdoboz 3"/>
          <p:cNvSpPr txBox="1"/>
          <p:nvPr/>
        </p:nvSpPr>
        <p:spPr>
          <a:xfrm>
            <a:off x="302311" y="3825335"/>
            <a:ext cx="2820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800" dirty="0" err="1">
                <a:latin typeface="+mn-lt"/>
              </a:rPr>
              <a:t>Single</a:t>
            </a:r>
            <a:r>
              <a:rPr lang="hu-HU" sz="1800" dirty="0">
                <a:latin typeface="+mn-lt"/>
              </a:rPr>
              <a:t> </a:t>
            </a:r>
            <a:r>
              <a:rPr lang="hu-HU" sz="1800" dirty="0" err="1">
                <a:latin typeface="+mn-lt"/>
              </a:rPr>
              <a:t>Andreev</a:t>
            </a:r>
            <a:r>
              <a:rPr lang="hu-HU" sz="1800" dirty="0">
                <a:latin typeface="+mn-lt"/>
              </a:rPr>
              <a:t> </a:t>
            </a:r>
            <a:r>
              <a:rPr lang="hu-HU" sz="1800" dirty="0" err="1">
                <a:latin typeface="+mn-lt"/>
              </a:rPr>
              <a:t>bound</a:t>
            </a:r>
            <a:r>
              <a:rPr lang="hu-HU" sz="1800" dirty="0">
                <a:latin typeface="+mn-lt"/>
              </a:rPr>
              <a:t> </a:t>
            </a:r>
            <a:r>
              <a:rPr lang="hu-HU" sz="1800" dirty="0" err="1">
                <a:latin typeface="+mn-lt"/>
              </a:rPr>
              <a:t>state</a:t>
            </a:r>
            <a:r>
              <a:rPr lang="hu-HU" sz="1800" dirty="0">
                <a:latin typeface="+mn-lt"/>
              </a:rPr>
              <a:t>:</a:t>
            </a:r>
            <a:endParaRPr lang="en-US" sz="180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zövegdoboz 6"/>
              <p:cNvSpPr txBox="1"/>
              <p:nvPr/>
            </p:nvSpPr>
            <p:spPr>
              <a:xfrm>
                <a:off x="233648" y="4301146"/>
                <a:ext cx="2749915" cy="746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1800" b="0" i="1" smtClean="0">
                          <a:latin typeface="Cambria Math"/>
                        </a:rPr>
                        <m:t>𝐼</m:t>
                      </m:r>
                      <m:r>
                        <a:rPr lang="hu-HU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hu-HU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1800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hu-HU" sz="1800" b="0" i="1" smtClean="0">
                              <a:latin typeface="Cambria Math"/>
                            </a:rPr>
                            <m:t>𝑐</m:t>
                          </m:r>
                        </m:sub>
                      </m:sSub>
                      <m:f>
                        <m:fPr>
                          <m:ctrlPr>
                            <a:rPr lang="hu-HU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u-HU" sz="1800" b="0" i="1" smtClean="0">
                              <a:latin typeface="Cambria Math"/>
                            </a:rPr>
                            <m:t>𝜏</m:t>
                          </m:r>
                          <m:r>
                            <m:rPr>
                              <m:sty m:val="p"/>
                            </m:rPr>
                            <a:rPr lang="hu-HU" sz="1800" b="0" i="1" smtClean="0">
                              <a:latin typeface="Cambria Math"/>
                            </a:rPr>
                            <m:t>sin</m:t>
                          </m:r>
                          <m:d>
                            <m:dPr>
                              <m:ctrlPr>
                                <a:rPr lang="hu-HU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hu-HU" sz="1800" b="0" i="1" smtClean="0">
                                  <a:latin typeface="Cambria Math"/>
                                </a:rPr>
                                <m:t>𝜑</m:t>
                              </m:r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hu-HU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hu-HU" sz="1800" b="0" i="1" smtClean="0">
                                  <a:latin typeface="Cambria Math"/>
                                </a:rPr>
                                <m:t>1−</m:t>
                              </m:r>
                              <m:r>
                                <a:rPr lang="hu-HU" sz="1800" b="0" i="1" smtClean="0">
                                  <a:latin typeface="Cambria Math"/>
                                </a:rPr>
                                <m:t>𝜏</m:t>
                              </m:r>
                              <m:func>
                                <m:funcPr>
                                  <m:ctrlPr>
                                    <a:rPr lang="hu-HU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sSup>
                                    <m:sSupPr>
                                      <m:ctrlPr>
                                        <a:rPr lang="hu-HU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hu-HU" sz="1800" b="0" i="0" smtClean="0">
                                          <a:latin typeface="Cambria Math"/>
                                        </a:rPr>
                                        <m:t>sin</m:t>
                                      </m:r>
                                    </m:e>
                                    <m:sup>
                                      <m:r>
                                        <a:rPr lang="hu-HU" sz="1800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fName>
                                <m:e>
                                  <m:r>
                                    <a:rPr lang="hu-HU" sz="1800" i="1"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hu-HU" sz="1800" i="1">
                                      <a:latin typeface="Cambria Math"/>
                                    </a:rPr>
                                    <m:t>𝜑</m:t>
                                  </m:r>
                                  <m:r>
                                    <a:rPr lang="hu-HU" sz="1800" i="1">
                                      <a:latin typeface="Cambria Math"/>
                                    </a:rPr>
                                    <m:t>/2)</m:t>
                                  </m:r>
                                </m:e>
                              </m:func>
                            </m:e>
                          </m:rad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5" name="Szövegdoboz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648" y="4301146"/>
                <a:ext cx="2749915" cy="74616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Csoportba foglalás 17"/>
          <p:cNvGrpSpPr/>
          <p:nvPr/>
        </p:nvGrpSpPr>
        <p:grpSpPr>
          <a:xfrm>
            <a:off x="3242968" y="3140756"/>
            <a:ext cx="2953492" cy="2331240"/>
            <a:chOff x="6300192" y="2140597"/>
            <a:chExt cx="2398348" cy="1916101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2201590"/>
              <a:ext cx="2398348" cy="18551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3658" y="2309904"/>
              <a:ext cx="619125" cy="400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Téglalap 15"/>
            <p:cNvSpPr/>
            <p:nvPr/>
          </p:nvSpPr>
          <p:spPr>
            <a:xfrm>
              <a:off x="6505252" y="2187129"/>
              <a:ext cx="109190" cy="322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Szövegdoboz 22"/>
                <p:cNvSpPr txBox="1"/>
                <p:nvPr/>
              </p:nvSpPr>
              <p:spPr>
                <a:xfrm>
                  <a:off x="6360048" y="2140597"/>
                  <a:ext cx="3995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u-HU" b="0" i="1" smtClean="0">
                            <a:latin typeface="Cambria Math"/>
                          </a:rPr>
                          <m:t>𝜑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Szövegdoboz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60048" y="2140597"/>
                  <a:ext cx="399597" cy="369332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 b="-49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Téglalap 16"/>
            <p:cNvSpPr/>
            <p:nvPr/>
          </p:nvSpPr>
          <p:spPr>
            <a:xfrm>
              <a:off x="8342954" y="3147814"/>
              <a:ext cx="167660" cy="304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Szövegdoboz 14"/>
                <p:cNvSpPr txBox="1"/>
                <p:nvPr/>
              </p:nvSpPr>
              <p:spPr>
                <a:xfrm>
                  <a:off x="8204851" y="3066514"/>
                  <a:ext cx="39959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u-HU" b="0" i="1" smtClean="0">
                            <a:latin typeface="Cambria Math"/>
                          </a:rPr>
                          <m:t>𝜑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Szövegdoboz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04851" y="3066514"/>
                  <a:ext cx="399597" cy="369332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 b="-49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" name="Group 3">
            <a:extLst>
              <a:ext uri="{FF2B5EF4-FFF2-40B4-BE49-F238E27FC236}">
                <a16:creationId xmlns:a16="http://schemas.microsoft.com/office/drawing/2014/main" id="{636B297E-823C-3766-9397-35FF122E9959}"/>
              </a:ext>
            </a:extLst>
          </p:cNvPr>
          <p:cNvGrpSpPr>
            <a:grpSpLocks/>
          </p:cNvGrpSpPr>
          <p:nvPr/>
        </p:nvGrpSpPr>
        <p:grpSpPr bwMode="auto">
          <a:xfrm>
            <a:off x="3460628" y="835011"/>
            <a:ext cx="1911350" cy="360362"/>
            <a:chOff x="191" y="750"/>
            <a:chExt cx="1204" cy="227"/>
          </a:xfrm>
        </p:grpSpPr>
        <p:sp>
          <p:nvSpPr>
            <p:cNvPr id="29" name="Rectangle 4">
              <a:extLst>
                <a:ext uri="{FF2B5EF4-FFF2-40B4-BE49-F238E27FC236}">
                  <a16:creationId xmlns:a16="http://schemas.microsoft.com/office/drawing/2014/main" id="{D070FD64-99E2-A5A9-2A13-A92430E0B2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" y="750"/>
              <a:ext cx="561" cy="2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rPr>
                <a:t>S</a:t>
              </a:r>
              <a:r>
                <a:rPr kumimoji="0" lang="hu-HU" altLang="hu-HU" sz="2000" b="1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rPr>
                <a:t>1</a:t>
              </a:r>
              <a:endParaRPr kumimoji="0" lang="en-US" altLang="hu-HU" sz="20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endParaRPr>
            </a:p>
          </p:txBody>
        </p:sp>
        <p:sp>
          <p:nvSpPr>
            <p:cNvPr id="30" name="Rectangle 5">
              <a:extLst>
                <a:ext uri="{FF2B5EF4-FFF2-40B4-BE49-F238E27FC236}">
                  <a16:creationId xmlns:a16="http://schemas.microsoft.com/office/drawing/2014/main" id="{CE2190A4-BD02-A464-19E0-31031D9011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4" y="750"/>
              <a:ext cx="561" cy="2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rPr>
                <a:t>S</a:t>
              </a:r>
              <a:r>
                <a:rPr kumimoji="0" lang="hu-HU" altLang="hu-HU" sz="2000" b="1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rPr>
                <a:t>2</a:t>
              </a:r>
              <a:endParaRPr kumimoji="0" lang="en-US" altLang="hu-HU" sz="2000" b="1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endParaRPr>
            </a:p>
          </p:txBody>
        </p:sp>
        <p:sp>
          <p:nvSpPr>
            <p:cNvPr id="31" name="Rectangle 6">
              <a:extLst>
                <a:ext uri="{FF2B5EF4-FFF2-40B4-BE49-F238E27FC236}">
                  <a16:creationId xmlns:a16="http://schemas.microsoft.com/office/drawing/2014/main" id="{FAB95E11-966D-8F80-8756-0B4C0B8459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" y="750"/>
              <a:ext cx="180" cy="227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rPr>
                <a:t>N</a:t>
              </a:r>
              <a:endParaRPr kumimoji="0" lang="en-US" altLang="hu-HU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endParaRPr>
            </a:p>
          </p:txBody>
        </p:sp>
      </p:grpSp>
      <p:grpSp>
        <p:nvGrpSpPr>
          <p:cNvPr id="36" name="Group 3">
            <a:extLst>
              <a:ext uri="{FF2B5EF4-FFF2-40B4-BE49-F238E27FC236}">
                <a16:creationId xmlns:a16="http://schemas.microsoft.com/office/drawing/2014/main" id="{E60DD9D9-2372-6DCD-E29A-7B9AB5D9CD6C}"/>
              </a:ext>
            </a:extLst>
          </p:cNvPr>
          <p:cNvGrpSpPr>
            <a:grpSpLocks/>
          </p:cNvGrpSpPr>
          <p:nvPr/>
        </p:nvGrpSpPr>
        <p:grpSpPr bwMode="auto">
          <a:xfrm>
            <a:off x="204143" y="861933"/>
            <a:ext cx="1911350" cy="360362"/>
            <a:chOff x="191" y="750"/>
            <a:chExt cx="1204" cy="227"/>
          </a:xfrm>
        </p:grpSpPr>
        <p:sp>
          <p:nvSpPr>
            <p:cNvPr id="37" name="Rectangle 4">
              <a:extLst>
                <a:ext uri="{FF2B5EF4-FFF2-40B4-BE49-F238E27FC236}">
                  <a16:creationId xmlns:a16="http://schemas.microsoft.com/office/drawing/2014/main" id="{DA5F9681-E80E-B27A-F50A-0A0A9C3A98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" y="750"/>
              <a:ext cx="561" cy="2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20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rPr>
                <a:t>S</a:t>
              </a:r>
              <a:r>
                <a:rPr kumimoji="0" lang="hu-HU" altLang="hu-HU" sz="2000" b="1" i="0" u="none" strike="noStrike" kern="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rPr>
                <a:t>1</a:t>
              </a:r>
              <a:endParaRPr kumimoji="0" lang="en-US" altLang="hu-HU" sz="2000" b="1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endParaRPr>
            </a:p>
          </p:txBody>
        </p:sp>
        <p:sp>
          <p:nvSpPr>
            <p:cNvPr id="38" name="Rectangle 5">
              <a:extLst>
                <a:ext uri="{FF2B5EF4-FFF2-40B4-BE49-F238E27FC236}">
                  <a16:creationId xmlns:a16="http://schemas.microsoft.com/office/drawing/2014/main" id="{3686C49E-476F-A6F1-1E37-8690DB193B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4" y="750"/>
              <a:ext cx="561" cy="2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rPr>
                <a:t>S</a:t>
              </a:r>
              <a:r>
                <a:rPr kumimoji="0" lang="hu-HU" altLang="hu-HU" sz="2000" b="1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rPr>
                <a:t>2</a:t>
              </a:r>
              <a:endParaRPr kumimoji="0" lang="en-US" altLang="hu-HU" sz="2000" b="1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endParaRPr>
            </a:p>
          </p:txBody>
        </p:sp>
        <p:sp>
          <p:nvSpPr>
            <p:cNvPr id="39" name="Rectangle 6">
              <a:extLst>
                <a:ext uri="{FF2B5EF4-FFF2-40B4-BE49-F238E27FC236}">
                  <a16:creationId xmlns:a16="http://schemas.microsoft.com/office/drawing/2014/main" id="{A68E65FC-7067-0EFB-36A6-3A5DA7B98D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" y="750"/>
              <a:ext cx="180" cy="22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+mn-cs"/>
                </a:rPr>
                <a:t>I</a:t>
              </a:r>
              <a:endParaRPr kumimoji="0" lang="en-US" altLang="hu-HU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18E5A41-F422-91D4-C4AC-26109E045756}"/>
                  </a:ext>
                </a:extLst>
              </p:cNvPr>
              <p:cNvSpPr txBox="1"/>
              <p:nvPr/>
            </p:nvSpPr>
            <p:spPr>
              <a:xfrm>
                <a:off x="3454465" y="2002137"/>
                <a:ext cx="170673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hu-HU" sz="1800" b="0" i="1" smtClean="0">
                        <a:latin typeface="Cambria Math"/>
                      </a:rPr>
                      <m:t>𝐼</m:t>
                    </m:r>
                    <m:d>
                      <m:dPr>
                        <m:ctrlPr>
                          <a:rPr lang="hu-HU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u-HU" sz="1800" b="0" i="1" smtClean="0">
                            <a:latin typeface="Cambria Math"/>
                          </a:rPr>
                          <m:t>𝜑</m:t>
                        </m:r>
                        <m:r>
                          <a:rPr lang="hu-HU" sz="1800" b="0" i="1" smtClean="0">
                            <a:latin typeface="Cambria Math"/>
                          </a:rPr>
                          <m:t>=0</m:t>
                        </m:r>
                      </m:e>
                    </m:d>
                    <m:r>
                      <a:rPr lang="hu-HU" sz="1800" b="0" i="1" smtClean="0">
                        <a:latin typeface="Cambria Math"/>
                      </a:rPr>
                      <m:t>=0</m:t>
                    </m:r>
                  </m:oMath>
                </a14:m>
                <a:r>
                  <a:rPr lang="hu-HU" sz="1800" dirty="0"/>
                  <a:t> </a:t>
                </a:r>
                <a:endParaRPr lang="en-US" sz="180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18E5A41-F422-91D4-C4AC-26109E0457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4465" y="2002137"/>
                <a:ext cx="1706732" cy="369332"/>
              </a:xfrm>
              <a:prstGeom prst="rect">
                <a:avLst/>
              </a:prstGeom>
              <a:blipFill>
                <a:blip r:embed="rId15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Arrow: Right 42">
            <a:extLst>
              <a:ext uri="{FF2B5EF4-FFF2-40B4-BE49-F238E27FC236}">
                <a16:creationId xmlns:a16="http://schemas.microsoft.com/office/drawing/2014/main" id="{10CBE6F1-3FAE-4A29-AC47-E75E687B96F6}"/>
              </a:ext>
            </a:extLst>
          </p:cNvPr>
          <p:cNvSpPr/>
          <p:nvPr/>
        </p:nvSpPr>
        <p:spPr>
          <a:xfrm>
            <a:off x="2585084" y="2025063"/>
            <a:ext cx="266330" cy="892597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DC85EB2-44F7-29A8-0E72-89C42D9DB383}"/>
              </a:ext>
            </a:extLst>
          </p:cNvPr>
          <p:cNvSpPr txBox="1"/>
          <p:nvPr/>
        </p:nvSpPr>
        <p:spPr>
          <a:xfrm>
            <a:off x="3388209" y="2317129"/>
            <a:ext cx="29534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dirty="0" err="1">
                <a:latin typeface="+mn-lt"/>
              </a:rPr>
              <a:t>protected</a:t>
            </a:r>
            <a:r>
              <a:rPr lang="hu-HU" sz="1800" dirty="0">
                <a:latin typeface="+mn-lt"/>
              </a:rPr>
              <a:t> </a:t>
            </a:r>
            <a:r>
              <a:rPr lang="hu-HU" sz="1800" dirty="0" err="1">
                <a:latin typeface="+mn-lt"/>
              </a:rPr>
              <a:t>by</a:t>
            </a:r>
            <a:r>
              <a:rPr lang="hu-HU" sz="1800" dirty="0">
                <a:latin typeface="+mn-lt"/>
              </a:rPr>
              <a:t> </a:t>
            </a:r>
            <a:r>
              <a:rPr lang="hu-HU" sz="1800" dirty="0" err="1">
                <a:latin typeface="+mn-lt"/>
              </a:rPr>
              <a:t>time-reversal</a:t>
            </a:r>
            <a:r>
              <a:rPr lang="hu-HU" sz="1800" dirty="0">
                <a:latin typeface="+mn-lt"/>
              </a:rPr>
              <a:t> </a:t>
            </a:r>
          </a:p>
          <a:p>
            <a:r>
              <a:rPr lang="hu-HU" sz="1800" dirty="0">
                <a:latin typeface="+mn-lt"/>
              </a:rPr>
              <a:t>and </a:t>
            </a:r>
            <a:r>
              <a:rPr lang="hu-HU" sz="1800" dirty="0" err="1">
                <a:latin typeface="+mn-lt"/>
              </a:rPr>
              <a:t>parity</a:t>
            </a:r>
            <a:r>
              <a:rPr lang="hu-HU" sz="1800" dirty="0">
                <a:latin typeface="+mn-lt"/>
              </a:rPr>
              <a:t> </a:t>
            </a:r>
            <a:r>
              <a:rPr lang="hu-HU" sz="1800" dirty="0" err="1">
                <a:latin typeface="+mn-lt"/>
              </a:rPr>
              <a:t>symmetries</a:t>
            </a:r>
            <a:r>
              <a:rPr lang="hu-HU" sz="1800" dirty="0">
                <a:latin typeface="+mn-lt"/>
              </a:rPr>
              <a:t> </a:t>
            </a:r>
            <a:endParaRPr lang="en-US" sz="1800" dirty="0">
              <a:latin typeface="+mn-lt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07F91A0-9C21-4B98-96B2-BE08DA9E58E7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49364"/>
          <a:stretch/>
        </p:blipFill>
        <p:spPr>
          <a:xfrm>
            <a:off x="6799511" y="901673"/>
            <a:ext cx="2998402" cy="241012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07F91A0-9C21-4B98-96B2-BE08DA9E58E7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53398"/>
          <a:stretch/>
        </p:blipFill>
        <p:spPr>
          <a:xfrm>
            <a:off x="7011786" y="3215045"/>
            <a:ext cx="2759557" cy="2410122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7515271" y="717007"/>
            <a:ext cx="3920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 junction</a:t>
            </a: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2840" y="3147371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rgbClr val="33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 junction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560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  <p:bldP spid="14" grpId="0"/>
      <p:bldP spid="15" grpId="0"/>
      <p:bldP spid="42" grpId="0"/>
      <p:bldP spid="45" grpId="0"/>
      <p:bldP spid="40" grpId="0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903" y="70994"/>
            <a:ext cx="364510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7619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CPR measurements – DC SQUIDs</a:t>
            </a:r>
          </a:p>
        </p:txBody>
      </p:sp>
      <p:sp>
        <p:nvSpPr>
          <p:cNvPr id="35" name="Szövegdoboz 13"/>
          <p:cNvSpPr txBox="1"/>
          <p:nvPr/>
        </p:nvSpPr>
        <p:spPr>
          <a:xfrm>
            <a:off x="33903" y="4447898"/>
            <a:ext cx="16745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Asymmetric</a:t>
            </a:r>
            <a:r>
              <a:rPr lang="hu-HU" sz="1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hu-HU" sz="16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case</a:t>
            </a:r>
            <a:r>
              <a:rPr lang="hu-HU" sz="1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:</a:t>
            </a:r>
            <a:endParaRPr lang="en-US" sz="16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4" name="Szövegdoboz 20"/>
              <p:cNvSpPr txBox="1"/>
              <p:nvPr/>
            </p:nvSpPr>
            <p:spPr>
              <a:xfrm>
                <a:off x="109891" y="5060620"/>
                <a:ext cx="3276166" cy="338554"/>
              </a:xfrm>
              <a:prstGeom prst="rect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16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hu-HU" sz="1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hu-HU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hu-HU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16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hu-HU" sz="1600" b="0" i="1" smtClean="0">
                              <a:latin typeface="Cambria Math" panose="02040503050406030204" pitchFamily="18" charset="0"/>
                            </a:rPr>
                            <m:t>𝑐𝑅</m:t>
                          </m:r>
                        </m:sub>
                      </m:sSub>
                      <m:r>
                        <a:rPr lang="hu-HU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hu-HU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16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hu-HU" sz="1600" b="0" i="1" smtClean="0">
                              <a:latin typeface="Cambria Math" panose="02040503050406030204" pitchFamily="18" charset="0"/>
                            </a:rPr>
                            <m:t>𝑐𝐿</m:t>
                          </m:r>
                        </m:sub>
                      </m:sSub>
                      <m:func>
                        <m:funcPr>
                          <m:ctrlPr>
                            <a:rPr lang="hu-HU" sz="1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hu-HU" sz="16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hu-HU" sz="1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type m:val="lin"/>
                              <m:ctrlPr>
                                <a:rPr lang="hu-HU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u-HU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hu-HU" sz="16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m:rPr>
                                  <m:sty m:val="p"/>
                                </m:rPr>
                                <a:rPr lang="hu-HU" sz="1600" b="0" i="0" smtClean="0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hu-HU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hu-HU" sz="1600" b="0" i="0" smtClean="0"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hu-HU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hu-HU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hu-HU" sz="1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hu-HU" sz="1600" b="0" i="1" smtClean="0">
                              <a:latin typeface="Cambria Math" panose="02040503050406030204" pitchFamily="18" charset="0"/>
                            </a:rPr>
                            <m:t>/2</m:t>
                          </m:r>
                        </m:e>
                      </m:func>
                      <m:r>
                        <a:rPr lang="hu-HU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>
                  <a:latin typeface="+mn-lt"/>
                </a:endParaRPr>
              </a:p>
            </p:txBody>
          </p:sp>
        </mc:Choice>
        <mc:Fallback>
          <p:sp>
            <p:nvSpPr>
              <p:cNvPr id="44" name="Szövegdoboz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891" y="5060620"/>
                <a:ext cx="3276166" cy="338554"/>
              </a:xfrm>
              <a:prstGeom prst="rect">
                <a:avLst/>
              </a:prstGeom>
              <a:blipFill>
                <a:blip r:embed="rId4"/>
                <a:stretch>
                  <a:fillRect t="-91667" b="-148333"/>
                </a:stretch>
              </a:blipFill>
              <a:ln w="254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24E8CB1D-173F-327E-49BB-FFF9462C4D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81" y="1788731"/>
            <a:ext cx="2126285" cy="11960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393B7E-B8E9-55D1-8BB3-D01D9397DD28}"/>
              </a:ext>
            </a:extLst>
          </p:cNvPr>
          <p:cNvSpPr txBox="1"/>
          <p:nvPr/>
        </p:nvSpPr>
        <p:spPr>
          <a:xfrm>
            <a:off x="71802" y="1146090"/>
            <a:ext cx="20755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How to measure CPR? </a:t>
            </a:r>
          </a:p>
          <a:p>
            <a:r>
              <a:rPr lang="en-US" sz="1600" dirty="0">
                <a:latin typeface="+mn-lt"/>
              </a:rPr>
              <a:t>Asymmetric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SQUID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128B25A-5A70-2679-DD30-36EAA1D91984}"/>
              </a:ext>
            </a:extLst>
          </p:cNvPr>
          <p:cNvGrpSpPr/>
          <p:nvPr/>
        </p:nvGrpSpPr>
        <p:grpSpPr>
          <a:xfrm>
            <a:off x="2900884" y="768207"/>
            <a:ext cx="4170968" cy="3117993"/>
            <a:chOff x="174152" y="687689"/>
            <a:chExt cx="3651681" cy="2898893"/>
          </a:xfrm>
        </p:grpSpPr>
        <p:pic>
          <p:nvPicPr>
            <p:cNvPr id="43" name="Picture 42" descr="A close-up of a circuit board&#10;&#10;Description automatically generated with medium confidence">
              <a:extLst>
                <a:ext uri="{FF2B5EF4-FFF2-40B4-BE49-F238E27FC236}">
                  <a16:creationId xmlns:a16="http://schemas.microsoft.com/office/drawing/2014/main" id="{D55B93EA-5A15-2D36-C5F7-AAD2178676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485" t="1390" r="14097" b="14899"/>
            <a:stretch/>
          </p:blipFill>
          <p:spPr>
            <a:xfrm rot="5400000">
              <a:off x="-243747" y="1105588"/>
              <a:ext cx="2898893" cy="2063095"/>
            </a:xfrm>
            <a:prstGeom prst="rect">
              <a:avLst/>
            </a:prstGeom>
          </p:spPr>
        </p:pic>
        <p:pic>
          <p:nvPicPr>
            <p:cNvPr id="45" name="Picture 44" descr="A close-up of a circuit board&#10;&#10;Description automatically generated with medium confidence">
              <a:extLst>
                <a:ext uri="{FF2B5EF4-FFF2-40B4-BE49-F238E27FC236}">
                  <a16:creationId xmlns:a16="http://schemas.microsoft.com/office/drawing/2014/main" id="{84A07D58-6210-C95F-DEB6-98B063952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4027" t="36166" r="55957" b="50036"/>
            <a:stretch/>
          </p:blipFill>
          <p:spPr>
            <a:xfrm rot="5400000">
              <a:off x="2500374" y="1314303"/>
              <a:ext cx="1381854" cy="1269064"/>
            </a:xfrm>
            <a:prstGeom prst="rect">
              <a:avLst/>
            </a:prstGeom>
            <a:ln w="28575">
              <a:solidFill>
                <a:schemeClr val="accent1"/>
              </a:solidFill>
              <a:prstDash val="dash"/>
            </a:ln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7AD4324-4CEF-18CF-2FD1-3B6DA0B08A2C}"/>
                </a:ext>
              </a:extLst>
            </p:cNvPr>
            <p:cNvSpPr/>
            <p:nvPr/>
          </p:nvSpPr>
          <p:spPr>
            <a:xfrm>
              <a:off x="988343" y="1566909"/>
              <a:ext cx="541537" cy="594804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CD6362C-18B7-C8B2-CD40-6C76337D4C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8343" y="1257908"/>
              <a:ext cx="1568426" cy="309001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7B312A2-F0A1-A49F-5271-E5F8725A3977}"/>
                </a:ext>
              </a:extLst>
            </p:cNvPr>
            <p:cNvCxnSpPr>
              <a:cxnSpLocks/>
            </p:cNvCxnSpPr>
            <p:nvPr/>
          </p:nvCxnSpPr>
          <p:spPr>
            <a:xfrm>
              <a:off x="988343" y="2152783"/>
              <a:ext cx="1568426" cy="486979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6" name="Picture 55" descr="A picture containing text, plot, line, diagram&#10;&#10;Description automatically generated">
            <a:extLst>
              <a:ext uri="{FF2B5EF4-FFF2-40B4-BE49-F238E27FC236}">
                <a16:creationId xmlns:a16="http://schemas.microsoft.com/office/drawing/2014/main" id="{677A6C00-F89C-5E6D-3E83-3929EDC69E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8821" y="3239459"/>
            <a:ext cx="3110900" cy="240304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FBB0A20-BC0B-B125-96C2-BEA174F488CE}"/>
                  </a:ext>
                </a:extLst>
              </p:cNvPr>
              <p:cNvSpPr txBox="1"/>
              <p:nvPr/>
            </p:nvSpPr>
            <p:spPr>
              <a:xfrm>
                <a:off x="7199746" y="2406043"/>
                <a:ext cx="2872293" cy="7705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14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hu-HU" sz="14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hu-HU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sz="1400" i="1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</m:d>
                      <m:r>
                        <a:rPr lang="hu-HU" sz="1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hu-HU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14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hu-HU" sz="1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hu-HU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u-HU" sz="1400" i="1">
                              <a:latin typeface="Cambria Math" panose="02040503050406030204" pitchFamily="18" charset="0"/>
                            </a:rPr>
                            <m:t>𝜏</m:t>
                          </m:r>
                          <m:func>
                            <m:funcPr>
                              <m:ctrlPr>
                                <a:rPr lang="hu-HU" sz="1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hu-HU" sz="140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hu-HU" sz="1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hu-HU" sz="1400" i="1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  <m:r>
                                <a:rPr lang="hu-HU" sz="1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  <m:r>
                            <a:rPr lang="hu-HU" sz="1400" i="1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hu-HU" sz="1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hu-HU" sz="1400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hu-HU" sz="1400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func>
                                <m:funcPr>
                                  <m:ctrlPr>
                                    <a:rPr lang="hu-HU" sz="14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sSup>
                                    <m:sSupPr>
                                      <m:ctrlPr>
                                        <a:rPr lang="hu-HU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hu-HU" sz="1400"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e>
                                    <m:sup>
                                      <m:r>
                                        <a:rPr lang="hu-HU" sz="1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fName>
                                <m:e>
                                  <m:r>
                                    <a:rPr lang="hu-HU" sz="1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f>
                                    <m:fPr>
                                      <m:ctrlPr>
                                        <a:rPr lang="hu-HU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hu-HU" sz="1400" i="1">
                                          <a:latin typeface="Cambria Math" panose="02040503050406030204" pitchFamily="18" charset="0"/>
                                        </a:rPr>
                                        <m:t>𝜑</m:t>
                                      </m:r>
                                    </m:num>
                                    <m:den>
                                      <m:r>
                                        <a:rPr lang="hu-HU" sz="1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hu-HU" sz="1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func>
                            </m:e>
                          </m:ra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FBB0A20-BC0B-B125-96C2-BEA174F488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9746" y="2406043"/>
                <a:ext cx="2872293" cy="77059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E7A04EBF-4D62-7312-1C6A-34DE6C7A3C00}"/>
              </a:ext>
            </a:extLst>
          </p:cNvPr>
          <p:cNvSpPr txBox="1"/>
          <p:nvPr/>
        </p:nvSpPr>
        <p:spPr>
          <a:xfrm>
            <a:off x="3031493" y="4006910"/>
            <a:ext cx="2217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WSe</a:t>
            </a:r>
            <a:r>
              <a:rPr lang="en-US" baseline="-25000" dirty="0"/>
              <a:t>2</a:t>
            </a:r>
            <a:r>
              <a:rPr lang="en-US" dirty="0"/>
              <a:t>/Gr/WSe</a:t>
            </a:r>
            <a:r>
              <a:rPr lang="en-US" baseline="-25000" dirty="0"/>
              <a:t>2</a:t>
            </a:r>
            <a:r>
              <a:rPr lang="en-US" dirty="0"/>
              <a:t> junctions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Szövegdoboz 20">
                <a:extLst>
                  <a:ext uri="{FF2B5EF4-FFF2-40B4-BE49-F238E27FC236}">
                    <a16:creationId xmlns:a16="http://schemas.microsoft.com/office/drawing/2014/main" id="{25638317-6DAD-6033-6768-34C9BE0C1140}"/>
                  </a:ext>
                </a:extLst>
              </p:cNvPr>
              <p:cNvSpPr txBox="1"/>
              <p:nvPr/>
            </p:nvSpPr>
            <p:spPr>
              <a:xfrm>
                <a:off x="196281" y="3138932"/>
                <a:ext cx="1512183" cy="338554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16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hu-HU" sz="1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≪ </m:t>
                      </m:r>
                      <m:sSub>
                        <m:sSubPr>
                          <m:ctrlPr>
                            <a:rPr lang="hu-HU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16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hu-HU" sz="1600" b="0" i="1" smtClean="0">
                              <a:latin typeface="Cambria Math" panose="02040503050406030204" pitchFamily="18" charset="0"/>
                            </a:rPr>
                            <m:t>𝑐𝑅</m:t>
                          </m:r>
                        </m:sub>
                      </m:sSub>
                    </m:oMath>
                  </m:oMathPara>
                </a14:m>
                <a:endParaRPr lang="en-US" sz="1600" dirty="0">
                  <a:latin typeface="+mn-lt"/>
                </a:endParaRPr>
              </a:p>
            </p:txBody>
          </p:sp>
        </mc:Choice>
        <mc:Fallback>
          <p:sp>
            <p:nvSpPr>
              <p:cNvPr id="8" name="Szövegdoboz 20">
                <a:extLst>
                  <a:ext uri="{FF2B5EF4-FFF2-40B4-BE49-F238E27FC236}">
                    <a16:creationId xmlns:a16="http://schemas.microsoft.com/office/drawing/2014/main" id="{25638317-6DAD-6033-6768-34C9BE0C11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281" y="3138932"/>
                <a:ext cx="1512183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63146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903" y="70994"/>
            <a:ext cx="379097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7619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CPR measurements via RF SQUIDs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393B7E-B8E9-55D1-8BB3-D01D9397DD28}"/>
              </a:ext>
            </a:extLst>
          </p:cNvPr>
          <p:cNvSpPr txBox="1"/>
          <p:nvPr/>
        </p:nvSpPr>
        <p:spPr>
          <a:xfrm>
            <a:off x="570620" y="852086"/>
            <a:ext cx="34211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/>
              <a:t>Non-linear (Josephson) inductance: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1441631" y="1421754"/>
                <a:ext cx="1962460" cy="7051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u-HU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hu-HU" sz="180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hu-HU" sz="1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hu-HU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+mn-cs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hu-HU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+mn-cs"/>
                                </a:rPr>
                                <m:t>𝐽</m:t>
                              </m:r>
                            </m:sub>
                          </m:sSub>
                          <m:d>
                            <m:dPr>
                              <m:ctrlPr>
                                <a:rPr lang="hu-HU" sz="1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lang="hu-HU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+mn-cs"/>
                                </a:rPr>
                                <m:t>𝜑</m:t>
                              </m:r>
                            </m:e>
                          </m:d>
                        </m:den>
                      </m:f>
                      <m:r>
                        <a:rPr lang="hu-HU" sz="1800" i="1" smtClean="0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hu-HU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</m:ctrlPr>
                        </m:fPr>
                        <m:num>
                          <m:r>
                            <a:rPr lang="hu-HU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2</m:t>
                          </m:r>
                          <m:r>
                            <a:rPr lang="hu-HU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𝑒</m:t>
                          </m:r>
                        </m:num>
                        <m:den>
                          <m:r>
                            <a:rPr lang="hu-HU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ℏ</m:t>
                          </m:r>
                        </m:den>
                      </m:f>
                      <m:f>
                        <m:fPr>
                          <m:ctrlPr>
                            <a:rPr lang="hu-HU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hu-HU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𝜕</m:t>
                          </m:r>
                          <m:r>
                            <a:rPr lang="hu-HU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𝐼</m:t>
                          </m:r>
                          <m:d>
                            <m:dPr>
                              <m:ctrlPr>
                                <a:rPr lang="hu-HU" sz="1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lang="hu-HU" sz="1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+mn-cs"/>
                                </a:rPr>
                                <m:t>𝜑</m:t>
                              </m:r>
                            </m:e>
                          </m:d>
                        </m:num>
                        <m:den>
                          <m:r>
                            <a:rPr lang="hu-HU" sz="18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𝜕𝜑</m:t>
                          </m:r>
                        </m:den>
                      </m:f>
                    </m:oMath>
                  </m:oMathPara>
                </a14:m>
                <a:endParaRPr lang="hu-HU" sz="1800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1631" y="1421754"/>
                <a:ext cx="1962460" cy="7051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-216391" y="4768853"/>
                <a:ext cx="5080000" cy="65793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hu-HU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Cambria Math"/>
                          <a:cs typeface="+mn-cs"/>
                        </a:rPr>
                        <m:t>2</m:t>
                      </m:r>
                      <m:r>
                        <a:rPr kumimoji="0" lang="hu-HU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Cambria Math"/>
                          <a:cs typeface="+mn-cs"/>
                        </a:rPr>
                        <m:t>𝜋</m:t>
                      </m:r>
                      <m:r>
                        <a:rPr kumimoji="0" lang="hu-HU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Cambria Math"/>
                          <a:cs typeface="+mn-cs"/>
                        </a:rPr>
                        <m:t>𝑛</m:t>
                      </m:r>
                      <m:r>
                        <a:rPr kumimoji="0" lang="hu-HU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Cambria Math"/>
                          <a:cs typeface="+mn-cs"/>
                        </a:rPr>
                        <m:t>=</m:t>
                      </m:r>
                      <m:r>
                        <a:rPr kumimoji="0" lang="hu-HU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/>
                          <a:ea typeface="Cambria Math"/>
                          <a:cs typeface="+mn-cs"/>
                        </a:rPr>
                        <m:t>𝜑</m:t>
                      </m:r>
                      <m:r>
                        <a:rPr kumimoji="0" lang="hu-HU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Cambria Math"/>
                          <a:cs typeface="+mn-cs"/>
                        </a:rPr>
                        <m:t>+2</m:t>
                      </m:r>
                      <m:r>
                        <a:rPr kumimoji="0" lang="hu-HU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/>
                          <a:ea typeface="Cambria Math"/>
                          <a:cs typeface="+mn-cs"/>
                        </a:rPr>
                        <m:t>𝜋</m:t>
                      </m:r>
                      <m:f>
                        <m:fPr>
                          <m:ctrlPr>
                            <a:rPr kumimoji="0" lang="hu-HU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5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kumimoji="0" lang="el-GR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5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cs typeface="+mn-cs"/>
                            </a:rPr>
                            <m:t>Φ</m:t>
                          </m:r>
                        </m:num>
                        <m:den>
                          <m:sSub>
                            <m:sSubPr>
                              <m:ctrlPr>
                                <a:rPr kumimoji="0" lang="hu-HU" sz="1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0" lang="el-GR" sz="1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  <a:cs typeface="+mn-cs"/>
                                </a:rPr>
                                <m:t>Φ</m:t>
                              </m:r>
                            </m:e>
                            <m:sub>
                              <m:r>
                                <a:rPr kumimoji="0" lang="hu-HU" sz="1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6391" y="4768853"/>
                <a:ext cx="5080000" cy="65793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1891542" y="2681410"/>
            <a:ext cx="1233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5"/>
                </a:solidFill>
              </a:rPr>
              <a:t>RF- SQUID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Rectangle 31"/>
              <p:cNvSpPr/>
              <p:nvPr/>
            </p:nvSpPr>
            <p:spPr>
              <a:xfrm>
                <a:off x="2030823" y="3113845"/>
                <a:ext cx="32222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hu-HU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/>
                          <a:ea typeface="Cambria Math"/>
                          <a:cs typeface="+mn-cs"/>
                        </a:rPr>
                        <m:t>𝜑</m:t>
                      </m:r>
                    </m:oMath>
                  </m:oMathPara>
                </a14:m>
                <a:endParaRPr kumimoji="0" lang="en-GB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</a:endParaRPr>
              </a:p>
            </p:txBody>
          </p:sp>
        </mc:Choice>
        <mc:Fallback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0823" y="3113845"/>
                <a:ext cx="322223" cy="400110"/>
              </a:xfrm>
              <a:prstGeom prst="rect">
                <a:avLst/>
              </a:prstGeom>
              <a:blipFill>
                <a:blip r:embed="rId6"/>
                <a:stretch>
                  <a:fillRect r="-9434" b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/>
          <p:cNvGrpSpPr/>
          <p:nvPr/>
        </p:nvGrpSpPr>
        <p:grpSpPr>
          <a:xfrm>
            <a:off x="1826450" y="3414295"/>
            <a:ext cx="1298122" cy="1152273"/>
            <a:chOff x="279677" y="2585390"/>
            <a:chExt cx="1298122" cy="1152273"/>
          </a:xfrm>
        </p:grpSpPr>
        <p:sp>
          <p:nvSpPr>
            <p:cNvPr id="6" name="Rectangle 5"/>
            <p:cNvSpPr/>
            <p:nvPr/>
          </p:nvSpPr>
          <p:spPr>
            <a:xfrm>
              <a:off x="279677" y="2692634"/>
              <a:ext cx="1298122" cy="1045029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830720" y="2585390"/>
              <a:ext cx="190677" cy="240934"/>
              <a:chOff x="5976257" y="3804557"/>
              <a:chExt cx="244930" cy="302079"/>
            </a:xfrm>
          </p:grpSpPr>
          <p:cxnSp>
            <p:nvCxnSpPr>
              <p:cNvPr id="9" name="Straight Connector 8"/>
              <p:cNvCxnSpPr/>
              <p:nvPr/>
            </p:nvCxnSpPr>
            <p:spPr>
              <a:xfrm>
                <a:off x="5976257" y="3804557"/>
                <a:ext cx="244929" cy="302079"/>
              </a:xfrm>
              <a:prstGeom prst="line">
                <a:avLst/>
              </a:prstGeom>
              <a:ln w="3492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H="1">
                <a:off x="5976257" y="3804557"/>
                <a:ext cx="244930" cy="302079"/>
              </a:xfrm>
              <a:prstGeom prst="line">
                <a:avLst/>
              </a:prstGeom>
              <a:ln w="3492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697471" y="2994713"/>
                  <a:ext cx="45717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2000" i="1" kern="0">
                            <a:solidFill>
                              <a:schemeClr val="accent5"/>
                            </a:solidFill>
                            <a:latin typeface="Cambria Math"/>
                            <a:ea typeface="Cambria Math"/>
                          </a:rPr>
                          <m:t>Φ</m:t>
                        </m:r>
                      </m:oMath>
                    </m:oMathPara>
                  </a14:m>
                  <a:endParaRPr lang="en-GB" sz="2000" dirty="0"/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471" y="2994713"/>
                  <a:ext cx="457176" cy="40011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3" name="TextBox 32"/>
          <p:cNvSpPr txBox="1"/>
          <p:nvPr/>
        </p:nvSpPr>
        <p:spPr>
          <a:xfrm>
            <a:off x="4991100" y="868204"/>
            <a:ext cx="33890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Readout: SC resonator</a:t>
            </a:r>
          </a:p>
          <a:p>
            <a:r>
              <a:rPr lang="en-GB" sz="1600" dirty="0"/>
              <a:t>RF – SQUID acts as a </a:t>
            </a:r>
            <a:r>
              <a:rPr lang="en-GB" sz="1600" dirty="0" err="1"/>
              <a:t>tunable</a:t>
            </a:r>
            <a:r>
              <a:rPr lang="en-GB" sz="1600" dirty="0"/>
              <a:t> load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308121" y="2100138"/>
            <a:ext cx="2223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JJ is a non-linear inductor</a:t>
            </a:r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523" y="1631153"/>
            <a:ext cx="3247883" cy="265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392" y="4508938"/>
            <a:ext cx="2840076" cy="745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A0C5D8-3734-8046-E418-5A885EF7F248}"/>
              </a:ext>
            </a:extLst>
          </p:cNvPr>
          <p:cNvSpPr txBox="1"/>
          <p:nvPr/>
        </p:nvSpPr>
        <p:spPr>
          <a:xfrm>
            <a:off x="5918199" y="5417397"/>
            <a:ext cx="41515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R. Haller et al., Phys. Rev. Res.  4, 013198 (2022)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519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77">
            <a:extLst>
              <a:ext uri="{FF2B5EF4-FFF2-40B4-BE49-F238E27FC236}">
                <a16:creationId xmlns:a16="http://schemas.microsoft.com/office/drawing/2014/main" id="{7091A7F1-1E6A-A086-897E-8A2F3E2E2C80}"/>
              </a:ext>
            </a:extLst>
          </p:cNvPr>
          <p:cNvSpPr txBox="1"/>
          <p:nvPr/>
        </p:nvSpPr>
        <p:spPr>
          <a:xfrm>
            <a:off x="108175" y="190316"/>
            <a:ext cx="4980860" cy="2408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33"/>
              </a:lnSpc>
            </a:pPr>
            <a:r>
              <a:rPr lang="en-US" sz="2000" b="1" dirty="0" err="1">
                <a:solidFill>
                  <a:schemeClr val="tx1"/>
                </a:solidFill>
                <a:latin typeface="+mn-lt"/>
              </a:rPr>
              <a:t>InAs</a:t>
            </a:r>
            <a:r>
              <a:rPr lang="en-US" sz="2000" b="1" dirty="0">
                <a:solidFill>
                  <a:schemeClr val="tx1"/>
                </a:solidFill>
                <a:latin typeface="+mn-lt"/>
              </a:rPr>
              <a:t> heterostructures</a:t>
            </a:r>
            <a:endParaRPr lang="hu-HU" sz="20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61EF0B7-0C4E-8452-89AE-D0CDF9259E05}"/>
              </a:ext>
            </a:extLst>
          </p:cNvPr>
          <p:cNvCxnSpPr>
            <a:cxnSpLocks/>
          </p:cNvCxnSpPr>
          <p:nvPr/>
        </p:nvCxnSpPr>
        <p:spPr>
          <a:xfrm flipH="1">
            <a:off x="1975555" y="1700976"/>
            <a:ext cx="578556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AF43A6D-38EC-DD79-20C4-34B4CD8A155E}"/>
              </a:ext>
            </a:extLst>
          </p:cNvPr>
          <p:cNvCxnSpPr>
            <a:cxnSpLocks/>
          </p:cNvCxnSpPr>
          <p:nvPr/>
        </p:nvCxnSpPr>
        <p:spPr>
          <a:xfrm flipH="1">
            <a:off x="1975555" y="1397588"/>
            <a:ext cx="578556" cy="0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AAFD880-742A-D057-293E-382D96A84CD6}"/>
              </a:ext>
            </a:extLst>
          </p:cNvPr>
          <p:cNvSpPr txBox="1"/>
          <p:nvPr/>
        </p:nvSpPr>
        <p:spPr>
          <a:xfrm>
            <a:off x="2781437" y="1547088"/>
            <a:ext cx="646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+mn-lt"/>
              </a:rPr>
              <a:t>2DEG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5A33D9-1680-E3FF-9032-D6BB90E80E9A}"/>
              </a:ext>
            </a:extLst>
          </p:cNvPr>
          <p:cNvSpPr txBox="1"/>
          <p:nvPr/>
        </p:nvSpPr>
        <p:spPr>
          <a:xfrm>
            <a:off x="2779606" y="1243699"/>
            <a:ext cx="15445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+mn-lt"/>
              </a:rPr>
              <a:t>Superconductor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CA09043-3585-9E22-DE40-08748C5EF63F}"/>
              </a:ext>
            </a:extLst>
          </p:cNvPr>
          <p:cNvSpPr txBox="1"/>
          <p:nvPr/>
        </p:nvSpPr>
        <p:spPr>
          <a:xfrm>
            <a:off x="203520" y="696731"/>
            <a:ext cx="1171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>
                <a:solidFill>
                  <a:srgbClr val="0070C0"/>
                </a:solidFill>
                <a:latin typeface="+mn-lt"/>
              </a:rPr>
              <a:t>InAs</a:t>
            </a:r>
            <a:r>
              <a:rPr lang="en-US" sz="1800" b="1" dirty="0">
                <a:solidFill>
                  <a:srgbClr val="0070C0"/>
                </a:solidFill>
                <a:latin typeface="+mn-lt"/>
              </a:rPr>
              <a:t> 2DEG</a:t>
            </a:r>
          </a:p>
        </p:txBody>
      </p:sp>
      <p:pic>
        <p:nvPicPr>
          <p:cNvPr id="24" name="Kép 71">
            <a:extLst>
              <a:ext uri="{FF2B5EF4-FFF2-40B4-BE49-F238E27FC236}">
                <a16:creationId xmlns:a16="http://schemas.microsoft.com/office/drawing/2014/main" id="{DF731292-2B50-EB5F-AF7C-2F2D11B37F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"/>
          <a:stretch/>
        </p:blipFill>
        <p:spPr>
          <a:xfrm>
            <a:off x="6620555" y="1942482"/>
            <a:ext cx="3381525" cy="311663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A415CE7-7543-44CD-51B5-1C139245CE54}"/>
              </a:ext>
            </a:extLst>
          </p:cNvPr>
          <p:cNvSpPr txBox="1"/>
          <p:nvPr/>
        </p:nvSpPr>
        <p:spPr>
          <a:xfrm>
            <a:off x="6620555" y="1603928"/>
            <a:ext cx="3127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Good coupling to the SC layer</a:t>
            </a: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73825"/>
            <a:ext cx="1443429" cy="315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203520" y="1099683"/>
            <a:ext cx="1679916" cy="93610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4" name="Group 3"/>
          <p:cNvGrpSpPr/>
          <p:nvPr/>
        </p:nvGrpSpPr>
        <p:grpSpPr>
          <a:xfrm>
            <a:off x="1797455" y="2734656"/>
            <a:ext cx="4683365" cy="2412116"/>
            <a:chOff x="1748229" y="2539892"/>
            <a:chExt cx="4683365" cy="241211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48229" y="2690037"/>
              <a:ext cx="4683365" cy="2261971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152519" y="2539892"/>
              <a:ext cx="1274701" cy="2996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826620" y="2658938"/>
              <a:ext cx="238400" cy="2996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598605" y="2189029"/>
            <a:ext cx="269496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High quality devices </a:t>
            </a:r>
          </a:p>
          <a:p>
            <a:r>
              <a:rPr lang="en-GB" sz="1600" dirty="0"/>
              <a:t>From </a:t>
            </a:r>
            <a:r>
              <a:rPr lang="en-GB" sz="1600" dirty="0" err="1"/>
              <a:t>SdHO</a:t>
            </a:r>
            <a:r>
              <a:rPr lang="en-GB" sz="1600" dirty="0"/>
              <a:t> measurements</a:t>
            </a:r>
          </a:p>
          <a:p>
            <a:r>
              <a:rPr lang="en-GB" dirty="0"/>
              <a:t>50’-100’000 cm</a:t>
            </a:r>
            <a:r>
              <a:rPr lang="en-GB" baseline="30000" dirty="0"/>
              <a:t>2</a:t>
            </a:r>
            <a:r>
              <a:rPr lang="en-GB" dirty="0"/>
              <a:t>/Vs mobility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F4F89F-09BD-FB5C-1E68-606B44E1F1D1}"/>
              </a:ext>
            </a:extLst>
          </p:cNvPr>
          <p:cNvSpPr txBox="1"/>
          <p:nvPr/>
        </p:nvSpPr>
        <p:spPr>
          <a:xfrm>
            <a:off x="-39069" y="5378092"/>
            <a:ext cx="3436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M. </a:t>
            </a:r>
            <a:r>
              <a:rPr lang="en-US" sz="1200" i="1" dirty="0" err="1"/>
              <a:t>Sütő</a:t>
            </a:r>
            <a:r>
              <a:rPr lang="en-US" sz="1200" i="1" dirty="0"/>
              <a:t> et al., Phys. Rev. B 106, 235404 (2022)</a:t>
            </a:r>
          </a:p>
          <a:p>
            <a:endParaRPr lang="en-US" sz="1200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154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77">
            <a:extLst>
              <a:ext uri="{FF2B5EF4-FFF2-40B4-BE49-F238E27FC236}">
                <a16:creationId xmlns:a16="http://schemas.microsoft.com/office/drawing/2014/main" id="{7091A7F1-1E6A-A086-897E-8A2F3E2E2C80}"/>
              </a:ext>
            </a:extLst>
          </p:cNvPr>
          <p:cNvSpPr txBox="1"/>
          <p:nvPr/>
        </p:nvSpPr>
        <p:spPr>
          <a:xfrm>
            <a:off x="108175" y="190316"/>
            <a:ext cx="4980860" cy="2408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33"/>
              </a:lnSpc>
            </a:pPr>
            <a:r>
              <a:rPr lang="en-US" sz="2000" b="1" dirty="0">
                <a:solidFill>
                  <a:schemeClr val="tx1"/>
                </a:solidFill>
                <a:latin typeface="+mn-lt"/>
              </a:rPr>
              <a:t>Device outline</a:t>
            </a:r>
            <a:endParaRPr lang="hu-HU" sz="20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CA09043-3585-9E22-DE40-08748C5EF63F}"/>
              </a:ext>
            </a:extLst>
          </p:cNvPr>
          <p:cNvSpPr txBox="1"/>
          <p:nvPr/>
        </p:nvSpPr>
        <p:spPr>
          <a:xfrm>
            <a:off x="203520" y="696731"/>
            <a:ext cx="1171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>
                <a:solidFill>
                  <a:srgbClr val="0070C0"/>
                </a:solidFill>
                <a:latin typeface="+mn-lt"/>
              </a:rPr>
              <a:t>InAs</a:t>
            </a:r>
            <a:r>
              <a:rPr lang="en-US" sz="1800" b="1" dirty="0">
                <a:solidFill>
                  <a:srgbClr val="0070C0"/>
                </a:solidFill>
                <a:latin typeface="+mn-lt"/>
              </a:rPr>
              <a:t> 2DEG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219" y="1238250"/>
            <a:ext cx="2208449" cy="3808361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917576" y="4376738"/>
            <a:ext cx="592138" cy="485775"/>
          </a:xfrm>
          <a:prstGeom prst="rect">
            <a:avLst/>
          </a:prstGeom>
          <a:noFill/>
          <a:ln w="254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" name="Group 9"/>
          <p:cNvGrpSpPr/>
          <p:nvPr/>
        </p:nvGrpSpPr>
        <p:grpSpPr>
          <a:xfrm>
            <a:off x="2892426" y="1042988"/>
            <a:ext cx="1495424" cy="1192212"/>
            <a:chOff x="2892426" y="1042988"/>
            <a:chExt cx="1495424" cy="119221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40050" y="1066063"/>
              <a:ext cx="1423670" cy="1148740"/>
            </a:xfrm>
            <a:prstGeom prst="rect">
              <a:avLst/>
            </a:prstGeom>
            <a:ln w="25400">
              <a:solidFill>
                <a:schemeClr val="accent1"/>
              </a:solidFill>
            </a:ln>
          </p:spPr>
        </p:pic>
        <p:sp>
          <p:nvSpPr>
            <p:cNvPr id="26" name="Rectangle 25"/>
            <p:cNvSpPr/>
            <p:nvPr/>
          </p:nvSpPr>
          <p:spPr>
            <a:xfrm>
              <a:off x="2892426" y="1042988"/>
              <a:ext cx="1495424" cy="1192212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2" name="Straight Connector 11"/>
          <p:cNvCxnSpPr/>
          <p:nvPr/>
        </p:nvCxnSpPr>
        <p:spPr>
          <a:xfrm flipV="1">
            <a:off x="917576" y="1042988"/>
            <a:ext cx="1974850" cy="3333750"/>
          </a:xfrm>
          <a:prstGeom prst="line">
            <a:avLst/>
          </a:prstGeom>
          <a:ln w="254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509714" y="2214803"/>
            <a:ext cx="2858769" cy="2647710"/>
          </a:xfrm>
          <a:prstGeom prst="line">
            <a:avLst/>
          </a:prstGeom>
          <a:ln w="254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071937" y="1602966"/>
            <a:ext cx="173831" cy="99628"/>
          </a:xfrm>
          <a:prstGeom prst="rect">
            <a:avLst/>
          </a:prstGeom>
          <a:noFill/>
          <a:ln w="254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6" name="Group 15"/>
          <p:cNvGrpSpPr/>
          <p:nvPr/>
        </p:nvGrpSpPr>
        <p:grpSpPr>
          <a:xfrm>
            <a:off x="5671306" y="1042987"/>
            <a:ext cx="1710569" cy="1328000"/>
            <a:chOff x="5671306" y="1042987"/>
            <a:chExt cx="1710569" cy="132800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/>
            <a:srcRect r="4009"/>
            <a:stretch/>
          </p:blipFill>
          <p:spPr>
            <a:xfrm>
              <a:off x="5671306" y="1066063"/>
              <a:ext cx="1634370" cy="1304924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</p:pic>
        <p:sp>
          <p:nvSpPr>
            <p:cNvPr id="29" name="Rectangle 28"/>
            <p:cNvSpPr/>
            <p:nvPr/>
          </p:nvSpPr>
          <p:spPr>
            <a:xfrm>
              <a:off x="5678528" y="1042987"/>
              <a:ext cx="1703347" cy="1327999"/>
            </a:xfrm>
            <a:prstGeom prst="rect">
              <a:avLst/>
            </a:prstGeom>
            <a:noFill/>
            <a:ln w="22225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8" name="Straight Connector 17"/>
          <p:cNvCxnSpPr/>
          <p:nvPr/>
        </p:nvCxnSpPr>
        <p:spPr>
          <a:xfrm>
            <a:off x="4071937" y="1702594"/>
            <a:ext cx="1599369" cy="668393"/>
          </a:xfrm>
          <a:prstGeom prst="line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4075548" y="1038595"/>
            <a:ext cx="1602980" cy="564371"/>
          </a:xfrm>
          <a:prstGeom prst="line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/>
          <a:srcRect l="1148" b="1357"/>
          <a:stretch/>
        </p:blipFill>
        <p:spPr>
          <a:xfrm>
            <a:off x="4027032" y="3128174"/>
            <a:ext cx="3005876" cy="206378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8627" y="2709863"/>
            <a:ext cx="2266116" cy="248209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7561171" y="1066063"/>
            <a:ext cx="2421029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Al SC resonator from the epi-Al layer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Inductive coupling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Gate </a:t>
            </a:r>
            <a:r>
              <a:rPr lang="en-GB" sz="1600" dirty="0" err="1"/>
              <a:t>tunability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ALD </a:t>
            </a:r>
            <a:r>
              <a:rPr lang="en-GB" sz="1600" dirty="0" err="1"/>
              <a:t>AlOx</a:t>
            </a:r>
            <a:r>
              <a:rPr lang="en-GB" sz="1600" dirty="0"/>
              <a:t> dielectric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457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77">
            <a:extLst>
              <a:ext uri="{FF2B5EF4-FFF2-40B4-BE49-F238E27FC236}">
                <a16:creationId xmlns:a16="http://schemas.microsoft.com/office/drawing/2014/main" id="{7091A7F1-1E6A-A086-897E-8A2F3E2E2C80}"/>
              </a:ext>
            </a:extLst>
          </p:cNvPr>
          <p:cNvSpPr txBox="1"/>
          <p:nvPr/>
        </p:nvSpPr>
        <p:spPr>
          <a:xfrm>
            <a:off x="108175" y="190316"/>
            <a:ext cx="4980860" cy="2408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33"/>
              </a:lnSpc>
            </a:pPr>
            <a:r>
              <a:rPr lang="en-US" sz="2000" b="1" dirty="0">
                <a:solidFill>
                  <a:schemeClr val="tx1"/>
                </a:solidFill>
                <a:latin typeface="+mn-lt"/>
              </a:rPr>
              <a:t>CPR measurements</a:t>
            </a:r>
            <a:endParaRPr lang="hu-HU" sz="20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67372" y="2685775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i="1" dirty="0"/>
              <a:t>B</a:t>
            </a:r>
            <a:r>
              <a:rPr lang="hu-HU" dirty="0"/>
              <a:t> (</a:t>
            </a:r>
            <a:r>
              <a:rPr lang="el-GR" dirty="0"/>
              <a:t>μ</a:t>
            </a:r>
            <a:r>
              <a:rPr lang="hu-HU" dirty="0"/>
              <a:t>T)</a:t>
            </a:r>
          </a:p>
        </p:txBody>
      </p:sp>
      <p:sp>
        <p:nvSpPr>
          <p:cNvPr id="21" name="TextBox 20"/>
          <p:cNvSpPr txBox="1"/>
          <p:nvPr/>
        </p:nvSpPr>
        <p:spPr>
          <a:xfrm rot="16200000">
            <a:off x="-230672" y="1376206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i="1" dirty="0"/>
              <a:t>f</a:t>
            </a:r>
            <a:r>
              <a:rPr lang="hu-HU" dirty="0"/>
              <a:t> (GHz)</a:t>
            </a: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8" r="18843"/>
          <a:stretch/>
        </p:blipFill>
        <p:spPr bwMode="auto">
          <a:xfrm>
            <a:off x="4558403" y="684665"/>
            <a:ext cx="2008300" cy="2014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6" t="8696" r="20209" b="4724"/>
          <a:stretch/>
        </p:blipFill>
        <p:spPr bwMode="auto">
          <a:xfrm>
            <a:off x="358031" y="721190"/>
            <a:ext cx="2181408" cy="1943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5"/>
          <a:stretch/>
        </p:blipFill>
        <p:spPr bwMode="auto">
          <a:xfrm>
            <a:off x="2525859" y="712191"/>
            <a:ext cx="2028177" cy="1949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615" y="711999"/>
            <a:ext cx="2540889" cy="1976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168691" y="2682252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i="1" dirty="0"/>
              <a:t>B</a:t>
            </a:r>
            <a:r>
              <a:rPr lang="hu-HU" dirty="0"/>
              <a:t> (</a:t>
            </a:r>
            <a:r>
              <a:rPr lang="el-GR" dirty="0"/>
              <a:t>μ</a:t>
            </a:r>
            <a:r>
              <a:rPr lang="hu-HU" dirty="0"/>
              <a:t>T)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191297" y="2698917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i="1" dirty="0"/>
              <a:t>B</a:t>
            </a:r>
            <a:r>
              <a:rPr lang="hu-HU" dirty="0"/>
              <a:t> (</a:t>
            </a:r>
            <a:r>
              <a:rPr lang="el-GR" dirty="0"/>
              <a:t>μ</a:t>
            </a:r>
            <a:r>
              <a:rPr lang="hu-HU" dirty="0"/>
              <a:t>T)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210418" y="269962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i="1" dirty="0"/>
              <a:t>B</a:t>
            </a:r>
            <a:r>
              <a:rPr lang="hu-HU" dirty="0"/>
              <a:t> (</a:t>
            </a:r>
            <a:r>
              <a:rPr lang="el-GR" dirty="0"/>
              <a:t>μ</a:t>
            </a:r>
            <a:r>
              <a:rPr lang="hu-HU" dirty="0"/>
              <a:t>T)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02908" y="815735"/>
            <a:ext cx="1245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V</a:t>
            </a:r>
            <a:r>
              <a:rPr lang="hu-HU" baseline="-25000" dirty="0"/>
              <a:t>g</a:t>
            </a:r>
            <a:r>
              <a:rPr lang="hu-HU" dirty="0"/>
              <a:t> = -6.06V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035722" y="851097"/>
            <a:ext cx="1091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V</a:t>
            </a:r>
            <a:r>
              <a:rPr lang="hu-HU" baseline="-25000" dirty="0"/>
              <a:t>g</a:t>
            </a:r>
            <a:r>
              <a:rPr lang="hu-HU" dirty="0"/>
              <a:t> = -8.6V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022250" y="845294"/>
            <a:ext cx="1257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V</a:t>
            </a:r>
            <a:r>
              <a:rPr lang="hu-HU" baseline="-25000" dirty="0"/>
              <a:t>g</a:t>
            </a:r>
            <a:r>
              <a:rPr lang="hu-HU" dirty="0"/>
              <a:t> = -8.06V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911409" y="828992"/>
            <a:ext cx="1257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V</a:t>
            </a:r>
            <a:r>
              <a:rPr lang="hu-HU" baseline="-25000" dirty="0"/>
              <a:t>g</a:t>
            </a:r>
            <a:r>
              <a:rPr lang="hu-HU" dirty="0"/>
              <a:t> = -7.82V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53445" y="3331607"/>
                <a:ext cx="2705484" cy="6735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1600" i="1" smtClean="0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𝐼</m:t>
                      </m:r>
                      <m:d>
                        <m:dPr>
                          <m:ctrlPr>
                            <a:rPr lang="hu-HU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hu-HU" sz="16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𝜑</m:t>
                          </m:r>
                        </m:e>
                      </m:d>
                      <m:r>
                        <a:rPr lang="hu-HU" sz="1600" i="1" smtClean="0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hu-HU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hu-HU" sz="160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𝑒</m:t>
                          </m:r>
                          <m:r>
                            <a:rPr lang="hu-HU" sz="16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∆</m:t>
                          </m:r>
                        </m:num>
                        <m:den>
                          <m:r>
                            <a:rPr lang="hu-HU" sz="160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2</m:t>
                          </m:r>
                          <m:r>
                            <a:rPr lang="hu-HU" sz="16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ℏ</m:t>
                          </m:r>
                        </m:den>
                      </m:f>
                      <m:f>
                        <m:fPr>
                          <m:ctrlPr>
                            <a:rPr lang="hu-HU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+mn-cs"/>
                            </a:rPr>
                          </m:ctrlPr>
                        </m:fPr>
                        <m:num>
                          <m:r>
                            <a:rPr lang="hu-HU" sz="16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𝜏</m:t>
                          </m:r>
                          <m:r>
                            <a:rPr lang="hu-HU" sz="1600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hu-HU" sz="1600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sin</m:t>
                          </m:r>
                          <m:d>
                            <m:dPr>
                              <m:ctrlPr>
                                <a:rPr lang="hu-HU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lang="hu-HU" sz="16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+mn-cs"/>
                                </a:rPr>
                                <m:t>𝜑</m:t>
                              </m:r>
                            </m:e>
                          </m: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hu-HU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lang="hu-HU" sz="16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+mn-cs"/>
                                </a:rPr>
                                <m:t>1−</m:t>
                              </m:r>
                              <m:r>
                                <a:rPr lang="hu-HU" sz="16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+mn-cs"/>
                                </a:rPr>
                                <m:t>𝜏</m:t>
                              </m:r>
                              <m:r>
                                <a:rPr lang="hu-HU" sz="16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+mn-cs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hu-HU" sz="16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hu-HU" sz="1600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  <a:cs typeface="+mn-cs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hu-HU" sz="16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hu-HU" sz="16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lang="hu-HU" sz="16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  <a:cs typeface="+mn-cs"/>
                                    </a:rPr>
                                    <m:t>𝜑</m:t>
                                  </m:r>
                                  <m:r>
                                    <a:rPr lang="hu-HU" sz="16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  <a:cs typeface="+mn-cs"/>
                                    </a:rPr>
                                    <m:t>/2</m:t>
                                  </m:r>
                                </m:e>
                              </m:d>
                            </m:e>
                          </m:rad>
                        </m:den>
                      </m:f>
                    </m:oMath>
                  </m:oMathPara>
                </a14:m>
                <a:endParaRPr lang="hu-HU" sz="1600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5" y="3331607"/>
                <a:ext cx="2705484" cy="67351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0" y="4126066"/>
                <a:ext cx="2829942" cy="689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1600" i="1" smtClean="0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𝐼</m:t>
                      </m:r>
                      <m:d>
                        <m:dPr>
                          <m:ctrlPr>
                            <a:rPr lang="hu-HU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hu-HU" sz="16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𝜑</m:t>
                          </m:r>
                        </m:e>
                      </m:d>
                      <m:r>
                        <a:rPr lang="hu-HU" sz="1600" i="1" smtClean="0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hu-HU" sz="1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hu-HU" sz="160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𝑘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hu-HU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hu-HU" sz="160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lang="hu-HU" sz="16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cs typeface="+mn-cs"/>
                                    </a:rPr>
                                    <m:t>−1</m:t>
                                  </m:r>
                                </m:e>
                              </m:d>
                            </m:e>
                            <m:sup>
                              <m:r>
                                <a:rPr lang="hu-HU" sz="16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+mn-cs"/>
                                </a:rPr>
                                <m:t>𝑘</m:t>
                              </m:r>
                              <m:r>
                                <a:rPr lang="hu-HU" sz="16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+mn-cs"/>
                                </a:rPr>
                                <m:t>−1</m:t>
                              </m:r>
                            </m:sup>
                          </m:sSup>
                          <m:sSub>
                            <m:sSubPr>
                              <m:ctrlPr>
                                <a:rPr lang="hu-HU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hu-HU" sz="16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+mn-cs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hu-HU" sz="16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+mn-cs"/>
                                </a:rPr>
                                <m:t>𝑘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hu-HU" sz="1600" smtClean="0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sin</m:t>
                          </m:r>
                          <m:d>
                            <m:dPr>
                              <m:ctrlPr>
                                <a:rPr lang="hu-HU" sz="1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lang="hu-HU" sz="16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+mn-cs"/>
                                </a:rPr>
                                <m:t>𝑘</m:t>
                              </m:r>
                              <m:r>
                                <a:rPr lang="hu-HU" sz="16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  <a:cs typeface="+mn-cs"/>
                                </a:rPr>
                                <m:t>𝜑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hu-HU" sz="1600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126066"/>
                <a:ext cx="2829942" cy="68980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329622" y="4967589"/>
                <a:ext cx="185582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hu-HU" sz="1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lang="hu-HU" sz="1600" i="1" smtClean="0">
                            <a:solidFill>
                              <a:prstClr val="black"/>
                            </a:solidFill>
                            <a:latin typeface="Cambria Math"/>
                            <a:cs typeface="+mn-cs"/>
                          </a:rPr>
                          <m:t>𝐴</m:t>
                        </m:r>
                      </m:e>
                      <m:sub>
                        <m:r>
                          <a:rPr lang="hu-HU" sz="1600" i="1" smtClean="0">
                            <a:solidFill>
                              <a:prstClr val="black"/>
                            </a:solidFill>
                            <a:latin typeface="Cambria Math"/>
                            <a:cs typeface="+mn-cs"/>
                          </a:rPr>
                          <m:t>𝑘</m:t>
                        </m:r>
                        <m:r>
                          <a:rPr lang="hu-HU" sz="1600" i="1" smtClean="0">
                            <a:solidFill>
                              <a:prstClr val="black"/>
                            </a:solidFill>
                            <a:latin typeface="Cambria Math"/>
                            <a:cs typeface="+mn-cs"/>
                          </a:rPr>
                          <m:t>+1</m:t>
                        </m:r>
                      </m:sub>
                    </m:sSub>
                    <m:r>
                      <a:rPr lang="hu-HU" sz="1600" i="1" smtClean="0">
                        <a:solidFill>
                          <a:prstClr val="black"/>
                        </a:solidFill>
                        <a:latin typeface="Cambria Math"/>
                        <a:cs typeface="+mn-cs"/>
                      </a:rPr>
                      <m:t>&lt;</m:t>
                    </m:r>
                    <m:sSub>
                      <m:sSubPr>
                        <m:ctrlPr>
                          <a:rPr lang="hu-HU" sz="1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lang="hu-HU" sz="1600" i="1" smtClean="0">
                            <a:solidFill>
                              <a:prstClr val="black"/>
                            </a:solidFill>
                            <a:latin typeface="Cambria Math"/>
                            <a:cs typeface="+mn-cs"/>
                          </a:rPr>
                          <m:t>𝐴</m:t>
                        </m:r>
                      </m:e>
                      <m:sub>
                        <m:r>
                          <a:rPr lang="hu-HU" sz="1600" i="1" smtClean="0">
                            <a:solidFill>
                              <a:prstClr val="black"/>
                            </a:solidFill>
                            <a:latin typeface="Cambria Math"/>
                            <a:cs typeface="+mn-cs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hu-HU" sz="1600" dirty="0">
                    <a:solidFill>
                      <a:prstClr val="black"/>
                    </a:solidFill>
                    <a:latin typeface="Calibri"/>
                    <a:cs typeface="+mn-cs"/>
                  </a:rPr>
                  <a:t> </a:t>
                </a:r>
                <a:r>
                  <a:rPr lang="hu-HU" sz="1600" dirty="0">
                    <a:solidFill>
                      <a:prstClr val="black"/>
                    </a:solidFill>
                    <a:latin typeface="Calibri"/>
                    <a:cs typeface="+mn-cs"/>
                    <a:sym typeface="Wingdings" pitchFamily="2" charset="2"/>
                  </a:rPr>
                  <a:t>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sz="1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hu-HU" sz="1600" i="1" smtClean="0">
                            <a:solidFill>
                              <a:prstClr val="black"/>
                            </a:solidFill>
                            <a:latin typeface="Cambria Math"/>
                            <a:cs typeface="+mn-cs"/>
                            <a:sym typeface="Wingdings" pitchFamily="2" charset="2"/>
                          </a:rPr>
                          <m:t>𝑘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hu-HU" sz="1600" smtClean="0">
                            <a:solidFill>
                              <a:prstClr val="black"/>
                            </a:solidFill>
                            <a:latin typeface="Cambria Math"/>
                            <a:cs typeface="+mn-cs"/>
                            <a:sym typeface="Wingdings" pitchFamily="2" charset="2"/>
                          </a:rPr>
                          <m:t>max</m:t>
                        </m:r>
                      </m:sub>
                    </m:sSub>
                  </m:oMath>
                </a14:m>
                <a:endParaRPr lang="hu-HU" sz="1600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622" y="4967589"/>
                <a:ext cx="1855829" cy="338554"/>
              </a:xfrm>
              <a:prstGeom prst="rect">
                <a:avLst/>
              </a:prstGeom>
              <a:blipFill>
                <a:blip r:embed="rId10"/>
                <a:stretch>
                  <a:fillRect t="-7273" b="-218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1"/>
          <a:srcRect l="-1" r="205"/>
          <a:stretch/>
        </p:blipFill>
        <p:spPr>
          <a:xfrm>
            <a:off x="4168484" y="3331607"/>
            <a:ext cx="4686790" cy="19877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264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/>
        </p:nvGrpSpPr>
        <p:grpSpPr>
          <a:xfrm>
            <a:off x="6637289" y="2834468"/>
            <a:ext cx="3167811" cy="2837194"/>
            <a:chOff x="6637289" y="2834468"/>
            <a:chExt cx="3167811" cy="283719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12643" y="2947989"/>
              <a:ext cx="3092457" cy="2723673"/>
            </a:xfrm>
            <a:prstGeom prst="rect">
              <a:avLst/>
            </a:prstGeom>
          </p:spPr>
        </p:pic>
        <p:sp>
          <p:nvSpPr>
            <p:cNvPr id="47" name="Rectangle 46"/>
            <p:cNvSpPr/>
            <p:nvPr/>
          </p:nvSpPr>
          <p:spPr>
            <a:xfrm>
              <a:off x="6637289" y="2834468"/>
              <a:ext cx="571231" cy="6687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61000" y="3569006"/>
            <a:ext cx="2763174" cy="1926672"/>
            <a:chOff x="219076" y="3429000"/>
            <a:chExt cx="2763174" cy="192667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/>
            <a:srcRect t="14325" r="16079"/>
            <a:stretch/>
          </p:blipFill>
          <p:spPr>
            <a:xfrm>
              <a:off x="219076" y="3562350"/>
              <a:ext cx="2763174" cy="1793322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342900" y="3429000"/>
              <a:ext cx="295275" cy="2190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19075" y="710096"/>
            <a:ext cx="2952750" cy="2237893"/>
            <a:chOff x="219075" y="710096"/>
            <a:chExt cx="2952750" cy="223789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/>
            <a:srcRect b="1468"/>
            <a:stretch/>
          </p:blipFill>
          <p:spPr>
            <a:xfrm>
              <a:off x="219075" y="710097"/>
              <a:ext cx="2835065" cy="2237892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2800350" y="710096"/>
              <a:ext cx="371475" cy="1852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521458" y="610075"/>
            <a:ext cx="2704884" cy="2123600"/>
            <a:chOff x="5486400" y="710096"/>
            <a:chExt cx="3479800" cy="282844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86400" y="844343"/>
              <a:ext cx="3479800" cy="2694194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5635415" y="710096"/>
              <a:ext cx="193885" cy="2519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Down Arrow 16"/>
          <p:cNvSpPr/>
          <p:nvPr/>
        </p:nvSpPr>
        <p:spPr>
          <a:xfrm>
            <a:off x="1542587" y="3207056"/>
            <a:ext cx="430318" cy="304800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/>
              <p:cNvSpPr txBox="1"/>
              <p:nvPr/>
            </p:nvSpPr>
            <p:spPr>
              <a:xfrm>
                <a:off x="3457575" y="1054010"/>
                <a:ext cx="2682666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800" dirty="0"/>
                  <a:t>Higher harmonics lead to skewed CPR – large transmission for higher doping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800" dirty="0"/>
                  <a:t>Dissipation is higher at odd multiples of </a:t>
                </a:r>
                <a14:m>
                  <m:oMath xmlns:m="http://schemas.openxmlformats.org/officeDocument/2006/math">
                    <m:r>
                      <a:rPr lang="en-GB" sz="1800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GB" sz="1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800" dirty="0"/>
                  <a:t>Transitions between ABS (thermal population is non-negligible)</a:t>
                </a:r>
              </a:p>
            </p:txBody>
          </p:sp>
        </mc:Choice>
        <mc:Fallback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7575" y="1054010"/>
                <a:ext cx="2682666" cy="3416320"/>
              </a:xfrm>
              <a:prstGeom prst="rect">
                <a:avLst/>
              </a:prstGeom>
              <a:blipFill>
                <a:blip r:embed="rId8"/>
                <a:stretch>
                  <a:fillRect l="-1364" t="-1071" b="-19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Freeform 45"/>
          <p:cNvSpPr/>
          <p:nvPr/>
        </p:nvSpPr>
        <p:spPr>
          <a:xfrm rot="14667374">
            <a:off x="8500269" y="3706256"/>
            <a:ext cx="188819" cy="118594"/>
          </a:xfrm>
          <a:custGeom>
            <a:avLst/>
            <a:gdLst>
              <a:gd name="connsiteX0" fmla="*/ 14206 w 161843"/>
              <a:gd name="connsiteY0" fmla="*/ 0 h 218484"/>
              <a:gd name="connsiteX1" fmla="*/ 14206 w 161843"/>
              <a:gd name="connsiteY1" fmla="*/ 216693 h 218484"/>
              <a:gd name="connsiteX2" fmla="*/ 161843 w 161843"/>
              <a:gd name="connsiteY2" fmla="*/ 107156 h 218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843" h="218484">
                <a:moveTo>
                  <a:pt x="14206" y="0"/>
                </a:moveTo>
                <a:cubicBezTo>
                  <a:pt x="1903" y="99417"/>
                  <a:pt x="-10400" y="198834"/>
                  <a:pt x="14206" y="216693"/>
                </a:cubicBezTo>
                <a:cubicBezTo>
                  <a:pt x="38812" y="234552"/>
                  <a:pt x="122553" y="113109"/>
                  <a:pt x="161843" y="107156"/>
                </a:cubicBezTo>
              </a:path>
            </a:pathLst>
          </a:custGeom>
          <a:noFill/>
          <a:ln>
            <a:solidFill>
              <a:srgbClr val="FF0000"/>
            </a:solidFill>
            <a:headEnd w="lg" len="lg"/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Freeform 51"/>
          <p:cNvSpPr/>
          <p:nvPr/>
        </p:nvSpPr>
        <p:spPr>
          <a:xfrm rot="14667374">
            <a:off x="8594479" y="3927758"/>
            <a:ext cx="188819" cy="118594"/>
          </a:xfrm>
          <a:custGeom>
            <a:avLst/>
            <a:gdLst>
              <a:gd name="connsiteX0" fmla="*/ 14206 w 161843"/>
              <a:gd name="connsiteY0" fmla="*/ 0 h 218484"/>
              <a:gd name="connsiteX1" fmla="*/ 14206 w 161843"/>
              <a:gd name="connsiteY1" fmla="*/ 216693 h 218484"/>
              <a:gd name="connsiteX2" fmla="*/ 161843 w 161843"/>
              <a:gd name="connsiteY2" fmla="*/ 107156 h 218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843" h="218484">
                <a:moveTo>
                  <a:pt x="14206" y="0"/>
                </a:moveTo>
                <a:cubicBezTo>
                  <a:pt x="1903" y="99417"/>
                  <a:pt x="-10400" y="198834"/>
                  <a:pt x="14206" y="216693"/>
                </a:cubicBezTo>
                <a:cubicBezTo>
                  <a:pt x="38812" y="234552"/>
                  <a:pt x="122553" y="113109"/>
                  <a:pt x="161843" y="107156"/>
                </a:cubicBezTo>
              </a:path>
            </a:pathLst>
          </a:custGeom>
          <a:noFill/>
          <a:ln>
            <a:solidFill>
              <a:srgbClr val="FF0000"/>
            </a:solidFill>
            <a:headEnd w="lg" len="lg"/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Freeform 54"/>
          <p:cNvSpPr/>
          <p:nvPr/>
        </p:nvSpPr>
        <p:spPr>
          <a:xfrm rot="14667374">
            <a:off x="8641588" y="3554625"/>
            <a:ext cx="188819" cy="118594"/>
          </a:xfrm>
          <a:custGeom>
            <a:avLst/>
            <a:gdLst>
              <a:gd name="connsiteX0" fmla="*/ 14206 w 161843"/>
              <a:gd name="connsiteY0" fmla="*/ 0 h 218484"/>
              <a:gd name="connsiteX1" fmla="*/ 14206 w 161843"/>
              <a:gd name="connsiteY1" fmla="*/ 216693 h 218484"/>
              <a:gd name="connsiteX2" fmla="*/ 161843 w 161843"/>
              <a:gd name="connsiteY2" fmla="*/ 107156 h 218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843" h="218484">
                <a:moveTo>
                  <a:pt x="14206" y="0"/>
                </a:moveTo>
                <a:cubicBezTo>
                  <a:pt x="1903" y="99417"/>
                  <a:pt x="-10400" y="198834"/>
                  <a:pt x="14206" y="216693"/>
                </a:cubicBezTo>
                <a:cubicBezTo>
                  <a:pt x="38812" y="234552"/>
                  <a:pt x="122553" y="113109"/>
                  <a:pt x="161843" y="107156"/>
                </a:cubicBezTo>
              </a:path>
            </a:pathLst>
          </a:custGeom>
          <a:noFill/>
          <a:ln>
            <a:solidFill>
              <a:srgbClr val="FF0000"/>
            </a:solidFill>
            <a:headEnd w="lg" len="lg"/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425C43-EBA9-6FDF-F9C4-7E4C1FD46784}"/>
              </a:ext>
            </a:extLst>
          </p:cNvPr>
          <p:cNvSpPr txBox="1"/>
          <p:nvPr/>
        </p:nvSpPr>
        <p:spPr>
          <a:xfrm>
            <a:off x="108175" y="190316"/>
            <a:ext cx="4980860" cy="2408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33"/>
              </a:lnSpc>
            </a:pPr>
            <a:r>
              <a:rPr lang="en-US" sz="2000" b="1" dirty="0">
                <a:solidFill>
                  <a:schemeClr val="tx1"/>
                </a:solidFill>
                <a:latin typeface="+mn-lt"/>
              </a:rPr>
              <a:t>CPR measurements</a:t>
            </a:r>
            <a:endParaRPr lang="hu-HU" sz="2000" b="1" dirty="0">
              <a:solidFill>
                <a:schemeClr val="tx1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856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2" grpId="0" animBg="1"/>
      <p:bldP spid="5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07504" y="4374427"/>
            <a:ext cx="60395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Finite magnetic field an interference pattern emerges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Can be seen as the envelope of the CPR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Background stemming from the resonator subtracted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Homogenous current flow seen  - </a:t>
            </a:r>
            <a:r>
              <a:rPr lang="en-GB" sz="1600" dirty="0" err="1"/>
              <a:t>Fraunhofer</a:t>
            </a:r>
            <a:r>
              <a:rPr lang="en-GB" sz="1600" dirty="0"/>
              <a:t> like pattern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9350" y="863269"/>
            <a:ext cx="3943908" cy="4565245"/>
          </a:xfrm>
          <a:prstGeom prst="rect">
            <a:avLst/>
          </a:prstGeom>
        </p:spPr>
      </p:pic>
      <p:sp>
        <p:nvSpPr>
          <p:cNvPr id="20" name="TextBox 18">
            <a:extLst>
              <a:ext uri="{FF2B5EF4-FFF2-40B4-BE49-F238E27FC236}">
                <a16:creationId xmlns:a16="http://schemas.microsoft.com/office/drawing/2014/main" id="{7D5A76DB-9C82-4161-B0D6-A7E7874D692E}"/>
              </a:ext>
            </a:extLst>
          </p:cNvPr>
          <p:cNvSpPr txBox="1"/>
          <p:nvPr/>
        </p:nvSpPr>
        <p:spPr>
          <a:xfrm>
            <a:off x="107504" y="908720"/>
            <a:ext cx="5133136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tx2"/>
              </a:buClr>
            </a:pPr>
            <a:r>
              <a:rPr lang="en-GB" dirty="0">
                <a:solidFill>
                  <a:srgbClr val="A5D7D2"/>
                </a:solidFill>
              </a:rPr>
              <a:t> </a:t>
            </a:r>
            <a:r>
              <a:rPr lang="en-GB" dirty="0"/>
              <a:t>Measurement in </a:t>
            </a:r>
            <a:r>
              <a:rPr lang="en-GB" b="1" dirty="0">
                <a:solidFill>
                  <a:srgbClr val="0070C0"/>
                </a:solidFill>
              </a:rPr>
              <a:t>homogenous perpendicular magnetic field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endParaRPr lang="en-GB" b="1" dirty="0">
              <a:solidFill>
                <a:srgbClr val="1EA5A5"/>
              </a:solidFill>
            </a:endParaRP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endParaRPr lang="en-GB" b="1" dirty="0">
              <a:solidFill>
                <a:srgbClr val="1EA5A5"/>
              </a:solidFill>
            </a:endParaRP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endParaRPr lang="en-GB" b="1" dirty="0">
              <a:solidFill>
                <a:srgbClr val="1EA5A5"/>
              </a:solidFill>
            </a:endParaRP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endParaRPr lang="en-GB" b="1" dirty="0">
              <a:solidFill>
                <a:srgbClr val="1EA5A5"/>
              </a:solidFill>
            </a:endParaRP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endParaRPr lang="en-GB" b="1" dirty="0">
              <a:solidFill>
                <a:srgbClr val="1EA5A5"/>
              </a:solidFill>
            </a:endParaRP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endParaRPr lang="en-GB" b="1" dirty="0">
              <a:solidFill>
                <a:srgbClr val="1EA5A5"/>
              </a:solidFill>
            </a:endParaRPr>
          </a:p>
        </p:txBody>
      </p:sp>
      <p:grpSp>
        <p:nvGrpSpPr>
          <p:cNvPr id="21" name="Gruppieren 6">
            <a:extLst>
              <a:ext uri="{FF2B5EF4-FFF2-40B4-BE49-F238E27FC236}">
                <a16:creationId xmlns:a16="http://schemas.microsoft.com/office/drawing/2014/main" id="{8BCCE3E9-FE63-4B43-A784-A52B686E1322}"/>
              </a:ext>
            </a:extLst>
          </p:cNvPr>
          <p:cNvGrpSpPr/>
          <p:nvPr/>
        </p:nvGrpSpPr>
        <p:grpSpPr>
          <a:xfrm>
            <a:off x="57336" y="1332629"/>
            <a:ext cx="4914459" cy="1363033"/>
            <a:chOff x="-10891" y="2254878"/>
            <a:chExt cx="4961839" cy="1376174"/>
          </a:xfrm>
        </p:grpSpPr>
        <p:pic>
          <p:nvPicPr>
            <p:cNvPr id="22" name="Picture 5">
              <a:extLst>
                <a:ext uri="{FF2B5EF4-FFF2-40B4-BE49-F238E27FC236}">
                  <a16:creationId xmlns:a16="http://schemas.microsoft.com/office/drawing/2014/main" id="{08500989-16A0-47B8-B96B-042DD34F8C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l="7293" r="56866" b="50782"/>
            <a:stretch/>
          </p:blipFill>
          <p:spPr bwMode="auto">
            <a:xfrm>
              <a:off x="235320" y="2254878"/>
              <a:ext cx="1566072" cy="1261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822D68B-A4AB-4AE9-AFA7-E918837CBECD}"/>
                    </a:ext>
                  </a:extLst>
                </p:cNvPr>
                <p:cNvSpPr txBox="1"/>
                <p:nvPr/>
              </p:nvSpPr>
              <p:spPr>
                <a:xfrm>
                  <a:off x="2231831" y="2358310"/>
                  <a:ext cx="2719117" cy="91440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noAutofit/>
                </a:bodyPr>
                <a:lstStyle/>
                <a:p>
                  <a:pPr>
                    <a:lnSpc>
                      <a:spcPts val="2200"/>
                    </a:lnSpc>
                  </a:pPr>
                  <a:r>
                    <a:rPr lang="fr-CH" sz="1400" dirty="0"/>
                    <a:t>Fraunhofer pattern </a:t>
                  </a:r>
                  <a14:m>
                    <m:oMath xmlns:m="http://schemas.openxmlformats.org/officeDocument/2006/math">
                      <m:r>
                        <a:rPr lang="fr-CH" sz="1400" b="0" i="0" smtClean="0">
                          <a:latin typeface="Cambria Math" panose="02040503050406030204" pitchFamily="18" charset="0"/>
                        </a:rPr>
                        <m:t>|</m:t>
                      </m:r>
                      <m:f>
                        <m:fPr>
                          <m:ctrlPr>
                            <a:rPr lang="fr-CH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fr-CH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CH" sz="14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fr-CH" sz="1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</m:num>
                        <m:den>
                          <m:r>
                            <a:rPr lang="fr-CH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fr-CH" sz="1400" b="0" i="1" smtClean="0">
                          <a:latin typeface="Cambria Math" panose="02040503050406030204" pitchFamily="18" charset="0"/>
                        </a:rPr>
                        <m:t>|</m:t>
                      </m:r>
                    </m:oMath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0" name="TextBox 8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24A20B59-1EEF-4281-8C1E-FB9BA437FE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31831" y="2358310"/>
                  <a:ext cx="2719117" cy="914400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4082" t="-33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4" name="Picture 5">
              <a:extLst>
                <a:ext uri="{FF2B5EF4-FFF2-40B4-BE49-F238E27FC236}">
                  <a16:creationId xmlns:a16="http://schemas.microsoft.com/office/drawing/2014/main" id="{5B55B0CB-E28F-4B8F-A18C-786D434612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l="-192" t="41181" r="89841" b="33393"/>
            <a:stretch/>
          </p:blipFill>
          <p:spPr bwMode="auto">
            <a:xfrm>
              <a:off x="-10891" y="2650552"/>
              <a:ext cx="344877" cy="4968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15">
              <a:extLst>
                <a:ext uri="{FF2B5EF4-FFF2-40B4-BE49-F238E27FC236}">
                  <a16:creationId xmlns:a16="http://schemas.microsoft.com/office/drawing/2014/main" id="{86266E07-1925-4FD0-B9F3-59D899CFF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56015" y="2609052"/>
              <a:ext cx="2817986" cy="1022000"/>
            </a:xfrm>
            <a:prstGeom prst="rect">
              <a:avLst/>
            </a:prstGeom>
          </p:spPr>
        </p:pic>
      </p:grpSp>
      <p:grpSp>
        <p:nvGrpSpPr>
          <p:cNvPr id="26" name="Gruppieren 2">
            <a:extLst>
              <a:ext uri="{FF2B5EF4-FFF2-40B4-BE49-F238E27FC236}">
                <a16:creationId xmlns:a16="http://schemas.microsoft.com/office/drawing/2014/main" id="{21677285-9642-487E-B92A-63B5A8EF8AA7}"/>
              </a:ext>
            </a:extLst>
          </p:cNvPr>
          <p:cNvGrpSpPr/>
          <p:nvPr/>
        </p:nvGrpSpPr>
        <p:grpSpPr>
          <a:xfrm>
            <a:off x="466037" y="2859950"/>
            <a:ext cx="4635238" cy="1413039"/>
            <a:chOff x="2462149" y="3893749"/>
            <a:chExt cx="4445716" cy="1355262"/>
          </a:xfrm>
        </p:grpSpPr>
        <p:pic>
          <p:nvPicPr>
            <p:cNvPr id="27" name="Picture 5">
              <a:extLst>
                <a:ext uri="{FF2B5EF4-FFF2-40B4-BE49-F238E27FC236}">
                  <a16:creationId xmlns:a16="http://schemas.microsoft.com/office/drawing/2014/main" id="{978D7CF8-7328-4CBB-9D09-B1F7C1C114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l="9888" t="47127" r="57153"/>
            <a:stretch/>
          </p:blipFill>
          <p:spPr bwMode="auto">
            <a:xfrm>
              <a:off x="2462149" y="3893749"/>
              <a:ext cx="1440161" cy="1355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3">
                  <a:extLst>
                    <a:ext uri="{FF2B5EF4-FFF2-40B4-BE49-F238E27FC236}">
                      <a16:creationId xmlns:a16="http://schemas.microsoft.com/office/drawing/2014/main" id="{F051E86E-1584-4880-BB10-08057D698956}"/>
                    </a:ext>
                  </a:extLst>
                </p:cNvPr>
                <p:cNvSpPr txBox="1"/>
                <p:nvPr/>
              </p:nvSpPr>
              <p:spPr>
                <a:xfrm>
                  <a:off x="4188747" y="3940098"/>
                  <a:ext cx="2719118" cy="91440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noAutofit/>
                </a:bodyPr>
                <a:lstStyle/>
                <a:p>
                  <a:pPr>
                    <a:lnSpc>
                      <a:spcPts val="2200"/>
                    </a:lnSpc>
                  </a:pPr>
                  <a:r>
                    <a:rPr lang="fr-CH" sz="1400" dirty="0"/>
                    <a:t>SQUID-like pattern </a:t>
                  </a:r>
                  <a14:m>
                    <m:oMath xmlns:m="http://schemas.openxmlformats.org/officeDocument/2006/math">
                      <m:r>
                        <a:rPr lang="fr-CH" sz="1400" b="0" i="0" smtClean="0">
                          <a:latin typeface="Cambria Math" panose="02040503050406030204" pitchFamily="18" charset="0"/>
                        </a:rPr>
                        <m:t>|</m:t>
                      </m:r>
                      <m:func>
                        <m:funcPr>
                          <m:ctrlPr>
                            <a:rPr lang="fr-CH" sz="1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CH" sz="14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fr-CH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CH" sz="1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r>
                        <a:rPr lang="fr-CH" sz="1400" b="0" i="1" smtClean="0">
                          <a:latin typeface="Cambria Math" panose="02040503050406030204" pitchFamily="18" charset="0"/>
                        </a:rPr>
                        <m:t>|</m:t>
                      </m:r>
                    </m:oMath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3" name="TextBox 23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6BC40D2D-DE4A-4A25-A802-A678FA5D21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8747" y="3940098"/>
                  <a:ext cx="2719118" cy="914400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3871" t="-19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9" name="Picture 24">
              <a:extLst>
                <a:ext uri="{FF2B5EF4-FFF2-40B4-BE49-F238E27FC236}">
                  <a16:creationId xmlns:a16="http://schemas.microsoft.com/office/drawing/2014/main" id="{B0CF1245-6F24-4756-9075-CE3460897B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34394" y="4135630"/>
              <a:ext cx="2743749" cy="995076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FEA3C33-43EF-8FF5-C34F-5F16581A3EA4}"/>
              </a:ext>
            </a:extLst>
          </p:cNvPr>
          <p:cNvSpPr txBox="1"/>
          <p:nvPr/>
        </p:nvSpPr>
        <p:spPr>
          <a:xfrm>
            <a:off x="108175" y="190316"/>
            <a:ext cx="4980860" cy="2408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33"/>
              </a:lnSpc>
            </a:pPr>
            <a:r>
              <a:rPr lang="en-US" sz="2000" b="1" dirty="0">
                <a:solidFill>
                  <a:schemeClr val="tx1"/>
                </a:solidFill>
                <a:latin typeface="+mn-lt"/>
              </a:rPr>
              <a:t>Interference pattern</a:t>
            </a:r>
            <a:endParaRPr lang="hu-HU" sz="2000" b="1" dirty="0">
              <a:solidFill>
                <a:schemeClr val="tx1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373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3400"/>
          <a:stretch/>
        </p:blipFill>
        <p:spPr>
          <a:xfrm>
            <a:off x="0" y="688749"/>
            <a:ext cx="5265224" cy="24252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650" y="3433309"/>
            <a:ext cx="2282317" cy="20914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1364" y="3348644"/>
            <a:ext cx="2050814" cy="22419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8285"/>
          <a:stretch/>
        </p:blipFill>
        <p:spPr>
          <a:xfrm>
            <a:off x="6070600" y="2166579"/>
            <a:ext cx="1728782" cy="7539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F0A5D4-93BB-0A4D-C54E-DD83C093DDE5}"/>
              </a:ext>
            </a:extLst>
          </p:cNvPr>
          <p:cNvSpPr txBox="1"/>
          <p:nvPr/>
        </p:nvSpPr>
        <p:spPr>
          <a:xfrm>
            <a:off x="108175" y="190316"/>
            <a:ext cx="4980860" cy="2408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33"/>
              </a:lnSpc>
            </a:pPr>
            <a:r>
              <a:rPr lang="en-US" sz="2000" b="1" dirty="0">
                <a:solidFill>
                  <a:schemeClr val="tx1"/>
                </a:solidFill>
                <a:latin typeface="+mn-lt"/>
              </a:rPr>
              <a:t>In-plane B-field measurements</a:t>
            </a:r>
            <a:endParaRPr lang="hu-HU" sz="2000" b="1" dirty="0">
              <a:solidFill>
                <a:schemeClr val="tx1"/>
              </a:solidFill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6E10D0A-FB1F-C7FF-CCF6-3A7E44C9E8DA}"/>
                  </a:ext>
                </a:extLst>
              </p:cNvPr>
              <p:cNvSpPr txBox="1"/>
              <p:nvPr/>
            </p:nvSpPr>
            <p:spPr>
              <a:xfrm>
                <a:off x="5355346" y="3113995"/>
                <a:ext cx="390718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dirty="0"/>
                  <a:t>Asymmetry comes from disorder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𝜑</m:t>
                        </m:r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b>
                        <m:r>
                          <a:rPr lang="en-GB" sz="160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16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600" dirty="0"/>
                  <a:t>junctions?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6E10D0A-FB1F-C7FF-CCF6-3A7E44C9E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5346" y="3113995"/>
                <a:ext cx="3907187" cy="584775"/>
              </a:xfrm>
              <a:prstGeom prst="rect">
                <a:avLst/>
              </a:prstGeom>
              <a:blipFill>
                <a:blip r:embed="rId8"/>
                <a:stretch>
                  <a:fillRect l="-625"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86C73701-90E3-ADBB-427B-F744A0D8AEB1}"/>
              </a:ext>
            </a:extLst>
          </p:cNvPr>
          <p:cNvSpPr txBox="1"/>
          <p:nvPr/>
        </p:nvSpPr>
        <p:spPr>
          <a:xfrm>
            <a:off x="5169079" y="960562"/>
            <a:ext cx="45083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In-plane B-field leads to (anisotropic decrease) of </a:t>
            </a:r>
            <a:r>
              <a:rPr lang="en-GB" sz="1600" dirty="0" err="1"/>
              <a:t>Ic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Fraunhofer becomes asymmetric, characterized by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BCAB8B-93AA-90E1-8798-C7094D048419}"/>
              </a:ext>
            </a:extLst>
          </p:cNvPr>
          <p:cNvSpPr txBox="1"/>
          <p:nvPr/>
        </p:nvSpPr>
        <p:spPr>
          <a:xfrm>
            <a:off x="6070600" y="5191780"/>
            <a:ext cx="54747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0" i="1" u="none" strike="noStrike" baseline="0" dirty="0"/>
              <a:t>H. J. </a:t>
            </a:r>
            <a:r>
              <a:rPr lang="en-US" sz="1200" b="0" i="1" u="none" strike="noStrike" baseline="0" dirty="0" err="1"/>
              <a:t>Suominen</a:t>
            </a:r>
            <a:r>
              <a:rPr lang="en-US" sz="1200" b="0" i="1" u="none" strike="noStrike" baseline="0" dirty="0"/>
              <a:t>, et al., Phys. Rev. B 95, 035307 (2017).</a:t>
            </a:r>
          </a:p>
          <a:p>
            <a:pPr algn="l"/>
            <a:r>
              <a:rPr lang="fr-FR" sz="1200" b="0" i="1" u="none" strike="noStrike" baseline="0" dirty="0"/>
              <a:t>A. Assouline</a:t>
            </a:r>
            <a:r>
              <a:rPr lang="en-US" sz="1200" b="0" i="1" u="none" strike="noStrike" baseline="0" dirty="0"/>
              <a:t> et al.,  Nature Comm.,  10, 126 (2019).</a:t>
            </a:r>
            <a:endParaRPr lang="en-US" sz="1200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647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095" y="76912"/>
            <a:ext cx="1939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+mn-lt"/>
              </a:rPr>
              <a:t>Next steps - QPC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32BA04-BA78-015D-5B63-7C6357605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079" y="899055"/>
            <a:ext cx="2556933" cy="15149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73F812-7BC4-43CD-D99F-64E1E3D682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247" b="1169"/>
          <a:stretch/>
        </p:blipFill>
        <p:spPr>
          <a:xfrm>
            <a:off x="-1" y="2650066"/>
            <a:ext cx="2902824" cy="28871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DDA98E6-8D7E-24AB-87EA-484F2F92CE9D}"/>
              </a:ext>
            </a:extLst>
          </p:cNvPr>
          <p:cNvSpPr txBox="1"/>
          <p:nvPr/>
        </p:nvSpPr>
        <p:spPr>
          <a:xfrm>
            <a:off x="4573883" y="870716"/>
            <a:ext cx="42867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SC+QPC to achieve single mode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Address with two-tone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A7333A-99B3-BE48-47AC-71EDED3F3660}"/>
              </a:ext>
            </a:extLst>
          </p:cNvPr>
          <p:cNvSpPr txBox="1"/>
          <p:nvPr/>
        </p:nvSpPr>
        <p:spPr>
          <a:xfrm>
            <a:off x="0" y="5465487"/>
            <a:ext cx="11171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Preliminary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B18D58-1C33-FCA8-1858-50F4101CAAFA}"/>
              </a:ext>
            </a:extLst>
          </p:cNvPr>
          <p:cNvSpPr txBox="1"/>
          <p:nvPr/>
        </p:nvSpPr>
        <p:spPr>
          <a:xfrm>
            <a:off x="7257178" y="5383310"/>
            <a:ext cx="1319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InAs</a:t>
            </a:r>
            <a:r>
              <a:rPr lang="en-US" i="1" dirty="0"/>
              <a:t> nanowire</a:t>
            </a:r>
          </a:p>
        </p:txBody>
      </p:sp>
      <p:pic>
        <p:nvPicPr>
          <p:cNvPr id="19" name="Picture 18" descr="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7AD4C46B-7E0F-F7C2-0D15-92F2B5BB76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1778" r="48001" b="4366"/>
          <a:stretch/>
        </p:blipFill>
        <p:spPr>
          <a:xfrm>
            <a:off x="4573883" y="2354734"/>
            <a:ext cx="5526214" cy="26968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518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18" y="34700"/>
            <a:ext cx="3573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Quantum electronics Group</a:t>
            </a:r>
          </a:p>
        </p:txBody>
      </p:sp>
      <p:pic>
        <p:nvPicPr>
          <p:cNvPr id="31" name="Picture 1" descr="D:\Pictures\ÖtztalConference - Copy\IMG_3516.JPG">
            <a:extLst>
              <a:ext uri="{FF2B5EF4-FFF2-40B4-BE49-F238E27FC236}">
                <a16:creationId xmlns:a16="http://schemas.microsoft.com/office/drawing/2014/main" id="{A081399F-D39E-D229-1487-1208F8804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5701" r="4166" b="10678"/>
          <a:stretch>
            <a:fillRect/>
          </a:stretch>
        </p:blipFill>
        <p:spPr bwMode="auto">
          <a:xfrm>
            <a:off x="6552720" y="3571393"/>
            <a:ext cx="3502678" cy="1926473"/>
          </a:xfrm>
          <a:prstGeom prst="rect">
            <a:avLst/>
          </a:prstGeom>
          <a:noFill/>
        </p:spPr>
      </p:pic>
      <p:pic>
        <p:nvPicPr>
          <p:cNvPr id="33" name="Picture 32" descr="A picture containing tree, outdoor, person, helmet&#10;&#10;Description automatically generated">
            <a:extLst>
              <a:ext uri="{FF2B5EF4-FFF2-40B4-BE49-F238E27FC236}">
                <a16:creationId xmlns:a16="http://schemas.microsoft.com/office/drawing/2014/main" id="{04603AC8-E346-E5A0-65C8-617CE52044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979" y="639495"/>
            <a:ext cx="2286152" cy="3048202"/>
          </a:xfrm>
          <a:prstGeom prst="rect">
            <a:avLst/>
          </a:prstGeom>
        </p:spPr>
      </p:pic>
      <p:pic>
        <p:nvPicPr>
          <p:cNvPr id="34" name="Picture 33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F7B2389F-16A1-220E-0C88-B6531E4519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7310" y="4880000"/>
            <a:ext cx="859695" cy="61786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FDD0A32-FE32-164E-D6D1-6FF045ED4962}"/>
              </a:ext>
            </a:extLst>
          </p:cNvPr>
          <p:cNvGrpSpPr/>
          <p:nvPr/>
        </p:nvGrpSpPr>
        <p:grpSpPr>
          <a:xfrm>
            <a:off x="65640" y="676461"/>
            <a:ext cx="6833572" cy="4322688"/>
            <a:chOff x="2081548" y="1367860"/>
            <a:chExt cx="7609132" cy="5056971"/>
          </a:xfrm>
        </p:grpSpPr>
        <p:pic>
          <p:nvPicPr>
            <p:cNvPr id="6" name="Picture 5" descr="A person posing for the camera&#10;&#10;Description automatically generated">
              <a:extLst>
                <a:ext uri="{FF2B5EF4-FFF2-40B4-BE49-F238E27FC236}">
                  <a16:creationId xmlns:a16="http://schemas.microsoft.com/office/drawing/2014/main" id="{72663EA4-A129-60E1-5203-E1283AD9F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41644" y="1391002"/>
              <a:ext cx="850328" cy="1169574"/>
            </a:xfrm>
            <a:prstGeom prst="rect">
              <a:avLst/>
            </a:prstGeom>
          </p:spPr>
        </p:pic>
        <p:pic>
          <p:nvPicPr>
            <p:cNvPr id="32" name="Picture 31" descr="A person posing for the camera&#10;&#10;Description automatically generated">
              <a:extLst>
                <a:ext uri="{FF2B5EF4-FFF2-40B4-BE49-F238E27FC236}">
                  <a16:creationId xmlns:a16="http://schemas.microsoft.com/office/drawing/2014/main" id="{52D7EDF5-6120-41E8-F3C4-DDC80A311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31683" y="1415245"/>
              <a:ext cx="858997" cy="1145330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664C851-56AC-5029-64FC-866164FB2F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 l="17226"/>
            <a:stretch>
              <a:fillRect/>
            </a:stretch>
          </p:blipFill>
          <p:spPr bwMode="auto">
            <a:xfrm>
              <a:off x="5039120" y="1424216"/>
              <a:ext cx="780754" cy="1152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Kép 46">
              <a:extLst>
                <a:ext uri="{FF2B5EF4-FFF2-40B4-BE49-F238E27FC236}">
                  <a16:creationId xmlns:a16="http://schemas.microsoft.com/office/drawing/2014/main" id="{25685213-780C-BF35-B988-FF7F62CF3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15574"/>
            <a:stretch/>
          </p:blipFill>
          <p:spPr>
            <a:xfrm>
              <a:off x="4111971" y="1422721"/>
              <a:ext cx="896427" cy="1107319"/>
            </a:xfrm>
            <a:prstGeom prst="rect">
              <a:avLst/>
            </a:prstGeom>
          </p:spPr>
        </p:pic>
        <p:pic>
          <p:nvPicPr>
            <p:cNvPr id="37" name="Picture 2" descr="http://nanoelectronics.physics.bme.hu/sites/nanoelectronics.physics.bme.hu/files/pictures/fuge.png">
              <a:extLst>
                <a:ext uri="{FF2B5EF4-FFF2-40B4-BE49-F238E27FC236}">
                  <a16:creationId xmlns:a16="http://schemas.microsoft.com/office/drawing/2014/main" id="{CB049AF6-87C3-0CBE-93EB-865E66EC96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8134" y="2692151"/>
              <a:ext cx="882750" cy="1177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6" descr="Image result for kovacs krausz zoltan">
              <a:extLst>
                <a:ext uri="{FF2B5EF4-FFF2-40B4-BE49-F238E27FC236}">
                  <a16:creationId xmlns:a16="http://schemas.microsoft.com/office/drawing/2014/main" id="{931CA397-C639-1949-E8EA-21AF665979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7518" y="1380496"/>
              <a:ext cx="903366" cy="1163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6" descr="http://nanoelectronics.physics.bme.hu/sites/spintronics.physics.bme.hu/files/pictures/KedvesMate_0.jpg">
              <a:extLst>
                <a:ext uri="{FF2B5EF4-FFF2-40B4-BE49-F238E27FC236}">
                  <a16:creationId xmlns:a16="http://schemas.microsoft.com/office/drawing/2014/main" id="{B1BF1BB1-3D8A-B244-F55A-8D74715C6E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8019" y="5234708"/>
              <a:ext cx="880562" cy="1160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4" descr="http://nanoelectronics.physics.bme.hu/sites/spintronics.physics.bme.hu/files/Albin.jpg">
              <a:extLst>
                <a:ext uri="{FF2B5EF4-FFF2-40B4-BE49-F238E27FC236}">
                  <a16:creationId xmlns:a16="http://schemas.microsoft.com/office/drawing/2014/main" id="{33D75386-C7A9-5874-2E6B-7E8F0E6B4C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487" y="3982587"/>
              <a:ext cx="866022" cy="1154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8">
              <a:extLst>
                <a:ext uri="{FF2B5EF4-FFF2-40B4-BE49-F238E27FC236}">
                  <a16:creationId xmlns:a16="http://schemas.microsoft.com/office/drawing/2014/main" id="{DA78DA9E-8FD4-D53E-DC7F-AED4AB2506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/>
            <a:srcRect l="9763" t="9248"/>
            <a:stretch>
              <a:fillRect/>
            </a:stretch>
          </p:blipFill>
          <p:spPr bwMode="auto">
            <a:xfrm>
              <a:off x="5986184" y="2653421"/>
              <a:ext cx="816986" cy="11876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6" descr="http://nanoelectronics.physics.bme.hu/sites/spintronics.physics.bme.hu/files/pictures/ko_pic_0.jpg">
              <a:extLst>
                <a:ext uri="{FF2B5EF4-FFF2-40B4-BE49-F238E27FC236}">
                  <a16:creationId xmlns:a16="http://schemas.microsoft.com/office/drawing/2014/main" id="{7FFEE488-E950-9835-3A39-8B47D2DC4D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6265" y="2683307"/>
              <a:ext cx="953117" cy="1218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4" descr="http://nanoelectronics.physics.bme.hu/sites/spintronics.physics.bme.hu/files/pictures/Tosson.jpg">
              <a:extLst>
                <a:ext uri="{FF2B5EF4-FFF2-40B4-BE49-F238E27FC236}">
                  <a16:creationId xmlns:a16="http://schemas.microsoft.com/office/drawing/2014/main" id="{5E3A1FBF-669D-05BD-79B4-D21A3743C4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2602" y="2688449"/>
              <a:ext cx="821554" cy="1152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4" descr="http://nanoelectronics.physics.bme.hu/sites/spintronics.physics.bme.hu/files/pictures/arckep_SutoMate.jpg">
              <a:extLst>
                <a:ext uri="{FF2B5EF4-FFF2-40B4-BE49-F238E27FC236}">
                  <a16:creationId xmlns:a16="http://schemas.microsoft.com/office/drawing/2014/main" id="{8449F132-62A6-71DF-D2B8-1CA4A96116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8357" y="2652565"/>
              <a:ext cx="891969" cy="11885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6" descr="http://nanoelectronics.physics.bme.hu/sites/spintronics.physics.bme.hu/files/Kalm%C3%A1r.jpg">
              <a:extLst>
                <a:ext uri="{FF2B5EF4-FFF2-40B4-BE49-F238E27FC236}">
                  <a16:creationId xmlns:a16="http://schemas.microsoft.com/office/drawing/2014/main" id="{E70BEBA0-214F-3B06-109A-154D04A07F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418" y="2659510"/>
              <a:ext cx="886175" cy="1181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http://nanoelectronics.physics.bme.hu/sites/nanoelectronics.physics.bme.hu/files/pictures/TE.png">
              <a:extLst>
                <a:ext uri="{FF2B5EF4-FFF2-40B4-BE49-F238E27FC236}">
                  <a16:creationId xmlns:a16="http://schemas.microsoft.com/office/drawing/2014/main" id="{B75246FF-FB95-C108-814B-1BB31194B3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0266" y="1413942"/>
              <a:ext cx="857250" cy="1143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46" descr="A person posing for the camera&#10;&#10;Description automatically generated">
              <a:extLst>
                <a:ext uri="{FF2B5EF4-FFF2-40B4-BE49-F238E27FC236}">
                  <a16:creationId xmlns:a16="http://schemas.microsoft.com/office/drawing/2014/main" id="{215E0B43-0CC6-D95F-D050-CB6EA40FAD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71" t="22876" r="12872" b="-440"/>
            <a:stretch/>
          </p:blipFill>
          <p:spPr>
            <a:xfrm>
              <a:off x="4969226" y="3950033"/>
              <a:ext cx="886176" cy="1219807"/>
            </a:xfrm>
            <a:prstGeom prst="rect">
              <a:avLst/>
            </a:prstGeom>
          </p:spPr>
        </p:pic>
        <p:pic>
          <p:nvPicPr>
            <p:cNvPr id="48" name="Picture 47" descr="A person standing in front of a forest&#10;&#10;Description automatically generated">
              <a:extLst>
                <a:ext uri="{FF2B5EF4-FFF2-40B4-BE49-F238E27FC236}">
                  <a16:creationId xmlns:a16="http://schemas.microsoft.com/office/drawing/2014/main" id="{6B5C6563-4ABD-58BB-89D8-93AF74E8A3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090" r="9762"/>
            <a:stretch/>
          </p:blipFill>
          <p:spPr>
            <a:xfrm>
              <a:off x="4010123" y="5205024"/>
              <a:ext cx="905121" cy="1219807"/>
            </a:xfrm>
            <a:prstGeom prst="rect">
              <a:avLst/>
            </a:prstGeom>
          </p:spPr>
        </p:pic>
        <p:pic>
          <p:nvPicPr>
            <p:cNvPr id="49" name="Picture 48" descr="A close up of a person&#10;&#10;Description automatically generated">
              <a:extLst>
                <a:ext uri="{FF2B5EF4-FFF2-40B4-BE49-F238E27FC236}">
                  <a16:creationId xmlns:a16="http://schemas.microsoft.com/office/drawing/2014/main" id="{9A2D8AEF-8C6A-DC8B-820D-412A6A9D0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8648" y="5175591"/>
              <a:ext cx="894740" cy="1192987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67F616EE-3D83-EEE1-1BC2-4C905D9838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2239817" y="1367860"/>
              <a:ext cx="828956" cy="1284704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pic>
          <p:nvPicPr>
            <p:cNvPr id="51" name="Picture 50" descr="A person in a plaid shirt&#10;&#10;Description automatically generated with low confidence">
              <a:extLst>
                <a:ext uri="{FF2B5EF4-FFF2-40B4-BE49-F238E27FC236}">
                  <a16:creationId xmlns:a16="http://schemas.microsoft.com/office/drawing/2014/main" id="{0578815A-306A-6716-3E4A-B5C30A425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9221" y="3971293"/>
              <a:ext cx="866023" cy="1154697"/>
            </a:xfrm>
            <a:prstGeom prst="rect">
              <a:avLst/>
            </a:prstGeom>
          </p:spPr>
        </p:pic>
        <p:pic>
          <p:nvPicPr>
            <p:cNvPr id="52" name="Picture 51" descr="A picture containing wall, person, indoor, staring&#10;&#10;Description automatically generated">
              <a:extLst>
                <a:ext uri="{FF2B5EF4-FFF2-40B4-BE49-F238E27FC236}">
                  <a16:creationId xmlns:a16="http://schemas.microsoft.com/office/drawing/2014/main" id="{32A5784C-7F91-A007-A509-8052EF283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2575" y="1367860"/>
              <a:ext cx="903366" cy="1204487"/>
            </a:xfrm>
            <a:prstGeom prst="rect">
              <a:avLst/>
            </a:prstGeom>
          </p:spPr>
        </p:pic>
        <p:pic>
          <p:nvPicPr>
            <p:cNvPr id="53" name="Picture 52" descr="A person with dark hair and a white shirt&#10;&#10;Description automatically generated">
              <a:extLst>
                <a:ext uri="{FF2B5EF4-FFF2-40B4-BE49-F238E27FC236}">
                  <a16:creationId xmlns:a16="http://schemas.microsoft.com/office/drawing/2014/main" id="{6611D9D7-642D-6411-952A-7C2252095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0055" y="3974240"/>
              <a:ext cx="841731" cy="1122308"/>
            </a:xfrm>
            <a:prstGeom prst="rect">
              <a:avLst/>
            </a:prstGeom>
          </p:spPr>
        </p:pic>
        <p:pic>
          <p:nvPicPr>
            <p:cNvPr id="54" name="Picture 53" descr="A person in a striped shirt&#10;&#10;Description automatically generated">
              <a:extLst>
                <a:ext uri="{FF2B5EF4-FFF2-40B4-BE49-F238E27FC236}">
                  <a16:creationId xmlns:a16="http://schemas.microsoft.com/office/drawing/2014/main" id="{8C8CDE47-8DFD-0E47-689F-1612E850E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1357" y="5231844"/>
              <a:ext cx="894740" cy="1192987"/>
            </a:xfrm>
            <a:prstGeom prst="rect">
              <a:avLst/>
            </a:prstGeom>
          </p:spPr>
        </p:pic>
        <p:pic>
          <p:nvPicPr>
            <p:cNvPr id="55" name="Picture 54" descr="A person in a blue shirt&#10;&#10;Description automatically generated">
              <a:extLst>
                <a:ext uri="{FF2B5EF4-FFF2-40B4-BE49-F238E27FC236}">
                  <a16:creationId xmlns:a16="http://schemas.microsoft.com/office/drawing/2014/main" id="{27CF66DA-4244-6B59-65A5-11956C052C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44"/>
            <a:stretch/>
          </p:blipFill>
          <p:spPr>
            <a:xfrm>
              <a:off x="2081548" y="5219545"/>
              <a:ext cx="961006" cy="1177001"/>
            </a:xfrm>
            <a:prstGeom prst="rect">
              <a:avLst/>
            </a:prstGeom>
          </p:spPr>
        </p:pic>
        <p:pic>
          <p:nvPicPr>
            <p:cNvPr id="56" name="Picture 55" descr="A person standing in front of a rock wall&#10;&#10;Description automatically generated">
              <a:extLst>
                <a:ext uri="{FF2B5EF4-FFF2-40B4-BE49-F238E27FC236}">
                  <a16:creationId xmlns:a16="http://schemas.microsoft.com/office/drawing/2014/main" id="{9ADB8E55-AF1D-91E1-C341-EDBE617B3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184" y="3956521"/>
              <a:ext cx="905121" cy="1206828"/>
            </a:xfrm>
            <a:prstGeom prst="rect">
              <a:avLst/>
            </a:prstGeom>
          </p:spPr>
        </p:pic>
      </p:grpSp>
      <p:pic>
        <p:nvPicPr>
          <p:cNvPr id="57" name="Graphic 56">
            <a:extLst>
              <a:ext uri="{FF2B5EF4-FFF2-40B4-BE49-F238E27FC236}">
                <a16:creationId xmlns:a16="http://schemas.microsoft.com/office/drawing/2014/main" id="{0B87A7CE-15DB-3F07-34E8-CD04402B21F8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392514" y="5166381"/>
            <a:ext cx="2066468" cy="3511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17931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095" y="76912"/>
            <a:ext cx="3577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+mn-lt"/>
              </a:rPr>
              <a:t>Next steps – Andreev molecules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F0951E-1546-1DE9-0394-4F9EEF9C96D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9803" y="686160"/>
            <a:ext cx="2380873" cy="333417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5A25CC-C8F5-6666-27F6-7EE7FF89EE11}"/>
              </a:ext>
            </a:extLst>
          </p:cNvPr>
          <p:cNvSpPr txBox="1"/>
          <p:nvPr/>
        </p:nvSpPr>
        <p:spPr>
          <a:xfrm>
            <a:off x="-555419" y="4134788"/>
            <a:ext cx="3429000" cy="3740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algn="r" hangingPunct="0"/>
            <a:r>
              <a:rPr lang="en-US" sz="1000" dirty="0">
                <a:solidFill>
                  <a:prstClr val="black"/>
                </a:solidFill>
                <a:latin typeface="Liberation Sans" pitchFamily="18"/>
                <a:ea typeface="DejaVu Sans" pitchFamily="2"/>
                <a:cs typeface="FreeSans" pitchFamily="2"/>
              </a:rPr>
              <a:t>J.-D. </a:t>
            </a:r>
            <a:r>
              <a:rPr lang="en-US" sz="1000" dirty="0" err="1">
                <a:solidFill>
                  <a:prstClr val="black"/>
                </a:solidFill>
                <a:latin typeface="Liberation Sans" pitchFamily="18"/>
                <a:ea typeface="DejaVu Sans" pitchFamily="2"/>
                <a:cs typeface="FreeSans" pitchFamily="2"/>
              </a:rPr>
              <a:t>Pillet</a:t>
            </a:r>
            <a:r>
              <a:rPr lang="en-US" sz="1000" dirty="0">
                <a:solidFill>
                  <a:prstClr val="black"/>
                </a:solidFill>
                <a:latin typeface="Liberation Sans" pitchFamily="18"/>
                <a:ea typeface="DejaVu Sans" pitchFamily="2"/>
                <a:cs typeface="FreeSans" pitchFamily="2"/>
              </a:rPr>
              <a:t> </a:t>
            </a:r>
            <a:r>
              <a:rPr lang="en-US" sz="1000" i="1" dirty="0">
                <a:solidFill>
                  <a:prstClr val="black"/>
                </a:solidFill>
                <a:latin typeface="Liberation Sans" pitchFamily="18"/>
                <a:ea typeface="DejaVu Sans" pitchFamily="2"/>
                <a:cs typeface="FreeSans" pitchFamily="2"/>
              </a:rPr>
              <a:t>et al.</a:t>
            </a:r>
            <a:r>
              <a:rPr lang="en-US" sz="1000" dirty="0">
                <a:solidFill>
                  <a:prstClr val="black"/>
                </a:solidFill>
                <a:latin typeface="Liberation Sans" pitchFamily="18"/>
                <a:ea typeface="DejaVu Sans" pitchFamily="2"/>
                <a:cs typeface="FreeSans" pitchFamily="2"/>
              </a:rPr>
              <a:t>, Nano Letters 19, 7138 (2019)</a:t>
            </a:r>
          </a:p>
          <a:p>
            <a:pPr hangingPunct="0"/>
            <a:endParaRPr lang="en-US" sz="1000" dirty="0">
              <a:solidFill>
                <a:prstClr val="black"/>
              </a:solidFill>
              <a:latin typeface="Liberation Sans" pitchFamily="18"/>
              <a:ea typeface="DejaVu Sans" pitchFamily="2"/>
              <a:cs typeface="FreeSans" pitchFamily="2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D361F7F-DF16-CE0F-F15C-865D3DA8A7E2}"/>
              </a:ext>
            </a:extLst>
          </p:cNvPr>
          <p:cNvSpPr txBox="1">
            <a:spLocks/>
          </p:cNvSpPr>
          <p:nvPr/>
        </p:nvSpPr>
        <p:spPr>
          <a:xfrm>
            <a:off x="2767783" y="741917"/>
            <a:ext cx="2784742" cy="8331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hangingPunct="0">
              <a:spcBef>
                <a:spcPts val="1417"/>
              </a:spcBef>
              <a:buSzPct val="45000"/>
              <a:buNone/>
            </a:pPr>
            <a:r>
              <a:rPr lang="en-US" sz="1800" b="1" dirty="0">
                <a:solidFill>
                  <a:srgbClr val="0070C0"/>
                </a:solidFill>
                <a:highlight>
                  <a:scrgbClr r="0" g="0" b="0">
                    <a:alpha val="0"/>
                  </a:scrgbClr>
                </a:highlight>
              </a:rPr>
              <a:t>Strong coupling leads to formation of Andreev states</a:t>
            </a:r>
          </a:p>
          <a:p>
            <a:pPr hangingPunct="0">
              <a:spcBef>
                <a:spcPts val="1417"/>
              </a:spcBef>
              <a:buSzPct val="45000"/>
              <a:buFont typeface="OpenSymbol"/>
              <a:buChar char="●"/>
            </a:pPr>
            <a:r>
              <a:rPr lang="en-US" sz="1800" dirty="0">
                <a:highlight>
                  <a:scrgbClr r="0" g="0" b="0">
                    <a:alpha val="0"/>
                  </a:scrgbClr>
                </a:highlight>
              </a:rPr>
              <a:t>Josephson junctions are ballistic channels</a:t>
            </a:r>
          </a:p>
          <a:p>
            <a:pPr hangingPunct="0">
              <a:spcBef>
                <a:spcPts val="1417"/>
              </a:spcBef>
              <a:buSzPct val="45000"/>
              <a:buFont typeface="OpenSymbol"/>
              <a:buChar char="●"/>
            </a:pPr>
            <a:r>
              <a:rPr lang="en-US" sz="1800" dirty="0">
                <a:highlight>
                  <a:scrgbClr r="0" g="0" b="0">
                    <a:alpha val="0"/>
                  </a:scrgbClr>
                </a:highlight>
              </a:rPr>
              <a:t>Coupling by proximity</a:t>
            </a:r>
          </a:p>
          <a:p>
            <a:pPr hangingPunct="0">
              <a:spcBef>
                <a:spcPts val="1417"/>
              </a:spcBef>
              <a:buSzPct val="45000"/>
              <a:buFont typeface="OpenSymbol"/>
              <a:buChar char="●"/>
            </a:pPr>
            <a:r>
              <a:rPr lang="en-US" sz="1800" dirty="0">
                <a:highlight>
                  <a:scrgbClr r="0" g="0" b="0">
                    <a:alpha val="0"/>
                  </a:scrgbClr>
                </a:highlight>
              </a:rPr>
              <a:t>Non-local phase and gate tunability</a:t>
            </a:r>
          </a:p>
          <a:p>
            <a:pPr hangingPunct="0">
              <a:spcBef>
                <a:spcPts val="1417"/>
              </a:spcBef>
              <a:buSzPct val="45000"/>
              <a:buFont typeface="OpenSymbol"/>
              <a:buChar char="●"/>
            </a:pPr>
            <a:r>
              <a:rPr lang="en-US" sz="1800" dirty="0">
                <a:highlight>
                  <a:scrgbClr r="0" g="0" b="0">
                    <a:alpha val="0"/>
                  </a:scrgbClr>
                </a:highlight>
              </a:rPr>
              <a:t>With dots – more interesting ground state manifold</a:t>
            </a:r>
          </a:p>
          <a:p>
            <a:pPr hangingPunct="0">
              <a:spcBef>
                <a:spcPts val="1417"/>
              </a:spcBef>
              <a:buSzPct val="45000"/>
              <a:buFont typeface="OpenSymbol"/>
              <a:buChar char="●"/>
            </a:pPr>
            <a:endParaRPr lang="en-US" sz="1800" dirty="0">
              <a:highlight>
                <a:scrgbClr r="0" g="0" b="0">
                  <a:alpha val="0"/>
                </a:scrgbClr>
              </a:highlight>
            </a:endParaRPr>
          </a:p>
        </p:txBody>
      </p:sp>
      <p:pic>
        <p:nvPicPr>
          <p:cNvPr id="4" name="Picture 3" descr="A diagram of a machine&#10;&#10;Description automatically generated">
            <a:extLst>
              <a:ext uri="{FF2B5EF4-FFF2-40B4-BE49-F238E27FC236}">
                <a16:creationId xmlns:a16="http://schemas.microsoft.com/office/drawing/2014/main" id="{566DD78D-2452-9331-9885-9F562EE312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2378" y="621016"/>
            <a:ext cx="4224619" cy="3464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DFF4C6-507E-D9D2-5596-5CC445816453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5193988" y="3829040"/>
            <a:ext cx="4922862" cy="180391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9D8E06-42E0-50CB-9E8B-73F70B8DAAB0}"/>
              </a:ext>
            </a:extLst>
          </p:cNvPr>
          <p:cNvSpPr txBox="1"/>
          <p:nvPr/>
        </p:nvSpPr>
        <p:spPr>
          <a:xfrm>
            <a:off x="2086063" y="4953200"/>
            <a:ext cx="2465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On </a:t>
            </a:r>
            <a:r>
              <a:rPr lang="en-US" i="1" dirty="0" err="1"/>
              <a:t>InAs</a:t>
            </a:r>
            <a:r>
              <a:rPr lang="en-US" i="1" dirty="0"/>
              <a:t> wires</a:t>
            </a:r>
          </a:p>
          <a:p>
            <a:r>
              <a:rPr lang="en-US" i="1" dirty="0"/>
              <a:t>See talk of </a:t>
            </a:r>
            <a:r>
              <a:rPr lang="en-US" i="1" dirty="0" err="1"/>
              <a:t>Szabolcs</a:t>
            </a:r>
            <a:r>
              <a:rPr lang="en-US" i="1" dirty="0"/>
              <a:t> </a:t>
            </a:r>
            <a:r>
              <a:rPr lang="en-US" i="1" dirty="0" err="1"/>
              <a:t>Csonka</a:t>
            </a:r>
            <a:endParaRPr lang="en-US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725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7000" y="68263"/>
            <a:ext cx="120212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7619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Summary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F544B4-DD46-75DA-DC75-BD47D425C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8201" y="590279"/>
            <a:ext cx="2971800" cy="5124722"/>
          </a:xfrm>
          <a:prstGeom prst="rect">
            <a:avLst/>
          </a:prstGeom>
          <a:ln w="25400"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2FA3748-94F5-1AB7-530A-1F60E687D202}"/>
              </a:ext>
            </a:extLst>
          </p:cNvPr>
          <p:cNvSpPr/>
          <p:nvPr/>
        </p:nvSpPr>
        <p:spPr>
          <a:xfrm>
            <a:off x="5952067" y="590279"/>
            <a:ext cx="3352800" cy="5124721"/>
          </a:xfrm>
          <a:prstGeom prst="rect">
            <a:avLst/>
          </a:prstGeom>
          <a:gradFill>
            <a:gsLst>
              <a:gs pos="3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7000" y="805016"/>
            <a:ext cx="7171267" cy="4559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761970" eaLnBrk="1" fontAlgn="auto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GB" sz="2400" dirty="0" err="1">
                <a:solidFill>
                  <a:schemeClr val="tx1"/>
                </a:solidFill>
                <a:latin typeface="Calibri" panose="020F0502020204030204"/>
                <a:cs typeface="+mn-cs"/>
              </a:rPr>
              <a:t>InAs</a:t>
            </a:r>
            <a:r>
              <a:rPr lang="en-GB" sz="2400" dirty="0">
                <a:solidFill>
                  <a:schemeClr val="tx1"/>
                </a:solidFill>
                <a:latin typeface="Calibri" panose="020F0502020204030204"/>
                <a:cs typeface="+mn-cs"/>
              </a:rPr>
              <a:t> 2DEG as scalable SC-Semi platform</a:t>
            </a:r>
          </a:p>
          <a:p>
            <a:pPr marL="342900" indent="-342900" defTabSz="761970" eaLnBrk="1" fontAlgn="auto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GB" sz="2400" dirty="0">
              <a:solidFill>
                <a:schemeClr val="tx1"/>
              </a:solidFill>
              <a:latin typeface="Calibri" panose="020F0502020204030204"/>
              <a:cs typeface="+mn-cs"/>
            </a:endParaRPr>
          </a:p>
          <a:p>
            <a:pPr marL="342900" indent="-342900" defTabSz="761970" eaLnBrk="1" fontAlgn="auto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GB" sz="2400" dirty="0">
                <a:solidFill>
                  <a:schemeClr val="tx1"/>
                </a:solidFill>
                <a:latin typeface="Calibri" panose="020F0502020204030204"/>
                <a:cs typeface="+mn-cs"/>
              </a:rPr>
              <a:t>RF measurements show highly transmissive modes</a:t>
            </a:r>
          </a:p>
          <a:p>
            <a:pPr marL="342900" indent="-342900" defTabSz="761970" eaLnBrk="1" fontAlgn="auto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GB" sz="2400" dirty="0">
              <a:solidFill>
                <a:schemeClr val="tx1"/>
              </a:solidFill>
              <a:latin typeface="Calibri" panose="020F0502020204030204"/>
              <a:cs typeface="+mn-cs"/>
            </a:endParaRPr>
          </a:p>
          <a:p>
            <a:pPr marL="342900" indent="-342900" defTabSz="761970" eaLnBrk="1" fontAlgn="auto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GB" sz="2400" dirty="0">
                <a:solidFill>
                  <a:schemeClr val="tx1"/>
                </a:solidFill>
                <a:latin typeface="Calibri" panose="020F0502020204030204"/>
                <a:cs typeface="+mn-cs"/>
              </a:rPr>
              <a:t>Towards Andreev molecules</a:t>
            </a:r>
            <a:endParaRPr lang="hu-HU" sz="2400" dirty="0">
              <a:solidFill>
                <a:schemeClr val="tx1"/>
              </a:solidFill>
              <a:latin typeface="Calibri" panose="020F0502020204030204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482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9054" y="34702"/>
            <a:ext cx="31303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7619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/>
                <a:cs typeface="+mn-cs"/>
              </a:rPr>
              <a:t>Quantum electronics Group</a:t>
            </a:r>
          </a:p>
        </p:txBody>
      </p:sp>
      <p:pic>
        <p:nvPicPr>
          <p:cNvPr id="106" name="Picture 14" descr="Image result for lendület program">
            <a:extLst>
              <a:ext uri="{FF2B5EF4-FFF2-40B4-BE49-F238E27FC236}">
                <a16:creationId xmlns:a16="http://schemas.microsoft.com/office/drawing/2014/main" id="{47BA111E-4A9C-DF70-27A6-5355B26A1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6537" y="4905103"/>
            <a:ext cx="941817" cy="628801"/>
          </a:xfrm>
          <a:prstGeom prst="rect">
            <a:avLst/>
          </a:prstGeom>
          <a:noFill/>
        </p:spPr>
      </p:pic>
      <p:pic>
        <p:nvPicPr>
          <p:cNvPr id="107" name="Graphic 106">
            <a:extLst>
              <a:ext uri="{FF2B5EF4-FFF2-40B4-BE49-F238E27FC236}">
                <a16:creationId xmlns:a16="http://schemas.microsoft.com/office/drawing/2014/main" id="{D5847986-4C14-C355-4C85-EDD53BCC93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1722" y="4421787"/>
            <a:ext cx="2066468" cy="351165"/>
          </a:xfrm>
          <a:prstGeom prst="rect">
            <a:avLst/>
          </a:prstGeom>
        </p:spPr>
      </p:pic>
      <p:pic>
        <p:nvPicPr>
          <p:cNvPr id="108" name="Picture 10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36B0F9F9-DAA8-F9C4-591E-D9AF98A65F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073" y="4772952"/>
            <a:ext cx="908419" cy="911447"/>
          </a:xfrm>
          <a:prstGeom prst="rect">
            <a:avLst/>
          </a:prstGeom>
        </p:spPr>
      </p:pic>
      <p:pic>
        <p:nvPicPr>
          <p:cNvPr id="109" name="Picture 2" descr="Image result for flagera">
            <a:extLst>
              <a:ext uri="{FF2B5EF4-FFF2-40B4-BE49-F238E27FC236}">
                <a16:creationId xmlns:a16="http://schemas.microsoft.com/office/drawing/2014/main" id="{B79B4A03-720F-F4D5-69A9-25445533A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210" y="4923774"/>
            <a:ext cx="2116352" cy="71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109" descr="Text&#10;&#10;Description automatically generated with medium confidence">
            <a:extLst>
              <a:ext uri="{FF2B5EF4-FFF2-40B4-BE49-F238E27FC236}">
                <a16:creationId xmlns:a16="http://schemas.microsoft.com/office/drawing/2014/main" id="{5EED0983-605F-D0DD-CFB4-424AAF40C8E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39137" b="-8277"/>
          <a:stretch/>
        </p:blipFill>
        <p:spPr>
          <a:xfrm>
            <a:off x="2862608" y="4982161"/>
            <a:ext cx="2100982" cy="583524"/>
          </a:xfrm>
          <a:prstGeom prst="rect">
            <a:avLst/>
          </a:prstGeom>
        </p:spPr>
      </p:pic>
      <p:pic>
        <p:nvPicPr>
          <p:cNvPr id="111" name="Picture 110" descr="Text&#10;&#10;Description automatically generated">
            <a:extLst>
              <a:ext uri="{FF2B5EF4-FFF2-40B4-BE49-F238E27FC236}">
                <a16:creationId xmlns:a16="http://schemas.microsoft.com/office/drawing/2014/main" id="{467599B2-B786-AFEE-B798-1846911ED0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682" y="3155041"/>
            <a:ext cx="1983488" cy="774044"/>
          </a:xfrm>
          <a:prstGeom prst="rect">
            <a:avLst/>
          </a:prstGeom>
        </p:spPr>
      </p:pic>
      <p:pic>
        <p:nvPicPr>
          <p:cNvPr id="112" name="Picture 111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565603B0-D024-8004-DD6F-6543E96E3B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61831" y="1883305"/>
            <a:ext cx="1031634" cy="741439"/>
          </a:xfrm>
          <a:prstGeom prst="rect">
            <a:avLst/>
          </a:prstGeom>
        </p:spPr>
      </p:pic>
      <p:pic>
        <p:nvPicPr>
          <p:cNvPr id="113" name="Picture 2" descr="http://nanoelectronics.physics.bme.hu/sites/spintronics.physics.bme.hu/files/logo-AndQC.png">
            <a:extLst>
              <a:ext uri="{FF2B5EF4-FFF2-40B4-BE49-F238E27FC236}">
                <a16:creationId xmlns:a16="http://schemas.microsoft.com/office/drawing/2014/main" id="{3DD466A2-2541-0969-1EB4-1C52FA6EE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480" y="5154175"/>
            <a:ext cx="1601956" cy="46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113" descr="Icon&#10;&#10;Description automatically generated">
            <a:extLst>
              <a:ext uri="{FF2B5EF4-FFF2-40B4-BE49-F238E27FC236}">
                <a16:creationId xmlns:a16="http://schemas.microsoft.com/office/drawing/2014/main" id="{03CB542B-F2B9-5B65-F2BF-072FC71200F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023" y="838520"/>
            <a:ext cx="1056248" cy="774044"/>
          </a:xfrm>
          <a:prstGeom prst="rect">
            <a:avLst/>
          </a:prstGeom>
        </p:spPr>
      </p:pic>
      <p:pic>
        <p:nvPicPr>
          <p:cNvPr id="115" name="Picture 114" descr="A picture containing light&#10;&#10;Description automatically generated">
            <a:extLst>
              <a:ext uri="{FF2B5EF4-FFF2-40B4-BE49-F238E27FC236}">
                <a16:creationId xmlns:a16="http://schemas.microsoft.com/office/drawing/2014/main" id="{0BCB1D41-C668-5992-480C-79EAC2A92C9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772" y="4189497"/>
            <a:ext cx="1896322" cy="642997"/>
          </a:xfrm>
          <a:prstGeom prst="rect">
            <a:avLst/>
          </a:prstGeom>
        </p:spPr>
      </p:pic>
      <p:grpSp>
        <p:nvGrpSpPr>
          <p:cNvPr id="104" name="Group 103">
            <a:extLst>
              <a:ext uri="{FF2B5EF4-FFF2-40B4-BE49-F238E27FC236}">
                <a16:creationId xmlns:a16="http://schemas.microsoft.com/office/drawing/2014/main" id="{046FA91F-00A3-BCBF-4B07-55C7E989C64A}"/>
              </a:ext>
            </a:extLst>
          </p:cNvPr>
          <p:cNvGrpSpPr/>
          <p:nvPr/>
        </p:nvGrpSpPr>
        <p:grpSpPr>
          <a:xfrm>
            <a:off x="141722" y="638296"/>
            <a:ext cx="8727027" cy="3288089"/>
            <a:chOff x="2166265" y="1323212"/>
            <a:chExt cx="9717480" cy="3846628"/>
          </a:xfrm>
        </p:grpSpPr>
        <p:pic>
          <p:nvPicPr>
            <p:cNvPr id="116" name="Picture 115" descr="A person posing for the camera&#10;&#10;Description automatically generated">
              <a:extLst>
                <a:ext uri="{FF2B5EF4-FFF2-40B4-BE49-F238E27FC236}">
                  <a16:creationId xmlns:a16="http://schemas.microsoft.com/office/drawing/2014/main" id="{DDEEB578-031F-4109-8F61-16EE80542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941644" y="1391002"/>
              <a:ext cx="850328" cy="1169574"/>
            </a:xfrm>
            <a:prstGeom prst="rect">
              <a:avLst/>
            </a:prstGeom>
          </p:spPr>
        </p:pic>
        <p:pic>
          <p:nvPicPr>
            <p:cNvPr id="117" name="Picture 116" descr="A person posing for the camera&#10;&#10;Description automatically generated">
              <a:extLst>
                <a:ext uri="{FF2B5EF4-FFF2-40B4-BE49-F238E27FC236}">
                  <a16:creationId xmlns:a16="http://schemas.microsoft.com/office/drawing/2014/main" id="{DD92FF54-B26E-458A-BAAA-65B412BA7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1006876" y="1356302"/>
              <a:ext cx="858997" cy="1145330"/>
            </a:xfrm>
            <a:prstGeom prst="rect">
              <a:avLst/>
            </a:prstGeom>
          </p:spPr>
        </p:pic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6B4B0141-A9D8-4BF6-AC39-9EA5DB7DDC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/>
            <a:srcRect l="17226"/>
            <a:stretch>
              <a:fillRect/>
            </a:stretch>
          </p:blipFill>
          <p:spPr bwMode="auto">
            <a:xfrm>
              <a:off x="5039120" y="1424216"/>
              <a:ext cx="780754" cy="1152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9" name="Kép 46">
              <a:extLst>
                <a:ext uri="{FF2B5EF4-FFF2-40B4-BE49-F238E27FC236}">
                  <a16:creationId xmlns:a16="http://schemas.microsoft.com/office/drawing/2014/main" id="{C1BCD980-9002-46FC-A566-AE217489B6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b="15574"/>
            <a:stretch/>
          </p:blipFill>
          <p:spPr>
            <a:xfrm>
              <a:off x="4111971" y="1422721"/>
              <a:ext cx="896427" cy="1107319"/>
            </a:xfrm>
            <a:prstGeom prst="rect">
              <a:avLst/>
            </a:prstGeom>
          </p:spPr>
        </p:pic>
        <p:pic>
          <p:nvPicPr>
            <p:cNvPr id="120" name="Picture 2" descr="http://nanoelectronics.physics.bme.hu/sites/nanoelectronics.physics.bme.hu/files/pictures/fuge.png">
              <a:extLst>
                <a:ext uri="{FF2B5EF4-FFF2-40B4-BE49-F238E27FC236}">
                  <a16:creationId xmlns:a16="http://schemas.microsoft.com/office/drawing/2014/main" id="{087F1934-63D6-43E0-BD64-820FF02440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8134" y="2692151"/>
              <a:ext cx="882750" cy="1177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" name="Picture 6" descr="Image result for kovacs krausz zoltan">
              <a:extLst>
                <a:ext uri="{FF2B5EF4-FFF2-40B4-BE49-F238E27FC236}">
                  <a16:creationId xmlns:a16="http://schemas.microsoft.com/office/drawing/2014/main" id="{1FF8B934-9034-4183-8DB6-CB4657670F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7518" y="1380496"/>
              <a:ext cx="903366" cy="1163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Picture 6" descr="http://nanoelectronics.physics.bme.hu/sites/spintronics.physics.bme.hu/files/pictures/KedvesMate_0.jpg">
              <a:extLst>
                <a:ext uri="{FF2B5EF4-FFF2-40B4-BE49-F238E27FC236}">
                  <a16:creationId xmlns:a16="http://schemas.microsoft.com/office/drawing/2014/main" id="{7566B01D-D62D-45B2-B822-222A885DEC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8568" y="2605047"/>
              <a:ext cx="880562" cy="1160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4" descr="http://nanoelectronics.physics.bme.hu/sites/spintronics.physics.bme.hu/files/Albin.jpg">
              <a:extLst>
                <a:ext uri="{FF2B5EF4-FFF2-40B4-BE49-F238E27FC236}">
                  <a16:creationId xmlns:a16="http://schemas.microsoft.com/office/drawing/2014/main" id="{16FA6A18-C9F5-442A-A332-B53DF42EC8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487" y="3982587"/>
              <a:ext cx="866022" cy="1154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4" name="Picture 8">
              <a:extLst>
                <a:ext uri="{FF2B5EF4-FFF2-40B4-BE49-F238E27FC236}">
                  <a16:creationId xmlns:a16="http://schemas.microsoft.com/office/drawing/2014/main" id="{A5B6E834-DDEC-49AB-B969-EAEC9F9C39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/>
            <a:srcRect l="9763" t="9248"/>
            <a:stretch>
              <a:fillRect/>
            </a:stretch>
          </p:blipFill>
          <p:spPr bwMode="auto">
            <a:xfrm>
              <a:off x="5986184" y="2653421"/>
              <a:ext cx="816986" cy="11876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5" name="Picture 6" descr="http://nanoelectronics.physics.bme.hu/sites/spintronics.physics.bme.hu/files/pictures/ko_pic_0.jpg">
              <a:extLst>
                <a:ext uri="{FF2B5EF4-FFF2-40B4-BE49-F238E27FC236}">
                  <a16:creationId xmlns:a16="http://schemas.microsoft.com/office/drawing/2014/main" id="{157C09C7-30F4-4171-9C1A-1343A26347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6265" y="2683307"/>
              <a:ext cx="953117" cy="1218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6" name="Picture 4" descr="http://nanoelectronics.physics.bme.hu/sites/spintronics.physics.bme.hu/files/pictures/Tosson.jpg">
              <a:extLst>
                <a:ext uri="{FF2B5EF4-FFF2-40B4-BE49-F238E27FC236}">
                  <a16:creationId xmlns:a16="http://schemas.microsoft.com/office/drawing/2014/main" id="{78B57A8F-D775-4559-B2E4-8F1E8015C9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2602" y="2688449"/>
              <a:ext cx="821554" cy="1152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7" name="Picture 4" descr="http://nanoelectronics.physics.bme.hu/sites/spintronics.physics.bme.hu/files/pictures/arckep_SutoMate.jpg">
              <a:extLst>
                <a:ext uri="{FF2B5EF4-FFF2-40B4-BE49-F238E27FC236}">
                  <a16:creationId xmlns:a16="http://schemas.microsoft.com/office/drawing/2014/main" id="{DEEC8BAA-6907-44FC-91B4-4686D7E6E7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8357" y="2652565"/>
              <a:ext cx="891969" cy="11885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8" name="Picture 6" descr="http://nanoelectronics.physics.bme.hu/sites/spintronics.physics.bme.hu/files/Kalm%C3%A1r.jpg">
              <a:extLst>
                <a:ext uri="{FF2B5EF4-FFF2-40B4-BE49-F238E27FC236}">
                  <a16:creationId xmlns:a16="http://schemas.microsoft.com/office/drawing/2014/main" id="{283C5802-AAC1-47DB-8075-77E2C9BB28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418" y="2659510"/>
              <a:ext cx="886175" cy="1181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9" name="Picture 2" descr="http://nanoelectronics.physics.bme.hu/sites/nanoelectronics.physics.bme.hu/files/pictures/TE.png">
              <a:extLst>
                <a:ext uri="{FF2B5EF4-FFF2-40B4-BE49-F238E27FC236}">
                  <a16:creationId xmlns:a16="http://schemas.microsoft.com/office/drawing/2014/main" id="{510B0713-87B3-4B83-B6CF-7BED37CE07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0266" y="1413942"/>
              <a:ext cx="857250" cy="1143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0" name="Picture 129" descr="A person posing for the camera&#10;&#10;Description automatically generated">
              <a:extLst>
                <a:ext uri="{FF2B5EF4-FFF2-40B4-BE49-F238E27FC236}">
                  <a16:creationId xmlns:a16="http://schemas.microsoft.com/office/drawing/2014/main" id="{70D7EB01-C8D8-4542-8319-A87434180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71" t="22876" r="12872" b="-440"/>
            <a:stretch/>
          </p:blipFill>
          <p:spPr>
            <a:xfrm>
              <a:off x="4969226" y="3950033"/>
              <a:ext cx="886176" cy="1219807"/>
            </a:xfrm>
            <a:prstGeom prst="rect">
              <a:avLst/>
            </a:prstGeom>
          </p:spPr>
        </p:pic>
        <p:pic>
          <p:nvPicPr>
            <p:cNvPr id="131" name="Picture 130" descr="A person standing in front of a forest&#10;&#10;Description automatically generated">
              <a:extLst>
                <a:ext uri="{FF2B5EF4-FFF2-40B4-BE49-F238E27FC236}">
                  <a16:creationId xmlns:a16="http://schemas.microsoft.com/office/drawing/2014/main" id="{65C9C70F-2545-4557-8A2B-B20A2CBCA0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090" r="9762"/>
            <a:stretch/>
          </p:blipFill>
          <p:spPr>
            <a:xfrm>
              <a:off x="8844547" y="1368964"/>
              <a:ext cx="905121" cy="1219807"/>
            </a:xfrm>
            <a:prstGeom prst="rect">
              <a:avLst/>
            </a:prstGeom>
          </p:spPr>
        </p:pic>
        <p:pic>
          <p:nvPicPr>
            <p:cNvPr id="132" name="Picture 131" descr="A close up of a person&#10;&#10;Description automatically generated">
              <a:extLst>
                <a:ext uri="{FF2B5EF4-FFF2-40B4-BE49-F238E27FC236}">
                  <a16:creationId xmlns:a16="http://schemas.microsoft.com/office/drawing/2014/main" id="{3B73D325-31A6-4A77-9416-650A19113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3835" y="2588772"/>
              <a:ext cx="894740" cy="1192987"/>
            </a:xfrm>
            <a:prstGeom prst="rect">
              <a:avLst/>
            </a:prstGeom>
          </p:spPr>
        </p:pic>
        <p:pic>
          <p:nvPicPr>
            <p:cNvPr id="133" name="Picture 132"/>
            <p:cNvPicPr>
              <a:picLocks noChangeAspect="1" noChangeArrowheads="1"/>
            </p:cNvPicPr>
            <p:nvPr/>
          </p:nvPicPr>
          <p:blipFill>
            <a:blip r:embed="rId32" cstate="print"/>
            <a:srcRect/>
            <a:stretch>
              <a:fillRect/>
            </a:stretch>
          </p:blipFill>
          <p:spPr bwMode="auto">
            <a:xfrm>
              <a:off x="2239817" y="1367860"/>
              <a:ext cx="828956" cy="1284704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pic>
          <p:nvPicPr>
            <p:cNvPr id="135" name="Picture 134" descr="A person in a plaid shirt&#10;&#10;Description automatically generated with low confidence">
              <a:extLst>
                <a:ext uri="{FF2B5EF4-FFF2-40B4-BE49-F238E27FC236}">
                  <a16:creationId xmlns:a16="http://schemas.microsoft.com/office/drawing/2014/main" id="{7274A00C-5DD4-C8B1-1E8E-0DF7530AA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9221" y="3971293"/>
              <a:ext cx="866023" cy="1154697"/>
            </a:xfrm>
            <a:prstGeom prst="rect">
              <a:avLst/>
            </a:prstGeom>
          </p:spPr>
        </p:pic>
        <p:pic>
          <p:nvPicPr>
            <p:cNvPr id="136" name="Picture 135" descr="A picture containing wall, person, indoor, staring&#10;&#10;Description automatically generated">
              <a:extLst>
                <a:ext uri="{FF2B5EF4-FFF2-40B4-BE49-F238E27FC236}">
                  <a16:creationId xmlns:a16="http://schemas.microsoft.com/office/drawing/2014/main" id="{366DC31D-D1ED-6CB8-550A-9D8C5EF57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2575" y="1367860"/>
              <a:ext cx="903366" cy="1204487"/>
            </a:xfrm>
            <a:prstGeom prst="rect">
              <a:avLst/>
            </a:prstGeom>
          </p:spPr>
        </p:pic>
        <p:pic>
          <p:nvPicPr>
            <p:cNvPr id="137" name="Picture 136" descr="A person with dark hair and a white shirt&#10;&#10;Description automatically generated">
              <a:extLst>
                <a:ext uri="{FF2B5EF4-FFF2-40B4-BE49-F238E27FC236}">
                  <a16:creationId xmlns:a16="http://schemas.microsoft.com/office/drawing/2014/main" id="{B7515D70-C07E-1DC5-F5FD-5B669C7BD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0055" y="3974240"/>
              <a:ext cx="841731" cy="1122308"/>
            </a:xfrm>
            <a:prstGeom prst="rect">
              <a:avLst/>
            </a:prstGeom>
          </p:spPr>
        </p:pic>
        <p:pic>
          <p:nvPicPr>
            <p:cNvPr id="138" name="Picture 137" descr="A person in a striped shirt&#10;&#10;Description automatically generated">
              <a:extLst>
                <a:ext uri="{FF2B5EF4-FFF2-40B4-BE49-F238E27FC236}">
                  <a16:creationId xmlns:a16="http://schemas.microsoft.com/office/drawing/2014/main" id="{3013EB31-453D-E3D5-4FDC-8EE8DE326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89005" y="2616907"/>
              <a:ext cx="894740" cy="1192987"/>
            </a:xfrm>
            <a:prstGeom prst="rect">
              <a:avLst/>
            </a:prstGeom>
          </p:spPr>
        </p:pic>
        <p:pic>
          <p:nvPicPr>
            <p:cNvPr id="139" name="Picture 138" descr="A person in a blue shirt&#10;&#10;Description automatically generated">
              <a:extLst>
                <a:ext uri="{FF2B5EF4-FFF2-40B4-BE49-F238E27FC236}">
                  <a16:creationId xmlns:a16="http://schemas.microsoft.com/office/drawing/2014/main" id="{F7A10503-A11E-DDC2-ADDF-A947105307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44"/>
            <a:stretch/>
          </p:blipFill>
          <p:spPr>
            <a:xfrm>
              <a:off x="7785008" y="2696537"/>
              <a:ext cx="961007" cy="1177001"/>
            </a:xfrm>
            <a:prstGeom prst="rect">
              <a:avLst/>
            </a:prstGeom>
          </p:spPr>
        </p:pic>
        <p:pic>
          <p:nvPicPr>
            <p:cNvPr id="140" name="Picture 139" descr="A person standing in front of a rock wall&#10;&#10;Description automatically generated">
              <a:extLst>
                <a:ext uri="{FF2B5EF4-FFF2-40B4-BE49-F238E27FC236}">
                  <a16:creationId xmlns:a16="http://schemas.microsoft.com/office/drawing/2014/main" id="{93D45A87-6EB4-F356-1161-96F6269FB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3806" y="1323212"/>
              <a:ext cx="905121" cy="1206828"/>
            </a:xfrm>
            <a:prstGeom prst="rect">
              <a:avLst/>
            </a:prstGeom>
          </p:spPr>
        </p:pic>
      </p:grpSp>
      <p:pic>
        <p:nvPicPr>
          <p:cNvPr id="141" name="Picture 140" descr="A group of people standing on a rocky hill&#10;&#10;Description automatically generated">
            <a:extLst>
              <a:ext uri="{FF2B5EF4-FFF2-40B4-BE49-F238E27FC236}">
                <a16:creationId xmlns:a16="http://schemas.microsoft.com/office/drawing/2014/main" id="{329BB5AF-0157-D051-59B7-AEE09A8B2A01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518" y="2824484"/>
            <a:ext cx="4014949" cy="22573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37916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Dia számának helye 4"/>
          <p:cNvSpPr>
            <a:spLocks noGrp="1"/>
          </p:cNvSpPr>
          <p:nvPr>
            <p:ph type="sldNum" sz="quarter" idx="12"/>
          </p:nvPr>
        </p:nvSpPr>
        <p:spPr>
          <a:xfrm>
            <a:off x="9294871" y="5196860"/>
            <a:ext cx="2133600" cy="273844"/>
          </a:xfrm>
        </p:spPr>
        <p:txBody>
          <a:bodyPr/>
          <a:lstStyle/>
          <a:p>
            <a:fld id="{0C9378C6-2C06-4913-880C-D1EB0CABFED7}" type="slidenum">
              <a:rPr lang="en-US" sz="2400" b="1" smtClean="0">
                <a:solidFill>
                  <a:schemeClr val="bg1"/>
                </a:solidFill>
              </a:rPr>
              <a:t>23</a:t>
            </a:fld>
            <a:endParaRPr lang="en-US" sz="2400" b="1" dirty="0">
              <a:solidFill>
                <a:schemeClr val="bg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128B25A-5A70-2679-DD30-36EAA1D91984}"/>
              </a:ext>
            </a:extLst>
          </p:cNvPr>
          <p:cNvGrpSpPr/>
          <p:nvPr/>
        </p:nvGrpSpPr>
        <p:grpSpPr>
          <a:xfrm>
            <a:off x="174152" y="761521"/>
            <a:ext cx="3651681" cy="2898893"/>
            <a:chOff x="174152" y="687689"/>
            <a:chExt cx="3651681" cy="2898893"/>
          </a:xfrm>
        </p:grpSpPr>
        <p:pic>
          <p:nvPicPr>
            <p:cNvPr id="9" name="Picture 8" descr="A close-up of a circuit board&#10;&#10;Description automatically generated with medium confidence">
              <a:extLst>
                <a:ext uri="{FF2B5EF4-FFF2-40B4-BE49-F238E27FC236}">
                  <a16:creationId xmlns:a16="http://schemas.microsoft.com/office/drawing/2014/main" id="{D55B93EA-5A15-2D36-C5F7-AAD2178676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485" t="1390" r="14097" b="14899"/>
            <a:stretch/>
          </p:blipFill>
          <p:spPr>
            <a:xfrm rot="5400000">
              <a:off x="-243747" y="1105588"/>
              <a:ext cx="2898893" cy="2063095"/>
            </a:xfrm>
            <a:prstGeom prst="rect">
              <a:avLst/>
            </a:prstGeom>
          </p:spPr>
        </p:pic>
        <p:pic>
          <p:nvPicPr>
            <p:cNvPr id="11" name="Picture 10" descr="A close-up of a circuit board&#10;&#10;Description automatically generated with medium confidence">
              <a:extLst>
                <a:ext uri="{FF2B5EF4-FFF2-40B4-BE49-F238E27FC236}">
                  <a16:creationId xmlns:a16="http://schemas.microsoft.com/office/drawing/2014/main" id="{84A07D58-6210-C95F-DEB6-98B063952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4027" t="36166" r="55957" b="50036"/>
            <a:stretch/>
          </p:blipFill>
          <p:spPr>
            <a:xfrm rot="5400000">
              <a:off x="2500374" y="1314303"/>
              <a:ext cx="1381854" cy="1269064"/>
            </a:xfrm>
            <a:prstGeom prst="rect">
              <a:avLst/>
            </a:prstGeom>
            <a:ln w="28575">
              <a:solidFill>
                <a:schemeClr val="accent1"/>
              </a:solidFill>
              <a:prstDash val="dash"/>
            </a:ln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7AD4324-4CEF-18CF-2FD1-3B6DA0B08A2C}"/>
                </a:ext>
              </a:extLst>
            </p:cNvPr>
            <p:cNvSpPr/>
            <p:nvPr/>
          </p:nvSpPr>
          <p:spPr>
            <a:xfrm>
              <a:off x="988343" y="1566909"/>
              <a:ext cx="541537" cy="594804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CD6362C-18B7-C8B2-CD40-6C76337D4C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8343" y="1257908"/>
              <a:ext cx="1568426" cy="309001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7B312A2-F0A1-A49F-5271-E5F8725A3977}"/>
                </a:ext>
              </a:extLst>
            </p:cNvPr>
            <p:cNvCxnSpPr>
              <a:cxnSpLocks/>
            </p:cNvCxnSpPr>
            <p:nvPr/>
          </p:nvCxnSpPr>
          <p:spPr>
            <a:xfrm>
              <a:off x="988343" y="2152783"/>
              <a:ext cx="1568426" cy="486979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B209C51-B21B-0566-C622-2C31C7964C81}"/>
                  </a:ext>
                </a:extLst>
              </p:cNvPr>
              <p:cNvSpPr txBox="1"/>
              <p:nvPr/>
            </p:nvSpPr>
            <p:spPr>
              <a:xfrm>
                <a:off x="114930" y="3666693"/>
                <a:ext cx="2258952" cy="2246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Device</a:t>
                </a:r>
              </a:p>
              <a:p>
                <a:r>
                  <a:rPr lang="en-US" dirty="0" err="1"/>
                  <a:t>hBN</a:t>
                </a:r>
                <a:r>
                  <a:rPr lang="en-US" dirty="0"/>
                  <a:t>/WSe2/Gr/WSe2/</a:t>
                </a:r>
                <a:r>
                  <a:rPr lang="en-US" dirty="0" err="1"/>
                  <a:t>hBN</a:t>
                </a:r>
                <a:endParaRPr lang="en-US" dirty="0"/>
              </a:p>
              <a:p>
                <a:endParaRPr lang="en-US" dirty="0"/>
              </a:p>
              <a:p>
                <a:pPr marL="285750" indent="-285750">
                  <a:buFontTx/>
                  <a:buChar char="-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𝐵𝐺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(graphite gate)</a:t>
                </a:r>
              </a:p>
              <a:p>
                <a:pPr marL="285750" indent="-285750">
                  <a:buFontTx/>
                  <a:buChar char="-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𝑇𝐺𝑑𝑒𝑣</m:t>
                        </m:r>
                      </m:sub>
                    </m:sSub>
                  </m:oMath>
                </a14:m>
                <a:r>
                  <a:rPr lang="en-US" dirty="0"/>
                  <a:t> (</a:t>
                </a:r>
                <a:r>
                  <a:rPr lang="en-US" dirty="0" err="1"/>
                  <a:t>topgate</a:t>
                </a:r>
                <a:r>
                  <a:rPr lang="en-US" dirty="0"/>
                  <a:t>) </a:t>
                </a:r>
              </a:p>
              <a:p>
                <a:pPr marL="285750" indent="-285750">
                  <a:buFontTx/>
                  <a:buChar char="-"/>
                </a:pPr>
                <a:endParaRPr lang="en-US" dirty="0"/>
              </a:p>
              <a:p>
                <a:r>
                  <a:rPr lang="en-US" b="1" dirty="0"/>
                  <a:t>Reference</a:t>
                </a:r>
              </a:p>
              <a:p>
                <a:r>
                  <a:rPr lang="en-US" dirty="0" err="1"/>
                  <a:t>hBN</a:t>
                </a:r>
                <a:r>
                  <a:rPr lang="en-US" dirty="0"/>
                  <a:t>/Gr/</a:t>
                </a:r>
                <a:r>
                  <a:rPr lang="en-US" dirty="0" err="1"/>
                  <a:t>hBN</a:t>
                </a:r>
                <a:endParaRPr lang="en-US" dirty="0"/>
              </a:p>
              <a:p>
                <a:pPr marL="285750" indent="-285750">
                  <a:buFontTx/>
                  <a:buChar char="-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𝑇𝐺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𝑟𝑒𝑓</m:t>
                        </m:r>
                      </m:sub>
                    </m:sSub>
                  </m:oMath>
                </a14:m>
                <a:r>
                  <a:rPr lang="en-US" dirty="0"/>
                  <a:t> (</a:t>
                </a:r>
                <a:r>
                  <a:rPr lang="en-US" dirty="0" err="1"/>
                  <a:t>topgate</a:t>
                </a:r>
                <a:r>
                  <a:rPr lang="en-US" dirty="0"/>
                  <a:t>)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B209C51-B21B-0566-C622-2C31C7964C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30" y="3666693"/>
                <a:ext cx="2258952" cy="2246769"/>
              </a:xfrm>
              <a:prstGeom prst="rect">
                <a:avLst/>
              </a:prstGeom>
              <a:blipFill>
                <a:blip r:embed="rId5"/>
                <a:stretch>
                  <a:fillRect l="-811" t="-271" r="-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picture containing text, screenshot, colorfulness&#10;&#10;Description automatically generated">
            <a:extLst>
              <a:ext uri="{FF2B5EF4-FFF2-40B4-BE49-F238E27FC236}">
                <a16:creationId xmlns:a16="http://schemas.microsoft.com/office/drawing/2014/main" id="{722C7C32-100F-ED2A-5309-E4014A2B2E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3882" y="1135124"/>
            <a:ext cx="3697309" cy="266995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2287343-37E5-1072-8A04-21006A36BA65}"/>
              </a:ext>
            </a:extLst>
          </p:cNvPr>
          <p:cNvSpPr txBox="1"/>
          <p:nvPr/>
        </p:nvSpPr>
        <p:spPr>
          <a:xfrm>
            <a:off x="2850721" y="761520"/>
            <a:ext cx="17109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Normal state data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C40CCA-895D-368B-C115-864C9260185D}"/>
              </a:ext>
            </a:extLst>
          </p:cNvPr>
          <p:cNvSpPr txBox="1"/>
          <p:nvPr/>
        </p:nvSpPr>
        <p:spPr>
          <a:xfrm>
            <a:off x="2737956" y="4065359"/>
            <a:ext cx="439274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+mn-lt"/>
              </a:rPr>
              <a:t>Both device and reference CNP visible (~0 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+mn-lt"/>
              </a:rPr>
              <a:t>Reference gate is independent from device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+mn-lt"/>
              </a:rPr>
              <a:t>Device TG and BG tunes differently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+mn-lt"/>
              </a:rPr>
              <a:t>Small PNP and NN’N junctions form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E208B53-AA64-412F-E1C7-E8B1B2233D72}"/>
              </a:ext>
            </a:extLst>
          </p:cNvPr>
          <p:cNvGrpSpPr/>
          <p:nvPr/>
        </p:nvGrpSpPr>
        <p:grpSpPr>
          <a:xfrm>
            <a:off x="6148204" y="1135124"/>
            <a:ext cx="3764931" cy="2669959"/>
            <a:chOff x="6148204" y="1135124"/>
            <a:chExt cx="3764931" cy="2669959"/>
          </a:xfrm>
        </p:grpSpPr>
        <p:pic>
          <p:nvPicPr>
            <p:cNvPr id="5" name="Picture 4" descr="A picture containing text, screenshot, colorfulness&#10;&#10;Description automatically generated">
              <a:extLst>
                <a:ext uri="{FF2B5EF4-FFF2-40B4-BE49-F238E27FC236}">
                  <a16:creationId xmlns:a16="http://schemas.microsoft.com/office/drawing/2014/main" id="{211DFBE5-9DC6-02B1-A025-CB9F454D7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48204" y="1135124"/>
              <a:ext cx="3764931" cy="2669959"/>
            </a:xfrm>
            <a:prstGeom prst="rect">
              <a:avLst/>
            </a:prstGeom>
          </p:spPr>
        </p:pic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34DD4A5-BB12-D0DF-3B83-780D6AA515E9}"/>
                </a:ext>
              </a:extLst>
            </p:cNvPr>
            <p:cNvCxnSpPr/>
            <p:nvPr/>
          </p:nvCxnSpPr>
          <p:spPr>
            <a:xfrm>
              <a:off x="7421732" y="1226576"/>
              <a:ext cx="905522" cy="2129183"/>
            </a:xfrm>
            <a:prstGeom prst="line">
              <a:avLst/>
            </a:prstGeom>
            <a:ln w="19050">
              <a:solidFill>
                <a:schemeClr val="bg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37FE537-A8BF-982D-A7BE-A97027405EEE}"/>
                </a:ext>
              </a:extLst>
            </p:cNvPr>
            <p:cNvCxnSpPr>
              <a:cxnSpLocks/>
            </p:cNvCxnSpPr>
            <p:nvPr/>
          </p:nvCxnSpPr>
          <p:spPr>
            <a:xfrm>
              <a:off x="6758864" y="1900562"/>
              <a:ext cx="2251971" cy="956938"/>
            </a:xfrm>
            <a:prstGeom prst="line">
              <a:avLst/>
            </a:prstGeom>
            <a:ln w="19050">
              <a:solidFill>
                <a:schemeClr val="bg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48F417F-D7F1-CC84-E5CC-D598DBA196F7}"/>
                </a:ext>
              </a:extLst>
            </p:cNvPr>
            <p:cNvSpPr txBox="1"/>
            <p:nvPr/>
          </p:nvSpPr>
          <p:spPr>
            <a:xfrm>
              <a:off x="7936151" y="1486240"/>
              <a:ext cx="7328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N-N’-N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9A636EE-42AC-AE5B-FCFD-56A3917C60C9}"/>
                </a:ext>
              </a:extLst>
            </p:cNvPr>
            <p:cNvSpPr txBox="1"/>
            <p:nvPr/>
          </p:nvSpPr>
          <p:spPr>
            <a:xfrm>
              <a:off x="6907821" y="2738661"/>
              <a:ext cx="7040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P-P’-P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54C69FB-F518-B362-430D-91A52CC7230C}"/>
                </a:ext>
              </a:extLst>
            </p:cNvPr>
            <p:cNvSpPr txBox="1"/>
            <p:nvPr/>
          </p:nvSpPr>
          <p:spPr>
            <a:xfrm>
              <a:off x="6812757" y="1486852"/>
              <a:ext cx="6735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P-N-P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B5FB78F-A25E-8B90-2C53-BA31E576A58A}"/>
                </a:ext>
              </a:extLst>
            </p:cNvPr>
            <p:cNvSpPr txBox="1"/>
            <p:nvPr/>
          </p:nvSpPr>
          <p:spPr>
            <a:xfrm>
              <a:off x="8220835" y="2892549"/>
              <a:ext cx="6832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N-P-N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7C5BBCD9-6D8A-E5A8-2DA5-4E8481782DF1}"/>
              </a:ext>
            </a:extLst>
          </p:cNvPr>
          <p:cNvSpPr txBox="1"/>
          <p:nvPr/>
        </p:nvSpPr>
        <p:spPr>
          <a:xfrm>
            <a:off x="33903" y="70994"/>
            <a:ext cx="132581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7619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CPR of SLG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552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Dia számának helye 4"/>
          <p:cNvSpPr>
            <a:spLocks noGrp="1"/>
          </p:cNvSpPr>
          <p:nvPr>
            <p:ph type="sldNum" sz="quarter" idx="12"/>
          </p:nvPr>
        </p:nvSpPr>
        <p:spPr>
          <a:xfrm>
            <a:off x="9294871" y="5196860"/>
            <a:ext cx="2133600" cy="273844"/>
          </a:xfrm>
        </p:spPr>
        <p:txBody>
          <a:bodyPr/>
          <a:lstStyle/>
          <a:p>
            <a:fld id="{0C9378C6-2C06-4913-880C-D1EB0CABFED7}" type="slidenum">
              <a:rPr lang="en-US" sz="2400" b="1" smtClean="0">
                <a:solidFill>
                  <a:schemeClr val="bg1"/>
                </a:solidFill>
              </a:rPr>
              <a:t>24</a:t>
            </a:fld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C5BBCD9-6D8A-E5A8-2DA5-4E8481782DF1}"/>
              </a:ext>
            </a:extLst>
          </p:cNvPr>
          <p:cNvSpPr txBox="1"/>
          <p:nvPr/>
        </p:nvSpPr>
        <p:spPr>
          <a:xfrm>
            <a:off x="33903" y="70994"/>
            <a:ext cx="454079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7619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CPR measurement – Andreev description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Szövegdoboz 13">
                <a:extLst>
                  <a:ext uri="{FF2B5EF4-FFF2-40B4-BE49-F238E27FC236}">
                    <a16:creationId xmlns:a16="http://schemas.microsoft.com/office/drawing/2014/main" id="{97E213FF-36BE-CBA3-19DE-80D2D31DF404}"/>
                  </a:ext>
                </a:extLst>
              </p:cNvPr>
              <p:cNvSpPr txBox="1"/>
              <p:nvPr/>
            </p:nvSpPr>
            <p:spPr>
              <a:xfrm>
                <a:off x="212653" y="715647"/>
                <a:ext cx="3883085" cy="1745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600" b="1" dirty="0">
                    <a:solidFill>
                      <a:schemeClr val="accent1"/>
                    </a:solidFill>
                    <a:latin typeface="+mn-lt"/>
                  </a:rPr>
                  <a:t>Fit</a:t>
                </a:r>
                <a:r>
                  <a:rPr lang="en-US" sz="1600" b="1" dirty="0">
                    <a:solidFill>
                      <a:schemeClr val="accent1"/>
                    </a:solidFill>
                    <a:latin typeface="+mn-lt"/>
                  </a:rPr>
                  <a:t>ting with</a:t>
                </a:r>
                <a:r>
                  <a:rPr lang="hu-HU" sz="1600" b="1" dirty="0">
                    <a:solidFill>
                      <a:schemeClr val="accent1"/>
                    </a:solidFill>
                    <a:latin typeface="+mn-lt"/>
                  </a:rPr>
                  <a:t> </a:t>
                </a:r>
                <a:r>
                  <a:rPr lang="hu-HU" sz="1600" b="1" dirty="0" err="1">
                    <a:solidFill>
                      <a:schemeClr val="accent1"/>
                    </a:solidFill>
                    <a:latin typeface="+mn-lt"/>
                  </a:rPr>
                  <a:t>Andreev</a:t>
                </a:r>
                <a:r>
                  <a:rPr lang="hu-HU" sz="1600" b="1" dirty="0">
                    <a:solidFill>
                      <a:schemeClr val="accent1"/>
                    </a:solidFill>
                    <a:latin typeface="+mn-lt"/>
                  </a:rPr>
                  <a:t> formula:</a:t>
                </a:r>
              </a:p>
              <a:p>
                <a:r>
                  <a:rPr lang="hu-HU" sz="1600" dirty="0" err="1">
                    <a:latin typeface="+mn-lt"/>
                  </a:rPr>
                  <a:t>Phase</a:t>
                </a:r>
                <a:r>
                  <a:rPr lang="hu-HU" sz="1600" dirty="0">
                    <a:latin typeface="+mn-lt"/>
                  </a:rPr>
                  <a:t>: </a:t>
                </a:r>
                <a14:m>
                  <m:oMath xmlns:m="http://schemas.openxmlformats.org/officeDocument/2006/math">
                    <m:r>
                      <a:rPr lang="hu-HU" sz="1600" i="1">
                        <a:latin typeface="Cambria Math" panose="02040503050406030204" pitchFamily="18" charset="0"/>
                      </a:rPr>
                      <m:t>𝜑</m:t>
                    </m:r>
                    <m:r>
                      <a:rPr lang="hu-HU" sz="16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hu-HU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u-HU" sz="16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hu-HU" sz="1600" i="1">
                            <a:latin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hu-HU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u-HU" sz="1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hu-HU" sz="16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hu-HU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u-HU" sz="16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hu-HU" sz="1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den>
                    </m:f>
                    <m:r>
                      <a:rPr lang="hu-HU" sz="16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hu-HU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sz="1600" i="1"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hu-HU" sz="16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hu-HU" sz="1600" dirty="0">
                  <a:latin typeface="+mn-lt"/>
                </a:endParaRPr>
              </a:p>
              <a:p>
                <a:r>
                  <a:rPr lang="hu-HU" sz="1600" dirty="0">
                    <a:latin typeface="+mn-lt"/>
                  </a:rPr>
                  <a:t>Fit </a:t>
                </a:r>
                <a:r>
                  <a:rPr lang="hu-HU" sz="1600" dirty="0" err="1">
                    <a:latin typeface="+mn-lt"/>
                  </a:rPr>
                  <a:t>function</a:t>
                </a:r>
                <a:r>
                  <a:rPr lang="hu-HU" sz="1600" dirty="0">
                    <a:latin typeface="+mn-lt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u-HU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16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hu-HU" sz="16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hu-HU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 sz="1600" i="1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</m:d>
                      <m:r>
                        <a:rPr lang="hu-HU" sz="16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hu-HU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16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hu-HU" sz="16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hu-HU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u-HU" sz="1600" i="1">
                              <a:latin typeface="Cambria Math" panose="02040503050406030204" pitchFamily="18" charset="0"/>
                            </a:rPr>
                            <m:t>𝜏</m:t>
                          </m:r>
                          <m:func>
                            <m:funcPr>
                              <m:ctrlPr>
                                <a:rPr lang="hu-HU" sz="16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hu-HU" sz="160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hu-HU" sz="16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hu-HU" sz="1600" i="1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  <m:r>
                                <a:rPr lang="hu-HU" sz="16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  <m:r>
                            <a:rPr lang="hu-HU" sz="1600" i="1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hu-HU" sz="16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hu-HU" sz="1600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hu-HU" sz="1600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func>
                                <m:funcPr>
                                  <m:ctrlPr>
                                    <a:rPr lang="hu-HU" sz="16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sSup>
                                    <m:sSupPr>
                                      <m:ctrlPr>
                                        <a:rPr lang="hu-H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hu-HU" sz="1600"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e>
                                    <m:sup>
                                      <m:r>
                                        <a:rPr lang="hu-HU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fName>
                                <m:e>
                                  <m:r>
                                    <a:rPr lang="hu-HU" sz="16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f>
                                    <m:fPr>
                                      <m:ctrlPr>
                                        <a:rPr lang="hu-H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hu-HU" sz="1600" i="1">
                                          <a:latin typeface="Cambria Math" panose="02040503050406030204" pitchFamily="18" charset="0"/>
                                        </a:rPr>
                                        <m:t>𝜑</m:t>
                                      </m:r>
                                    </m:num>
                                    <m:den>
                                      <m:r>
                                        <a:rPr lang="hu-HU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hu-HU" sz="16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func>
                            </m:e>
                          </m:rad>
                        </m:den>
                      </m:f>
                    </m:oMath>
                  </m:oMathPara>
                </a14:m>
                <a:endParaRPr lang="hu-HU" sz="1600" dirty="0">
                  <a:latin typeface="+mn-lt"/>
                </a:endParaRPr>
              </a:p>
            </p:txBody>
          </p:sp>
        </mc:Choice>
        <mc:Fallback xmlns="">
          <p:sp>
            <p:nvSpPr>
              <p:cNvPr id="2" name="Szövegdoboz 13">
                <a:extLst>
                  <a:ext uri="{FF2B5EF4-FFF2-40B4-BE49-F238E27FC236}">
                    <a16:creationId xmlns:a16="http://schemas.microsoft.com/office/drawing/2014/main" id="{97E213FF-36BE-CBA3-19DE-80D2D31DF4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653" y="715647"/>
                <a:ext cx="3883085" cy="1745927"/>
              </a:xfrm>
              <a:prstGeom prst="rect">
                <a:avLst/>
              </a:prstGeom>
              <a:blipFill>
                <a:blip r:embed="rId4"/>
                <a:stretch>
                  <a:fillRect l="-942" t="-10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picture containing text, screenshot, pattern, line&#10;&#10;Description automatically generated">
            <a:extLst>
              <a:ext uri="{FF2B5EF4-FFF2-40B4-BE49-F238E27FC236}">
                <a16:creationId xmlns:a16="http://schemas.microsoft.com/office/drawing/2014/main" id="{DC40C9D6-1236-9038-FDC1-2BE8204537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8405" y="814097"/>
            <a:ext cx="3578942" cy="4656607"/>
          </a:xfrm>
          <a:prstGeom prst="rect">
            <a:avLst/>
          </a:prstGeom>
        </p:spPr>
      </p:pic>
      <p:pic>
        <p:nvPicPr>
          <p:cNvPr id="10" name="Picture 9" descr="A picture containing text, plot, line, diagram&#10;&#10;Description automatically generated">
            <a:extLst>
              <a:ext uri="{FF2B5EF4-FFF2-40B4-BE49-F238E27FC236}">
                <a16:creationId xmlns:a16="http://schemas.microsoft.com/office/drawing/2014/main" id="{677A6C00-F89C-5E6D-3E83-3929EDC69E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907" y="2706118"/>
            <a:ext cx="3578942" cy="2764586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2E221633-C0D8-D09F-8C31-7E413E1791DD}"/>
              </a:ext>
            </a:extLst>
          </p:cNvPr>
          <p:cNvSpPr/>
          <p:nvPr/>
        </p:nvSpPr>
        <p:spPr>
          <a:xfrm>
            <a:off x="2910349" y="1293642"/>
            <a:ext cx="393290" cy="5899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zövegdoboz 13">
                <a:extLst>
                  <a:ext uri="{FF2B5EF4-FFF2-40B4-BE49-F238E27FC236}">
                    <a16:creationId xmlns:a16="http://schemas.microsoft.com/office/drawing/2014/main" id="{EDE08E78-9425-967F-37BE-6BB79E9DECA6}"/>
                  </a:ext>
                </a:extLst>
              </p:cNvPr>
              <p:cNvSpPr txBox="1"/>
              <p:nvPr/>
            </p:nvSpPr>
            <p:spPr>
              <a:xfrm>
                <a:off x="3657601" y="715647"/>
                <a:ext cx="2540378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1600" b="1" dirty="0">
                    <a:solidFill>
                      <a:schemeClr val="accent1"/>
                    </a:solidFill>
                    <a:latin typeface="+mn-lt"/>
                  </a:rPr>
                  <a:t>Fit</a:t>
                </a:r>
                <a:r>
                  <a:rPr lang="en-US" sz="1600" b="1" dirty="0">
                    <a:solidFill>
                      <a:schemeClr val="accent1"/>
                    </a:solidFill>
                    <a:latin typeface="+mn-lt"/>
                  </a:rPr>
                  <a:t>ting results</a:t>
                </a:r>
              </a:p>
              <a:p>
                <a:endParaRPr lang="hu-HU" sz="1600" b="1" dirty="0">
                  <a:solidFill>
                    <a:schemeClr val="accent1"/>
                  </a:solidFill>
                  <a:latin typeface="+mn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hu-HU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sz="1600" i="1"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hu-HU" sz="16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600" dirty="0">
                    <a:latin typeface="+mn-lt"/>
                  </a:rPr>
                  <a:t> (phase shift)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>
                  <a:latin typeface="+mn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acc>
                  </m:oMath>
                </a14:m>
                <a:r>
                  <a:rPr lang="en-US" sz="1600" dirty="0">
                    <a:latin typeface="+mn-lt"/>
                  </a:rPr>
                  <a:t> (average transmission)</a:t>
                </a:r>
              </a:p>
              <a:p>
                <a:endParaRPr lang="hu-HU" sz="1600" dirty="0">
                  <a:latin typeface="+mn-lt"/>
                </a:endParaRPr>
              </a:p>
              <a:p>
                <a:endParaRPr lang="en-US" sz="1600" dirty="0">
                  <a:latin typeface="+mn-lt"/>
                </a:endParaRPr>
              </a:p>
              <a:p>
                <a:endParaRPr lang="hu-HU" sz="1600" dirty="0">
                  <a:latin typeface="+mn-lt"/>
                </a:endParaRPr>
              </a:p>
            </p:txBody>
          </p:sp>
        </mc:Choice>
        <mc:Fallback xmlns="">
          <p:sp>
            <p:nvSpPr>
              <p:cNvPr id="12" name="Szövegdoboz 13">
                <a:extLst>
                  <a:ext uri="{FF2B5EF4-FFF2-40B4-BE49-F238E27FC236}">
                    <a16:creationId xmlns:a16="http://schemas.microsoft.com/office/drawing/2014/main" id="{EDE08E78-9425-967F-37BE-6BB79E9DEC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1" y="715647"/>
                <a:ext cx="2540378" cy="2062103"/>
              </a:xfrm>
              <a:prstGeom prst="rect">
                <a:avLst/>
              </a:prstGeom>
              <a:blipFill>
                <a:blip r:embed="rId7"/>
                <a:stretch>
                  <a:fillRect l="-1199" t="-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95853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ECE58DF-8040-B07E-9A0A-316FBFBE780C}"/>
              </a:ext>
            </a:extLst>
          </p:cNvPr>
          <p:cNvSpPr txBox="1"/>
          <p:nvPr/>
        </p:nvSpPr>
        <p:spPr>
          <a:xfrm>
            <a:off x="127000" y="68263"/>
            <a:ext cx="229710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7619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Resonator response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464" r="304"/>
          <a:stretch/>
        </p:blipFill>
        <p:spPr>
          <a:xfrm>
            <a:off x="127000" y="957129"/>
            <a:ext cx="4874449" cy="44784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04346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370" y="769258"/>
            <a:ext cx="3874935" cy="46302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62986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77">
            <a:extLst>
              <a:ext uri="{FF2B5EF4-FFF2-40B4-BE49-F238E27FC236}">
                <a16:creationId xmlns:a16="http://schemas.microsoft.com/office/drawing/2014/main" id="{7091A7F1-1E6A-A086-897E-8A2F3E2E2C80}"/>
              </a:ext>
            </a:extLst>
          </p:cNvPr>
          <p:cNvSpPr txBox="1"/>
          <p:nvPr/>
        </p:nvSpPr>
        <p:spPr>
          <a:xfrm>
            <a:off x="108175" y="190316"/>
            <a:ext cx="4980860" cy="2408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33"/>
              </a:lnSpc>
            </a:pP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Research focus – RF measurements</a:t>
            </a:r>
            <a:endParaRPr lang="hu-HU" sz="20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2472616-65E2-A6E4-8049-72686E96A472}"/>
              </a:ext>
            </a:extLst>
          </p:cNvPr>
          <p:cNvSpPr/>
          <p:nvPr/>
        </p:nvSpPr>
        <p:spPr>
          <a:xfrm>
            <a:off x="1349229" y="700490"/>
            <a:ext cx="2390863" cy="830723"/>
          </a:xfrm>
          <a:prstGeom prst="rect">
            <a:avLst/>
          </a:prstGeom>
          <a:noFill/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algn="ctr" defTabSz="7619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500" kern="0" dirty="0" err="1">
              <a:solidFill>
                <a:srgbClr val="FFFFFF"/>
              </a:solidFill>
              <a:latin typeface="Arial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539E22-4E66-3C5E-E4CC-13FB77A53E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10" y="792258"/>
            <a:ext cx="4780087" cy="5899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720CA6-288F-4C29-F8A6-17DE6F2B1922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23901" y="1668735"/>
            <a:ext cx="6636228" cy="243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2F9FD3-CB25-DDB6-4D3A-FF759A411AEE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7222186" y="1422927"/>
            <a:ext cx="2603337" cy="124481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542A6F-2641-BABE-A8A4-7EE89B0316C7}"/>
              </a:ext>
            </a:extLst>
          </p:cNvPr>
          <p:cNvSpPr txBox="1"/>
          <p:nvPr/>
        </p:nvSpPr>
        <p:spPr>
          <a:xfrm>
            <a:off x="5359798" y="634445"/>
            <a:ext cx="46763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</a:rPr>
              <a:t>Readout of </a:t>
            </a:r>
            <a:r>
              <a:rPr lang="en-US" sz="1600" i="1" dirty="0">
                <a:latin typeface="+mn-lt"/>
              </a:rPr>
              <a:t>current-phase relation </a:t>
            </a:r>
            <a:r>
              <a:rPr lang="en-US" sz="1600" dirty="0">
                <a:latin typeface="+mn-lt"/>
              </a:rPr>
              <a:t>using SC resonators in </a:t>
            </a:r>
            <a:r>
              <a:rPr lang="en-US" sz="1600" dirty="0" err="1">
                <a:latin typeface="+mn-lt"/>
              </a:rPr>
              <a:t>InAs</a:t>
            </a:r>
            <a:r>
              <a:rPr lang="en-US" sz="1600" dirty="0">
                <a:latin typeface="+mn-lt"/>
              </a:rPr>
              <a:t> based QDs</a:t>
            </a:r>
          </a:p>
          <a:p>
            <a:r>
              <a:rPr lang="en-US" sz="1600" dirty="0">
                <a:latin typeface="+mn-lt"/>
              </a:rPr>
              <a:t>Non-local tunings</a:t>
            </a:r>
          </a:p>
        </p:txBody>
      </p:sp>
      <p:pic>
        <p:nvPicPr>
          <p:cNvPr id="7" name="Picture 6" descr="A picture containing bed, table&#10;&#10;Description automatically generated">
            <a:extLst>
              <a:ext uri="{FF2B5EF4-FFF2-40B4-BE49-F238E27FC236}">
                <a16:creationId xmlns:a16="http://schemas.microsoft.com/office/drawing/2014/main" id="{DCC7D841-8205-7A01-C057-3B7976DC45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7" y="2811298"/>
            <a:ext cx="3601432" cy="2693245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BCE0F2C6-5426-27C4-6242-2219EEA2CD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lum bright="-10000" contrast="30000"/>
          </a:blip>
          <a:srcRect l="67291" r="15571"/>
          <a:stretch/>
        </p:blipFill>
        <p:spPr bwMode="auto">
          <a:xfrm rot="16200000">
            <a:off x="3392878" y="3880840"/>
            <a:ext cx="1261234" cy="2113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E2998854-CA86-0AF2-DB31-418965363F1D}"/>
              </a:ext>
            </a:extLst>
          </p:cNvPr>
          <p:cNvSpPr/>
          <p:nvPr/>
        </p:nvSpPr>
        <p:spPr>
          <a:xfrm>
            <a:off x="3790834" y="5061554"/>
            <a:ext cx="773014" cy="86977"/>
          </a:xfrm>
          <a:prstGeom prst="rightArrow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67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30E942F8-581B-04F5-F9C8-8A94F829E37B}"/>
              </a:ext>
            </a:extLst>
          </p:cNvPr>
          <p:cNvSpPr/>
          <p:nvPr/>
        </p:nvSpPr>
        <p:spPr>
          <a:xfrm flipH="1">
            <a:off x="3623529" y="4826655"/>
            <a:ext cx="773014" cy="11069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67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504BC3-CC2B-F86E-3046-FD744E69AB4F}"/>
              </a:ext>
            </a:extLst>
          </p:cNvPr>
          <p:cNvSpPr txBox="1"/>
          <p:nvPr/>
        </p:nvSpPr>
        <p:spPr>
          <a:xfrm>
            <a:off x="3827490" y="5111995"/>
            <a:ext cx="252740" cy="391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7" dirty="0">
                <a:solidFill>
                  <a:srgbClr val="0033CC"/>
                </a:solidFill>
              </a:rPr>
              <a:t>I</a:t>
            </a:r>
            <a:r>
              <a:rPr lang="en-US" sz="1167" baseline="-25000" dirty="0">
                <a:solidFill>
                  <a:srgbClr val="0033CC"/>
                </a:solidFill>
              </a:rPr>
              <a:t>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8EB5F9-EAA5-EED3-8EF0-B5CE7AD8AF1F}"/>
              </a:ext>
            </a:extLst>
          </p:cNvPr>
          <p:cNvSpPr txBox="1"/>
          <p:nvPr/>
        </p:nvSpPr>
        <p:spPr>
          <a:xfrm>
            <a:off x="4392448" y="4574223"/>
            <a:ext cx="252740" cy="391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7" dirty="0">
                <a:solidFill>
                  <a:srgbClr val="FF0000"/>
                </a:solidFill>
              </a:rPr>
              <a:t>I</a:t>
            </a:r>
            <a:r>
              <a:rPr lang="en-US" sz="1167" baseline="-25000" dirty="0">
                <a:solidFill>
                  <a:srgbClr val="FF0000"/>
                </a:solidFill>
              </a:rPr>
              <a:t>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6E9FB61-D91B-B9D3-4D06-CAFF1D9A865D}"/>
                  </a:ext>
                </a:extLst>
              </p:cNvPr>
              <p:cNvSpPr txBox="1"/>
              <p:nvPr/>
            </p:nvSpPr>
            <p:spPr>
              <a:xfrm>
                <a:off x="3152431" y="4530605"/>
                <a:ext cx="225318" cy="1796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sz="1167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167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1167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</m:d>
                    </m:oMath>
                  </m:oMathPara>
                </a14:m>
                <a:endParaRPr lang="en-US" sz="1167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6E9FB61-D91B-B9D3-4D06-CAFF1D9A8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2431" y="4530605"/>
                <a:ext cx="225318" cy="179601"/>
              </a:xfrm>
              <a:prstGeom prst="rect">
                <a:avLst/>
              </a:prstGeom>
              <a:blipFill>
                <a:blip r:embed="rId9"/>
                <a:stretch>
                  <a:fillRect l="-54054" t="-163333" r="-162162" b="-25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39B7BE2-78B4-05DD-5CC1-2065B97803D7}"/>
                  </a:ext>
                </a:extLst>
              </p:cNvPr>
              <p:cNvSpPr txBox="1"/>
              <p:nvPr/>
            </p:nvSpPr>
            <p:spPr>
              <a:xfrm>
                <a:off x="3152431" y="5137029"/>
                <a:ext cx="244554" cy="1796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US" sz="1167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167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1167" b="1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</m:d>
                    </m:oMath>
                  </m:oMathPara>
                </a14:m>
                <a:endParaRPr lang="en-US" sz="1167" b="1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39B7BE2-78B4-05DD-5CC1-2065B9780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2431" y="5137029"/>
                <a:ext cx="244554" cy="179601"/>
              </a:xfrm>
              <a:prstGeom prst="rect">
                <a:avLst/>
              </a:prstGeom>
              <a:blipFill>
                <a:blip r:embed="rId10"/>
                <a:stretch>
                  <a:fillRect l="-40000" t="-172414" r="-152500" b="-262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AF335564-B264-EF66-97FA-21C03973601E}"/>
              </a:ext>
            </a:extLst>
          </p:cNvPr>
          <p:cNvSpPr txBox="1"/>
          <p:nvPr/>
        </p:nvSpPr>
        <p:spPr>
          <a:xfrm>
            <a:off x="1634263" y="4608647"/>
            <a:ext cx="1038262" cy="45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33" b="1" dirty="0">
                <a:solidFill>
                  <a:schemeClr val="accent1"/>
                </a:solidFill>
              </a:rPr>
              <a:t>Qubit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05125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7000" y="68263"/>
            <a:ext cx="232948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7619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Josephson junctions</a:t>
            </a:r>
          </a:p>
        </p:txBody>
      </p:sp>
      <p:grpSp>
        <p:nvGrpSpPr>
          <p:cNvPr id="150" name="Group 149"/>
          <p:cNvGrpSpPr/>
          <p:nvPr/>
        </p:nvGrpSpPr>
        <p:grpSpPr>
          <a:xfrm>
            <a:off x="56802" y="1274371"/>
            <a:ext cx="4799364" cy="3080445"/>
            <a:chOff x="966952" y="987059"/>
            <a:chExt cx="4799364" cy="3080445"/>
          </a:xfrm>
        </p:grpSpPr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8878BBBD-6E4B-4919-97D9-210D01BE49EA}"/>
                </a:ext>
              </a:extLst>
            </p:cNvPr>
            <p:cNvSpPr/>
            <p:nvPr/>
          </p:nvSpPr>
          <p:spPr>
            <a:xfrm>
              <a:off x="1306023" y="1076522"/>
              <a:ext cx="2476724" cy="264643"/>
            </a:xfrm>
            <a:prstGeom prst="rect">
              <a:avLst/>
            </a:prstGeom>
            <a:solidFill>
              <a:srgbClr val="3333CC">
                <a:lumMod val="40000"/>
                <a:lumOff val="60000"/>
              </a:srgbClr>
            </a:solidFill>
            <a:ln w="12700" cap="flat" cmpd="sng" algn="ctr">
              <a:solidFill>
                <a:srgbClr val="3333C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162E3B24-6C30-40CB-B689-29D52DDDD26B}"/>
                </a:ext>
              </a:extLst>
            </p:cNvPr>
            <p:cNvSpPr/>
            <p:nvPr/>
          </p:nvSpPr>
          <p:spPr>
            <a:xfrm>
              <a:off x="3782748" y="987059"/>
              <a:ext cx="1001186" cy="416308"/>
            </a:xfrm>
            <a:prstGeom prst="rect">
              <a:avLst/>
            </a:prstGeom>
            <a:solidFill>
              <a:srgbClr val="FFFFFF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3" name="ZoneTexte 43">
                  <a:extLst>
                    <a:ext uri="{FF2B5EF4-FFF2-40B4-BE49-F238E27FC236}">
                      <a16:creationId xmlns:a16="http://schemas.microsoft.com/office/drawing/2014/main" id="{AD2FE255-7B55-4828-B882-C37959A368FA}"/>
                    </a:ext>
                  </a:extLst>
                </p:cNvPr>
                <p:cNvSpPr txBox="1"/>
                <p:nvPr/>
              </p:nvSpPr>
              <p:spPr>
                <a:xfrm>
                  <a:off x="4093202" y="1061744"/>
                  <a:ext cx="43864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s-AR" sz="1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𝛿</m:t>
                        </m:r>
                        <m:r>
                          <a:rPr kumimoji="0" lang="en-US" sz="1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/2</m:t>
                        </m:r>
                      </m:oMath>
                    </m:oMathPara>
                  </a14:m>
                  <a:endParaRPr kumimoji="0" lang="es-AR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0" name="ZoneTexte 43">
                  <a:extLst>
                    <a:ext uri="{FF2B5EF4-FFF2-40B4-BE49-F238E27FC236}">
                      <a16:creationId xmlns:a16="http://schemas.microsoft.com/office/drawing/2014/main" id="{AD2FE255-7B55-4828-B882-C37959A368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93202" y="1061744"/>
                  <a:ext cx="438645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11111" t="-2222" r="-11111" b="-3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4" name="Rectangle 15">
                  <a:extLst>
                    <a:ext uri="{FF2B5EF4-FFF2-40B4-BE49-F238E27FC236}">
                      <a16:creationId xmlns:a16="http://schemas.microsoft.com/office/drawing/2014/main" id="{E6C536AC-7268-4DF7-8A97-EDB3E087A5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02857" y="3520834"/>
                  <a:ext cx="283787" cy="2718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altLang="en-US" sz="20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fr-FR" altLang="en-US" sz="20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𝑘</m:t>
                            </m:r>
                          </m:e>
                          <m:sub>
                            <m:r>
                              <a:rPr kumimoji="0" lang="fr-FR" altLang="en-US" sz="20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kumimoji="0" lang="en-US" alt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2" name="Rectangle 15">
                  <a:extLst>
                    <a:ext uri="{FF2B5EF4-FFF2-40B4-BE49-F238E27FC236}">
                      <a16:creationId xmlns:a16="http://schemas.microsoft.com/office/drawing/2014/main" id="{E6C536AC-7268-4DF7-8A97-EDB3E087A5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302857" y="3520834"/>
                  <a:ext cx="283787" cy="271810"/>
                </a:xfrm>
                <a:prstGeom prst="rect">
                  <a:avLst/>
                </a:prstGeom>
                <a:blipFill>
                  <a:blip r:embed="rId5"/>
                  <a:stretch>
                    <a:fillRect l="-29787" r="-6383" b="-28889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55" name="Image 4">
              <a:extLst>
                <a:ext uri="{FF2B5EF4-FFF2-40B4-BE49-F238E27FC236}">
                  <a16:creationId xmlns:a16="http://schemas.microsoft.com/office/drawing/2014/main" id="{69E9C644-DA3E-4257-89FF-8DE8BB1828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68" r="20632" b="6838"/>
            <a:stretch/>
          </p:blipFill>
          <p:spPr>
            <a:xfrm>
              <a:off x="3794684" y="1824532"/>
              <a:ext cx="1161017" cy="175502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6" name="Rectangle 15">
                  <a:extLst>
                    <a:ext uri="{FF2B5EF4-FFF2-40B4-BE49-F238E27FC236}">
                      <a16:creationId xmlns:a16="http://schemas.microsoft.com/office/drawing/2014/main" id="{1C640EE5-88AA-4D41-AA2F-62F8DA7066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21429" y="2547108"/>
                  <a:ext cx="176469" cy="2718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en-US" sz="2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µ</m:t>
                        </m:r>
                      </m:oMath>
                    </m:oMathPara>
                  </a14:m>
                  <a:endParaRPr kumimoji="0" lang="en-US" alt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5" name="Rectangle 15">
                  <a:extLst>
                    <a:ext uri="{FF2B5EF4-FFF2-40B4-BE49-F238E27FC236}">
                      <a16:creationId xmlns:a16="http://schemas.microsoft.com/office/drawing/2014/main" id="{1C640EE5-88AA-4D41-AA2F-62F8DA70662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621429" y="2547108"/>
                  <a:ext cx="176469" cy="271810"/>
                </a:xfrm>
                <a:prstGeom prst="rect">
                  <a:avLst/>
                </a:prstGeom>
                <a:blipFill>
                  <a:blip r:embed="rId8"/>
                  <a:stretch>
                    <a:fillRect l="-41379" r="-37931" b="-42222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7" name="Line 35">
              <a:extLst>
                <a:ext uri="{FF2B5EF4-FFF2-40B4-BE49-F238E27FC236}">
                  <a16:creationId xmlns:a16="http://schemas.microsoft.com/office/drawing/2014/main" id="{2A8F58BE-02D1-4C56-9F71-A0A9FB795A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77554" y="2709903"/>
              <a:ext cx="3236683" cy="3662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endParaRPr>
            </a:p>
          </p:txBody>
        </p:sp>
        <p:sp>
          <p:nvSpPr>
            <p:cNvPr id="158" name="Freeform 28">
              <a:extLst>
                <a:ext uri="{FF2B5EF4-FFF2-40B4-BE49-F238E27FC236}">
                  <a16:creationId xmlns:a16="http://schemas.microsoft.com/office/drawing/2014/main" id="{B0566C82-C42E-4760-980B-1D29E4F93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6171" y="1747584"/>
              <a:ext cx="1355513" cy="1346317"/>
            </a:xfrm>
            <a:custGeom>
              <a:avLst/>
              <a:gdLst>
                <a:gd name="T0" fmla="*/ 19 w 1169"/>
                <a:gd name="T1" fmla="*/ 81 h 1324"/>
                <a:gd name="T2" fmla="*/ 46 w 1169"/>
                <a:gd name="T3" fmla="*/ 199 h 1324"/>
                <a:gd name="T4" fmla="*/ 74 w 1169"/>
                <a:gd name="T5" fmla="*/ 310 h 1324"/>
                <a:gd name="T6" fmla="*/ 102 w 1169"/>
                <a:gd name="T7" fmla="*/ 416 h 1324"/>
                <a:gd name="T8" fmla="*/ 129 w 1169"/>
                <a:gd name="T9" fmla="*/ 516 h 1324"/>
                <a:gd name="T10" fmla="*/ 157 w 1169"/>
                <a:gd name="T11" fmla="*/ 610 h 1324"/>
                <a:gd name="T12" fmla="*/ 184 w 1169"/>
                <a:gd name="T13" fmla="*/ 698 h 1324"/>
                <a:gd name="T14" fmla="*/ 212 w 1169"/>
                <a:gd name="T15" fmla="*/ 780 h 1324"/>
                <a:gd name="T16" fmla="*/ 240 w 1169"/>
                <a:gd name="T17" fmla="*/ 857 h 1324"/>
                <a:gd name="T18" fmla="*/ 267 w 1169"/>
                <a:gd name="T19" fmla="*/ 928 h 1324"/>
                <a:gd name="T20" fmla="*/ 295 w 1169"/>
                <a:gd name="T21" fmla="*/ 993 h 1324"/>
                <a:gd name="T22" fmla="*/ 322 w 1169"/>
                <a:gd name="T23" fmla="*/ 1052 h 1324"/>
                <a:gd name="T24" fmla="*/ 350 w 1169"/>
                <a:gd name="T25" fmla="*/ 1105 h 1324"/>
                <a:gd name="T26" fmla="*/ 378 w 1169"/>
                <a:gd name="T27" fmla="*/ 1153 h 1324"/>
                <a:gd name="T28" fmla="*/ 405 w 1169"/>
                <a:gd name="T29" fmla="*/ 1194 h 1324"/>
                <a:gd name="T30" fmla="*/ 433 w 1169"/>
                <a:gd name="T31" fmla="*/ 1230 h 1324"/>
                <a:gd name="T32" fmla="*/ 460 w 1169"/>
                <a:gd name="T33" fmla="*/ 1260 h 1324"/>
                <a:gd name="T34" fmla="*/ 488 w 1169"/>
                <a:gd name="T35" fmla="*/ 1285 h 1324"/>
                <a:gd name="T36" fmla="*/ 516 w 1169"/>
                <a:gd name="T37" fmla="*/ 1303 h 1324"/>
                <a:gd name="T38" fmla="*/ 543 w 1169"/>
                <a:gd name="T39" fmla="*/ 1316 h 1324"/>
                <a:gd name="T40" fmla="*/ 571 w 1169"/>
                <a:gd name="T41" fmla="*/ 1322 h 1324"/>
                <a:gd name="T42" fmla="*/ 599 w 1169"/>
                <a:gd name="T43" fmla="*/ 1323 h 1324"/>
                <a:gd name="T44" fmla="*/ 626 w 1169"/>
                <a:gd name="T45" fmla="*/ 1318 h 1324"/>
                <a:gd name="T46" fmla="*/ 654 w 1169"/>
                <a:gd name="T47" fmla="*/ 1308 h 1324"/>
                <a:gd name="T48" fmla="*/ 681 w 1169"/>
                <a:gd name="T49" fmla="*/ 1291 h 1324"/>
                <a:gd name="T50" fmla="*/ 709 w 1169"/>
                <a:gd name="T51" fmla="*/ 1269 h 1324"/>
                <a:gd name="T52" fmla="*/ 737 w 1169"/>
                <a:gd name="T53" fmla="*/ 1241 h 1324"/>
                <a:gd name="T54" fmla="*/ 764 w 1169"/>
                <a:gd name="T55" fmla="*/ 1207 h 1324"/>
                <a:gd name="T56" fmla="*/ 792 w 1169"/>
                <a:gd name="T57" fmla="*/ 1167 h 1324"/>
                <a:gd name="T58" fmla="*/ 819 w 1169"/>
                <a:gd name="T59" fmla="*/ 1122 h 1324"/>
                <a:gd name="T60" fmla="*/ 847 w 1169"/>
                <a:gd name="T61" fmla="*/ 1070 h 1324"/>
                <a:gd name="T62" fmla="*/ 875 w 1169"/>
                <a:gd name="T63" fmla="*/ 1013 h 1324"/>
                <a:gd name="T64" fmla="*/ 902 w 1169"/>
                <a:gd name="T65" fmla="*/ 950 h 1324"/>
                <a:gd name="T66" fmla="*/ 930 w 1169"/>
                <a:gd name="T67" fmla="*/ 881 h 1324"/>
                <a:gd name="T68" fmla="*/ 957 w 1169"/>
                <a:gd name="T69" fmla="*/ 807 h 1324"/>
                <a:gd name="T70" fmla="*/ 985 w 1169"/>
                <a:gd name="T71" fmla="*/ 726 h 1324"/>
                <a:gd name="T72" fmla="*/ 1013 w 1169"/>
                <a:gd name="T73" fmla="*/ 640 h 1324"/>
                <a:gd name="T74" fmla="*/ 1040 w 1169"/>
                <a:gd name="T75" fmla="*/ 548 h 1324"/>
                <a:gd name="T76" fmla="*/ 1068 w 1169"/>
                <a:gd name="T77" fmla="*/ 450 h 1324"/>
                <a:gd name="T78" fmla="*/ 1095 w 1169"/>
                <a:gd name="T79" fmla="*/ 346 h 1324"/>
                <a:gd name="T80" fmla="*/ 1123 w 1169"/>
                <a:gd name="T81" fmla="*/ 236 h 1324"/>
                <a:gd name="T82" fmla="*/ 1151 w 1169"/>
                <a:gd name="T83" fmla="*/ 121 h 1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69" h="1324">
                  <a:moveTo>
                    <a:pt x="0" y="0"/>
                  </a:moveTo>
                  <a:lnTo>
                    <a:pt x="10" y="41"/>
                  </a:lnTo>
                  <a:lnTo>
                    <a:pt x="19" y="81"/>
                  </a:lnTo>
                  <a:lnTo>
                    <a:pt x="28" y="121"/>
                  </a:lnTo>
                  <a:lnTo>
                    <a:pt x="37" y="160"/>
                  </a:lnTo>
                  <a:lnTo>
                    <a:pt x="46" y="199"/>
                  </a:lnTo>
                  <a:lnTo>
                    <a:pt x="56" y="236"/>
                  </a:lnTo>
                  <a:lnTo>
                    <a:pt x="65" y="274"/>
                  </a:lnTo>
                  <a:lnTo>
                    <a:pt x="74" y="310"/>
                  </a:lnTo>
                  <a:lnTo>
                    <a:pt x="83" y="346"/>
                  </a:lnTo>
                  <a:lnTo>
                    <a:pt x="92" y="381"/>
                  </a:lnTo>
                  <a:lnTo>
                    <a:pt x="102" y="416"/>
                  </a:lnTo>
                  <a:lnTo>
                    <a:pt x="111" y="450"/>
                  </a:lnTo>
                  <a:lnTo>
                    <a:pt x="120" y="483"/>
                  </a:lnTo>
                  <a:lnTo>
                    <a:pt x="129" y="516"/>
                  </a:lnTo>
                  <a:lnTo>
                    <a:pt x="138" y="548"/>
                  </a:lnTo>
                  <a:lnTo>
                    <a:pt x="148" y="579"/>
                  </a:lnTo>
                  <a:lnTo>
                    <a:pt x="157" y="610"/>
                  </a:lnTo>
                  <a:lnTo>
                    <a:pt x="166" y="640"/>
                  </a:lnTo>
                  <a:lnTo>
                    <a:pt x="175" y="669"/>
                  </a:lnTo>
                  <a:lnTo>
                    <a:pt x="184" y="698"/>
                  </a:lnTo>
                  <a:lnTo>
                    <a:pt x="194" y="726"/>
                  </a:lnTo>
                  <a:lnTo>
                    <a:pt x="203" y="754"/>
                  </a:lnTo>
                  <a:lnTo>
                    <a:pt x="212" y="780"/>
                  </a:lnTo>
                  <a:lnTo>
                    <a:pt x="221" y="807"/>
                  </a:lnTo>
                  <a:lnTo>
                    <a:pt x="230" y="832"/>
                  </a:lnTo>
                  <a:lnTo>
                    <a:pt x="240" y="857"/>
                  </a:lnTo>
                  <a:lnTo>
                    <a:pt x="249" y="881"/>
                  </a:lnTo>
                  <a:lnTo>
                    <a:pt x="258" y="905"/>
                  </a:lnTo>
                  <a:lnTo>
                    <a:pt x="267" y="928"/>
                  </a:lnTo>
                  <a:lnTo>
                    <a:pt x="276" y="950"/>
                  </a:lnTo>
                  <a:lnTo>
                    <a:pt x="286" y="972"/>
                  </a:lnTo>
                  <a:lnTo>
                    <a:pt x="295" y="993"/>
                  </a:lnTo>
                  <a:lnTo>
                    <a:pt x="304" y="1013"/>
                  </a:lnTo>
                  <a:lnTo>
                    <a:pt x="313" y="1033"/>
                  </a:lnTo>
                  <a:lnTo>
                    <a:pt x="322" y="1052"/>
                  </a:lnTo>
                  <a:lnTo>
                    <a:pt x="332" y="1070"/>
                  </a:lnTo>
                  <a:lnTo>
                    <a:pt x="341" y="1088"/>
                  </a:lnTo>
                  <a:lnTo>
                    <a:pt x="350" y="1105"/>
                  </a:lnTo>
                  <a:lnTo>
                    <a:pt x="359" y="1122"/>
                  </a:lnTo>
                  <a:lnTo>
                    <a:pt x="368" y="1137"/>
                  </a:lnTo>
                  <a:lnTo>
                    <a:pt x="378" y="1153"/>
                  </a:lnTo>
                  <a:lnTo>
                    <a:pt x="387" y="1167"/>
                  </a:lnTo>
                  <a:lnTo>
                    <a:pt x="396" y="1181"/>
                  </a:lnTo>
                  <a:lnTo>
                    <a:pt x="405" y="1194"/>
                  </a:lnTo>
                  <a:lnTo>
                    <a:pt x="414" y="1207"/>
                  </a:lnTo>
                  <a:lnTo>
                    <a:pt x="424" y="1219"/>
                  </a:lnTo>
                  <a:lnTo>
                    <a:pt x="433" y="1230"/>
                  </a:lnTo>
                  <a:lnTo>
                    <a:pt x="442" y="1241"/>
                  </a:lnTo>
                  <a:lnTo>
                    <a:pt x="451" y="1251"/>
                  </a:lnTo>
                  <a:lnTo>
                    <a:pt x="460" y="1260"/>
                  </a:lnTo>
                  <a:lnTo>
                    <a:pt x="470" y="1269"/>
                  </a:lnTo>
                  <a:lnTo>
                    <a:pt x="479" y="1277"/>
                  </a:lnTo>
                  <a:lnTo>
                    <a:pt x="488" y="1285"/>
                  </a:lnTo>
                  <a:lnTo>
                    <a:pt x="497" y="1291"/>
                  </a:lnTo>
                  <a:lnTo>
                    <a:pt x="506" y="1297"/>
                  </a:lnTo>
                  <a:lnTo>
                    <a:pt x="516" y="1303"/>
                  </a:lnTo>
                  <a:lnTo>
                    <a:pt x="525" y="1308"/>
                  </a:lnTo>
                  <a:lnTo>
                    <a:pt x="534" y="1312"/>
                  </a:lnTo>
                  <a:lnTo>
                    <a:pt x="543" y="1316"/>
                  </a:lnTo>
                  <a:lnTo>
                    <a:pt x="552" y="1318"/>
                  </a:lnTo>
                  <a:lnTo>
                    <a:pt x="562" y="1321"/>
                  </a:lnTo>
                  <a:lnTo>
                    <a:pt x="571" y="1322"/>
                  </a:lnTo>
                  <a:lnTo>
                    <a:pt x="580" y="1323"/>
                  </a:lnTo>
                  <a:lnTo>
                    <a:pt x="589" y="1324"/>
                  </a:lnTo>
                  <a:lnTo>
                    <a:pt x="599" y="1323"/>
                  </a:lnTo>
                  <a:lnTo>
                    <a:pt x="608" y="1322"/>
                  </a:lnTo>
                  <a:lnTo>
                    <a:pt x="617" y="1321"/>
                  </a:lnTo>
                  <a:lnTo>
                    <a:pt x="626" y="1318"/>
                  </a:lnTo>
                  <a:lnTo>
                    <a:pt x="635" y="1316"/>
                  </a:lnTo>
                  <a:lnTo>
                    <a:pt x="645" y="1312"/>
                  </a:lnTo>
                  <a:lnTo>
                    <a:pt x="654" y="1308"/>
                  </a:lnTo>
                  <a:lnTo>
                    <a:pt x="663" y="1303"/>
                  </a:lnTo>
                  <a:lnTo>
                    <a:pt x="672" y="1297"/>
                  </a:lnTo>
                  <a:lnTo>
                    <a:pt x="681" y="1291"/>
                  </a:lnTo>
                  <a:lnTo>
                    <a:pt x="691" y="1285"/>
                  </a:lnTo>
                  <a:lnTo>
                    <a:pt x="700" y="1277"/>
                  </a:lnTo>
                  <a:lnTo>
                    <a:pt x="709" y="1269"/>
                  </a:lnTo>
                  <a:lnTo>
                    <a:pt x="718" y="1260"/>
                  </a:lnTo>
                  <a:lnTo>
                    <a:pt x="727" y="1251"/>
                  </a:lnTo>
                  <a:lnTo>
                    <a:pt x="737" y="1241"/>
                  </a:lnTo>
                  <a:lnTo>
                    <a:pt x="746" y="1230"/>
                  </a:lnTo>
                  <a:lnTo>
                    <a:pt x="755" y="1219"/>
                  </a:lnTo>
                  <a:lnTo>
                    <a:pt x="764" y="1207"/>
                  </a:lnTo>
                  <a:lnTo>
                    <a:pt x="773" y="1194"/>
                  </a:lnTo>
                  <a:lnTo>
                    <a:pt x="783" y="1181"/>
                  </a:lnTo>
                  <a:lnTo>
                    <a:pt x="792" y="1167"/>
                  </a:lnTo>
                  <a:lnTo>
                    <a:pt x="801" y="1153"/>
                  </a:lnTo>
                  <a:lnTo>
                    <a:pt x="810" y="1137"/>
                  </a:lnTo>
                  <a:lnTo>
                    <a:pt x="819" y="1122"/>
                  </a:lnTo>
                  <a:lnTo>
                    <a:pt x="829" y="1105"/>
                  </a:lnTo>
                  <a:lnTo>
                    <a:pt x="838" y="1088"/>
                  </a:lnTo>
                  <a:lnTo>
                    <a:pt x="847" y="1070"/>
                  </a:lnTo>
                  <a:lnTo>
                    <a:pt x="856" y="1052"/>
                  </a:lnTo>
                  <a:lnTo>
                    <a:pt x="865" y="1033"/>
                  </a:lnTo>
                  <a:lnTo>
                    <a:pt x="875" y="1013"/>
                  </a:lnTo>
                  <a:lnTo>
                    <a:pt x="884" y="993"/>
                  </a:lnTo>
                  <a:lnTo>
                    <a:pt x="893" y="972"/>
                  </a:lnTo>
                  <a:lnTo>
                    <a:pt x="902" y="950"/>
                  </a:lnTo>
                  <a:lnTo>
                    <a:pt x="911" y="928"/>
                  </a:lnTo>
                  <a:lnTo>
                    <a:pt x="921" y="905"/>
                  </a:lnTo>
                  <a:lnTo>
                    <a:pt x="930" y="881"/>
                  </a:lnTo>
                  <a:lnTo>
                    <a:pt x="939" y="857"/>
                  </a:lnTo>
                  <a:lnTo>
                    <a:pt x="948" y="832"/>
                  </a:lnTo>
                  <a:lnTo>
                    <a:pt x="957" y="807"/>
                  </a:lnTo>
                  <a:lnTo>
                    <a:pt x="967" y="780"/>
                  </a:lnTo>
                  <a:lnTo>
                    <a:pt x="976" y="754"/>
                  </a:lnTo>
                  <a:lnTo>
                    <a:pt x="985" y="726"/>
                  </a:lnTo>
                  <a:lnTo>
                    <a:pt x="994" y="698"/>
                  </a:lnTo>
                  <a:lnTo>
                    <a:pt x="1003" y="669"/>
                  </a:lnTo>
                  <a:lnTo>
                    <a:pt x="1013" y="640"/>
                  </a:lnTo>
                  <a:lnTo>
                    <a:pt x="1022" y="610"/>
                  </a:lnTo>
                  <a:lnTo>
                    <a:pt x="1031" y="579"/>
                  </a:lnTo>
                  <a:lnTo>
                    <a:pt x="1040" y="548"/>
                  </a:lnTo>
                  <a:lnTo>
                    <a:pt x="1049" y="516"/>
                  </a:lnTo>
                  <a:lnTo>
                    <a:pt x="1059" y="483"/>
                  </a:lnTo>
                  <a:lnTo>
                    <a:pt x="1068" y="450"/>
                  </a:lnTo>
                  <a:lnTo>
                    <a:pt x="1077" y="416"/>
                  </a:lnTo>
                  <a:lnTo>
                    <a:pt x="1086" y="381"/>
                  </a:lnTo>
                  <a:lnTo>
                    <a:pt x="1095" y="346"/>
                  </a:lnTo>
                  <a:lnTo>
                    <a:pt x="1105" y="310"/>
                  </a:lnTo>
                  <a:lnTo>
                    <a:pt x="1114" y="274"/>
                  </a:lnTo>
                  <a:lnTo>
                    <a:pt x="1123" y="236"/>
                  </a:lnTo>
                  <a:lnTo>
                    <a:pt x="1132" y="199"/>
                  </a:lnTo>
                  <a:lnTo>
                    <a:pt x="1141" y="160"/>
                  </a:lnTo>
                  <a:lnTo>
                    <a:pt x="1151" y="121"/>
                  </a:lnTo>
                  <a:lnTo>
                    <a:pt x="1160" y="81"/>
                  </a:lnTo>
                  <a:lnTo>
                    <a:pt x="1169" y="41"/>
                  </a:lnTo>
                </a:path>
              </a:pathLst>
            </a:custGeom>
            <a:noFill/>
            <a:ln w="12700" cap="flat" cmpd="sng" algn="ctr">
              <a:solidFill>
                <a:srgbClr val="000000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grpSp>
          <p:nvGrpSpPr>
            <p:cNvPr id="159" name="Groupe 62">
              <a:extLst>
                <a:ext uri="{FF2B5EF4-FFF2-40B4-BE49-F238E27FC236}">
                  <a16:creationId xmlns:a16="http://schemas.microsoft.com/office/drawing/2014/main" id="{B977FE1F-2692-40F9-88C1-1DDFB60EEDE1}"/>
                </a:ext>
              </a:extLst>
            </p:cNvPr>
            <p:cNvGrpSpPr/>
            <p:nvPr/>
          </p:nvGrpSpPr>
          <p:grpSpPr>
            <a:xfrm>
              <a:off x="2929657" y="2551331"/>
              <a:ext cx="287549" cy="77717"/>
              <a:chOff x="6851162" y="3896360"/>
              <a:chExt cx="308219" cy="79200"/>
            </a:xfrm>
            <a:solidFill>
              <a:srgbClr val="000000"/>
            </a:solidFill>
          </p:grpSpPr>
          <p:sp>
            <p:nvSpPr>
              <p:cNvPr id="184" name="Ellipse 89">
                <a:extLst>
                  <a:ext uri="{FF2B5EF4-FFF2-40B4-BE49-F238E27FC236}">
                    <a16:creationId xmlns:a16="http://schemas.microsoft.com/office/drawing/2014/main" id="{3CC62ABA-9F12-4386-B3E0-8741A5A69C08}"/>
                  </a:ext>
                </a:extLst>
              </p:cNvPr>
              <p:cNvSpPr/>
              <p:nvPr/>
            </p:nvSpPr>
            <p:spPr>
              <a:xfrm>
                <a:off x="6851162" y="3896360"/>
                <a:ext cx="79200" cy="79200"/>
              </a:xfrm>
              <a:prstGeom prst="ellipse">
                <a:avLst/>
              </a:prstGeom>
              <a:grpFill/>
              <a:ln w="127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AR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cxnSp>
            <p:nvCxnSpPr>
              <p:cNvPr id="185" name="Connecteur droit avec flèche 90">
                <a:extLst>
                  <a:ext uri="{FF2B5EF4-FFF2-40B4-BE49-F238E27FC236}">
                    <a16:creationId xmlns:a16="http://schemas.microsoft.com/office/drawing/2014/main" id="{65144EAC-6F96-4E2A-9883-AF46A57DE2AF}"/>
                  </a:ext>
                </a:extLst>
              </p:cNvPr>
              <p:cNvCxnSpPr>
                <a:stCxn id="184" idx="6"/>
              </p:cNvCxnSpPr>
              <p:nvPr/>
            </p:nvCxnSpPr>
            <p:spPr>
              <a:xfrm>
                <a:off x="6930362" y="3935960"/>
                <a:ext cx="229019" cy="0"/>
              </a:xfrm>
              <a:prstGeom prst="straightConnector1">
                <a:avLst/>
              </a:prstGeom>
              <a:grpFill/>
              <a:ln w="31750" cap="flat" cmpd="sng" algn="ctr">
                <a:solidFill>
                  <a:srgbClr val="000000"/>
                </a:solidFill>
                <a:prstDash val="solid"/>
                <a:miter lim="800000"/>
                <a:tailEnd type="triangle" w="med" len="med"/>
              </a:ln>
              <a:effectLst/>
            </p:spPr>
          </p:cxnSp>
        </p:grpSp>
        <p:grpSp>
          <p:nvGrpSpPr>
            <p:cNvPr id="160" name="Groupe 63">
              <a:extLst>
                <a:ext uri="{FF2B5EF4-FFF2-40B4-BE49-F238E27FC236}">
                  <a16:creationId xmlns:a16="http://schemas.microsoft.com/office/drawing/2014/main" id="{F38F7E97-1662-43E1-86F6-128DA2F8C34C}"/>
                </a:ext>
              </a:extLst>
            </p:cNvPr>
            <p:cNvGrpSpPr/>
            <p:nvPr/>
          </p:nvGrpSpPr>
          <p:grpSpPr>
            <a:xfrm flipH="1">
              <a:off x="1991646" y="2782784"/>
              <a:ext cx="283723" cy="81249"/>
              <a:chOff x="6847562" y="3896360"/>
              <a:chExt cx="304118" cy="82800"/>
            </a:xfrm>
          </p:grpSpPr>
          <p:sp>
            <p:nvSpPr>
              <p:cNvPr id="182" name="Ellipse 87">
                <a:extLst>
                  <a:ext uri="{FF2B5EF4-FFF2-40B4-BE49-F238E27FC236}">
                    <a16:creationId xmlns:a16="http://schemas.microsoft.com/office/drawing/2014/main" id="{EB4F33B2-E329-4ECD-B095-81D806485C3F}"/>
                  </a:ext>
                </a:extLst>
              </p:cNvPr>
              <p:cNvSpPr/>
              <p:nvPr/>
            </p:nvSpPr>
            <p:spPr>
              <a:xfrm>
                <a:off x="6847562" y="3896360"/>
                <a:ext cx="82800" cy="82800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AR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cxnSp>
            <p:nvCxnSpPr>
              <p:cNvPr id="183" name="Connecteur droit avec flèche 88">
                <a:extLst>
                  <a:ext uri="{FF2B5EF4-FFF2-40B4-BE49-F238E27FC236}">
                    <a16:creationId xmlns:a16="http://schemas.microsoft.com/office/drawing/2014/main" id="{85E60E14-58F5-4F3D-88CF-CDF1442666FD}"/>
                  </a:ext>
                </a:extLst>
              </p:cNvPr>
              <p:cNvCxnSpPr>
                <a:stCxn id="182" idx="6"/>
              </p:cNvCxnSpPr>
              <p:nvPr/>
            </p:nvCxnSpPr>
            <p:spPr>
              <a:xfrm flipV="1">
                <a:off x="6930362" y="3934460"/>
                <a:ext cx="221318" cy="3300"/>
              </a:xfrm>
              <a:prstGeom prst="straightConnector1">
                <a:avLst/>
              </a:prstGeom>
              <a:noFill/>
              <a:ln w="31750" cap="flat" cmpd="sng" algn="ctr">
                <a:solidFill>
                  <a:srgbClr val="000000"/>
                </a:solidFill>
                <a:prstDash val="solid"/>
                <a:miter lim="800000"/>
                <a:tailEnd type="triangle" w="med" len="med"/>
              </a:ln>
              <a:effectLst/>
            </p:spPr>
          </p:cxnSp>
        </p:grpSp>
        <p:cxnSp>
          <p:nvCxnSpPr>
            <p:cNvPr id="161" name="Connecteur droit 69">
              <a:extLst>
                <a:ext uri="{FF2B5EF4-FFF2-40B4-BE49-F238E27FC236}">
                  <a16:creationId xmlns:a16="http://schemas.microsoft.com/office/drawing/2014/main" id="{141E5ACC-F48B-494F-8895-D5AF79A979A7}"/>
                </a:ext>
              </a:extLst>
            </p:cNvPr>
            <p:cNvCxnSpPr/>
            <p:nvPr/>
          </p:nvCxnSpPr>
          <p:spPr>
            <a:xfrm>
              <a:off x="3057472" y="2591491"/>
              <a:ext cx="734518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sp>
          <p:nvSpPr>
            <p:cNvPr id="162" name="Arc 161">
              <a:extLst>
                <a:ext uri="{FF2B5EF4-FFF2-40B4-BE49-F238E27FC236}">
                  <a16:creationId xmlns:a16="http://schemas.microsoft.com/office/drawing/2014/main" id="{947A8A18-9B5E-4955-868B-5294925AC9CB}"/>
                </a:ext>
              </a:extLst>
            </p:cNvPr>
            <p:cNvSpPr/>
            <p:nvPr/>
          </p:nvSpPr>
          <p:spPr>
            <a:xfrm>
              <a:off x="3681873" y="2591351"/>
              <a:ext cx="218264" cy="231115"/>
            </a:xfrm>
            <a:prstGeom prst="arc">
              <a:avLst>
                <a:gd name="adj1" fmla="val 16165040"/>
                <a:gd name="adj2" fmla="val 5411426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cxnSp>
          <p:nvCxnSpPr>
            <p:cNvPr id="163" name="Connecteur droit 71">
              <a:extLst>
                <a:ext uri="{FF2B5EF4-FFF2-40B4-BE49-F238E27FC236}">
                  <a16:creationId xmlns:a16="http://schemas.microsoft.com/office/drawing/2014/main" id="{EC51E882-1EC3-40F4-98CD-F665F73E2259}"/>
                </a:ext>
              </a:extLst>
            </p:cNvPr>
            <p:cNvCxnSpPr>
              <a:stCxn id="182" idx="2"/>
            </p:cNvCxnSpPr>
            <p:nvPr/>
          </p:nvCxnSpPr>
          <p:spPr>
            <a:xfrm>
              <a:off x="2275370" y="2823409"/>
              <a:ext cx="1516620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sp>
          <p:nvSpPr>
            <p:cNvPr id="164" name="Arc 163">
              <a:extLst>
                <a:ext uri="{FF2B5EF4-FFF2-40B4-BE49-F238E27FC236}">
                  <a16:creationId xmlns:a16="http://schemas.microsoft.com/office/drawing/2014/main" id="{91BCF1F1-E3FF-423B-ADF2-09E00E5E9868}"/>
                </a:ext>
              </a:extLst>
            </p:cNvPr>
            <p:cNvSpPr/>
            <p:nvPr/>
          </p:nvSpPr>
          <p:spPr>
            <a:xfrm>
              <a:off x="3681955" y="2591485"/>
              <a:ext cx="218308" cy="228820"/>
            </a:xfrm>
            <a:prstGeom prst="arc">
              <a:avLst>
                <a:gd name="adj1" fmla="val 16165040"/>
                <a:gd name="adj2" fmla="val 106991"/>
              </a:avLst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  <a:tailEnd type="stealth" w="med" len="sm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19F0A8CE-CC9F-4C55-B69B-6DEE0F93E2D7}"/>
                </a:ext>
              </a:extLst>
            </p:cNvPr>
            <p:cNvSpPr/>
            <p:nvPr/>
          </p:nvSpPr>
          <p:spPr>
            <a:xfrm>
              <a:off x="1535024" y="1661876"/>
              <a:ext cx="1966670" cy="285912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66" name="ZoneTexte 66">
              <a:extLst>
                <a:ext uri="{FF2B5EF4-FFF2-40B4-BE49-F238E27FC236}">
                  <a16:creationId xmlns:a16="http://schemas.microsoft.com/office/drawing/2014/main" id="{B728A9D8-086B-4517-B6A0-18A91C494805}"/>
                </a:ext>
              </a:extLst>
            </p:cNvPr>
            <p:cNvSpPr txBox="1"/>
            <p:nvPr/>
          </p:nvSpPr>
          <p:spPr>
            <a:xfrm>
              <a:off x="2494450" y="1533097"/>
              <a:ext cx="315850" cy="362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E</a:t>
              </a:r>
              <a:endParaRPr kumimoji="0" lang="es-AR" sz="2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cxnSp>
          <p:nvCxnSpPr>
            <p:cNvPr id="167" name="Connecteur droit 7">
              <a:extLst>
                <a:ext uri="{FF2B5EF4-FFF2-40B4-BE49-F238E27FC236}">
                  <a16:creationId xmlns:a16="http://schemas.microsoft.com/office/drawing/2014/main" id="{E69C8B98-8C2E-492B-9747-3F4630E8E123}"/>
                </a:ext>
              </a:extLst>
            </p:cNvPr>
            <p:cNvCxnSpPr/>
            <p:nvPr/>
          </p:nvCxnSpPr>
          <p:spPr>
            <a:xfrm>
              <a:off x="3791989" y="1342560"/>
              <a:ext cx="20467" cy="2724944"/>
            </a:xfrm>
            <a:prstGeom prst="line">
              <a:avLst/>
            </a:prstGeom>
            <a:noFill/>
            <a:ln w="6350" cap="flat" cmpd="sng" algn="ctr">
              <a:solidFill>
                <a:srgbClr val="00CC99"/>
              </a:solidFill>
              <a:prstDash val="lgDash"/>
              <a:miter lim="800000"/>
            </a:ln>
            <a:effectLst/>
          </p:spPr>
        </p:cxnSp>
        <p:sp>
          <p:nvSpPr>
            <p:cNvPr id="168" name="ZoneTexte 65">
              <a:extLst>
                <a:ext uri="{FF2B5EF4-FFF2-40B4-BE49-F238E27FC236}">
                  <a16:creationId xmlns:a16="http://schemas.microsoft.com/office/drawing/2014/main" id="{00F17299-2A90-4FF3-8FC1-F72940610B62}"/>
                </a:ext>
              </a:extLst>
            </p:cNvPr>
            <p:cNvSpPr txBox="1"/>
            <p:nvPr/>
          </p:nvSpPr>
          <p:spPr>
            <a:xfrm>
              <a:off x="4962891" y="2479597"/>
              <a:ext cx="8034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E &lt; </a:t>
              </a:r>
              <a:r>
                <a:rPr kumimoji="0" lang="fr-FR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ymbol" panose="05050102010706020507" pitchFamily="18" charset="2"/>
                  <a:cs typeface="+mn-cs"/>
                </a:rPr>
                <a:t>D</a:t>
              </a:r>
            </a:p>
          </p:txBody>
        </p:sp>
        <p:grpSp>
          <p:nvGrpSpPr>
            <p:cNvPr id="169" name="Groupe 67">
              <a:extLst>
                <a:ext uri="{FF2B5EF4-FFF2-40B4-BE49-F238E27FC236}">
                  <a16:creationId xmlns:a16="http://schemas.microsoft.com/office/drawing/2014/main" id="{98DA5B76-2BD4-4B98-96D7-B54A7AA1A4BC}"/>
                </a:ext>
              </a:extLst>
            </p:cNvPr>
            <p:cNvGrpSpPr/>
            <p:nvPr/>
          </p:nvGrpSpPr>
          <p:grpSpPr>
            <a:xfrm>
              <a:off x="1538304" y="3419679"/>
              <a:ext cx="2006753" cy="63869"/>
              <a:chOff x="2097469" y="3545033"/>
              <a:chExt cx="2151002" cy="66276"/>
            </a:xfrm>
          </p:grpSpPr>
          <p:sp>
            <p:nvSpPr>
              <p:cNvPr id="180" name="Freeform 34">
                <a:extLst>
                  <a:ext uri="{FF2B5EF4-FFF2-40B4-BE49-F238E27FC236}">
                    <a16:creationId xmlns:a16="http://schemas.microsoft.com/office/drawing/2014/main" id="{06874F77-5E92-4B32-B477-7AD38F8F6B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1471" y="3545033"/>
                <a:ext cx="127000" cy="66276"/>
              </a:xfrm>
              <a:custGeom>
                <a:avLst/>
                <a:gdLst>
                  <a:gd name="T0" fmla="*/ 0 w 83"/>
                  <a:gd name="T1" fmla="*/ 21 h 42"/>
                  <a:gd name="T2" fmla="*/ 0 w 83"/>
                  <a:gd name="T3" fmla="*/ 0 h 42"/>
                  <a:gd name="T4" fmla="*/ 83 w 83"/>
                  <a:gd name="T5" fmla="*/ 21 h 42"/>
                  <a:gd name="T6" fmla="*/ 0 w 83"/>
                  <a:gd name="T7" fmla="*/ 42 h 42"/>
                  <a:gd name="T8" fmla="*/ 0 w 83"/>
                  <a:gd name="T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2">
                    <a:moveTo>
                      <a:pt x="0" y="21"/>
                    </a:moveTo>
                    <a:lnTo>
                      <a:pt x="0" y="0"/>
                    </a:lnTo>
                    <a:lnTo>
                      <a:pt x="83" y="21"/>
                    </a:lnTo>
                    <a:lnTo>
                      <a:pt x="0" y="42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sp>
            <p:nvSpPr>
              <p:cNvPr id="181" name="Line 35">
                <a:extLst>
                  <a:ext uri="{FF2B5EF4-FFF2-40B4-BE49-F238E27FC236}">
                    <a16:creationId xmlns:a16="http://schemas.microsoft.com/office/drawing/2014/main" id="{34F8E817-D670-45AE-AC44-E5987DD90A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97469" y="3578171"/>
                <a:ext cx="2105696" cy="0"/>
              </a:xfrm>
              <a:prstGeom prst="line">
                <a:avLst/>
              </a:prstGeom>
              <a:noFill/>
              <a:ln w="11113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cs"/>
                </a:endParaRPr>
              </a:p>
            </p:txBody>
          </p:sp>
        </p:grpSp>
        <p:grpSp>
          <p:nvGrpSpPr>
            <p:cNvPr id="170" name="Groupe 80">
              <a:extLst>
                <a:ext uri="{FF2B5EF4-FFF2-40B4-BE49-F238E27FC236}">
                  <a16:creationId xmlns:a16="http://schemas.microsoft.com/office/drawing/2014/main" id="{79898798-A3A7-41A8-94F6-F0F19AE6D61B}"/>
                </a:ext>
              </a:extLst>
            </p:cNvPr>
            <p:cNvGrpSpPr/>
            <p:nvPr/>
          </p:nvGrpSpPr>
          <p:grpSpPr>
            <a:xfrm rot="16200000">
              <a:off x="1665679" y="2697649"/>
              <a:ext cx="1745706" cy="63855"/>
              <a:chOff x="4823474" y="4986170"/>
              <a:chExt cx="2690813" cy="65088"/>
            </a:xfrm>
          </p:grpSpPr>
          <p:sp>
            <p:nvSpPr>
              <p:cNvPr id="178" name="Freeform 34">
                <a:extLst>
                  <a:ext uri="{FF2B5EF4-FFF2-40B4-BE49-F238E27FC236}">
                    <a16:creationId xmlns:a16="http://schemas.microsoft.com/office/drawing/2014/main" id="{55A84494-4AFF-4137-9E2A-AFCAA43D3F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7288" y="4986170"/>
                <a:ext cx="126999" cy="65088"/>
              </a:xfrm>
              <a:custGeom>
                <a:avLst/>
                <a:gdLst>
                  <a:gd name="T0" fmla="*/ 0 w 83"/>
                  <a:gd name="T1" fmla="*/ 21 h 42"/>
                  <a:gd name="T2" fmla="*/ 0 w 83"/>
                  <a:gd name="T3" fmla="*/ 0 h 42"/>
                  <a:gd name="T4" fmla="*/ 83 w 83"/>
                  <a:gd name="T5" fmla="*/ 21 h 42"/>
                  <a:gd name="T6" fmla="*/ 0 w 83"/>
                  <a:gd name="T7" fmla="*/ 42 h 42"/>
                  <a:gd name="T8" fmla="*/ 0 w 83"/>
                  <a:gd name="T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2">
                    <a:moveTo>
                      <a:pt x="0" y="21"/>
                    </a:moveTo>
                    <a:lnTo>
                      <a:pt x="0" y="0"/>
                    </a:lnTo>
                    <a:lnTo>
                      <a:pt x="83" y="21"/>
                    </a:lnTo>
                    <a:lnTo>
                      <a:pt x="0" y="42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sp>
            <p:nvSpPr>
              <p:cNvPr id="179" name="Line 35">
                <a:extLst>
                  <a:ext uri="{FF2B5EF4-FFF2-40B4-BE49-F238E27FC236}">
                    <a16:creationId xmlns:a16="http://schemas.microsoft.com/office/drawing/2014/main" id="{D5918079-0878-4012-9B73-79D2E55253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23474" y="5019507"/>
                <a:ext cx="2563813" cy="0"/>
              </a:xfrm>
              <a:prstGeom prst="line">
                <a:avLst/>
              </a:prstGeom>
              <a:noFill/>
              <a:ln w="11113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1" name="ZoneTexte 83">
                  <a:extLst>
                    <a:ext uri="{FF2B5EF4-FFF2-40B4-BE49-F238E27FC236}">
                      <a16:creationId xmlns:a16="http://schemas.microsoft.com/office/drawing/2014/main" id="{BAAADFAB-9C9A-42D3-AF91-96AEFDDC83D5}"/>
                    </a:ext>
                  </a:extLst>
                </p:cNvPr>
                <p:cNvSpPr txBox="1"/>
                <p:nvPr/>
              </p:nvSpPr>
              <p:spPr>
                <a:xfrm>
                  <a:off x="3452511" y="2965289"/>
                  <a:ext cx="339480" cy="26693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kumimoji="0" lang="es-AR" sz="2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∆</m:t>
                        </m:r>
                      </m:oMath>
                    </m:oMathPara>
                  </a14:m>
                  <a:endParaRPr kumimoji="0" lang="es-AR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0" name="ZoneTexte 83">
                  <a:extLst>
                    <a:ext uri="{FF2B5EF4-FFF2-40B4-BE49-F238E27FC236}">
                      <a16:creationId xmlns:a16="http://schemas.microsoft.com/office/drawing/2014/main" id="{BAAADFAB-9C9A-42D3-AF91-96AEFDDC83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52511" y="2965289"/>
                  <a:ext cx="339480" cy="266937"/>
                </a:xfrm>
                <a:prstGeom prst="rect">
                  <a:avLst/>
                </a:prstGeom>
                <a:blipFill>
                  <a:blip r:embed="rId9"/>
                  <a:stretch>
                    <a:fillRect l="-14286" r="-25000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2" name="ZoneTexte 84">
                  <a:extLst>
                    <a:ext uri="{FF2B5EF4-FFF2-40B4-BE49-F238E27FC236}">
                      <a16:creationId xmlns:a16="http://schemas.microsoft.com/office/drawing/2014/main" id="{627EE9A2-0E06-453F-931D-0815BAE5502D}"/>
                    </a:ext>
                  </a:extLst>
                </p:cNvPr>
                <p:cNvSpPr txBox="1"/>
                <p:nvPr/>
              </p:nvSpPr>
              <p:spPr>
                <a:xfrm>
                  <a:off x="3634491" y="2244353"/>
                  <a:ext cx="177965" cy="26693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s-AR" sz="2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∆</m:t>
                        </m:r>
                      </m:oMath>
                    </m:oMathPara>
                  </a14:m>
                  <a:endParaRPr kumimoji="0" lang="es-AR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1" name="ZoneTexte 84">
                  <a:extLst>
                    <a:ext uri="{FF2B5EF4-FFF2-40B4-BE49-F238E27FC236}">
                      <a16:creationId xmlns:a16="http://schemas.microsoft.com/office/drawing/2014/main" id="{627EE9A2-0E06-453F-931D-0815BAE550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4491" y="2244353"/>
                  <a:ext cx="177965" cy="266937"/>
                </a:xfrm>
                <a:prstGeom prst="rect">
                  <a:avLst/>
                </a:prstGeom>
                <a:blipFill>
                  <a:blip r:embed="rId10"/>
                  <a:stretch>
                    <a:fillRect l="-44828" r="-41379" b="-279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73" name="Groupe 5">
              <a:extLst>
                <a:ext uri="{FF2B5EF4-FFF2-40B4-BE49-F238E27FC236}">
                  <a16:creationId xmlns:a16="http://schemas.microsoft.com/office/drawing/2014/main" id="{3F326F12-90D8-4899-BAF2-15442065E0A9}"/>
                </a:ext>
              </a:extLst>
            </p:cNvPr>
            <p:cNvGrpSpPr/>
            <p:nvPr/>
          </p:nvGrpSpPr>
          <p:grpSpPr>
            <a:xfrm>
              <a:off x="966952" y="1447479"/>
              <a:ext cx="905405" cy="480111"/>
              <a:chOff x="5617064" y="1838242"/>
              <a:chExt cx="970487" cy="498208"/>
            </a:xfrm>
          </p:grpSpPr>
          <p:cxnSp>
            <p:nvCxnSpPr>
              <p:cNvPr id="174" name="Connecteur droit avec flèche 126">
                <a:extLst>
                  <a:ext uri="{FF2B5EF4-FFF2-40B4-BE49-F238E27FC236}">
                    <a16:creationId xmlns:a16="http://schemas.microsoft.com/office/drawing/2014/main" id="{CE1DDA66-E4EB-4638-AE1F-E2DD8179E872}"/>
                  </a:ext>
                </a:extLst>
              </p:cNvPr>
              <p:cNvCxnSpPr/>
              <p:nvPr/>
            </p:nvCxnSpPr>
            <p:spPr>
              <a:xfrm>
                <a:off x="5855642" y="2231129"/>
                <a:ext cx="531019" cy="0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75" name="Connecteur droit avec flèche 127">
                <a:extLst>
                  <a:ext uri="{FF2B5EF4-FFF2-40B4-BE49-F238E27FC236}">
                    <a16:creationId xmlns:a16="http://schemas.microsoft.com/office/drawing/2014/main" id="{83BDEF28-591A-46A6-99C9-25045AAB6428}"/>
                  </a:ext>
                </a:extLst>
              </p:cNvPr>
              <p:cNvCxnSpPr/>
              <p:nvPr/>
            </p:nvCxnSpPr>
            <p:spPr>
              <a:xfrm flipV="1">
                <a:off x="5861992" y="1945378"/>
                <a:ext cx="0" cy="285750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000000"/>
                </a:solidFill>
                <a:prstDash val="solid"/>
                <a:miter lim="800000"/>
                <a:tailEnd type="triangle"/>
              </a:ln>
              <a:effectLst/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6" name="Rectangle 15">
                    <a:extLst>
                      <a:ext uri="{FF2B5EF4-FFF2-40B4-BE49-F238E27FC236}">
                        <a16:creationId xmlns:a16="http://schemas.microsoft.com/office/drawing/2014/main" id="{5A4CF923-2394-43F0-B71A-23C1C17CA2F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393011" y="2059451"/>
                    <a:ext cx="194540" cy="27699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fr-FR" altLang="en-US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𝑥</m:t>
                          </m:r>
                        </m:oMath>
                      </m:oMathPara>
                    </a14:m>
                    <a:endParaRPr kumimoji="0" lang="en-US" alt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70" name="Rectangle 15">
                    <a:extLst>
                      <a:ext uri="{FF2B5EF4-FFF2-40B4-BE49-F238E27FC236}">
                        <a16:creationId xmlns:a16="http://schemas.microsoft.com/office/drawing/2014/main" id="{5A4CF923-2394-43F0-B71A-23C1C17CA2F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6393011" y="2059451"/>
                    <a:ext cx="194540" cy="27699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26667" r="-16667" b="-15909"/>
                    </a:stretch>
                  </a:blipFill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7" name="Rectangle 15">
                    <a:extLst>
                      <a:ext uri="{FF2B5EF4-FFF2-40B4-BE49-F238E27FC236}">
                        <a16:creationId xmlns:a16="http://schemas.microsoft.com/office/drawing/2014/main" id="{3EF12005-3C96-406E-8473-5FF9A8ADE52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617064" y="1838242"/>
                    <a:ext cx="197938" cy="27699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marL="0" marR="0" lvl="0" indent="0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fr-FR" altLang="en-US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𝑦</m:t>
                          </m:r>
                        </m:oMath>
                      </m:oMathPara>
                    </a14:m>
                    <a:endParaRPr kumimoji="0" lang="en-US" alt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71" name="Rectangle 15">
                    <a:extLst>
                      <a:ext uri="{FF2B5EF4-FFF2-40B4-BE49-F238E27FC236}">
                        <a16:creationId xmlns:a16="http://schemas.microsoft.com/office/drawing/2014/main" id="{3EF12005-3C96-406E-8473-5FF9A8ADE52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5617064" y="1838242"/>
                    <a:ext cx="197938" cy="276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40000" r="-40000" b="-47727"/>
                    </a:stretch>
                  </a:blipFill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186" name="TextBox 185"/>
          <p:cNvSpPr txBox="1"/>
          <p:nvPr/>
        </p:nvSpPr>
        <p:spPr>
          <a:xfrm>
            <a:off x="115236" y="806633"/>
            <a:ext cx="34676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Microscopic picture: Andreev reflection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7" name="Objet 2">
                <a:extLst>
                  <a:ext uri="{FF2B5EF4-FFF2-40B4-BE49-F238E27FC236}">
                    <a16:creationId xmlns:a16="http://schemas.microsoft.com/office/drawing/2014/main" id="{7A2946CE-AD40-402F-BB55-C8CE6C67283E}"/>
                  </a:ext>
                </a:extLst>
              </p:cNvPr>
              <p:cNvSpPr txBox="1"/>
              <p:nvPr/>
            </p:nvSpPr>
            <p:spPr bwMode="auto">
              <a:xfrm>
                <a:off x="2276836" y="4388269"/>
                <a:ext cx="2251075" cy="7286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arccos</m:t>
                          </m:r>
                        </m:fName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</m:e>
                      </m:func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7" name="Objet 2">
                <a:extLst>
                  <a:ext uri="{FF2B5EF4-FFF2-40B4-BE49-F238E27FC236}">
                    <a16:creationId xmlns:a16="http://schemas.microsoft.com/office/drawing/2014/main" id="{7A2946CE-AD40-402F-BB55-C8CE6C6728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76836" y="4388269"/>
                <a:ext cx="2251075" cy="72866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9" name="Group 248">
            <a:extLst>
              <a:ext uri="{FF2B5EF4-FFF2-40B4-BE49-F238E27FC236}">
                <a16:creationId xmlns:a16="http://schemas.microsoft.com/office/drawing/2014/main" id="{FA33617E-69B8-4056-9339-5989E68FB9E4}"/>
              </a:ext>
            </a:extLst>
          </p:cNvPr>
          <p:cNvGrpSpPr/>
          <p:nvPr/>
        </p:nvGrpSpPr>
        <p:grpSpPr>
          <a:xfrm>
            <a:off x="5410451" y="1180303"/>
            <a:ext cx="4755544" cy="4084281"/>
            <a:chOff x="890084" y="1568879"/>
            <a:chExt cx="6245487" cy="4972543"/>
          </a:xfrm>
        </p:grpSpPr>
        <p:pic>
          <p:nvPicPr>
            <p:cNvPr id="250" name="Image 220">
              <a:extLst>
                <a:ext uri="{FF2B5EF4-FFF2-40B4-BE49-F238E27FC236}">
                  <a16:creationId xmlns:a16="http://schemas.microsoft.com/office/drawing/2014/main" id="{BAF8F23E-536D-4DC1-9558-3D729FA119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68" r="20632" b="6838"/>
            <a:stretch/>
          </p:blipFill>
          <p:spPr>
            <a:xfrm flipH="1">
              <a:off x="1080000" y="2437920"/>
              <a:ext cx="1244473" cy="1821181"/>
            </a:xfrm>
            <a:prstGeom prst="rect">
              <a:avLst/>
            </a:prstGeom>
          </p:spPr>
        </p:pic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8878BBBD-6E4B-4919-97D9-210D01BE49EA}"/>
                </a:ext>
              </a:extLst>
            </p:cNvPr>
            <p:cNvSpPr/>
            <p:nvPr/>
          </p:nvSpPr>
          <p:spPr>
            <a:xfrm>
              <a:off x="2320695" y="1661715"/>
              <a:ext cx="2654755" cy="274618"/>
            </a:xfrm>
            <a:prstGeom prst="rect">
              <a:avLst/>
            </a:prstGeom>
            <a:solidFill>
              <a:srgbClr val="3333CC">
                <a:lumMod val="40000"/>
                <a:lumOff val="60000"/>
              </a:srgbClr>
            </a:solidFill>
            <a:ln w="12700" cap="flat" cmpd="sng" algn="ctr">
              <a:solidFill>
                <a:srgbClr val="3333C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162E3B24-6C30-40CB-B689-29D52DDDD26B}"/>
                </a:ext>
              </a:extLst>
            </p:cNvPr>
            <p:cNvSpPr/>
            <p:nvPr/>
          </p:nvSpPr>
          <p:spPr>
            <a:xfrm>
              <a:off x="4975451" y="1568879"/>
              <a:ext cx="1073153" cy="432000"/>
            </a:xfrm>
            <a:prstGeom prst="rect">
              <a:avLst/>
            </a:prstGeom>
            <a:solidFill>
              <a:srgbClr val="FFFFFF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9B904D8F-9EEA-4D02-B149-04C893D20F80}"/>
                </a:ext>
              </a:extLst>
            </p:cNvPr>
            <p:cNvSpPr/>
            <p:nvPr/>
          </p:nvSpPr>
          <p:spPr>
            <a:xfrm>
              <a:off x="1250701" y="1568879"/>
              <a:ext cx="1072800" cy="432000"/>
            </a:xfrm>
            <a:prstGeom prst="rect">
              <a:avLst/>
            </a:prstGeom>
            <a:solidFill>
              <a:srgbClr val="FFFFFF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cxnSp>
          <p:nvCxnSpPr>
            <p:cNvPr id="255" name="Connecteur droit 8">
              <a:extLst>
                <a:ext uri="{FF2B5EF4-FFF2-40B4-BE49-F238E27FC236}">
                  <a16:creationId xmlns:a16="http://schemas.microsoft.com/office/drawing/2014/main" id="{091CA215-716B-420D-9D08-9B18E88DFF29}"/>
                </a:ext>
              </a:extLst>
            </p:cNvPr>
            <p:cNvCxnSpPr/>
            <p:nvPr/>
          </p:nvCxnSpPr>
          <p:spPr>
            <a:xfrm>
              <a:off x="2325768" y="1940031"/>
              <a:ext cx="0" cy="4563291"/>
            </a:xfrm>
            <a:prstGeom prst="line">
              <a:avLst/>
            </a:prstGeom>
            <a:noFill/>
            <a:ln w="6350" cap="flat" cmpd="sng" algn="ctr">
              <a:solidFill>
                <a:srgbClr val="00CC99"/>
              </a:solidFill>
              <a:prstDash val="lgDash"/>
              <a:miter lim="800000"/>
            </a:ln>
            <a:effectLst/>
          </p:spPr>
        </p:cxnSp>
        <p:cxnSp>
          <p:nvCxnSpPr>
            <p:cNvPr id="256" name="Connecteur droit avec flèche 11">
              <a:extLst>
                <a:ext uri="{FF2B5EF4-FFF2-40B4-BE49-F238E27FC236}">
                  <a16:creationId xmlns:a16="http://schemas.microsoft.com/office/drawing/2014/main" id="{B2182997-305F-4B79-AADE-B72DEEF3414C}"/>
                </a:ext>
              </a:extLst>
            </p:cNvPr>
            <p:cNvCxnSpPr>
              <a:stCxn id="251" idx="1"/>
            </p:cNvCxnSpPr>
            <p:nvPr/>
          </p:nvCxnSpPr>
          <p:spPr>
            <a:xfrm>
              <a:off x="2320695" y="1799024"/>
              <a:ext cx="2664662" cy="1066"/>
            </a:xfrm>
            <a:prstGeom prst="straightConnector1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miter lim="800000"/>
              <a:headEnd type="triangle" w="med" len="lg"/>
              <a:tailEnd type="triangle" w="med" len="lg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7" name="ZoneTexte 43">
                  <a:extLst>
                    <a:ext uri="{FF2B5EF4-FFF2-40B4-BE49-F238E27FC236}">
                      <a16:creationId xmlns:a16="http://schemas.microsoft.com/office/drawing/2014/main" id="{AD2FE255-7B55-4828-B882-C37959A368FA}"/>
                    </a:ext>
                  </a:extLst>
                </p:cNvPr>
                <p:cNvSpPr txBox="1"/>
                <p:nvPr/>
              </p:nvSpPr>
              <p:spPr>
                <a:xfrm>
                  <a:off x="5308221" y="1646380"/>
                  <a:ext cx="513678" cy="29977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s-AR" sz="1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𝛿</m:t>
                        </m:r>
                        <m:r>
                          <a:rPr kumimoji="0" lang="en-US" sz="1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/2</m:t>
                        </m:r>
                      </m:oMath>
                    </m:oMathPara>
                  </a14:m>
                  <a:endParaRPr kumimoji="0" lang="es-AR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57" name="ZoneTexte 43">
                  <a:extLst>
                    <a:ext uri="{FF2B5EF4-FFF2-40B4-BE49-F238E27FC236}">
                      <a16:creationId xmlns:a16="http://schemas.microsoft.com/office/drawing/2014/main" id="{AD2FE255-7B55-4828-B882-C37959A368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08221" y="1646380"/>
                  <a:ext cx="513678" cy="299770"/>
                </a:xfrm>
                <a:prstGeom prst="rect">
                  <a:avLst/>
                </a:prstGeom>
                <a:blipFill>
                  <a:blip r:embed="rId14"/>
                  <a:stretch>
                    <a:fillRect l="-10769" r="-9231" b="-375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8" name="ZoneTexte 44">
                  <a:extLst>
                    <a:ext uri="{FF2B5EF4-FFF2-40B4-BE49-F238E27FC236}">
                      <a16:creationId xmlns:a16="http://schemas.microsoft.com/office/drawing/2014/main" id="{E42A818F-7950-448E-A965-664D50E1F9BD}"/>
                    </a:ext>
                  </a:extLst>
                </p:cNvPr>
                <p:cNvSpPr txBox="1"/>
                <p:nvPr/>
              </p:nvSpPr>
              <p:spPr>
                <a:xfrm>
                  <a:off x="1495981" y="1646380"/>
                  <a:ext cx="715780" cy="29977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kumimoji="0" lang="es-AR" sz="1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𝛿</m:t>
                        </m:r>
                        <m:r>
                          <a:rPr kumimoji="0" lang="en-US" sz="1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/2</m:t>
                        </m:r>
                      </m:oMath>
                    </m:oMathPara>
                  </a14:m>
                  <a:endParaRPr kumimoji="0" lang="es-AR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58" name="ZoneTexte 44">
                  <a:extLst>
                    <a:ext uri="{FF2B5EF4-FFF2-40B4-BE49-F238E27FC236}">
                      <a16:creationId xmlns:a16="http://schemas.microsoft.com/office/drawing/2014/main" id="{E42A818F-7950-448E-A965-664D50E1F9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95981" y="1646380"/>
                  <a:ext cx="715780" cy="299770"/>
                </a:xfrm>
                <a:prstGeom prst="rect">
                  <a:avLst/>
                </a:prstGeom>
                <a:blipFill>
                  <a:blip r:embed="rId15"/>
                  <a:stretch>
                    <a:fillRect r="-6667" b="-375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9" name="Rectangle 15">
                  <a:extLst>
                    <a:ext uri="{FF2B5EF4-FFF2-40B4-BE49-F238E27FC236}">
                      <a16:creationId xmlns:a16="http://schemas.microsoft.com/office/drawing/2014/main" id="{E6C536AC-7268-4DF7-8A97-EDB3E087A5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61065" y="4198162"/>
                  <a:ext cx="304186" cy="2820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altLang="en-US" sz="20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fr-FR" altLang="en-US" sz="20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𝑘</m:t>
                            </m:r>
                          </m:e>
                          <m:sub>
                            <m:r>
                              <a:rPr kumimoji="0" lang="fr-FR" altLang="en-US" sz="20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kumimoji="0" lang="en-US" alt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2" name="Rectangle 15">
                  <a:extLst>
                    <a:ext uri="{FF2B5EF4-FFF2-40B4-BE49-F238E27FC236}">
                      <a16:creationId xmlns:a16="http://schemas.microsoft.com/office/drawing/2014/main" id="{E6C536AC-7268-4DF7-8A97-EDB3E087A5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461065" y="4198162"/>
                  <a:ext cx="304186" cy="282056"/>
                </a:xfrm>
                <a:prstGeom prst="rect">
                  <a:avLst/>
                </a:prstGeom>
                <a:blipFill>
                  <a:blip r:embed="rId16"/>
                  <a:stretch>
                    <a:fillRect l="-30435" r="-8696" b="-31818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60" name="Groupe 3">
              <a:extLst>
                <a:ext uri="{FF2B5EF4-FFF2-40B4-BE49-F238E27FC236}">
                  <a16:creationId xmlns:a16="http://schemas.microsoft.com/office/drawing/2014/main" id="{E8442F4B-4DD0-4E38-9F2D-634C5EE179E5}"/>
                </a:ext>
              </a:extLst>
            </p:cNvPr>
            <p:cNvGrpSpPr/>
            <p:nvPr/>
          </p:nvGrpSpPr>
          <p:grpSpPr>
            <a:xfrm>
              <a:off x="1424891" y="4887616"/>
              <a:ext cx="4518723" cy="406694"/>
              <a:chOff x="3640636" y="4389545"/>
              <a:chExt cx="4518723" cy="406694"/>
            </a:xfrm>
          </p:grpSpPr>
          <p:sp>
            <p:nvSpPr>
              <p:cNvPr id="294" name="Rectangle à coins arrondis 31">
                <a:extLst>
                  <a:ext uri="{FF2B5EF4-FFF2-40B4-BE49-F238E27FC236}">
                    <a16:creationId xmlns:a16="http://schemas.microsoft.com/office/drawing/2014/main" id="{D8E37194-6EA0-40F7-84B4-D64FC34E3AF6}"/>
                  </a:ext>
                </a:extLst>
              </p:cNvPr>
              <p:cNvSpPr/>
              <p:nvPr/>
            </p:nvSpPr>
            <p:spPr>
              <a:xfrm>
                <a:off x="4395727" y="4470369"/>
                <a:ext cx="2924281" cy="234315"/>
              </a:xfrm>
              <a:prstGeom prst="roundRect">
                <a:avLst>
                  <a:gd name="adj" fmla="val 50000"/>
                </a:avLst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AR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grpSp>
            <p:nvGrpSpPr>
              <p:cNvPr id="295" name="Groupe 32">
                <a:extLst>
                  <a:ext uri="{FF2B5EF4-FFF2-40B4-BE49-F238E27FC236}">
                    <a16:creationId xmlns:a16="http://schemas.microsoft.com/office/drawing/2014/main" id="{97675FD0-D5F5-429F-85F4-8BF8FA5C60B5}"/>
                  </a:ext>
                </a:extLst>
              </p:cNvPr>
              <p:cNvGrpSpPr/>
              <p:nvPr/>
            </p:nvGrpSpPr>
            <p:grpSpPr>
              <a:xfrm>
                <a:off x="5767283" y="4430881"/>
                <a:ext cx="308219" cy="79200"/>
                <a:chOff x="6851162" y="3896360"/>
                <a:chExt cx="308219" cy="79200"/>
              </a:xfrm>
              <a:solidFill>
                <a:srgbClr val="000000"/>
              </a:solidFill>
            </p:grpSpPr>
            <p:sp>
              <p:nvSpPr>
                <p:cNvPr id="303" name="Ellipse 103">
                  <a:extLst>
                    <a:ext uri="{FF2B5EF4-FFF2-40B4-BE49-F238E27FC236}">
                      <a16:creationId xmlns:a16="http://schemas.microsoft.com/office/drawing/2014/main" id="{5A07C42D-E45A-404D-9053-6002B0C9F4C5}"/>
                    </a:ext>
                  </a:extLst>
                </p:cNvPr>
                <p:cNvSpPr/>
                <p:nvPr/>
              </p:nvSpPr>
              <p:spPr>
                <a:xfrm>
                  <a:off x="6851162" y="3896360"/>
                  <a:ext cx="79200" cy="79200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AR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cxnSp>
              <p:nvCxnSpPr>
                <p:cNvPr id="304" name="Connecteur droit avec flèche 104">
                  <a:extLst>
                    <a:ext uri="{FF2B5EF4-FFF2-40B4-BE49-F238E27FC236}">
                      <a16:creationId xmlns:a16="http://schemas.microsoft.com/office/drawing/2014/main" id="{627C4222-56D4-44F1-A227-3AFC50BA08D1}"/>
                    </a:ext>
                  </a:extLst>
                </p:cNvPr>
                <p:cNvCxnSpPr>
                  <a:stCxn id="303" idx="6"/>
                </p:cNvCxnSpPr>
                <p:nvPr/>
              </p:nvCxnSpPr>
              <p:spPr>
                <a:xfrm>
                  <a:off x="6930362" y="3935960"/>
                  <a:ext cx="229019" cy="0"/>
                </a:xfrm>
                <a:prstGeom prst="straightConnector1">
                  <a:avLst/>
                </a:prstGeom>
                <a:grpFill/>
                <a:ln w="31750" cap="flat" cmpd="sng" algn="ctr">
                  <a:solidFill>
                    <a:srgbClr val="000000"/>
                  </a:solidFill>
                  <a:prstDash val="solid"/>
                  <a:miter lim="800000"/>
                  <a:tailEnd type="triangle" w="med" len="med"/>
                </a:ln>
                <a:effectLst/>
              </p:spPr>
            </p:cxnSp>
          </p:grpSp>
          <p:grpSp>
            <p:nvGrpSpPr>
              <p:cNvPr id="296" name="Groupe 33">
                <a:extLst>
                  <a:ext uri="{FF2B5EF4-FFF2-40B4-BE49-F238E27FC236}">
                    <a16:creationId xmlns:a16="http://schemas.microsoft.com/office/drawing/2014/main" id="{4A5A34CD-E224-44F5-B417-CCE75D4E6D04}"/>
                  </a:ext>
                </a:extLst>
              </p:cNvPr>
              <p:cNvGrpSpPr/>
              <p:nvPr/>
            </p:nvGrpSpPr>
            <p:grpSpPr>
              <a:xfrm flipH="1">
                <a:off x="5777401" y="4667562"/>
                <a:ext cx="304118" cy="82800"/>
                <a:chOff x="6847562" y="3896360"/>
                <a:chExt cx="304118" cy="82800"/>
              </a:xfrm>
            </p:grpSpPr>
            <p:sp>
              <p:nvSpPr>
                <p:cNvPr id="301" name="Ellipse 101">
                  <a:extLst>
                    <a:ext uri="{FF2B5EF4-FFF2-40B4-BE49-F238E27FC236}">
                      <a16:creationId xmlns:a16="http://schemas.microsoft.com/office/drawing/2014/main" id="{8A89DE85-4ABC-4EA5-BF30-9710C663541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847562" y="3896360"/>
                  <a:ext cx="82800" cy="82800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AR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cxnSp>
              <p:nvCxnSpPr>
                <p:cNvPr id="302" name="Connecteur droit avec flèche 102">
                  <a:extLst>
                    <a:ext uri="{FF2B5EF4-FFF2-40B4-BE49-F238E27FC236}">
                      <a16:creationId xmlns:a16="http://schemas.microsoft.com/office/drawing/2014/main" id="{499BBDA1-13F4-48F4-A17F-84402E2A0A6B}"/>
                    </a:ext>
                  </a:extLst>
                </p:cNvPr>
                <p:cNvCxnSpPr>
                  <a:stCxn id="301" idx="6"/>
                </p:cNvCxnSpPr>
                <p:nvPr/>
              </p:nvCxnSpPr>
              <p:spPr>
                <a:xfrm flipV="1">
                  <a:off x="6930362" y="3934460"/>
                  <a:ext cx="221318" cy="0"/>
                </a:xfrm>
                <a:prstGeom prst="straightConnector1">
                  <a:avLst/>
                </a:prstGeom>
                <a:noFill/>
                <a:ln w="31750" cap="flat" cmpd="sng" algn="ctr">
                  <a:solidFill>
                    <a:srgbClr val="000000"/>
                  </a:solidFill>
                  <a:prstDash val="solid"/>
                  <a:miter lim="800000"/>
                  <a:tailEnd type="triangle" w="med" len="med"/>
                </a:ln>
                <a:effectLst/>
              </p:spPr>
            </p:cxnSp>
          </p:grpSp>
          <p:sp>
            <p:nvSpPr>
              <p:cNvPr id="297" name="Arc 296">
                <a:extLst>
                  <a:ext uri="{FF2B5EF4-FFF2-40B4-BE49-F238E27FC236}">
                    <a16:creationId xmlns:a16="http://schemas.microsoft.com/office/drawing/2014/main" id="{5D7834DF-7AED-46BD-B0FF-785921D0AAE8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7085069" y="4471040"/>
                <a:ext cx="234000" cy="234000"/>
              </a:xfrm>
              <a:prstGeom prst="arc">
                <a:avLst>
                  <a:gd name="adj1" fmla="val 21314245"/>
                  <a:gd name="adj2" fmla="val 1530378"/>
                </a:avLst>
              </a:prstGeom>
              <a:noFill/>
              <a:ln w="12700" cap="flat" cmpd="sng" algn="ctr">
                <a:solidFill>
                  <a:srgbClr val="000000"/>
                </a:solidFill>
                <a:prstDash val="lgDash"/>
                <a:miter lim="800000"/>
                <a:headEnd type="stealth" w="med" len="sm"/>
                <a:tailEnd type="none" w="med" len="sm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AR" sz="20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298" name="Arc 297">
                <a:extLst>
                  <a:ext uri="{FF2B5EF4-FFF2-40B4-BE49-F238E27FC236}">
                    <a16:creationId xmlns:a16="http://schemas.microsoft.com/office/drawing/2014/main" id="{BA39C3BF-B96B-4C01-97B4-16D9E337009C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4395726" y="4470605"/>
                <a:ext cx="234000" cy="234000"/>
              </a:xfrm>
              <a:prstGeom prst="arc">
                <a:avLst>
                  <a:gd name="adj1" fmla="val 21314245"/>
                  <a:gd name="adj2" fmla="val 1530378"/>
                </a:avLst>
              </a:prstGeom>
              <a:noFill/>
              <a:ln w="12700" cap="flat" cmpd="sng" algn="ctr">
                <a:solidFill>
                  <a:srgbClr val="000000"/>
                </a:solidFill>
                <a:prstDash val="lgDash"/>
                <a:miter lim="800000"/>
                <a:headEnd type="stealth" w="med" len="sm"/>
                <a:tailEnd type="none" w="med" len="sm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AR" sz="20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299" name="ZoneTexte 76">
                <a:extLst>
                  <a:ext uri="{FF2B5EF4-FFF2-40B4-BE49-F238E27FC236}">
                    <a16:creationId xmlns:a16="http://schemas.microsoft.com/office/drawing/2014/main" id="{178D7AF0-817D-429B-8A23-07D1AA60A6AE}"/>
                  </a:ext>
                </a:extLst>
              </p:cNvPr>
              <p:cNvSpPr txBox="1"/>
              <p:nvPr/>
            </p:nvSpPr>
            <p:spPr>
              <a:xfrm>
                <a:off x="3640636" y="4426907"/>
                <a:ext cx="5052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AR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AR</a:t>
                </a:r>
              </a:p>
            </p:txBody>
          </p:sp>
          <p:sp>
            <p:nvSpPr>
              <p:cNvPr id="300" name="ZoneTexte 77">
                <a:extLst>
                  <a:ext uri="{FF2B5EF4-FFF2-40B4-BE49-F238E27FC236}">
                    <a16:creationId xmlns:a16="http://schemas.microsoft.com/office/drawing/2014/main" id="{4C9594D7-4CC3-4F01-8D71-EF04503A96D5}"/>
                  </a:ext>
                </a:extLst>
              </p:cNvPr>
              <p:cNvSpPr txBox="1"/>
              <p:nvPr/>
            </p:nvSpPr>
            <p:spPr>
              <a:xfrm>
                <a:off x="7654092" y="4389545"/>
                <a:ext cx="5052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AR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AR</a:t>
                </a:r>
              </a:p>
            </p:txBody>
          </p:sp>
        </p:grpSp>
        <p:pic>
          <p:nvPicPr>
            <p:cNvPr id="261" name="Image 4">
              <a:extLst>
                <a:ext uri="{FF2B5EF4-FFF2-40B4-BE49-F238E27FC236}">
                  <a16:creationId xmlns:a16="http://schemas.microsoft.com/office/drawing/2014/main" id="{69E9C644-DA3E-4257-89FF-8DE8BB1828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68" r="20632" b="6838"/>
            <a:stretch/>
          </p:blipFill>
          <p:spPr>
            <a:xfrm>
              <a:off x="4988245" y="2437920"/>
              <a:ext cx="1244473" cy="182118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2" name="Rectangle 15">
                  <a:extLst>
                    <a:ext uri="{FF2B5EF4-FFF2-40B4-BE49-F238E27FC236}">
                      <a16:creationId xmlns:a16="http://schemas.microsoft.com/office/drawing/2014/main" id="{1C640EE5-88AA-4D41-AA2F-62F8DA7066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874418" y="3187732"/>
                  <a:ext cx="189154" cy="2820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en-US" sz="2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µ</m:t>
                        </m:r>
                      </m:oMath>
                    </m:oMathPara>
                  </a14:m>
                  <a:endParaRPr kumimoji="0" lang="en-US" alt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5" name="Rectangle 15">
                  <a:extLst>
                    <a:ext uri="{FF2B5EF4-FFF2-40B4-BE49-F238E27FC236}">
                      <a16:creationId xmlns:a16="http://schemas.microsoft.com/office/drawing/2014/main" id="{1C640EE5-88AA-4D41-AA2F-62F8DA70662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874418" y="3187732"/>
                  <a:ext cx="189154" cy="282056"/>
                </a:xfrm>
                <a:prstGeom prst="rect">
                  <a:avLst/>
                </a:prstGeom>
                <a:blipFill>
                  <a:blip r:embed="rId17"/>
                  <a:stretch>
                    <a:fillRect l="-37931" r="-41379" b="-43182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3" name="Line 35">
              <a:extLst>
                <a:ext uri="{FF2B5EF4-FFF2-40B4-BE49-F238E27FC236}">
                  <a16:creationId xmlns:a16="http://schemas.microsoft.com/office/drawing/2014/main" id="{2A8F58BE-02D1-4C56-9F71-A0A9FB795A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06574" y="3356664"/>
              <a:ext cx="4360137" cy="0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endParaRPr>
            </a:p>
          </p:txBody>
        </p:sp>
        <p:sp>
          <p:nvSpPr>
            <p:cNvPr id="264" name="Freeform 28">
              <a:extLst>
                <a:ext uri="{FF2B5EF4-FFF2-40B4-BE49-F238E27FC236}">
                  <a16:creationId xmlns:a16="http://schemas.microsoft.com/office/drawing/2014/main" id="{B0566C82-C42E-4760-980B-1D29E4F93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0389" y="2358071"/>
              <a:ext cx="1452950" cy="1397065"/>
            </a:xfrm>
            <a:custGeom>
              <a:avLst/>
              <a:gdLst>
                <a:gd name="T0" fmla="*/ 19 w 1169"/>
                <a:gd name="T1" fmla="*/ 81 h 1324"/>
                <a:gd name="T2" fmla="*/ 46 w 1169"/>
                <a:gd name="T3" fmla="*/ 199 h 1324"/>
                <a:gd name="T4" fmla="*/ 74 w 1169"/>
                <a:gd name="T5" fmla="*/ 310 h 1324"/>
                <a:gd name="T6" fmla="*/ 102 w 1169"/>
                <a:gd name="T7" fmla="*/ 416 h 1324"/>
                <a:gd name="T8" fmla="*/ 129 w 1169"/>
                <a:gd name="T9" fmla="*/ 516 h 1324"/>
                <a:gd name="T10" fmla="*/ 157 w 1169"/>
                <a:gd name="T11" fmla="*/ 610 h 1324"/>
                <a:gd name="T12" fmla="*/ 184 w 1169"/>
                <a:gd name="T13" fmla="*/ 698 h 1324"/>
                <a:gd name="T14" fmla="*/ 212 w 1169"/>
                <a:gd name="T15" fmla="*/ 780 h 1324"/>
                <a:gd name="T16" fmla="*/ 240 w 1169"/>
                <a:gd name="T17" fmla="*/ 857 h 1324"/>
                <a:gd name="T18" fmla="*/ 267 w 1169"/>
                <a:gd name="T19" fmla="*/ 928 h 1324"/>
                <a:gd name="T20" fmla="*/ 295 w 1169"/>
                <a:gd name="T21" fmla="*/ 993 h 1324"/>
                <a:gd name="T22" fmla="*/ 322 w 1169"/>
                <a:gd name="T23" fmla="*/ 1052 h 1324"/>
                <a:gd name="T24" fmla="*/ 350 w 1169"/>
                <a:gd name="T25" fmla="*/ 1105 h 1324"/>
                <a:gd name="T26" fmla="*/ 378 w 1169"/>
                <a:gd name="T27" fmla="*/ 1153 h 1324"/>
                <a:gd name="T28" fmla="*/ 405 w 1169"/>
                <a:gd name="T29" fmla="*/ 1194 h 1324"/>
                <a:gd name="T30" fmla="*/ 433 w 1169"/>
                <a:gd name="T31" fmla="*/ 1230 h 1324"/>
                <a:gd name="T32" fmla="*/ 460 w 1169"/>
                <a:gd name="T33" fmla="*/ 1260 h 1324"/>
                <a:gd name="T34" fmla="*/ 488 w 1169"/>
                <a:gd name="T35" fmla="*/ 1285 h 1324"/>
                <a:gd name="T36" fmla="*/ 516 w 1169"/>
                <a:gd name="T37" fmla="*/ 1303 h 1324"/>
                <a:gd name="T38" fmla="*/ 543 w 1169"/>
                <a:gd name="T39" fmla="*/ 1316 h 1324"/>
                <a:gd name="T40" fmla="*/ 571 w 1169"/>
                <a:gd name="T41" fmla="*/ 1322 h 1324"/>
                <a:gd name="T42" fmla="*/ 599 w 1169"/>
                <a:gd name="T43" fmla="*/ 1323 h 1324"/>
                <a:gd name="T44" fmla="*/ 626 w 1169"/>
                <a:gd name="T45" fmla="*/ 1318 h 1324"/>
                <a:gd name="T46" fmla="*/ 654 w 1169"/>
                <a:gd name="T47" fmla="*/ 1308 h 1324"/>
                <a:gd name="T48" fmla="*/ 681 w 1169"/>
                <a:gd name="T49" fmla="*/ 1291 h 1324"/>
                <a:gd name="T50" fmla="*/ 709 w 1169"/>
                <a:gd name="T51" fmla="*/ 1269 h 1324"/>
                <a:gd name="T52" fmla="*/ 737 w 1169"/>
                <a:gd name="T53" fmla="*/ 1241 h 1324"/>
                <a:gd name="T54" fmla="*/ 764 w 1169"/>
                <a:gd name="T55" fmla="*/ 1207 h 1324"/>
                <a:gd name="T56" fmla="*/ 792 w 1169"/>
                <a:gd name="T57" fmla="*/ 1167 h 1324"/>
                <a:gd name="T58" fmla="*/ 819 w 1169"/>
                <a:gd name="T59" fmla="*/ 1122 h 1324"/>
                <a:gd name="T60" fmla="*/ 847 w 1169"/>
                <a:gd name="T61" fmla="*/ 1070 h 1324"/>
                <a:gd name="T62" fmla="*/ 875 w 1169"/>
                <a:gd name="T63" fmla="*/ 1013 h 1324"/>
                <a:gd name="T64" fmla="*/ 902 w 1169"/>
                <a:gd name="T65" fmla="*/ 950 h 1324"/>
                <a:gd name="T66" fmla="*/ 930 w 1169"/>
                <a:gd name="T67" fmla="*/ 881 h 1324"/>
                <a:gd name="T68" fmla="*/ 957 w 1169"/>
                <a:gd name="T69" fmla="*/ 807 h 1324"/>
                <a:gd name="T70" fmla="*/ 985 w 1169"/>
                <a:gd name="T71" fmla="*/ 726 h 1324"/>
                <a:gd name="T72" fmla="*/ 1013 w 1169"/>
                <a:gd name="T73" fmla="*/ 640 h 1324"/>
                <a:gd name="T74" fmla="*/ 1040 w 1169"/>
                <a:gd name="T75" fmla="*/ 548 h 1324"/>
                <a:gd name="T76" fmla="*/ 1068 w 1169"/>
                <a:gd name="T77" fmla="*/ 450 h 1324"/>
                <a:gd name="T78" fmla="*/ 1095 w 1169"/>
                <a:gd name="T79" fmla="*/ 346 h 1324"/>
                <a:gd name="T80" fmla="*/ 1123 w 1169"/>
                <a:gd name="T81" fmla="*/ 236 h 1324"/>
                <a:gd name="T82" fmla="*/ 1151 w 1169"/>
                <a:gd name="T83" fmla="*/ 121 h 1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69" h="1324">
                  <a:moveTo>
                    <a:pt x="0" y="0"/>
                  </a:moveTo>
                  <a:lnTo>
                    <a:pt x="10" y="41"/>
                  </a:lnTo>
                  <a:lnTo>
                    <a:pt x="19" y="81"/>
                  </a:lnTo>
                  <a:lnTo>
                    <a:pt x="28" y="121"/>
                  </a:lnTo>
                  <a:lnTo>
                    <a:pt x="37" y="160"/>
                  </a:lnTo>
                  <a:lnTo>
                    <a:pt x="46" y="199"/>
                  </a:lnTo>
                  <a:lnTo>
                    <a:pt x="56" y="236"/>
                  </a:lnTo>
                  <a:lnTo>
                    <a:pt x="65" y="274"/>
                  </a:lnTo>
                  <a:lnTo>
                    <a:pt x="74" y="310"/>
                  </a:lnTo>
                  <a:lnTo>
                    <a:pt x="83" y="346"/>
                  </a:lnTo>
                  <a:lnTo>
                    <a:pt x="92" y="381"/>
                  </a:lnTo>
                  <a:lnTo>
                    <a:pt x="102" y="416"/>
                  </a:lnTo>
                  <a:lnTo>
                    <a:pt x="111" y="450"/>
                  </a:lnTo>
                  <a:lnTo>
                    <a:pt x="120" y="483"/>
                  </a:lnTo>
                  <a:lnTo>
                    <a:pt x="129" y="516"/>
                  </a:lnTo>
                  <a:lnTo>
                    <a:pt x="138" y="548"/>
                  </a:lnTo>
                  <a:lnTo>
                    <a:pt x="148" y="579"/>
                  </a:lnTo>
                  <a:lnTo>
                    <a:pt x="157" y="610"/>
                  </a:lnTo>
                  <a:lnTo>
                    <a:pt x="166" y="640"/>
                  </a:lnTo>
                  <a:lnTo>
                    <a:pt x="175" y="669"/>
                  </a:lnTo>
                  <a:lnTo>
                    <a:pt x="184" y="698"/>
                  </a:lnTo>
                  <a:lnTo>
                    <a:pt x="194" y="726"/>
                  </a:lnTo>
                  <a:lnTo>
                    <a:pt x="203" y="754"/>
                  </a:lnTo>
                  <a:lnTo>
                    <a:pt x="212" y="780"/>
                  </a:lnTo>
                  <a:lnTo>
                    <a:pt x="221" y="807"/>
                  </a:lnTo>
                  <a:lnTo>
                    <a:pt x="230" y="832"/>
                  </a:lnTo>
                  <a:lnTo>
                    <a:pt x="240" y="857"/>
                  </a:lnTo>
                  <a:lnTo>
                    <a:pt x="249" y="881"/>
                  </a:lnTo>
                  <a:lnTo>
                    <a:pt x="258" y="905"/>
                  </a:lnTo>
                  <a:lnTo>
                    <a:pt x="267" y="928"/>
                  </a:lnTo>
                  <a:lnTo>
                    <a:pt x="276" y="950"/>
                  </a:lnTo>
                  <a:lnTo>
                    <a:pt x="286" y="972"/>
                  </a:lnTo>
                  <a:lnTo>
                    <a:pt x="295" y="993"/>
                  </a:lnTo>
                  <a:lnTo>
                    <a:pt x="304" y="1013"/>
                  </a:lnTo>
                  <a:lnTo>
                    <a:pt x="313" y="1033"/>
                  </a:lnTo>
                  <a:lnTo>
                    <a:pt x="322" y="1052"/>
                  </a:lnTo>
                  <a:lnTo>
                    <a:pt x="332" y="1070"/>
                  </a:lnTo>
                  <a:lnTo>
                    <a:pt x="341" y="1088"/>
                  </a:lnTo>
                  <a:lnTo>
                    <a:pt x="350" y="1105"/>
                  </a:lnTo>
                  <a:lnTo>
                    <a:pt x="359" y="1122"/>
                  </a:lnTo>
                  <a:lnTo>
                    <a:pt x="368" y="1137"/>
                  </a:lnTo>
                  <a:lnTo>
                    <a:pt x="378" y="1153"/>
                  </a:lnTo>
                  <a:lnTo>
                    <a:pt x="387" y="1167"/>
                  </a:lnTo>
                  <a:lnTo>
                    <a:pt x="396" y="1181"/>
                  </a:lnTo>
                  <a:lnTo>
                    <a:pt x="405" y="1194"/>
                  </a:lnTo>
                  <a:lnTo>
                    <a:pt x="414" y="1207"/>
                  </a:lnTo>
                  <a:lnTo>
                    <a:pt x="424" y="1219"/>
                  </a:lnTo>
                  <a:lnTo>
                    <a:pt x="433" y="1230"/>
                  </a:lnTo>
                  <a:lnTo>
                    <a:pt x="442" y="1241"/>
                  </a:lnTo>
                  <a:lnTo>
                    <a:pt x="451" y="1251"/>
                  </a:lnTo>
                  <a:lnTo>
                    <a:pt x="460" y="1260"/>
                  </a:lnTo>
                  <a:lnTo>
                    <a:pt x="470" y="1269"/>
                  </a:lnTo>
                  <a:lnTo>
                    <a:pt x="479" y="1277"/>
                  </a:lnTo>
                  <a:lnTo>
                    <a:pt x="488" y="1285"/>
                  </a:lnTo>
                  <a:lnTo>
                    <a:pt x="497" y="1291"/>
                  </a:lnTo>
                  <a:lnTo>
                    <a:pt x="506" y="1297"/>
                  </a:lnTo>
                  <a:lnTo>
                    <a:pt x="516" y="1303"/>
                  </a:lnTo>
                  <a:lnTo>
                    <a:pt x="525" y="1308"/>
                  </a:lnTo>
                  <a:lnTo>
                    <a:pt x="534" y="1312"/>
                  </a:lnTo>
                  <a:lnTo>
                    <a:pt x="543" y="1316"/>
                  </a:lnTo>
                  <a:lnTo>
                    <a:pt x="552" y="1318"/>
                  </a:lnTo>
                  <a:lnTo>
                    <a:pt x="562" y="1321"/>
                  </a:lnTo>
                  <a:lnTo>
                    <a:pt x="571" y="1322"/>
                  </a:lnTo>
                  <a:lnTo>
                    <a:pt x="580" y="1323"/>
                  </a:lnTo>
                  <a:lnTo>
                    <a:pt x="589" y="1324"/>
                  </a:lnTo>
                  <a:lnTo>
                    <a:pt x="599" y="1323"/>
                  </a:lnTo>
                  <a:lnTo>
                    <a:pt x="608" y="1322"/>
                  </a:lnTo>
                  <a:lnTo>
                    <a:pt x="617" y="1321"/>
                  </a:lnTo>
                  <a:lnTo>
                    <a:pt x="626" y="1318"/>
                  </a:lnTo>
                  <a:lnTo>
                    <a:pt x="635" y="1316"/>
                  </a:lnTo>
                  <a:lnTo>
                    <a:pt x="645" y="1312"/>
                  </a:lnTo>
                  <a:lnTo>
                    <a:pt x="654" y="1308"/>
                  </a:lnTo>
                  <a:lnTo>
                    <a:pt x="663" y="1303"/>
                  </a:lnTo>
                  <a:lnTo>
                    <a:pt x="672" y="1297"/>
                  </a:lnTo>
                  <a:lnTo>
                    <a:pt x="681" y="1291"/>
                  </a:lnTo>
                  <a:lnTo>
                    <a:pt x="691" y="1285"/>
                  </a:lnTo>
                  <a:lnTo>
                    <a:pt x="700" y="1277"/>
                  </a:lnTo>
                  <a:lnTo>
                    <a:pt x="709" y="1269"/>
                  </a:lnTo>
                  <a:lnTo>
                    <a:pt x="718" y="1260"/>
                  </a:lnTo>
                  <a:lnTo>
                    <a:pt x="727" y="1251"/>
                  </a:lnTo>
                  <a:lnTo>
                    <a:pt x="737" y="1241"/>
                  </a:lnTo>
                  <a:lnTo>
                    <a:pt x="746" y="1230"/>
                  </a:lnTo>
                  <a:lnTo>
                    <a:pt x="755" y="1219"/>
                  </a:lnTo>
                  <a:lnTo>
                    <a:pt x="764" y="1207"/>
                  </a:lnTo>
                  <a:lnTo>
                    <a:pt x="773" y="1194"/>
                  </a:lnTo>
                  <a:lnTo>
                    <a:pt x="783" y="1181"/>
                  </a:lnTo>
                  <a:lnTo>
                    <a:pt x="792" y="1167"/>
                  </a:lnTo>
                  <a:lnTo>
                    <a:pt x="801" y="1153"/>
                  </a:lnTo>
                  <a:lnTo>
                    <a:pt x="810" y="1137"/>
                  </a:lnTo>
                  <a:lnTo>
                    <a:pt x="819" y="1122"/>
                  </a:lnTo>
                  <a:lnTo>
                    <a:pt x="829" y="1105"/>
                  </a:lnTo>
                  <a:lnTo>
                    <a:pt x="838" y="1088"/>
                  </a:lnTo>
                  <a:lnTo>
                    <a:pt x="847" y="1070"/>
                  </a:lnTo>
                  <a:lnTo>
                    <a:pt x="856" y="1052"/>
                  </a:lnTo>
                  <a:lnTo>
                    <a:pt x="865" y="1033"/>
                  </a:lnTo>
                  <a:lnTo>
                    <a:pt x="875" y="1013"/>
                  </a:lnTo>
                  <a:lnTo>
                    <a:pt x="884" y="993"/>
                  </a:lnTo>
                  <a:lnTo>
                    <a:pt x="893" y="972"/>
                  </a:lnTo>
                  <a:lnTo>
                    <a:pt x="902" y="950"/>
                  </a:lnTo>
                  <a:lnTo>
                    <a:pt x="911" y="928"/>
                  </a:lnTo>
                  <a:lnTo>
                    <a:pt x="921" y="905"/>
                  </a:lnTo>
                  <a:lnTo>
                    <a:pt x="930" y="881"/>
                  </a:lnTo>
                  <a:lnTo>
                    <a:pt x="939" y="857"/>
                  </a:lnTo>
                  <a:lnTo>
                    <a:pt x="948" y="832"/>
                  </a:lnTo>
                  <a:lnTo>
                    <a:pt x="957" y="807"/>
                  </a:lnTo>
                  <a:lnTo>
                    <a:pt x="967" y="780"/>
                  </a:lnTo>
                  <a:lnTo>
                    <a:pt x="976" y="754"/>
                  </a:lnTo>
                  <a:lnTo>
                    <a:pt x="985" y="726"/>
                  </a:lnTo>
                  <a:lnTo>
                    <a:pt x="994" y="698"/>
                  </a:lnTo>
                  <a:lnTo>
                    <a:pt x="1003" y="669"/>
                  </a:lnTo>
                  <a:lnTo>
                    <a:pt x="1013" y="640"/>
                  </a:lnTo>
                  <a:lnTo>
                    <a:pt x="1022" y="610"/>
                  </a:lnTo>
                  <a:lnTo>
                    <a:pt x="1031" y="579"/>
                  </a:lnTo>
                  <a:lnTo>
                    <a:pt x="1040" y="548"/>
                  </a:lnTo>
                  <a:lnTo>
                    <a:pt x="1049" y="516"/>
                  </a:lnTo>
                  <a:lnTo>
                    <a:pt x="1059" y="483"/>
                  </a:lnTo>
                  <a:lnTo>
                    <a:pt x="1068" y="450"/>
                  </a:lnTo>
                  <a:lnTo>
                    <a:pt x="1077" y="416"/>
                  </a:lnTo>
                  <a:lnTo>
                    <a:pt x="1086" y="381"/>
                  </a:lnTo>
                  <a:lnTo>
                    <a:pt x="1095" y="346"/>
                  </a:lnTo>
                  <a:lnTo>
                    <a:pt x="1105" y="310"/>
                  </a:lnTo>
                  <a:lnTo>
                    <a:pt x="1114" y="274"/>
                  </a:lnTo>
                  <a:lnTo>
                    <a:pt x="1123" y="236"/>
                  </a:lnTo>
                  <a:lnTo>
                    <a:pt x="1132" y="199"/>
                  </a:lnTo>
                  <a:lnTo>
                    <a:pt x="1141" y="160"/>
                  </a:lnTo>
                  <a:lnTo>
                    <a:pt x="1151" y="121"/>
                  </a:lnTo>
                  <a:lnTo>
                    <a:pt x="1160" y="81"/>
                  </a:lnTo>
                  <a:lnTo>
                    <a:pt x="1169" y="41"/>
                  </a:lnTo>
                </a:path>
              </a:pathLst>
            </a:custGeom>
            <a:noFill/>
            <a:ln w="12700" cap="flat" cmpd="sng" algn="ctr">
              <a:solidFill>
                <a:srgbClr val="000000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grpSp>
          <p:nvGrpSpPr>
            <p:cNvPr id="265" name="Groupe 62">
              <a:extLst>
                <a:ext uri="{FF2B5EF4-FFF2-40B4-BE49-F238E27FC236}">
                  <a16:creationId xmlns:a16="http://schemas.microsoft.com/office/drawing/2014/main" id="{B977FE1F-2692-40F9-88C1-1DDFB60EEDE1}"/>
                </a:ext>
              </a:extLst>
            </p:cNvPr>
            <p:cNvGrpSpPr/>
            <p:nvPr/>
          </p:nvGrpSpPr>
          <p:grpSpPr>
            <a:xfrm>
              <a:off x="4061039" y="3192115"/>
              <a:ext cx="308219" cy="80646"/>
              <a:chOff x="6851162" y="3896360"/>
              <a:chExt cx="308219" cy="79200"/>
            </a:xfrm>
            <a:solidFill>
              <a:srgbClr val="000000"/>
            </a:solidFill>
          </p:grpSpPr>
          <p:sp>
            <p:nvSpPr>
              <p:cNvPr id="292" name="Ellipse 89">
                <a:extLst>
                  <a:ext uri="{FF2B5EF4-FFF2-40B4-BE49-F238E27FC236}">
                    <a16:creationId xmlns:a16="http://schemas.microsoft.com/office/drawing/2014/main" id="{3CC62ABA-9F12-4386-B3E0-8741A5A69C08}"/>
                  </a:ext>
                </a:extLst>
              </p:cNvPr>
              <p:cNvSpPr/>
              <p:nvPr/>
            </p:nvSpPr>
            <p:spPr>
              <a:xfrm>
                <a:off x="6851162" y="3896360"/>
                <a:ext cx="79200" cy="79200"/>
              </a:xfrm>
              <a:prstGeom prst="ellipse">
                <a:avLst/>
              </a:prstGeom>
              <a:grpFill/>
              <a:ln w="127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AR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cxnSp>
            <p:nvCxnSpPr>
              <p:cNvPr id="293" name="Connecteur droit avec flèche 90">
                <a:extLst>
                  <a:ext uri="{FF2B5EF4-FFF2-40B4-BE49-F238E27FC236}">
                    <a16:creationId xmlns:a16="http://schemas.microsoft.com/office/drawing/2014/main" id="{65144EAC-6F96-4E2A-9883-AF46A57DE2AF}"/>
                  </a:ext>
                </a:extLst>
              </p:cNvPr>
              <p:cNvCxnSpPr>
                <a:stCxn id="292" idx="6"/>
              </p:cNvCxnSpPr>
              <p:nvPr/>
            </p:nvCxnSpPr>
            <p:spPr>
              <a:xfrm>
                <a:off x="6930362" y="3935960"/>
                <a:ext cx="229019" cy="0"/>
              </a:xfrm>
              <a:prstGeom prst="straightConnector1">
                <a:avLst/>
              </a:prstGeom>
              <a:grpFill/>
              <a:ln w="31750" cap="flat" cmpd="sng" algn="ctr">
                <a:solidFill>
                  <a:srgbClr val="000000"/>
                </a:solidFill>
                <a:prstDash val="solid"/>
                <a:miter lim="800000"/>
                <a:tailEnd type="triangle" w="med" len="med"/>
              </a:ln>
              <a:effectLst/>
            </p:spPr>
          </p:cxnSp>
        </p:grpSp>
        <p:grpSp>
          <p:nvGrpSpPr>
            <p:cNvPr id="266" name="Groupe 63">
              <a:extLst>
                <a:ext uri="{FF2B5EF4-FFF2-40B4-BE49-F238E27FC236}">
                  <a16:creationId xmlns:a16="http://schemas.microsoft.com/office/drawing/2014/main" id="{F38F7E97-1662-43E1-86F6-128DA2F8C34C}"/>
                </a:ext>
              </a:extLst>
            </p:cNvPr>
            <p:cNvGrpSpPr/>
            <p:nvPr/>
          </p:nvGrpSpPr>
          <p:grpSpPr>
            <a:xfrm flipH="1">
              <a:off x="3055602" y="3432292"/>
              <a:ext cx="304118" cy="84312"/>
              <a:chOff x="6847562" y="3896360"/>
              <a:chExt cx="304118" cy="82800"/>
            </a:xfrm>
          </p:grpSpPr>
          <p:sp>
            <p:nvSpPr>
              <p:cNvPr id="290" name="Ellipse 87">
                <a:extLst>
                  <a:ext uri="{FF2B5EF4-FFF2-40B4-BE49-F238E27FC236}">
                    <a16:creationId xmlns:a16="http://schemas.microsoft.com/office/drawing/2014/main" id="{EB4F33B2-E329-4ECD-B095-81D806485C3F}"/>
                  </a:ext>
                </a:extLst>
              </p:cNvPr>
              <p:cNvSpPr/>
              <p:nvPr/>
            </p:nvSpPr>
            <p:spPr>
              <a:xfrm>
                <a:off x="6847562" y="3896360"/>
                <a:ext cx="82800" cy="82800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AR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cxnSp>
            <p:nvCxnSpPr>
              <p:cNvPr id="291" name="Connecteur droit avec flèche 88">
                <a:extLst>
                  <a:ext uri="{FF2B5EF4-FFF2-40B4-BE49-F238E27FC236}">
                    <a16:creationId xmlns:a16="http://schemas.microsoft.com/office/drawing/2014/main" id="{85E60E14-58F5-4F3D-88CF-CDF1442666FD}"/>
                  </a:ext>
                </a:extLst>
              </p:cNvPr>
              <p:cNvCxnSpPr>
                <a:stCxn id="290" idx="6"/>
              </p:cNvCxnSpPr>
              <p:nvPr/>
            </p:nvCxnSpPr>
            <p:spPr>
              <a:xfrm flipV="1">
                <a:off x="6930362" y="3934460"/>
                <a:ext cx="221318" cy="3300"/>
              </a:xfrm>
              <a:prstGeom prst="straightConnector1">
                <a:avLst/>
              </a:prstGeom>
              <a:noFill/>
              <a:ln w="31750" cap="flat" cmpd="sng" algn="ctr">
                <a:solidFill>
                  <a:srgbClr val="000000"/>
                </a:solidFill>
                <a:prstDash val="solid"/>
                <a:miter lim="800000"/>
                <a:tailEnd type="triangle" w="med" len="med"/>
              </a:ln>
              <a:effectLst/>
            </p:spPr>
          </p:cxnSp>
        </p:grpSp>
        <p:cxnSp>
          <p:nvCxnSpPr>
            <p:cNvPr id="267" name="Connecteur droit 69">
              <a:extLst>
                <a:ext uri="{FF2B5EF4-FFF2-40B4-BE49-F238E27FC236}">
                  <a16:creationId xmlns:a16="http://schemas.microsoft.com/office/drawing/2014/main" id="{141E5ACC-F48B-494F-8895-D5AF79A979A7}"/>
                </a:ext>
              </a:extLst>
            </p:cNvPr>
            <p:cNvCxnSpPr/>
            <p:nvPr/>
          </p:nvCxnSpPr>
          <p:spPr>
            <a:xfrm>
              <a:off x="4198041" y="3233788"/>
              <a:ext cx="787316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sp>
          <p:nvSpPr>
            <p:cNvPr id="268" name="Arc 267">
              <a:extLst>
                <a:ext uri="{FF2B5EF4-FFF2-40B4-BE49-F238E27FC236}">
                  <a16:creationId xmlns:a16="http://schemas.microsoft.com/office/drawing/2014/main" id="{947A8A18-9B5E-4955-868B-5294925AC9CB}"/>
                </a:ext>
              </a:extLst>
            </p:cNvPr>
            <p:cNvSpPr/>
            <p:nvPr/>
          </p:nvSpPr>
          <p:spPr>
            <a:xfrm>
              <a:off x="4867325" y="3233643"/>
              <a:ext cx="233953" cy="239827"/>
            </a:xfrm>
            <a:prstGeom prst="arc">
              <a:avLst>
                <a:gd name="adj1" fmla="val 16165040"/>
                <a:gd name="adj2" fmla="val 5411426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cxnSp>
          <p:nvCxnSpPr>
            <p:cNvPr id="269" name="Connecteur droit 71">
              <a:extLst>
                <a:ext uri="{FF2B5EF4-FFF2-40B4-BE49-F238E27FC236}">
                  <a16:creationId xmlns:a16="http://schemas.microsoft.com/office/drawing/2014/main" id="{EC51E882-1EC3-40F4-98CD-F665F73E2259}"/>
                </a:ext>
              </a:extLst>
            </p:cNvPr>
            <p:cNvCxnSpPr>
              <a:stCxn id="290" idx="2"/>
            </p:cNvCxnSpPr>
            <p:nvPr/>
          </p:nvCxnSpPr>
          <p:spPr>
            <a:xfrm>
              <a:off x="3359720" y="3474448"/>
              <a:ext cx="1625637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sp>
          <p:nvSpPr>
            <p:cNvPr id="270" name="Arc 269">
              <a:extLst>
                <a:ext uri="{FF2B5EF4-FFF2-40B4-BE49-F238E27FC236}">
                  <a16:creationId xmlns:a16="http://schemas.microsoft.com/office/drawing/2014/main" id="{91BCF1F1-E3FF-423B-ADF2-09E00E5E9868}"/>
                </a:ext>
              </a:extLst>
            </p:cNvPr>
            <p:cNvSpPr/>
            <p:nvPr/>
          </p:nvSpPr>
          <p:spPr>
            <a:xfrm>
              <a:off x="4867413" y="3233782"/>
              <a:ext cx="234000" cy="237445"/>
            </a:xfrm>
            <a:prstGeom prst="arc">
              <a:avLst>
                <a:gd name="adj1" fmla="val 16165040"/>
                <a:gd name="adj2" fmla="val 106991"/>
              </a:avLst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  <a:tailEnd type="stealth" w="med" len="sm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19F0A8CE-CC9F-4C55-B69B-6DEE0F93E2D7}"/>
                </a:ext>
              </a:extLst>
            </p:cNvPr>
            <p:cNvSpPr/>
            <p:nvPr/>
          </p:nvSpPr>
          <p:spPr>
            <a:xfrm>
              <a:off x="2566157" y="2269133"/>
              <a:ext cx="2108038" cy="296689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72" name="ZoneTexte 66">
              <a:extLst>
                <a:ext uri="{FF2B5EF4-FFF2-40B4-BE49-F238E27FC236}">
                  <a16:creationId xmlns:a16="http://schemas.microsoft.com/office/drawing/2014/main" id="{B728A9D8-086B-4517-B6A0-18A91C494805}"/>
                </a:ext>
              </a:extLst>
            </p:cNvPr>
            <p:cNvSpPr txBox="1"/>
            <p:nvPr/>
          </p:nvSpPr>
          <p:spPr>
            <a:xfrm>
              <a:off x="3594548" y="2135500"/>
              <a:ext cx="338554" cy="376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E</a:t>
              </a:r>
              <a:endParaRPr kumimoji="0" lang="es-AR" sz="2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cxnSp>
          <p:nvCxnSpPr>
            <p:cNvPr id="273" name="Connecteur droit 7">
              <a:extLst>
                <a:ext uri="{FF2B5EF4-FFF2-40B4-BE49-F238E27FC236}">
                  <a16:creationId xmlns:a16="http://schemas.microsoft.com/office/drawing/2014/main" id="{E69C8B98-8C2E-492B-9747-3F4630E8E123}"/>
                </a:ext>
              </a:extLst>
            </p:cNvPr>
            <p:cNvCxnSpPr/>
            <p:nvPr/>
          </p:nvCxnSpPr>
          <p:spPr>
            <a:xfrm>
              <a:off x="4985357" y="1937781"/>
              <a:ext cx="0" cy="4603641"/>
            </a:xfrm>
            <a:prstGeom prst="line">
              <a:avLst/>
            </a:prstGeom>
            <a:noFill/>
            <a:ln w="6350" cap="flat" cmpd="sng" algn="ctr">
              <a:solidFill>
                <a:srgbClr val="00CC99"/>
              </a:solidFill>
              <a:prstDash val="lgDash"/>
              <a:miter lim="800000"/>
            </a:ln>
            <a:effectLst/>
          </p:spPr>
        </p:cxnSp>
        <p:sp>
          <p:nvSpPr>
            <p:cNvPr id="274" name="ZoneTexte 65">
              <a:extLst>
                <a:ext uri="{FF2B5EF4-FFF2-40B4-BE49-F238E27FC236}">
                  <a16:creationId xmlns:a16="http://schemas.microsoft.com/office/drawing/2014/main" id="{00F17299-2A90-4FF3-8FC1-F72940610B62}"/>
                </a:ext>
              </a:extLst>
            </p:cNvPr>
            <p:cNvSpPr txBox="1"/>
            <p:nvPr/>
          </p:nvSpPr>
          <p:spPr>
            <a:xfrm>
              <a:off x="6240425" y="3117677"/>
              <a:ext cx="895146" cy="4121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E &lt; </a:t>
              </a:r>
              <a:r>
                <a:rPr kumimoji="0" lang="fr-FR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Symbol" panose="05050102010706020507" pitchFamily="18" charset="2"/>
                  <a:cs typeface="+mn-cs"/>
                </a:rPr>
                <a:t>D</a:t>
              </a:r>
            </a:p>
          </p:txBody>
        </p:sp>
        <p:grpSp>
          <p:nvGrpSpPr>
            <p:cNvPr id="275" name="Groupe 67">
              <a:extLst>
                <a:ext uri="{FF2B5EF4-FFF2-40B4-BE49-F238E27FC236}">
                  <a16:creationId xmlns:a16="http://schemas.microsoft.com/office/drawing/2014/main" id="{98DA5B76-2BD4-4B98-96D7-B54A7AA1A4BC}"/>
                </a:ext>
              </a:extLst>
            </p:cNvPr>
            <p:cNvGrpSpPr/>
            <p:nvPr/>
          </p:nvGrpSpPr>
          <p:grpSpPr>
            <a:xfrm>
              <a:off x="2569673" y="4093194"/>
              <a:ext cx="2151002" cy="66276"/>
              <a:chOff x="2097469" y="3545033"/>
              <a:chExt cx="2151002" cy="66276"/>
            </a:xfrm>
          </p:grpSpPr>
          <p:sp>
            <p:nvSpPr>
              <p:cNvPr id="288" name="Freeform 34">
                <a:extLst>
                  <a:ext uri="{FF2B5EF4-FFF2-40B4-BE49-F238E27FC236}">
                    <a16:creationId xmlns:a16="http://schemas.microsoft.com/office/drawing/2014/main" id="{06874F77-5E92-4B32-B477-7AD38F8F6B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1471" y="3545033"/>
                <a:ext cx="127000" cy="66276"/>
              </a:xfrm>
              <a:custGeom>
                <a:avLst/>
                <a:gdLst>
                  <a:gd name="T0" fmla="*/ 0 w 83"/>
                  <a:gd name="T1" fmla="*/ 21 h 42"/>
                  <a:gd name="T2" fmla="*/ 0 w 83"/>
                  <a:gd name="T3" fmla="*/ 0 h 42"/>
                  <a:gd name="T4" fmla="*/ 83 w 83"/>
                  <a:gd name="T5" fmla="*/ 21 h 42"/>
                  <a:gd name="T6" fmla="*/ 0 w 83"/>
                  <a:gd name="T7" fmla="*/ 42 h 42"/>
                  <a:gd name="T8" fmla="*/ 0 w 83"/>
                  <a:gd name="T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2">
                    <a:moveTo>
                      <a:pt x="0" y="21"/>
                    </a:moveTo>
                    <a:lnTo>
                      <a:pt x="0" y="0"/>
                    </a:lnTo>
                    <a:lnTo>
                      <a:pt x="83" y="21"/>
                    </a:lnTo>
                    <a:lnTo>
                      <a:pt x="0" y="42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sp>
            <p:nvSpPr>
              <p:cNvPr id="289" name="Line 35">
                <a:extLst>
                  <a:ext uri="{FF2B5EF4-FFF2-40B4-BE49-F238E27FC236}">
                    <a16:creationId xmlns:a16="http://schemas.microsoft.com/office/drawing/2014/main" id="{34F8E817-D670-45AE-AC44-E5987DD90A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97469" y="3578171"/>
                <a:ext cx="2105696" cy="0"/>
              </a:xfrm>
              <a:prstGeom prst="line">
                <a:avLst/>
              </a:prstGeom>
              <a:noFill/>
              <a:ln w="11113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cs"/>
                </a:endParaRPr>
              </a:p>
            </p:txBody>
          </p:sp>
        </p:grpSp>
        <p:grpSp>
          <p:nvGrpSpPr>
            <p:cNvPr id="276" name="Groupe 80">
              <a:extLst>
                <a:ext uri="{FF2B5EF4-FFF2-40B4-BE49-F238E27FC236}">
                  <a16:creationId xmlns:a16="http://schemas.microsoft.com/office/drawing/2014/main" id="{79898798-A3A7-41A8-94F6-F0F19AE6D61B}"/>
                </a:ext>
              </a:extLst>
            </p:cNvPr>
            <p:cNvGrpSpPr/>
            <p:nvPr/>
          </p:nvGrpSpPr>
          <p:grpSpPr>
            <a:xfrm rot="16200000">
              <a:off x="2736045" y="3342856"/>
              <a:ext cx="1811508" cy="68445"/>
              <a:chOff x="4823474" y="4986170"/>
              <a:chExt cx="2690813" cy="65088"/>
            </a:xfrm>
          </p:grpSpPr>
          <p:sp>
            <p:nvSpPr>
              <p:cNvPr id="286" name="Freeform 34">
                <a:extLst>
                  <a:ext uri="{FF2B5EF4-FFF2-40B4-BE49-F238E27FC236}">
                    <a16:creationId xmlns:a16="http://schemas.microsoft.com/office/drawing/2014/main" id="{55A84494-4AFF-4137-9E2A-AFCAA43D3F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7288" y="4986170"/>
                <a:ext cx="126999" cy="65088"/>
              </a:xfrm>
              <a:custGeom>
                <a:avLst/>
                <a:gdLst>
                  <a:gd name="T0" fmla="*/ 0 w 83"/>
                  <a:gd name="T1" fmla="*/ 21 h 42"/>
                  <a:gd name="T2" fmla="*/ 0 w 83"/>
                  <a:gd name="T3" fmla="*/ 0 h 42"/>
                  <a:gd name="T4" fmla="*/ 83 w 83"/>
                  <a:gd name="T5" fmla="*/ 21 h 42"/>
                  <a:gd name="T6" fmla="*/ 0 w 83"/>
                  <a:gd name="T7" fmla="*/ 42 h 42"/>
                  <a:gd name="T8" fmla="*/ 0 w 83"/>
                  <a:gd name="T9" fmla="*/ 2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2">
                    <a:moveTo>
                      <a:pt x="0" y="21"/>
                    </a:moveTo>
                    <a:lnTo>
                      <a:pt x="0" y="0"/>
                    </a:lnTo>
                    <a:lnTo>
                      <a:pt x="83" y="21"/>
                    </a:lnTo>
                    <a:lnTo>
                      <a:pt x="0" y="42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0000"/>
              </a:solidFill>
              <a:ln w="1588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sp>
            <p:nvSpPr>
              <p:cNvPr id="287" name="Line 35">
                <a:extLst>
                  <a:ext uri="{FF2B5EF4-FFF2-40B4-BE49-F238E27FC236}">
                    <a16:creationId xmlns:a16="http://schemas.microsoft.com/office/drawing/2014/main" id="{D5918079-0878-4012-9B73-79D2E55253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23474" y="5019507"/>
                <a:ext cx="2563813" cy="0"/>
              </a:xfrm>
              <a:prstGeom prst="line">
                <a:avLst/>
              </a:prstGeom>
              <a:noFill/>
              <a:ln w="11113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7" name="ZoneTexte 83">
                  <a:extLst>
                    <a:ext uri="{FF2B5EF4-FFF2-40B4-BE49-F238E27FC236}">
                      <a16:creationId xmlns:a16="http://schemas.microsoft.com/office/drawing/2014/main" id="{BAAADFAB-9C9A-42D3-AF91-96AEFDDC83D5}"/>
                    </a:ext>
                  </a:extLst>
                </p:cNvPr>
                <p:cNvSpPr txBox="1"/>
                <p:nvPr/>
              </p:nvSpPr>
              <p:spPr>
                <a:xfrm>
                  <a:off x="4621476" y="3621676"/>
                  <a:ext cx="36388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kumimoji="0" lang="es-AR" sz="2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∆</m:t>
                        </m:r>
                      </m:oMath>
                    </m:oMathPara>
                  </a14:m>
                  <a:endParaRPr kumimoji="0" lang="es-AR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0" name="ZoneTexte 83">
                  <a:extLst>
                    <a:ext uri="{FF2B5EF4-FFF2-40B4-BE49-F238E27FC236}">
                      <a16:creationId xmlns:a16="http://schemas.microsoft.com/office/drawing/2014/main" id="{BAAADFAB-9C9A-42D3-AF91-96AEFDDC83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21476" y="3621676"/>
                  <a:ext cx="363882" cy="276999"/>
                </a:xfrm>
                <a:prstGeom prst="rect">
                  <a:avLst/>
                </a:prstGeom>
                <a:blipFill>
                  <a:blip r:embed="rId18"/>
                  <a:stretch>
                    <a:fillRect l="-12500" r="-26786" b="-272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8" name="ZoneTexte 84">
                  <a:extLst>
                    <a:ext uri="{FF2B5EF4-FFF2-40B4-BE49-F238E27FC236}">
                      <a16:creationId xmlns:a16="http://schemas.microsoft.com/office/drawing/2014/main" id="{627EE9A2-0E06-453F-931D-0815BAE5502D}"/>
                    </a:ext>
                  </a:extLst>
                </p:cNvPr>
                <p:cNvSpPr txBox="1"/>
                <p:nvPr/>
              </p:nvSpPr>
              <p:spPr>
                <a:xfrm>
                  <a:off x="4816538" y="2873566"/>
                  <a:ext cx="19075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s-AR" sz="2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∆</m:t>
                        </m:r>
                      </m:oMath>
                    </m:oMathPara>
                  </a14:m>
                  <a:endParaRPr kumimoji="0" lang="es-AR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1" name="ZoneTexte 84">
                  <a:extLst>
                    <a:ext uri="{FF2B5EF4-FFF2-40B4-BE49-F238E27FC236}">
                      <a16:creationId xmlns:a16="http://schemas.microsoft.com/office/drawing/2014/main" id="{627EE9A2-0E06-453F-931D-0815BAE550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16538" y="2873566"/>
                  <a:ext cx="190757" cy="276999"/>
                </a:xfrm>
                <a:prstGeom prst="rect">
                  <a:avLst/>
                </a:prstGeom>
                <a:blipFill>
                  <a:blip r:embed="rId19"/>
                  <a:stretch>
                    <a:fillRect l="-41379" r="-44828" b="-272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79" name="Groupe 1">
              <a:extLst>
                <a:ext uri="{FF2B5EF4-FFF2-40B4-BE49-F238E27FC236}">
                  <a16:creationId xmlns:a16="http://schemas.microsoft.com/office/drawing/2014/main" id="{CB43E150-3739-4615-911C-F809B8D484F9}"/>
                </a:ext>
              </a:extLst>
            </p:cNvPr>
            <p:cNvGrpSpPr/>
            <p:nvPr/>
          </p:nvGrpSpPr>
          <p:grpSpPr>
            <a:xfrm rot="10800000">
              <a:off x="2198230" y="3232438"/>
              <a:ext cx="1862809" cy="242155"/>
              <a:chOff x="2400148" y="3177670"/>
              <a:chExt cx="1862809" cy="242155"/>
            </a:xfrm>
          </p:grpSpPr>
          <p:cxnSp>
            <p:nvCxnSpPr>
              <p:cNvPr id="283" name="Connecteur droit 60">
                <a:extLst>
                  <a:ext uri="{FF2B5EF4-FFF2-40B4-BE49-F238E27FC236}">
                    <a16:creationId xmlns:a16="http://schemas.microsoft.com/office/drawing/2014/main" id="{9DA58809-9F11-4D3E-BCA5-F1A88DEBDCE9}"/>
                  </a:ext>
                </a:extLst>
              </p:cNvPr>
              <p:cNvCxnSpPr/>
              <p:nvPr/>
            </p:nvCxnSpPr>
            <p:spPr>
              <a:xfrm>
                <a:off x="3359720" y="3177815"/>
                <a:ext cx="787316" cy="0"/>
              </a:xfrm>
              <a:prstGeom prst="line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284" name="Arc 283">
                <a:extLst>
                  <a:ext uri="{FF2B5EF4-FFF2-40B4-BE49-F238E27FC236}">
                    <a16:creationId xmlns:a16="http://schemas.microsoft.com/office/drawing/2014/main" id="{BCF53300-E076-4DAB-A011-81A83C8F5CD7}"/>
                  </a:ext>
                </a:extLst>
              </p:cNvPr>
              <p:cNvSpPr/>
              <p:nvPr/>
            </p:nvSpPr>
            <p:spPr>
              <a:xfrm>
                <a:off x="4029004" y="3177670"/>
                <a:ext cx="233953" cy="239827"/>
              </a:xfrm>
              <a:prstGeom prst="arc">
                <a:avLst>
                  <a:gd name="adj1" fmla="val 16165040"/>
                  <a:gd name="adj2" fmla="val 5411426"/>
                </a:avLst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AR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cxnSp>
            <p:nvCxnSpPr>
              <p:cNvPr id="285" name="Connecteur droit 74">
                <a:extLst>
                  <a:ext uri="{FF2B5EF4-FFF2-40B4-BE49-F238E27FC236}">
                    <a16:creationId xmlns:a16="http://schemas.microsoft.com/office/drawing/2014/main" id="{E45050F9-9ADD-4403-9ECE-9B80178297AC}"/>
                  </a:ext>
                </a:extLst>
              </p:cNvPr>
              <p:cNvCxnSpPr>
                <a:stCxn id="292" idx="2"/>
              </p:cNvCxnSpPr>
              <p:nvPr/>
            </p:nvCxnSpPr>
            <p:spPr>
              <a:xfrm rot="10800000" flipH="1">
                <a:off x="2400148" y="3418475"/>
                <a:ext cx="1746887" cy="1350"/>
              </a:xfrm>
              <a:prstGeom prst="line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280" name="Arc 279">
              <a:extLst>
                <a:ext uri="{FF2B5EF4-FFF2-40B4-BE49-F238E27FC236}">
                  <a16:creationId xmlns:a16="http://schemas.microsoft.com/office/drawing/2014/main" id="{5F8B35C1-3071-48EF-A994-2739EDA7AA69}"/>
                </a:ext>
              </a:extLst>
            </p:cNvPr>
            <p:cNvSpPr/>
            <p:nvPr/>
          </p:nvSpPr>
          <p:spPr>
            <a:xfrm rot="10800000">
              <a:off x="2198229" y="3237941"/>
              <a:ext cx="234000" cy="237445"/>
            </a:xfrm>
            <a:prstGeom prst="arc">
              <a:avLst>
                <a:gd name="adj1" fmla="val 16165040"/>
                <a:gd name="adj2" fmla="val 106991"/>
              </a:avLst>
            </a:prstGeom>
            <a:noFill/>
            <a:ln w="6350" cap="flat" cmpd="sng" algn="ctr">
              <a:solidFill>
                <a:srgbClr val="000000"/>
              </a:solidFill>
              <a:prstDash val="solid"/>
              <a:miter lim="800000"/>
              <a:tailEnd type="stealth" w="med" len="sm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1" name="Objet 2">
                  <a:extLst>
                    <a:ext uri="{FF2B5EF4-FFF2-40B4-BE49-F238E27FC236}">
                      <a16:creationId xmlns:a16="http://schemas.microsoft.com/office/drawing/2014/main" id="{7A2946CE-AD40-402F-BB55-C8CE6C67283E}"/>
                    </a:ext>
                  </a:extLst>
                </p:cNvPr>
                <p:cNvSpPr txBox="1"/>
                <p:nvPr/>
              </p:nvSpPr>
              <p:spPr bwMode="auto">
                <a:xfrm>
                  <a:off x="4140239" y="5404735"/>
                  <a:ext cx="2412887" cy="75612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rmAutofit fontScale="70000" lnSpcReduction="20000"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kumimoji="0" lang="en-US" sz="2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0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𝛿</m:t>
                            </m:r>
                          </m:num>
                          <m:den>
                            <m:r>
                              <a:rPr kumimoji="0" lang="en-US" sz="20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den>
                        </m:f>
                        <m:r>
                          <a:rPr kumimoji="0" lang="en-US" sz="2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</m:t>
                        </m:r>
                        <m:func>
                          <m:funcPr>
                            <m:ctrlPr>
                              <a:rPr kumimoji="0" lang="en-US" sz="20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en-US" sz="2000" b="1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arccos</m:t>
                            </m:r>
                          </m:fName>
                          <m:e>
                            <m:r>
                              <a:rPr kumimoji="0" lang="en-US" sz="20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(</m:t>
                            </m:r>
                          </m:e>
                        </m:func>
                        <m:r>
                          <a:rPr kumimoji="0" lang="en-US" sz="2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𝐸</m:t>
                        </m:r>
                        <m:r>
                          <a:rPr kumimoji="0" lang="en-US" sz="2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kumimoji="0" lang="en-US" sz="2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Δ</m:t>
                        </m:r>
                        <m:r>
                          <a:rPr kumimoji="0" lang="en-US" sz="2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1" name="Objet 2">
                  <a:extLst>
                    <a:ext uri="{FF2B5EF4-FFF2-40B4-BE49-F238E27FC236}">
                      <a16:creationId xmlns:a16="http://schemas.microsoft.com/office/drawing/2014/main" id="{7A2946CE-AD40-402F-BB55-C8CE6C6728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140239" y="5404735"/>
                  <a:ext cx="2412887" cy="756128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2" name="Objet 78">
                  <a:extLst>
                    <a:ext uri="{FF2B5EF4-FFF2-40B4-BE49-F238E27FC236}">
                      <a16:creationId xmlns:a16="http://schemas.microsoft.com/office/drawing/2014/main" id="{D11A5977-1976-4E9F-8794-397EC0D04B6C}"/>
                    </a:ext>
                  </a:extLst>
                </p:cNvPr>
                <p:cNvSpPr txBox="1"/>
                <p:nvPr/>
              </p:nvSpPr>
              <p:spPr bwMode="auto">
                <a:xfrm>
                  <a:off x="890084" y="5380287"/>
                  <a:ext cx="2412886" cy="75612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rmAutofit fontScale="70000" lnSpcReduction="20000"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kumimoji="0" lang="en-US" sz="2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0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0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𝛿</m:t>
                            </m:r>
                          </m:num>
                          <m:den>
                            <m:r>
                              <a:rPr kumimoji="0" lang="en-US" sz="20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den>
                        </m:f>
                        <m:r>
                          <a:rPr kumimoji="0" lang="en-US" sz="2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</m:t>
                        </m:r>
                        <m:func>
                          <m:funcPr>
                            <m:ctrlPr>
                              <a:rPr kumimoji="0" lang="en-US" sz="20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en-US" sz="2000" b="1" i="0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arccos</m:t>
                            </m:r>
                          </m:fName>
                          <m:e>
                            <m:r>
                              <a:rPr kumimoji="0" lang="en-US" sz="20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ysClr val="windowText" lastClr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(</m:t>
                            </m:r>
                          </m:e>
                        </m:func>
                        <m:r>
                          <a:rPr kumimoji="0" lang="en-US" sz="2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𝐸</m:t>
                        </m:r>
                        <m:r>
                          <a:rPr kumimoji="0" lang="en-US" sz="2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kumimoji="0" lang="en-US" sz="2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Δ</m:t>
                        </m:r>
                        <m:r>
                          <a:rPr kumimoji="0" lang="en-US" sz="2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2" name="Objet 78">
                  <a:extLst>
                    <a:ext uri="{FF2B5EF4-FFF2-40B4-BE49-F238E27FC236}">
                      <a16:creationId xmlns:a16="http://schemas.microsoft.com/office/drawing/2014/main" id="{D11A5977-1976-4E9F-8794-397EC0D04B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90084" y="5380287"/>
                  <a:ext cx="2412886" cy="756129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9" name="Objet 95">
                <a:extLst>
                  <a:ext uri="{FF2B5EF4-FFF2-40B4-BE49-F238E27FC236}">
                    <a16:creationId xmlns:a16="http://schemas.microsoft.com/office/drawing/2014/main" id="{327FA951-B9FC-46F8-A656-9F17DB3B0A70}"/>
                  </a:ext>
                </a:extLst>
              </p:cNvPr>
              <p:cNvSpPr txBox="1"/>
              <p:nvPr/>
            </p:nvSpPr>
            <p:spPr bwMode="auto">
              <a:xfrm>
                <a:off x="5817673" y="5053312"/>
                <a:ext cx="3735926" cy="57736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>
                <a:normAutofit fontScale="77500" lnSpcReduction="20000"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18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−</m:t>
                      </m:r>
                      <m:r>
                        <a:rPr kumimoji="0" lang="en-US" sz="18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𝛿</m:t>
                      </m:r>
                      <m:r>
                        <a:rPr kumimoji="0" lang="en-US" sz="18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−2</m:t>
                      </m:r>
                      <m:func>
                        <m:funcPr>
                          <m:ctrlP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arccos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1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1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𝐸</m:t>
                              </m:r>
                            </m:num>
                            <m:den>
                              <m:r>
                                <a:rPr kumimoji="0" lang="en-US" sz="1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∆</m:t>
                              </m:r>
                            </m:den>
                          </m:f>
                        </m:e>
                      </m:func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+</m:t>
                      </m:r>
                      <m:d>
                        <m:dPr>
                          <m:ctrlP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1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  <m:sub>
                              <m:r>
                                <a:rPr kumimoji="0" lang="en-US" sz="1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𝑒</m:t>
                              </m:r>
                            </m:sub>
                          </m:sSub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1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  <m:sub>
                              <m:r>
                                <a:rPr kumimoji="0" lang="en-US" sz="1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h</m:t>
                              </m:r>
                            </m:sub>
                          </m:sSub>
                        </m:e>
                      </m:d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𝐿</m:t>
                      </m:r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=0 (</m:t>
                      </m:r>
                      <m:func>
                        <m:funcPr>
                          <m:ctrlP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18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mod</m:t>
                          </m:r>
                        </m:fName>
                        <m:e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e>
                      </m:func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cs"/>
                </a:endParaRPr>
              </a:p>
            </p:txBody>
          </p:sp>
        </mc:Choice>
        <mc:Fallback xmlns="">
          <p:sp>
            <p:nvSpPr>
              <p:cNvPr id="309" name="Objet 95">
                <a:extLst>
                  <a:ext uri="{FF2B5EF4-FFF2-40B4-BE49-F238E27FC236}">
                    <a16:creationId xmlns:a16="http://schemas.microsoft.com/office/drawing/2014/main" id="{327FA951-B9FC-46F8-A656-9F17DB3B0A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17673" y="5053312"/>
                <a:ext cx="3735926" cy="577367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0" name="TextBox 309"/>
          <p:cNvSpPr txBox="1"/>
          <p:nvPr/>
        </p:nvSpPr>
        <p:spPr>
          <a:xfrm>
            <a:off x="5944004" y="712008"/>
            <a:ext cx="3071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S-N-S junctions: Bound states form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319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" grpId="0" animBg="1"/>
      <p:bldP spid="3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7000" y="68263"/>
            <a:ext cx="2288319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7619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Double layer SQUID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5FAAB66-C693-74B5-EDC9-5FA4DF006371}"/>
              </a:ext>
            </a:extLst>
          </p:cNvPr>
          <p:cNvGrpSpPr/>
          <p:nvPr/>
        </p:nvGrpSpPr>
        <p:grpSpPr>
          <a:xfrm>
            <a:off x="2228968" y="973851"/>
            <a:ext cx="2416928" cy="2218342"/>
            <a:chOff x="191013" y="1420980"/>
            <a:chExt cx="2374522" cy="221253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99BCC06-3D03-0209-A547-B0D09E469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1013" y="1420980"/>
              <a:ext cx="2374522" cy="221253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A5198D9-4538-65B8-5180-7FDE588EEACB}"/>
                </a:ext>
              </a:extLst>
            </p:cNvPr>
            <p:cNvSpPr txBox="1"/>
            <p:nvPr/>
          </p:nvSpPr>
          <p:spPr>
            <a:xfrm>
              <a:off x="1047286" y="2828615"/>
              <a:ext cx="352661" cy="26571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en-US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hBN</a:t>
              </a:r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7B2DE15-AC10-DCFB-11E7-593E5F36A9F1}"/>
                </a:ext>
              </a:extLst>
            </p:cNvPr>
            <p:cNvSpPr txBox="1"/>
            <p:nvPr/>
          </p:nvSpPr>
          <p:spPr>
            <a:xfrm>
              <a:off x="1098213" y="2483773"/>
              <a:ext cx="201978" cy="26571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Gr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E6FE7AB-45DB-A993-BB64-F040C6DC26A6}"/>
                </a:ext>
              </a:extLst>
            </p:cNvPr>
            <p:cNvSpPr txBox="1"/>
            <p:nvPr/>
          </p:nvSpPr>
          <p:spPr>
            <a:xfrm>
              <a:off x="1098213" y="2297289"/>
              <a:ext cx="352661" cy="26571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en-US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hBN</a:t>
              </a:r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92942F3-44D6-6522-D31E-D89E3ADFF994}"/>
                </a:ext>
              </a:extLst>
            </p:cNvPr>
            <p:cNvSpPr txBox="1"/>
            <p:nvPr/>
          </p:nvSpPr>
          <p:spPr>
            <a:xfrm>
              <a:off x="1122628" y="2091998"/>
              <a:ext cx="201978" cy="26571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Gr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E95F9FF-06BC-4250-2185-EF717AD9BDA2}"/>
                </a:ext>
              </a:extLst>
            </p:cNvPr>
            <p:cNvSpPr txBox="1"/>
            <p:nvPr/>
          </p:nvSpPr>
          <p:spPr>
            <a:xfrm>
              <a:off x="1112249" y="1879070"/>
              <a:ext cx="352661" cy="26571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en-US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hBN</a:t>
              </a:r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D35E178-B797-EE84-B5BF-B4FEA2149758}"/>
                </a:ext>
              </a:extLst>
            </p:cNvPr>
            <p:cNvSpPr txBox="1"/>
            <p:nvPr/>
          </p:nvSpPr>
          <p:spPr>
            <a:xfrm>
              <a:off x="946297" y="3106340"/>
              <a:ext cx="726161" cy="26571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Graphite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AE637CE-945B-3CC0-618F-746180C5C11D}"/>
                </a:ext>
              </a:extLst>
            </p:cNvPr>
            <p:cNvSpPr txBox="1"/>
            <p:nvPr/>
          </p:nvSpPr>
          <p:spPr>
            <a:xfrm>
              <a:off x="1130450" y="1697112"/>
              <a:ext cx="388311" cy="26571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en-US" sz="160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AlOx</a:t>
              </a:r>
              <a:endPara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8AEECFB-9260-02C0-4816-6225EB6DDD32}"/>
                </a:ext>
              </a:extLst>
            </p:cNvPr>
            <p:cNvSpPr txBox="1"/>
            <p:nvPr/>
          </p:nvSpPr>
          <p:spPr>
            <a:xfrm>
              <a:off x="1112248" y="1515154"/>
              <a:ext cx="223331" cy="26571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TG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7CFDDF3-3289-E061-6FDF-572F48D0C05E}"/>
                </a:ext>
              </a:extLst>
            </p:cNvPr>
            <p:cNvSpPr txBox="1"/>
            <p:nvPr/>
          </p:nvSpPr>
          <p:spPr>
            <a:xfrm>
              <a:off x="1731145" y="2388093"/>
              <a:ext cx="286722" cy="26571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SC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3EFBEAF-BF2E-564D-E3AD-CF6C86D4371D}"/>
                </a:ext>
              </a:extLst>
            </p:cNvPr>
            <p:cNvSpPr txBox="1"/>
            <p:nvPr/>
          </p:nvSpPr>
          <p:spPr>
            <a:xfrm>
              <a:off x="702577" y="2423311"/>
              <a:ext cx="286722" cy="26571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SC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02F2E62-E20A-51EE-C940-A6FF683F8C7B}"/>
              </a:ext>
            </a:extLst>
          </p:cNvPr>
          <p:cNvSpPr txBox="1"/>
          <p:nvPr/>
        </p:nvSpPr>
        <p:spPr>
          <a:xfrm>
            <a:off x="6868137" y="5481358"/>
            <a:ext cx="3291863" cy="5411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en-US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Indolese</a:t>
            </a: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 et al., Nano Lett., 20, 7129 (2020)</a:t>
            </a:r>
          </a:p>
          <a:p>
            <a:pPr>
              <a:lnSpc>
                <a:spcPts val="2200"/>
              </a:lnSpc>
            </a:pPr>
            <a:endParaRPr lang="en-US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5FEA523-1C86-B369-C793-A707BF7675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69" y="978654"/>
            <a:ext cx="2060056" cy="22597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EE4D26C-1A86-4EE2-2F7C-CE45ED6C40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2859" y="1090379"/>
            <a:ext cx="2618701" cy="241937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41A460D-12EC-24F6-43AA-A373C276B934}"/>
              </a:ext>
            </a:extLst>
          </p:cNvPr>
          <p:cNvGrpSpPr/>
          <p:nvPr/>
        </p:nvGrpSpPr>
        <p:grpSpPr>
          <a:xfrm>
            <a:off x="7301560" y="709613"/>
            <a:ext cx="2702955" cy="3058119"/>
            <a:chOff x="7301560" y="709613"/>
            <a:chExt cx="2702955" cy="3058119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8ACD97B-E415-E24D-32A0-37D994B57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95919" y="709613"/>
              <a:ext cx="2608596" cy="3058119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B88B27F-3D8B-1FC9-E170-1BFDF377439A}"/>
                </a:ext>
              </a:extLst>
            </p:cNvPr>
            <p:cNvSpPr/>
            <p:nvPr/>
          </p:nvSpPr>
          <p:spPr>
            <a:xfrm>
              <a:off x="7301560" y="709613"/>
              <a:ext cx="556565" cy="5007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ZoneTexte 2">
            <a:extLst>
              <a:ext uri="{FF2B5EF4-FFF2-40B4-BE49-F238E27FC236}">
                <a16:creationId xmlns:a16="http://schemas.microsoft.com/office/drawing/2014/main" id="{F5263345-DB49-C998-7029-82E2BFDFCEEC}"/>
              </a:ext>
            </a:extLst>
          </p:cNvPr>
          <p:cNvSpPr txBox="1"/>
          <p:nvPr/>
        </p:nvSpPr>
        <p:spPr>
          <a:xfrm>
            <a:off x="147241" y="3302851"/>
            <a:ext cx="7242175" cy="2139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latin typeface="+mn-lt"/>
              </a:rPr>
              <a:t>Double layer SQUID</a:t>
            </a:r>
          </a:p>
          <a:p>
            <a:pPr marL="285750" indent="-285750">
              <a:spcAft>
                <a:spcPts val="6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latin typeface="+mn-lt"/>
              </a:rPr>
              <a:t>Separate bottom and top gates</a:t>
            </a:r>
          </a:p>
          <a:p>
            <a:pPr marL="285750" indent="-285750">
              <a:spcAft>
                <a:spcPts val="6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latin typeface="+mn-lt"/>
              </a:rPr>
              <a:t>The supercurrent in the top and the bottom layer are separately </a:t>
            </a:r>
            <a:r>
              <a:rPr lang="en-GB" sz="1800" dirty="0" err="1">
                <a:latin typeface="+mn-lt"/>
              </a:rPr>
              <a:t>tunable</a:t>
            </a:r>
            <a:endParaRPr lang="en-GB" sz="1800" dirty="0">
              <a:latin typeface="+mn-lt"/>
            </a:endParaRPr>
          </a:p>
          <a:p>
            <a:pPr marL="285750" indent="-285750">
              <a:spcAft>
                <a:spcPts val="6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latin typeface="+mn-lt"/>
              </a:rPr>
              <a:t>Can be driven in magnetic field to an artificial QSH system</a:t>
            </a:r>
          </a:p>
          <a:p>
            <a:pPr marL="285750" indent="-285750">
              <a:spcAft>
                <a:spcPts val="6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latin typeface="+mn-lt"/>
              </a:rPr>
              <a:t>No SC in the QH regime</a:t>
            </a:r>
          </a:p>
          <a:p>
            <a:pPr marL="285750" indent="-285750">
              <a:spcAft>
                <a:spcPts val="6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en-GB" sz="1800" b="0" dirty="0">
              <a:solidFill>
                <a:schemeClr val="tx1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123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xtBox 152">
            <a:extLst>
              <a:ext uri="{FF2B5EF4-FFF2-40B4-BE49-F238E27FC236}">
                <a16:creationId xmlns:a16="http://schemas.microsoft.com/office/drawing/2014/main" id="{5BAE8E40-1C06-2E28-7471-528677A0A41C}"/>
              </a:ext>
            </a:extLst>
          </p:cNvPr>
          <p:cNvSpPr txBox="1"/>
          <p:nvPr/>
        </p:nvSpPr>
        <p:spPr>
          <a:xfrm>
            <a:off x="108175" y="197690"/>
            <a:ext cx="4980860" cy="2408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33"/>
              </a:lnSpc>
            </a:pP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Fabrication facilities</a:t>
            </a:r>
            <a:endParaRPr lang="hu-HU" sz="20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58">
            <a:extLst>
              <a:ext uri="{FF2B5EF4-FFF2-40B4-BE49-F238E27FC236}">
                <a16:creationId xmlns:a16="http://schemas.microsoft.com/office/drawing/2014/main" id="{AF632D27-D26E-2232-DCC4-28F3B880A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853" y="2857501"/>
            <a:ext cx="2424367" cy="2817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576271-C0B2-DA48-7A2A-283BE8B3C6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8910" y="3327264"/>
            <a:ext cx="2127700" cy="2145885"/>
          </a:xfrm>
          <a:prstGeom prst="rect">
            <a:avLst/>
          </a:prstGeom>
        </p:spPr>
      </p:pic>
      <p:pic>
        <p:nvPicPr>
          <p:cNvPr id="5" name="Picture 4" descr="A picture containing text, indoor, device, miller&#10;&#10;Description automatically generated">
            <a:extLst>
              <a:ext uri="{FF2B5EF4-FFF2-40B4-BE49-F238E27FC236}">
                <a16:creationId xmlns:a16="http://schemas.microsoft.com/office/drawing/2014/main" id="{C4EE0776-80A8-6827-B4F7-5640BE4A82F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21"/>
          <a:stretch/>
        </p:blipFill>
        <p:spPr>
          <a:xfrm>
            <a:off x="1965205" y="719457"/>
            <a:ext cx="3210822" cy="1947663"/>
          </a:xfrm>
          <a:prstGeom prst="rect">
            <a:avLst/>
          </a:prstGeom>
        </p:spPr>
      </p:pic>
      <p:pic>
        <p:nvPicPr>
          <p:cNvPr id="6" name="Picture 2" descr="http://nanoelectronics.physics.bme.hu/sites/nanoelectronics.physics.bme.hu/files/pictures/sIMG_1740_white.jpg">
            <a:extLst>
              <a:ext uri="{FF2B5EF4-FFF2-40B4-BE49-F238E27FC236}">
                <a16:creationId xmlns:a16="http://schemas.microsoft.com/office/drawing/2014/main" id="{CC4A51C4-0F9B-D66B-0D6C-2479BAF54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21570" t="9955"/>
          <a:stretch>
            <a:fillRect/>
          </a:stretch>
        </p:blipFill>
        <p:spPr bwMode="auto">
          <a:xfrm>
            <a:off x="89587" y="713765"/>
            <a:ext cx="2369800" cy="1953355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B71150-4CED-8D71-AD0C-D8CA0275D61D}"/>
              </a:ext>
            </a:extLst>
          </p:cNvPr>
          <p:cNvSpPr txBox="1"/>
          <p:nvPr/>
        </p:nvSpPr>
        <p:spPr>
          <a:xfrm>
            <a:off x="4357782" y="2732513"/>
            <a:ext cx="762000" cy="762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1833"/>
              </a:lnSpc>
            </a:pPr>
            <a:r>
              <a:rPr lang="en-US" sz="1167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@MFA</a:t>
            </a:r>
          </a:p>
        </p:txBody>
      </p:sp>
      <p:pic>
        <p:nvPicPr>
          <p:cNvPr id="10" name="Picture 9" descr="A picture containing indoor, cluttered&#10;&#10;Description automatically generated">
            <a:extLst>
              <a:ext uri="{FF2B5EF4-FFF2-40B4-BE49-F238E27FC236}">
                <a16:creationId xmlns:a16="http://schemas.microsoft.com/office/drawing/2014/main" id="{45AD50B2-895C-2979-1836-A0D52017B8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6027" y="687141"/>
            <a:ext cx="4354513" cy="2830433"/>
          </a:xfrm>
          <a:prstGeom prst="rect">
            <a:avLst/>
          </a:prstGeom>
        </p:spPr>
      </p:pic>
      <p:pic>
        <p:nvPicPr>
          <p:cNvPr id="11" name="Picture 10" descr="A picture containing indoor, cluttered&#10;&#10;Description automatically generated">
            <a:extLst>
              <a:ext uri="{FF2B5EF4-FFF2-40B4-BE49-F238E27FC236}">
                <a16:creationId xmlns:a16="http://schemas.microsoft.com/office/drawing/2014/main" id="{84C5216E-85BD-6EE4-F387-7A5081832F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6405" y="3261871"/>
            <a:ext cx="3218830" cy="2145886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56788D1-7BCF-A621-5A6C-5525D437708D}"/>
              </a:ext>
            </a:extLst>
          </p:cNvPr>
          <p:cNvSpPr/>
          <p:nvPr/>
        </p:nvSpPr>
        <p:spPr>
          <a:xfrm>
            <a:off x="6757599" y="1914992"/>
            <a:ext cx="1296102" cy="1152128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rgbClr val="FFC000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A5517B5-46C7-CE79-88B8-AACEB1543878}"/>
              </a:ext>
            </a:extLst>
          </p:cNvPr>
          <p:cNvCxnSpPr>
            <a:cxnSpLocks/>
          </p:cNvCxnSpPr>
          <p:nvPr/>
        </p:nvCxnSpPr>
        <p:spPr>
          <a:xfrm flipH="1">
            <a:off x="4546405" y="1914992"/>
            <a:ext cx="2211194" cy="1346879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BAEDC8D-31F2-F2C4-F4C9-644B0155D43F}"/>
              </a:ext>
            </a:extLst>
          </p:cNvPr>
          <p:cNvCxnSpPr>
            <a:cxnSpLocks/>
          </p:cNvCxnSpPr>
          <p:nvPr/>
        </p:nvCxnSpPr>
        <p:spPr>
          <a:xfrm flipH="1">
            <a:off x="7765235" y="3072526"/>
            <a:ext cx="288466" cy="19078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08F69C2-3933-DA13-E15C-8BA84A2DD576}"/>
              </a:ext>
            </a:extLst>
          </p:cNvPr>
          <p:cNvSpPr txBox="1"/>
          <p:nvPr/>
        </p:nvSpPr>
        <p:spPr>
          <a:xfrm>
            <a:off x="7295402" y="4704693"/>
            <a:ext cx="2704971" cy="64633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n-lt"/>
              </a:rPr>
              <a:t>Fabrication at BME &amp; MFA</a:t>
            </a:r>
          </a:p>
          <a:p>
            <a:r>
              <a:rPr lang="en-US" sz="1800" dirty="0">
                <a:latin typeface="+mn-lt"/>
              </a:rPr>
              <a:t>(Energy Research Institute)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730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202F2E62-E20A-51EE-C940-A6FF683F8C7B}"/>
              </a:ext>
            </a:extLst>
          </p:cNvPr>
          <p:cNvSpPr txBox="1"/>
          <p:nvPr/>
        </p:nvSpPr>
        <p:spPr>
          <a:xfrm>
            <a:off x="127000" y="5376182"/>
            <a:ext cx="3274614" cy="2589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en-US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Indolese</a:t>
            </a: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 et al., Nano Lett., 20, 7129 (2020)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33E38FB-1FFB-A3B8-E60E-23813EADB293}"/>
              </a:ext>
            </a:extLst>
          </p:cNvPr>
          <p:cNvGrpSpPr/>
          <p:nvPr/>
        </p:nvGrpSpPr>
        <p:grpSpPr>
          <a:xfrm>
            <a:off x="4008135" y="619233"/>
            <a:ext cx="2032080" cy="1881187"/>
            <a:chOff x="53895" y="747714"/>
            <a:chExt cx="2238376" cy="219551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6AF274F-3B3E-AC07-0A1E-4214E047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001" y="747714"/>
              <a:ext cx="2165270" cy="2195511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F7891DB-92B3-CC9D-CA8A-A857BC6DA119}"/>
                </a:ext>
              </a:extLst>
            </p:cNvPr>
            <p:cNvSpPr/>
            <p:nvPr/>
          </p:nvSpPr>
          <p:spPr>
            <a:xfrm>
              <a:off x="53895" y="779412"/>
              <a:ext cx="314325" cy="5317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ZoneTexte 2">
            <a:extLst>
              <a:ext uri="{FF2B5EF4-FFF2-40B4-BE49-F238E27FC236}">
                <a16:creationId xmlns:a16="http://schemas.microsoft.com/office/drawing/2014/main" id="{DA493DB4-EF31-197D-FF3D-A69FA1B61316}"/>
              </a:ext>
            </a:extLst>
          </p:cNvPr>
          <p:cNvSpPr txBox="1"/>
          <p:nvPr/>
        </p:nvSpPr>
        <p:spPr>
          <a:xfrm>
            <a:off x="147241" y="3156103"/>
            <a:ext cx="4373698" cy="1431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latin typeface="+mn-lt"/>
              </a:rPr>
              <a:t>Act as SQUID with in-plane magnetic field</a:t>
            </a:r>
          </a:p>
          <a:p>
            <a:pPr marL="285750" indent="-285750">
              <a:spcAft>
                <a:spcPts val="6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latin typeface="+mn-lt"/>
              </a:rPr>
              <a:t>Can be used to measure CPR</a:t>
            </a:r>
          </a:p>
          <a:p>
            <a:pPr marL="285750" indent="-285750">
              <a:spcAft>
                <a:spcPts val="6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latin typeface="+mn-lt"/>
              </a:rPr>
              <a:t>No Fraunhofer correction needed</a:t>
            </a:r>
          </a:p>
          <a:p>
            <a:pPr marL="285750" indent="-285750">
              <a:spcAft>
                <a:spcPts val="6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latin typeface="+mn-lt"/>
              </a:rPr>
              <a:t>No split supercurrent observed</a:t>
            </a:r>
            <a:endParaRPr lang="en-GB" sz="1800" b="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399DA4F-A750-7557-278F-F30E5E5A3C2E}"/>
              </a:ext>
            </a:extLst>
          </p:cNvPr>
          <p:cNvGrpSpPr/>
          <p:nvPr/>
        </p:nvGrpSpPr>
        <p:grpSpPr>
          <a:xfrm>
            <a:off x="0" y="875274"/>
            <a:ext cx="3986639" cy="2109786"/>
            <a:chOff x="2292272" y="623889"/>
            <a:chExt cx="5299154" cy="281151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CDF1C40-11D0-8481-3CC4-C1DA4C895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92272" y="623889"/>
              <a:ext cx="5299154" cy="2811514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EB560BE-29D0-4D13-8563-05A6CC80BE3B}"/>
                </a:ext>
              </a:extLst>
            </p:cNvPr>
            <p:cNvSpPr/>
            <p:nvPr/>
          </p:nvSpPr>
          <p:spPr>
            <a:xfrm>
              <a:off x="2320845" y="623890"/>
              <a:ext cx="314325" cy="5317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118910E-F744-6140-BB18-C337D3211AF4}"/>
              </a:ext>
            </a:extLst>
          </p:cNvPr>
          <p:cNvGrpSpPr/>
          <p:nvPr/>
        </p:nvGrpSpPr>
        <p:grpSpPr>
          <a:xfrm>
            <a:off x="5080000" y="2294434"/>
            <a:ext cx="5098579" cy="3420566"/>
            <a:chOff x="5080000" y="2294434"/>
            <a:chExt cx="5098579" cy="3420566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14960AD-4E5E-1FBC-978B-E3E0CFAFA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80000" y="2294434"/>
              <a:ext cx="5098579" cy="3420566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5BC3FE0-0780-D0F3-2BF1-F4C23073BAB1}"/>
                </a:ext>
              </a:extLst>
            </p:cNvPr>
            <p:cNvSpPr/>
            <p:nvPr/>
          </p:nvSpPr>
          <p:spPr>
            <a:xfrm>
              <a:off x="5191126" y="2457665"/>
              <a:ext cx="395510" cy="2968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CBDD930-068E-3290-A6C7-30F742ECCF28}"/>
                </a:ext>
              </a:extLst>
            </p:cNvPr>
            <p:cNvSpPr/>
            <p:nvPr/>
          </p:nvSpPr>
          <p:spPr>
            <a:xfrm>
              <a:off x="5328681" y="4185146"/>
              <a:ext cx="395510" cy="2968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F9EB000-E042-5BD3-DF77-73B3C3F0BF64}"/>
                </a:ext>
              </a:extLst>
            </p:cNvPr>
            <p:cNvSpPr/>
            <p:nvPr/>
          </p:nvSpPr>
          <p:spPr>
            <a:xfrm>
              <a:off x="5328681" y="5418193"/>
              <a:ext cx="395510" cy="2968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4F90F6D7-379C-1AA2-61C2-461E582FF6F9}"/>
              </a:ext>
            </a:extLst>
          </p:cNvPr>
          <p:cNvSpPr txBox="1"/>
          <p:nvPr/>
        </p:nvSpPr>
        <p:spPr>
          <a:xfrm>
            <a:off x="127000" y="68263"/>
            <a:ext cx="2288319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7619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Double layer SQUID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823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xtBox 152">
            <a:extLst>
              <a:ext uri="{FF2B5EF4-FFF2-40B4-BE49-F238E27FC236}">
                <a16:creationId xmlns:a16="http://schemas.microsoft.com/office/drawing/2014/main" id="{5BAE8E40-1C06-2E28-7471-528677A0A41C}"/>
              </a:ext>
            </a:extLst>
          </p:cNvPr>
          <p:cNvSpPr txBox="1"/>
          <p:nvPr/>
        </p:nvSpPr>
        <p:spPr>
          <a:xfrm>
            <a:off x="108175" y="197690"/>
            <a:ext cx="4980860" cy="2408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33"/>
              </a:lnSpc>
            </a:pP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Lab facilities</a:t>
            </a:r>
            <a:endParaRPr lang="hu-HU" sz="20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ext Box 162">
            <a:extLst>
              <a:ext uri="{FF2B5EF4-FFF2-40B4-BE49-F238E27FC236}">
                <a16:creationId xmlns:a16="http://schemas.microsoft.com/office/drawing/2014/main" id="{1025D727-EB55-65D7-9187-1631FDA22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2408" y="4088547"/>
            <a:ext cx="205941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+mn-lt"/>
              </a:rPr>
              <a:t>Fridge, </a:t>
            </a:r>
            <a:r>
              <a:rPr lang="en-US" sz="1600" dirty="0" err="1">
                <a:latin typeface="+mn-lt"/>
              </a:rPr>
              <a:t>Tfridge</a:t>
            </a:r>
            <a:r>
              <a:rPr lang="en-US" sz="1600" dirty="0">
                <a:latin typeface="+mn-lt"/>
              </a:rPr>
              <a:t> ≈ 7mK</a:t>
            </a:r>
          </a:p>
          <a:p>
            <a:r>
              <a:rPr lang="en-US" sz="1600" dirty="0">
                <a:latin typeface="+mn-lt"/>
              </a:rPr>
              <a:t>RF lines</a:t>
            </a:r>
          </a:p>
          <a:p>
            <a:r>
              <a:rPr lang="en-US" sz="1600" dirty="0">
                <a:latin typeface="+mn-lt"/>
              </a:rPr>
              <a:t>3D Vector magnet:</a:t>
            </a:r>
          </a:p>
          <a:p>
            <a:r>
              <a:rPr lang="en-US" sz="1600" dirty="0">
                <a:latin typeface="+mn-lt"/>
              </a:rPr>
              <a:t> 6-2-2T</a:t>
            </a:r>
          </a:p>
        </p:txBody>
      </p:sp>
      <p:pic>
        <p:nvPicPr>
          <p:cNvPr id="8" name="Picture 7" descr="A picture containing indoor, cluttered, equipment, messy&#10;&#10;Description automatically generated">
            <a:extLst>
              <a:ext uri="{FF2B5EF4-FFF2-40B4-BE49-F238E27FC236}">
                <a16:creationId xmlns:a16="http://schemas.microsoft.com/office/drawing/2014/main" id="{B38B0C7B-08A5-15CC-752E-6E73CB4D26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7115"/>
            <a:ext cx="5272408" cy="3026118"/>
          </a:xfrm>
          <a:prstGeom prst="rect">
            <a:avLst/>
          </a:prstGeom>
        </p:spPr>
      </p:pic>
      <p:pic>
        <p:nvPicPr>
          <p:cNvPr id="15" name="Picture 14" descr="A picture containing indoor, green, kitchen, building&#10;&#10;Description automatically generated">
            <a:extLst>
              <a:ext uri="{FF2B5EF4-FFF2-40B4-BE49-F238E27FC236}">
                <a16:creationId xmlns:a16="http://schemas.microsoft.com/office/drawing/2014/main" id="{CAEF20B0-24BB-5CF8-3DC0-1E60EF376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993" y="674985"/>
            <a:ext cx="3052523" cy="2289393"/>
          </a:xfrm>
          <a:prstGeom prst="rect">
            <a:avLst/>
          </a:prstGeom>
        </p:spPr>
      </p:pic>
      <p:pic>
        <p:nvPicPr>
          <p:cNvPr id="16" name="Picture 2" descr="http://nanoelectronics.physics.bme.hu/sites/nanoelectronics.physics.bme.hu/files/vti.JPG">
            <a:extLst>
              <a:ext uri="{FF2B5EF4-FFF2-40B4-BE49-F238E27FC236}">
                <a16:creationId xmlns:a16="http://schemas.microsoft.com/office/drawing/2014/main" id="{A0A2B8E9-8ACA-AE1A-AA74-DE5D24B35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1313" y="703900"/>
            <a:ext cx="2282641" cy="3043523"/>
          </a:xfrm>
          <a:prstGeom prst="rect">
            <a:avLst/>
          </a:prstGeom>
          <a:noFill/>
        </p:spPr>
      </p:pic>
      <p:pic>
        <p:nvPicPr>
          <p:cNvPr id="17" name="Picture 2" descr="http://dept.phy.bme.hu/beyond_physics/Laborfelujitas%20-%202011-2012/slides/IMG_0763.JPG">
            <a:extLst>
              <a:ext uri="{FF2B5EF4-FFF2-40B4-BE49-F238E27FC236}">
                <a16:creationId xmlns:a16="http://schemas.microsoft.com/office/drawing/2014/main" id="{1FFFEE94-72B5-5A37-B058-E56A64E74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60822" y="674985"/>
            <a:ext cx="1653958" cy="2480937"/>
          </a:xfrm>
          <a:prstGeom prst="rect">
            <a:avLst/>
          </a:prstGeom>
          <a:noFill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1564038-93D5-17EB-FA96-58865895A21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227" y="662022"/>
            <a:ext cx="3245773" cy="24343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D5E8C18-9277-515A-81EA-B64C99E1148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0" t="38217"/>
          <a:stretch/>
        </p:blipFill>
        <p:spPr>
          <a:xfrm>
            <a:off x="7166972" y="3087886"/>
            <a:ext cx="2927253" cy="26063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9720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xtBox 152">
            <a:extLst>
              <a:ext uri="{FF2B5EF4-FFF2-40B4-BE49-F238E27FC236}">
                <a16:creationId xmlns:a16="http://schemas.microsoft.com/office/drawing/2014/main" id="{5BAE8E40-1C06-2E28-7471-528677A0A41C}"/>
              </a:ext>
            </a:extLst>
          </p:cNvPr>
          <p:cNvSpPr txBox="1"/>
          <p:nvPr/>
        </p:nvSpPr>
        <p:spPr>
          <a:xfrm>
            <a:off x="108175" y="197690"/>
            <a:ext cx="4980860" cy="2408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761970" eaLnBrk="1" fontAlgn="auto" hangingPunct="1">
              <a:lnSpc>
                <a:spcPts val="1833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Research focus – Hybrid quantum circuits</a:t>
            </a:r>
            <a:endParaRPr lang="hu-HU" sz="2000" b="1" dirty="0">
              <a:solidFill>
                <a:prstClr val="black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5116E0-10CD-11C3-0D67-502170A34648}"/>
              </a:ext>
            </a:extLst>
          </p:cNvPr>
          <p:cNvSpPr txBox="1"/>
          <p:nvPr/>
        </p:nvSpPr>
        <p:spPr>
          <a:xfrm>
            <a:off x="4181027" y="688482"/>
            <a:ext cx="3446510" cy="60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619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67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Van der Waals heterostructures</a:t>
            </a:r>
          </a:p>
          <a:p>
            <a:pPr defTabSz="7619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67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B050C1-0D8F-D0AE-9DC5-46C182E8F1FB}"/>
              </a:ext>
            </a:extLst>
          </p:cNvPr>
          <p:cNvSpPr txBox="1"/>
          <p:nvPr/>
        </p:nvSpPr>
        <p:spPr>
          <a:xfrm>
            <a:off x="108176" y="3449372"/>
            <a:ext cx="3199979" cy="348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619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67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High frequency studies and qubits</a:t>
            </a:r>
          </a:p>
        </p:txBody>
      </p:sp>
      <p:pic>
        <p:nvPicPr>
          <p:cNvPr id="20" name="Picture 19" descr="A close-up of a circuit board&#10;&#10;Description automatically generated">
            <a:extLst>
              <a:ext uri="{FF2B5EF4-FFF2-40B4-BE49-F238E27FC236}">
                <a16:creationId xmlns:a16="http://schemas.microsoft.com/office/drawing/2014/main" id="{A9EF3646-9BF2-7BDD-BE0E-6375C4B04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505" y="3909474"/>
            <a:ext cx="2498882" cy="166592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0281CD5-04AF-D7D7-CF03-45698EB6410D}"/>
              </a:ext>
            </a:extLst>
          </p:cNvPr>
          <p:cNvSpPr txBox="1"/>
          <p:nvPr/>
        </p:nvSpPr>
        <p:spPr>
          <a:xfrm>
            <a:off x="6930520" y="3621317"/>
            <a:ext cx="1244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619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Spintronics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20F6DD-D7D8-697E-BD70-C191B76E30BF}"/>
              </a:ext>
            </a:extLst>
          </p:cNvPr>
          <p:cNvSpPr txBox="1"/>
          <p:nvPr/>
        </p:nvSpPr>
        <p:spPr>
          <a:xfrm>
            <a:off x="306523" y="689720"/>
            <a:ext cx="2574487" cy="374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619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33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+mn-cs"/>
              </a:rPr>
              <a:t>Quantum electronics lab</a:t>
            </a:r>
          </a:p>
        </p:txBody>
      </p:sp>
      <p:pic>
        <p:nvPicPr>
          <p:cNvPr id="28" name="Picture 2" descr="Spintronics">
            <a:extLst>
              <a:ext uri="{FF2B5EF4-FFF2-40B4-BE49-F238E27FC236}">
                <a16:creationId xmlns:a16="http://schemas.microsoft.com/office/drawing/2014/main" id="{28D538F2-1B16-3885-C781-19E112B6D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r="39827"/>
          <a:stretch/>
        </p:blipFill>
        <p:spPr bwMode="auto">
          <a:xfrm>
            <a:off x="5625353" y="4483389"/>
            <a:ext cx="2438707" cy="1108753"/>
          </a:xfrm>
          <a:prstGeom prst="rect">
            <a:avLst/>
          </a:prstGeom>
          <a:noFill/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1BF539C-7673-6294-D588-A15A0332DC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25"/>
          <a:stretch/>
        </p:blipFill>
        <p:spPr bwMode="auto">
          <a:xfrm>
            <a:off x="8064060" y="3710436"/>
            <a:ext cx="1894142" cy="1864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F7D4FA5-F32F-ECA3-F4E0-40C2905E0AB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lum/>
            <a:alphaModFix/>
          </a:blip>
          <a:srcRect r="63908"/>
          <a:stretch/>
        </p:blipFill>
        <p:spPr>
          <a:xfrm>
            <a:off x="2993407" y="3814129"/>
            <a:ext cx="1751275" cy="1778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627C79-F956-449B-0D76-F4EBF18D66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9045" y="983435"/>
            <a:ext cx="2271096" cy="25199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A09632-37CA-4590-0CFF-B0AC7E9AC5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5" y="1068360"/>
            <a:ext cx="3360101" cy="1890057"/>
          </a:xfrm>
          <a:prstGeom prst="rect">
            <a:avLst/>
          </a:prstGeom>
        </p:spPr>
      </p:pic>
      <p:pic>
        <p:nvPicPr>
          <p:cNvPr id="5" name="Picture 2" descr="Abstract Image">
            <a:extLst>
              <a:ext uri="{FF2B5EF4-FFF2-40B4-BE49-F238E27FC236}">
                <a16:creationId xmlns:a16="http://schemas.microsoft.com/office/drawing/2014/main" id="{EC76348E-342B-5BEC-1DBC-626B01AC3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852" y="1447941"/>
            <a:ext cx="3356417" cy="169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1179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7000" y="68263"/>
            <a:ext cx="232948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7619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Josephson junctions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CD9A1C-231D-B805-7B9A-2B4489578D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09" b="43765"/>
          <a:stretch/>
        </p:blipFill>
        <p:spPr>
          <a:xfrm>
            <a:off x="254243" y="778931"/>
            <a:ext cx="3287356" cy="211666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EB1142D-0F31-0CCB-DBA1-6F8100E6AD5D}"/>
              </a:ext>
            </a:extLst>
          </p:cNvPr>
          <p:cNvGrpSpPr/>
          <p:nvPr/>
        </p:nvGrpSpPr>
        <p:grpSpPr>
          <a:xfrm>
            <a:off x="7501467" y="1808738"/>
            <a:ext cx="1092200" cy="423333"/>
            <a:chOff x="4529219" y="1202266"/>
            <a:chExt cx="1092200" cy="423333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9872BE6-C59F-839E-78B5-AC19BAB194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29219" y="1413932"/>
              <a:ext cx="1092200" cy="1"/>
            </a:xfrm>
            <a:prstGeom prst="line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F207CE2-DE15-32C3-F190-F20DB3208329}"/>
                </a:ext>
              </a:extLst>
            </p:cNvPr>
            <p:cNvCxnSpPr>
              <a:cxnSpLocks/>
            </p:cNvCxnSpPr>
            <p:nvPr/>
          </p:nvCxnSpPr>
          <p:spPr>
            <a:xfrm>
              <a:off x="4834467" y="1202266"/>
              <a:ext cx="491066" cy="423333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99B6805-5034-BA9E-7E68-6970ADC6C5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34467" y="1202266"/>
              <a:ext cx="491066" cy="423333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AAEA8C6-1C69-DEDE-E839-044E1A045C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50039" t="51232"/>
          <a:stretch/>
        </p:blipFill>
        <p:spPr>
          <a:xfrm>
            <a:off x="4304020" y="1424676"/>
            <a:ext cx="1805393" cy="133963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E955F66-1354-C612-AAF0-EC4E40E58636}"/>
              </a:ext>
            </a:extLst>
          </p:cNvPr>
          <p:cNvSpPr/>
          <p:nvPr/>
        </p:nvSpPr>
        <p:spPr>
          <a:xfrm>
            <a:off x="2103519" y="1696679"/>
            <a:ext cx="143435" cy="224118"/>
          </a:xfrm>
          <a:prstGeom prst="rect">
            <a:avLst/>
          </a:prstGeom>
          <a:noFill/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E47F08-A241-E8BA-7587-6FEB4B514FC7}"/>
              </a:ext>
            </a:extLst>
          </p:cNvPr>
          <p:cNvSpPr/>
          <p:nvPr/>
        </p:nvSpPr>
        <p:spPr>
          <a:xfrm>
            <a:off x="4298918" y="1386121"/>
            <a:ext cx="1805393" cy="1378185"/>
          </a:xfrm>
          <a:prstGeom prst="rect">
            <a:avLst/>
          </a:prstGeom>
          <a:noFill/>
          <a:ln w="41275">
            <a:solidFill>
              <a:srgbClr val="FF99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B0173A3-C5D2-D890-4A39-2B8A4527CDC9}"/>
              </a:ext>
            </a:extLst>
          </p:cNvPr>
          <p:cNvCxnSpPr>
            <a:cxnSpLocks/>
          </p:cNvCxnSpPr>
          <p:nvPr/>
        </p:nvCxnSpPr>
        <p:spPr>
          <a:xfrm flipV="1">
            <a:off x="2120061" y="1386121"/>
            <a:ext cx="2242539" cy="277285"/>
          </a:xfrm>
          <a:prstGeom prst="line">
            <a:avLst/>
          </a:prstGeom>
          <a:ln w="28575">
            <a:solidFill>
              <a:srgbClr val="FF99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6D08106-5F27-1B92-722F-BDA6CD03DDD8}"/>
              </a:ext>
            </a:extLst>
          </p:cNvPr>
          <p:cNvCxnSpPr>
            <a:cxnSpLocks/>
          </p:cNvCxnSpPr>
          <p:nvPr/>
        </p:nvCxnSpPr>
        <p:spPr>
          <a:xfrm>
            <a:off x="2175236" y="1920795"/>
            <a:ext cx="2118580" cy="840568"/>
          </a:xfrm>
          <a:prstGeom prst="line">
            <a:avLst/>
          </a:prstGeom>
          <a:ln w="28575">
            <a:solidFill>
              <a:srgbClr val="FF99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F7757BD-9A74-D54B-9E75-18AE543F37F2}"/>
              </a:ext>
            </a:extLst>
          </p:cNvPr>
          <p:cNvSpPr txBox="1"/>
          <p:nvPr/>
        </p:nvSpPr>
        <p:spPr>
          <a:xfrm>
            <a:off x="4190217" y="795761"/>
            <a:ext cx="3311249" cy="4616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1" fontAlgn="auto" hangingPunct="1">
              <a:lnSpc>
                <a:spcPts val="1833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67" dirty="0">
                <a:latin typeface="Calibri" panose="020F0502020204030204" pitchFamily="34" charset="0"/>
                <a:cs typeface="Calibri" panose="020F0502020204030204" pitchFamily="34" charset="0"/>
              </a:rPr>
              <a:t>Josephson junctions are basic building blocks of quantum circuits</a:t>
            </a:r>
            <a:endParaRPr lang="hu-HU" sz="1667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2C0CBD8-8809-0371-3396-189B20499A0D}"/>
              </a:ext>
            </a:extLst>
          </p:cNvPr>
          <p:cNvSpPr txBox="1"/>
          <p:nvPr/>
        </p:nvSpPr>
        <p:spPr>
          <a:xfrm>
            <a:off x="6749589" y="1730751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n-lt"/>
              </a:rPr>
              <a:t>=</a:t>
            </a:r>
          </a:p>
        </p:txBody>
      </p:sp>
      <p:pic>
        <p:nvPicPr>
          <p:cNvPr id="6" name="Picture 5" descr="A picture containing screenshot, diagram, text, design&#10;&#10;Description automatically generated">
            <a:extLst>
              <a:ext uri="{FF2B5EF4-FFF2-40B4-BE49-F238E27FC236}">
                <a16:creationId xmlns:a16="http://schemas.microsoft.com/office/drawing/2014/main" id="{CBE528C6-ED5F-D887-F389-BB0E0DBD97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3134" y="3006799"/>
            <a:ext cx="4237004" cy="25545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927CBB-0E4D-25F6-AC5A-928FEA038A74}"/>
              </a:ext>
            </a:extLst>
          </p:cNvPr>
          <p:cNvSpPr txBox="1"/>
          <p:nvPr/>
        </p:nvSpPr>
        <p:spPr>
          <a:xfrm>
            <a:off x="447894" y="3750628"/>
            <a:ext cx="3311249" cy="4616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eaLnBrk="1" fontAlgn="auto" hangingPunct="1">
              <a:lnSpc>
                <a:spcPts val="1833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67" dirty="0">
                <a:latin typeface="Calibri" panose="020F0502020204030204" pitchFamily="34" charset="0"/>
                <a:cs typeface="Calibri" panose="020F0502020204030204" pitchFamily="34" charset="0"/>
              </a:rPr>
              <a:t>Nanocircuits, e.g. graphene allows gate tunable JJs </a:t>
            </a:r>
            <a:r>
              <a:rPr lang="en-US" sz="1667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1667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gatemon</a:t>
            </a:r>
            <a:endParaRPr lang="hu-HU" sz="1667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C5FCC0-3E7D-0B85-BF3F-79A16ADAD951}"/>
              </a:ext>
            </a:extLst>
          </p:cNvPr>
          <p:cNvSpPr txBox="1"/>
          <p:nvPr/>
        </p:nvSpPr>
        <p:spPr>
          <a:xfrm>
            <a:off x="279643" y="2928871"/>
            <a:ext cx="2722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R. </a:t>
            </a:r>
            <a:r>
              <a:rPr lang="en-US" sz="1200" i="1" dirty="0" err="1"/>
              <a:t>Barends</a:t>
            </a:r>
            <a:r>
              <a:rPr lang="en-US" sz="1200" i="1" dirty="0"/>
              <a:t> et al, Nature 508, 500 (2014)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64CBEB-E7F6-E3E6-DCDD-E5D89BC6DE1A}"/>
              </a:ext>
            </a:extLst>
          </p:cNvPr>
          <p:cNvSpPr txBox="1"/>
          <p:nvPr/>
        </p:nvSpPr>
        <p:spPr>
          <a:xfrm>
            <a:off x="2175236" y="5369738"/>
            <a:ext cx="3183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J.G. Kroll et al, Nat. Comm 9, 4615 (2018))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989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5" grpId="0"/>
      <p:bldP spid="28" grpId="0"/>
      <p:bldP spid="9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7000" y="68263"/>
            <a:ext cx="325961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7619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What else they are good for?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F005E91-9875-8D14-C999-43F71ED25C73}"/>
              </a:ext>
            </a:extLst>
          </p:cNvPr>
          <p:cNvSpPr txBox="1"/>
          <p:nvPr/>
        </p:nvSpPr>
        <p:spPr>
          <a:xfrm>
            <a:off x="385321" y="758436"/>
            <a:ext cx="3457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+mn-lt"/>
              </a:rPr>
              <a:t>Topological SC with large SOC coupling</a:t>
            </a:r>
          </a:p>
        </p:txBody>
      </p:sp>
      <p:pic>
        <p:nvPicPr>
          <p:cNvPr id="44" name="Picture 43" descr="A picture containing LEGO, box&#10;&#10;Description automatically generated">
            <a:extLst>
              <a:ext uri="{FF2B5EF4-FFF2-40B4-BE49-F238E27FC236}">
                <a16:creationId xmlns:a16="http://schemas.microsoft.com/office/drawing/2014/main" id="{C110EAE4-1A51-D5B4-7E37-6E012EC57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5373" y="1146562"/>
            <a:ext cx="3232168" cy="181809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62195752-3598-7288-0F6B-DF692E2338C3}"/>
              </a:ext>
            </a:extLst>
          </p:cNvPr>
          <p:cNvSpPr txBox="1"/>
          <p:nvPr/>
        </p:nvSpPr>
        <p:spPr>
          <a:xfrm>
            <a:off x="4381151" y="770357"/>
            <a:ext cx="2683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+mn-lt"/>
              </a:rPr>
              <a:t>SC with quantum Hall physics</a:t>
            </a:r>
          </a:p>
        </p:txBody>
      </p:sp>
      <p:pic>
        <p:nvPicPr>
          <p:cNvPr id="48" name="Kép 8">
            <a:extLst>
              <a:ext uri="{FF2B5EF4-FFF2-40B4-BE49-F238E27FC236}">
                <a16:creationId xmlns:a16="http://schemas.microsoft.com/office/drawing/2014/main" id="{0245127B-BFEB-3088-471C-03FE3CA17D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07" y="3239897"/>
            <a:ext cx="2584964" cy="2414608"/>
          </a:xfrm>
          <a:prstGeom prst="rect">
            <a:avLst/>
          </a:prstGeom>
        </p:spPr>
      </p:pic>
      <p:pic>
        <p:nvPicPr>
          <p:cNvPr id="49" name="Kép 10">
            <a:extLst>
              <a:ext uri="{FF2B5EF4-FFF2-40B4-BE49-F238E27FC236}">
                <a16:creationId xmlns:a16="http://schemas.microsoft.com/office/drawing/2014/main" id="{77AD5FC4-5D8F-99FB-A668-A0A440D41EA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810"/>
          <a:stretch/>
        </p:blipFill>
        <p:spPr>
          <a:xfrm>
            <a:off x="2815651" y="3015760"/>
            <a:ext cx="1883988" cy="269924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310F9DB7-B549-B757-7EB5-C50000B400BE}"/>
              </a:ext>
            </a:extLst>
          </p:cNvPr>
          <p:cNvSpPr txBox="1"/>
          <p:nvPr/>
        </p:nvSpPr>
        <p:spPr>
          <a:xfrm>
            <a:off x="361709" y="2926752"/>
            <a:ext cx="2197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+mn-lt"/>
              </a:rPr>
              <a:t>Multiterminal junctions</a:t>
            </a:r>
          </a:p>
        </p:txBody>
      </p:sp>
      <p:pic>
        <p:nvPicPr>
          <p:cNvPr id="6" name="Picture 5" descr="A diagram of a rectangular object&#10;&#10;Description automatically generated">
            <a:extLst>
              <a:ext uri="{FF2B5EF4-FFF2-40B4-BE49-F238E27FC236}">
                <a16:creationId xmlns:a16="http://schemas.microsoft.com/office/drawing/2014/main" id="{8F91607C-9517-A51D-BF9C-44A281D45F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362" y="1012729"/>
            <a:ext cx="2678960" cy="17885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A8D62D-3CE7-3B00-5F6A-707FA75A2F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96882" y="1522772"/>
            <a:ext cx="1988877" cy="41317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807EF3-F89F-F6E2-3CB0-942994A99F29}"/>
              </a:ext>
            </a:extLst>
          </p:cNvPr>
          <p:cNvSpPr txBox="1"/>
          <p:nvPr/>
        </p:nvSpPr>
        <p:spPr>
          <a:xfrm>
            <a:off x="8180460" y="1068319"/>
            <a:ext cx="1594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+mn-lt"/>
              </a:rPr>
              <a:t>Protected qubits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8217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7000" y="68263"/>
            <a:ext cx="976549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7619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Outline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5330" y="760627"/>
            <a:ext cx="5576737" cy="4328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761970" eaLnBrk="1" fontAlgn="auto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GB" sz="2400" dirty="0">
                <a:solidFill>
                  <a:schemeClr val="tx1"/>
                </a:solidFill>
                <a:latin typeface="Calibri" panose="020F0502020204030204"/>
                <a:cs typeface="+mn-cs"/>
              </a:rPr>
              <a:t>Current-Phase Relation</a:t>
            </a:r>
          </a:p>
          <a:p>
            <a:pPr marL="342900" indent="-342900" defTabSz="761970" eaLnBrk="1" fontAlgn="auto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GB" sz="2400" dirty="0">
                <a:solidFill>
                  <a:schemeClr val="tx1"/>
                </a:solidFill>
                <a:latin typeface="Calibri" panose="020F0502020204030204"/>
                <a:cs typeface="+mn-cs"/>
              </a:rPr>
              <a:t> </a:t>
            </a:r>
            <a:r>
              <a:rPr lang="en-GB" sz="2400" dirty="0" err="1">
                <a:solidFill>
                  <a:schemeClr val="tx1"/>
                </a:solidFill>
                <a:latin typeface="Calibri" panose="020F0502020204030204"/>
                <a:cs typeface="+mn-cs"/>
              </a:rPr>
              <a:t>InAs</a:t>
            </a:r>
            <a:r>
              <a:rPr lang="en-GB" sz="2400" dirty="0">
                <a:solidFill>
                  <a:schemeClr val="tx1"/>
                </a:solidFill>
                <a:latin typeface="Calibri" panose="020F0502020204030204"/>
                <a:cs typeface="+mn-cs"/>
              </a:rPr>
              <a:t> 2DEG platform</a:t>
            </a:r>
          </a:p>
          <a:p>
            <a:pPr marL="342900" indent="-342900" defTabSz="761970" eaLnBrk="1" fontAlgn="auto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GB" sz="2400" dirty="0">
                <a:solidFill>
                  <a:schemeClr val="tx1"/>
                </a:solidFill>
                <a:latin typeface="Calibri" panose="020F0502020204030204"/>
                <a:cs typeface="+mn-cs"/>
              </a:rPr>
              <a:t>RF measurements</a:t>
            </a:r>
          </a:p>
          <a:p>
            <a:pPr marL="342900" indent="-342900" defTabSz="761970" eaLnBrk="1" fontAlgn="auto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GB" sz="2400" dirty="0">
                <a:solidFill>
                  <a:schemeClr val="tx1"/>
                </a:solidFill>
                <a:latin typeface="Calibri" panose="020F0502020204030204"/>
                <a:cs typeface="+mn-cs"/>
              </a:rPr>
              <a:t>Next steps</a:t>
            </a:r>
            <a:endParaRPr lang="hu-HU" sz="2400" dirty="0">
              <a:solidFill>
                <a:schemeClr val="tx1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F544B4-DD46-75DA-DC75-BD47D425C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8201" y="590279"/>
            <a:ext cx="2971800" cy="5124722"/>
          </a:xfrm>
          <a:prstGeom prst="rect">
            <a:avLst/>
          </a:prstGeom>
          <a:ln w="25400"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2FA3748-94F5-1AB7-530A-1F60E687D202}"/>
              </a:ext>
            </a:extLst>
          </p:cNvPr>
          <p:cNvSpPr/>
          <p:nvPr/>
        </p:nvSpPr>
        <p:spPr>
          <a:xfrm>
            <a:off x="5952067" y="590279"/>
            <a:ext cx="3352800" cy="5124721"/>
          </a:xfrm>
          <a:prstGeom prst="rect">
            <a:avLst/>
          </a:prstGeom>
          <a:gradFill>
            <a:gsLst>
              <a:gs pos="3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72FAC15-CEE4-686B-B1D9-5C82B05EB957}"/>
              </a:ext>
            </a:extLst>
          </p:cNvPr>
          <p:cNvGrpSpPr/>
          <p:nvPr/>
        </p:nvGrpSpPr>
        <p:grpSpPr>
          <a:xfrm>
            <a:off x="3961341" y="3250096"/>
            <a:ext cx="2952750" cy="2237893"/>
            <a:chOff x="219075" y="710096"/>
            <a:chExt cx="2952750" cy="223789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350E791-423C-B9C0-2FAF-4DC04329EE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468"/>
            <a:stretch/>
          </p:blipFill>
          <p:spPr>
            <a:xfrm>
              <a:off x="219075" y="710097"/>
              <a:ext cx="2835065" cy="2237892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CC07FBF-7EBC-E7AE-29D1-43645E39E7B5}"/>
                </a:ext>
              </a:extLst>
            </p:cNvPr>
            <p:cNvSpPr/>
            <p:nvPr/>
          </p:nvSpPr>
          <p:spPr>
            <a:xfrm>
              <a:off x="2800350" y="710096"/>
              <a:ext cx="371475" cy="1852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3639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7000" y="68263"/>
            <a:ext cx="232948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7619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Josephson junctions</a:t>
            </a:r>
          </a:p>
        </p:txBody>
      </p:sp>
      <p:pic>
        <p:nvPicPr>
          <p:cNvPr id="224" name="Image 220">
            <a:extLst>
              <a:ext uri="{FF2B5EF4-FFF2-40B4-BE49-F238E27FC236}">
                <a16:creationId xmlns:a16="http://schemas.microsoft.com/office/drawing/2014/main" id="{BAF8F23E-536D-4DC1-9558-3D729FA119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68" r="20632" b="6838"/>
          <a:stretch/>
        </p:blipFill>
        <p:spPr>
          <a:xfrm flipH="1">
            <a:off x="308242" y="1957051"/>
            <a:ext cx="1161017" cy="1755027"/>
          </a:xfrm>
          <a:prstGeom prst="rect">
            <a:avLst/>
          </a:prstGeom>
        </p:spPr>
      </p:pic>
      <p:sp>
        <p:nvSpPr>
          <p:cNvPr id="225" name="Rectangle 224">
            <a:extLst>
              <a:ext uri="{FF2B5EF4-FFF2-40B4-BE49-F238E27FC236}">
                <a16:creationId xmlns:a16="http://schemas.microsoft.com/office/drawing/2014/main" id="{8878BBBD-6E4B-4919-97D9-210D01BE49EA}"/>
              </a:ext>
            </a:extLst>
          </p:cNvPr>
          <p:cNvSpPr/>
          <p:nvPr/>
        </p:nvSpPr>
        <p:spPr>
          <a:xfrm>
            <a:off x="1465734" y="1209041"/>
            <a:ext cx="2476723" cy="264643"/>
          </a:xfrm>
          <a:prstGeom prst="rect">
            <a:avLst/>
          </a:prstGeom>
          <a:solidFill>
            <a:srgbClr val="3333CC">
              <a:lumMod val="40000"/>
              <a:lumOff val="60000"/>
            </a:srgbClr>
          </a:solidFill>
          <a:ln w="12700" cap="flat" cmpd="sng" algn="ctr">
            <a:solidFill>
              <a:srgbClr val="3333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162E3B24-6C30-40CB-B689-29D52DDDD26B}"/>
              </a:ext>
            </a:extLst>
          </p:cNvPr>
          <p:cNvSpPr/>
          <p:nvPr/>
        </p:nvSpPr>
        <p:spPr>
          <a:xfrm>
            <a:off x="3942459" y="1119578"/>
            <a:ext cx="1001186" cy="416308"/>
          </a:xfrm>
          <a:prstGeom prst="rect">
            <a:avLst/>
          </a:prstGeom>
          <a:solidFill>
            <a:srgbClr val="FFFFFF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9B904D8F-9EEA-4D02-B149-04C893D20F80}"/>
              </a:ext>
            </a:extLst>
          </p:cNvPr>
          <p:cNvSpPr/>
          <p:nvPr/>
        </p:nvSpPr>
        <p:spPr>
          <a:xfrm>
            <a:off x="467496" y="1119578"/>
            <a:ext cx="1000857" cy="416308"/>
          </a:xfrm>
          <a:prstGeom prst="rect">
            <a:avLst/>
          </a:prstGeom>
          <a:solidFill>
            <a:srgbClr val="FFFFFF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cxnSp>
        <p:nvCxnSpPr>
          <p:cNvPr id="233" name="Connecteur droit 8">
            <a:extLst>
              <a:ext uri="{FF2B5EF4-FFF2-40B4-BE49-F238E27FC236}">
                <a16:creationId xmlns:a16="http://schemas.microsoft.com/office/drawing/2014/main" id="{091CA215-716B-420D-9D08-9B18E88DFF29}"/>
              </a:ext>
            </a:extLst>
          </p:cNvPr>
          <p:cNvCxnSpPr/>
          <p:nvPr/>
        </p:nvCxnSpPr>
        <p:spPr>
          <a:xfrm>
            <a:off x="1470467" y="1477248"/>
            <a:ext cx="0" cy="4397531"/>
          </a:xfrm>
          <a:prstGeom prst="line">
            <a:avLst/>
          </a:prstGeom>
          <a:noFill/>
          <a:ln w="6350" cap="flat" cmpd="sng" algn="ctr">
            <a:solidFill>
              <a:srgbClr val="00CC99"/>
            </a:solidFill>
            <a:prstDash val="lgDash"/>
            <a:miter lim="800000"/>
          </a:ln>
          <a:effectLst/>
        </p:spPr>
      </p:cxnSp>
      <p:cxnSp>
        <p:nvCxnSpPr>
          <p:cNvPr id="234" name="Connecteur droit avec flèche 11">
            <a:extLst>
              <a:ext uri="{FF2B5EF4-FFF2-40B4-BE49-F238E27FC236}">
                <a16:creationId xmlns:a16="http://schemas.microsoft.com/office/drawing/2014/main" id="{B2182997-305F-4B79-AADE-B72DEEF3414C}"/>
              </a:ext>
            </a:extLst>
          </p:cNvPr>
          <p:cNvCxnSpPr>
            <a:stCxn id="225" idx="1"/>
          </p:cNvCxnSpPr>
          <p:nvPr/>
        </p:nvCxnSpPr>
        <p:spPr>
          <a:xfrm>
            <a:off x="1465734" y="1341363"/>
            <a:ext cx="2485966" cy="1027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  <a:headEnd type="triangle" w="med" len="lg"/>
            <a:tailEnd type="triangle" w="med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5" name="ZoneTexte 43">
                <a:extLst>
                  <a:ext uri="{FF2B5EF4-FFF2-40B4-BE49-F238E27FC236}">
                    <a16:creationId xmlns:a16="http://schemas.microsoft.com/office/drawing/2014/main" id="{AD2FE255-7B55-4828-B882-C37959A368FA}"/>
                  </a:ext>
                </a:extLst>
              </p:cNvPr>
              <p:cNvSpPr txBox="1"/>
              <p:nvPr/>
            </p:nvSpPr>
            <p:spPr>
              <a:xfrm>
                <a:off x="4252913" y="1194263"/>
                <a:ext cx="398761" cy="2669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s-AR" sz="2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𝛿</m:t>
                      </m:r>
                      <m:r>
                        <a:rPr kumimoji="0" lang="en-US" sz="2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/2</m:t>
                      </m:r>
                    </m:oMath>
                  </m:oMathPara>
                </a14:m>
                <a:endParaRPr kumimoji="0" lang="es-AR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cs"/>
                </a:endParaRPr>
              </a:p>
            </p:txBody>
          </p:sp>
        </mc:Choice>
        <mc:Fallback xmlns="">
          <p:sp>
            <p:nvSpPr>
              <p:cNvPr id="235" name="ZoneTexte 43">
                <a:extLst>
                  <a:ext uri="{FF2B5EF4-FFF2-40B4-BE49-F238E27FC236}">
                    <a16:creationId xmlns:a16="http://schemas.microsoft.com/office/drawing/2014/main" id="{AD2FE255-7B55-4828-B882-C37959A368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2913" y="1194263"/>
                <a:ext cx="398761" cy="266937"/>
              </a:xfrm>
              <a:prstGeom prst="rect">
                <a:avLst/>
              </a:prstGeom>
              <a:blipFill>
                <a:blip r:embed="rId7"/>
                <a:stretch>
                  <a:fillRect l="-23077" r="-26154" b="-568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6" name="ZoneTexte 44">
                <a:extLst>
                  <a:ext uri="{FF2B5EF4-FFF2-40B4-BE49-F238E27FC236}">
                    <a16:creationId xmlns:a16="http://schemas.microsoft.com/office/drawing/2014/main" id="{E42A818F-7950-448E-A965-664D50E1F9BD}"/>
                  </a:ext>
                </a:extLst>
              </p:cNvPr>
              <p:cNvSpPr txBox="1"/>
              <p:nvPr/>
            </p:nvSpPr>
            <p:spPr>
              <a:xfrm>
                <a:off x="696326" y="1194263"/>
                <a:ext cx="560275" cy="2669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−</m:t>
                      </m:r>
                      <m:r>
                        <a:rPr kumimoji="0" lang="es-AR" sz="2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𝛿</m:t>
                      </m:r>
                      <m:r>
                        <a:rPr kumimoji="0" lang="en-US" sz="2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/2</m:t>
                      </m:r>
                    </m:oMath>
                  </m:oMathPara>
                </a14:m>
                <a:endParaRPr kumimoji="0" lang="es-AR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cs"/>
                </a:endParaRPr>
              </a:p>
            </p:txBody>
          </p:sp>
        </mc:Choice>
        <mc:Fallback xmlns="">
          <p:sp>
            <p:nvSpPr>
              <p:cNvPr id="236" name="ZoneTexte 44">
                <a:extLst>
                  <a:ext uri="{FF2B5EF4-FFF2-40B4-BE49-F238E27FC236}">
                    <a16:creationId xmlns:a16="http://schemas.microsoft.com/office/drawing/2014/main" id="{E42A818F-7950-448E-A965-664D50E1F9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326" y="1194263"/>
                <a:ext cx="560275" cy="266937"/>
              </a:xfrm>
              <a:prstGeom prst="rect">
                <a:avLst/>
              </a:prstGeom>
              <a:blipFill>
                <a:blip r:embed="rId8"/>
                <a:stretch>
                  <a:fillRect l="-7609" r="-23913" b="-568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7" name="Rectangle 15">
                <a:extLst>
                  <a:ext uri="{FF2B5EF4-FFF2-40B4-BE49-F238E27FC236}">
                    <a16:creationId xmlns:a16="http://schemas.microsoft.com/office/drawing/2014/main" id="{E6C536AC-7268-4DF7-8A97-EDB3E087A5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62568" y="3653353"/>
                <a:ext cx="283787" cy="271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en-US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fr-FR" altLang="en-US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𝑘</m:t>
                          </m:r>
                        </m:e>
                        <m:sub>
                          <m:r>
                            <a:rPr kumimoji="0" lang="fr-FR" altLang="en-US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kumimoji="0" lang="en-US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+mn-cs"/>
                </a:endParaRPr>
              </a:p>
            </p:txBody>
          </p:sp>
        </mc:Choice>
        <mc:Fallback xmlns="">
          <p:sp>
            <p:nvSpPr>
              <p:cNvPr id="237" name="Rectangle 15">
                <a:extLst>
                  <a:ext uri="{FF2B5EF4-FFF2-40B4-BE49-F238E27FC236}">
                    <a16:creationId xmlns:a16="http://schemas.microsoft.com/office/drawing/2014/main" id="{E6C536AC-7268-4DF7-8A97-EDB3E087A5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62568" y="3653353"/>
                <a:ext cx="283787" cy="271810"/>
              </a:xfrm>
              <a:prstGeom prst="rect">
                <a:avLst/>
              </a:prstGeom>
              <a:blipFill>
                <a:blip r:embed="rId9"/>
                <a:stretch>
                  <a:fillRect l="-29787" r="-6383" b="-2888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8" name="Image 4">
            <a:extLst>
              <a:ext uri="{FF2B5EF4-FFF2-40B4-BE49-F238E27FC236}">
                <a16:creationId xmlns:a16="http://schemas.microsoft.com/office/drawing/2014/main" id="{69E9C644-DA3E-4257-89FF-8DE8BB1828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68" r="20632" b="6838"/>
          <a:stretch/>
        </p:blipFill>
        <p:spPr>
          <a:xfrm>
            <a:off x="3954395" y="1957051"/>
            <a:ext cx="1161017" cy="17550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9" name="Rectangle 15">
                <a:extLst>
                  <a:ext uri="{FF2B5EF4-FFF2-40B4-BE49-F238E27FC236}">
                    <a16:creationId xmlns:a16="http://schemas.microsoft.com/office/drawing/2014/main" id="{1C640EE5-88AA-4D41-AA2F-62F8DA7066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1140" y="2679626"/>
                <a:ext cx="176469" cy="2718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en-US" sz="2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µ</m:t>
                      </m:r>
                    </m:oMath>
                  </m:oMathPara>
                </a14:m>
                <a:endParaRPr kumimoji="0" lang="en-US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9" name="Rectangle 15">
                <a:extLst>
                  <a:ext uri="{FF2B5EF4-FFF2-40B4-BE49-F238E27FC236}">
                    <a16:creationId xmlns:a16="http://schemas.microsoft.com/office/drawing/2014/main" id="{1C640EE5-88AA-4D41-AA2F-62F8DA7066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81140" y="2679626"/>
                <a:ext cx="176469" cy="271810"/>
              </a:xfrm>
              <a:prstGeom prst="rect">
                <a:avLst/>
              </a:prstGeom>
              <a:blipFill>
                <a:blip r:embed="rId10"/>
                <a:stretch>
                  <a:fillRect l="-37931" r="-41379" b="-4318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0" name="Line 35">
            <a:extLst>
              <a:ext uri="{FF2B5EF4-FFF2-40B4-BE49-F238E27FC236}">
                <a16:creationId xmlns:a16="http://schemas.microsoft.com/office/drawing/2014/main" id="{2A8F58BE-02D1-4C56-9F71-A0A9FB795AD1}"/>
              </a:ext>
            </a:extLst>
          </p:cNvPr>
          <p:cNvSpPr>
            <a:spLocks noChangeShapeType="1"/>
          </p:cNvSpPr>
          <p:nvPr/>
        </p:nvSpPr>
        <p:spPr bwMode="auto">
          <a:xfrm>
            <a:off x="706209" y="2842422"/>
            <a:ext cx="4067740" cy="0"/>
          </a:xfrm>
          <a:prstGeom prst="line">
            <a:avLst/>
          </a:prstGeom>
          <a:noFill/>
          <a:ln w="11113" cap="flat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241" name="Freeform 28">
            <a:extLst>
              <a:ext uri="{FF2B5EF4-FFF2-40B4-BE49-F238E27FC236}">
                <a16:creationId xmlns:a16="http://schemas.microsoft.com/office/drawing/2014/main" id="{B0566C82-C42E-4760-980B-1D29E4F933D2}"/>
              </a:ext>
            </a:extLst>
          </p:cNvPr>
          <p:cNvSpPr>
            <a:spLocks/>
          </p:cNvSpPr>
          <p:nvPr/>
        </p:nvSpPr>
        <p:spPr bwMode="auto">
          <a:xfrm>
            <a:off x="2015883" y="1880103"/>
            <a:ext cx="1355513" cy="1346317"/>
          </a:xfrm>
          <a:custGeom>
            <a:avLst/>
            <a:gdLst>
              <a:gd name="T0" fmla="*/ 19 w 1169"/>
              <a:gd name="T1" fmla="*/ 81 h 1324"/>
              <a:gd name="T2" fmla="*/ 46 w 1169"/>
              <a:gd name="T3" fmla="*/ 199 h 1324"/>
              <a:gd name="T4" fmla="*/ 74 w 1169"/>
              <a:gd name="T5" fmla="*/ 310 h 1324"/>
              <a:gd name="T6" fmla="*/ 102 w 1169"/>
              <a:gd name="T7" fmla="*/ 416 h 1324"/>
              <a:gd name="T8" fmla="*/ 129 w 1169"/>
              <a:gd name="T9" fmla="*/ 516 h 1324"/>
              <a:gd name="T10" fmla="*/ 157 w 1169"/>
              <a:gd name="T11" fmla="*/ 610 h 1324"/>
              <a:gd name="T12" fmla="*/ 184 w 1169"/>
              <a:gd name="T13" fmla="*/ 698 h 1324"/>
              <a:gd name="T14" fmla="*/ 212 w 1169"/>
              <a:gd name="T15" fmla="*/ 780 h 1324"/>
              <a:gd name="T16" fmla="*/ 240 w 1169"/>
              <a:gd name="T17" fmla="*/ 857 h 1324"/>
              <a:gd name="T18" fmla="*/ 267 w 1169"/>
              <a:gd name="T19" fmla="*/ 928 h 1324"/>
              <a:gd name="T20" fmla="*/ 295 w 1169"/>
              <a:gd name="T21" fmla="*/ 993 h 1324"/>
              <a:gd name="T22" fmla="*/ 322 w 1169"/>
              <a:gd name="T23" fmla="*/ 1052 h 1324"/>
              <a:gd name="T24" fmla="*/ 350 w 1169"/>
              <a:gd name="T25" fmla="*/ 1105 h 1324"/>
              <a:gd name="T26" fmla="*/ 378 w 1169"/>
              <a:gd name="T27" fmla="*/ 1153 h 1324"/>
              <a:gd name="T28" fmla="*/ 405 w 1169"/>
              <a:gd name="T29" fmla="*/ 1194 h 1324"/>
              <a:gd name="T30" fmla="*/ 433 w 1169"/>
              <a:gd name="T31" fmla="*/ 1230 h 1324"/>
              <a:gd name="T32" fmla="*/ 460 w 1169"/>
              <a:gd name="T33" fmla="*/ 1260 h 1324"/>
              <a:gd name="T34" fmla="*/ 488 w 1169"/>
              <a:gd name="T35" fmla="*/ 1285 h 1324"/>
              <a:gd name="T36" fmla="*/ 516 w 1169"/>
              <a:gd name="T37" fmla="*/ 1303 h 1324"/>
              <a:gd name="T38" fmla="*/ 543 w 1169"/>
              <a:gd name="T39" fmla="*/ 1316 h 1324"/>
              <a:gd name="T40" fmla="*/ 571 w 1169"/>
              <a:gd name="T41" fmla="*/ 1322 h 1324"/>
              <a:gd name="T42" fmla="*/ 599 w 1169"/>
              <a:gd name="T43" fmla="*/ 1323 h 1324"/>
              <a:gd name="T44" fmla="*/ 626 w 1169"/>
              <a:gd name="T45" fmla="*/ 1318 h 1324"/>
              <a:gd name="T46" fmla="*/ 654 w 1169"/>
              <a:gd name="T47" fmla="*/ 1308 h 1324"/>
              <a:gd name="T48" fmla="*/ 681 w 1169"/>
              <a:gd name="T49" fmla="*/ 1291 h 1324"/>
              <a:gd name="T50" fmla="*/ 709 w 1169"/>
              <a:gd name="T51" fmla="*/ 1269 h 1324"/>
              <a:gd name="T52" fmla="*/ 737 w 1169"/>
              <a:gd name="T53" fmla="*/ 1241 h 1324"/>
              <a:gd name="T54" fmla="*/ 764 w 1169"/>
              <a:gd name="T55" fmla="*/ 1207 h 1324"/>
              <a:gd name="T56" fmla="*/ 792 w 1169"/>
              <a:gd name="T57" fmla="*/ 1167 h 1324"/>
              <a:gd name="T58" fmla="*/ 819 w 1169"/>
              <a:gd name="T59" fmla="*/ 1122 h 1324"/>
              <a:gd name="T60" fmla="*/ 847 w 1169"/>
              <a:gd name="T61" fmla="*/ 1070 h 1324"/>
              <a:gd name="T62" fmla="*/ 875 w 1169"/>
              <a:gd name="T63" fmla="*/ 1013 h 1324"/>
              <a:gd name="T64" fmla="*/ 902 w 1169"/>
              <a:gd name="T65" fmla="*/ 950 h 1324"/>
              <a:gd name="T66" fmla="*/ 930 w 1169"/>
              <a:gd name="T67" fmla="*/ 881 h 1324"/>
              <a:gd name="T68" fmla="*/ 957 w 1169"/>
              <a:gd name="T69" fmla="*/ 807 h 1324"/>
              <a:gd name="T70" fmla="*/ 985 w 1169"/>
              <a:gd name="T71" fmla="*/ 726 h 1324"/>
              <a:gd name="T72" fmla="*/ 1013 w 1169"/>
              <a:gd name="T73" fmla="*/ 640 h 1324"/>
              <a:gd name="T74" fmla="*/ 1040 w 1169"/>
              <a:gd name="T75" fmla="*/ 548 h 1324"/>
              <a:gd name="T76" fmla="*/ 1068 w 1169"/>
              <a:gd name="T77" fmla="*/ 450 h 1324"/>
              <a:gd name="T78" fmla="*/ 1095 w 1169"/>
              <a:gd name="T79" fmla="*/ 346 h 1324"/>
              <a:gd name="T80" fmla="*/ 1123 w 1169"/>
              <a:gd name="T81" fmla="*/ 236 h 1324"/>
              <a:gd name="T82" fmla="*/ 1151 w 1169"/>
              <a:gd name="T83" fmla="*/ 121 h 1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169" h="1324">
                <a:moveTo>
                  <a:pt x="0" y="0"/>
                </a:moveTo>
                <a:lnTo>
                  <a:pt x="10" y="41"/>
                </a:lnTo>
                <a:lnTo>
                  <a:pt x="19" y="81"/>
                </a:lnTo>
                <a:lnTo>
                  <a:pt x="28" y="121"/>
                </a:lnTo>
                <a:lnTo>
                  <a:pt x="37" y="160"/>
                </a:lnTo>
                <a:lnTo>
                  <a:pt x="46" y="199"/>
                </a:lnTo>
                <a:lnTo>
                  <a:pt x="56" y="236"/>
                </a:lnTo>
                <a:lnTo>
                  <a:pt x="65" y="274"/>
                </a:lnTo>
                <a:lnTo>
                  <a:pt x="74" y="310"/>
                </a:lnTo>
                <a:lnTo>
                  <a:pt x="83" y="346"/>
                </a:lnTo>
                <a:lnTo>
                  <a:pt x="92" y="381"/>
                </a:lnTo>
                <a:lnTo>
                  <a:pt x="102" y="416"/>
                </a:lnTo>
                <a:lnTo>
                  <a:pt x="111" y="450"/>
                </a:lnTo>
                <a:lnTo>
                  <a:pt x="120" y="483"/>
                </a:lnTo>
                <a:lnTo>
                  <a:pt x="129" y="516"/>
                </a:lnTo>
                <a:lnTo>
                  <a:pt x="138" y="548"/>
                </a:lnTo>
                <a:lnTo>
                  <a:pt x="148" y="579"/>
                </a:lnTo>
                <a:lnTo>
                  <a:pt x="157" y="610"/>
                </a:lnTo>
                <a:lnTo>
                  <a:pt x="166" y="640"/>
                </a:lnTo>
                <a:lnTo>
                  <a:pt x="175" y="669"/>
                </a:lnTo>
                <a:lnTo>
                  <a:pt x="184" y="698"/>
                </a:lnTo>
                <a:lnTo>
                  <a:pt x="194" y="726"/>
                </a:lnTo>
                <a:lnTo>
                  <a:pt x="203" y="754"/>
                </a:lnTo>
                <a:lnTo>
                  <a:pt x="212" y="780"/>
                </a:lnTo>
                <a:lnTo>
                  <a:pt x="221" y="807"/>
                </a:lnTo>
                <a:lnTo>
                  <a:pt x="230" y="832"/>
                </a:lnTo>
                <a:lnTo>
                  <a:pt x="240" y="857"/>
                </a:lnTo>
                <a:lnTo>
                  <a:pt x="249" y="881"/>
                </a:lnTo>
                <a:lnTo>
                  <a:pt x="258" y="905"/>
                </a:lnTo>
                <a:lnTo>
                  <a:pt x="267" y="928"/>
                </a:lnTo>
                <a:lnTo>
                  <a:pt x="276" y="950"/>
                </a:lnTo>
                <a:lnTo>
                  <a:pt x="286" y="972"/>
                </a:lnTo>
                <a:lnTo>
                  <a:pt x="295" y="993"/>
                </a:lnTo>
                <a:lnTo>
                  <a:pt x="304" y="1013"/>
                </a:lnTo>
                <a:lnTo>
                  <a:pt x="313" y="1033"/>
                </a:lnTo>
                <a:lnTo>
                  <a:pt x="322" y="1052"/>
                </a:lnTo>
                <a:lnTo>
                  <a:pt x="332" y="1070"/>
                </a:lnTo>
                <a:lnTo>
                  <a:pt x="341" y="1088"/>
                </a:lnTo>
                <a:lnTo>
                  <a:pt x="350" y="1105"/>
                </a:lnTo>
                <a:lnTo>
                  <a:pt x="359" y="1122"/>
                </a:lnTo>
                <a:lnTo>
                  <a:pt x="368" y="1137"/>
                </a:lnTo>
                <a:lnTo>
                  <a:pt x="378" y="1153"/>
                </a:lnTo>
                <a:lnTo>
                  <a:pt x="387" y="1167"/>
                </a:lnTo>
                <a:lnTo>
                  <a:pt x="396" y="1181"/>
                </a:lnTo>
                <a:lnTo>
                  <a:pt x="405" y="1194"/>
                </a:lnTo>
                <a:lnTo>
                  <a:pt x="414" y="1207"/>
                </a:lnTo>
                <a:lnTo>
                  <a:pt x="424" y="1219"/>
                </a:lnTo>
                <a:lnTo>
                  <a:pt x="433" y="1230"/>
                </a:lnTo>
                <a:lnTo>
                  <a:pt x="442" y="1241"/>
                </a:lnTo>
                <a:lnTo>
                  <a:pt x="451" y="1251"/>
                </a:lnTo>
                <a:lnTo>
                  <a:pt x="460" y="1260"/>
                </a:lnTo>
                <a:lnTo>
                  <a:pt x="470" y="1269"/>
                </a:lnTo>
                <a:lnTo>
                  <a:pt x="479" y="1277"/>
                </a:lnTo>
                <a:lnTo>
                  <a:pt x="488" y="1285"/>
                </a:lnTo>
                <a:lnTo>
                  <a:pt x="497" y="1291"/>
                </a:lnTo>
                <a:lnTo>
                  <a:pt x="506" y="1297"/>
                </a:lnTo>
                <a:lnTo>
                  <a:pt x="516" y="1303"/>
                </a:lnTo>
                <a:lnTo>
                  <a:pt x="525" y="1308"/>
                </a:lnTo>
                <a:lnTo>
                  <a:pt x="534" y="1312"/>
                </a:lnTo>
                <a:lnTo>
                  <a:pt x="543" y="1316"/>
                </a:lnTo>
                <a:lnTo>
                  <a:pt x="552" y="1318"/>
                </a:lnTo>
                <a:lnTo>
                  <a:pt x="562" y="1321"/>
                </a:lnTo>
                <a:lnTo>
                  <a:pt x="571" y="1322"/>
                </a:lnTo>
                <a:lnTo>
                  <a:pt x="580" y="1323"/>
                </a:lnTo>
                <a:lnTo>
                  <a:pt x="589" y="1324"/>
                </a:lnTo>
                <a:lnTo>
                  <a:pt x="599" y="1323"/>
                </a:lnTo>
                <a:lnTo>
                  <a:pt x="608" y="1322"/>
                </a:lnTo>
                <a:lnTo>
                  <a:pt x="617" y="1321"/>
                </a:lnTo>
                <a:lnTo>
                  <a:pt x="626" y="1318"/>
                </a:lnTo>
                <a:lnTo>
                  <a:pt x="635" y="1316"/>
                </a:lnTo>
                <a:lnTo>
                  <a:pt x="645" y="1312"/>
                </a:lnTo>
                <a:lnTo>
                  <a:pt x="654" y="1308"/>
                </a:lnTo>
                <a:lnTo>
                  <a:pt x="663" y="1303"/>
                </a:lnTo>
                <a:lnTo>
                  <a:pt x="672" y="1297"/>
                </a:lnTo>
                <a:lnTo>
                  <a:pt x="681" y="1291"/>
                </a:lnTo>
                <a:lnTo>
                  <a:pt x="691" y="1285"/>
                </a:lnTo>
                <a:lnTo>
                  <a:pt x="700" y="1277"/>
                </a:lnTo>
                <a:lnTo>
                  <a:pt x="709" y="1269"/>
                </a:lnTo>
                <a:lnTo>
                  <a:pt x="718" y="1260"/>
                </a:lnTo>
                <a:lnTo>
                  <a:pt x="727" y="1251"/>
                </a:lnTo>
                <a:lnTo>
                  <a:pt x="737" y="1241"/>
                </a:lnTo>
                <a:lnTo>
                  <a:pt x="746" y="1230"/>
                </a:lnTo>
                <a:lnTo>
                  <a:pt x="755" y="1219"/>
                </a:lnTo>
                <a:lnTo>
                  <a:pt x="764" y="1207"/>
                </a:lnTo>
                <a:lnTo>
                  <a:pt x="773" y="1194"/>
                </a:lnTo>
                <a:lnTo>
                  <a:pt x="783" y="1181"/>
                </a:lnTo>
                <a:lnTo>
                  <a:pt x="792" y="1167"/>
                </a:lnTo>
                <a:lnTo>
                  <a:pt x="801" y="1153"/>
                </a:lnTo>
                <a:lnTo>
                  <a:pt x="810" y="1137"/>
                </a:lnTo>
                <a:lnTo>
                  <a:pt x="819" y="1122"/>
                </a:lnTo>
                <a:lnTo>
                  <a:pt x="829" y="1105"/>
                </a:lnTo>
                <a:lnTo>
                  <a:pt x="838" y="1088"/>
                </a:lnTo>
                <a:lnTo>
                  <a:pt x="847" y="1070"/>
                </a:lnTo>
                <a:lnTo>
                  <a:pt x="856" y="1052"/>
                </a:lnTo>
                <a:lnTo>
                  <a:pt x="865" y="1033"/>
                </a:lnTo>
                <a:lnTo>
                  <a:pt x="875" y="1013"/>
                </a:lnTo>
                <a:lnTo>
                  <a:pt x="884" y="993"/>
                </a:lnTo>
                <a:lnTo>
                  <a:pt x="893" y="972"/>
                </a:lnTo>
                <a:lnTo>
                  <a:pt x="902" y="950"/>
                </a:lnTo>
                <a:lnTo>
                  <a:pt x="911" y="928"/>
                </a:lnTo>
                <a:lnTo>
                  <a:pt x="921" y="905"/>
                </a:lnTo>
                <a:lnTo>
                  <a:pt x="930" y="881"/>
                </a:lnTo>
                <a:lnTo>
                  <a:pt x="939" y="857"/>
                </a:lnTo>
                <a:lnTo>
                  <a:pt x="948" y="832"/>
                </a:lnTo>
                <a:lnTo>
                  <a:pt x="957" y="807"/>
                </a:lnTo>
                <a:lnTo>
                  <a:pt x="967" y="780"/>
                </a:lnTo>
                <a:lnTo>
                  <a:pt x="976" y="754"/>
                </a:lnTo>
                <a:lnTo>
                  <a:pt x="985" y="726"/>
                </a:lnTo>
                <a:lnTo>
                  <a:pt x="994" y="698"/>
                </a:lnTo>
                <a:lnTo>
                  <a:pt x="1003" y="669"/>
                </a:lnTo>
                <a:lnTo>
                  <a:pt x="1013" y="640"/>
                </a:lnTo>
                <a:lnTo>
                  <a:pt x="1022" y="610"/>
                </a:lnTo>
                <a:lnTo>
                  <a:pt x="1031" y="579"/>
                </a:lnTo>
                <a:lnTo>
                  <a:pt x="1040" y="548"/>
                </a:lnTo>
                <a:lnTo>
                  <a:pt x="1049" y="516"/>
                </a:lnTo>
                <a:lnTo>
                  <a:pt x="1059" y="483"/>
                </a:lnTo>
                <a:lnTo>
                  <a:pt x="1068" y="450"/>
                </a:lnTo>
                <a:lnTo>
                  <a:pt x="1077" y="416"/>
                </a:lnTo>
                <a:lnTo>
                  <a:pt x="1086" y="381"/>
                </a:lnTo>
                <a:lnTo>
                  <a:pt x="1095" y="346"/>
                </a:lnTo>
                <a:lnTo>
                  <a:pt x="1105" y="310"/>
                </a:lnTo>
                <a:lnTo>
                  <a:pt x="1114" y="274"/>
                </a:lnTo>
                <a:lnTo>
                  <a:pt x="1123" y="236"/>
                </a:lnTo>
                <a:lnTo>
                  <a:pt x="1132" y="199"/>
                </a:lnTo>
                <a:lnTo>
                  <a:pt x="1141" y="160"/>
                </a:lnTo>
                <a:lnTo>
                  <a:pt x="1151" y="121"/>
                </a:lnTo>
                <a:lnTo>
                  <a:pt x="1160" y="81"/>
                </a:lnTo>
                <a:lnTo>
                  <a:pt x="1169" y="41"/>
                </a:lnTo>
              </a:path>
            </a:pathLst>
          </a:custGeom>
          <a:noFill/>
          <a:ln w="12700" cap="flat" cmpd="sng" algn="ctr">
            <a:solidFill>
              <a:srgbClr val="000000"/>
            </a:solidFill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grpSp>
        <p:nvGrpSpPr>
          <p:cNvPr id="242" name="Groupe 62">
            <a:extLst>
              <a:ext uri="{FF2B5EF4-FFF2-40B4-BE49-F238E27FC236}">
                <a16:creationId xmlns:a16="http://schemas.microsoft.com/office/drawing/2014/main" id="{B977FE1F-2692-40F9-88C1-1DDFB60EEDE1}"/>
              </a:ext>
            </a:extLst>
          </p:cNvPr>
          <p:cNvGrpSpPr/>
          <p:nvPr/>
        </p:nvGrpSpPr>
        <p:grpSpPr>
          <a:xfrm>
            <a:off x="3089368" y="2683850"/>
            <a:ext cx="287549" cy="77717"/>
            <a:chOff x="6851162" y="3896360"/>
            <a:chExt cx="308219" cy="79200"/>
          </a:xfrm>
          <a:solidFill>
            <a:srgbClr val="000000"/>
          </a:solidFill>
        </p:grpSpPr>
        <p:sp>
          <p:nvSpPr>
            <p:cNvPr id="243" name="Ellipse 89">
              <a:extLst>
                <a:ext uri="{FF2B5EF4-FFF2-40B4-BE49-F238E27FC236}">
                  <a16:creationId xmlns:a16="http://schemas.microsoft.com/office/drawing/2014/main" id="{3CC62ABA-9F12-4386-B3E0-8741A5A69C08}"/>
                </a:ext>
              </a:extLst>
            </p:cNvPr>
            <p:cNvSpPr/>
            <p:nvPr/>
          </p:nvSpPr>
          <p:spPr>
            <a:xfrm>
              <a:off x="6851162" y="3896360"/>
              <a:ext cx="79200" cy="79200"/>
            </a:xfrm>
            <a:prstGeom prst="ellipse">
              <a:avLst/>
            </a:prstGeom>
            <a:grpFill/>
            <a:ln w="127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cxnSp>
          <p:nvCxnSpPr>
            <p:cNvPr id="244" name="Connecteur droit avec flèche 90">
              <a:extLst>
                <a:ext uri="{FF2B5EF4-FFF2-40B4-BE49-F238E27FC236}">
                  <a16:creationId xmlns:a16="http://schemas.microsoft.com/office/drawing/2014/main" id="{65144EAC-6F96-4E2A-9883-AF46A57DE2AF}"/>
                </a:ext>
              </a:extLst>
            </p:cNvPr>
            <p:cNvCxnSpPr>
              <a:stCxn id="243" idx="6"/>
            </p:cNvCxnSpPr>
            <p:nvPr/>
          </p:nvCxnSpPr>
          <p:spPr>
            <a:xfrm>
              <a:off x="6930362" y="3935960"/>
              <a:ext cx="229019" cy="0"/>
            </a:xfrm>
            <a:prstGeom prst="straightConnector1">
              <a:avLst/>
            </a:prstGeom>
            <a:grpFill/>
            <a:ln w="31750" cap="flat" cmpd="sng" algn="ctr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</p:cxnSp>
      </p:grpSp>
      <p:grpSp>
        <p:nvGrpSpPr>
          <p:cNvPr id="245" name="Groupe 63">
            <a:extLst>
              <a:ext uri="{FF2B5EF4-FFF2-40B4-BE49-F238E27FC236}">
                <a16:creationId xmlns:a16="http://schemas.microsoft.com/office/drawing/2014/main" id="{F38F7E97-1662-43E1-86F6-128DA2F8C34C}"/>
              </a:ext>
            </a:extLst>
          </p:cNvPr>
          <p:cNvGrpSpPr/>
          <p:nvPr/>
        </p:nvGrpSpPr>
        <p:grpSpPr>
          <a:xfrm flipH="1">
            <a:off x="2151357" y="2915303"/>
            <a:ext cx="283723" cy="81249"/>
            <a:chOff x="6847562" y="3896360"/>
            <a:chExt cx="304118" cy="82800"/>
          </a:xfrm>
        </p:grpSpPr>
        <p:sp>
          <p:nvSpPr>
            <p:cNvPr id="246" name="Ellipse 87">
              <a:extLst>
                <a:ext uri="{FF2B5EF4-FFF2-40B4-BE49-F238E27FC236}">
                  <a16:creationId xmlns:a16="http://schemas.microsoft.com/office/drawing/2014/main" id="{EB4F33B2-E329-4ECD-B095-81D806485C3F}"/>
                </a:ext>
              </a:extLst>
            </p:cNvPr>
            <p:cNvSpPr/>
            <p:nvPr/>
          </p:nvSpPr>
          <p:spPr>
            <a:xfrm>
              <a:off x="6847562" y="3896360"/>
              <a:ext cx="82800" cy="82800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cxnSp>
          <p:nvCxnSpPr>
            <p:cNvPr id="247" name="Connecteur droit avec flèche 88">
              <a:extLst>
                <a:ext uri="{FF2B5EF4-FFF2-40B4-BE49-F238E27FC236}">
                  <a16:creationId xmlns:a16="http://schemas.microsoft.com/office/drawing/2014/main" id="{85E60E14-58F5-4F3D-88CF-CDF1442666FD}"/>
                </a:ext>
              </a:extLst>
            </p:cNvPr>
            <p:cNvCxnSpPr>
              <a:stCxn id="246" idx="6"/>
            </p:cNvCxnSpPr>
            <p:nvPr/>
          </p:nvCxnSpPr>
          <p:spPr>
            <a:xfrm flipV="1">
              <a:off x="6930362" y="3934460"/>
              <a:ext cx="221318" cy="3300"/>
            </a:xfrm>
            <a:prstGeom prst="straightConnector1">
              <a:avLst/>
            </a:prstGeom>
            <a:noFill/>
            <a:ln w="31750" cap="flat" cmpd="sng" algn="ctr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</p:cxnSp>
      </p:grpSp>
      <p:cxnSp>
        <p:nvCxnSpPr>
          <p:cNvPr id="248" name="Connecteur droit 69">
            <a:extLst>
              <a:ext uri="{FF2B5EF4-FFF2-40B4-BE49-F238E27FC236}">
                <a16:creationId xmlns:a16="http://schemas.microsoft.com/office/drawing/2014/main" id="{141E5ACC-F48B-494F-8895-D5AF79A979A7}"/>
              </a:ext>
            </a:extLst>
          </p:cNvPr>
          <p:cNvCxnSpPr/>
          <p:nvPr/>
        </p:nvCxnSpPr>
        <p:spPr>
          <a:xfrm>
            <a:off x="3217183" y="2724010"/>
            <a:ext cx="734517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sp>
        <p:nvSpPr>
          <p:cNvPr id="252" name="Arc 251">
            <a:extLst>
              <a:ext uri="{FF2B5EF4-FFF2-40B4-BE49-F238E27FC236}">
                <a16:creationId xmlns:a16="http://schemas.microsoft.com/office/drawing/2014/main" id="{947A8A18-9B5E-4955-868B-5294925AC9CB}"/>
              </a:ext>
            </a:extLst>
          </p:cNvPr>
          <p:cNvSpPr/>
          <p:nvPr/>
        </p:nvSpPr>
        <p:spPr>
          <a:xfrm>
            <a:off x="3841584" y="2723870"/>
            <a:ext cx="218264" cy="231115"/>
          </a:xfrm>
          <a:prstGeom prst="arc">
            <a:avLst>
              <a:gd name="adj1" fmla="val 16165040"/>
              <a:gd name="adj2" fmla="val 5411426"/>
            </a:avLst>
          </a:prstGeom>
          <a:noFill/>
          <a:ln w="952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cxnSp>
        <p:nvCxnSpPr>
          <p:cNvPr id="305" name="Connecteur droit 71">
            <a:extLst>
              <a:ext uri="{FF2B5EF4-FFF2-40B4-BE49-F238E27FC236}">
                <a16:creationId xmlns:a16="http://schemas.microsoft.com/office/drawing/2014/main" id="{EC51E882-1EC3-40F4-98CD-F665F73E2259}"/>
              </a:ext>
            </a:extLst>
          </p:cNvPr>
          <p:cNvCxnSpPr>
            <a:stCxn id="246" idx="2"/>
          </p:cNvCxnSpPr>
          <p:nvPr/>
        </p:nvCxnSpPr>
        <p:spPr>
          <a:xfrm>
            <a:off x="2435081" y="2955928"/>
            <a:ext cx="1516620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sp>
        <p:nvSpPr>
          <p:cNvPr id="306" name="Arc 305">
            <a:extLst>
              <a:ext uri="{FF2B5EF4-FFF2-40B4-BE49-F238E27FC236}">
                <a16:creationId xmlns:a16="http://schemas.microsoft.com/office/drawing/2014/main" id="{91BCF1F1-E3FF-423B-ADF2-09E00E5E9868}"/>
              </a:ext>
            </a:extLst>
          </p:cNvPr>
          <p:cNvSpPr/>
          <p:nvPr/>
        </p:nvSpPr>
        <p:spPr>
          <a:xfrm>
            <a:off x="3841666" y="2724004"/>
            <a:ext cx="218308" cy="228820"/>
          </a:xfrm>
          <a:prstGeom prst="arc">
            <a:avLst>
              <a:gd name="adj1" fmla="val 16165040"/>
              <a:gd name="adj2" fmla="val 106991"/>
            </a:avLst>
          </a:prstGeom>
          <a:noFill/>
          <a:ln w="6350" cap="flat" cmpd="sng" algn="ctr">
            <a:solidFill>
              <a:srgbClr val="000000"/>
            </a:solidFill>
            <a:prstDash val="solid"/>
            <a:miter lim="800000"/>
            <a:tailEnd type="stealth" w="med" len="sm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07" name="Rectangle 306">
            <a:extLst>
              <a:ext uri="{FF2B5EF4-FFF2-40B4-BE49-F238E27FC236}">
                <a16:creationId xmlns:a16="http://schemas.microsoft.com/office/drawing/2014/main" id="{19F0A8CE-CC9F-4C55-B69B-6DEE0F93E2D7}"/>
              </a:ext>
            </a:extLst>
          </p:cNvPr>
          <p:cNvSpPr/>
          <p:nvPr/>
        </p:nvSpPr>
        <p:spPr>
          <a:xfrm>
            <a:off x="1694735" y="1794395"/>
            <a:ext cx="1966670" cy="285912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2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08" name="ZoneTexte 66">
            <a:extLst>
              <a:ext uri="{FF2B5EF4-FFF2-40B4-BE49-F238E27FC236}">
                <a16:creationId xmlns:a16="http://schemas.microsoft.com/office/drawing/2014/main" id="{B728A9D8-086B-4517-B6A0-18A91C494805}"/>
              </a:ext>
            </a:extLst>
          </p:cNvPr>
          <p:cNvSpPr txBox="1"/>
          <p:nvPr/>
        </p:nvSpPr>
        <p:spPr>
          <a:xfrm>
            <a:off x="2654161" y="1665616"/>
            <a:ext cx="315850" cy="362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</a:t>
            </a:r>
            <a:endParaRPr kumimoji="0" lang="es-AR" sz="20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311" name="Connecteur droit 7">
            <a:extLst>
              <a:ext uri="{FF2B5EF4-FFF2-40B4-BE49-F238E27FC236}">
                <a16:creationId xmlns:a16="http://schemas.microsoft.com/office/drawing/2014/main" id="{E69C8B98-8C2E-492B-9747-3F4630E8E123}"/>
              </a:ext>
            </a:extLst>
          </p:cNvPr>
          <p:cNvCxnSpPr/>
          <p:nvPr/>
        </p:nvCxnSpPr>
        <p:spPr>
          <a:xfrm>
            <a:off x="3894465" y="2036242"/>
            <a:ext cx="0" cy="4436416"/>
          </a:xfrm>
          <a:prstGeom prst="line">
            <a:avLst/>
          </a:prstGeom>
          <a:noFill/>
          <a:ln w="6350" cap="flat" cmpd="sng" algn="ctr">
            <a:solidFill>
              <a:srgbClr val="00CC99"/>
            </a:solidFill>
            <a:prstDash val="lgDash"/>
            <a:miter lim="800000"/>
          </a:ln>
          <a:effectLst/>
        </p:spPr>
      </p:cxnSp>
      <p:sp>
        <p:nvSpPr>
          <p:cNvPr id="312" name="ZoneTexte 65">
            <a:extLst>
              <a:ext uri="{FF2B5EF4-FFF2-40B4-BE49-F238E27FC236}">
                <a16:creationId xmlns:a16="http://schemas.microsoft.com/office/drawing/2014/main" id="{00F17299-2A90-4FF3-8FC1-F72940610B62}"/>
              </a:ext>
            </a:extLst>
          </p:cNvPr>
          <p:cNvSpPr txBox="1"/>
          <p:nvPr/>
        </p:nvSpPr>
        <p:spPr>
          <a:xfrm>
            <a:off x="5065367" y="3173279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 &lt; 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ymbol" panose="05050102010706020507" pitchFamily="18" charset="2"/>
                <a:cs typeface="+mn-cs"/>
              </a:rPr>
              <a:t>D</a:t>
            </a:r>
          </a:p>
        </p:txBody>
      </p:sp>
      <p:grpSp>
        <p:nvGrpSpPr>
          <p:cNvPr id="313" name="Groupe 67">
            <a:extLst>
              <a:ext uri="{FF2B5EF4-FFF2-40B4-BE49-F238E27FC236}">
                <a16:creationId xmlns:a16="http://schemas.microsoft.com/office/drawing/2014/main" id="{98DA5B76-2BD4-4B98-96D7-B54A7AA1A4BC}"/>
              </a:ext>
            </a:extLst>
          </p:cNvPr>
          <p:cNvGrpSpPr/>
          <p:nvPr/>
        </p:nvGrpSpPr>
        <p:grpSpPr>
          <a:xfrm>
            <a:off x="1698015" y="3552198"/>
            <a:ext cx="2006753" cy="63869"/>
            <a:chOff x="2097469" y="3545033"/>
            <a:chExt cx="2151002" cy="66276"/>
          </a:xfrm>
        </p:grpSpPr>
        <p:sp>
          <p:nvSpPr>
            <p:cNvPr id="314" name="Freeform 34">
              <a:extLst>
                <a:ext uri="{FF2B5EF4-FFF2-40B4-BE49-F238E27FC236}">
                  <a16:creationId xmlns:a16="http://schemas.microsoft.com/office/drawing/2014/main" id="{06874F77-5E92-4B32-B477-7AD38F8F6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1471" y="3545033"/>
              <a:ext cx="127000" cy="66276"/>
            </a:xfrm>
            <a:custGeom>
              <a:avLst/>
              <a:gdLst>
                <a:gd name="T0" fmla="*/ 0 w 83"/>
                <a:gd name="T1" fmla="*/ 21 h 42"/>
                <a:gd name="T2" fmla="*/ 0 w 83"/>
                <a:gd name="T3" fmla="*/ 0 h 42"/>
                <a:gd name="T4" fmla="*/ 83 w 83"/>
                <a:gd name="T5" fmla="*/ 21 h 42"/>
                <a:gd name="T6" fmla="*/ 0 w 83"/>
                <a:gd name="T7" fmla="*/ 42 h 42"/>
                <a:gd name="T8" fmla="*/ 0 w 83"/>
                <a:gd name="T9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2">
                  <a:moveTo>
                    <a:pt x="0" y="21"/>
                  </a:moveTo>
                  <a:lnTo>
                    <a:pt x="0" y="0"/>
                  </a:lnTo>
                  <a:lnTo>
                    <a:pt x="83" y="21"/>
                  </a:lnTo>
                  <a:lnTo>
                    <a:pt x="0" y="42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endParaRPr>
            </a:p>
          </p:txBody>
        </p:sp>
        <p:sp>
          <p:nvSpPr>
            <p:cNvPr id="315" name="Line 35">
              <a:extLst>
                <a:ext uri="{FF2B5EF4-FFF2-40B4-BE49-F238E27FC236}">
                  <a16:creationId xmlns:a16="http://schemas.microsoft.com/office/drawing/2014/main" id="{34F8E817-D670-45AE-AC44-E5987DD90A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97469" y="3578171"/>
              <a:ext cx="2105696" cy="0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endParaRPr>
            </a:p>
          </p:txBody>
        </p:sp>
      </p:grpSp>
      <p:grpSp>
        <p:nvGrpSpPr>
          <p:cNvPr id="316" name="Groupe 80">
            <a:extLst>
              <a:ext uri="{FF2B5EF4-FFF2-40B4-BE49-F238E27FC236}">
                <a16:creationId xmlns:a16="http://schemas.microsoft.com/office/drawing/2014/main" id="{79898798-A3A7-41A8-94F6-F0F19AE6D61B}"/>
              </a:ext>
            </a:extLst>
          </p:cNvPr>
          <p:cNvGrpSpPr/>
          <p:nvPr/>
        </p:nvGrpSpPr>
        <p:grpSpPr>
          <a:xfrm rot="16200000">
            <a:off x="1825390" y="2830168"/>
            <a:ext cx="1745706" cy="63855"/>
            <a:chOff x="4823474" y="4986170"/>
            <a:chExt cx="2690813" cy="65088"/>
          </a:xfrm>
        </p:grpSpPr>
        <p:sp>
          <p:nvSpPr>
            <p:cNvPr id="317" name="Freeform 34">
              <a:extLst>
                <a:ext uri="{FF2B5EF4-FFF2-40B4-BE49-F238E27FC236}">
                  <a16:creationId xmlns:a16="http://schemas.microsoft.com/office/drawing/2014/main" id="{55A84494-4AFF-4137-9E2A-AFCAA43D3F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7288" y="4986170"/>
              <a:ext cx="126999" cy="65088"/>
            </a:xfrm>
            <a:custGeom>
              <a:avLst/>
              <a:gdLst>
                <a:gd name="T0" fmla="*/ 0 w 83"/>
                <a:gd name="T1" fmla="*/ 21 h 42"/>
                <a:gd name="T2" fmla="*/ 0 w 83"/>
                <a:gd name="T3" fmla="*/ 0 h 42"/>
                <a:gd name="T4" fmla="*/ 83 w 83"/>
                <a:gd name="T5" fmla="*/ 21 h 42"/>
                <a:gd name="T6" fmla="*/ 0 w 83"/>
                <a:gd name="T7" fmla="*/ 42 h 42"/>
                <a:gd name="T8" fmla="*/ 0 w 83"/>
                <a:gd name="T9" fmla="*/ 2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2">
                  <a:moveTo>
                    <a:pt x="0" y="21"/>
                  </a:moveTo>
                  <a:lnTo>
                    <a:pt x="0" y="0"/>
                  </a:lnTo>
                  <a:lnTo>
                    <a:pt x="83" y="21"/>
                  </a:lnTo>
                  <a:lnTo>
                    <a:pt x="0" y="42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endParaRPr>
            </a:p>
          </p:txBody>
        </p:sp>
        <p:sp>
          <p:nvSpPr>
            <p:cNvPr id="318" name="Line 35">
              <a:extLst>
                <a:ext uri="{FF2B5EF4-FFF2-40B4-BE49-F238E27FC236}">
                  <a16:creationId xmlns:a16="http://schemas.microsoft.com/office/drawing/2014/main" id="{D5918079-0878-4012-9B73-79D2E55253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23474" y="5019507"/>
              <a:ext cx="2563813" cy="0"/>
            </a:xfrm>
            <a:prstGeom prst="line">
              <a:avLst/>
            </a:prstGeom>
            <a:noFill/>
            <a:ln w="11113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9" name="ZoneTexte 83">
                <a:extLst>
                  <a:ext uri="{FF2B5EF4-FFF2-40B4-BE49-F238E27FC236}">
                    <a16:creationId xmlns:a16="http://schemas.microsoft.com/office/drawing/2014/main" id="{BAAADFAB-9C9A-42D3-AF91-96AEFDDC83D5}"/>
                  </a:ext>
                </a:extLst>
              </p:cNvPr>
              <p:cNvSpPr txBox="1"/>
              <p:nvPr/>
            </p:nvSpPr>
            <p:spPr>
              <a:xfrm>
                <a:off x="3612222" y="3097808"/>
                <a:ext cx="339480" cy="2669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−</m:t>
                      </m:r>
                      <m:r>
                        <a:rPr kumimoji="0" lang="es-AR" sz="2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∆</m:t>
                      </m:r>
                    </m:oMath>
                  </m:oMathPara>
                </a14:m>
                <a:endParaRPr kumimoji="0" lang="es-AR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cs"/>
                </a:endParaRPr>
              </a:p>
            </p:txBody>
          </p:sp>
        </mc:Choice>
        <mc:Fallback xmlns="">
          <p:sp>
            <p:nvSpPr>
              <p:cNvPr id="319" name="ZoneTexte 83">
                <a:extLst>
                  <a:ext uri="{FF2B5EF4-FFF2-40B4-BE49-F238E27FC236}">
                    <a16:creationId xmlns:a16="http://schemas.microsoft.com/office/drawing/2014/main" id="{BAAADFAB-9C9A-42D3-AF91-96AEFDDC83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2222" y="3097808"/>
                <a:ext cx="339480" cy="266937"/>
              </a:xfrm>
              <a:prstGeom prst="rect">
                <a:avLst/>
              </a:prstGeom>
              <a:blipFill>
                <a:blip r:embed="rId11"/>
                <a:stretch>
                  <a:fillRect l="-14545" r="-27273" b="-272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0" name="ZoneTexte 84">
                <a:extLst>
                  <a:ext uri="{FF2B5EF4-FFF2-40B4-BE49-F238E27FC236}">
                    <a16:creationId xmlns:a16="http://schemas.microsoft.com/office/drawing/2014/main" id="{627EE9A2-0E06-453F-931D-0815BAE5502D}"/>
                  </a:ext>
                </a:extLst>
              </p:cNvPr>
              <p:cNvSpPr txBox="1"/>
              <p:nvPr/>
            </p:nvSpPr>
            <p:spPr>
              <a:xfrm>
                <a:off x="3794203" y="2376872"/>
                <a:ext cx="177965" cy="2669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s-AR" sz="2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∆</m:t>
                      </m:r>
                    </m:oMath>
                  </m:oMathPara>
                </a14:m>
                <a:endParaRPr kumimoji="0" lang="es-AR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cs"/>
                </a:endParaRPr>
              </a:p>
            </p:txBody>
          </p:sp>
        </mc:Choice>
        <mc:Fallback xmlns="">
          <p:sp>
            <p:nvSpPr>
              <p:cNvPr id="320" name="ZoneTexte 84">
                <a:extLst>
                  <a:ext uri="{FF2B5EF4-FFF2-40B4-BE49-F238E27FC236}">
                    <a16:creationId xmlns:a16="http://schemas.microsoft.com/office/drawing/2014/main" id="{627EE9A2-0E06-453F-931D-0815BAE550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4203" y="2376872"/>
                <a:ext cx="177965" cy="266937"/>
              </a:xfrm>
              <a:prstGeom prst="rect">
                <a:avLst/>
              </a:prstGeom>
              <a:blipFill>
                <a:blip r:embed="rId12"/>
                <a:stretch>
                  <a:fillRect l="-40000" r="-40000" b="-2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1" name="Groupe 1">
            <a:extLst>
              <a:ext uri="{FF2B5EF4-FFF2-40B4-BE49-F238E27FC236}">
                <a16:creationId xmlns:a16="http://schemas.microsoft.com/office/drawing/2014/main" id="{CB43E150-3739-4615-911C-F809B8D484F9}"/>
              </a:ext>
            </a:extLst>
          </p:cNvPr>
          <p:cNvGrpSpPr/>
          <p:nvPr/>
        </p:nvGrpSpPr>
        <p:grpSpPr>
          <a:xfrm rot="10800000">
            <a:off x="1351482" y="2724946"/>
            <a:ext cx="1897596" cy="231116"/>
            <a:chOff x="2228958" y="3177670"/>
            <a:chExt cx="2033999" cy="239827"/>
          </a:xfrm>
        </p:grpSpPr>
        <p:cxnSp>
          <p:nvCxnSpPr>
            <p:cNvPr id="322" name="Connecteur droit 60">
              <a:extLst>
                <a:ext uri="{FF2B5EF4-FFF2-40B4-BE49-F238E27FC236}">
                  <a16:creationId xmlns:a16="http://schemas.microsoft.com/office/drawing/2014/main" id="{9DA58809-9F11-4D3E-BCA5-F1A88DEBDCE9}"/>
                </a:ext>
              </a:extLst>
            </p:cNvPr>
            <p:cNvCxnSpPr/>
            <p:nvPr/>
          </p:nvCxnSpPr>
          <p:spPr>
            <a:xfrm>
              <a:off x="3359720" y="3177815"/>
              <a:ext cx="787316" cy="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  <p:sp>
          <p:nvSpPr>
            <p:cNvPr id="323" name="Arc 322">
              <a:extLst>
                <a:ext uri="{FF2B5EF4-FFF2-40B4-BE49-F238E27FC236}">
                  <a16:creationId xmlns:a16="http://schemas.microsoft.com/office/drawing/2014/main" id="{BCF53300-E076-4DAB-A011-81A83C8F5CD7}"/>
                </a:ext>
              </a:extLst>
            </p:cNvPr>
            <p:cNvSpPr/>
            <p:nvPr/>
          </p:nvSpPr>
          <p:spPr>
            <a:xfrm>
              <a:off x="4029004" y="3177670"/>
              <a:ext cx="233953" cy="239827"/>
            </a:xfrm>
            <a:prstGeom prst="arc">
              <a:avLst>
                <a:gd name="adj1" fmla="val 16165040"/>
                <a:gd name="adj2" fmla="val 5411426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cxnSp>
          <p:nvCxnSpPr>
            <p:cNvPr id="324" name="Connecteur droit 74">
              <a:extLst>
                <a:ext uri="{FF2B5EF4-FFF2-40B4-BE49-F238E27FC236}">
                  <a16:creationId xmlns:a16="http://schemas.microsoft.com/office/drawing/2014/main" id="{E45050F9-9ADD-4403-9ECE-9B80178297AC}"/>
                </a:ext>
              </a:extLst>
            </p:cNvPr>
            <p:cNvCxnSpPr>
              <a:stCxn id="243" idx="2"/>
            </p:cNvCxnSpPr>
            <p:nvPr/>
          </p:nvCxnSpPr>
          <p:spPr>
            <a:xfrm rot="10800000" flipH="1">
              <a:off x="2228958" y="3280964"/>
              <a:ext cx="1746887" cy="135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</p:cxnSp>
      </p:grpSp>
      <p:sp>
        <p:nvSpPr>
          <p:cNvPr id="325" name="Arc 324">
            <a:extLst>
              <a:ext uri="{FF2B5EF4-FFF2-40B4-BE49-F238E27FC236}">
                <a16:creationId xmlns:a16="http://schemas.microsoft.com/office/drawing/2014/main" id="{5F8B35C1-3071-48EF-A994-2739EDA7AA69}"/>
              </a:ext>
            </a:extLst>
          </p:cNvPr>
          <p:cNvSpPr/>
          <p:nvPr/>
        </p:nvSpPr>
        <p:spPr>
          <a:xfrm rot="10800000">
            <a:off x="1351481" y="2728012"/>
            <a:ext cx="218308" cy="228820"/>
          </a:xfrm>
          <a:prstGeom prst="arc">
            <a:avLst>
              <a:gd name="adj1" fmla="val 16165040"/>
              <a:gd name="adj2" fmla="val 106991"/>
            </a:avLst>
          </a:prstGeom>
          <a:noFill/>
          <a:ln w="6350" cap="flat" cmpd="sng" algn="ctr">
            <a:solidFill>
              <a:srgbClr val="000000"/>
            </a:solidFill>
            <a:prstDash val="solid"/>
            <a:miter lim="800000"/>
            <a:tailEnd type="stealth" w="med" len="sm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6" name="Objet 2">
                <a:extLst>
                  <a:ext uri="{FF2B5EF4-FFF2-40B4-BE49-F238E27FC236}">
                    <a16:creationId xmlns:a16="http://schemas.microsoft.com/office/drawing/2014/main" id="{7A2946CE-AD40-402F-BB55-C8CE6C67283E}"/>
                  </a:ext>
                </a:extLst>
              </p:cNvPr>
              <p:cNvSpPr txBox="1"/>
              <p:nvPr/>
            </p:nvSpPr>
            <p:spPr bwMode="auto">
              <a:xfrm>
                <a:off x="3163257" y="4816098"/>
                <a:ext cx="2251075" cy="7286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 fontScale="92500"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kumimoji="0" lang="en-US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𝛿</m:t>
                          </m:r>
                        </m:num>
                        <m:den>
                          <m:r>
                            <a:rPr kumimoji="0" lang="en-US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en-US" sz="2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−</m:t>
                      </m:r>
                      <m:func>
                        <m:funcPr>
                          <m:ctrlPr>
                            <a:rPr kumimoji="0" lang="en-US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000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arccos</m:t>
                          </m:r>
                        </m:fName>
                        <m:e>
                          <m:r>
                            <a:rPr kumimoji="0" lang="en-US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(</m:t>
                          </m:r>
                        </m:e>
                      </m:func>
                      <m:r>
                        <a:rPr kumimoji="0" lang="en-US" sz="2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𝐸</m:t>
                      </m:r>
                      <m:r>
                        <a:rPr kumimoji="0" lang="en-US" sz="2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/</m:t>
                      </m:r>
                      <m:r>
                        <m:rPr>
                          <m:sty m:val="p"/>
                        </m:rPr>
                        <a:rPr kumimoji="0" lang="en-US" sz="2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Δ</m:t>
                      </m:r>
                      <m:r>
                        <a:rPr kumimoji="0" lang="en-US" sz="2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cs"/>
                </a:endParaRPr>
              </a:p>
            </p:txBody>
          </p:sp>
        </mc:Choice>
        <mc:Fallback xmlns="">
          <p:sp>
            <p:nvSpPr>
              <p:cNvPr id="326" name="Objet 2">
                <a:extLst>
                  <a:ext uri="{FF2B5EF4-FFF2-40B4-BE49-F238E27FC236}">
                    <a16:creationId xmlns:a16="http://schemas.microsoft.com/office/drawing/2014/main" id="{7A2946CE-AD40-402F-BB55-C8CE6C6728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63257" y="4816098"/>
                <a:ext cx="2251075" cy="72866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7" name="Objet 78">
                <a:extLst>
                  <a:ext uri="{FF2B5EF4-FFF2-40B4-BE49-F238E27FC236}">
                    <a16:creationId xmlns:a16="http://schemas.microsoft.com/office/drawing/2014/main" id="{D11A5977-1976-4E9F-8794-397EC0D04B6C}"/>
                  </a:ext>
                </a:extLst>
              </p:cNvPr>
              <p:cNvSpPr txBox="1"/>
              <p:nvPr/>
            </p:nvSpPr>
            <p:spPr bwMode="auto">
              <a:xfrm>
                <a:off x="131062" y="4792538"/>
                <a:ext cx="2251075" cy="728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 fontScale="92500"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kumimoji="0" lang="en-US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𝛿</m:t>
                          </m:r>
                        </m:num>
                        <m:den>
                          <m:r>
                            <a:rPr kumimoji="0" lang="en-US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en-US" sz="2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−</m:t>
                      </m:r>
                      <m:func>
                        <m:funcPr>
                          <m:ctrlPr>
                            <a:rPr kumimoji="0" lang="en-US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000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arccos</m:t>
                          </m:r>
                        </m:fName>
                        <m:e>
                          <m:r>
                            <a:rPr kumimoji="0" lang="en-US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(</m:t>
                          </m:r>
                        </m:e>
                      </m:func>
                      <m:r>
                        <a:rPr kumimoji="0" lang="en-US" sz="2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𝐸</m:t>
                      </m:r>
                      <m:r>
                        <a:rPr kumimoji="0" lang="en-US" sz="2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/</m:t>
                      </m:r>
                      <m:r>
                        <m:rPr>
                          <m:sty m:val="p"/>
                        </m:rPr>
                        <a:rPr kumimoji="0" lang="en-US" sz="2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Δ</m:t>
                      </m:r>
                      <m:r>
                        <a:rPr kumimoji="0" lang="en-US" sz="2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cs"/>
                </a:endParaRPr>
              </a:p>
            </p:txBody>
          </p:sp>
        </mc:Choice>
        <mc:Fallback xmlns="">
          <p:sp>
            <p:nvSpPr>
              <p:cNvPr id="327" name="Objet 78">
                <a:extLst>
                  <a:ext uri="{FF2B5EF4-FFF2-40B4-BE49-F238E27FC236}">
                    <a16:creationId xmlns:a16="http://schemas.microsoft.com/office/drawing/2014/main" id="{D11A5977-1976-4E9F-8794-397EC0D04B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1062" y="4792538"/>
                <a:ext cx="2251075" cy="72866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8" name="Étoile à 5 branches 224">
            <a:extLst>
              <a:ext uri="{FF2B5EF4-FFF2-40B4-BE49-F238E27FC236}">
                <a16:creationId xmlns:a16="http://schemas.microsoft.com/office/drawing/2014/main" id="{9B17CC0D-A439-443A-A7CB-95BCB81C5992}"/>
              </a:ext>
            </a:extLst>
          </p:cNvPr>
          <p:cNvSpPr/>
          <p:nvPr/>
        </p:nvSpPr>
        <p:spPr>
          <a:xfrm>
            <a:off x="2624585" y="1190262"/>
            <a:ext cx="276999" cy="276999"/>
          </a:xfrm>
          <a:prstGeom prst="star5">
            <a:avLst/>
          </a:prstGeom>
          <a:solidFill>
            <a:srgbClr val="3333C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grpSp>
        <p:nvGrpSpPr>
          <p:cNvPr id="329" name="Groupe 3">
            <a:extLst>
              <a:ext uri="{FF2B5EF4-FFF2-40B4-BE49-F238E27FC236}">
                <a16:creationId xmlns:a16="http://schemas.microsoft.com/office/drawing/2014/main" id="{E71F19AE-816A-401B-B108-2863672CF8B1}"/>
              </a:ext>
            </a:extLst>
          </p:cNvPr>
          <p:cNvGrpSpPr/>
          <p:nvPr/>
        </p:nvGrpSpPr>
        <p:grpSpPr>
          <a:xfrm>
            <a:off x="509547" y="3985517"/>
            <a:ext cx="4518723" cy="801625"/>
            <a:chOff x="3640636" y="4190419"/>
            <a:chExt cx="4518723" cy="801625"/>
          </a:xfrm>
        </p:grpSpPr>
        <p:sp>
          <p:nvSpPr>
            <p:cNvPr id="330" name="Rectangle à coins arrondis 28">
              <a:extLst>
                <a:ext uri="{FF2B5EF4-FFF2-40B4-BE49-F238E27FC236}">
                  <a16:creationId xmlns:a16="http://schemas.microsoft.com/office/drawing/2014/main" id="{78EF4F2E-FEFC-4615-829C-130671221A53}"/>
                </a:ext>
              </a:extLst>
            </p:cNvPr>
            <p:cNvSpPr/>
            <p:nvPr/>
          </p:nvSpPr>
          <p:spPr>
            <a:xfrm>
              <a:off x="4180464" y="4227526"/>
              <a:ext cx="3381376" cy="720000"/>
            </a:xfrm>
            <a:prstGeom prst="roundRect">
              <a:avLst>
                <a:gd name="adj" fmla="val 50000"/>
              </a:avLst>
            </a:prstGeom>
            <a:noFill/>
            <a:ln w="12700" cap="flat" cmpd="sng" algn="ctr">
              <a:solidFill>
                <a:srgbClr val="000000"/>
              </a:solidFill>
              <a:prstDash val="lg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grpSp>
          <p:nvGrpSpPr>
            <p:cNvPr id="331" name="Groupe 29">
              <a:extLst>
                <a:ext uri="{FF2B5EF4-FFF2-40B4-BE49-F238E27FC236}">
                  <a16:creationId xmlns:a16="http://schemas.microsoft.com/office/drawing/2014/main" id="{EBF797E6-B63D-4081-9825-77F6563590FA}"/>
                </a:ext>
              </a:extLst>
            </p:cNvPr>
            <p:cNvGrpSpPr/>
            <p:nvPr/>
          </p:nvGrpSpPr>
          <p:grpSpPr>
            <a:xfrm flipH="1">
              <a:off x="5796313" y="4190419"/>
              <a:ext cx="285206" cy="79200"/>
              <a:chOff x="6851162" y="3896360"/>
              <a:chExt cx="285206" cy="79200"/>
            </a:xfrm>
            <a:solidFill>
              <a:srgbClr val="00B0F0"/>
            </a:solidFill>
          </p:grpSpPr>
          <p:sp>
            <p:nvSpPr>
              <p:cNvPr id="360" name="Ellipse 107">
                <a:extLst>
                  <a:ext uri="{FF2B5EF4-FFF2-40B4-BE49-F238E27FC236}">
                    <a16:creationId xmlns:a16="http://schemas.microsoft.com/office/drawing/2014/main" id="{8D54E886-0E1F-43C0-ADBE-8FA7F6EF2090}"/>
                  </a:ext>
                </a:extLst>
              </p:cNvPr>
              <p:cNvSpPr/>
              <p:nvPr/>
            </p:nvSpPr>
            <p:spPr>
              <a:xfrm>
                <a:off x="6851162" y="3896360"/>
                <a:ext cx="79200" cy="79200"/>
              </a:xfrm>
              <a:prstGeom prst="ellipse">
                <a:avLst/>
              </a:prstGeom>
              <a:solidFill>
                <a:srgbClr val="000000"/>
              </a:solidFill>
              <a:ln w="127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AR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cxnSp>
            <p:nvCxnSpPr>
              <p:cNvPr id="361" name="Connecteur droit avec flèche 108">
                <a:extLst>
                  <a:ext uri="{FF2B5EF4-FFF2-40B4-BE49-F238E27FC236}">
                    <a16:creationId xmlns:a16="http://schemas.microsoft.com/office/drawing/2014/main" id="{35E2C503-0BAC-4AFF-B059-53E168B1E004}"/>
                  </a:ext>
                </a:extLst>
              </p:cNvPr>
              <p:cNvCxnSpPr/>
              <p:nvPr/>
            </p:nvCxnSpPr>
            <p:spPr>
              <a:xfrm flipV="1">
                <a:off x="6905968" y="3934460"/>
                <a:ext cx="230400" cy="1500"/>
              </a:xfrm>
              <a:prstGeom prst="straightConnector1">
                <a:avLst/>
              </a:prstGeom>
              <a:grpFill/>
              <a:ln w="31750" cap="flat" cmpd="sng" algn="ctr">
                <a:solidFill>
                  <a:srgbClr val="000000"/>
                </a:solidFill>
                <a:prstDash val="solid"/>
                <a:miter lim="800000"/>
                <a:tailEnd type="triangle" w="med" len="med"/>
              </a:ln>
              <a:effectLst/>
            </p:spPr>
          </p:cxnSp>
        </p:grpSp>
        <p:grpSp>
          <p:nvGrpSpPr>
            <p:cNvPr id="332" name="Groupe 30">
              <a:extLst>
                <a:ext uri="{FF2B5EF4-FFF2-40B4-BE49-F238E27FC236}">
                  <a16:creationId xmlns:a16="http://schemas.microsoft.com/office/drawing/2014/main" id="{00D766A6-ECA4-4BEB-887E-98F312B9AA28}"/>
                </a:ext>
              </a:extLst>
            </p:cNvPr>
            <p:cNvGrpSpPr/>
            <p:nvPr/>
          </p:nvGrpSpPr>
          <p:grpSpPr>
            <a:xfrm>
              <a:off x="5767283" y="4909244"/>
              <a:ext cx="307677" cy="82800"/>
              <a:chOff x="6851162" y="3896360"/>
              <a:chExt cx="307677" cy="82800"/>
            </a:xfrm>
            <a:solidFill>
              <a:srgbClr val="FFFFFF"/>
            </a:solidFill>
          </p:grpSpPr>
          <p:sp>
            <p:nvSpPr>
              <p:cNvPr id="358" name="Ellipse 105">
                <a:extLst>
                  <a:ext uri="{FF2B5EF4-FFF2-40B4-BE49-F238E27FC236}">
                    <a16:creationId xmlns:a16="http://schemas.microsoft.com/office/drawing/2014/main" id="{F9B6D13F-DA1B-4628-B036-9A0E9C99A8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51162" y="3896360"/>
                <a:ext cx="82800" cy="82800"/>
              </a:xfrm>
              <a:prstGeom prst="ellipse">
                <a:avLst/>
              </a:prstGeom>
              <a:grpFill/>
              <a:ln w="127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AR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cxnSp>
            <p:nvCxnSpPr>
              <p:cNvPr id="359" name="Connecteur droit avec flèche 106">
                <a:extLst>
                  <a:ext uri="{FF2B5EF4-FFF2-40B4-BE49-F238E27FC236}">
                    <a16:creationId xmlns:a16="http://schemas.microsoft.com/office/drawing/2014/main" id="{37BC75D1-AC78-4E31-A30D-EED9496067B0}"/>
                  </a:ext>
                </a:extLst>
              </p:cNvPr>
              <p:cNvCxnSpPr/>
              <p:nvPr/>
            </p:nvCxnSpPr>
            <p:spPr>
              <a:xfrm flipV="1">
                <a:off x="6942839" y="3934460"/>
                <a:ext cx="216000" cy="0"/>
              </a:xfrm>
              <a:prstGeom prst="straightConnector1">
                <a:avLst/>
              </a:prstGeom>
              <a:grpFill/>
              <a:ln w="31750" cap="flat" cmpd="sng" algn="ctr">
                <a:solidFill>
                  <a:srgbClr val="000000"/>
                </a:solidFill>
                <a:prstDash val="solid"/>
                <a:miter lim="800000"/>
                <a:tailEnd type="triangle" w="med" len="med"/>
              </a:ln>
              <a:effectLst/>
            </p:spPr>
          </p:cxnSp>
        </p:grpSp>
        <p:sp>
          <p:nvSpPr>
            <p:cNvPr id="333" name="Rectangle à coins arrondis 31">
              <a:extLst>
                <a:ext uri="{FF2B5EF4-FFF2-40B4-BE49-F238E27FC236}">
                  <a16:creationId xmlns:a16="http://schemas.microsoft.com/office/drawing/2014/main" id="{F22AF2C5-A5AC-4DD7-9287-4063893EFBFF}"/>
                </a:ext>
              </a:extLst>
            </p:cNvPr>
            <p:cNvSpPr/>
            <p:nvPr/>
          </p:nvSpPr>
          <p:spPr>
            <a:xfrm>
              <a:off x="4395727" y="4470369"/>
              <a:ext cx="2924281" cy="234315"/>
            </a:xfrm>
            <a:prstGeom prst="roundRect">
              <a:avLst>
                <a:gd name="adj" fmla="val 50000"/>
              </a:avLst>
            </a:prstGeom>
            <a:noFill/>
            <a:ln w="12700" cap="flat" cmpd="sng" algn="ctr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grpSp>
          <p:nvGrpSpPr>
            <p:cNvPr id="334" name="Groupe 32">
              <a:extLst>
                <a:ext uri="{FF2B5EF4-FFF2-40B4-BE49-F238E27FC236}">
                  <a16:creationId xmlns:a16="http://schemas.microsoft.com/office/drawing/2014/main" id="{A9ABBAD9-BEBD-450F-9BF4-CC466A957D30}"/>
                </a:ext>
              </a:extLst>
            </p:cNvPr>
            <p:cNvGrpSpPr/>
            <p:nvPr/>
          </p:nvGrpSpPr>
          <p:grpSpPr>
            <a:xfrm>
              <a:off x="5767283" y="4430881"/>
              <a:ext cx="308219" cy="79200"/>
              <a:chOff x="6851162" y="3896360"/>
              <a:chExt cx="308219" cy="79200"/>
            </a:xfrm>
            <a:solidFill>
              <a:srgbClr val="000000"/>
            </a:solidFill>
          </p:grpSpPr>
          <p:sp>
            <p:nvSpPr>
              <p:cNvPr id="356" name="Ellipse 103">
                <a:extLst>
                  <a:ext uri="{FF2B5EF4-FFF2-40B4-BE49-F238E27FC236}">
                    <a16:creationId xmlns:a16="http://schemas.microsoft.com/office/drawing/2014/main" id="{D5DEB26D-1150-4F89-8C3E-CE604339E363}"/>
                  </a:ext>
                </a:extLst>
              </p:cNvPr>
              <p:cNvSpPr/>
              <p:nvPr/>
            </p:nvSpPr>
            <p:spPr>
              <a:xfrm>
                <a:off x="6851162" y="3896360"/>
                <a:ext cx="79200" cy="79200"/>
              </a:xfrm>
              <a:prstGeom prst="ellipse">
                <a:avLst/>
              </a:prstGeom>
              <a:grpFill/>
              <a:ln w="127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AR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cxnSp>
            <p:nvCxnSpPr>
              <p:cNvPr id="357" name="Connecteur droit avec flèche 104">
                <a:extLst>
                  <a:ext uri="{FF2B5EF4-FFF2-40B4-BE49-F238E27FC236}">
                    <a16:creationId xmlns:a16="http://schemas.microsoft.com/office/drawing/2014/main" id="{FCDDCEF0-07D2-4E8F-A0E3-A1708BDA48CD}"/>
                  </a:ext>
                </a:extLst>
              </p:cNvPr>
              <p:cNvCxnSpPr>
                <a:stCxn id="356" idx="6"/>
              </p:cNvCxnSpPr>
              <p:nvPr/>
            </p:nvCxnSpPr>
            <p:spPr>
              <a:xfrm>
                <a:off x="6930362" y="3935960"/>
                <a:ext cx="229019" cy="0"/>
              </a:xfrm>
              <a:prstGeom prst="straightConnector1">
                <a:avLst/>
              </a:prstGeom>
              <a:grpFill/>
              <a:ln w="31750" cap="flat" cmpd="sng" algn="ctr">
                <a:solidFill>
                  <a:srgbClr val="000000"/>
                </a:solidFill>
                <a:prstDash val="solid"/>
                <a:miter lim="800000"/>
                <a:tailEnd type="triangle" w="med" len="med"/>
              </a:ln>
              <a:effectLst/>
            </p:spPr>
          </p:cxnSp>
        </p:grpSp>
        <p:grpSp>
          <p:nvGrpSpPr>
            <p:cNvPr id="335" name="Groupe 33">
              <a:extLst>
                <a:ext uri="{FF2B5EF4-FFF2-40B4-BE49-F238E27FC236}">
                  <a16:creationId xmlns:a16="http://schemas.microsoft.com/office/drawing/2014/main" id="{069BAA6E-BD36-4F52-A87D-FDC4D7A9C18A}"/>
                </a:ext>
              </a:extLst>
            </p:cNvPr>
            <p:cNvGrpSpPr/>
            <p:nvPr/>
          </p:nvGrpSpPr>
          <p:grpSpPr>
            <a:xfrm flipH="1">
              <a:off x="5777401" y="4667562"/>
              <a:ext cx="304118" cy="82800"/>
              <a:chOff x="6847562" y="3896360"/>
              <a:chExt cx="304118" cy="82800"/>
            </a:xfrm>
          </p:grpSpPr>
          <p:sp>
            <p:nvSpPr>
              <p:cNvPr id="354" name="Ellipse 101">
                <a:extLst>
                  <a:ext uri="{FF2B5EF4-FFF2-40B4-BE49-F238E27FC236}">
                    <a16:creationId xmlns:a16="http://schemas.microsoft.com/office/drawing/2014/main" id="{84D96DB7-E7A4-48A3-991F-EF9B5F705D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47562" y="3896360"/>
                <a:ext cx="82800" cy="82800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AR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cxnSp>
            <p:nvCxnSpPr>
              <p:cNvPr id="355" name="Connecteur droit avec flèche 102">
                <a:extLst>
                  <a:ext uri="{FF2B5EF4-FFF2-40B4-BE49-F238E27FC236}">
                    <a16:creationId xmlns:a16="http://schemas.microsoft.com/office/drawing/2014/main" id="{E9588D8F-B9BA-4D49-8F11-FB63B9FFB0D2}"/>
                  </a:ext>
                </a:extLst>
              </p:cNvPr>
              <p:cNvCxnSpPr>
                <a:stCxn id="354" idx="6"/>
              </p:cNvCxnSpPr>
              <p:nvPr/>
            </p:nvCxnSpPr>
            <p:spPr>
              <a:xfrm flipV="1">
                <a:off x="6930362" y="3934460"/>
                <a:ext cx="221318" cy="0"/>
              </a:xfrm>
              <a:prstGeom prst="straightConnector1">
                <a:avLst/>
              </a:prstGeom>
              <a:noFill/>
              <a:ln w="31750" cap="flat" cmpd="sng" algn="ctr">
                <a:solidFill>
                  <a:srgbClr val="000000"/>
                </a:solidFill>
                <a:prstDash val="solid"/>
                <a:miter lim="800000"/>
                <a:tailEnd type="triangle" w="med" len="med"/>
              </a:ln>
              <a:effectLst/>
            </p:spPr>
          </p:cxnSp>
        </p:grpSp>
        <p:grpSp>
          <p:nvGrpSpPr>
            <p:cNvPr id="336" name="Groupe 34">
              <a:extLst>
                <a:ext uri="{FF2B5EF4-FFF2-40B4-BE49-F238E27FC236}">
                  <a16:creationId xmlns:a16="http://schemas.microsoft.com/office/drawing/2014/main" id="{8E4A97FD-4809-424A-B663-4BF841893E29}"/>
                </a:ext>
              </a:extLst>
            </p:cNvPr>
            <p:cNvGrpSpPr/>
            <p:nvPr/>
          </p:nvGrpSpPr>
          <p:grpSpPr>
            <a:xfrm flipV="1">
              <a:off x="5975371" y="4226587"/>
              <a:ext cx="239325" cy="242843"/>
              <a:chOff x="5858274" y="5618675"/>
              <a:chExt cx="239325" cy="242843"/>
            </a:xfrm>
          </p:grpSpPr>
          <p:sp>
            <p:nvSpPr>
              <p:cNvPr id="352" name="Arc 351">
                <a:extLst>
                  <a:ext uri="{FF2B5EF4-FFF2-40B4-BE49-F238E27FC236}">
                    <a16:creationId xmlns:a16="http://schemas.microsoft.com/office/drawing/2014/main" id="{EFE61E93-7121-4DB2-92D3-D4E59ABBCFAF}"/>
                  </a:ext>
                </a:extLst>
              </p:cNvPr>
              <p:cNvSpPr/>
              <p:nvPr/>
            </p:nvSpPr>
            <p:spPr>
              <a:xfrm>
                <a:off x="5858274" y="5618675"/>
                <a:ext cx="239325" cy="242843"/>
              </a:xfrm>
              <a:prstGeom prst="arc">
                <a:avLst>
                  <a:gd name="adj1" fmla="val 16200000"/>
                  <a:gd name="adj2" fmla="val 5310566"/>
                </a:avLst>
              </a:prstGeom>
              <a:noFill/>
              <a:ln w="12700" cap="flat" cmpd="sng" algn="ctr">
                <a:solidFill>
                  <a:srgbClr val="3333C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AR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53" name="Arc 352">
                <a:extLst>
                  <a:ext uri="{FF2B5EF4-FFF2-40B4-BE49-F238E27FC236}">
                    <a16:creationId xmlns:a16="http://schemas.microsoft.com/office/drawing/2014/main" id="{57A27141-D01D-4A77-B1C9-3E668C25DFF1}"/>
                  </a:ext>
                </a:extLst>
              </p:cNvPr>
              <p:cNvSpPr/>
              <p:nvPr/>
            </p:nvSpPr>
            <p:spPr>
              <a:xfrm>
                <a:off x="5858274" y="5618675"/>
                <a:ext cx="239325" cy="242843"/>
              </a:xfrm>
              <a:prstGeom prst="arc">
                <a:avLst>
                  <a:gd name="adj1" fmla="val 16200000"/>
                  <a:gd name="adj2" fmla="val 268742"/>
                </a:avLst>
              </a:prstGeom>
              <a:noFill/>
              <a:ln w="12700" cap="flat" cmpd="sng" algn="ctr">
                <a:solidFill>
                  <a:srgbClr val="3333CC"/>
                </a:solidFill>
                <a:prstDash val="solid"/>
                <a:miter lim="800000"/>
                <a:headEnd type="none" w="med" len="med"/>
                <a:tailEnd type="stealth" w="med" len="sm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AR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p:grpSp>
        <p:grpSp>
          <p:nvGrpSpPr>
            <p:cNvPr id="337" name="Groupe 35">
              <a:extLst>
                <a:ext uri="{FF2B5EF4-FFF2-40B4-BE49-F238E27FC236}">
                  <a16:creationId xmlns:a16="http://schemas.microsoft.com/office/drawing/2014/main" id="{22AA9FFB-20B3-4385-AE14-A0EC11E1F73A}"/>
                </a:ext>
              </a:extLst>
            </p:cNvPr>
            <p:cNvGrpSpPr/>
            <p:nvPr/>
          </p:nvGrpSpPr>
          <p:grpSpPr>
            <a:xfrm flipH="1">
              <a:off x="5639130" y="4230541"/>
              <a:ext cx="239325" cy="242843"/>
              <a:chOff x="6287534" y="5771075"/>
              <a:chExt cx="239325" cy="242843"/>
            </a:xfrm>
          </p:grpSpPr>
          <p:sp>
            <p:nvSpPr>
              <p:cNvPr id="350" name="Arc 349">
                <a:extLst>
                  <a:ext uri="{FF2B5EF4-FFF2-40B4-BE49-F238E27FC236}">
                    <a16:creationId xmlns:a16="http://schemas.microsoft.com/office/drawing/2014/main" id="{A0E11614-3122-48EC-A72A-B8825325510E}"/>
                  </a:ext>
                </a:extLst>
              </p:cNvPr>
              <p:cNvSpPr/>
              <p:nvPr/>
            </p:nvSpPr>
            <p:spPr>
              <a:xfrm>
                <a:off x="6287534" y="5771075"/>
                <a:ext cx="239325" cy="242843"/>
              </a:xfrm>
              <a:prstGeom prst="arc">
                <a:avLst>
                  <a:gd name="adj1" fmla="val 16200000"/>
                  <a:gd name="adj2" fmla="val 5310566"/>
                </a:avLst>
              </a:prstGeom>
              <a:noFill/>
              <a:ln w="12700" cap="flat" cmpd="sng" algn="ctr">
                <a:solidFill>
                  <a:srgbClr val="3333C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AR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51" name="Arc 350">
                <a:extLst>
                  <a:ext uri="{FF2B5EF4-FFF2-40B4-BE49-F238E27FC236}">
                    <a16:creationId xmlns:a16="http://schemas.microsoft.com/office/drawing/2014/main" id="{E3147F2A-A31E-462B-B6AE-2DC28776E033}"/>
                  </a:ext>
                </a:extLst>
              </p:cNvPr>
              <p:cNvSpPr/>
              <p:nvPr/>
            </p:nvSpPr>
            <p:spPr>
              <a:xfrm>
                <a:off x="6287534" y="5771075"/>
                <a:ext cx="239325" cy="242843"/>
              </a:xfrm>
              <a:prstGeom prst="arc">
                <a:avLst>
                  <a:gd name="adj1" fmla="val 16200000"/>
                  <a:gd name="adj2" fmla="val 300854"/>
                </a:avLst>
              </a:prstGeom>
              <a:noFill/>
              <a:ln w="12700" cap="flat" cmpd="sng" algn="ctr">
                <a:solidFill>
                  <a:srgbClr val="3333CC"/>
                </a:solidFill>
                <a:prstDash val="solid"/>
                <a:miter lim="800000"/>
                <a:headEnd type="none" w="med" len="med"/>
                <a:tailEnd type="stealth" w="med" len="sm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AR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p:grpSp>
        <p:grpSp>
          <p:nvGrpSpPr>
            <p:cNvPr id="338" name="Groupe 36">
              <a:extLst>
                <a:ext uri="{FF2B5EF4-FFF2-40B4-BE49-F238E27FC236}">
                  <a16:creationId xmlns:a16="http://schemas.microsoft.com/office/drawing/2014/main" id="{18E31E8C-1549-4602-B374-36FD2671E026}"/>
                </a:ext>
              </a:extLst>
            </p:cNvPr>
            <p:cNvGrpSpPr/>
            <p:nvPr/>
          </p:nvGrpSpPr>
          <p:grpSpPr>
            <a:xfrm>
              <a:off x="5956851" y="4703122"/>
              <a:ext cx="239325" cy="242843"/>
              <a:chOff x="6110570" y="6095210"/>
              <a:chExt cx="239325" cy="242843"/>
            </a:xfrm>
          </p:grpSpPr>
          <p:sp>
            <p:nvSpPr>
              <p:cNvPr id="348" name="Arc 347">
                <a:extLst>
                  <a:ext uri="{FF2B5EF4-FFF2-40B4-BE49-F238E27FC236}">
                    <a16:creationId xmlns:a16="http://schemas.microsoft.com/office/drawing/2014/main" id="{0FBE4C77-A453-44DC-9BFA-AB25CAB3EDAF}"/>
                  </a:ext>
                </a:extLst>
              </p:cNvPr>
              <p:cNvSpPr/>
              <p:nvPr/>
            </p:nvSpPr>
            <p:spPr>
              <a:xfrm flipV="1">
                <a:off x="6110570" y="6095210"/>
                <a:ext cx="239325" cy="242843"/>
              </a:xfrm>
              <a:prstGeom prst="arc">
                <a:avLst>
                  <a:gd name="adj1" fmla="val 16200000"/>
                  <a:gd name="adj2" fmla="val 5310566"/>
                </a:avLst>
              </a:prstGeom>
              <a:noFill/>
              <a:ln w="12700" cap="flat" cmpd="sng" algn="ctr">
                <a:solidFill>
                  <a:srgbClr val="3333C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AR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49" name="Arc 348">
                <a:extLst>
                  <a:ext uri="{FF2B5EF4-FFF2-40B4-BE49-F238E27FC236}">
                    <a16:creationId xmlns:a16="http://schemas.microsoft.com/office/drawing/2014/main" id="{9597A261-7D7E-453F-B4E9-5424F2026208}"/>
                  </a:ext>
                </a:extLst>
              </p:cNvPr>
              <p:cNvSpPr/>
              <p:nvPr/>
            </p:nvSpPr>
            <p:spPr>
              <a:xfrm flipV="1">
                <a:off x="6110570" y="6095210"/>
                <a:ext cx="239325" cy="242843"/>
              </a:xfrm>
              <a:prstGeom prst="arc">
                <a:avLst>
                  <a:gd name="adj1" fmla="val 16200000"/>
                  <a:gd name="adj2" fmla="val 262730"/>
                </a:avLst>
              </a:prstGeom>
              <a:noFill/>
              <a:ln w="12700" cap="flat" cmpd="sng" algn="ctr">
                <a:solidFill>
                  <a:srgbClr val="3333CC"/>
                </a:solidFill>
                <a:prstDash val="solid"/>
                <a:miter lim="800000"/>
                <a:headEnd type="none" w="med" len="med"/>
                <a:tailEnd type="stealth" w="med" len="sm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AR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p:grpSp>
        <p:grpSp>
          <p:nvGrpSpPr>
            <p:cNvPr id="339" name="Groupe 37">
              <a:extLst>
                <a:ext uri="{FF2B5EF4-FFF2-40B4-BE49-F238E27FC236}">
                  <a16:creationId xmlns:a16="http://schemas.microsoft.com/office/drawing/2014/main" id="{C98792D1-63B4-43D5-B23A-0C69E9B2109B}"/>
                </a:ext>
              </a:extLst>
            </p:cNvPr>
            <p:cNvGrpSpPr/>
            <p:nvPr/>
          </p:nvGrpSpPr>
          <p:grpSpPr>
            <a:xfrm flipH="1">
              <a:off x="5625246" y="4705083"/>
              <a:ext cx="239325" cy="242843"/>
              <a:chOff x="6287534" y="5771075"/>
              <a:chExt cx="239325" cy="242843"/>
            </a:xfrm>
          </p:grpSpPr>
          <p:sp>
            <p:nvSpPr>
              <p:cNvPr id="346" name="Arc 345">
                <a:extLst>
                  <a:ext uri="{FF2B5EF4-FFF2-40B4-BE49-F238E27FC236}">
                    <a16:creationId xmlns:a16="http://schemas.microsoft.com/office/drawing/2014/main" id="{4B919C06-42B0-4D14-8B6C-EE6E1DFA5875}"/>
                  </a:ext>
                </a:extLst>
              </p:cNvPr>
              <p:cNvSpPr/>
              <p:nvPr/>
            </p:nvSpPr>
            <p:spPr>
              <a:xfrm>
                <a:off x="6287534" y="5771075"/>
                <a:ext cx="239325" cy="242843"/>
              </a:xfrm>
              <a:prstGeom prst="arc">
                <a:avLst>
                  <a:gd name="adj1" fmla="val 16200000"/>
                  <a:gd name="adj2" fmla="val 5310566"/>
                </a:avLst>
              </a:prstGeom>
              <a:noFill/>
              <a:ln w="12700" cap="flat" cmpd="sng" algn="ctr">
                <a:solidFill>
                  <a:srgbClr val="3333C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AR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347" name="Arc 346">
                <a:extLst>
                  <a:ext uri="{FF2B5EF4-FFF2-40B4-BE49-F238E27FC236}">
                    <a16:creationId xmlns:a16="http://schemas.microsoft.com/office/drawing/2014/main" id="{A505BA51-7633-438B-A32D-F93A25D31A08}"/>
                  </a:ext>
                </a:extLst>
              </p:cNvPr>
              <p:cNvSpPr/>
              <p:nvPr/>
            </p:nvSpPr>
            <p:spPr>
              <a:xfrm>
                <a:off x="6287534" y="5771075"/>
                <a:ext cx="239325" cy="242843"/>
              </a:xfrm>
              <a:prstGeom prst="arc">
                <a:avLst>
                  <a:gd name="adj1" fmla="val 16200000"/>
                  <a:gd name="adj2" fmla="val 331080"/>
                </a:avLst>
              </a:prstGeom>
              <a:noFill/>
              <a:ln w="12700" cap="flat" cmpd="sng" algn="ctr">
                <a:solidFill>
                  <a:srgbClr val="3333CC"/>
                </a:solidFill>
                <a:prstDash val="solid"/>
                <a:miter lim="800000"/>
                <a:headEnd type="none" w="med" len="med"/>
                <a:tailEnd type="stealth" w="med" len="sm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AR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p:grpSp>
        <p:sp>
          <p:nvSpPr>
            <p:cNvPr id="340" name="Arc 339">
              <a:extLst>
                <a:ext uri="{FF2B5EF4-FFF2-40B4-BE49-F238E27FC236}">
                  <a16:creationId xmlns:a16="http://schemas.microsoft.com/office/drawing/2014/main" id="{B3A053A0-CAA7-4A6A-9653-26F4AB4B33EB}"/>
                </a:ext>
              </a:extLst>
            </p:cNvPr>
            <p:cNvSpPr/>
            <p:nvPr/>
          </p:nvSpPr>
          <p:spPr>
            <a:xfrm flipH="1">
              <a:off x="4180461" y="4229975"/>
              <a:ext cx="720000" cy="720000"/>
            </a:xfrm>
            <a:prstGeom prst="arc">
              <a:avLst>
                <a:gd name="adj1" fmla="val 20858022"/>
                <a:gd name="adj2" fmla="val 59589"/>
              </a:avLst>
            </a:prstGeom>
            <a:noFill/>
            <a:ln w="12700" cap="flat" cmpd="sng" algn="ctr">
              <a:solidFill>
                <a:srgbClr val="000000"/>
              </a:solidFill>
              <a:prstDash val="lgDash"/>
              <a:miter lim="800000"/>
              <a:tailEnd type="stealth" w="med" len="sm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2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41" name="Arc 340">
              <a:extLst>
                <a:ext uri="{FF2B5EF4-FFF2-40B4-BE49-F238E27FC236}">
                  <a16:creationId xmlns:a16="http://schemas.microsoft.com/office/drawing/2014/main" id="{60A6979B-8DBB-42B1-B62B-C23F26D1EB56}"/>
                </a:ext>
              </a:extLst>
            </p:cNvPr>
            <p:cNvSpPr/>
            <p:nvPr/>
          </p:nvSpPr>
          <p:spPr>
            <a:xfrm flipV="1">
              <a:off x="6841839" y="4229945"/>
              <a:ext cx="720000" cy="720000"/>
            </a:xfrm>
            <a:prstGeom prst="arc">
              <a:avLst>
                <a:gd name="adj1" fmla="val 20858022"/>
                <a:gd name="adj2" fmla="val 59589"/>
              </a:avLst>
            </a:prstGeom>
            <a:noFill/>
            <a:ln w="12700" cap="flat" cmpd="sng" algn="ctr">
              <a:solidFill>
                <a:srgbClr val="000000"/>
              </a:solidFill>
              <a:prstDash val="lgDash"/>
              <a:miter lim="800000"/>
              <a:tailEnd type="stealth" w="med" len="sm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2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42" name="Arc 341">
              <a:extLst>
                <a:ext uri="{FF2B5EF4-FFF2-40B4-BE49-F238E27FC236}">
                  <a16:creationId xmlns:a16="http://schemas.microsoft.com/office/drawing/2014/main" id="{BE801920-9F84-4282-9A7E-DB0B3E720DD1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7085069" y="4471040"/>
              <a:ext cx="234000" cy="234000"/>
            </a:xfrm>
            <a:prstGeom prst="arc">
              <a:avLst>
                <a:gd name="adj1" fmla="val 21314245"/>
                <a:gd name="adj2" fmla="val 1530378"/>
              </a:avLst>
            </a:prstGeom>
            <a:noFill/>
            <a:ln w="12700" cap="flat" cmpd="sng" algn="ctr">
              <a:solidFill>
                <a:srgbClr val="000000"/>
              </a:solidFill>
              <a:prstDash val="lgDash"/>
              <a:miter lim="800000"/>
              <a:headEnd type="stealth" w="med" len="sm"/>
              <a:tailEnd type="none" w="med" len="sm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2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43" name="Arc 342">
              <a:extLst>
                <a:ext uri="{FF2B5EF4-FFF2-40B4-BE49-F238E27FC236}">
                  <a16:creationId xmlns:a16="http://schemas.microsoft.com/office/drawing/2014/main" id="{0DAFF2FF-A495-4AAA-8BD6-8D75EFAECE82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4395726" y="4470605"/>
              <a:ext cx="234000" cy="234000"/>
            </a:xfrm>
            <a:prstGeom prst="arc">
              <a:avLst>
                <a:gd name="adj1" fmla="val 21314245"/>
                <a:gd name="adj2" fmla="val 1530378"/>
              </a:avLst>
            </a:prstGeom>
            <a:noFill/>
            <a:ln w="12700" cap="flat" cmpd="sng" algn="ctr">
              <a:solidFill>
                <a:srgbClr val="000000"/>
              </a:solidFill>
              <a:prstDash val="lgDash"/>
              <a:miter lim="800000"/>
              <a:headEnd type="stealth" w="med" len="sm"/>
              <a:tailEnd type="none" w="med" len="sm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2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44" name="ZoneTexte 76">
              <a:extLst>
                <a:ext uri="{FF2B5EF4-FFF2-40B4-BE49-F238E27FC236}">
                  <a16:creationId xmlns:a16="http://schemas.microsoft.com/office/drawing/2014/main" id="{E1785C03-5763-4EB8-A387-6FFD59AC3A31}"/>
                </a:ext>
              </a:extLst>
            </p:cNvPr>
            <p:cNvSpPr txBox="1"/>
            <p:nvPr/>
          </p:nvSpPr>
          <p:spPr>
            <a:xfrm>
              <a:off x="3640636" y="4426910"/>
              <a:ext cx="505267" cy="369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AR</a:t>
              </a:r>
            </a:p>
          </p:txBody>
        </p:sp>
        <p:sp>
          <p:nvSpPr>
            <p:cNvPr id="345" name="ZoneTexte 77">
              <a:extLst>
                <a:ext uri="{FF2B5EF4-FFF2-40B4-BE49-F238E27FC236}">
                  <a16:creationId xmlns:a16="http://schemas.microsoft.com/office/drawing/2014/main" id="{FD2949FA-FBC5-41CD-A1D8-ECCC8051649E}"/>
                </a:ext>
              </a:extLst>
            </p:cNvPr>
            <p:cNvSpPr txBox="1"/>
            <p:nvPr/>
          </p:nvSpPr>
          <p:spPr>
            <a:xfrm>
              <a:off x="7654092" y="4389547"/>
              <a:ext cx="505267" cy="369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AR</a:t>
              </a:r>
            </a:p>
          </p:txBody>
        </p:sp>
      </p:grpSp>
      <p:pic>
        <p:nvPicPr>
          <p:cNvPr id="362" name="Picture 3">
            <a:extLst>
              <a:ext uri="{FF2B5EF4-FFF2-40B4-BE49-F238E27FC236}">
                <a16:creationId xmlns:a16="http://schemas.microsoft.com/office/drawing/2014/main" id="{9B6CF13B-7D23-4E7E-A898-7D1163B09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735" y="857922"/>
            <a:ext cx="2574712" cy="3127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3" name="Objet 149">
                <a:extLst>
                  <a:ext uri="{FF2B5EF4-FFF2-40B4-BE49-F238E27FC236}">
                    <a16:creationId xmlns:a16="http://schemas.microsoft.com/office/drawing/2014/main" id="{092B8707-B66E-45DC-9CE2-3A92BEFA8D75}"/>
                  </a:ext>
                </a:extLst>
              </p:cNvPr>
              <p:cNvSpPr txBox="1"/>
              <p:nvPr/>
            </p:nvSpPr>
            <p:spPr bwMode="auto">
              <a:xfrm>
                <a:off x="6363678" y="602428"/>
                <a:ext cx="2595770" cy="445258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18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𝐸</m:t>
                      </m:r>
                      <m:r>
                        <a:rPr kumimoji="0" lang="en-US" sz="18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18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Δ</m:t>
                      </m:r>
                      <m:rad>
                        <m:radPr>
                          <m:degHide m:val="on"/>
                          <m:ctrlPr>
                            <a:rPr kumimoji="0" lang="en-US" sz="1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kumimoji="0" lang="en-US" sz="1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1−</m:t>
                          </m:r>
                          <m:r>
                            <a:rPr kumimoji="0" lang="en-US" sz="1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𝜏</m:t>
                          </m:r>
                          <m:func>
                            <m:funcPr>
                              <m:ctrlPr>
                                <a:rPr kumimoji="0" lang="en-US" sz="18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kumimoji="0" lang="en-US" sz="1800" b="1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ysClr val="windowText" lastClr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0" lang="en-US" sz="1800" b="1" i="0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ysClr val="windowText" lastClr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kumimoji="0" lang="en-US" sz="1800" b="1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ysClr val="windowText" lastClr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kumimoji="0" lang="en-US" sz="18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(</m:t>
                              </m:r>
                            </m:e>
                          </m:func>
                          <m:r>
                            <a:rPr kumimoji="0" lang="en-US" sz="1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𝛿</m:t>
                          </m:r>
                          <m:r>
                            <a:rPr kumimoji="0" lang="en-US" sz="1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/2)</m:t>
                          </m:r>
                        </m:e>
                      </m:rad>
                    </m:oMath>
                  </m:oMathPara>
                </a14:m>
                <a:endPara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cs"/>
                </a:endParaRPr>
              </a:p>
            </p:txBody>
          </p:sp>
        </mc:Choice>
        <mc:Fallback xmlns="">
          <p:sp>
            <p:nvSpPr>
              <p:cNvPr id="363" name="Objet 149">
                <a:extLst>
                  <a:ext uri="{FF2B5EF4-FFF2-40B4-BE49-F238E27FC236}">
                    <a16:creationId xmlns:a16="http://schemas.microsoft.com/office/drawing/2014/main" id="{092B8707-B66E-45DC-9CE2-3A92BEFA8D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63678" y="602428"/>
                <a:ext cx="2595770" cy="445258"/>
              </a:xfrm>
              <a:prstGeom prst="rect">
                <a:avLst/>
              </a:prstGeom>
              <a:blipFill>
                <a:blip r:embed="rId16"/>
                <a:stretch>
                  <a:fillRect b="-684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4" name="TextBox 363"/>
          <p:cNvSpPr txBox="1"/>
          <p:nvPr/>
        </p:nvSpPr>
        <p:spPr>
          <a:xfrm>
            <a:off x="128122" y="678354"/>
            <a:ext cx="536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For finite transmission  - normal reflection in the N part</a:t>
            </a:r>
          </a:p>
        </p:txBody>
      </p:sp>
      <p:graphicFrame>
        <p:nvGraphicFramePr>
          <p:cNvPr id="365" name="Object 81">
            <a:extLst>
              <a:ext uri="{FF2B5EF4-FFF2-40B4-BE49-F238E27FC236}">
                <a16:creationId xmlns:a16="http://schemas.microsoft.com/office/drawing/2014/main" id="{30BB5AD7-949A-4A30-9444-465D87D8D9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4546237"/>
              </p:ext>
            </p:extLst>
          </p:nvPr>
        </p:nvGraphicFramePr>
        <p:xfrm>
          <a:off x="6243710" y="3937067"/>
          <a:ext cx="3289881" cy="697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2349360" imgH="495000" progId="Equation.3">
                  <p:embed/>
                </p:oleObj>
              </mc:Choice>
              <mc:Fallback>
                <p:oleObj name="Equation" r:id="rId17" imgW="2349360" imgH="495000" progId="Equation.3">
                  <p:embed/>
                  <p:pic>
                    <p:nvPicPr>
                      <p:cNvPr id="110" name="Object 81">
                        <a:extLst>
                          <a:ext uri="{FF2B5EF4-FFF2-40B4-BE49-F238E27FC236}">
                            <a16:creationId xmlns:a16="http://schemas.microsoft.com/office/drawing/2014/main" id="{30BB5AD7-949A-4A30-9444-465D87D8D93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3710" y="3937067"/>
                        <a:ext cx="3289881" cy="697272"/>
                      </a:xfrm>
                      <a:prstGeom prst="rect">
                        <a:avLst/>
                      </a:prstGeom>
                      <a:noFill/>
                      <a:ln w="28575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6" name="Text Box 89">
            <a:extLst>
              <a:ext uri="{FF2B5EF4-FFF2-40B4-BE49-F238E27FC236}">
                <a16:creationId xmlns:a16="http://schemas.microsoft.com/office/drawing/2014/main" id="{527956D4-0AD7-4FEF-A9DD-00CB50EA3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9995" y="4693489"/>
            <a:ext cx="35004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500" dirty="0">
                <a:solidFill>
                  <a:srgbClr val="000000"/>
                </a:solidFill>
                <a:latin typeface="Calibri" panose="020F0502020204030204" pitchFamily="34" charset="0"/>
                <a:cs typeface="+mn-cs"/>
              </a:rPr>
              <a:t>For a tunnel junction (</a:t>
            </a:r>
            <a:r>
              <a:rPr lang="hu-HU" altLang="hu-HU" sz="1500" dirty="0">
                <a:solidFill>
                  <a:srgbClr val="000000"/>
                </a:solidFill>
                <a:latin typeface="Symbol" panose="05050102010706020507" pitchFamily="18" charset="2"/>
                <a:cs typeface="+mn-cs"/>
              </a:rPr>
              <a:t>t</a:t>
            </a:r>
            <a:r>
              <a:rPr lang="hu-HU" altLang="hu-HU" sz="1500" dirty="0">
                <a:solidFill>
                  <a:srgbClr val="000000"/>
                </a:solidFill>
                <a:latin typeface="Calibri" panose="020F0502020204030204" pitchFamily="34" charset="0"/>
                <a:cs typeface="+mn-cs"/>
              </a:rPr>
              <a:t>&lt;&lt;1):</a:t>
            </a:r>
            <a:endParaRPr lang="en-US" altLang="hu-HU" sz="1500" dirty="0">
              <a:solidFill>
                <a:srgbClr val="000000"/>
              </a:solidFill>
              <a:latin typeface="Calibri" panose="020F0502020204030204" pitchFamily="34" charset="0"/>
              <a:cs typeface="+mn-cs"/>
            </a:endParaRPr>
          </a:p>
        </p:txBody>
      </p:sp>
      <p:graphicFrame>
        <p:nvGraphicFramePr>
          <p:cNvPr id="367" name="Object 90">
            <a:extLst>
              <a:ext uri="{FF2B5EF4-FFF2-40B4-BE49-F238E27FC236}">
                <a16:creationId xmlns:a16="http://schemas.microsoft.com/office/drawing/2014/main" id="{304A243C-C34C-4F83-AA23-BE8C30C373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2422449"/>
              </p:ext>
            </p:extLst>
          </p:nvPr>
        </p:nvGraphicFramePr>
        <p:xfrm>
          <a:off x="6243710" y="5017340"/>
          <a:ext cx="1387911" cy="522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1117600" imgH="419100" progId="Equation.3">
                  <p:embed/>
                </p:oleObj>
              </mc:Choice>
              <mc:Fallback>
                <p:oleObj name="Equation" r:id="rId19" imgW="1117600" imgH="419100" progId="Equation.3">
                  <p:embed/>
                  <p:pic>
                    <p:nvPicPr>
                      <p:cNvPr id="112" name="Object 90">
                        <a:extLst>
                          <a:ext uri="{FF2B5EF4-FFF2-40B4-BE49-F238E27FC236}">
                            <a16:creationId xmlns:a16="http://schemas.microsoft.com/office/drawing/2014/main" id="{304A243C-C34C-4F83-AA23-BE8C30C3730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3710" y="5017340"/>
                        <a:ext cx="1387911" cy="522106"/>
                      </a:xfrm>
                      <a:prstGeom prst="rect">
                        <a:avLst/>
                      </a:prstGeom>
                      <a:noFill/>
                      <a:ln w="28575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" name="Text Box 91">
            <a:extLst>
              <a:ext uri="{FF2B5EF4-FFF2-40B4-BE49-F238E27FC236}">
                <a16:creationId xmlns:a16="http://schemas.microsoft.com/office/drawing/2014/main" id="{EBBED226-A02E-4EAA-B45B-D54C0A88D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6709" y="5017339"/>
            <a:ext cx="1928812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500" dirty="0">
                <a:solidFill>
                  <a:srgbClr val="000000"/>
                </a:solidFill>
                <a:latin typeface="Calibri" panose="020F0502020204030204" pitchFamily="34" charset="0"/>
                <a:cs typeface="+mn-cs"/>
              </a:rPr>
              <a:t>We get back the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500" dirty="0">
                <a:solidFill>
                  <a:srgbClr val="000000"/>
                </a:solidFill>
                <a:latin typeface="Calibri" panose="020F0502020204030204" pitchFamily="34" charset="0"/>
                <a:cs typeface="+mn-cs"/>
              </a:rPr>
              <a:t>Josephson relation</a:t>
            </a:r>
            <a:endParaRPr lang="en-US" altLang="hu-HU" sz="1500" dirty="0">
              <a:solidFill>
                <a:srgbClr val="000000"/>
              </a:solidFill>
              <a:latin typeface="Calibri" panose="020F0502020204030204" pitchFamily="34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9" name="TextBox 368">
                <a:extLst>
                  <a:ext uri="{FF2B5EF4-FFF2-40B4-BE49-F238E27FC236}">
                    <a16:creationId xmlns:a16="http://schemas.microsoft.com/office/drawing/2014/main" id="{8FBAE4A9-1D36-4682-A0ED-CDBA172FB9B9}"/>
                  </a:ext>
                </a:extLst>
              </p:cNvPr>
              <p:cNvSpPr txBox="1"/>
              <p:nvPr/>
            </p:nvSpPr>
            <p:spPr>
              <a:xfrm>
                <a:off x="8912495" y="3097808"/>
                <a:ext cx="1080617" cy="4367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hu-HU" sz="15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</m:t>
                      </m:r>
                      <m:r>
                        <a:rPr lang="en-GB" sz="15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≪</m:t>
                      </m:r>
                      <m:r>
                        <m:rPr>
                          <m:sty m:val="p"/>
                        </m:rPr>
                        <a:rPr lang="en-GB" sz="15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ξ</m:t>
                      </m:r>
                      <m:r>
                        <a:rPr lang="hu-HU" sz="15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hu-HU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u-HU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sSub>
                            <m:sSubPr>
                              <m:ctrlPr>
                                <a:rPr lang="hu-HU" sz="15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sz="15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hu-HU" sz="15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el-GR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</m:den>
                      </m:f>
                    </m:oMath>
                  </m:oMathPara>
                </a14:m>
                <a:endParaRPr lang="en-GB" sz="1500" b="0" dirty="0"/>
              </a:p>
            </p:txBody>
          </p:sp>
        </mc:Choice>
        <mc:Fallback xmlns="">
          <p:sp>
            <p:nvSpPr>
              <p:cNvPr id="369" name="TextBox 368">
                <a:extLst>
                  <a:ext uri="{FF2B5EF4-FFF2-40B4-BE49-F238E27FC236}">
                    <a16:creationId xmlns:a16="http://schemas.microsoft.com/office/drawing/2014/main" id="{8FBAE4A9-1D36-4682-A0ED-CDBA172FB9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2495" y="3097808"/>
                <a:ext cx="1080617" cy="436786"/>
              </a:xfrm>
              <a:prstGeom prst="rect">
                <a:avLst/>
              </a:prstGeom>
              <a:blipFill>
                <a:blip r:embed="rId21"/>
                <a:stretch>
                  <a:fillRect l="-3390" t="-1389" r="-565" b="-138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Connecteur droit 74">
            <a:extLst>
              <a:ext uri="{FF2B5EF4-FFF2-40B4-BE49-F238E27FC236}">
                <a16:creationId xmlns:a16="http://schemas.microsoft.com/office/drawing/2014/main" id="{C716EEC2-3858-D41A-BD45-4EDCED4924BC}"/>
              </a:ext>
            </a:extLst>
          </p:cNvPr>
          <p:cNvCxnSpPr>
            <a:cxnSpLocks/>
            <a:stCxn id="243" idx="6"/>
          </p:cNvCxnSpPr>
          <p:nvPr/>
        </p:nvCxnSpPr>
        <p:spPr>
          <a:xfrm flipH="1">
            <a:off x="1470467" y="2722709"/>
            <a:ext cx="1692790" cy="9972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137392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3" grpId="0"/>
      <p:bldP spid="366" grpId="0"/>
      <p:bldP spid="368" grpId="0"/>
      <p:bldP spid="36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6|20.6|48.7|19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6|20.6|48.7|19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6|20.6|48.7|19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6|20.6|48.7|19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6|20.6|48.7|19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6|20.6|48.7|19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6|20.6|48.7|19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6|20.6|48.7|19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6|20.6|48.7|19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6|20.6|48.7|19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6|20.6|48.7|19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6|20.6|48.7|19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6|20.6|48.7|19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6|20.6|48.7|19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6|20.6|48.7|19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6|20.6|48.7|19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6|20.6|48.7|19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6|20.6|48.7|19.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6|20.6|48.7|19.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6|20.6|48.7|19.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6|20.6|48.7|19.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6|20.6|48.7|19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6|20.6|48.7|19.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6|20.6|48.7|19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6|20.6|48.7|19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6|20.6|48.7|19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6|20.6|48.7|19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6|20.6|48.7|19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6|20.6|48.7|19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6|20.6|48.7|19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6790</TotalTime>
  <Words>2276</Words>
  <Application>Microsoft Office PowerPoint</Application>
  <PresentationFormat>Custom</PresentationFormat>
  <Paragraphs>309</Paragraphs>
  <Slides>30</Slides>
  <Notes>30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-apple-system</vt:lpstr>
      <vt:lpstr>Arial</vt:lpstr>
      <vt:lpstr>Calibri</vt:lpstr>
      <vt:lpstr>Calibri Light</vt:lpstr>
      <vt:lpstr>Cambria Math</vt:lpstr>
      <vt:lpstr>Comic Sans MS</vt:lpstr>
      <vt:lpstr>Georgia</vt:lpstr>
      <vt:lpstr>Liberation Sans</vt:lpstr>
      <vt:lpstr>OpenSymbol</vt:lpstr>
      <vt:lpstr>Symbol</vt:lpstr>
      <vt:lpstr>Times New Roman</vt:lpstr>
      <vt:lpstr>Wingdings</vt:lpstr>
      <vt:lpstr>Office Theme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Selmecziné Lois Márta</dc:creator>
  <cp:lastModifiedBy>Makk Péter</cp:lastModifiedBy>
  <cp:revision>127</cp:revision>
  <dcterms:modified xsi:type="dcterms:W3CDTF">2024-06-18T20:53:32Z</dcterms:modified>
</cp:coreProperties>
</file>