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8A71C2-A93A-BC7B-F407-66A4597B916D}" v="7" dt="2024-06-17T14:14:55.892"/>
    <p1510:client id="{D987DCA9-0571-2296-F1E2-0DB41FF4C8BA}" v="6" dt="2024-06-17T07:36:23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b_cma_ada_learning_combined">
            <a:hlinkClick r:id="" action="ppaction://media"/>
            <a:extLst>
              <a:ext uri="{FF2B5EF4-FFF2-40B4-BE49-F238E27FC236}">
                <a16:creationId xmlns:a16="http://schemas.microsoft.com/office/drawing/2014/main" id="{1E55F62C-AD1F-17C5-3A1B-AB8077DAB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93" y="-1249"/>
            <a:ext cx="10259518" cy="68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7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Širokoúhlá obrazovka</PresentationFormat>
  <Paragraphs>0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14</cp:revision>
  <dcterms:created xsi:type="dcterms:W3CDTF">2016-01-27T22:24:44Z</dcterms:created>
  <dcterms:modified xsi:type="dcterms:W3CDTF">2024-06-17T14:16:51Z</dcterms:modified>
</cp:coreProperties>
</file>