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0FE9BE-D957-61BA-E896-DFF42C69C0F2}" v="5" dt="2024-06-16T21:44:04.309"/>
    <p1510:client id="{EFD01F1B-A2DA-D65A-59F9-57E9E258606C}" v="13" dt="2024-06-17T14:28:55.0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udecek, Vlastimil" userId="S::hudecvl1@cvut.cz::44f9a5a0-3d1a-4589-8b48-99eddfcecacf" providerId="AD" clId="Web-{EFD01F1B-A2DA-D65A-59F9-57E9E258606C}"/>
    <pc:docChg chg="modSld">
      <pc:chgData name="Hudecek, Vlastimil" userId="S::hudecvl1@cvut.cz::44f9a5a0-3d1a-4589-8b48-99eddfcecacf" providerId="AD" clId="Web-{EFD01F1B-A2DA-D65A-59F9-57E9E258606C}" dt="2024-06-17T14:28:55.094" v="12"/>
      <pc:docMkLst>
        <pc:docMk/>
      </pc:docMkLst>
      <pc:sldChg chg="addSp delSp modSp">
        <pc:chgData name="Hudecek, Vlastimil" userId="S::hudecvl1@cvut.cz::44f9a5a0-3d1a-4589-8b48-99eddfcecacf" providerId="AD" clId="Web-{EFD01F1B-A2DA-D65A-59F9-57E9E258606C}" dt="2024-06-17T14:25:27.837" v="11"/>
        <pc:sldMkLst>
          <pc:docMk/>
          <pc:sldMk cId="4032986112" sldId="269"/>
        </pc:sldMkLst>
        <pc:picChg chg="add del mod">
          <ac:chgData name="Hudecek, Vlastimil" userId="S::hudecvl1@cvut.cz::44f9a5a0-3d1a-4589-8b48-99eddfcecacf" providerId="AD" clId="Web-{EFD01F1B-A2DA-D65A-59F9-57E9E258606C}" dt="2024-06-17T14:25:27.837" v="11"/>
          <ac:picMkLst>
            <pc:docMk/>
            <pc:sldMk cId="4032986112" sldId="269"/>
            <ac:picMk id="2" creationId="{1DFDCC86-2A44-F35F-4758-DE8AE6775D5D}"/>
          </ac:picMkLst>
        </pc:picChg>
      </pc:sldChg>
      <pc:sldChg chg="modAnim">
        <pc:chgData name="Hudecek, Vlastimil" userId="S::hudecvl1@cvut.cz::44f9a5a0-3d1a-4589-8b48-99eddfcecacf" providerId="AD" clId="Web-{EFD01F1B-A2DA-D65A-59F9-57E9E258606C}" dt="2024-06-17T14:28:55.094" v="12"/>
        <pc:sldMkLst>
          <pc:docMk/>
          <pc:sldMk cId="2390184780" sldId="270"/>
        </pc:sldMkLst>
      </pc:sldChg>
    </pc:docChg>
  </pc:docChgLst>
  <pc:docChgLst>
    <pc:chgData name="Hudecek, Vlastimil" userId="S::hudecvl1@cvut.cz::44f9a5a0-3d1a-4589-8b48-99eddfcecacf" providerId="AD" clId="Web-{C20FE9BE-D957-61BA-E896-DFF42C69C0F2}"/>
    <pc:docChg chg="addSld modSld">
      <pc:chgData name="Hudecek, Vlastimil" userId="S::hudecvl1@cvut.cz::44f9a5a0-3d1a-4589-8b48-99eddfcecacf" providerId="AD" clId="Web-{C20FE9BE-D957-61BA-E896-DFF42C69C0F2}" dt="2024-06-16T21:44:04.309" v="4" actId="1076"/>
      <pc:docMkLst>
        <pc:docMk/>
      </pc:docMkLst>
      <pc:sldChg chg="addSp modSp new addAnim">
        <pc:chgData name="Hudecek, Vlastimil" userId="S::hudecvl1@cvut.cz::44f9a5a0-3d1a-4589-8b48-99eddfcecacf" providerId="AD" clId="Web-{C20FE9BE-D957-61BA-E896-DFF42C69C0F2}" dt="2024-06-16T21:44:04.309" v="4" actId="1076"/>
        <pc:sldMkLst>
          <pc:docMk/>
          <pc:sldMk cId="2390184780" sldId="270"/>
        </pc:sldMkLst>
        <pc:picChg chg="add mod">
          <ac:chgData name="Hudecek, Vlastimil" userId="S::hudecvl1@cvut.cz::44f9a5a0-3d1a-4589-8b48-99eddfcecacf" providerId="AD" clId="Web-{C20FE9BE-D957-61BA-E896-DFF42C69C0F2}" dt="2024-06-16T21:44:04.309" v="4" actId="1076"/>
          <ac:picMkLst>
            <pc:docMk/>
            <pc:sldMk cId="2390184780" sldId="270"/>
            <ac:picMk id="2" creationId="{38D1AB36-9371-BC85-0236-E7CE9B929EB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940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11673-9542-403D-950E-6A6CD2CDFF30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A731E-0AF2-4B7A-B803-93957A93F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787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utput2">
            <a:hlinkClick r:id="" action="ppaction://media"/>
            <a:extLst>
              <a:ext uri="{FF2B5EF4-FFF2-40B4-BE49-F238E27FC236}">
                <a16:creationId xmlns:a16="http://schemas.microsoft.com/office/drawing/2014/main" id="{38D1AB36-9371-BC85-0236-E7CE9B929E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106" y="2136"/>
            <a:ext cx="10237861" cy="685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18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</TotalTime>
  <Words>0</Words>
  <Application>Microsoft Office PowerPoint</Application>
  <PresentationFormat>Širokoúhlá obrazovka</PresentationFormat>
  <Paragraphs>0</Paragraphs>
  <Slides>15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6" baseType="lpstr"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Alireza Shafaei</dc:creator>
  <cp:lastModifiedBy>Alireza Shafaei</cp:lastModifiedBy>
  <cp:revision>15</cp:revision>
  <dcterms:created xsi:type="dcterms:W3CDTF">2016-01-27T22:24:44Z</dcterms:created>
  <dcterms:modified xsi:type="dcterms:W3CDTF">2024-06-17T14:28:55Z</dcterms:modified>
</cp:coreProperties>
</file>