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070C71-8BB2-70DA-52D0-5692F94523CA}" v="6" dt="2024-06-19T22:08:36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4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11673-9542-403D-950E-6A6CD2CDFF30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731E-0AF2-4B7A-B803-93957A93F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b_cma_ada_learning_combined">
            <a:hlinkClick r:id="" action="ppaction://media"/>
            <a:extLst>
              <a:ext uri="{FF2B5EF4-FFF2-40B4-BE49-F238E27FC236}">
                <a16:creationId xmlns:a16="http://schemas.microsoft.com/office/drawing/2014/main" id="{98007FB3-5A5F-4529-F754-395BF6938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812" y="-2458"/>
            <a:ext cx="10294374" cy="686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3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Širokoúhlá obrazovka</PresentationFormat>
  <Paragraphs>0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Shafaei</dc:creator>
  <cp:lastModifiedBy>Alireza Shafaei</cp:lastModifiedBy>
  <cp:revision>9</cp:revision>
  <dcterms:created xsi:type="dcterms:W3CDTF">2016-01-27T22:24:44Z</dcterms:created>
  <dcterms:modified xsi:type="dcterms:W3CDTF">2024-06-19T22:08:54Z</dcterms:modified>
</cp:coreProperties>
</file>