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89" r:id="rId3"/>
    <p:sldId id="292" r:id="rId4"/>
    <p:sldId id="290" r:id="rId5"/>
    <p:sldId id="259" r:id="rId6"/>
    <p:sldId id="281" r:id="rId7"/>
    <p:sldId id="260" r:id="rId8"/>
    <p:sldId id="300" r:id="rId9"/>
    <p:sldId id="261" r:id="rId10"/>
    <p:sldId id="265" r:id="rId11"/>
    <p:sldId id="264" r:id="rId12"/>
    <p:sldId id="263" r:id="rId13"/>
    <p:sldId id="268" r:id="rId14"/>
    <p:sldId id="269" r:id="rId15"/>
    <p:sldId id="273" r:id="rId16"/>
    <p:sldId id="274" r:id="rId17"/>
    <p:sldId id="301" r:id="rId18"/>
    <p:sldId id="277" r:id="rId19"/>
    <p:sldId id="278" r:id="rId20"/>
    <p:sldId id="293" r:id="rId21"/>
    <p:sldId id="271" r:id="rId22"/>
    <p:sldId id="272" r:id="rId23"/>
    <p:sldId id="295" r:id="rId24"/>
    <p:sldId id="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3417" autoAdjust="0"/>
  </p:normalViewPr>
  <p:slideViewPr>
    <p:cSldViewPr snapToGrid="0">
      <p:cViewPr varScale="1">
        <p:scale>
          <a:sx n="60" d="100"/>
          <a:sy n="60" d="100"/>
        </p:scale>
        <p:origin x="8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ltán György" userId="6c9e2e67d7677560" providerId="LiveId" clId="{DE8120E8-6006-4DBE-A2E5-57C1B1ED8802}"/>
    <pc:docChg chg="custSel addSld delSld modSld">
      <pc:chgData name="Zoltán György" userId="6c9e2e67d7677560" providerId="LiveId" clId="{DE8120E8-6006-4DBE-A2E5-57C1B1ED8802}" dt="2024-06-18T07:27:27.093" v="74" actId="1076"/>
      <pc:docMkLst>
        <pc:docMk/>
      </pc:docMkLst>
      <pc:sldChg chg="del">
        <pc:chgData name="Zoltán György" userId="6c9e2e67d7677560" providerId="LiveId" clId="{DE8120E8-6006-4DBE-A2E5-57C1B1ED8802}" dt="2024-06-18T07:22:31.421" v="0" actId="2696"/>
        <pc:sldMkLst>
          <pc:docMk/>
          <pc:sldMk cId="100939284" sldId="279"/>
        </pc:sldMkLst>
      </pc:sldChg>
      <pc:sldChg chg="del">
        <pc:chgData name="Zoltán György" userId="6c9e2e67d7677560" providerId="LiveId" clId="{DE8120E8-6006-4DBE-A2E5-57C1B1ED8802}" dt="2024-06-18T07:22:33.443" v="1" actId="2696"/>
        <pc:sldMkLst>
          <pc:docMk/>
          <pc:sldMk cId="1295821961" sldId="291"/>
        </pc:sldMkLst>
      </pc:sldChg>
      <pc:sldChg chg="del">
        <pc:chgData name="Zoltán György" userId="6c9e2e67d7677560" providerId="LiveId" clId="{DE8120E8-6006-4DBE-A2E5-57C1B1ED8802}" dt="2024-06-18T07:22:35.463" v="2" actId="2696"/>
        <pc:sldMkLst>
          <pc:docMk/>
          <pc:sldMk cId="4230247373" sldId="296"/>
        </pc:sldMkLst>
      </pc:sldChg>
      <pc:sldChg chg="del">
        <pc:chgData name="Zoltán György" userId="6c9e2e67d7677560" providerId="LiveId" clId="{DE8120E8-6006-4DBE-A2E5-57C1B1ED8802}" dt="2024-06-18T07:22:37.636" v="3" actId="2696"/>
        <pc:sldMkLst>
          <pc:docMk/>
          <pc:sldMk cId="1463928785" sldId="297"/>
        </pc:sldMkLst>
      </pc:sldChg>
      <pc:sldChg chg="del">
        <pc:chgData name="Zoltán György" userId="6c9e2e67d7677560" providerId="LiveId" clId="{DE8120E8-6006-4DBE-A2E5-57C1B1ED8802}" dt="2024-06-18T07:22:40.125" v="4" actId="2696"/>
        <pc:sldMkLst>
          <pc:docMk/>
          <pc:sldMk cId="3955710096" sldId="298"/>
        </pc:sldMkLst>
      </pc:sldChg>
      <pc:sldChg chg="del">
        <pc:chgData name="Zoltán György" userId="6c9e2e67d7677560" providerId="LiveId" clId="{DE8120E8-6006-4DBE-A2E5-57C1B1ED8802}" dt="2024-06-18T07:22:42.161" v="5" actId="2696"/>
        <pc:sldMkLst>
          <pc:docMk/>
          <pc:sldMk cId="19185843" sldId="302"/>
        </pc:sldMkLst>
      </pc:sldChg>
      <pc:sldChg chg="addSp delSp modSp new mod">
        <pc:chgData name="Zoltán György" userId="6c9e2e67d7677560" providerId="LiveId" clId="{DE8120E8-6006-4DBE-A2E5-57C1B1ED8802}" dt="2024-06-18T07:27:27.093" v="74" actId="1076"/>
        <pc:sldMkLst>
          <pc:docMk/>
          <pc:sldMk cId="824737061" sldId="302"/>
        </pc:sldMkLst>
        <pc:spChg chg="del">
          <ac:chgData name="Zoltán György" userId="6c9e2e67d7677560" providerId="LiveId" clId="{DE8120E8-6006-4DBE-A2E5-57C1B1ED8802}" dt="2024-06-18T07:24:19.132" v="7" actId="21"/>
          <ac:spMkLst>
            <pc:docMk/>
            <pc:sldMk cId="824737061" sldId="302"/>
            <ac:spMk id="2" creationId="{6ADAFA78-6FB5-1CEB-30C2-9E6B1169AFA3}"/>
          </ac:spMkLst>
        </pc:spChg>
        <pc:spChg chg="del">
          <ac:chgData name="Zoltán György" userId="6c9e2e67d7677560" providerId="LiveId" clId="{DE8120E8-6006-4DBE-A2E5-57C1B1ED8802}" dt="2024-06-18T07:24:19.132" v="7" actId="21"/>
          <ac:spMkLst>
            <pc:docMk/>
            <pc:sldMk cId="824737061" sldId="302"/>
            <ac:spMk id="3" creationId="{25C71851-2348-3AE3-1B5A-503A5E916B9B}"/>
          </ac:spMkLst>
        </pc:spChg>
        <pc:spChg chg="add mod">
          <ac:chgData name="Zoltán György" userId="6c9e2e67d7677560" providerId="LiveId" clId="{DE8120E8-6006-4DBE-A2E5-57C1B1ED8802}" dt="2024-06-18T07:24:25.055" v="8"/>
          <ac:spMkLst>
            <pc:docMk/>
            <pc:sldMk cId="824737061" sldId="302"/>
            <ac:spMk id="4" creationId="{A1180CE8-3102-358C-23F5-B3F970F68777}"/>
          </ac:spMkLst>
        </pc:spChg>
        <pc:spChg chg="add mod">
          <ac:chgData name="Zoltán György" userId="6c9e2e67d7677560" providerId="LiveId" clId="{DE8120E8-6006-4DBE-A2E5-57C1B1ED8802}" dt="2024-06-18T07:24:31.576" v="27" actId="20577"/>
          <ac:spMkLst>
            <pc:docMk/>
            <pc:sldMk cId="824737061" sldId="302"/>
            <ac:spMk id="5" creationId="{79F67C83-52B0-1538-960B-D737B15BE79D}"/>
          </ac:spMkLst>
        </pc:spChg>
        <pc:spChg chg="add del mod">
          <ac:chgData name="Zoltán György" userId="6c9e2e67d7677560" providerId="LiveId" clId="{DE8120E8-6006-4DBE-A2E5-57C1B1ED8802}" dt="2024-06-18T07:24:33.937" v="28" actId="21"/>
          <ac:spMkLst>
            <pc:docMk/>
            <pc:sldMk cId="824737061" sldId="302"/>
            <ac:spMk id="7" creationId="{AEDC5BC1-540F-C43D-AA63-5478869EAC77}"/>
          </ac:spMkLst>
        </pc:spChg>
        <pc:spChg chg="add mod">
          <ac:chgData name="Zoltán György" userId="6c9e2e67d7677560" providerId="LiveId" clId="{DE8120E8-6006-4DBE-A2E5-57C1B1ED8802}" dt="2024-06-18T07:27:24.017" v="73" actId="1076"/>
          <ac:spMkLst>
            <pc:docMk/>
            <pc:sldMk cId="824737061" sldId="302"/>
            <ac:spMk id="10" creationId="{182E9DE9-4C4A-F5CB-1E64-04D45BF2F09E}"/>
          </ac:spMkLst>
        </pc:spChg>
        <pc:picChg chg="add del mod">
          <ac:chgData name="Zoltán György" userId="6c9e2e67d7677560" providerId="LiveId" clId="{DE8120E8-6006-4DBE-A2E5-57C1B1ED8802}" dt="2024-06-18T07:24:35.611" v="29" actId="21"/>
          <ac:picMkLst>
            <pc:docMk/>
            <pc:sldMk cId="824737061" sldId="302"/>
            <ac:picMk id="6" creationId="{636B59E7-507F-D9AC-2F0E-CDB0A74218C1}"/>
          </ac:picMkLst>
        </pc:picChg>
        <pc:picChg chg="add mod">
          <ac:chgData name="Zoltán György" userId="6c9e2e67d7677560" providerId="LiveId" clId="{DE8120E8-6006-4DBE-A2E5-57C1B1ED8802}" dt="2024-06-18T07:27:27.093" v="74" actId="1076"/>
          <ac:picMkLst>
            <pc:docMk/>
            <pc:sldMk cId="824737061" sldId="302"/>
            <ac:picMk id="9" creationId="{C7AC2245-908A-5D54-AB4D-57C9508A6730}"/>
          </ac:picMkLst>
        </pc:picChg>
      </pc:sldChg>
    </pc:docChg>
  </pc:docChgLst>
  <pc:docChgLst>
    <pc:chgData name="Zoltán György" userId="6c9e2e67d7677560" providerId="LiveId" clId="{E18AB10B-BF12-495C-8D45-A3ADE7CBA562}"/>
    <pc:docChg chg="undo custSel addSld delSld modSld sldOrd">
      <pc:chgData name="Zoltán György" userId="6c9e2e67d7677560" providerId="LiveId" clId="{E18AB10B-BF12-495C-8D45-A3ADE7CBA562}" dt="2024-06-15T14:39:28.425" v="3555" actId="1076"/>
      <pc:docMkLst>
        <pc:docMk/>
      </pc:docMkLst>
      <pc:sldChg chg="delSp modSp mod">
        <pc:chgData name="Zoltán György" userId="6c9e2e67d7677560" providerId="LiveId" clId="{E18AB10B-BF12-495C-8D45-A3ADE7CBA562}" dt="2024-06-14T16:47:06.823" v="3401" actId="1076"/>
        <pc:sldMkLst>
          <pc:docMk/>
          <pc:sldMk cId="1670729434" sldId="259"/>
        </pc:sldMkLst>
        <pc:spChg chg="mod">
          <ac:chgData name="Zoltán György" userId="6c9e2e67d7677560" providerId="LiveId" clId="{E18AB10B-BF12-495C-8D45-A3ADE7CBA562}" dt="2024-05-15T20:59:14.199" v="730" actId="20577"/>
          <ac:spMkLst>
            <pc:docMk/>
            <pc:sldMk cId="1670729434" sldId="259"/>
            <ac:spMk id="5" creationId="{8D02924B-6D9F-4ED5-91C1-A3CF8E4766C6}"/>
          </ac:spMkLst>
        </pc:spChg>
        <pc:spChg chg="mod">
          <ac:chgData name="Zoltán György" userId="6c9e2e67d7677560" providerId="LiveId" clId="{E18AB10B-BF12-495C-8D45-A3ADE7CBA562}" dt="2024-05-15T20:59:53.474" v="872" actId="1076"/>
          <ac:spMkLst>
            <pc:docMk/>
            <pc:sldMk cId="1670729434" sldId="259"/>
            <ac:spMk id="10" creationId="{78463013-A921-403F-B38F-9732ABD9671E}"/>
          </ac:spMkLst>
        </pc:spChg>
        <pc:spChg chg="mod">
          <ac:chgData name="Zoltán György" userId="6c9e2e67d7677560" providerId="LiveId" clId="{E18AB10B-BF12-495C-8D45-A3ADE7CBA562}" dt="2024-05-15T20:59:56.004" v="873" actId="1076"/>
          <ac:spMkLst>
            <pc:docMk/>
            <pc:sldMk cId="1670729434" sldId="259"/>
            <ac:spMk id="11" creationId="{C04ABAC7-DFD9-4A6A-8860-BFA540C64ECC}"/>
          </ac:spMkLst>
        </pc:spChg>
        <pc:spChg chg="mod">
          <ac:chgData name="Zoltán György" userId="6c9e2e67d7677560" providerId="LiveId" clId="{E18AB10B-BF12-495C-8D45-A3ADE7CBA562}" dt="2024-06-14T15:44:47.582" v="3337" actId="20577"/>
          <ac:spMkLst>
            <pc:docMk/>
            <pc:sldMk cId="1670729434" sldId="259"/>
            <ac:spMk id="12" creationId="{3FD8AF27-7F55-4476-9D10-8E87427D0561}"/>
          </ac:spMkLst>
        </pc:spChg>
        <pc:spChg chg="del">
          <ac:chgData name="Zoltán György" userId="6c9e2e67d7677560" providerId="LiveId" clId="{E18AB10B-BF12-495C-8D45-A3ADE7CBA562}" dt="2024-05-15T20:59:50.308" v="871" actId="21"/>
          <ac:spMkLst>
            <pc:docMk/>
            <pc:sldMk cId="1670729434" sldId="259"/>
            <ac:spMk id="14" creationId="{B922C331-6AEB-4FDF-8734-7D3BDE514E78}"/>
          </ac:spMkLst>
        </pc:spChg>
        <pc:spChg chg="mod">
          <ac:chgData name="Zoltán György" userId="6c9e2e67d7677560" providerId="LiveId" clId="{E18AB10B-BF12-495C-8D45-A3ADE7CBA562}" dt="2024-06-14T16:47:06.823" v="3401" actId="1076"/>
          <ac:spMkLst>
            <pc:docMk/>
            <pc:sldMk cId="1670729434" sldId="259"/>
            <ac:spMk id="19" creationId="{2941B261-3B44-477C-971D-73FB11CAC7CA}"/>
          </ac:spMkLst>
        </pc:spChg>
        <pc:spChg chg="mod">
          <ac:chgData name="Zoltán György" userId="6c9e2e67d7677560" providerId="LiveId" clId="{E18AB10B-BF12-495C-8D45-A3ADE7CBA562}" dt="2024-06-14T16:47:06.823" v="3401" actId="1076"/>
          <ac:spMkLst>
            <pc:docMk/>
            <pc:sldMk cId="1670729434" sldId="259"/>
            <ac:spMk id="21" creationId="{663D180D-85E8-41E5-9569-1C4F724D022E}"/>
          </ac:spMkLst>
        </pc:spChg>
        <pc:spChg chg="mod">
          <ac:chgData name="Zoltán György" userId="6c9e2e67d7677560" providerId="LiveId" clId="{E18AB10B-BF12-495C-8D45-A3ADE7CBA562}" dt="2024-06-14T16:47:06.823" v="3401" actId="1076"/>
          <ac:spMkLst>
            <pc:docMk/>
            <pc:sldMk cId="1670729434" sldId="259"/>
            <ac:spMk id="22" creationId="{AD7D9712-0EBF-4BA8-9D78-56B7B9C5E22F}"/>
          </ac:spMkLst>
        </pc:spChg>
        <pc:spChg chg="mod">
          <ac:chgData name="Zoltán György" userId="6c9e2e67d7677560" providerId="LiveId" clId="{E18AB10B-BF12-495C-8D45-A3ADE7CBA562}" dt="2024-06-14T16:47:06.823" v="3401" actId="1076"/>
          <ac:spMkLst>
            <pc:docMk/>
            <pc:sldMk cId="1670729434" sldId="259"/>
            <ac:spMk id="23" creationId="{4A8674B1-0E86-4235-B265-8A75AC8DBFDD}"/>
          </ac:spMkLst>
        </pc:spChg>
        <pc:picChg chg="mod">
          <ac:chgData name="Zoltán György" userId="6c9e2e67d7677560" providerId="LiveId" clId="{E18AB10B-BF12-495C-8D45-A3ADE7CBA562}" dt="2024-06-14T16:47:06.823" v="3401" actId="1076"/>
          <ac:picMkLst>
            <pc:docMk/>
            <pc:sldMk cId="1670729434" sldId="259"/>
            <ac:picMk id="3" creationId="{492A200D-74B2-4A1E-BC81-7FC20964FED8}"/>
          </ac:picMkLst>
        </pc:picChg>
        <pc:picChg chg="mod">
          <ac:chgData name="Zoltán György" userId="6c9e2e67d7677560" providerId="LiveId" clId="{E18AB10B-BF12-495C-8D45-A3ADE7CBA562}" dt="2024-06-14T16:47:06.823" v="3401" actId="1076"/>
          <ac:picMkLst>
            <pc:docMk/>
            <pc:sldMk cId="1670729434" sldId="259"/>
            <ac:picMk id="7" creationId="{FE6F0141-740B-4725-B07F-FF0318E660CA}"/>
          </ac:picMkLst>
        </pc:picChg>
        <pc:picChg chg="mod">
          <ac:chgData name="Zoltán György" userId="6c9e2e67d7677560" providerId="LiveId" clId="{E18AB10B-BF12-495C-8D45-A3ADE7CBA562}" dt="2024-06-14T16:47:06.823" v="3401" actId="1076"/>
          <ac:picMkLst>
            <pc:docMk/>
            <pc:sldMk cId="1670729434" sldId="259"/>
            <ac:picMk id="13" creationId="{2E906227-FF57-4789-95BC-64F0E40C71BB}"/>
          </ac:picMkLst>
        </pc:picChg>
        <pc:picChg chg="mod">
          <ac:chgData name="Zoltán György" userId="6c9e2e67d7677560" providerId="LiveId" clId="{E18AB10B-BF12-495C-8D45-A3ADE7CBA562}" dt="2024-06-14T16:47:06.823" v="3401" actId="1076"/>
          <ac:picMkLst>
            <pc:docMk/>
            <pc:sldMk cId="1670729434" sldId="259"/>
            <ac:picMk id="17" creationId="{DA1919FD-0C4B-4532-861C-33DEE7C0E8AF}"/>
          </ac:picMkLst>
        </pc:picChg>
      </pc:sldChg>
      <pc:sldChg chg="addSp delSp modSp mod">
        <pc:chgData name="Zoltán György" userId="6c9e2e67d7677560" providerId="LiveId" clId="{E18AB10B-BF12-495C-8D45-A3ADE7CBA562}" dt="2024-06-14T15:44:34.895" v="3329" actId="20577"/>
        <pc:sldMkLst>
          <pc:docMk/>
          <pc:sldMk cId="1897291208" sldId="260"/>
        </pc:sldMkLst>
        <pc:spChg chg="mod">
          <ac:chgData name="Zoltán György" userId="6c9e2e67d7677560" providerId="LiveId" clId="{E18AB10B-BF12-495C-8D45-A3ADE7CBA562}" dt="2024-06-14T15:44:34.895" v="3329" actId="20577"/>
          <ac:spMkLst>
            <pc:docMk/>
            <pc:sldMk cId="1897291208" sldId="260"/>
            <ac:spMk id="5" creationId="{074FEF4E-4890-4026-976E-F7C61FB17761}"/>
          </ac:spMkLst>
        </pc:spChg>
        <pc:spChg chg="mod">
          <ac:chgData name="Zoltán György" userId="6c9e2e67d7677560" providerId="LiveId" clId="{E18AB10B-BF12-495C-8D45-A3ADE7CBA562}" dt="2024-05-15T21:02:02.814" v="930" actId="20577"/>
          <ac:spMkLst>
            <pc:docMk/>
            <pc:sldMk cId="1897291208" sldId="260"/>
            <ac:spMk id="6" creationId="{F8EEDF57-FB50-4DD9-B0C7-8D093ADC415E}"/>
          </ac:spMkLst>
        </pc:spChg>
        <pc:spChg chg="mod">
          <ac:chgData name="Zoltán György" userId="6c9e2e67d7677560" providerId="LiveId" clId="{E18AB10B-BF12-495C-8D45-A3ADE7CBA562}" dt="2024-05-15T21:02:11.857" v="949" actId="20577"/>
          <ac:spMkLst>
            <pc:docMk/>
            <pc:sldMk cId="1897291208" sldId="260"/>
            <ac:spMk id="16" creationId="{4A9B9DD2-501E-4738-82BD-D385CC6A34D2}"/>
          </ac:spMkLst>
        </pc:spChg>
        <pc:picChg chg="add mod">
          <ac:chgData name="Zoltán György" userId="6c9e2e67d7677560" providerId="LiveId" clId="{E18AB10B-BF12-495C-8D45-A3ADE7CBA562}" dt="2024-05-15T21:04:55.554" v="961" actId="1076"/>
          <ac:picMkLst>
            <pc:docMk/>
            <pc:sldMk cId="1897291208" sldId="260"/>
            <ac:picMk id="3" creationId="{C70EEF16-6E94-B50B-66DF-42E8B958C7E6}"/>
          </ac:picMkLst>
        </pc:picChg>
        <pc:picChg chg="del">
          <ac:chgData name="Zoltán György" userId="6c9e2e67d7677560" providerId="LiveId" clId="{E18AB10B-BF12-495C-8D45-A3ADE7CBA562}" dt="2024-05-15T21:04:28.275" v="954" actId="21"/>
          <ac:picMkLst>
            <pc:docMk/>
            <pc:sldMk cId="1897291208" sldId="260"/>
            <ac:picMk id="25" creationId="{3917E000-EAB0-413B-8CEC-54C7865C24E0}"/>
          </ac:picMkLst>
        </pc:picChg>
      </pc:sldChg>
      <pc:sldChg chg="delSp modSp mod">
        <pc:chgData name="Zoltán György" userId="6c9e2e67d7677560" providerId="LiveId" clId="{E18AB10B-BF12-495C-8D45-A3ADE7CBA562}" dt="2024-06-14T15:44:11.518" v="3325" actId="20577"/>
        <pc:sldMkLst>
          <pc:docMk/>
          <pc:sldMk cId="3791162369" sldId="261"/>
        </pc:sldMkLst>
        <pc:spChg chg="mod">
          <ac:chgData name="Zoltán György" userId="6c9e2e67d7677560" providerId="LiveId" clId="{E18AB10B-BF12-495C-8D45-A3ADE7CBA562}" dt="2024-06-14T15:44:11.518" v="3325" actId="20577"/>
          <ac:spMkLst>
            <pc:docMk/>
            <pc:sldMk cId="3791162369" sldId="261"/>
            <ac:spMk id="5" creationId="{F157267B-E274-45C7-8DEA-ABD86ABE61E7}"/>
          </ac:spMkLst>
        </pc:spChg>
        <pc:spChg chg="mod">
          <ac:chgData name="Zoltán György" userId="6c9e2e67d7677560" providerId="LiveId" clId="{E18AB10B-BF12-495C-8D45-A3ADE7CBA562}" dt="2024-05-15T21:05:42.747" v="978" actId="20577"/>
          <ac:spMkLst>
            <pc:docMk/>
            <pc:sldMk cId="3791162369" sldId="261"/>
            <ac:spMk id="6" creationId="{177C0006-EE54-448E-BD06-F6C85C6BDF23}"/>
          </ac:spMkLst>
        </pc:spChg>
        <pc:spChg chg="mod">
          <ac:chgData name="Zoltán György" userId="6c9e2e67d7677560" providerId="LiveId" clId="{E18AB10B-BF12-495C-8D45-A3ADE7CBA562}" dt="2024-05-15T21:06:42.437" v="1053" actId="1076"/>
          <ac:spMkLst>
            <pc:docMk/>
            <pc:sldMk cId="3791162369" sldId="261"/>
            <ac:spMk id="18" creationId="{5FE32C17-2A88-442C-89C5-8ED800863CAD}"/>
          </ac:spMkLst>
        </pc:spChg>
        <pc:spChg chg="mod">
          <ac:chgData name="Zoltán György" userId="6c9e2e67d7677560" providerId="LiveId" clId="{E18AB10B-BF12-495C-8D45-A3ADE7CBA562}" dt="2024-05-15T21:06:11.863" v="998" actId="1076"/>
          <ac:spMkLst>
            <pc:docMk/>
            <pc:sldMk cId="3791162369" sldId="261"/>
            <ac:spMk id="20" creationId="{9116755F-1437-4856-95BF-537639DFBF9A}"/>
          </ac:spMkLst>
        </pc:spChg>
        <pc:spChg chg="mod">
          <ac:chgData name="Zoltán György" userId="6c9e2e67d7677560" providerId="LiveId" clId="{E18AB10B-BF12-495C-8D45-A3ADE7CBA562}" dt="2024-05-15T21:06:19.997" v="1020" actId="20577"/>
          <ac:spMkLst>
            <pc:docMk/>
            <pc:sldMk cId="3791162369" sldId="261"/>
            <ac:spMk id="41" creationId="{40B94E6D-0A01-41CA-9FB4-0B548C22CFCC}"/>
          </ac:spMkLst>
        </pc:spChg>
        <pc:picChg chg="del">
          <ac:chgData name="Zoltán György" userId="6c9e2e67d7677560" providerId="LiveId" clId="{E18AB10B-BF12-495C-8D45-A3ADE7CBA562}" dt="2024-05-15T21:09:25.235" v="1107" actId="21"/>
          <ac:picMkLst>
            <pc:docMk/>
            <pc:sldMk cId="3791162369" sldId="261"/>
            <ac:picMk id="3" creationId="{E8500B6F-2618-4F6F-A0CE-EB3B63A0192A}"/>
          </ac:picMkLst>
        </pc:picChg>
        <pc:picChg chg="mod replST">
          <ac:chgData name="Zoltán György" userId="6c9e2e67d7677560" providerId="LiveId" clId="{E18AB10B-BF12-495C-8D45-A3ADE7CBA562}" dt="2024-05-15T21:07:37.182" v="1083" actId="1076"/>
          <ac:picMkLst>
            <pc:docMk/>
            <pc:sldMk cId="3791162369" sldId="261"/>
            <ac:picMk id="23" creationId="{4913EC6B-F750-0013-1ECF-C62862526431}"/>
          </ac:picMkLst>
        </pc:picChg>
        <pc:picChg chg="del mod replST">
          <ac:chgData name="Zoltán György" userId="6c9e2e67d7677560" providerId="LiveId" clId="{E18AB10B-BF12-495C-8D45-A3ADE7CBA562}" dt="2024-05-15T21:11:16.867" v="1167" actId="21"/>
          <ac:picMkLst>
            <pc:docMk/>
            <pc:sldMk cId="3791162369" sldId="261"/>
            <ac:picMk id="27" creationId="{CED034A7-2875-BE69-D3BE-12CF553B5B3D}"/>
          </ac:picMkLst>
        </pc:picChg>
        <pc:picChg chg="del">
          <ac:chgData name="Zoltán György" userId="6c9e2e67d7677560" providerId="LiveId" clId="{E18AB10B-BF12-495C-8D45-A3ADE7CBA562}" dt="2024-05-15T21:10:40.950" v="1138" actId="21"/>
          <ac:picMkLst>
            <pc:docMk/>
            <pc:sldMk cId="3791162369" sldId="261"/>
            <ac:picMk id="30" creationId="{59872035-01AA-47CD-9413-264754D35FD4}"/>
          </ac:picMkLst>
        </pc:picChg>
        <pc:picChg chg="mod replST">
          <ac:chgData name="Zoltán György" userId="6c9e2e67d7677560" providerId="LiveId" clId="{E18AB10B-BF12-495C-8D45-A3ADE7CBA562}" dt="2024-05-15T21:10:49.868" v="1143" actId="14100"/>
          <ac:picMkLst>
            <pc:docMk/>
            <pc:sldMk cId="3791162369" sldId="261"/>
            <ac:picMk id="32" creationId="{54AEAE80-5CC8-CC0D-31C6-2B2D674EE8B8}"/>
          </ac:picMkLst>
        </pc:picChg>
        <pc:picChg chg="mod replST">
          <ac:chgData name="Zoltán György" userId="6c9e2e67d7677560" providerId="LiveId" clId="{E18AB10B-BF12-495C-8D45-A3ADE7CBA562}" dt="2024-05-15T21:11:22.029" v="1168" actId="1076"/>
          <ac:picMkLst>
            <pc:docMk/>
            <pc:sldMk cId="3791162369" sldId="261"/>
            <ac:picMk id="34" creationId="{BE6089AB-B18C-8659-722D-9992F436A2FE}"/>
          </ac:picMkLst>
        </pc:picChg>
        <pc:picChg chg="del">
          <ac:chgData name="Zoltán György" userId="6c9e2e67d7677560" providerId="LiveId" clId="{E18AB10B-BF12-495C-8D45-A3ADE7CBA562}" dt="2024-05-15T21:11:26.123" v="1169" actId="21"/>
          <ac:picMkLst>
            <pc:docMk/>
            <pc:sldMk cId="3791162369" sldId="261"/>
            <ac:picMk id="35" creationId="{FB5CE02A-A3C0-451E-BEB1-801DBCF2FA77}"/>
          </ac:picMkLst>
        </pc:picChg>
        <pc:picChg chg="del">
          <ac:chgData name="Zoltán György" userId="6c9e2e67d7677560" providerId="LiveId" clId="{E18AB10B-BF12-495C-8D45-A3ADE7CBA562}" dt="2024-05-15T21:07:28.087" v="1077" actId="21"/>
          <ac:picMkLst>
            <pc:docMk/>
            <pc:sldMk cId="3791162369" sldId="261"/>
            <ac:picMk id="37" creationId="{47AC6024-33D9-456B-A8C2-FDCAA1F456FC}"/>
          </ac:picMkLst>
        </pc:picChg>
        <pc:picChg chg="mod replST">
          <ac:chgData name="Zoltán György" userId="6c9e2e67d7677560" providerId="LiveId" clId="{E18AB10B-BF12-495C-8D45-A3ADE7CBA562}" dt="2024-05-15T21:11:56.016" v="1192" actId="1076"/>
          <ac:picMkLst>
            <pc:docMk/>
            <pc:sldMk cId="3791162369" sldId="261"/>
            <ac:picMk id="38" creationId="{D6E94288-8CB2-C6C3-E258-92E256A7EBAE}"/>
          </ac:picMkLst>
        </pc:picChg>
        <pc:picChg chg="mod">
          <ac:chgData name="Zoltán György" userId="6c9e2e67d7677560" providerId="LiveId" clId="{E18AB10B-BF12-495C-8D45-A3ADE7CBA562}" dt="2024-05-15T21:09:41.834" v="1112" actId="1076"/>
          <ac:picMkLst>
            <pc:docMk/>
            <pc:sldMk cId="3791162369" sldId="261"/>
            <ac:picMk id="40" creationId="{26DFFA16-FC09-4886-8302-3477CC097AD5}"/>
          </ac:picMkLst>
        </pc:picChg>
      </pc:sldChg>
      <pc:sldChg chg="modSp mod">
        <pc:chgData name="Zoltán György" userId="6c9e2e67d7677560" providerId="LiveId" clId="{E18AB10B-BF12-495C-8D45-A3ADE7CBA562}" dt="2024-06-14T15:43:54.208" v="3319" actId="20577"/>
        <pc:sldMkLst>
          <pc:docMk/>
          <pc:sldMk cId="2052723267" sldId="263"/>
        </pc:sldMkLst>
        <pc:spChg chg="mod">
          <ac:chgData name="Zoltán György" userId="6c9e2e67d7677560" providerId="LiveId" clId="{E18AB10B-BF12-495C-8D45-A3ADE7CBA562}" dt="2024-06-14T15:43:54.208" v="3319" actId="20577"/>
          <ac:spMkLst>
            <pc:docMk/>
            <pc:sldMk cId="2052723267" sldId="263"/>
            <ac:spMk id="9" creationId="{060ECA44-E510-4EA6-B2C0-1D320EB1F9F6}"/>
          </ac:spMkLst>
        </pc:spChg>
      </pc:sldChg>
      <pc:sldChg chg="modSp mod">
        <pc:chgData name="Zoltán György" userId="6c9e2e67d7677560" providerId="LiveId" clId="{E18AB10B-BF12-495C-8D45-A3ADE7CBA562}" dt="2024-06-14T15:43:59.581" v="3321" actId="20577"/>
        <pc:sldMkLst>
          <pc:docMk/>
          <pc:sldMk cId="1803767656" sldId="264"/>
        </pc:sldMkLst>
        <pc:spChg chg="mod">
          <ac:chgData name="Zoltán György" userId="6c9e2e67d7677560" providerId="LiveId" clId="{E18AB10B-BF12-495C-8D45-A3ADE7CBA562}" dt="2024-06-14T15:43:59.581" v="3321" actId="20577"/>
          <ac:spMkLst>
            <pc:docMk/>
            <pc:sldMk cId="1803767656" sldId="264"/>
            <ac:spMk id="6" creationId="{A3DA8ED2-0E38-4A13-B354-F4A5AB03C58C}"/>
          </ac:spMkLst>
        </pc:spChg>
      </pc:sldChg>
      <pc:sldChg chg="modSp mod">
        <pc:chgData name="Zoltán György" userId="6c9e2e67d7677560" providerId="LiveId" clId="{E18AB10B-BF12-495C-8D45-A3ADE7CBA562}" dt="2024-06-14T15:44:05.697" v="3323" actId="20577"/>
        <pc:sldMkLst>
          <pc:docMk/>
          <pc:sldMk cId="613399737" sldId="265"/>
        </pc:sldMkLst>
        <pc:spChg chg="mod">
          <ac:chgData name="Zoltán György" userId="6c9e2e67d7677560" providerId="LiveId" clId="{E18AB10B-BF12-495C-8D45-A3ADE7CBA562}" dt="2024-06-14T15:44:05.697" v="3323" actId="20577"/>
          <ac:spMkLst>
            <pc:docMk/>
            <pc:sldMk cId="613399737" sldId="265"/>
            <ac:spMk id="5" creationId="{6E7283B3-A015-41B0-8F52-2BA5292C3AAF}"/>
          </ac:spMkLst>
        </pc:spChg>
      </pc:sldChg>
      <pc:sldChg chg="modSp mod">
        <pc:chgData name="Zoltán György" userId="6c9e2e67d7677560" providerId="LiveId" clId="{E18AB10B-BF12-495C-8D45-A3ADE7CBA562}" dt="2024-06-14T15:43:48.882" v="3317" actId="20577"/>
        <pc:sldMkLst>
          <pc:docMk/>
          <pc:sldMk cId="293429243" sldId="268"/>
        </pc:sldMkLst>
        <pc:spChg chg="mod">
          <ac:chgData name="Zoltán György" userId="6c9e2e67d7677560" providerId="LiveId" clId="{E18AB10B-BF12-495C-8D45-A3ADE7CBA562}" dt="2024-06-14T15:43:48.882" v="3317" actId="20577"/>
          <ac:spMkLst>
            <pc:docMk/>
            <pc:sldMk cId="293429243" sldId="268"/>
            <ac:spMk id="5" creationId="{7527BFA5-5B27-400A-8398-DAA6E3FF2378}"/>
          </ac:spMkLst>
        </pc:spChg>
      </pc:sldChg>
      <pc:sldChg chg="modSp mod">
        <pc:chgData name="Zoltán György" userId="6c9e2e67d7677560" providerId="LiveId" clId="{E18AB10B-BF12-495C-8D45-A3ADE7CBA562}" dt="2024-06-14T15:43:42.164" v="3315" actId="20577"/>
        <pc:sldMkLst>
          <pc:docMk/>
          <pc:sldMk cId="2171315245" sldId="269"/>
        </pc:sldMkLst>
        <pc:spChg chg="mod">
          <ac:chgData name="Zoltán György" userId="6c9e2e67d7677560" providerId="LiveId" clId="{E18AB10B-BF12-495C-8D45-A3ADE7CBA562}" dt="2024-06-14T15:43:42.164" v="3315" actId="20577"/>
          <ac:spMkLst>
            <pc:docMk/>
            <pc:sldMk cId="2171315245" sldId="269"/>
            <ac:spMk id="5" creationId="{19E8693B-BE4F-4B14-9F1F-7D0529D18605}"/>
          </ac:spMkLst>
        </pc:spChg>
      </pc:sldChg>
      <pc:sldChg chg="modSp mod">
        <pc:chgData name="Zoltán György" userId="6c9e2e67d7677560" providerId="LiveId" clId="{E18AB10B-BF12-495C-8D45-A3ADE7CBA562}" dt="2024-05-16T06:09:33.940" v="2854" actId="20577"/>
        <pc:sldMkLst>
          <pc:docMk/>
          <pc:sldMk cId="3846293879" sldId="271"/>
        </pc:sldMkLst>
        <pc:spChg chg="mod">
          <ac:chgData name="Zoltán György" userId="6c9e2e67d7677560" providerId="LiveId" clId="{E18AB10B-BF12-495C-8D45-A3ADE7CBA562}" dt="2024-05-16T06:07:56.682" v="2555" actId="20577"/>
          <ac:spMkLst>
            <pc:docMk/>
            <pc:sldMk cId="3846293879" sldId="271"/>
            <ac:spMk id="6" creationId="{EC8F42BD-C26C-453A-8F44-ACA5CFB26060}"/>
          </ac:spMkLst>
        </pc:spChg>
        <pc:spChg chg="mod">
          <ac:chgData name="Zoltán György" userId="6c9e2e67d7677560" providerId="LiveId" clId="{E18AB10B-BF12-495C-8D45-A3ADE7CBA562}" dt="2024-05-16T06:08:06.261" v="2588" actId="20577"/>
          <ac:spMkLst>
            <pc:docMk/>
            <pc:sldMk cId="3846293879" sldId="271"/>
            <ac:spMk id="9" creationId="{6E193FDE-F786-41B2-8D4F-9BA15B5CC5B8}"/>
          </ac:spMkLst>
        </pc:spChg>
        <pc:spChg chg="mod">
          <ac:chgData name="Zoltán György" userId="6c9e2e67d7677560" providerId="LiveId" clId="{E18AB10B-BF12-495C-8D45-A3ADE7CBA562}" dt="2024-05-16T06:08:20.773" v="2611" actId="1076"/>
          <ac:spMkLst>
            <pc:docMk/>
            <pc:sldMk cId="3846293879" sldId="271"/>
            <ac:spMk id="13" creationId="{E5FB411D-1712-4B8D-B830-166B67FEBA04}"/>
          </ac:spMkLst>
        </pc:spChg>
        <pc:spChg chg="mod">
          <ac:chgData name="Zoltán György" userId="6c9e2e67d7677560" providerId="LiveId" clId="{E18AB10B-BF12-495C-8D45-A3ADE7CBA562}" dt="2024-05-16T06:08:38.089" v="2657" actId="1076"/>
          <ac:spMkLst>
            <pc:docMk/>
            <pc:sldMk cId="3846293879" sldId="271"/>
            <ac:spMk id="15" creationId="{9FD5E9D5-8B1A-43C4-A631-63B1401962A0}"/>
          </ac:spMkLst>
        </pc:spChg>
        <pc:spChg chg="mod">
          <ac:chgData name="Zoltán György" userId="6c9e2e67d7677560" providerId="LiveId" clId="{E18AB10B-BF12-495C-8D45-A3ADE7CBA562}" dt="2024-05-16T06:09:21.509" v="2811" actId="20577"/>
          <ac:spMkLst>
            <pc:docMk/>
            <pc:sldMk cId="3846293879" sldId="271"/>
            <ac:spMk id="16" creationId="{5F700C3C-2044-401C-9F9D-611DDA2CB578}"/>
          </ac:spMkLst>
        </pc:spChg>
        <pc:spChg chg="mod">
          <ac:chgData name="Zoltán György" userId="6c9e2e67d7677560" providerId="LiveId" clId="{E18AB10B-BF12-495C-8D45-A3ADE7CBA562}" dt="2024-05-16T06:09:33.940" v="2854" actId="20577"/>
          <ac:spMkLst>
            <pc:docMk/>
            <pc:sldMk cId="3846293879" sldId="271"/>
            <ac:spMk id="17" creationId="{5AA24C1D-4BE0-4129-9808-2370019AD2ED}"/>
          </ac:spMkLst>
        </pc:spChg>
        <pc:spChg chg="mod">
          <ac:chgData name="Zoltán György" userId="6c9e2e67d7677560" providerId="LiveId" clId="{E18AB10B-BF12-495C-8D45-A3ADE7CBA562}" dt="2024-05-16T06:08:49.448" v="2696" actId="20577"/>
          <ac:spMkLst>
            <pc:docMk/>
            <pc:sldMk cId="3846293879" sldId="271"/>
            <ac:spMk id="20" creationId="{52B02AB8-4462-4007-9F42-337E6F3D06F9}"/>
          </ac:spMkLst>
        </pc:spChg>
      </pc:sldChg>
      <pc:sldChg chg="modSp mod">
        <pc:chgData name="Zoltán György" userId="6c9e2e67d7677560" providerId="LiveId" clId="{E18AB10B-BF12-495C-8D45-A3ADE7CBA562}" dt="2024-05-16T06:10:26.684" v="2986" actId="1076"/>
        <pc:sldMkLst>
          <pc:docMk/>
          <pc:sldMk cId="962610046" sldId="272"/>
        </pc:sldMkLst>
        <pc:spChg chg="mod">
          <ac:chgData name="Zoltán György" userId="6c9e2e67d7677560" providerId="LiveId" clId="{E18AB10B-BF12-495C-8D45-A3ADE7CBA562}" dt="2024-05-16T06:09:49.290" v="2889" actId="20577"/>
          <ac:spMkLst>
            <pc:docMk/>
            <pc:sldMk cId="962610046" sldId="272"/>
            <ac:spMk id="6" creationId="{E8A73DFD-A38B-4950-933D-CF3FC22079EB}"/>
          </ac:spMkLst>
        </pc:spChg>
        <pc:spChg chg="mod">
          <ac:chgData name="Zoltán György" userId="6c9e2e67d7677560" providerId="LiveId" clId="{E18AB10B-BF12-495C-8D45-A3ADE7CBA562}" dt="2024-05-16T06:10:26.684" v="2986" actId="1076"/>
          <ac:spMkLst>
            <pc:docMk/>
            <pc:sldMk cId="962610046" sldId="272"/>
            <ac:spMk id="11" creationId="{C105F11F-EED7-48EB-BE8B-45D2DF284173}"/>
          </ac:spMkLst>
        </pc:spChg>
        <pc:spChg chg="mod">
          <ac:chgData name="Zoltán György" userId="6c9e2e67d7677560" providerId="LiveId" clId="{E18AB10B-BF12-495C-8D45-A3ADE7CBA562}" dt="2024-05-16T06:10:21.256" v="2985" actId="1076"/>
          <ac:spMkLst>
            <pc:docMk/>
            <pc:sldMk cId="962610046" sldId="272"/>
            <ac:spMk id="12" creationId="{1A250A7C-8CF9-4D43-9CE3-6E64B55666FF}"/>
          </ac:spMkLst>
        </pc:spChg>
      </pc:sldChg>
      <pc:sldChg chg="modSp mod">
        <pc:chgData name="Zoltán György" userId="6c9e2e67d7677560" providerId="LiveId" clId="{E18AB10B-BF12-495C-8D45-A3ADE7CBA562}" dt="2024-06-14T15:43:36.629" v="3313" actId="20577"/>
        <pc:sldMkLst>
          <pc:docMk/>
          <pc:sldMk cId="2659507558" sldId="273"/>
        </pc:sldMkLst>
        <pc:spChg chg="mod">
          <ac:chgData name="Zoltán György" userId="6c9e2e67d7677560" providerId="LiveId" clId="{E18AB10B-BF12-495C-8D45-A3ADE7CBA562}" dt="2024-06-14T15:43:36.629" v="3313" actId="20577"/>
          <ac:spMkLst>
            <pc:docMk/>
            <pc:sldMk cId="2659507558" sldId="273"/>
            <ac:spMk id="5" creationId="{B7904C27-C051-458F-88BE-F3549A4787B3}"/>
          </ac:spMkLst>
        </pc:spChg>
      </pc:sldChg>
      <pc:sldChg chg="modSp mod">
        <pc:chgData name="Zoltán György" userId="6c9e2e67d7677560" providerId="LiveId" clId="{E18AB10B-BF12-495C-8D45-A3ADE7CBA562}" dt="2024-06-14T15:43:31.816" v="3311" actId="20577"/>
        <pc:sldMkLst>
          <pc:docMk/>
          <pc:sldMk cId="2296122821" sldId="274"/>
        </pc:sldMkLst>
        <pc:spChg chg="mod">
          <ac:chgData name="Zoltán György" userId="6c9e2e67d7677560" providerId="LiveId" clId="{E18AB10B-BF12-495C-8D45-A3ADE7CBA562}" dt="2024-06-14T15:43:31.816" v="3311" actId="20577"/>
          <ac:spMkLst>
            <pc:docMk/>
            <pc:sldMk cId="2296122821" sldId="274"/>
            <ac:spMk id="5" creationId="{9899649B-D1B3-4FA8-9EBA-DC96363D361A}"/>
          </ac:spMkLst>
        </pc:spChg>
      </pc:sldChg>
      <pc:sldChg chg="addSp delSp modSp mod delAnim">
        <pc:chgData name="Zoltán György" userId="6c9e2e67d7677560" providerId="LiveId" clId="{E18AB10B-BF12-495C-8D45-A3ADE7CBA562}" dt="2024-06-14T15:55:37.040" v="3363" actId="1076"/>
        <pc:sldMkLst>
          <pc:docMk/>
          <pc:sldMk cId="2226711301" sldId="277"/>
        </pc:sldMkLst>
        <pc:spChg chg="mod">
          <ac:chgData name="Zoltán György" userId="6c9e2e67d7677560" providerId="LiveId" clId="{E18AB10B-BF12-495C-8D45-A3ADE7CBA562}" dt="2024-06-14T15:43:23.034" v="3307" actId="20577"/>
          <ac:spMkLst>
            <pc:docMk/>
            <pc:sldMk cId="2226711301" sldId="277"/>
            <ac:spMk id="5" creationId="{226FB733-5C78-42D2-866A-A4D5A2EFF1A3}"/>
          </ac:spMkLst>
        </pc:spChg>
        <pc:spChg chg="mod">
          <ac:chgData name="Zoltán György" userId="6c9e2e67d7677560" providerId="LiveId" clId="{E18AB10B-BF12-495C-8D45-A3ADE7CBA562}" dt="2024-05-16T05:50:11.245" v="1463" actId="20577"/>
          <ac:spMkLst>
            <pc:docMk/>
            <pc:sldMk cId="2226711301" sldId="277"/>
            <ac:spMk id="6" creationId="{FAE98F72-F7C4-4855-B36A-BB737A939784}"/>
          </ac:spMkLst>
        </pc:spChg>
        <pc:spChg chg="mod">
          <ac:chgData name="Zoltán György" userId="6c9e2e67d7677560" providerId="LiveId" clId="{E18AB10B-BF12-495C-8D45-A3ADE7CBA562}" dt="2024-05-16T05:50:30.941" v="1549" actId="20577"/>
          <ac:spMkLst>
            <pc:docMk/>
            <pc:sldMk cId="2226711301" sldId="277"/>
            <ac:spMk id="7" creationId="{601EC835-F9AC-401C-B734-E806C939AF48}"/>
          </ac:spMkLst>
        </pc:spChg>
        <pc:spChg chg="mod">
          <ac:chgData name="Zoltán György" userId="6c9e2e67d7677560" providerId="LiveId" clId="{E18AB10B-BF12-495C-8D45-A3ADE7CBA562}" dt="2024-06-14T15:54:56.056" v="3359" actId="20577"/>
          <ac:spMkLst>
            <pc:docMk/>
            <pc:sldMk cId="2226711301" sldId="277"/>
            <ac:spMk id="8" creationId="{31AC259B-F197-4780-8789-3FA847B2CB37}"/>
          </ac:spMkLst>
        </pc:spChg>
        <pc:spChg chg="mod">
          <ac:chgData name="Zoltán György" userId="6c9e2e67d7677560" providerId="LiveId" clId="{E18AB10B-BF12-495C-8D45-A3ADE7CBA562}" dt="2024-06-14T15:53:59.537" v="3351" actId="1076"/>
          <ac:spMkLst>
            <pc:docMk/>
            <pc:sldMk cId="2226711301" sldId="277"/>
            <ac:spMk id="9" creationId="{3CA5314C-E99C-4FD0-8329-46CA16A53ED2}"/>
          </ac:spMkLst>
        </pc:spChg>
        <pc:picChg chg="add mod">
          <ac:chgData name="Zoltán György" userId="6c9e2e67d7677560" providerId="LiveId" clId="{E18AB10B-BF12-495C-8D45-A3ADE7CBA562}" dt="2024-06-14T15:55:37.040" v="3363" actId="1076"/>
          <ac:picMkLst>
            <pc:docMk/>
            <pc:sldMk cId="2226711301" sldId="277"/>
            <ac:picMk id="2" creationId="{466623D0-7893-F1A8-7EA5-9DCFB6E17647}"/>
          </ac:picMkLst>
        </pc:picChg>
        <pc:picChg chg="del mod ord">
          <ac:chgData name="Zoltán György" userId="6c9e2e67d7677560" providerId="LiveId" clId="{E18AB10B-BF12-495C-8D45-A3ADE7CBA562}" dt="2024-06-14T15:55:28.793" v="3362" actId="21"/>
          <ac:picMkLst>
            <pc:docMk/>
            <pc:sldMk cId="2226711301" sldId="277"/>
            <ac:picMk id="10" creationId="{8D6841BD-EF61-427B-8D74-6CFEBC21E510}"/>
          </ac:picMkLst>
        </pc:picChg>
      </pc:sldChg>
      <pc:sldChg chg="addSp delSp modSp mod">
        <pc:chgData name="Zoltán György" userId="6c9e2e67d7677560" providerId="LiveId" clId="{E18AB10B-BF12-495C-8D45-A3ADE7CBA562}" dt="2024-05-16T06:07:17.826" v="2496" actId="1076"/>
        <pc:sldMkLst>
          <pc:docMk/>
          <pc:sldMk cId="2672669262" sldId="278"/>
        </pc:sldMkLst>
        <pc:spChg chg="add del mod">
          <ac:chgData name="Zoltán György" userId="6c9e2e67d7677560" providerId="LiveId" clId="{E18AB10B-BF12-495C-8D45-A3ADE7CBA562}" dt="2024-05-16T05:58:21.557" v="1994" actId="21"/>
          <ac:spMkLst>
            <pc:docMk/>
            <pc:sldMk cId="2672669262" sldId="278"/>
            <ac:spMk id="2" creationId="{10C364BF-CCFE-AF1C-8DC5-0681D7BFAD47}"/>
          </ac:spMkLst>
        </pc:spChg>
        <pc:spChg chg="del">
          <ac:chgData name="Zoltán György" userId="6c9e2e67d7677560" providerId="LiveId" clId="{E18AB10B-BF12-495C-8D45-A3ADE7CBA562}" dt="2024-05-16T05:56:48.381" v="1991" actId="21"/>
          <ac:spMkLst>
            <pc:docMk/>
            <pc:sldMk cId="2672669262" sldId="278"/>
            <ac:spMk id="3" creationId="{AF5B5C0F-6217-4841-AB43-AF007C39D291}"/>
          </ac:spMkLst>
        </pc:spChg>
        <pc:spChg chg="add mod">
          <ac:chgData name="Zoltán György" userId="6c9e2e67d7677560" providerId="LiveId" clId="{E18AB10B-BF12-495C-8D45-A3ADE7CBA562}" dt="2024-05-16T05:59:19.231" v="2002" actId="1076"/>
          <ac:spMkLst>
            <pc:docMk/>
            <pc:sldMk cId="2672669262" sldId="278"/>
            <ac:spMk id="5" creationId="{519CB99B-0C19-8625-0C1E-BDFBDF004A29}"/>
          </ac:spMkLst>
        </pc:spChg>
        <pc:spChg chg="mod">
          <ac:chgData name="Zoltán György" userId="6c9e2e67d7677560" providerId="LiveId" clId="{E18AB10B-BF12-495C-8D45-A3ADE7CBA562}" dt="2024-05-16T05:55:22.258" v="1873" actId="1076"/>
          <ac:spMkLst>
            <pc:docMk/>
            <pc:sldMk cId="2672669262" sldId="278"/>
            <ac:spMk id="9" creationId="{7E7B165C-4377-40AA-A90C-DA8C0F0254C8}"/>
          </ac:spMkLst>
        </pc:spChg>
        <pc:spChg chg="mod">
          <ac:chgData name="Zoltán György" userId="6c9e2e67d7677560" providerId="LiveId" clId="{E18AB10B-BF12-495C-8D45-A3ADE7CBA562}" dt="2024-05-16T05:59:33.120" v="2003" actId="1076"/>
          <ac:spMkLst>
            <pc:docMk/>
            <pc:sldMk cId="2672669262" sldId="278"/>
            <ac:spMk id="10" creationId="{7604B32D-6799-4E1F-B3AB-5E78662069E4}"/>
          </ac:spMkLst>
        </pc:spChg>
        <pc:spChg chg="mod">
          <ac:chgData name="Zoltán György" userId="6c9e2e67d7677560" providerId="LiveId" clId="{E18AB10B-BF12-495C-8D45-A3ADE7CBA562}" dt="2024-05-16T06:07:17.826" v="2496" actId="1076"/>
          <ac:spMkLst>
            <pc:docMk/>
            <pc:sldMk cId="2672669262" sldId="278"/>
            <ac:spMk id="11" creationId="{540B727F-B636-432F-811A-ABF0C9DEADF9}"/>
          </ac:spMkLst>
        </pc:spChg>
        <pc:spChg chg="mod">
          <ac:chgData name="Zoltán György" userId="6c9e2e67d7677560" providerId="LiveId" clId="{E18AB10B-BF12-495C-8D45-A3ADE7CBA562}" dt="2024-05-16T06:07:17.826" v="2496" actId="1076"/>
          <ac:spMkLst>
            <pc:docMk/>
            <pc:sldMk cId="2672669262" sldId="278"/>
            <ac:spMk id="12" creationId="{05F39CB6-2257-464A-8B2F-BA4D7950712C}"/>
          </ac:spMkLst>
        </pc:spChg>
        <pc:spChg chg="mod">
          <ac:chgData name="Zoltán György" userId="6c9e2e67d7677560" providerId="LiveId" clId="{E18AB10B-BF12-495C-8D45-A3ADE7CBA562}" dt="2024-05-16T06:07:17.826" v="2496" actId="1076"/>
          <ac:spMkLst>
            <pc:docMk/>
            <pc:sldMk cId="2672669262" sldId="278"/>
            <ac:spMk id="13" creationId="{C364CA96-1B32-4180-930A-60D9312DC197}"/>
          </ac:spMkLst>
        </pc:spChg>
        <pc:spChg chg="mod">
          <ac:chgData name="Zoltán György" userId="6c9e2e67d7677560" providerId="LiveId" clId="{E18AB10B-BF12-495C-8D45-A3ADE7CBA562}" dt="2024-05-16T06:07:17.826" v="2496" actId="1076"/>
          <ac:spMkLst>
            <pc:docMk/>
            <pc:sldMk cId="2672669262" sldId="278"/>
            <ac:spMk id="14" creationId="{FF5E07B1-780F-46EC-A50F-6B447FD20E76}"/>
          </ac:spMkLst>
        </pc:spChg>
        <pc:spChg chg="mod">
          <ac:chgData name="Zoltán György" userId="6c9e2e67d7677560" providerId="LiveId" clId="{E18AB10B-BF12-495C-8D45-A3ADE7CBA562}" dt="2024-05-16T06:07:17.826" v="2496" actId="1076"/>
          <ac:spMkLst>
            <pc:docMk/>
            <pc:sldMk cId="2672669262" sldId="278"/>
            <ac:spMk id="15" creationId="{4E7483EB-0826-4C5B-B341-8AFD1F698329}"/>
          </ac:spMkLst>
        </pc:spChg>
        <pc:spChg chg="mod">
          <ac:chgData name="Zoltán György" userId="6c9e2e67d7677560" providerId="LiveId" clId="{E18AB10B-BF12-495C-8D45-A3ADE7CBA562}" dt="2024-05-16T06:07:17.826" v="2496" actId="1076"/>
          <ac:spMkLst>
            <pc:docMk/>
            <pc:sldMk cId="2672669262" sldId="278"/>
            <ac:spMk id="16" creationId="{6A75FF3C-5A6B-46FD-8D6D-A32C890D1C28}"/>
          </ac:spMkLst>
        </pc:spChg>
      </pc:sldChg>
      <pc:sldChg chg="delSp modSp mod ord">
        <pc:chgData name="Zoltán György" userId="6c9e2e67d7677560" providerId="LiveId" clId="{E18AB10B-BF12-495C-8D45-A3ADE7CBA562}" dt="2024-06-14T15:55:54.425" v="3367"/>
        <pc:sldMkLst>
          <pc:docMk/>
          <pc:sldMk cId="100939284" sldId="279"/>
        </pc:sldMkLst>
        <pc:spChg chg="del">
          <ac:chgData name="Zoltán György" userId="6c9e2e67d7677560" providerId="LiveId" clId="{E18AB10B-BF12-495C-8D45-A3ADE7CBA562}" dt="2024-06-14T15:45:50.896" v="3344" actId="21"/>
          <ac:spMkLst>
            <pc:docMk/>
            <pc:sldMk cId="100939284" sldId="279"/>
            <ac:spMk id="5" creationId="{6BDE343E-FC71-4E95-AFFC-400C3D439C9D}"/>
          </ac:spMkLst>
        </pc:spChg>
        <pc:spChg chg="mod">
          <ac:chgData name="Zoltán György" userId="6c9e2e67d7677560" providerId="LiveId" clId="{E18AB10B-BF12-495C-8D45-A3ADE7CBA562}" dt="2024-05-16T05:50:03.494" v="1448" actId="20577"/>
          <ac:spMkLst>
            <pc:docMk/>
            <pc:sldMk cId="100939284" sldId="279"/>
            <ac:spMk id="6" creationId="{39F5C0B9-0D33-4789-9F0B-11DBD3D7E715}"/>
          </ac:spMkLst>
        </pc:spChg>
        <pc:spChg chg="mod">
          <ac:chgData name="Zoltán György" userId="6c9e2e67d7677560" providerId="LiveId" clId="{E18AB10B-BF12-495C-8D45-A3ADE7CBA562}" dt="2024-05-16T05:48:36.854" v="1368" actId="20577"/>
          <ac:spMkLst>
            <pc:docMk/>
            <pc:sldMk cId="100939284" sldId="279"/>
            <ac:spMk id="7" creationId="{74E50D6F-6459-44B5-B9F7-781FEB02DD9E}"/>
          </ac:spMkLst>
        </pc:spChg>
        <pc:spChg chg="mod">
          <ac:chgData name="Zoltán György" userId="6c9e2e67d7677560" providerId="LiveId" clId="{E18AB10B-BF12-495C-8D45-A3ADE7CBA562}" dt="2024-05-16T05:48:58.279" v="1427" actId="20577"/>
          <ac:spMkLst>
            <pc:docMk/>
            <pc:sldMk cId="100939284" sldId="279"/>
            <ac:spMk id="8" creationId="{AD56BB75-7F5F-443F-BE96-DAA94A0397A4}"/>
          </ac:spMkLst>
        </pc:spChg>
        <pc:spChg chg="mod">
          <ac:chgData name="Zoltán György" userId="6c9e2e67d7677560" providerId="LiveId" clId="{E18AB10B-BF12-495C-8D45-A3ADE7CBA562}" dt="2024-05-16T05:47:40.384" v="1237" actId="14100"/>
          <ac:spMkLst>
            <pc:docMk/>
            <pc:sldMk cId="100939284" sldId="279"/>
            <ac:spMk id="10" creationId="{E546BFF7-516A-4492-8A02-9CE89CAD3B60}"/>
          </ac:spMkLst>
        </pc:spChg>
        <pc:spChg chg="mod">
          <ac:chgData name="Zoltán György" userId="6c9e2e67d7677560" providerId="LiveId" clId="{E18AB10B-BF12-495C-8D45-A3ADE7CBA562}" dt="2024-05-16T05:47:53.390" v="1254" actId="14100"/>
          <ac:spMkLst>
            <pc:docMk/>
            <pc:sldMk cId="100939284" sldId="279"/>
            <ac:spMk id="11" creationId="{0E2DEE73-8A06-498A-96F8-BE28DE076DEA}"/>
          </ac:spMkLst>
        </pc:spChg>
        <pc:spChg chg="mod">
          <ac:chgData name="Zoltán György" userId="6c9e2e67d7677560" providerId="LiveId" clId="{E18AB10B-BF12-495C-8D45-A3ADE7CBA562}" dt="2024-05-16T05:48:06.248" v="1300" actId="20577"/>
          <ac:spMkLst>
            <pc:docMk/>
            <pc:sldMk cId="100939284" sldId="279"/>
            <ac:spMk id="20" creationId="{5BE90ED5-DCF7-4877-9A95-327131D993D7}"/>
          </ac:spMkLst>
        </pc:spChg>
        <pc:spChg chg="mod">
          <ac:chgData name="Zoltán György" userId="6c9e2e67d7677560" providerId="LiveId" clId="{E18AB10B-BF12-495C-8D45-A3ADE7CBA562}" dt="2024-05-16T05:48:19.031" v="1321" actId="20577"/>
          <ac:spMkLst>
            <pc:docMk/>
            <pc:sldMk cId="100939284" sldId="279"/>
            <ac:spMk id="24" creationId="{CDF47DCD-0BE5-47F0-929F-3834FFE8DAB4}"/>
          </ac:spMkLst>
        </pc:spChg>
        <pc:cxnChg chg="mod">
          <ac:chgData name="Zoltán György" userId="6c9e2e67d7677560" providerId="LiveId" clId="{E18AB10B-BF12-495C-8D45-A3ADE7CBA562}" dt="2024-05-16T05:47:44.554" v="1238" actId="14100"/>
          <ac:cxnSpMkLst>
            <pc:docMk/>
            <pc:sldMk cId="100939284" sldId="279"/>
            <ac:cxnSpMk id="13" creationId="{FB0FA3A4-9D6F-465B-B227-327428ED35D2}"/>
          </ac:cxnSpMkLst>
        </pc:cxnChg>
      </pc:sldChg>
      <pc:sldChg chg="addSp delSp modSp mod ord">
        <pc:chgData name="Zoltán György" userId="6c9e2e67d7677560" providerId="LiveId" clId="{E18AB10B-BF12-495C-8D45-A3ADE7CBA562}" dt="2024-06-14T15:44:41.662" v="3333" actId="20577"/>
        <pc:sldMkLst>
          <pc:docMk/>
          <pc:sldMk cId="3574110139" sldId="281"/>
        </pc:sldMkLst>
        <pc:spChg chg="add mod">
          <ac:chgData name="Zoltán György" userId="6c9e2e67d7677560" providerId="LiveId" clId="{E18AB10B-BF12-495C-8D45-A3ADE7CBA562}" dt="2024-06-14T15:44:41.662" v="3333" actId="20577"/>
          <ac:spMkLst>
            <pc:docMk/>
            <pc:sldMk cId="3574110139" sldId="281"/>
            <ac:spMk id="2" creationId="{CDA2475F-84A8-13F1-FE38-7C62754C6CAC}"/>
          </ac:spMkLst>
        </pc:spChg>
        <pc:spChg chg="mod">
          <ac:chgData name="Zoltán György" userId="6c9e2e67d7677560" providerId="LiveId" clId="{E18AB10B-BF12-495C-8D45-A3ADE7CBA562}" dt="2024-05-16T06:05:16.365" v="2230" actId="20577"/>
          <ac:spMkLst>
            <pc:docMk/>
            <pc:sldMk cId="3574110139" sldId="281"/>
            <ac:spMk id="6" creationId="{61C96FC2-EDB8-451A-8AA3-E5DEBBC845D9}"/>
          </ac:spMkLst>
        </pc:spChg>
        <pc:spChg chg="mod">
          <ac:chgData name="Zoltán György" userId="6c9e2e67d7677560" providerId="LiveId" clId="{E18AB10B-BF12-495C-8D45-A3ADE7CBA562}" dt="2024-05-16T06:05:22.365" v="2262" actId="20577"/>
          <ac:spMkLst>
            <pc:docMk/>
            <pc:sldMk cId="3574110139" sldId="281"/>
            <ac:spMk id="8" creationId="{A7222392-9C1A-4E27-BCE8-BB454572C040}"/>
          </ac:spMkLst>
        </pc:spChg>
        <pc:spChg chg="mod">
          <ac:chgData name="Zoltán György" userId="6c9e2e67d7677560" providerId="LiveId" clId="{E18AB10B-BF12-495C-8D45-A3ADE7CBA562}" dt="2024-05-16T06:06:05.277" v="2447" actId="1076"/>
          <ac:spMkLst>
            <pc:docMk/>
            <pc:sldMk cId="3574110139" sldId="281"/>
            <ac:spMk id="10" creationId="{76DDBE49-E3DD-4E97-B5A5-21A9D1FCDEBA}"/>
          </ac:spMkLst>
        </pc:spChg>
        <pc:spChg chg="mod">
          <ac:chgData name="Zoltán György" userId="6c9e2e67d7677560" providerId="LiveId" clId="{E18AB10B-BF12-495C-8D45-A3ADE7CBA562}" dt="2024-05-16T06:05:29.360" v="2286" actId="20577"/>
          <ac:spMkLst>
            <pc:docMk/>
            <pc:sldMk cId="3574110139" sldId="281"/>
            <ac:spMk id="11" creationId="{61F91BDB-6E9E-4503-B79E-D6E765BE9678}"/>
          </ac:spMkLst>
        </pc:spChg>
        <pc:picChg chg="mod replST">
          <ac:chgData name="Zoltán György" userId="6c9e2e67d7677560" providerId="LiveId" clId="{E18AB10B-BF12-495C-8D45-A3ADE7CBA562}" dt="2024-05-16T06:06:42.946" v="2472" actId="1076"/>
          <ac:picMkLst>
            <pc:docMk/>
            <pc:sldMk cId="3574110139" sldId="281"/>
            <ac:picMk id="3" creationId="{D4EA53B3-27EC-3C66-7B05-5BCFC53F7163}"/>
          </ac:picMkLst>
        </pc:picChg>
        <pc:picChg chg="del">
          <ac:chgData name="Zoltán György" userId="6c9e2e67d7677560" providerId="LiveId" clId="{E18AB10B-BF12-495C-8D45-A3ADE7CBA562}" dt="2024-05-16T06:06:21.466" v="2449" actId="21"/>
          <ac:picMkLst>
            <pc:docMk/>
            <pc:sldMk cId="3574110139" sldId="281"/>
            <ac:picMk id="12" creationId="{84E00980-58C9-4D9A-A36F-52CBA8411CB1}"/>
          </ac:picMkLst>
        </pc:picChg>
        <pc:picChg chg="mod replST">
          <ac:chgData name="Zoltán György" userId="6c9e2e67d7677560" providerId="LiveId" clId="{E18AB10B-BF12-495C-8D45-A3ADE7CBA562}" dt="2024-05-16T06:07:01.377" v="2495" actId="1076"/>
          <ac:picMkLst>
            <pc:docMk/>
            <pc:sldMk cId="3574110139" sldId="281"/>
            <ac:picMk id="13" creationId="{4FFEF1E7-EE5D-C902-0718-7831FDD713CE}"/>
          </ac:picMkLst>
        </pc:picChg>
        <pc:picChg chg="del">
          <ac:chgData name="Zoltán György" userId="6c9e2e67d7677560" providerId="LiveId" clId="{E18AB10B-BF12-495C-8D45-A3ADE7CBA562}" dt="2024-05-16T06:06:19.466" v="2448" actId="21"/>
          <ac:picMkLst>
            <pc:docMk/>
            <pc:sldMk cId="3574110139" sldId="281"/>
            <ac:picMk id="14" creationId="{51F0490D-2E96-4CCA-A496-426CD621A98A}"/>
          </ac:picMkLst>
        </pc:picChg>
      </pc:sldChg>
      <pc:sldChg chg="addSp delSp modSp mod">
        <pc:chgData name="Zoltán György" userId="6c9e2e67d7677560" providerId="LiveId" clId="{E18AB10B-BF12-495C-8D45-A3ADE7CBA562}" dt="2024-05-15T20:48:48.572" v="211" actId="1076"/>
        <pc:sldMkLst>
          <pc:docMk/>
          <pc:sldMk cId="1007471271" sldId="286"/>
        </pc:sldMkLst>
        <pc:spChg chg="del">
          <ac:chgData name="Zoltán György" userId="6c9e2e67d7677560" providerId="LiveId" clId="{E18AB10B-BF12-495C-8D45-A3ADE7CBA562}" dt="2024-05-15T20:36:16.714" v="96" actId="21"/>
          <ac:spMkLst>
            <pc:docMk/>
            <pc:sldMk cId="1007471271" sldId="286"/>
            <ac:spMk id="3" creationId="{F9708A3B-1175-4530-A094-EBF2193823B1}"/>
          </ac:spMkLst>
        </pc:spChg>
        <pc:spChg chg="mod">
          <ac:chgData name="Zoltán György" userId="6c9e2e67d7677560" providerId="LiveId" clId="{E18AB10B-BF12-495C-8D45-A3ADE7CBA562}" dt="2024-05-15T20:47:37.572" v="198" actId="1076"/>
          <ac:spMkLst>
            <pc:docMk/>
            <pc:sldMk cId="1007471271" sldId="286"/>
            <ac:spMk id="4" creationId="{0F8F2F6D-3F53-49DC-B443-B8D5ECE4F06B}"/>
          </ac:spMkLst>
        </pc:spChg>
        <pc:spChg chg="del">
          <ac:chgData name="Zoltán György" userId="6c9e2e67d7677560" providerId="LiveId" clId="{E18AB10B-BF12-495C-8D45-A3ADE7CBA562}" dt="2024-05-15T20:34:26.878" v="69" actId="21"/>
          <ac:spMkLst>
            <pc:docMk/>
            <pc:sldMk cId="1007471271" sldId="286"/>
            <ac:spMk id="5" creationId="{1363366B-7B32-408B-B9EA-B7282E89B53F}"/>
          </ac:spMkLst>
        </pc:spChg>
        <pc:spChg chg="del">
          <ac:chgData name="Zoltán György" userId="6c9e2e67d7677560" providerId="LiveId" clId="{E18AB10B-BF12-495C-8D45-A3ADE7CBA562}" dt="2024-05-15T20:34:23.874" v="68" actId="21"/>
          <ac:spMkLst>
            <pc:docMk/>
            <pc:sldMk cId="1007471271" sldId="286"/>
            <ac:spMk id="6" creationId="{8221B629-8603-477E-80DD-298A090F2967}"/>
          </ac:spMkLst>
        </pc:spChg>
        <pc:spChg chg="mod">
          <ac:chgData name="Zoltán György" userId="6c9e2e67d7677560" providerId="LiveId" clId="{E18AB10B-BF12-495C-8D45-A3ADE7CBA562}" dt="2024-05-15T20:44:59.229" v="175" actId="1076"/>
          <ac:spMkLst>
            <pc:docMk/>
            <pc:sldMk cId="1007471271" sldId="286"/>
            <ac:spMk id="9" creationId="{04CDF327-7961-48B0-B716-486C36A04B7D}"/>
          </ac:spMkLst>
        </pc:spChg>
        <pc:spChg chg="del">
          <ac:chgData name="Zoltán György" userId="6c9e2e67d7677560" providerId="LiveId" clId="{E18AB10B-BF12-495C-8D45-A3ADE7CBA562}" dt="2024-05-15T20:34:29.068" v="70" actId="21"/>
          <ac:spMkLst>
            <pc:docMk/>
            <pc:sldMk cId="1007471271" sldId="286"/>
            <ac:spMk id="11" creationId="{2585176E-43C0-4B87-8EDE-A71DBFC14DB3}"/>
          </ac:spMkLst>
        </pc:spChg>
        <pc:spChg chg="add del">
          <ac:chgData name="Zoltán György" userId="6c9e2e67d7677560" providerId="LiveId" clId="{E18AB10B-BF12-495C-8D45-A3ADE7CBA562}" dt="2024-05-15T20:34:21.184" v="67" actId="21"/>
          <ac:spMkLst>
            <pc:docMk/>
            <pc:sldMk cId="1007471271" sldId="286"/>
            <ac:spMk id="17" creationId="{2918323F-F872-4911-BC89-2472FA8A2F64}"/>
          </ac:spMkLst>
        </pc:spChg>
        <pc:spChg chg="add mod">
          <ac:chgData name="Zoltán György" userId="6c9e2e67d7677560" providerId="LiveId" clId="{E18AB10B-BF12-495C-8D45-A3ADE7CBA562}" dt="2024-05-15T20:41:40.926" v="154" actId="1076"/>
          <ac:spMkLst>
            <pc:docMk/>
            <pc:sldMk cId="1007471271" sldId="286"/>
            <ac:spMk id="18" creationId="{00A7FBB5-F0C0-7AC6-402A-74AB2BBE7598}"/>
          </ac:spMkLst>
        </pc:spChg>
        <pc:spChg chg="add mod">
          <ac:chgData name="Zoltán György" userId="6c9e2e67d7677560" providerId="LiveId" clId="{E18AB10B-BF12-495C-8D45-A3ADE7CBA562}" dt="2024-05-15T20:41:46.258" v="155" actId="1076"/>
          <ac:spMkLst>
            <pc:docMk/>
            <pc:sldMk cId="1007471271" sldId="286"/>
            <ac:spMk id="19" creationId="{2FE2A9A5-B518-DC4C-58EA-F449B1B4EF26}"/>
          </ac:spMkLst>
        </pc:spChg>
        <pc:spChg chg="add mod">
          <ac:chgData name="Zoltán György" userId="6c9e2e67d7677560" providerId="LiveId" clId="{E18AB10B-BF12-495C-8D45-A3ADE7CBA562}" dt="2024-05-15T20:48:39.933" v="209" actId="1076"/>
          <ac:spMkLst>
            <pc:docMk/>
            <pc:sldMk cId="1007471271" sldId="286"/>
            <ac:spMk id="22" creationId="{DFF202C9-9CED-1AFC-F846-03644E910D7E}"/>
          </ac:spMkLst>
        </pc:spChg>
        <pc:picChg chg="mod">
          <ac:chgData name="Zoltán György" userId="6c9e2e67d7677560" providerId="LiveId" clId="{E18AB10B-BF12-495C-8D45-A3ADE7CBA562}" dt="2024-05-15T20:45:13.022" v="177" actId="1076"/>
          <ac:picMkLst>
            <pc:docMk/>
            <pc:sldMk cId="1007471271" sldId="286"/>
            <ac:picMk id="7" creationId="{4FDA4DAE-A64F-46A0-928C-C39B98691249}"/>
          </ac:picMkLst>
        </pc:picChg>
        <pc:picChg chg="add del mod">
          <ac:chgData name="Zoltán György" userId="6c9e2e67d7677560" providerId="LiveId" clId="{E18AB10B-BF12-495C-8D45-A3ADE7CBA562}" dt="2024-05-15T20:33:32.532" v="59" actId="21"/>
          <ac:picMkLst>
            <pc:docMk/>
            <pc:sldMk cId="1007471271" sldId="286"/>
            <ac:picMk id="8" creationId="{D8402EF8-A1DA-3A1E-5E9D-B01E38B2F3C7}"/>
          </ac:picMkLst>
        </pc:picChg>
        <pc:picChg chg="del">
          <ac:chgData name="Zoltán György" userId="6c9e2e67d7677560" providerId="LiveId" clId="{E18AB10B-BF12-495C-8D45-A3ADE7CBA562}" dt="2024-05-15T20:32:34.039" v="50" actId="21"/>
          <ac:picMkLst>
            <pc:docMk/>
            <pc:sldMk cId="1007471271" sldId="286"/>
            <ac:picMk id="10" creationId="{A8400DDC-5D17-4115-9BAF-C3E423275FEF}"/>
          </ac:picMkLst>
        </pc:picChg>
        <pc:picChg chg="mod">
          <ac:chgData name="Zoltán György" userId="6c9e2e67d7677560" providerId="LiveId" clId="{E18AB10B-BF12-495C-8D45-A3ADE7CBA562}" dt="2024-05-15T20:48:48.572" v="211" actId="1076"/>
          <ac:picMkLst>
            <pc:docMk/>
            <pc:sldMk cId="1007471271" sldId="286"/>
            <ac:picMk id="12" creationId="{3A6E56D8-70A6-436A-A13B-9184BDE32E87}"/>
          </ac:picMkLst>
        </pc:picChg>
        <pc:picChg chg="del mod">
          <ac:chgData name="Zoltán György" userId="6c9e2e67d7677560" providerId="LiveId" clId="{E18AB10B-BF12-495C-8D45-A3ADE7CBA562}" dt="2024-05-15T20:37:26.577" v="142" actId="21"/>
          <ac:picMkLst>
            <pc:docMk/>
            <pc:sldMk cId="1007471271" sldId="286"/>
            <ac:picMk id="13" creationId="{0196EF48-2D27-4372-89F3-5B317D29E187}"/>
          </ac:picMkLst>
        </pc:picChg>
        <pc:picChg chg="del mod">
          <ac:chgData name="Zoltán György" userId="6c9e2e67d7677560" providerId="LiveId" clId="{E18AB10B-BF12-495C-8D45-A3ADE7CBA562}" dt="2024-05-15T20:37:26.577" v="142" actId="21"/>
          <ac:picMkLst>
            <pc:docMk/>
            <pc:sldMk cId="1007471271" sldId="286"/>
            <ac:picMk id="14" creationId="{50C9D1BA-8B20-46C4-8BD4-9CF6A5E6F848}"/>
          </ac:picMkLst>
        </pc:picChg>
        <pc:picChg chg="del mod">
          <ac:chgData name="Zoltán György" userId="6c9e2e67d7677560" providerId="LiveId" clId="{E18AB10B-BF12-495C-8D45-A3ADE7CBA562}" dt="2024-05-15T20:37:26.577" v="142" actId="21"/>
          <ac:picMkLst>
            <pc:docMk/>
            <pc:sldMk cId="1007471271" sldId="286"/>
            <ac:picMk id="15" creationId="{1D2852FF-D94D-4924-8F2A-94AB74A7C6AA}"/>
          </ac:picMkLst>
        </pc:picChg>
        <pc:picChg chg="add mod">
          <ac:chgData name="Zoltán György" userId="6c9e2e67d7677560" providerId="LiveId" clId="{E18AB10B-BF12-495C-8D45-A3ADE7CBA562}" dt="2024-05-15T20:45:13.022" v="177" actId="1076"/>
          <ac:picMkLst>
            <pc:docMk/>
            <pc:sldMk cId="1007471271" sldId="286"/>
            <ac:picMk id="21" creationId="{31709BA1-0B67-6E0C-5C61-B175BF1D1234}"/>
          </ac:picMkLst>
        </pc:picChg>
        <pc:picChg chg="add mod">
          <ac:chgData name="Zoltán György" userId="6c9e2e67d7677560" providerId="LiveId" clId="{E18AB10B-BF12-495C-8D45-A3ADE7CBA562}" dt="2024-05-15T20:47:55.133" v="205" actId="1076"/>
          <ac:picMkLst>
            <pc:docMk/>
            <pc:sldMk cId="1007471271" sldId="286"/>
            <ac:picMk id="23" creationId="{D9035E0B-841D-4E87-816A-4B4A9D747CAA}"/>
          </ac:picMkLst>
        </pc:picChg>
        <pc:picChg chg="add mod">
          <ac:chgData name="Zoltán György" userId="6c9e2e67d7677560" providerId="LiveId" clId="{E18AB10B-BF12-495C-8D45-A3ADE7CBA562}" dt="2024-05-15T20:47:47.824" v="202" actId="1076"/>
          <ac:picMkLst>
            <pc:docMk/>
            <pc:sldMk cId="1007471271" sldId="286"/>
            <ac:picMk id="24" creationId="{9A847DE3-C635-2001-591E-9AC06B132D45}"/>
          </ac:picMkLst>
        </pc:picChg>
        <pc:picChg chg="add mod">
          <ac:chgData name="Zoltán György" userId="6c9e2e67d7677560" providerId="LiveId" clId="{E18AB10B-BF12-495C-8D45-A3ADE7CBA562}" dt="2024-05-15T20:47:42.948" v="200" actId="1076"/>
          <ac:picMkLst>
            <pc:docMk/>
            <pc:sldMk cId="1007471271" sldId="286"/>
            <ac:picMk id="25" creationId="{89A75F30-D58D-6977-9A66-82E29DD19EC2}"/>
          </ac:picMkLst>
        </pc:picChg>
      </pc:sldChg>
      <pc:sldChg chg="del">
        <pc:chgData name="Zoltán György" userId="6c9e2e67d7677560" providerId="LiveId" clId="{E18AB10B-BF12-495C-8D45-A3ADE7CBA562}" dt="2024-05-16T06:12:21.332" v="3255" actId="2696"/>
        <pc:sldMkLst>
          <pc:docMk/>
          <pc:sldMk cId="687959542" sldId="288"/>
        </pc:sldMkLst>
      </pc:sldChg>
      <pc:sldChg chg="delSp modSp mod">
        <pc:chgData name="Zoltán György" userId="6c9e2e67d7677560" providerId="LiveId" clId="{E18AB10B-BF12-495C-8D45-A3ADE7CBA562}" dt="2024-06-14T16:52:12.146" v="3460" actId="1076"/>
        <pc:sldMkLst>
          <pc:docMk/>
          <pc:sldMk cId="999325909" sldId="289"/>
        </pc:sldMkLst>
        <pc:spChg chg="mod">
          <ac:chgData name="Zoltán György" userId="6c9e2e67d7677560" providerId="LiveId" clId="{E18AB10B-BF12-495C-8D45-A3ADE7CBA562}" dt="2024-05-15T20:52:17.040" v="309" actId="20577"/>
          <ac:spMkLst>
            <pc:docMk/>
            <pc:sldMk cId="999325909" sldId="289"/>
            <ac:spMk id="5" creationId="{28DA2EFF-960A-48D6-8D25-8ADDC5FBB3DE}"/>
          </ac:spMkLst>
        </pc:spChg>
        <pc:spChg chg="mod">
          <ac:chgData name="Zoltán György" userId="6c9e2e67d7677560" providerId="LiveId" clId="{E18AB10B-BF12-495C-8D45-A3ADE7CBA562}" dt="2024-06-14T15:45:01.105" v="3343" actId="20577"/>
          <ac:spMkLst>
            <pc:docMk/>
            <pc:sldMk cId="999325909" sldId="289"/>
            <ac:spMk id="6" creationId="{E2970AD3-F11F-49C4-8D82-A57E1326ADF2}"/>
          </ac:spMkLst>
        </pc:spChg>
        <pc:spChg chg="mod">
          <ac:chgData name="Zoltán György" userId="6c9e2e67d7677560" providerId="LiveId" clId="{E18AB10B-BF12-495C-8D45-A3ADE7CBA562}" dt="2024-05-15T20:51:58.518" v="300" actId="20577"/>
          <ac:spMkLst>
            <pc:docMk/>
            <pc:sldMk cId="999325909" sldId="289"/>
            <ac:spMk id="14" creationId="{3B51616B-B202-4657-A1FA-99A48C6E04EC}"/>
          </ac:spMkLst>
        </pc:spChg>
        <pc:spChg chg="mod">
          <ac:chgData name="Zoltán György" userId="6c9e2e67d7677560" providerId="LiveId" clId="{E18AB10B-BF12-495C-8D45-A3ADE7CBA562}" dt="2024-06-14T16:51:33.654" v="3456" actId="1076"/>
          <ac:spMkLst>
            <pc:docMk/>
            <pc:sldMk cId="999325909" sldId="289"/>
            <ac:spMk id="26" creationId="{EB4C829F-89ED-4BBD-9EA1-A060C2C64977}"/>
          </ac:spMkLst>
        </pc:spChg>
        <pc:picChg chg="del mod replST">
          <ac:chgData name="Zoltán György" userId="6c9e2e67d7677560" providerId="LiveId" clId="{E18AB10B-BF12-495C-8D45-A3ADE7CBA562}" dt="2024-06-14T16:51:18.919" v="3449" actId="21"/>
          <ac:picMkLst>
            <pc:docMk/>
            <pc:sldMk cId="999325909" sldId="289"/>
            <ac:picMk id="9" creationId="{27E04E58-5693-6F7A-53DA-3F4798BE5BE7}"/>
          </ac:picMkLst>
        </pc:picChg>
        <pc:picChg chg="del mod replST">
          <ac:chgData name="Zoltán György" userId="6c9e2e67d7677560" providerId="LiveId" clId="{E18AB10B-BF12-495C-8D45-A3ADE7CBA562}" dt="2024-06-14T16:51:36.810" v="3457" actId="21"/>
          <ac:picMkLst>
            <pc:docMk/>
            <pc:sldMk cId="999325909" sldId="289"/>
            <ac:picMk id="10" creationId="{06E78F11-AC17-3CDA-3365-6322AB169B4C}"/>
          </ac:picMkLst>
        </pc:picChg>
        <pc:picChg chg="mod replST">
          <ac:chgData name="Zoltán György" userId="6c9e2e67d7677560" providerId="LiveId" clId="{E18AB10B-BF12-495C-8D45-A3ADE7CBA562}" dt="2024-06-14T16:52:12.146" v="3460" actId="1076"/>
          <ac:picMkLst>
            <pc:docMk/>
            <pc:sldMk cId="999325909" sldId="289"/>
            <ac:picMk id="13" creationId="{5C3CB8C9-F7DA-5D02-8016-7B896B9D19BB}"/>
          </ac:picMkLst>
        </pc:picChg>
        <pc:picChg chg="del">
          <ac:chgData name="Zoltán György" userId="6c9e2e67d7677560" providerId="LiveId" clId="{E18AB10B-BF12-495C-8D45-A3ADE7CBA562}" dt="2024-05-15T20:53:32.187" v="345" actId="21"/>
          <ac:picMkLst>
            <pc:docMk/>
            <pc:sldMk cId="999325909" sldId="289"/>
            <ac:picMk id="25" creationId="{9951EE05-2204-4074-B776-AC24CDC50F16}"/>
          </ac:picMkLst>
        </pc:picChg>
      </pc:sldChg>
      <pc:sldChg chg="modSp mod">
        <pc:chgData name="Zoltán György" userId="6c9e2e67d7677560" providerId="LiveId" clId="{E18AB10B-BF12-495C-8D45-A3ADE7CBA562}" dt="2024-06-14T15:47:33.106" v="3345"/>
        <pc:sldMkLst>
          <pc:docMk/>
          <pc:sldMk cId="2376050091" sldId="290"/>
        </pc:sldMkLst>
        <pc:spChg chg="mod">
          <ac:chgData name="Zoltán György" userId="6c9e2e67d7677560" providerId="LiveId" clId="{E18AB10B-BF12-495C-8D45-A3ADE7CBA562}" dt="2024-05-15T20:56:59.800" v="598" actId="20577"/>
          <ac:spMkLst>
            <pc:docMk/>
            <pc:sldMk cId="2376050091" sldId="290"/>
            <ac:spMk id="5" creationId="{A71922A8-51E7-490D-B3B1-F476722C7BAB}"/>
          </ac:spMkLst>
        </pc:spChg>
        <pc:spChg chg="mod">
          <ac:chgData name="Zoltán György" userId="6c9e2e67d7677560" providerId="LiveId" clId="{E18AB10B-BF12-495C-8D45-A3ADE7CBA562}" dt="2024-06-14T15:44:52.472" v="3339" actId="20577"/>
          <ac:spMkLst>
            <pc:docMk/>
            <pc:sldMk cId="2376050091" sldId="290"/>
            <ac:spMk id="6" creationId="{DE169D4C-2A53-4147-B250-E5EA2D5DC4DB}"/>
          </ac:spMkLst>
        </pc:spChg>
        <pc:spChg chg="mod">
          <ac:chgData name="Zoltán György" userId="6c9e2e67d7677560" providerId="LiveId" clId="{E18AB10B-BF12-495C-8D45-A3ADE7CBA562}" dt="2024-06-14T15:47:33.106" v="3345"/>
          <ac:spMkLst>
            <pc:docMk/>
            <pc:sldMk cId="2376050091" sldId="290"/>
            <ac:spMk id="9" creationId="{D185D594-B67E-4359-A3A4-EDAC7B74A495}"/>
          </ac:spMkLst>
        </pc:spChg>
        <pc:spChg chg="mod">
          <ac:chgData name="Zoltán György" userId="6c9e2e67d7677560" providerId="LiveId" clId="{E18AB10B-BF12-495C-8D45-A3ADE7CBA562}" dt="2024-05-15T20:58:55.339" v="684" actId="14100"/>
          <ac:spMkLst>
            <pc:docMk/>
            <pc:sldMk cId="2376050091" sldId="290"/>
            <ac:spMk id="12" creationId="{7CF9CE46-E9E6-4B32-BF68-D67947EBB70B}"/>
          </ac:spMkLst>
        </pc:spChg>
      </pc:sldChg>
      <pc:sldChg chg="modSp mod">
        <pc:chgData name="Zoltán György" userId="6c9e2e67d7677560" providerId="LiveId" clId="{E18AB10B-BF12-495C-8D45-A3ADE7CBA562}" dt="2024-05-16T06:11:23.673" v="3100" actId="20577"/>
        <pc:sldMkLst>
          <pc:docMk/>
          <pc:sldMk cId="1295821961" sldId="291"/>
        </pc:sldMkLst>
        <pc:spChg chg="mod">
          <ac:chgData name="Zoltán György" userId="6c9e2e67d7677560" providerId="LiveId" clId="{E18AB10B-BF12-495C-8D45-A3ADE7CBA562}" dt="2024-05-16T06:11:23.673" v="3100" actId="20577"/>
          <ac:spMkLst>
            <pc:docMk/>
            <pc:sldMk cId="1295821961" sldId="291"/>
            <ac:spMk id="6" creationId="{C8EE19E5-1256-447C-9AFE-606280AD8BF8}"/>
          </ac:spMkLst>
        </pc:spChg>
      </pc:sldChg>
      <pc:sldChg chg="modSp mod">
        <pc:chgData name="Zoltán György" userId="6c9e2e67d7677560" providerId="LiveId" clId="{E18AB10B-BF12-495C-8D45-A3ADE7CBA562}" dt="2024-06-14T15:44:56.949" v="3341" actId="20577"/>
        <pc:sldMkLst>
          <pc:docMk/>
          <pc:sldMk cId="4150844749" sldId="292"/>
        </pc:sldMkLst>
        <pc:spChg chg="mod">
          <ac:chgData name="Zoltán György" userId="6c9e2e67d7677560" providerId="LiveId" clId="{E18AB10B-BF12-495C-8D45-A3ADE7CBA562}" dt="2024-05-15T20:54:08.838" v="378" actId="20577"/>
          <ac:spMkLst>
            <pc:docMk/>
            <pc:sldMk cId="4150844749" sldId="292"/>
            <ac:spMk id="5" creationId="{28DA2EFF-960A-48D6-8D25-8ADDC5FBB3DE}"/>
          </ac:spMkLst>
        </pc:spChg>
        <pc:spChg chg="mod">
          <ac:chgData name="Zoltán György" userId="6c9e2e67d7677560" providerId="LiveId" clId="{E18AB10B-BF12-495C-8D45-A3ADE7CBA562}" dt="2024-06-14T15:44:56.949" v="3341" actId="20577"/>
          <ac:spMkLst>
            <pc:docMk/>
            <pc:sldMk cId="4150844749" sldId="292"/>
            <ac:spMk id="6" creationId="{E2970AD3-F11F-49C4-8D82-A57E1326ADF2}"/>
          </ac:spMkLst>
        </pc:spChg>
        <pc:spChg chg="mod">
          <ac:chgData name="Zoltán György" userId="6c9e2e67d7677560" providerId="LiveId" clId="{E18AB10B-BF12-495C-8D45-A3ADE7CBA562}" dt="2024-05-15T21:13:06.159" v="1193" actId="1076"/>
          <ac:spMkLst>
            <pc:docMk/>
            <pc:sldMk cId="4150844749" sldId="292"/>
            <ac:spMk id="22" creationId="{539D04AD-3F02-4635-AB2D-E18A03783DA5}"/>
          </ac:spMkLst>
        </pc:spChg>
        <pc:spChg chg="mod">
          <ac:chgData name="Zoltán György" userId="6c9e2e67d7677560" providerId="LiveId" clId="{E18AB10B-BF12-495C-8D45-A3ADE7CBA562}" dt="2024-05-15T21:13:06.159" v="1193" actId="1076"/>
          <ac:spMkLst>
            <pc:docMk/>
            <pc:sldMk cId="4150844749" sldId="292"/>
            <ac:spMk id="23" creationId="{851491DD-C410-4309-966D-83684664FC83}"/>
          </ac:spMkLst>
        </pc:spChg>
        <pc:spChg chg="mod">
          <ac:chgData name="Zoltán György" userId="6c9e2e67d7677560" providerId="LiveId" clId="{E18AB10B-BF12-495C-8D45-A3ADE7CBA562}" dt="2024-05-15T20:54:28.374" v="433" actId="14100"/>
          <ac:spMkLst>
            <pc:docMk/>
            <pc:sldMk cId="4150844749" sldId="292"/>
            <ac:spMk id="24" creationId="{410836CB-11E0-4763-AC7E-A125065D2F5F}"/>
          </ac:spMkLst>
        </pc:spChg>
      </pc:sldChg>
      <pc:sldChg chg="modSp mod">
        <pc:chgData name="Zoltán György" userId="6c9e2e67d7677560" providerId="LiveId" clId="{E18AB10B-BF12-495C-8D45-A3ADE7CBA562}" dt="2024-05-16T06:07:44.472" v="2527" actId="1076"/>
        <pc:sldMkLst>
          <pc:docMk/>
          <pc:sldMk cId="3524315400" sldId="293"/>
        </pc:sldMkLst>
        <pc:spChg chg="mod">
          <ac:chgData name="Zoltán György" userId="6c9e2e67d7677560" providerId="LiveId" clId="{E18AB10B-BF12-495C-8D45-A3ADE7CBA562}" dt="2024-05-16T06:07:28.298" v="2503" actId="20577"/>
          <ac:spMkLst>
            <pc:docMk/>
            <pc:sldMk cId="3524315400" sldId="293"/>
            <ac:spMk id="6" creationId="{B6E90AB6-86C1-4BCB-8628-747FA69E5DD6}"/>
          </ac:spMkLst>
        </pc:spChg>
        <pc:spChg chg="mod">
          <ac:chgData name="Zoltán György" userId="6c9e2e67d7677560" providerId="LiveId" clId="{E18AB10B-BF12-495C-8D45-A3ADE7CBA562}" dt="2024-05-16T06:07:44.472" v="2527" actId="1076"/>
          <ac:spMkLst>
            <pc:docMk/>
            <pc:sldMk cId="3524315400" sldId="293"/>
            <ac:spMk id="13" creationId="{11C645D8-29DC-4EE6-ABAA-F71FE0BE7D72}"/>
          </ac:spMkLst>
        </pc:spChg>
      </pc:sldChg>
      <pc:sldChg chg="del">
        <pc:chgData name="Zoltán György" userId="6c9e2e67d7677560" providerId="LiveId" clId="{E18AB10B-BF12-495C-8D45-A3ADE7CBA562}" dt="2024-05-16T06:10:41.732" v="2987" actId="2696"/>
        <pc:sldMkLst>
          <pc:docMk/>
          <pc:sldMk cId="4156984303" sldId="294"/>
        </pc:sldMkLst>
      </pc:sldChg>
      <pc:sldChg chg="modSp mod">
        <pc:chgData name="Zoltán György" userId="6c9e2e67d7677560" providerId="LiveId" clId="{E18AB10B-BF12-495C-8D45-A3ADE7CBA562}" dt="2024-05-16T06:11:08.510" v="3063" actId="1076"/>
        <pc:sldMkLst>
          <pc:docMk/>
          <pc:sldMk cId="872927664" sldId="295"/>
        </pc:sldMkLst>
        <pc:spChg chg="mod">
          <ac:chgData name="Zoltán György" userId="6c9e2e67d7677560" providerId="LiveId" clId="{E18AB10B-BF12-495C-8D45-A3ADE7CBA562}" dt="2024-05-16T06:10:49.292" v="3018" actId="20577"/>
          <ac:spMkLst>
            <pc:docMk/>
            <pc:sldMk cId="872927664" sldId="295"/>
            <ac:spMk id="5" creationId="{EDA13D3C-017E-4FDE-873B-B968BA581186}"/>
          </ac:spMkLst>
        </pc:spChg>
        <pc:spChg chg="mod">
          <ac:chgData name="Zoltán György" userId="6c9e2e67d7677560" providerId="LiveId" clId="{E18AB10B-BF12-495C-8D45-A3ADE7CBA562}" dt="2024-05-16T06:11:08.510" v="3063" actId="1076"/>
          <ac:spMkLst>
            <pc:docMk/>
            <pc:sldMk cId="872927664" sldId="295"/>
            <ac:spMk id="8" creationId="{0D0776DB-0CED-45A0-B621-786D421C4DE6}"/>
          </ac:spMkLst>
        </pc:spChg>
      </pc:sldChg>
      <pc:sldChg chg="modSp mod">
        <pc:chgData name="Zoltán György" userId="6c9e2e67d7677560" providerId="LiveId" clId="{E18AB10B-BF12-495C-8D45-A3ADE7CBA562}" dt="2024-05-16T06:11:42.178" v="3157" actId="20577"/>
        <pc:sldMkLst>
          <pc:docMk/>
          <pc:sldMk cId="4230247373" sldId="296"/>
        </pc:sldMkLst>
        <pc:spChg chg="mod">
          <ac:chgData name="Zoltán György" userId="6c9e2e67d7677560" providerId="LiveId" clId="{E18AB10B-BF12-495C-8D45-A3ADE7CBA562}" dt="2024-05-16T06:11:33.152" v="3126" actId="20577"/>
          <ac:spMkLst>
            <pc:docMk/>
            <pc:sldMk cId="4230247373" sldId="296"/>
            <ac:spMk id="6" creationId="{AA51D29F-9191-4801-9588-FD07C0ACFF77}"/>
          </ac:spMkLst>
        </pc:spChg>
        <pc:spChg chg="mod">
          <ac:chgData name="Zoltán György" userId="6c9e2e67d7677560" providerId="LiveId" clId="{E18AB10B-BF12-495C-8D45-A3ADE7CBA562}" dt="2024-05-16T06:11:42.178" v="3157" actId="20577"/>
          <ac:spMkLst>
            <pc:docMk/>
            <pc:sldMk cId="4230247373" sldId="296"/>
            <ac:spMk id="17" creationId="{45977885-3899-4B63-8E94-9885DA599B36}"/>
          </ac:spMkLst>
        </pc:spChg>
      </pc:sldChg>
      <pc:sldChg chg="modSp mod">
        <pc:chgData name="Zoltán György" userId="6c9e2e67d7677560" providerId="LiveId" clId="{E18AB10B-BF12-495C-8D45-A3ADE7CBA562}" dt="2024-05-16T06:12:02.835" v="3217" actId="20577"/>
        <pc:sldMkLst>
          <pc:docMk/>
          <pc:sldMk cId="1463928785" sldId="297"/>
        </pc:sldMkLst>
        <pc:spChg chg="mod">
          <ac:chgData name="Zoltán György" userId="6c9e2e67d7677560" providerId="LiveId" clId="{E18AB10B-BF12-495C-8D45-A3ADE7CBA562}" dt="2024-05-16T06:11:51.656" v="3181" actId="20577"/>
          <ac:spMkLst>
            <pc:docMk/>
            <pc:sldMk cId="1463928785" sldId="297"/>
            <ac:spMk id="6" creationId="{0CE08264-33F3-4475-AB2E-1AAC8B220083}"/>
          </ac:spMkLst>
        </pc:spChg>
        <pc:spChg chg="mod">
          <ac:chgData name="Zoltán György" userId="6c9e2e67d7677560" providerId="LiveId" clId="{E18AB10B-BF12-495C-8D45-A3ADE7CBA562}" dt="2024-05-16T06:11:58.146" v="3206" actId="20577"/>
          <ac:spMkLst>
            <pc:docMk/>
            <pc:sldMk cId="1463928785" sldId="297"/>
            <ac:spMk id="15" creationId="{0E85CF74-E899-41DC-BA4E-B22CAAB9CEE0}"/>
          </ac:spMkLst>
        </pc:spChg>
        <pc:spChg chg="mod">
          <ac:chgData name="Zoltán György" userId="6c9e2e67d7677560" providerId="LiveId" clId="{E18AB10B-BF12-495C-8D45-A3ADE7CBA562}" dt="2024-05-16T06:12:02.835" v="3217" actId="20577"/>
          <ac:spMkLst>
            <pc:docMk/>
            <pc:sldMk cId="1463928785" sldId="297"/>
            <ac:spMk id="17" creationId="{7BEDFAF9-2C78-4CD8-B804-049D80F083A3}"/>
          </ac:spMkLst>
        </pc:spChg>
      </pc:sldChg>
      <pc:sldChg chg="modSp mod">
        <pc:chgData name="Zoltán György" userId="6c9e2e67d7677560" providerId="LiveId" clId="{E18AB10B-BF12-495C-8D45-A3ADE7CBA562}" dt="2024-05-16T06:12:16.388" v="3254" actId="20577"/>
        <pc:sldMkLst>
          <pc:docMk/>
          <pc:sldMk cId="3955710096" sldId="298"/>
        </pc:sldMkLst>
        <pc:spChg chg="mod">
          <ac:chgData name="Zoltán György" userId="6c9e2e67d7677560" providerId="LiveId" clId="{E18AB10B-BF12-495C-8D45-A3ADE7CBA562}" dt="2024-05-16T06:12:10.308" v="3226" actId="20577"/>
          <ac:spMkLst>
            <pc:docMk/>
            <pc:sldMk cId="3955710096" sldId="298"/>
            <ac:spMk id="6" creationId="{8E80BCFC-288C-41C7-A794-94F44CDA5C90}"/>
          </ac:spMkLst>
        </pc:spChg>
        <pc:spChg chg="mod">
          <ac:chgData name="Zoltán György" userId="6c9e2e67d7677560" providerId="LiveId" clId="{E18AB10B-BF12-495C-8D45-A3ADE7CBA562}" dt="2024-05-16T06:12:16.388" v="3254" actId="20577"/>
          <ac:spMkLst>
            <pc:docMk/>
            <pc:sldMk cId="3955710096" sldId="298"/>
            <ac:spMk id="9" creationId="{43CE9F9A-D0D2-4B06-9963-CF4DBF9D394D}"/>
          </ac:spMkLst>
        </pc:spChg>
      </pc:sldChg>
      <pc:sldChg chg="modSp mod">
        <pc:chgData name="Zoltán György" userId="6c9e2e67d7677560" providerId="LiveId" clId="{E18AB10B-BF12-495C-8D45-A3ADE7CBA562}" dt="2024-06-14T16:44:06.770" v="3400" actId="20577"/>
        <pc:sldMkLst>
          <pc:docMk/>
          <pc:sldMk cId="1689173103" sldId="300"/>
        </pc:sldMkLst>
        <pc:spChg chg="mod">
          <ac:chgData name="Zoltán György" userId="6c9e2e67d7677560" providerId="LiveId" clId="{E18AB10B-BF12-495C-8D45-A3ADE7CBA562}" dt="2024-06-14T15:44:15.425" v="3327" actId="20577"/>
          <ac:spMkLst>
            <pc:docMk/>
            <pc:sldMk cId="1689173103" sldId="300"/>
            <ac:spMk id="5" creationId="{A031FA07-282A-C36D-EF1E-1D40B8FFA8A3}"/>
          </ac:spMkLst>
        </pc:spChg>
        <pc:spChg chg="mod">
          <ac:chgData name="Zoltán György" userId="6c9e2e67d7677560" providerId="LiveId" clId="{E18AB10B-BF12-495C-8D45-A3ADE7CBA562}" dt="2024-06-14T16:44:06.770" v="3400" actId="20577"/>
          <ac:spMkLst>
            <pc:docMk/>
            <pc:sldMk cId="1689173103" sldId="300"/>
            <ac:spMk id="18" creationId="{D43AF4AD-3F9A-0680-A5B7-E473163032E2}"/>
          </ac:spMkLst>
        </pc:spChg>
      </pc:sldChg>
      <pc:sldChg chg="addSp modSp mod">
        <pc:chgData name="Zoltán György" userId="6c9e2e67d7677560" providerId="LiveId" clId="{E18AB10B-BF12-495C-8D45-A3ADE7CBA562}" dt="2024-06-14T15:43:27.074" v="3309" actId="20577"/>
        <pc:sldMkLst>
          <pc:docMk/>
          <pc:sldMk cId="2527868589" sldId="301"/>
        </pc:sldMkLst>
        <pc:spChg chg="mod">
          <ac:chgData name="Zoltán György" userId="6c9e2e67d7677560" providerId="LiveId" clId="{E18AB10B-BF12-495C-8D45-A3ADE7CBA562}" dt="2024-05-16T06:03:42.926" v="2060" actId="1076"/>
          <ac:spMkLst>
            <pc:docMk/>
            <pc:sldMk cId="2527868589" sldId="301"/>
            <ac:spMk id="2" creationId="{8F18F272-5D1B-C8B2-70BE-366DEB880BAC}"/>
          </ac:spMkLst>
        </pc:spChg>
        <pc:spChg chg="mod">
          <ac:chgData name="Zoltán György" userId="6c9e2e67d7677560" providerId="LiveId" clId="{E18AB10B-BF12-495C-8D45-A3ADE7CBA562}" dt="2024-05-16T06:03:36.788" v="2059" actId="20577"/>
          <ac:spMkLst>
            <pc:docMk/>
            <pc:sldMk cId="2527868589" sldId="301"/>
            <ac:spMk id="3" creationId="{163136FF-DC37-7D3D-2BF5-96E6B589A327}"/>
          </ac:spMkLst>
        </pc:spChg>
        <pc:spChg chg="add mod">
          <ac:chgData name="Zoltán György" userId="6c9e2e67d7677560" providerId="LiveId" clId="{E18AB10B-BF12-495C-8D45-A3ADE7CBA562}" dt="2024-06-14T15:43:27.074" v="3309" actId="20577"/>
          <ac:spMkLst>
            <pc:docMk/>
            <pc:sldMk cId="2527868589" sldId="301"/>
            <ac:spMk id="5" creationId="{6C927953-CFBE-97E2-64C9-43D90039A803}"/>
          </ac:spMkLst>
        </pc:spChg>
        <pc:spChg chg="mod">
          <ac:chgData name="Zoltán György" userId="6c9e2e67d7677560" providerId="LiveId" clId="{E18AB10B-BF12-495C-8D45-A3ADE7CBA562}" dt="2024-05-16T06:03:12.102" v="2015" actId="20577"/>
          <ac:spMkLst>
            <pc:docMk/>
            <pc:sldMk cId="2527868589" sldId="301"/>
            <ac:spMk id="6" creationId="{FB209F8F-808A-6EE3-A859-61E4AB949CB7}"/>
          </ac:spMkLst>
        </pc:spChg>
        <pc:spChg chg="mod">
          <ac:chgData name="Zoltán György" userId="6c9e2e67d7677560" providerId="LiveId" clId="{E18AB10B-BF12-495C-8D45-A3ADE7CBA562}" dt="2024-05-16T06:03:26.828" v="2055" actId="20577"/>
          <ac:spMkLst>
            <pc:docMk/>
            <pc:sldMk cId="2527868589" sldId="301"/>
            <ac:spMk id="9" creationId="{7F393CBC-4F08-4DA6-D757-D03047CC3A55}"/>
          </ac:spMkLst>
        </pc:spChg>
        <pc:spChg chg="mod">
          <ac:chgData name="Zoltán György" userId="6c9e2e67d7677560" providerId="LiveId" clId="{E18AB10B-BF12-495C-8D45-A3ADE7CBA562}" dt="2024-05-16T06:04:09.508" v="2129" actId="20577"/>
          <ac:spMkLst>
            <pc:docMk/>
            <pc:sldMk cId="2527868589" sldId="301"/>
            <ac:spMk id="10" creationId="{35F95B24-D209-B921-5B2C-9509F4BD0958}"/>
          </ac:spMkLst>
        </pc:spChg>
        <pc:spChg chg="mod">
          <ac:chgData name="Zoltán György" userId="6c9e2e67d7677560" providerId="LiveId" clId="{E18AB10B-BF12-495C-8D45-A3ADE7CBA562}" dt="2024-05-16T06:04:27.541" v="2173" actId="1076"/>
          <ac:spMkLst>
            <pc:docMk/>
            <pc:sldMk cId="2527868589" sldId="301"/>
            <ac:spMk id="11" creationId="{C7B8459B-FDAC-B747-474B-6EDABB3DB6BC}"/>
          </ac:spMkLst>
        </pc:spChg>
        <pc:spChg chg="mod">
          <ac:chgData name="Zoltán György" userId="6c9e2e67d7677560" providerId="LiveId" clId="{E18AB10B-BF12-495C-8D45-A3ADE7CBA562}" dt="2024-05-16T06:04:42.170" v="2195" actId="1076"/>
          <ac:spMkLst>
            <pc:docMk/>
            <pc:sldMk cId="2527868589" sldId="301"/>
            <ac:spMk id="12" creationId="{C91087A5-D522-7289-07E8-1931243E2BFF}"/>
          </ac:spMkLst>
        </pc:spChg>
      </pc:sldChg>
      <pc:sldChg chg="addSp delSp modSp new mod">
        <pc:chgData name="Zoltán György" userId="6c9e2e67d7677560" providerId="LiveId" clId="{E18AB10B-BF12-495C-8D45-A3ADE7CBA562}" dt="2024-06-15T14:39:28.425" v="3555" actId="1076"/>
        <pc:sldMkLst>
          <pc:docMk/>
          <pc:sldMk cId="19185843" sldId="302"/>
        </pc:sldMkLst>
        <pc:spChg chg="del">
          <ac:chgData name="Zoltán György" userId="6c9e2e67d7677560" providerId="LiveId" clId="{E18AB10B-BF12-495C-8D45-A3ADE7CBA562}" dt="2024-06-15T13:37:24.661" v="3462" actId="21"/>
          <ac:spMkLst>
            <pc:docMk/>
            <pc:sldMk cId="19185843" sldId="302"/>
            <ac:spMk id="2" creationId="{143EEEB4-6BAB-6BF7-190A-52F866F2152A}"/>
          </ac:spMkLst>
        </pc:spChg>
        <pc:spChg chg="del">
          <ac:chgData name="Zoltán György" userId="6c9e2e67d7677560" providerId="LiveId" clId="{E18AB10B-BF12-495C-8D45-A3ADE7CBA562}" dt="2024-06-15T13:37:24.661" v="3462" actId="21"/>
          <ac:spMkLst>
            <pc:docMk/>
            <pc:sldMk cId="19185843" sldId="302"/>
            <ac:spMk id="3" creationId="{5D483CED-2258-7EA0-C860-A6756F91E26C}"/>
          </ac:spMkLst>
        </pc:spChg>
        <pc:spChg chg="add mod">
          <ac:chgData name="Zoltán György" userId="6c9e2e67d7677560" providerId="LiveId" clId="{E18AB10B-BF12-495C-8D45-A3ADE7CBA562}" dt="2024-06-15T13:38:58.618" v="3479" actId="1076"/>
          <ac:spMkLst>
            <pc:docMk/>
            <pc:sldMk cId="19185843" sldId="302"/>
            <ac:spMk id="8" creationId="{3DB7ED9E-065A-5B1B-0978-551A1657E41D}"/>
          </ac:spMkLst>
        </pc:spChg>
        <pc:spChg chg="add mod">
          <ac:chgData name="Zoltán György" userId="6c9e2e67d7677560" providerId="LiveId" clId="{E18AB10B-BF12-495C-8D45-A3ADE7CBA562}" dt="2024-06-15T13:38:47.311" v="3478" actId="1076"/>
          <ac:spMkLst>
            <pc:docMk/>
            <pc:sldMk cId="19185843" sldId="302"/>
            <ac:spMk id="10" creationId="{79CCA6B2-A63C-CB57-1DCA-F334D7FE2B96}"/>
          </ac:spMkLst>
        </pc:spChg>
        <pc:spChg chg="add mod">
          <ac:chgData name="Zoltán György" userId="6c9e2e67d7677560" providerId="LiveId" clId="{E18AB10B-BF12-495C-8D45-A3ADE7CBA562}" dt="2024-06-15T13:38:01.378" v="3468" actId="14100"/>
          <ac:spMkLst>
            <pc:docMk/>
            <pc:sldMk cId="19185843" sldId="302"/>
            <ac:spMk id="11" creationId="{ECFA90CD-91FA-D0FA-88B6-D1B634DCC62B}"/>
          </ac:spMkLst>
        </pc:spChg>
        <pc:spChg chg="add mod">
          <ac:chgData name="Zoltán György" userId="6c9e2e67d7677560" providerId="LiveId" clId="{E18AB10B-BF12-495C-8D45-A3ADE7CBA562}" dt="2024-06-15T13:39:52.868" v="3490" actId="1076"/>
          <ac:spMkLst>
            <pc:docMk/>
            <pc:sldMk cId="19185843" sldId="302"/>
            <ac:spMk id="12" creationId="{48BE8AFC-B410-ED28-C9E8-6277A9B2842C}"/>
          </ac:spMkLst>
        </pc:spChg>
        <pc:spChg chg="add mod">
          <ac:chgData name="Zoltán György" userId="6c9e2e67d7677560" providerId="LiveId" clId="{E18AB10B-BF12-495C-8D45-A3ADE7CBA562}" dt="2024-06-15T13:39:38.414" v="3488" actId="255"/>
          <ac:spMkLst>
            <pc:docMk/>
            <pc:sldMk cId="19185843" sldId="302"/>
            <ac:spMk id="13" creationId="{768BE463-E03A-E9DC-AE2D-731DF5FCCB4F}"/>
          </ac:spMkLst>
        </pc:spChg>
        <pc:spChg chg="mod">
          <ac:chgData name="Zoltán György" userId="6c9e2e67d7677560" providerId="LiveId" clId="{E18AB10B-BF12-495C-8D45-A3ADE7CBA562}" dt="2024-06-15T13:45:02.715" v="3491"/>
          <ac:spMkLst>
            <pc:docMk/>
            <pc:sldMk cId="19185843" sldId="302"/>
            <ac:spMk id="16" creationId="{E33B92B3-FCA7-41AF-C72B-DC1FB33F0714}"/>
          </ac:spMkLst>
        </pc:spChg>
        <pc:spChg chg="add mod">
          <ac:chgData name="Zoltán György" userId="6c9e2e67d7677560" providerId="LiveId" clId="{E18AB10B-BF12-495C-8D45-A3ADE7CBA562}" dt="2024-06-15T13:46:33.845" v="3509" actId="1076"/>
          <ac:spMkLst>
            <pc:docMk/>
            <pc:sldMk cId="19185843" sldId="302"/>
            <ac:spMk id="17" creationId="{8A330B42-2760-3141-BC00-39FC2878931E}"/>
          </ac:spMkLst>
        </pc:spChg>
        <pc:spChg chg="add mod">
          <ac:chgData name="Zoltán György" userId="6c9e2e67d7677560" providerId="LiveId" clId="{E18AB10B-BF12-495C-8D45-A3ADE7CBA562}" dt="2024-06-15T13:46:33.845" v="3509" actId="1076"/>
          <ac:spMkLst>
            <pc:docMk/>
            <pc:sldMk cId="19185843" sldId="302"/>
            <ac:spMk id="18" creationId="{2824DC38-182A-097F-2728-74F67C667F44}"/>
          </ac:spMkLst>
        </pc:spChg>
        <pc:grpChg chg="add mod">
          <ac:chgData name="Zoltán György" userId="6c9e2e67d7677560" providerId="LiveId" clId="{E18AB10B-BF12-495C-8D45-A3ADE7CBA562}" dt="2024-06-15T13:46:33.845" v="3509" actId="1076"/>
          <ac:grpSpMkLst>
            <pc:docMk/>
            <pc:sldMk cId="19185843" sldId="302"/>
            <ac:grpSpMk id="14" creationId="{424DC93D-8C8B-3D76-2E45-E1707FB853E3}"/>
          </ac:grpSpMkLst>
        </pc:grpChg>
        <pc:picChg chg="add mod">
          <ac:chgData name="Zoltán György" userId="6c9e2e67d7677560" providerId="LiveId" clId="{E18AB10B-BF12-495C-8D45-A3ADE7CBA562}" dt="2024-06-15T13:38:58.618" v="3479" actId="1076"/>
          <ac:picMkLst>
            <pc:docMk/>
            <pc:sldMk cId="19185843" sldId="302"/>
            <ac:picMk id="4" creationId="{1924DA1F-382A-104F-6390-CE9C25158A75}"/>
          </ac:picMkLst>
        </pc:picChg>
        <pc:picChg chg="add mod">
          <ac:chgData name="Zoltán György" userId="6c9e2e67d7677560" providerId="LiveId" clId="{E18AB10B-BF12-495C-8D45-A3ADE7CBA562}" dt="2024-06-15T13:38:58.618" v="3479" actId="1076"/>
          <ac:picMkLst>
            <pc:docMk/>
            <pc:sldMk cId="19185843" sldId="302"/>
            <ac:picMk id="5" creationId="{F5EE6E89-04C9-0CA8-B01D-919283784C22}"/>
          </ac:picMkLst>
        </pc:picChg>
        <pc:picChg chg="add mod">
          <ac:chgData name="Zoltán György" userId="6c9e2e67d7677560" providerId="LiveId" clId="{E18AB10B-BF12-495C-8D45-A3ADE7CBA562}" dt="2024-06-15T13:38:58.618" v="3479" actId="1076"/>
          <ac:picMkLst>
            <pc:docMk/>
            <pc:sldMk cId="19185843" sldId="302"/>
            <ac:picMk id="6" creationId="{12A5A26D-58C0-6BA5-2979-10318D056A74}"/>
          </ac:picMkLst>
        </pc:picChg>
        <pc:picChg chg="add del mod">
          <ac:chgData name="Zoltán György" userId="6c9e2e67d7677560" providerId="LiveId" clId="{E18AB10B-BF12-495C-8D45-A3ADE7CBA562}" dt="2024-06-15T13:45:06.017" v="3493" actId="21"/>
          <ac:picMkLst>
            <pc:docMk/>
            <pc:sldMk cId="19185843" sldId="302"/>
            <ac:picMk id="9" creationId="{C9B03000-A45C-FC61-B83C-EB57193BDA1F}"/>
          </ac:picMkLst>
        </pc:picChg>
        <pc:picChg chg="mod">
          <ac:chgData name="Zoltán György" userId="6c9e2e67d7677560" providerId="LiveId" clId="{E18AB10B-BF12-495C-8D45-A3ADE7CBA562}" dt="2024-06-15T13:45:02.715" v="3491"/>
          <ac:picMkLst>
            <pc:docMk/>
            <pc:sldMk cId="19185843" sldId="302"/>
            <ac:picMk id="15" creationId="{A316DBE4-1781-4242-830A-35EE1C244DEC}"/>
          </ac:picMkLst>
        </pc:picChg>
        <pc:picChg chg="mod replST">
          <ac:chgData name="Zoltán György" userId="6c9e2e67d7677560" providerId="LiveId" clId="{E18AB10B-BF12-495C-8D45-A3ADE7CBA562}" dt="2024-06-15T14:39:28.425" v="3555" actId="1076"/>
          <ac:picMkLst>
            <pc:docMk/>
            <pc:sldMk cId="19185843" sldId="302"/>
            <ac:picMk id="24" creationId="{FED988B1-0AA7-3883-AB22-469EA4D44F15}"/>
          </ac:picMkLst>
        </pc:picChg>
        <pc:cxnChg chg="add mod">
          <ac:chgData name="Zoltán György" userId="6c9e2e67d7677560" providerId="LiveId" clId="{E18AB10B-BF12-495C-8D45-A3ADE7CBA562}" dt="2024-06-15T13:38:58.618" v="3479" actId="1076"/>
          <ac:cxnSpMkLst>
            <pc:docMk/>
            <pc:sldMk cId="19185843" sldId="302"/>
            <ac:cxnSpMk id="7" creationId="{0BD33F48-2495-9789-0169-1FA1E0C6F9F7}"/>
          </ac:cxnSpMkLst>
        </pc:cxnChg>
        <pc:cxnChg chg="add mod">
          <ac:chgData name="Zoltán György" userId="6c9e2e67d7677560" providerId="LiveId" clId="{E18AB10B-BF12-495C-8D45-A3ADE7CBA562}" dt="2024-06-15T14:38:58.465" v="3525" actId="14100"/>
          <ac:cxnSpMkLst>
            <pc:docMk/>
            <pc:sldMk cId="19185843" sldId="302"/>
            <ac:cxnSpMk id="20" creationId="{11A32ED1-1847-F49E-EE29-7743B9B3E53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E8910-1FF0-445D-B037-5CE2042A5DB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D5F32-7DDC-4384-8DBB-14F768F9C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9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D5F32-7DDC-4384-8DBB-14F768F9C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4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8086D-B491-47D4-9053-DD01645F83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8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D5F32-7DDC-4384-8DBB-14F768F9C2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4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D5F32-7DDC-4384-8DBB-14F768F9C2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7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5FD9-33E9-4784-A793-4620F4B57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F7500-734A-4629-A1E6-127AB1A14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2E4FC-AA6E-42DE-BC1C-64D7D0BEA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3408-5139-4665-8B0A-C6C1E913300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0A6C2-EB32-4836-8FEB-94679EF6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5BFAD-1BD7-49D1-962D-95E013A0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A572-F33A-40EF-866B-3163AD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8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6899-F71B-444C-A0A9-3E2BBDFD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AC9E8-A501-4360-A24E-EB8741FE0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FBF37-8306-467F-A16C-843BBB56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3408-5139-4665-8B0A-C6C1E913300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32F3B-F1A8-4B29-BDAF-7EAA3CD8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9463D-A7E2-4C38-82E1-9AF804E8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A572-F33A-40EF-866B-3163AD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FD4AC0-6E5F-4231-8A38-4DBD7D333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1A8F-C06A-4123-9E6A-F57045EC9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65BA3-BCAC-4606-B4E7-DE2831B8B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3408-5139-4665-8B0A-C6C1E913300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1E6F1-E415-4F5B-94B5-835E5734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D0B2E-481D-49C5-ADA2-3A921287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A572-F33A-40EF-866B-3163AD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9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F4EE-81CD-4947-88DA-73D03FBC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ED4F9-BB0D-4293-9A8F-82FF9E2DC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E8F4B-1132-4042-8064-EDCB4413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3408-5139-4665-8B0A-C6C1E913300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B72DE-9057-4FB4-9119-4A0377B3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B9100-AC8B-4AF1-86EA-736ECC9B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A572-F33A-40EF-866B-3163AD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6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27AA-34E3-471A-9C04-7475FC3A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A0F50-6B2D-4AD1-9F73-EB6DBA30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FD9DB-90F1-4205-A5A8-C094A18E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3408-5139-4665-8B0A-C6C1E913300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1D902-FADA-4129-90A4-3FD439DC3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DE191-FDF3-4A5F-A4CB-5C9ED1C2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A572-F33A-40EF-866B-3163AD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1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18D4-2811-4AF7-8BCE-6B7455272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C721C-7800-4BDC-9999-E4C329570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631BD-9F3D-4D26-9FB7-3E5BCF4D8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5980A-057B-4BA1-9555-2F75E6B66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3408-5139-4665-8B0A-C6C1E913300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0BBB3-A4F0-410A-98EB-431FDB28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6F74A-2875-4513-AB7F-5B0F21D0A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A572-F33A-40EF-866B-3163AD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8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AB55-6DDE-42B4-9AD1-6825D844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D4594-362A-454B-9EE6-A99A774AC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687A7-055D-41C9-81A8-242E9C19D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E6339-C79F-4BA4-B271-7A45001DF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6DAF2-11C3-4F4C-8F75-FA6BD5658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3077F-AF4A-4B8D-AA44-BD3CAEE5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3408-5139-4665-8B0A-C6C1E913300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37728B-708A-44AA-86A3-503910F3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6C5BF-0B9A-445E-BA3C-FBF8E05C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A572-F33A-40EF-866B-3163AD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2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4790-8FB1-44CD-82BD-6BE8D412F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DABCE-63A9-4B60-9BC0-BD83958DC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3408-5139-4665-8B0A-C6C1E913300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EF309-DBE2-4C6E-9790-F2D630F3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448F1-AF25-4432-85FC-656F1B3E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A572-F33A-40EF-866B-3163AD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9A8496-003D-434A-B5AC-45CFBC68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3408-5139-4665-8B0A-C6C1E913300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2AB1E-5300-461E-8213-D18253BA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B4112-9E3F-44D8-B2A4-9779170B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A572-F33A-40EF-866B-3163AD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4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D874B-3FC9-4339-BBEF-ED9907A4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4AEE0-D924-41F9-8623-C6F91E64B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3BBE1-F341-4214-B6AE-1EB42924C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A69B6-19E1-43FE-AED2-C481E3C7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3408-5139-4665-8B0A-C6C1E913300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19EC6-B465-4B3A-8A2A-514654BE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B49FE-9DAF-4A39-9ACB-515CD267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A572-F33A-40EF-866B-3163AD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609F-50EE-49D5-9D37-47C9680B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75A427-9036-4DCF-B47C-91D2DEE90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A5017-4DD8-4EC2-885A-EFD817E1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DAF24-5A22-43D6-864E-B11CAF32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3408-5139-4665-8B0A-C6C1E913300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DC541-73BA-46ED-80F8-B3FE1C1D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9F186-E850-49B9-A020-CC30B951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A572-F33A-40EF-866B-3163AD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0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97F47-9E73-462C-A4AC-442250F6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01D22-1C5D-42A5-821B-B971BB516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DCD26-3F5A-443A-AB34-0E0042207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53408-5139-4665-8B0A-C6C1E9133009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311B-E220-4C03-8FC1-ED5937375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EAE31-551D-438A-AE10-AACA2AC52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8A572-F33A-40EF-866B-3163AD7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tags" Target="../tags/tag24.xml"/><Relationship Id="rId16" Type="http://schemas.openxmlformats.org/officeDocument/2006/relationships/image" Target="../media/image42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37.png"/><Relationship Id="rId5" Type="http://schemas.openxmlformats.org/officeDocument/2006/relationships/tags" Target="../tags/tag27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tags" Target="../tags/tag33.xml"/><Relationship Id="rId21" Type="http://schemas.openxmlformats.org/officeDocument/2006/relationships/image" Target="../media/image48.png"/><Relationship Id="rId7" Type="http://schemas.openxmlformats.org/officeDocument/2006/relationships/tags" Target="../tags/tag37.xml"/><Relationship Id="rId12" Type="http://schemas.openxmlformats.org/officeDocument/2006/relationships/image" Target="../media/image39.png"/><Relationship Id="rId17" Type="http://schemas.openxmlformats.org/officeDocument/2006/relationships/image" Target="../media/image7.svg"/><Relationship Id="rId2" Type="http://schemas.openxmlformats.org/officeDocument/2006/relationships/tags" Target="../tags/tag32.xml"/><Relationship Id="rId16" Type="http://schemas.openxmlformats.org/officeDocument/2006/relationships/image" Target="../media/image6.png"/><Relationship Id="rId20" Type="http://schemas.openxmlformats.org/officeDocument/2006/relationships/image" Target="../media/image47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38.png"/><Relationship Id="rId5" Type="http://schemas.openxmlformats.org/officeDocument/2006/relationships/tags" Target="../tags/tag35.xml"/><Relationship Id="rId15" Type="http://schemas.openxmlformats.org/officeDocument/2006/relationships/image" Target="../media/image9.png"/><Relationship Id="rId23" Type="http://schemas.openxmlformats.org/officeDocument/2006/relationships/image" Target="../media/image5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6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51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53.png"/><Relationship Id="rId5" Type="http://schemas.openxmlformats.org/officeDocument/2006/relationships/tags" Target="../tags/tag46.xml"/><Relationship Id="rId10" Type="http://schemas.openxmlformats.org/officeDocument/2006/relationships/image" Target="../media/image48.png"/><Relationship Id="rId4" Type="http://schemas.openxmlformats.org/officeDocument/2006/relationships/tags" Target="../tags/tag45.xml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50.xml"/><Relationship Id="rId7" Type="http://schemas.openxmlformats.org/officeDocument/2006/relationships/image" Target="../media/image56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5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9.png"/><Relationship Id="rId4" Type="http://schemas.openxmlformats.org/officeDocument/2006/relationships/tags" Target="../tags/tag51.xml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.xml"/><Relationship Id="rId7" Type="http://schemas.openxmlformats.org/officeDocument/2006/relationships/image" Target="../media/image1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1.xml"/><Relationship Id="rId7" Type="http://schemas.openxmlformats.org/officeDocument/2006/relationships/image" Target="../media/image2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4.xml"/><Relationship Id="rId7" Type="http://schemas.openxmlformats.org/officeDocument/2006/relationships/image" Target="../media/image2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90.png"/><Relationship Id="rId18" Type="http://schemas.openxmlformats.org/officeDocument/2006/relationships/image" Target="../media/image9.png"/><Relationship Id="rId26" Type="http://schemas.openxmlformats.org/officeDocument/2006/relationships/image" Target="../media/image33.png"/><Relationship Id="rId3" Type="http://schemas.openxmlformats.org/officeDocument/2006/relationships/tags" Target="../tags/tag17.xml"/><Relationship Id="rId21" Type="http://schemas.openxmlformats.org/officeDocument/2006/relationships/image" Target="../media/image28.png"/><Relationship Id="rId7" Type="http://schemas.openxmlformats.org/officeDocument/2006/relationships/tags" Target="../tags/tag21.xml"/><Relationship Id="rId12" Type="http://schemas.openxmlformats.org/officeDocument/2006/relationships/image" Target="../media/image180.png"/><Relationship Id="rId17" Type="http://schemas.openxmlformats.org/officeDocument/2006/relationships/image" Target="../media/image230.png"/><Relationship Id="rId25" Type="http://schemas.openxmlformats.org/officeDocument/2006/relationships/image" Target="../media/image32.png"/><Relationship Id="rId2" Type="http://schemas.openxmlformats.org/officeDocument/2006/relationships/tags" Target="../tags/tag16.xml"/><Relationship Id="rId16" Type="http://schemas.openxmlformats.org/officeDocument/2006/relationships/image" Target="../media/image220.png"/><Relationship Id="rId20" Type="http://schemas.openxmlformats.org/officeDocument/2006/relationships/image" Target="../media/image7.sv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70.png"/><Relationship Id="rId24" Type="http://schemas.openxmlformats.org/officeDocument/2006/relationships/image" Target="../media/image31.png"/><Relationship Id="rId5" Type="http://schemas.openxmlformats.org/officeDocument/2006/relationships/tags" Target="../tags/tag19.xml"/><Relationship Id="rId15" Type="http://schemas.openxmlformats.org/officeDocument/2006/relationships/image" Target="../media/image210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openxmlformats.org/officeDocument/2006/relationships/image" Target="../media/image6.png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0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3A6E56D8-70A6-436A-A13B-9184BDE32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69" y="4552750"/>
            <a:ext cx="5906990" cy="380305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F8F2F6D-3F53-49DC-B443-B8D5ECE4F06B}"/>
              </a:ext>
            </a:extLst>
          </p:cNvPr>
          <p:cNvSpPr txBox="1"/>
          <p:nvPr/>
        </p:nvSpPr>
        <p:spPr>
          <a:xfrm>
            <a:off x="2716362" y="159661"/>
            <a:ext cx="67358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Bichromatic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Rabi control of semiconductor qubits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FDA4DAE-A64F-46A0-928C-C39B98691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8" y="5658190"/>
            <a:ext cx="3664631" cy="931598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04CDF327-7961-48B0-B716-486C36A04B7D}"/>
              </a:ext>
            </a:extLst>
          </p:cNvPr>
          <p:cNvSpPr txBox="1"/>
          <p:nvPr/>
        </p:nvSpPr>
        <p:spPr>
          <a:xfrm>
            <a:off x="3950839" y="4258252"/>
            <a:ext cx="436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ReAQCT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0A7FBB5-F0C0-7AC6-402A-74AB2BBE7598}"/>
              </a:ext>
            </a:extLst>
          </p:cNvPr>
          <p:cNvSpPr txBox="1"/>
          <p:nvPr/>
        </p:nvSpPr>
        <p:spPr>
          <a:xfrm>
            <a:off x="1437343" y="1813183"/>
            <a:ext cx="9316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Valentin John</a:t>
            </a:r>
            <a:r>
              <a:rPr lang="hu-HU" sz="2000" baseline="30000" dirty="0"/>
              <a:t>1</a:t>
            </a:r>
            <a:r>
              <a:rPr lang="hu-HU" sz="2000" dirty="0"/>
              <a:t>, Francesco Borsoi</a:t>
            </a:r>
            <a:r>
              <a:rPr lang="hu-HU" sz="2000" baseline="30000" dirty="0"/>
              <a:t>1</a:t>
            </a:r>
            <a:r>
              <a:rPr lang="hu-HU" sz="2000" dirty="0"/>
              <a:t>, </a:t>
            </a:r>
            <a:r>
              <a:rPr lang="hu-HU" sz="2000" u="sng" dirty="0"/>
              <a:t>Zoltán György</a:t>
            </a:r>
            <a:r>
              <a:rPr lang="hu-HU" sz="2000" baseline="30000" dirty="0"/>
              <a:t>2</a:t>
            </a:r>
            <a:r>
              <a:rPr lang="hu-HU" sz="2000" dirty="0"/>
              <a:t> </a:t>
            </a:r>
            <a:r>
              <a:rPr lang="en-US" sz="2000" dirty="0"/>
              <a:t>,</a:t>
            </a:r>
            <a:r>
              <a:rPr lang="hu-HU" sz="2000" dirty="0" err="1"/>
              <a:t>Chien</a:t>
            </a:r>
            <a:r>
              <a:rPr lang="hu-HU" sz="2000" dirty="0"/>
              <a:t>-An Wang</a:t>
            </a:r>
            <a:r>
              <a:rPr lang="hu-HU" sz="2000" baseline="30000" dirty="0"/>
              <a:t>1</a:t>
            </a:r>
            <a:r>
              <a:rPr lang="hu-HU" sz="2000" dirty="0"/>
              <a:t>, Gábor Széchenyi</a:t>
            </a:r>
            <a:r>
              <a:rPr lang="hu-HU" sz="2000" baseline="30000" dirty="0"/>
              <a:t>2</a:t>
            </a:r>
            <a:r>
              <a:rPr lang="hu-HU" sz="2000" dirty="0"/>
              <a:t>, </a:t>
            </a:r>
            <a:r>
              <a:rPr lang="hu-HU" sz="2000" dirty="0" err="1"/>
              <a:t>Floor</a:t>
            </a:r>
            <a:r>
              <a:rPr lang="hu-HU" sz="2000" dirty="0"/>
              <a:t> van Riggelen</a:t>
            </a:r>
            <a:r>
              <a:rPr lang="hu-HU" sz="2000" baseline="30000" dirty="0"/>
              <a:t>1</a:t>
            </a:r>
            <a:r>
              <a:rPr lang="hu-HU" sz="2000" dirty="0"/>
              <a:t>, William I.L. Lawrie</a:t>
            </a:r>
            <a:r>
              <a:rPr lang="hu-HU" sz="2000" baseline="30000" dirty="0"/>
              <a:t>1</a:t>
            </a:r>
            <a:r>
              <a:rPr lang="hu-HU" sz="2000" dirty="0"/>
              <a:t>, </a:t>
            </a:r>
            <a:r>
              <a:rPr lang="hu-HU" sz="2000" dirty="0" err="1"/>
              <a:t>Amir</a:t>
            </a:r>
            <a:r>
              <a:rPr lang="hu-HU" sz="2000" dirty="0"/>
              <a:t> Sammak</a:t>
            </a:r>
            <a:r>
              <a:rPr lang="hu-HU" sz="2000" baseline="30000" dirty="0"/>
              <a:t>3</a:t>
            </a:r>
            <a:r>
              <a:rPr lang="hu-HU" sz="2000" dirty="0"/>
              <a:t>, </a:t>
            </a:r>
            <a:r>
              <a:rPr lang="hu-HU" sz="2000" dirty="0" err="1"/>
              <a:t>Nico</a:t>
            </a:r>
            <a:r>
              <a:rPr lang="hu-HU" sz="2000" dirty="0"/>
              <a:t> W. Hendrickx</a:t>
            </a:r>
            <a:r>
              <a:rPr lang="hu-HU" sz="2000" baseline="30000" dirty="0"/>
              <a:t>1</a:t>
            </a:r>
            <a:r>
              <a:rPr lang="hu-HU" sz="2000" dirty="0"/>
              <a:t>, Giordano Scappucci</a:t>
            </a:r>
            <a:r>
              <a:rPr lang="hu-HU" sz="2000" baseline="30000" dirty="0"/>
              <a:t>1</a:t>
            </a:r>
            <a:r>
              <a:rPr lang="hu-HU" sz="2000" dirty="0"/>
              <a:t>, András Pályi</a:t>
            </a:r>
            <a:r>
              <a:rPr lang="hu-HU" sz="2000" baseline="30000" dirty="0"/>
              <a:t>4</a:t>
            </a:r>
            <a:r>
              <a:rPr lang="hu-HU" sz="2000" dirty="0"/>
              <a:t>, and </a:t>
            </a:r>
            <a:r>
              <a:rPr lang="hu-HU" sz="2000" dirty="0" err="1"/>
              <a:t>Menno</a:t>
            </a:r>
            <a:r>
              <a:rPr lang="hu-HU" sz="2000" dirty="0"/>
              <a:t> Veldhorst</a:t>
            </a:r>
            <a:r>
              <a:rPr lang="hu-HU" sz="2000" baseline="30000" dirty="0"/>
              <a:t>1</a:t>
            </a:r>
            <a:r>
              <a:rPr lang="hu-HU" sz="2000" dirty="0"/>
              <a:t> </a:t>
            </a:r>
            <a:endParaRPr lang="en-US" sz="2000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2FE2A9A5-B518-DC4C-58EA-F449B1B4EF26}"/>
              </a:ext>
            </a:extLst>
          </p:cNvPr>
          <p:cNvSpPr txBox="1"/>
          <p:nvPr/>
        </p:nvSpPr>
        <p:spPr>
          <a:xfrm>
            <a:off x="1201179" y="3059678"/>
            <a:ext cx="9766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1 - </a:t>
            </a:r>
            <a:r>
              <a:rPr lang="hu-HU" sz="1600" dirty="0" err="1"/>
              <a:t>QuTech</a:t>
            </a:r>
            <a:r>
              <a:rPr lang="hu-HU" sz="1600" dirty="0"/>
              <a:t> and </a:t>
            </a:r>
            <a:r>
              <a:rPr lang="hu-HU" sz="1600" dirty="0" err="1"/>
              <a:t>Kavli</a:t>
            </a:r>
            <a:r>
              <a:rPr lang="hu-HU" sz="1600" dirty="0"/>
              <a:t> Institute of </a:t>
            </a:r>
            <a:r>
              <a:rPr lang="hu-HU" sz="1600" dirty="0" err="1"/>
              <a:t>Nanoscience</a:t>
            </a:r>
            <a:r>
              <a:rPr lang="hu-HU" sz="1600" dirty="0"/>
              <a:t>, </a:t>
            </a:r>
            <a:r>
              <a:rPr lang="hu-HU" sz="1600" dirty="0" err="1"/>
              <a:t>Delf</a:t>
            </a:r>
            <a:r>
              <a:rPr lang="hu-HU" sz="1600" dirty="0"/>
              <a:t> University of </a:t>
            </a:r>
            <a:r>
              <a:rPr lang="hu-HU" sz="1600" dirty="0" err="1"/>
              <a:t>Technology</a:t>
            </a:r>
            <a:endParaRPr lang="hu-HU" sz="1600" dirty="0"/>
          </a:p>
          <a:p>
            <a:pPr algn="ctr"/>
            <a:r>
              <a:rPr lang="hu-HU" sz="1600" dirty="0"/>
              <a:t>2 – </a:t>
            </a:r>
            <a:r>
              <a:rPr lang="en-US" sz="1600" dirty="0"/>
              <a:t>ELTE E</a:t>
            </a:r>
            <a:r>
              <a:rPr lang="hu-HU" sz="1600" dirty="0"/>
              <a:t>ötvös Loránd University</a:t>
            </a:r>
          </a:p>
          <a:p>
            <a:pPr algn="ctr"/>
            <a:r>
              <a:rPr lang="hu-HU" sz="1600" dirty="0"/>
              <a:t>3 - </a:t>
            </a:r>
            <a:r>
              <a:rPr lang="hu-HU" sz="1600" dirty="0" err="1"/>
              <a:t>QuTech</a:t>
            </a:r>
            <a:r>
              <a:rPr lang="hu-HU" sz="1600" dirty="0"/>
              <a:t> and </a:t>
            </a:r>
            <a:r>
              <a:rPr lang="hu-HU" sz="1600" dirty="0" err="1"/>
              <a:t>Netherlands</a:t>
            </a:r>
            <a:r>
              <a:rPr lang="hu-HU" sz="1600" dirty="0"/>
              <a:t> </a:t>
            </a:r>
            <a:r>
              <a:rPr lang="hu-HU" sz="1600" dirty="0" err="1"/>
              <a:t>Organisation</a:t>
            </a:r>
            <a:r>
              <a:rPr lang="hu-HU" sz="1600" dirty="0"/>
              <a:t> </a:t>
            </a:r>
            <a:r>
              <a:rPr lang="hu-HU" sz="1600" dirty="0" err="1"/>
              <a:t>for</a:t>
            </a:r>
            <a:r>
              <a:rPr lang="hu-HU" sz="1600" dirty="0"/>
              <a:t> </a:t>
            </a:r>
            <a:r>
              <a:rPr lang="hu-HU" sz="1600" dirty="0" err="1"/>
              <a:t>Applied</a:t>
            </a:r>
            <a:r>
              <a:rPr lang="hu-HU" sz="1600" dirty="0"/>
              <a:t> </a:t>
            </a:r>
            <a:r>
              <a:rPr lang="hu-HU" sz="1600" dirty="0" err="1"/>
              <a:t>Scientific</a:t>
            </a:r>
            <a:r>
              <a:rPr lang="hu-HU" sz="1600" dirty="0"/>
              <a:t> Research (TNO)</a:t>
            </a:r>
          </a:p>
          <a:p>
            <a:pPr algn="ctr"/>
            <a:r>
              <a:rPr lang="hu-HU" sz="1600" dirty="0"/>
              <a:t>4 - </a:t>
            </a:r>
            <a:r>
              <a:rPr lang="hu-HU" sz="1600" dirty="0" err="1"/>
              <a:t>Department</a:t>
            </a:r>
            <a:r>
              <a:rPr lang="hu-HU" sz="1600" dirty="0"/>
              <a:t> of </a:t>
            </a:r>
            <a:r>
              <a:rPr lang="hu-HU" sz="1600" dirty="0" err="1"/>
              <a:t>Theoretical</a:t>
            </a:r>
            <a:r>
              <a:rPr lang="hu-HU" sz="1600" dirty="0"/>
              <a:t> </a:t>
            </a:r>
            <a:r>
              <a:rPr lang="hu-HU" sz="1600" dirty="0" err="1"/>
              <a:t>Physics</a:t>
            </a:r>
            <a:r>
              <a:rPr lang="hu-HU" sz="1600" dirty="0"/>
              <a:t>, Institute of </a:t>
            </a:r>
            <a:r>
              <a:rPr lang="hu-HU" sz="1600" dirty="0" err="1"/>
              <a:t>Physics</a:t>
            </a:r>
            <a:r>
              <a:rPr lang="hu-HU" sz="1600" dirty="0"/>
              <a:t>, Budapest University of </a:t>
            </a:r>
            <a:r>
              <a:rPr lang="hu-HU" sz="1600" dirty="0" err="1"/>
              <a:t>Technology</a:t>
            </a:r>
            <a:r>
              <a:rPr lang="hu-HU" sz="1600" dirty="0"/>
              <a:t> and </a:t>
            </a:r>
            <a:r>
              <a:rPr lang="hu-HU" sz="1600" dirty="0" err="1"/>
              <a:t>Economics</a:t>
            </a:r>
            <a:endParaRPr lang="en-US" sz="1600" dirty="0"/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31709BA1-0B67-6E0C-5C61-B175BF1D1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19" y="5475715"/>
            <a:ext cx="2998448" cy="1296547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DFF202C9-9CED-1AFC-F846-03644E910D7E}"/>
              </a:ext>
            </a:extLst>
          </p:cNvPr>
          <p:cNvSpPr txBox="1"/>
          <p:nvPr/>
        </p:nvSpPr>
        <p:spPr>
          <a:xfrm>
            <a:off x="3156854" y="4928297"/>
            <a:ext cx="604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V. John, F. </a:t>
            </a:r>
            <a:r>
              <a:rPr lang="hu-HU" dirty="0" err="1"/>
              <a:t>Borsoi</a:t>
            </a:r>
            <a:r>
              <a:rPr lang="hu-HU" dirty="0"/>
              <a:t>, Z. György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., </a:t>
            </a:r>
            <a:r>
              <a:rPr lang="hu-HU" dirty="0" err="1"/>
              <a:t>Phys</a:t>
            </a:r>
            <a:r>
              <a:rPr lang="hu-HU" dirty="0"/>
              <a:t>. </a:t>
            </a:r>
            <a:r>
              <a:rPr lang="hu-HU" dirty="0" err="1"/>
              <a:t>Rev</a:t>
            </a:r>
            <a:r>
              <a:rPr lang="hu-HU" dirty="0"/>
              <a:t>. Lett. </a:t>
            </a:r>
            <a:r>
              <a:rPr lang="hu-HU" b="1" dirty="0"/>
              <a:t>132</a:t>
            </a:r>
            <a:r>
              <a:rPr lang="hu-HU" dirty="0"/>
              <a:t>, 6 (2024)</a:t>
            </a:r>
          </a:p>
        </p:txBody>
      </p:sp>
      <p:pic>
        <p:nvPicPr>
          <p:cNvPr id="23" name="Graphic 7 1">
            <a:extLst>
              <a:ext uri="{FF2B5EF4-FFF2-40B4-BE49-F238E27FC236}">
                <a16:creationId xmlns:a16="http://schemas.microsoft.com/office/drawing/2014/main" id="{D9035E0B-841D-4E87-816A-4B4A9D747C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7071"/>
          <a:stretch/>
        </p:blipFill>
        <p:spPr>
          <a:xfrm rot="11648691">
            <a:off x="87940" y="889782"/>
            <a:ext cx="1089400" cy="330269"/>
          </a:xfrm>
          <a:prstGeom prst="rect">
            <a:avLst/>
          </a:prstGeom>
        </p:spPr>
      </p:pic>
      <p:pic>
        <p:nvPicPr>
          <p:cNvPr id="24" name="Graphic 7 2">
            <a:extLst>
              <a:ext uri="{FF2B5EF4-FFF2-40B4-BE49-F238E27FC236}">
                <a16:creationId xmlns:a16="http://schemas.microsoft.com/office/drawing/2014/main" id="{9A847DE3-C635-2001-591E-9AC06B132D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7071"/>
          <a:stretch/>
        </p:blipFill>
        <p:spPr>
          <a:xfrm rot="14182107">
            <a:off x="466963" y="407202"/>
            <a:ext cx="1089401" cy="330269"/>
          </a:xfrm>
          <a:prstGeom prst="rect">
            <a:avLst/>
          </a:prstGeom>
        </p:spPr>
      </p:pic>
      <p:pic>
        <p:nvPicPr>
          <p:cNvPr id="25" name="Ábra 14">
            <a:extLst>
              <a:ext uri="{FF2B5EF4-FFF2-40B4-BE49-F238E27FC236}">
                <a16:creationId xmlns:a16="http://schemas.microsoft.com/office/drawing/2014/main" id="{89A75F30-D58D-6977-9A66-82E29DD19E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310" y="349158"/>
            <a:ext cx="684065" cy="14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7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25228E4C-A6A0-4B1A-B8AE-C5D8141847F8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E7283B3-A015-41B0-8F52-2BA5292C3AAF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CADDFFC-A90F-4379-9278-8C730F1C0C09}"/>
              </a:ext>
            </a:extLst>
          </p:cNvPr>
          <p:cNvSpPr txBox="1"/>
          <p:nvPr/>
        </p:nvSpPr>
        <p:spPr>
          <a:xfrm>
            <a:off x="179999" y="160256"/>
            <a:ext cx="792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</a:t>
            </a:r>
            <a:r>
              <a:rPr lang="hu-HU" sz="3600" b="1" dirty="0" err="1">
                <a:solidFill>
                  <a:prstClr val="black"/>
                </a:solidFill>
                <a:latin typeface="Calibri" panose="020F0502020204030204"/>
              </a:rPr>
              <a:t>tting</a:t>
            </a:r>
            <a:r>
              <a:rPr lang="hu-HU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sz="3600" b="1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hu-HU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sz="3600" b="1" dirty="0" err="1">
                <a:solidFill>
                  <a:prstClr val="black"/>
                </a:solidFill>
                <a:latin typeface="Calibri" panose="020F0502020204030204"/>
              </a:rPr>
              <a:t>spectrum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9BA7E9AF-E964-4E43-9B8E-52DEA7A76B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04" y="1281354"/>
            <a:ext cx="7672199" cy="3435777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B7430756-D081-4F9E-A605-C2EDC4E1612B}"/>
              </a:ext>
            </a:extLst>
          </p:cNvPr>
          <p:cNvSpPr txBox="1"/>
          <p:nvPr/>
        </p:nvSpPr>
        <p:spPr>
          <a:xfrm>
            <a:off x="5521261" y="881877"/>
            <a:ext cx="180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Q1 </a:t>
            </a:r>
            <a:r>
              <a:rPr lang="hu-HU" sz="2400" dirty="0" err="1"/>
              <a:t>spectrum</a:t>
            </a:r>
            <a:endParaRPr lang="en-US" sz="24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8F1DC59-CC08-4632-BF7C-D43442C4597E}"/>
              </a:ext>
            </a:extLst>
          </p:cNvPr>
          <p:cNvSpPr txBox="1"/>
          <p:nvPr/>
        </p:nvSpPr>
        <p:spPr>
          <a:xfrm>
            <a:off x="9254502" y="881877"/>
            <a:ext cx="180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Q2 </a:t>
            </a:r>
            <a:r>
              <a:rPr lang="hu-HU" sz="2400" dirty="0" err="1"/>
              <a:t>spectrum</a:t>
            </a:r>
            <a:endParaRPr lang="en-US" sz="2400" dirty="0"/>
          </a:p>
        </p:txBody>
      </p:sp>
      <p:pic>
        <p:nvPicPr>
          <p:cNvPr id="11" name="Kép 10" descr="\documentclass{article}&#10;\usepackage{amsmath}&#10;\pagestyle{empty}&#10;\begin{document}&#10;&#10;$\epsilon \propto (\mathrm{vP1-vP2})$&#10;&#10;&#10;\end{document}" title="IguanaTex Bitmap Display">
            <a:extLst>
              <a:ext uri="{FF2B5EF4-FFF2-40B4-BE49-F238E27FC236}">
                <a16:creationId xmlns:a16="http://schemas.microsoft.com/office/drawing/2014/main" id="{8A404C21-16E9-4CC1-BAD3-5AF116437E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82" y="4228316"/>
            <a:ext cx="1773714" cy="254476"/>
          </a:xfrm>
          <a:prstGeom prst="rect">
            <a:avLst/>
          </a:prstGeom>
        </p:spPr>
      </p:pic>
      <p:cxnSp>
        <p:nvCxnSpPr>
          <p:cNvPr id="32" name="Egyenes összekötő 31">
            <a:extLst>
              <a:ext uri="{FF2B5EF4-FFF2-40B4-BE49-F238E27FC236}">
                <a16:creationId xmlns:a16="http://schemas.microsoft.com/office/drawing/2014/main" id="{C02C4F89-737E-497B-8F19-D4FD04509940}"/>
              </a:ext>
            </a:extLst>
          </p:cNvPr>
          <p:cNvCxnSpPr>
            <a:cxnSpLocks/>
          </p:cNvCxnSpPr>
          <p:nvPr/>
        </p:nvCxnSpPr>
        <p:spPr>
          <a:xfrm>
            <a:off x="743328" y="3933177"/>
            <a:ext cx="2497593" cy="640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Kép 32" descr="\documentclass{article}&#10;\usepackage{amsmath}&#10;\pagestyle{empty}&#10;\begin{document}&#10;&#10;$\downarrow \downarrow$&#10;&#10;&#10;\end{document}" title="IguanaTex Bitmap Display">
            <a:extLst>
              <a:ext uri="{FF2B5EF4-FFF2-40B4-BE49-F238E27FC236}">
                <a16:creationId xmlns:a16="http://schemas.microsoft.com/office/drawing/2014/main" id="{DD85B163-707D-40F7-8DE9-46A7DB8FBDF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66" y="3827580"/>
            <a:ext cx="246857" cy="224000"/>
          </a:xfrm>
          <a:prstGeom prst="rect">
            <a:avLst/>
          </a:prstGeom>
        </p:spPr>
      </p:pic>
      <p:pic>
        <p:nvPicPr>
          <p:cNvPr id="34" name="Kép 33" descr="\documentclass{article}&#10;\usepackage{amsmath}&#10;\pagestyle{empty}&#10;\begin{document}&#10;&#10;$\uparrow \downarrow$&#10;&#10;&#10;\end{document}" title="IguanaTex Bitmap Display">
            <a:extLst>
              <a:ext uri="{FF2B5EF4-FFF2-40B4-BE49-F238E27FC236}">
                <a16:creationId xmlns:a16="http://schemas.microsoft.com/office/drawing/2014/main" id="{31EF3AC9-7799-4B68-B120-6EFB62E8600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66" y="3161897"/>
            <a:ext cx="246857" cy="224000"/>
          </a:xfrm>
          <a:prstGeom prst="rect">
            <a:avLst/>
          </a:prstGeom>
        </p:spPr>
      </p:pic>
      <p:pic>
        <p:nvPicPr>
          <p:cNvPr id="35" name="Kép 34" descr="\documentclass{article}&#10;\usepackage{amsmath}&#10;\pagestyle{empty}&#10;\begin{document}&#10;&#10;$\downarrow\uparrow$&#10;&#10;&#10;\end{document}" title="IguanaTex Bitmap Display">
            <a:extLst>
              <a:ext uri="{FF2B5EF4-FFF2-40B4-BE49-F238E27FC236}">
                <a16:creationId xmlns:a16="http://schemas.microsoft.com/office/drawing/2014/main" id="{51DB7C4B-7FA4-4699-8A24-382FAC5BB4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65" y="2664463"/>
            <a:ext cx="246857" cy="224000"/>
          </a:xfrm>
          <a:prstGeom prst="rect">
            <a:avLst/>
          </a:prstGeom>
        </p:spPr>
      </p:pic>
      <p:pic>
        <p:nvPicPr>
          <p:cNvPr id="36" name="Kép 35" descr="\documentclass{article}&#10;\usepackage{amsmath}&#10;\pagestyle{empty}&#10;\begin{document}&#10;&#10;$\uparrow\uparrow$&#10;&#10;&#10;\end{document}" title="IguanaTex Bitmap Display">
            <a:extLst>
              <a:ext uri="{FF2B5EF4-FFF2-40B4-BE49-F238E27FC236}">
                <a16:creationId xmlns:a16="http://schemas.microsoft.com/office/drawing/2014/main" id="{5F52694F-C65A-49BD-9782-861BEED9D96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65" y="1919533"/>
            <a:ext cx="246857" cy="224000"/>
          </a:xfrm>
          <a:prstGeom prst="rect">
            <a:avLst/>
          </a:prstGeom>
        </p:spPr>
      </p:pic>
      <p:cxnSp>
        <p:nvCxnSpPr>
          <p:cNvPr id="37" name="Egyenes összekötő nyíllal 36">
            <a:extLst>
              <a:ext uri="{FF2B5EF4-FFF2-40B4-BE49-F238E27FC236}">
                <a16:creationId xmlns:a16="http://schemas.microsoft.com/office/drawing/2014/main" id="{E3483520-697A-4DE4-8C6A-3786018636BD}"/>
              </a:ext>
            </a:extLst>
          </p:cNvPr>
          <p:cNvCxnSpPr>
            <a:cxnSpLocks/>
          </p:cNvCxnSpPr>
          <p:nvPr/>
        </p:nvCxnSpPr>
        <p:spPr>
          <a:xfrm>
            <a:off x="1204970" y="3280143"/>
            <a:ext cx="0" cy="655489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>
            <a:extLst>
              <a:ext uri="{FF2B5EF4-FFF2-40B4-BE49-F238E27FC236}">
                <a16:creationId xmlns:a16="http://schemas.microsoft.com/office/drawing/2014/main" id="{38D42106-AC42-435D-9599-ED79EDD6920C}"/>
              </a:ext>
            </a:extLst>
          </p:cNvPr>
          <p:cNvCxnSpPr>
            <a:cxnSpLocks/>
          </p:cNvCxnSpPr>
          <p:nvPr/>
        </p:nvCxnSpPr>
        <p:spPr>
          <a:xfrm>
            <a:off x="2103800" y="2041785"/>
            <a:ext cx="0" cy="748455"/>
          </a:xfrm>
          <a:prstGeom prst="straightConnector1">
            <a:avLst/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D245E88E-6A42-469E-BF8D-0D12CF093335}"/>
              </a:ext>
            </a:extLst>
          </p:cNvPr>
          <p:cNvCxnSpPr>
            <a:cxnSpLocks/>
          </p:cNvCxnSpPr>
          <p:nvPr/>
        </p:nvCxnSpPr>
        <p:spPr>
          <a:xfrm>
            <a:off x="743328" y="3273739"/>
            <a:ext cx="2497592" cy="112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5ED23076-89D1-48EB-AF8B-43F5932EE5A6}"/>
              </a:ext>
            </a:extLst>
          </p:cNvPr>
          <p:cNvCxnSpPr>
            <a:cxnSpLocks/>
          </p:cNvCxnSpPr>
          <p:nvPr/>
        </p:nvCxnSpPr>
        <p:spPr>
          <a:xfrm>
            <a:off x="743328" y="2779570"/>
            <a:ext cx="2497591" cy="68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6DFC5EA3-E73D-4809-B7B3-1ABD406C447F}"/>
              </a:ext>
            </a:extLst>
          </p:cNvPr>
          <p:cNvCxnSpPr>
            <a:cxnSpLocks/>
          </p:cNvCxnSpPr>
          <p:nvPr/>
        </p:nvCxnSpPr>
        <p:spPr>
          <a:xfrm>
            <a:off x="743328" y="2028049"/>
            <a:ext cx="2497591" cy="78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DA79686F-3733-4B75-857A-BF0BBCC2190D}"/>
              </a:ext>
            </a:extLst>
          </p:cNvPr>
          <p:cNvSpPr txBox="1"/>
          <p:nvPr/>
        </p:nvSpPr>
        <p:spPr>
          <a:xfrm>
            <a:off x="801357" y="3427606"/>
            <a:ext cx="48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1"/>
                </a:solidFill>
              </a:rPr>
              <a:t>Q1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3" name="Egyenes összekötő nyíllal 42">
            <a:extLst>
              <a:ext uri="{FF2B5EF4-FFF2-40B4-BE49-F238E27FC236}">
                <a16:creationId xmlns:a16="http://schemas.microsoft.com/office/drawing/2014/main" id="{49840F36-CD53-4580-AAD7-10E077CB5890}"/>
              </a:ext>
            </a:extLst>
          </p:cNvPr>
          <p:cNvCxnSpPr>
            <a:cxnSpLocks/>
          </p:cNvCxnSpPr>
          <p:nvPr/>
        </p:nvCxnSpPr>
        <p:spPr>
          <a:xfrm>
            <a:off x="1765349" y="2779570"/>
            <a:ext cx="0" cy="115360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E8F3C424-E0FB-463D-AD56-F1B7C3F8FB61}"/>
              </a:ext>
            </a:extLst>
          </p:cNvPr>
          <p:cNvSpPr txBox="1"/>
          <p:nvPr/>
        </p:nvSpPr>
        <p:spPr>
          <a:xfrm>
            <a:off x="1719677" y="3312436"/>
            <a:ext cx="47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Q2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E22113E6-0A89-4D0E-B22C-D295D5C60D6D}"/>
              </a:ext>
            </a:extLst>
          </p:cNvPr>
          <p:cNvSpPr txBox="1"/>
          <p:nvPr/>
        </p:nvSpPr>
        <p:spPr>
          <a:xfrm>
            <a:off x="2067749" y="2226248"/>
            <a:ext cx="66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7030A0"/>
                </a:solidFill>
              </a:rPr>
              <a:t>Q1</a:t>
            </a:r>
            <a:r>
              <a:rPr lang="en-US" dirty="0">
                <a:solidFill>
                  <a:srgbClr val="7030A0"/>
                </a:solidFill>
              </a:rPr>
              <a:t>_</a:t>
            </a:r>
          </a:p>
        </p:txBody>
      </p:sp>
      <p:cxnSp>
        <p:nvCxnSpPr>
          <p:cNvPr id="46" name="Egyenes összekötő nyíllal 45">
            <a:extLst>
              <a:ext uri="{FF2B5EF4-FFF2-40B4-BE49-F238E27FC236}">
                <a16:creationId xmlns:a16="http://schemas.microsoft.com/office/drawing/2014/main" id="{0274E94C-B556-4962-BD80-1CE89E563252}"/>
              </a:ext>
            </a:extLst>
          </p:cNvPr>
          <p:cNvCxnSpPr>
            <a:cxnSpLocks/>
          </p:cNvCxnSpPr>
          <p:nvPr/>
        </p:nvCxnSpPr>
        <p:spPr>
          <a:xfrm>
            <a:off x="2736456" y="2042258"/>
            <a:ext cx="0" cy="1242364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F36EF469-41DC-47D2-87B0-66A0449CD7AE}"/>
              </a:ext>
            </a:extLst>
          </p:cNvPr>
          <p:cNvSpPr txBox="1"/>
          <p:nvPr/>
        </p:nvSpPr>
        <p:spPr>
          <a:xfrm>
            <a:off x="2681153" y="2313569"/>
            <a:ext cx="6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Q2_</a:t>
            </a:r>
          </a:p>
        </p:txBody>
      </p:sp>
      <p:pic>
        <p:nvPicPr>
          <p:cNvPr id="49" name="Kép 48" descr="\documentclass{article}&#10;\usepackage{amsmath}&#10;\pagestyle{empty}&#10;\begin{document}&#10;&#10;$h f_{Q1}=\mu_B B\left[g_{L,0}+(b_L-a_L)\mathrm{vP2}\right]+2\dfrac{\Omega^2-t^2}{U}\dfrac{1}{1-\frac{4\alpha^2}{U^2}\mathrm{vP2}^2}$&#10;&#10;&#10;\end{document}" title="IguanaTex Bitmap Display">
            <a:extLst>
              <a:ext uri="{FF2B5EF4-FFF2-40B4-BE49-F238E27FC236}">
                <a16:creationId xmlns:a16="http://schemas.microsoft.com/office/drawing/2014/main" id="{3AF7B5F1-6D6D-436D-A337-60055E82D15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42" y="5064082"/>
            <a:ext cx="7737524" cy="799810"/>
          </a:xfrm>
          <a:prstGeom prst="rect">
            <a:avLst/>
          </a:prstGeom>
        </p:spPr>
      </p:pic>
      <p:sp>
        <p:nvSpPr>
          <p:cNvPr id="50" name="Jobb oldali kapcsos zárójel 49">
            <a:extLst>
              <a:ext uri="{FF2B5EF4-FFF2-40B4-BE49-F238E27FC236}">
                <a16:creationId xmlns:a16="http://schemas.microsoft.com/office/drawing/2014/main" id="{D3D4A2A3-AF8B-42A4-9A76-DC5B518C3385}"/>
              </a:ext>
            </a:extLst>
          </p:cNvPr>
          <p:cNvSpPr/>
          <p:nvPr/>
        </p:nvSpPr>
        <p:spPr>
          <a:xfrm rot="5400000">
            <a:off x="3179673" y="4559899"/>
            <a:ext cx="619671" cy="274894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DB5B6EC4-FF92-4443-9A32-DBA97D4DA1E7}"/>
              </a:ext>
            </a:extLst>
          </p:cNvPr>
          <p:cNvSpPr txBox="1"/>
          <p:nvPr/>
        </p:nvSpPr>
        <p:spPr>
          <a:xfrm>
            <a:off x="2162221" y="6236079"/>
            <a:ext cx="274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modulated</a:t>
            </a:r>
            <a:r>
              <a:rPr lang="hu-HU" sz="2400" dirty="0"/>
              <a:t> </a:t>
            </a:r>
            <a:r>
              <a:rPr lang="hu-HU" sz="2400" i="1" dirty="0"/>
              <a:t>g</a:t>
            </a:r>
            <a:r>
              <a:rPr lang="hu-HU" sz="2400" dirty="0"/>
              <a:t>-</a:t>
            </a:r>
            <a:r>
              <a:rPr lang="hu-HU" sz="2400" dirty="0" err="1"/>
              <a:t>factor</a:t>
            </a:r>
            <a:endParaRPr lang="en-US" sz="2400" dirty="0"/>
          </a:p>
        </p:txBody>
      </p:sp>
      <p:cxnSp>
        <p:nvCxnSpPr>
          <p:cNvPr id="57" name="Egyenes összekötő nyíllal 56">
            <a:extLst>
              <a:ext uri="{FF2B5EF4-FFF2-40B4-BE49-F238E27FC236}">
                <a16:creationId xmlns:a16="http://schemas.microsoft.com/office/drawing/2014/main" id="{36EBDB18-CCBF-4AE5-9303-2239258A19E3}"/>
              </a:ext>
            </a:extLst>
          </p:cNvPr>
          <p:cNvCxnSpPr/>
          <p:nvPr/>
        </p:nvCxnSpPr>
        <p:spPr>
          <a:xfrm>
            <a:off x="8481848" y="5782189"/>
            <a:ext cx="58858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Kép 58" descr="\documentclass{article}&#10;\usepackage{amsmath}&#10;\pagestyle{empty}&#10;\begin{document}&#10;&#10;&#10;$g_{L,0}=0.174$&#10;&#10;\end{document}" title="IguanaTex Bitmap Display">
            <a:extLst>
              <a:ext uri="{FF2B5EF4-FFF2-40B4-BE49-F238E27FC236}">
                <a16:creationId xmlns:a16="http://schemas.microsoft.com/office/drawing/2014/main" id="{89A5032A-DE6A-4041-8CB6-62803171A41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11" y="5338975"/>
            <a:ext cx="1588762" cy="291333"/>
          </a:xfrm>
          <a:prstGeom prst="rect">
            <a:avLst/>
          </a:prstGeom>
        </p:spPr>
      </p:pic>
      <p:pic>
        <p:nvPicPr>
          <p:cNvPr id="61" name="Kép 60" descr="\documentclass{article}&#10;\usepackage{amsmath}&#10;\pagestyle{empty}&#10;\begin{document}&#10;&#10;$g_{R,0}=0.271$&#10;&#10;&#10;\end{document}" title="IguanaTex Bitmap Display">
            <a:extLst>
              <a:ext uri="{FF2B5EF4-FFF2-40B4-BE49-F238E27FC236}">
                <a16:creationId xmlns:a16="http://schemas.microsoft.com/office/drawing/2014/main" id="{782BA5F4-50EF-4460-87B0-899E6BADDF7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11" y="5863892"/>
            <a:ext cx="1588762" cy="29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9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5914386-BD66-46A6-9A3B-9F9DDDFE2901}"/>
              </a:ext>
            </a:extLst>
          </p:cNvPr>
          <p:cNvCxnSpPr/>
          <p:nvPr/>
        </p:nvCxnSpPr>
        <p:spPr>
          <a:xfrm>
            <a:off x="7448145" y="2114145"/>
            <a:ext cx="2659858" cy="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F85DF9A8-F61B-4180-9FB7-C1E00F649A30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3DA8ED2-0E38-4A13-B354-F4A5AB03C58C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2039E63-2CF3-4A2A-8204-6A53AF2E4141}"/>
              </a:ext>
            </a:extLst>
          </p:cNvPr>
          <p:cNvSpPr txBox="1"/>
          <p:nvPr/>
        </p:nvSpPr>
        <p:spPr>
          <a:xfrm>
            <a:off x="179999" y="160256"/>
            <a:ext cx="7765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Bichromatic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962385F-6B6C-4C1A-AE55-1972B67CE939}"/>
              </a:ext>
            </a:extLst>
          </p:cNvPr>
          <p:cNvSpPr txBox="1"/>
          <p:nvPr/>
        </p:nvSpPr>
        <p:spPr>
          <a:xfrm>
            <a:off x="180000" y="1197689"/>
            <a:ext cx="6710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err="1"/>
              <a:t>Four</a:t>
            </a:r>
            <a:r>
              <a:rPr lang="hu-HU" sz="2800" dirty="0"/>
              <a:t> </a:t>
            </a:r>
            <a:r>
              <a:rPr lang="hu-HU" sz="2800" dirty="0" err="1"/>
              <a:t>relevant</a:t>
            </a:r>
            <a:r>
              <a:rPr lang="hu-HU" sz="2800" dirty="0"/>
              <a:t> </a:t>
            </a:r>
            <a:r>
              <a:rPr lang="hu-HU" sz="2800" dirty="0" err="1"/>
              <a:t>states</a:t>
            </a:r>
            <a:r>
              <a:rPr lang="hu-HU" sz="2800" dirty="0"/>
              <a:t>:</a:t>
            </a:r>
            <a:endParaRPr lang="en-US" sz="2800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49AED57E-9CEA-4E48-B55B-24D5CA36C795}"/>
              </a:ext>
            </a:extLst>
          </p:cNvPr>
          <p:cNvCxnSpPr>
            <a:cxnSpLocks/>
          </p:cNvCxnSpPr>
          <p:nvPr/>
        </p:nvCxnSpPr>
        <p:spPr>
          <a:xfrm>
            <a:off x="7575051" y="3060818"/>
            <a:ext cx="2497593" cy="640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Kép 9" descr="\documentclass{article}&#10;\usepackage{amsmath}&#10;\pagestyle{empty}&#10;\begin{document}&#10;&#10;$\downarrow \downarrow$&#10;&#10;&#10;\end{document}" title="IguanaTex Bitmap Display">
            <a:extLst>
              <a:ext uri="{FF2B5EF4-FFF2-40B4-BE49-F238E27FC236}">
                <a16:creationId xmlns:a16="http://schemas.microsoft.com/office/drawing/2014/main" id="{CDD12050-220C-44F5-A403-623C0970A0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89" y="2955221"/>
            <a:ext cx="246857" cy="224000"/>
          </a:xfrm>
          <a:prstGeom prst="rect">
            <a:avLst/>
          </a:prstGeom>
        </p:spPr>
      </p:pic>
      <p:pic>
        <p:nvPicPr>
          <p:cNvPr id="11" name="Kép 10" descr="\documentclass{article}&#10;\usepackage{amsmath}&#10;\pagestyle{empty}&#10;\begin{document}&#10;&#10;$\uparrow \downarrow$&#10;&#10;&#10;\end{document}" title="IguanaTex Bitmap Display">
            <a:extLst>
              <a:ext uri="{FF2B5EF4-FFF2-40B4-BE49-F238E27FC236}">
                <a16:creationId xmlns:a16="http://schemas.microsoft.com/office/drawing/2014/main" id="{FF486BD4-D249-42FA-8021-71ED5E4E19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89" y="2289538"/>
            <a:ext cx="246857" cy="224000"/>
          </a:xfrm>
          <a:prstGeom prst="rect">
            <a:avLst/>
          </a:prstGeom>
        </p:spPr>
      </p:pic>
      <p:pic>
        <p:nvPicPr>
          <p:cNvPr id="12" name="Kép 11" descr="\documentclass{article}&#10;\usepackage{amsmath}&#10;\pagestyle{empty}&#10;\begin{document}&#10;&#10;$\downarrow\uparrow$&#10;&#10;&#10;\end{document}" title="IguanaTex Bitmap Display">
            <a:extLst>
              <a:ext uri="{FF2B5EF4-FFF2-40B4-BE49-F238E27FC236}">
                <a16:creationId xmlns:a16="http://schemas.microsoft.com/office/drawing/2014/main" id="{9245D5EB-FF9D-43BC-8B78-90DC4F21993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88" y="1792104"/>
            <a:ext cx="246857" cy="224000"/>
          </a:xfrm>
          <a:prstGeom prst="rect">
            <a:avLst/>
          </a:prstGeom>
        </p:spPr>
      </p:pic>
      <p:pic>
        <p:nvPicPr>
          <p:cNvPr id="13" name="Kép 12" descr="\documentclass{article}&#10;\usepackage{amsmath}&#10;\pagestyle{empty}&#10;\begin{document}&#10;&#10;$\uparrow\uparrow$&#10;&#10;&#10;\end{document}" title="IguanaTex Bitmap Display">
            <a:extLst>
              <a:ext uri="{FF2B5EF4-FFF2-40B4-BE49-F238E27FC236}">
                <a16:creationId xmlns:a16="http://schemas.microsoft.com/office/drawing/2014/main" id="{979CDCCC-744B-4572-AF05-19E52936FBE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88" y="1047174"/>
            <a:ext cx="246857" cy="224000"/>
          </a:xfrm>
          <a:prstGeom prst="rect">
            <a:avLst/>
          </a:prstGeom>
        </p:spPr>
      </p:pic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F6AE1D89-079F-4D8B-B705-053888228C81}"/>
              </a:ext>
            </a:extLst>
          </p:cNvPr>
          <p:cNvCxnSpPr>
            <a:cxnSpLocks/>
          </p:cNvCxnSpPr>
          <p:nvPr/>
        </p:nvCxnSpPr>
        <p:spPr>
          <a:xfrm>
            <a:off x="8036693" y="2407784"/>
            <a:ext cx="0" cy="655489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9819D7F5-9041-4009-96F4-CDAB4C6A8DA4}"/>
              </a:ext>
            </a:extLst>
          </p:cNvPr>
          <p:cNvCxnSpPr>
            <a:cxnSpLocks/>
          </p:cNvCxnSpPr>
          <p:nvPr/>
        </p:nvCxnSpPr>
        <p:spPr>
          <a:xfrm>
            <a:off x="8935523" y="1169426"/>
            <a:ext cx="0" cy="748455"/>
          </a:xfrm>
          <a:prstGeom prst="straightConnector1">
            <a:avLst/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AD4BE152-2EB4-4F7D-995C-3F6BFD924542}"/>
              </a:ext>
            </a:extLst>
          </p:cNvPr>
          <p:cNvCxnSpPr>
            <a:cxnSpLocks/>
          </p:cNvCxnSpPr>
          <p:nvPr/>
        </p:nvCxnSpPr>
        <p:spPr>
          <a:xfrm>
            <a:off x="7575051" y="2401380"/>
            <a:ext cx="2497592" cy="112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EEB4C648-8EFF-4209-84E9-978E90F84D32}"/>
              </a:ext>
            </a:extLst>
          </p:cNvPr>
          <p:cNvCxnSpPr>
            <a:cxnSpLocks/>
          </p:cNvCxnSpPr>
          <p:nvPr/>
        </p:nvCxnSpPr>
        <p:spPr>
          <a:xfrm>
            <a:off x="7575051" y="1907211"/>
            <a:ext cx="2497591" cy="68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1CB45476-2087-4263-8CEB-51BD68011A49}"/>
              </a:ext>
            </a:extLst>
          </p:cNvPr>
          <p:cNvCxnSpPr>
            <a:cxnSpLocks/>
          </p:cNvCxnSpPr>
          <p:nvPr/>
        </p:nvCxnSpPr>
        <p:spPr>
          <a:xfrm>
            <a:off x="7575051" y="1155690"/>
            <a:ext cx="2497591" cy="78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560E9076-51BB-48AA-9A72-586756001AD5}"/>
              </a:ext>
            </a:extLst>
          </p:cNvPr>
          <p:cNvSpPr txBox="1"/>
          <p:nvPr/>
        </p:nvSpPr>
        <p:spPr>
          <a:xfrm>
            <a:off x="7633080" y="2555247"/>
            <a:ext cx="48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1"/>
                </a:solidFill>
              </a:rPr>
              <a:t>Q1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A8699A41-1265-49D0-9841-0F794BF3371A}"/>
              </a:ext>
            </a:extLst>
          </p:cNvPr>
          <p:cNvCxnSpPr>
            <a:cxnSpLocks/>
          </p:cNvCxnSpPr>
          <p:nvPr/>
        </p:nvCxnSpPr>
        <p:spPr>
          <a:xfrm>
            <a:off x="8597072" y="1907211"/>
            <a:ext cx="0" cy="115360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087839C5-A88C-4A59-AA7D-1CF670189DBC}"/>
              </a:ext>
            </a:extLst>
          </p:cNvPr>
          <p:cNvSpPr txBox="1"/>
          <p:nvPr/>
        </p:nvSpPr>
        <p:spPr>
          <a:xfrm>
            <a:off x="8551400" y="2440077"/>
            <a:ext cx="47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Q2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73AD4B95-7921-4319-BE74-648D9DC36E5F}"/>
              </a:ext>
            </a:extLst>
          </p:cNvPr>
          <p:cNvSpPr txBox="1"/>
          <p:nvPr/>
        </p:nvSpPr>
        <p:spPr>
          <a:xfrm>
            <a:off x="8899472" y="1353889"/>
            <a:ext cx="66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7030A0"/>
                </a:solidFill>
              </a:rPr>
              <a:t>Q1</a:t>
            </a:r>
            <a:r>
              <a:rPr lang="en-US" dirty="0">
                <a:solidFill>
                  <a:srgbClr val="7030A0"/>
                </a:solidFill>
              </a:rPr>
              <a:t>_</a:t>
            </a:r>
          </a:p>
        </p:txBody>
      </p: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D7E7F9BF-B59B-4D0F-8211-A5109BF194AF}"/>
              </a:ext>
            </a:extLst>
          </p:cNvPr>
          <p:cNvCxnSpPr>
            <a:cxnSpLocks/>
          </p:cNvCxnSpPr>
          <p:nvPr/>
        </p:nvCxnSpPr>
        <p:spPr>
          <a:xfrm>
            <a:off x="9568179" y="1169899"/>
            <a:ext cx="0" cy="1242364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1973CE98-9419-4E2C-A112-164A69F98F14}"/>
              </a:ext>
            </a:extLst>
          </p:cNvPr>
          <p:cNvSpPr txBox="1"/>
          <p:nvPr/>
        </p:nvSpPr>
        <p:spPr>
          <a:xfrm>
            <a:off x="9512876" y="1441210"/>
            <a:ext cx="6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Q2_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9938D776-4C59-4DF3-8AD4-121753516E0D}"/>
              </a:ext>
            </a:extLst>
          </p:cNvPr>
          <p:cNvSpPr txBox="1"/>
          <p:nvPr/>
        </p:nvSpPr>
        <p:spPr>
          <a:xfrm>
            <a:off x="3089494" y="1754494"/>
            <a:ext cx="331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exchange</a:t>
            </a:r>
            <a:r>
              <a:rPr lang="hu-HU" sz="2800" dirty="0"/>
              <a:t> int.</a:t>
            </a:r>
            <a:endParaRPr lang="en-US" sz="2800" dirty="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F5094086-A110-4E17-9E09-11295721E14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9" y="4309977"/>
            <a:ext cx="5046148" cy="2387767"/>
          </a:xfrm>
          <a:prstGeom prst="rect">
            <a:avLst/>
          </a:prstGeom>
        </p:spPr>
      </p:pic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2CE79F7B-301E-4CD6-98BC-025F2F7C1CFB}"/>
              </a:ext>
            </a:extLst>
          </p:cNvPr>
          <p:cNvCxnSpPr>
            <a:cxnSpLocks/>
          </p:cNvCxnSpPr>
          <p:nvPr/>
        </p:nvCxnSpPr>
        <p:spPr>
          <a:xfrm>
            <a:off x="4053340" y="6103952"/>
            <a:ext cx="0" cy="501774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Ábra 28">
            <a:extLst>
              <a:ext uri="{FF2B5EF4-FFF2-40B4-BE49-F238E27FC236}">
                <a16:creationId xmlns:a16="http://schemas.microsoft.com/office/drawing/2014/main" id="{D77D7864-96F7-4A42-9A04-BB670F2C3C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78892" y="5092688"/>
            <a:ext cx="384240" cy="822344"/>
          </a:xfrm>
          <a:prstGeom prst="rect">
            <a:avLst/>
          </a:prstGeom>
        </p:spPr>
      </p:pic>
      <p:pic>
        <p:nvPicPr>
          <p:cNvPr id="30" name="Ábra 29">
            <a:extLst>
              <a:ext uri="{FF2B5EF4-FFF2-40B4-BE49-F238E27FC236}">
                <a16:creationId xmlns:a16="http://schemas.microsoft.com/office/drawing/2014/main" id="{E00566BD-51D7-44A6-8601-A79FADB35B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57784" y="5532495"/>
            <a:ext cx="384240" cy="822344"/>
          </a:xfrm>
          <a:prstGeom prst="rect">
            <a:avLst/>
          </a:prstGeom>
        </p:spPr>
      </p:pic>
      <p:sp>
        <p:nvSpPr>
          <p:cNvPr id="32" name="Szövegdoboz 31">
            <a:extLst>
              <a:ext uri="{FF2B5EF4-FFF2-40B4-BE49-F238E27FC236}">
                <a16:creationId xmlns:a16="http://schemas.microsoft.com/office/drawing/2014/main" id="{BFE6473A-E450-41EE-9BE9-DEBCF160B588}"/>
              </a:ext>
            </a:extLst>
          </p:cNvPr>
          <p:cNvSpPr txBox="1"/>
          <p:nvPr/>
        </p:nvSpPr>
        <p:spPr>
          <a:xfrm>
            <a:off x="180000" y="2847327"/>
            <a:ext cx="5705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/>
              <a:t>Multi-</a:t>
            </a:r>
            <a:r>
              <a:rPr lang="hu-HU" sz="2800" dirty="0" err="1"/>
              <a:t>photon</a:t>
            </a:r>
            <a:r>
              <a:rPr lang="hu-HU" sz="2800" dirty="0"/>
              <a:t> </a:t>
            </a:r>
            <a:r>
              <a:rPr lang="hu-HU" sz="2800" dirty="0" err="1"/>
              <a:t>transitions</a:t>
            </a:r>
            <a:r>
              <a:rPr lang="en-US" sz="2800" dirty="0"/>
              <a:t>:</a:t>
            </a:r>
          </a:p>
        </p:txBody>
      </p:sp>
      <p:pic>
        <p:nvPicPr>
          <p:cNvPr id="34" name="Kép 33" descr="\documentclass{article}&#10;\usepackage{amsmath}&#10;\pagestyle{empty}&#10;\begin{document}&#10;&#10;$\epsilon&gt;0$&#10;&#10;&#10;\end{document}" title="IguanaTex Bitmap Display">
            <a:extLst>
              <a:ext uri="{FF2B5EF4-FFF2-40B4-BE49-F238E27FC236}">
                <a16:creationId xmlns:a16="http://schemas.microsoft.com/office/drawing/2014/main" id="{24183082-B0FC-43CD-A264-36F8AF8C4E9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06" y="6215553"/>
            <a:ext cx="854762" cy="278572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F31B9696-C993-4580-8DE7-CC144DA5A92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65308" y="3488002"/>
            <a:ext cx="4094717" cy="320937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5A8105-F797-4161-9949-88A3B05DA677}"/>
              </a:ext>
            </a:extLst>
          </p:cNvPr>
          <p:cNvCxnSpPr>
            <a:cxnSpLocks/>
          </p:cNvCxnSpPr>
          <p:nvPr/>
        </p:nvCxnSpPr>
        <p:spPr>
          <a:xfrm flipV="1">
            <a:off x="7448145" y="2114145"/>
            <a:ext cx="0" cy="9466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 descr="\documentclass{article}&#10;\usepackage{amsmath}&#10;\pagestyle{empty}&#10;\begin{document}&#10;&#10;$f_{P2}$&#10;&#10;&#10;\end{document}" title="IguanaTex Bitmap Display">
            <a:extLst>
              <a:ext uri="{FF2B5EF4-FFF2-40B4-BE49-F238E27FC236}">
                <a16:creationId xmlns:a16="http://schemas.microsoft.com/office/drawing/2014/main" id="{17A51249-5B07-49AD-9FF2-36161C39F9D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67" y="2131696"/>
            <a:ext cx="358095" cy="230095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DE4DA8-696B-4F77-81B2-BF2463D3A68A}"/>
              </a:ext>
            </a:extLst>
          </p:cNvPr>
          <p:cNvCxnSpPr>
            <a:cxnSpLocks/>
          </p:cNvCxnSpPr>
          <p:nvPr/>
        </p:nvCxnSpPr>
        <p:spPr>
          <a:xfrm>
            <a:off x="7539384" y="2114145"/>
            <a:ext cx="0" cy="305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 descr="\documentclass{article}&#10;\usepackage{amsmath}&#10;\pagestyle{empty}&#10;\begin{document}&#10;&#10;$f_{P4}$&#10;&#10;&#10;\end{document}" title="IguanaTex Bitmap Display">
            <a:extLst>
              <a:ext uri="{FF2B5EF4-FFF2-40B4-BE49-F238E27FC236}">
                <a16:creationId xmlns:a16="http://schemas.microsoft.com/office/drawing/2014/main" id="{222F4BB9-827E-4540-B281-D18AF59BF4A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21" y="2455932"/>
            <a:ext cx="362667" cy="230095"/>
          </a:xfrm>
          <a:prstGeom prst="rect">
            <a:avLst/>
          </a:prstGeom>
        </p:spPr>
      </p:pic>
      <p:pic>
        <p:nvPicPr>
          <p:cNvPr id="39" name="Kép 2" descr="\documentclass{article}&#10;\usepackage{amsmath}&#10;\pagestyle{empty}&#10;\begin{document}&#10;&#10;$\mathrm{Q1}\neq \mathrm{Q1\_}\rightarrow$&#10;&#10;&#10;\end{document}" title="IguanaTex Bitmap Display">
            <a:extLst>
              <a:ext uri="{FF2B5EF4-FFF2-40B4-BE49-F238E27FC236}">
                <a16:creationId xmlns:a16="http://schemas.microsoft.com/office/drawing/2014/main" id="{5EC3ECD1-3D6C-42AF-B13E-0B6556C2A9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25" y="1916276"/>
            <a:ext cx="1714286" cy="295238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$f_{P4}-f_{P2}=\mathrm{Q1}$&#10;&#10;&#10;\end{document}" title="IguanaTex Bitmap Display">
            <a:extLst>
              <a:ext uri="{FF2B5EF4-FFF2-40B4-BE49-F238E27FC236}">
                <a16:creationId xmlns:a16="http://schemas.microsoft.com/office/drawing/2014/main" id="{E32AB4B5-4E57-47FA-B540-4FA86CF87F4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75" y="3662499"/>
            <a:ext cx="3046623" cy="4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67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50399A2E-003C-4333-97CF-0363F058697F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60ECA44-E510-4EA6-B2C0-1D320EB1F9F6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83FF3AA-C02C-448B-937F-4B672FAC3FF7}"/>
              </a:ext>
            </a:extLst>
          </p:cNvPr>
          <p:cNvSpPr txBox="1"/>
          <p:nvPr/>
        </p:nvSpPr>
        <p:spPr>
          <a:xfrm>
            <a:off x="179999" y="160256"/>
            <a:ext cx="7765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Theoretical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9F7DDB5-BFD1-44F8-850A-D94D8E96577A}"/>
              </a:ext>
            </a:extLst>
          </p:cNvPr>
          <p:cNvSpPr txBox="1"/>
          <p:nvPr/>
        </p:nvSpPr>
        <p:spPr>
          <a:xfrm>
            <a:off x="179999" y="974369"/>
            <a:ext cx="4331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/>
              <a:t>Non-</a:t>
            </a:r>
            <a:r>
              <a:rPr lang="hu-HU" sz="3200" dirty="0" err="1"/>
              <a:t>trivial</a:t>
            </a:r>
            <a:r>
              <a:rPr lang="hu-HU" sz="3200" dirty="0"/>
              <a:t> </a:t>
            </a:r>
            <a:r>
              <a:rPr lang="hu-HU" sz="3200" dirty="0" err="1"/>
              <a:t>driving</a:t>
            </a:r>
            <a:r>
              <a:rPr lang="en-US" sz="3200" dirty="0"/>
              <a:t>:</a:t>
            </a:r>
          </a:p>
        </p:txBody>
      </p:sp>
      <p:pic>
        <p:nvPicPr>
          <p:cNvPr id="12" name="Kép 11" descr="\documentclass{article}&#10;\usepackage{amsmath}&#10;\pagestyle{empty}&#10;\begin{document}&#10;&#10;$\epsilon(t)=\epsilon_0+\epsilon_{P2}\cos{\omega_2 t}+\epsilon_{P4}\cos{\omega_4 t}$&#10;&#10;&#10;\end{document}" title="IguanaTex Bitmap Display">
            <a:extLst>
              <a:ext uri="{FF2B5EF4-FFF2-40B4-BE49-F238E27FC236}">
                <a16:creationId xmlns:a16="http://schemas.microsoft.com/office/drawing/2014/main" id="{33FC6840-774E-4F87-B93E-9EC3F8164F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99" y="1148044"/>
            <a:ext cx="4824762" cy="31809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EB40F72D-9C52-470D-8B9C-16FA4F54680F}"/>
              </a:ext>
            </a:extLst>
          </p:cNvPr>
          <p:cNvSpPr txBox="1"/>
          <p:nvPr/>
        </p:nvSpPr>
        <p:spPr>
          <a:xfrm>
            <a:off x="179999" y="1656778"/>
            <a:ext cx="1048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Floquet</a:t>
            </a:r>
            <a:r>
              <a:rPr lang="hu-HU" sz="2800" dirty="0"/>
              <a:t> </a:t>
            </a:r>
            <a:r>
              <a:rPr lang="hu-HU" sz="2800" dirty="0" err="1"/>
              <a:t>theory</a:t>
            </a:r>
            <a:r>
              <a:rPr lang="en-US" sz="2800" dirty="0"/>
              <a:t> [1,2]: </a:t>
            </a:r>
            <a:r>
              <a:rPr lang="hu-HU" sz="2800" dirty="0" err="1"/>
              <a:t>time-dependent</a:t>
            </a:r>
            <a:r>
              <a:rPr lang="hu-HU" sz="2800" dirty="0"/>
              <a:t>, </a:t>
            </a:r>
            <a:r>
              <a:rPr lang="hu-HU" sz="2800" dirty="0" err="1"/>
              <a:t>periodic</a:t>
            </a:r>
            <a:r>
              <a:rPr lang="hu-HU" sz="2800" dirty="0"/>
              <a:t> Hamiltonian</a:t>
            </a:r>
            <a:endParaRPr lang="en-US" sz="2800" dirty="0"/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964F6322-4D1B-4C02-AFC1-D339A10E8193}"/>
              </a:ext>
            </a:extLst>
          </p:cNvPr>
          <p:cNvCxnSpPr>
            <a:cxnSpLocks/>
          </p:cNvCxnSpPr>
          <p:nvPr/>
        </p:nvCxnSpPr>
        <p:spPr>
          <a:xfrm>
            <a:off x="6101281" y="2092672"/>
            <a:ext cx="0" cy="576956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69F755AE-AE81-4D54-BA76-3930619A293C}"/>
              </a:ext>
            </a:extLst>
          </p:cNvPr>
          <p:cNvSpPr txBox="1"/>
          <p:nvPr/>
        </p:nvSpPr>
        <p:spPr>
          <a:xfrm>
            <a:off x="2880245" y="2598156"/>
            <a:ext cx="643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Infinite</a:t>
            </a:r>
            <a:r>
              <a:rPr lang="hu-HU" sz="2800" dirty="0"/>
              <a:t>, </a:t>
            </a:r>
            <a:r>
              <a:rPr lang="hu-HU" sz="2800" dirty="0" err="1"/>
              <a:t>time-independent</a:t>
            </a:r>
            <a:r>
              <a:rPr lang="hu-HU" sz="2800" dirty="0"/>
              <a:t> </a:t>
            </a:r>
            <a:r>
              <a:rPr lang="hu-HU" sz="2800" dirty="0" err="1"/>
              <a:t>Floquet-matrix</a:t>
            </a:r>
            <a:endParaRPr lang="en-US" sz="280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A5539A38-71FA-4CAA-A5EF-99712B203B59}"/>
              </a:ext>
            </a:extLst>
          </p:cNvPr>
          <p:cNvSpPr txBox="1"/>
          <p:nvPr/>
        </p:nvSpPr>
        <p:spPr>
          <a:xfrm>
            <a:off x="73572" y="6232634"/>
            <a:ext cx="1193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</a:t>
            </a:r>
            <a:r>
              <a:rPr lang="en-US" dirty="0"/>
              <a:t> - </a:t>
            </a:r>
            <a:r>
              <a:rPr lang="en-US" sz="1400" dirty="0"/>
              <a:t>Shirley, J. H. (1965). Solution of the Schrödinger equation with a Hamiltonian periodic in time. </a:t>
            </a:r>
            <a:r>
              <a:rPr lang="en-US" sz="1400" i="1" dirty="0"/>
              <a:t>Physical Review</a:t>
            </a:r>
            <a:r>
              <a:rPr lang="en-US" sz="1400" dirty="0"/>
              <a:t>, </a:t>
            </a:r>
            <a:r>
              <a:rPr lang="en-US" sz="1400" i="1" dirty="0"/>
              <a:t>138</a:t>
            </a:r>
            <a:r>
              <a:rPr lang="en-US" sz="1400" dirty="0"/>
              <a:t>(4B), B979.</a:t>
            </a:r>
          </a:p>
          <a:p>
            <a:r>
              <a:rPr lang="en-US" sz="1400" dirty="0"/>
              <a:t>[2] - Ho, T. S., Chu, S. I., &amp; </a:t>
            </a:r>
            <a:r>
              <a:rPr lang="en-US" sz="1400" dirty="0" err="1"/>
              <a:t>Tietz</a:t>
            </a:r>
            <a:r>
              <a:rPr lang="en-US" sz="1400" dirty="0"/>
              <a:t>, J. V. (1983). Semiclassical many-mode </a:t>
            </a:r>
            <a:r>
              <a:rPr lang="en-US" sz="1400" dirty="0" err="1"/>
              <a:t>Floquet</a:t>
            </a:r>
            <a:r>
              <a:rPr lang="en-US" sz="1400" dirty="0"/>
              <a:t> theory. </a:t>
            </a:r>
            <a:r>
              <a:rPr lang="en-US" sz="1400" i="1" dirty="0"/>
              <a:t>Chemical Physics Letters</a:t>
            </a:r>
            <a:r>
              <a:rPr lang="en-US" sz="1400" dirty="0"/>
              <a:t>, </a:t>
            </a:r>
            <a:r>
              <a:rPr lang="en-US" sz="1400" i="1" dirty="0"/>
              <a:t>96</a:t>
            </a:r>
            <a:r>
              <a:rPr lang="en-US" sz="1400" dirty="0"/>
              <a:t>(4), 464-471.</a:t>
            </a:r>
          </a:p>
        </p:txBody>
      </p:sp>
      <p:pic>
        <p:nvPicPr>
          <p:cNvPr id="21" name="Kép 20" descr="\documentclass{article}&#10;\usepackage{amsmath}&#10;\usepackage{physics}&#10;\pagestyle{empty}&#10;\begin{document}&#10;&#10;$&#10;\begin{aligned}&#10;&amp; \bra{\alpha n_2 n_4}\mathcal{H}_F\ket{\beta k_2 k_4}=(n_2\omega_2+ n_4\omega_4)\delta_{\alpha\beta}\delta_{n_2k_2}\delta_{ n_4 k_4}+H_{0,\alpha\beta}\delta_{n_2k_2}\delta_{n_4k_4}+\\&amp;+\frac{V_{2,\alpha\beta}}{2}\left(\delta_{n_2-k_2,1}+\delta_{n_2-k_2,-1}\right)\delta_{n_4k_4}+\frac{V_{4,\alpha\beta}}{2}\left(\delta_{n_4-k_4,1}+\delta_{n_4-k_4,-1}\right)\delta_{n_2k_2}&#10;\end{aligned}&#10;$&#10;&#10;&#10;\end{document}" title="IguanaTex Bitmap Display">
            <a:extLst>
              <a:ext uri="{FF2B5EF4-FFF2-40B4-BE49-F238E27FC236}">
                <a16:creationId xmlns:a16="http://schemas.microsoft.com/office/drawing/2014/main" id="{00632597-94C0-4323-BC65-666C9AEB8F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00" y="3303743"/>
            <a:ext cx="8876571" cy="101314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F2D98E2-12B8-48E4-AB53-157B011C3BF1}"/>
              </a:ext>
            </a:extLst>
          </p:cNvPr>
          <p:cNvCxnSpPr>
            <a:cxnSpLocks/>
          </p:cNvCxnSpPr>
          <p:nvPr/>
        </p:nvCxnSpPr>
        <p:spPr>
          <a:xfrm>
            <a:off x="6074797" y="4910969"/>
            <a:ext cx="0" cy="629953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5">
            <a:extLst>
              <a:ext uri="{FF2B5EF4-FFF2-40B4-BE49-F238E27FC236}">
                <a16:creationId xmlns:a16="http://schemas.microsoft.com/office/drawing/2014/main" id="{30FCFDAA-0759-43F4-B917-C1B76B64171F}"/>
              </a:ext>
            </a:extLst>
          </p:cNvPr>
          <p:cNvSpPr txBox="1"/>
          <p:nvPr/>
        </p:nvSpPr>
        <p:spPr>
          <a:xfrm>
            <a:off x="3612794" y="4387749"/>
            <a:ext cx="485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Schrieffer-Wolff </a:t>
            </a:r>
            <a:r>
              <a:rPr lang="hu-HU" sz="2800" dirty="0" err="1"/>
              <a:t>transformation</a:t>
            </a:r>
            <a:endParaRPr lang="en-US" sz="2800" dirty="0"/>
          </a:p>
        </p:txBody>
      </p:sp>
      <p:sp>
        <p:nvSpPr>
          <p:cNvPr id="22" name="Szövegdoboz 15">
            <a:extLst>
              <a:ext uri="{FF2B5EF4-FFF2-40B4-BE49-F238E27FC236}">
                <a16:creationId xmlns:a16="http://schemas.microsoft.com/office/drawing/2014/main" id="{B9A9B3F4-749B-4BCB-A530-8F26B9D6DE1F}"/>
              </a:ext>
            </a:extLst>
          </p:cNvPr>
          <p:cNvSpPr txBox="1"/>
          <p:nvPr/>
        </p:nvSpPr>
        <p:spPr>
          <a:xfrm>
            <a:off x="3286303" y="5593493"/>
            <a:ext cx="561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Low-</a:t>
            </a:r>
            <a:r>
              <a:rPr lang="hu-HU" sz="2800" dirty="0" err="1"/>
              <a:t>dimensional</a:t>
            </a:r>
            <a:r>
              <a:rPr lang="hu-HU" sz="2800" dirty="0"/>
              <a:t>, </a:t>
            </a:r>
            <a:r>
              <a:rPr lang="hu-HU" sz="2800" dirty="0" err="1"/>
              <a:t>time-independent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272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30F75846-110C-49F0-92CC-EC41D570AE62}"/>
              </a:ext>
            </a:extLst>
          </p:cNvPr>
          <p:cNvCxnSpPr>
            <a:cxnSpLocks/>
          </p:cNvCxnSpPr>
          <p:nvPr/>
        </p:nvCxnSpPr>
        <p:spPr>
          <a:xfrm>
            <a:off x="10576928" y="3452655"/>
            <a:ext cx="1" cy="20879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B8B55A6-7985-49A6-9A49-FAC7B7D39B0E}"/>
              </a:ext>
            </a:extLst>
          </p:cNvPr>
          <p:cNvCxnSpPr>
            <a:cxnSpLocks/>
          </p:cNvCxnSpPr>
          <p:nvPr/>
        </p:nvCxnSpPr>
        <p:spPr>
          <a:xfrm flipH="1">
            <a:off x="6473237" y="3740577"/>
            <a:ext cx="1626981" cy="16519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 3">
            <a:extLst>
              <a:ext uri="{FF2B5EF4-FFF2-40B4-BE49-F238E27FC236}">
                <a16:creationId xmlns:a16="http://schemas.microsoft.com/office/drawing/2014/main" id="{91466A7A-1B37-4C98-8BDD-7E774B807E09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527BFA5-5B27-400A-8398-DAA6E3FF2378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98DC908-EFDA-4E35-964A-A5B678D41316}"/>
              </a:ext>
            </a:extLst>
          </p:cNvPr>
          <p:cNvSpPr txBox="1"/>
          <p:nvPr/>
        </p:nvSpPr>
        <p:spPr>
          <a:xfrm>
            <a:off x="179999" y="160256"/>
            <a:ext cx="1012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 err="1">
                <a:solidFill>
                  <a:prstClr val="black"/>
                </a:solidFill>
                <a:latin typeface="Calibri" panose="020F0502020204030204"/>
              </a:rPr>
              <a:t>Resonance</a:t>
            </a:r>
            <a:r>
              <a:rPr lang="hu-HU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sz="3600" b="1" dirty="0" err="1">
                <a:solidFill>
                  <a:prstClr val="black"/>
                </a:solidFill>
                <a:latin typeface="Calibri" panose="020F0502020204030204"/>
              </a:rPr>
              <a:t>anticrossings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1A6B5A9-4125-46FB-B5A7-E9B75951EE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90" y="2581831"/>
            <a:ext cx="5605522" cy="4155659"/>
          </a:xfrm>
          <a:prstGeom prst="rect">
            <a:avLst/>
          </a:prstGeom>
        </p:spPr>
      </p:pic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4ACE41C1-B8DC-48CA-8FE2-9924759F3F00}"/>
              </a:ext>
            </a:extLst>
          </p:cNvPr>
          <p:cNvCxnSpPr/>
          <p:nvPr/>
        </p:nvCxnSpPr>
        <p:spPr>
          <a:xfrm flipV="1">
            <a:off x="6102204" y="3195874"/>
            <a:ext cx="0" cy="2186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14CB7553-C63B-4DBA-A29F-E9B2D2CD0D04}"/>
              </a:ext>
            </a:extLst>
          </p:cNvPr>
          <p:cNvCxnSpPr/>
          <p:nvPr/>
        </p:nvCxnSpPr>
        <p:spPr>
          <a:xfrm>
            <a:off x="6102204" y="5392537"/>
            <a:ext cx="22387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Kép 20" descr="\documentclass{article}&#10;\usepackage{amsmath}&#10;\pagestyle{empty}&#10;\begin{document}&#10;&#10;$f_{P2}$&#10;&#10;&#10;\end{document}" title="IguanaTex Bitmap Display">
            <a:extLst>
              <a:ext uri="{FF2B5EF4-FFF2-40B4-BE49-F238E27FC236}">
                <a16:creationId xmlns:a16="http://schemas.microsoft.com/office/drawing/2014/main" id="{E1347048-E5BA-47EC-B7AC-8C39A4C436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89" y="3380295"/>
            <a:ext cx="358095" cy="230095"/>
          </a:xfrm>
          <a:prstGeom prst="rect">
            <a:avLst/>
          </a:prstGeom>
        </p:spPr>
      </p:pic>
      <p:pic>
        <p:nvPicPr>
          <p:cNvPr id="23" name="Kép 22" descr="\documentclass{article}&#10;\usepackage{amsmath}&#10;\pagestyle{empty}&#10;\begin{document}&#10;&#10;&#10;$f_{P4}$&#10;&#10;\end{document}" title="IguanaTex Bitmap Display">
            <a:extLst>
              <a:ext uri="{FF2B5EF4-FFF2-40B4-BE49-F238E27FC236}">
                <a16:creationId xmlns:a16="http://schemas.microsoft.com/office/drawing/2014/main" id="{30DB59B1-A85E-4610-8810-E606C401EE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885" y="5522725"/>
            <a:ext cx="362667" cy="230095"/>
          </a:xfrm>
          <a:prstGeom prst="rect">
            <a:avLst/>
          </a:prstGeom>
        </p:spPr>
      </p:pic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2787C911-AE1B-4C46-A8C2-21CE4D6013E4}"/>
              </a:ext>
            </a:extLst>
          </p:cNvPr>
          <p:cNvCxnSpPr>
            <a:cxnSpLocks/>
          </p:cNvCxnSpPr>
          <p:nvPr/>
        </p:nvCxnSpPr>
        <p:spPr>
          <a:xfrm flipH="1">
            <a:off x="6842951" y="3699258"/>
            <a:ext cx="1004778" cy="102601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CAACE543-D701-4BB7-8030-46865D89744F}"/>
              </a:ext>
            </a:extLst>
          </p:cNvPr>
          <p:cNvCxnSpPr>
            <a:cxnSpLocks/>
          </p:cNvCxnSpPr>
          <p:nvPr/>
        </p:nvCxnSpPr>
        <p:spPr>
          <a:xfrm flipH="1">
            <a:off x="6886459" y="4229717"/>
            <a:ext cx="978196" cy="99110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C05BF61F-3A6F-4590-B91C-19C872D1FA28}"/>
              </a:ext>
            </a:extLst>
          </p:cNvPr>
          <p:cNvCxnSpPr/>
          <p:nvPr/>
        </p:nvCxnSpPr>
        <p:spPr>
          <a:xfrm>
            <a:off x="7847729" y="3699258"/>
            <a:ext cx="0" cy="53045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5D37E963-91B5-432A-9515-23ECE331D319}"/>
              </a:ext>
            </a:extLst>
          </p:cNvPr>
          <p:cNvCxnSpPr/>
          <p:nvPr/>
        </p:nvCxnSpPr>
        <p:spPr>
          <a:xfrm>
            <a:off x="6842951" y="4720031"/>
            <a:ext cx="0" cy="53045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Kép 36" descr="\documentclass{article}&#10;\usepackage{amsmath}&#10;\pagestyle{empty}&#10;\begin{document}&#10;&#10;$\Delta f_{P2}$&#10;&#10;&#10;\end{document}" title="IguanaTex Bitmap Display">
            <a:extLst>
              <a:ext uri="{FF2B5EF4-FFF2-40B4-BE49-F238E27FC236}">
                <a16:creationId xmlns:a16="http://schemas.microsoft.com/office/drawing/2014/main" id="{8B774871-DF99-427F-8A0D-7A5CD3500E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70" y="3924952"/>
            <a:ext cx="569905" cy="233143"/>
          </a:xfrm>
          <a:prstGeom prst="rect">
            <a:avLst/>
          </a:prstGeom>
        </p:spPr>
      </p:pic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84603A2C-E403-411E-9FFC-77F856C9D0DC}"/>
              </a:ext>
            </a:extLst>
          </p:cNvPr>
          <p:cNvCxnSpPr/>
          <p:nvPr/>
        </p:nvCxnSpPr>
        <p:spPr>
          <a:xfrm>
            <a:off x="7930703" y="3692143"/>
            <a:ext cx="0" cy="54468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>
            <a:extLst>
              <a:ext uri="{FF2B5EF4-FFF2-40B4-BE49-F238E27FC236}">
                <a16:creationId xmlns:a16="http://schemas.microsoft.com/office/drawing/2014/main" id="{E588C320-1C92-4215-950F-29C0A7BE07F5}"/>
              </a:ext>
            </a:extLst>
          </p:cNvPr>
          <p:cNvCxnSpPr/>
          <p:nvPr/>
        </p:nvCxnSpPr>
        <p:spPr>
          <a:xfrm flipV="1">
            <a:off x="9759202" y="3336573"/>
            <a:ext cx="0" cy="2186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>
            <a:extLst>
              <a:ext uri="{FF2B5EF4-FFF2-40B4-BE49-F238E27FC236}">
                <a16:creationId xmlns:a16="http://schemas.microsoft.com/office/drawing/2014/main" id="{568F311C-56A5-470D-AE69-8FF49FE8F492}"/>
              </a:ext>
            </a:extLst>
          </p:cNvPr>
          <p:cNvCxnSpPr/>
          <p:nvPr/>
        </p:nvCxnSpPr>
        <p:spPr>
          <a:xfrm>
            <a:off x="9759202" y="5522725"/>
            <a:ext cx="22387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Kép 42" descr="\documentclass{article}&#10;\usepackage{amsmath}&#10;\pagestyle{empty}&#10;\begin{document}&#10;&#10;&#10;$f_{P4}$&#10;&#10;\end{document}" title="IguanaTex Bitmap Display">
            <a:extLst>
              <a:ext uri="{FF2B5EF4-FFF2-40B4-BE49-F238E27FC236}">
                <a16:creationId xmlns:a16="http://schemas.microsoft.com/office/drawing/2014/main" id="{080E3BA2-C4B6-4069-A940-262A2A87FA9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729" y="3405158"/>
            <a:ext cx="362667" cy="230095"/>
          </a:xfrm>
          <a:prstGeom prst="rect">
            <a:avLst/>
          </a:prstGeom>
        </p:spPr>
      </p:pic>
      <p:cxnSp>
        <p:nvCxnSpPr>
          <p:cNvPr id="44" name="Egyenes összekötő nyíllal 43">
            <a:extLst>
              <a:ext uri="{FF2B5EF4-FFF2-40B4-BE49-F238E27FC236}">
                <a16:creationId xmlns:a16="http://schemas.microsoft.com/office/drawing/2014/main" id="{3D027B12-42C5-4BCD-A559-84D2EADDC939}"/>
              </a:ext>
            </a:extLst>
          </p:cNvPr>
          <p:cNvCxnSpPr/>
          <p:nvPr/>
        </p:nvCxnSpPr>
        <p:spPr>
          <a:xfrm flipV="1">
            <a:off x="11352475" y="3336573"/>
            <a:ext cx="0" cy="2186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Kép 44" descr="\documentclass{article}&#10;\usepackage{amsmath}&#10;\pagestyle{empty}&#10;\begin{document}&#10;&#10;$f_{P2}$&#10;&#10;&#10;\end{document}" title="IguanaTex Bitmap Display">
            <a:extLst>
              <a:ext uri="{FF2B5EF4-FFF2-40B4-BE49-F238E27FC236}">
                <a16:creationId xmlns:a16="http://schemas.microsoft.com/office/drawing/2014/main" id="{7E59ABC8-50F9-46DE-BC2C-543C8F99FBF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095" y="3337608"/>
            <a:ext cx="358095" cy="230095"/>
          </a:xfrm>
          <a:prstGeom prst="rect">
            <a:avLst/>
          </a:prstGeom>
        </p:spPr>
      </p:pic>
      <p:pic>
        <p:nvPicPr>
          <p:cNvPr id="46" name="Kép 45" descr="\documentclass{article}&#10;\usepackage{amsmath}&#10;\pagestyle{empty}&#10;\begin{document}&#10;&#10;$\Delta f_{P2}$&#10;&#10;&#10;\end{document}" title="IguanaTex Bitmap Display">
            <a:extLst>
              <a:ext uri="{FF2B5EF4-FFF2-40B4-BE49-F238E27FC236}">
                <a16:creationId xmlns:a16="http://schemas.microsoft.com/office/drawing/2014/main" id="{C7F24EEE-782A-4CBB-85F3-35B1FA7F35C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095" y="5637283"/>
            <a:ext cx="569905" cy="233143"/>
          </a:xfrm>
          <a:prstGeom prst="rect">
            <a:avLst/>
          </a:prstGeom>
        </p:spPr>
      </p:pic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CA04F4C4-7E75-4210-A783-B4ACE33EA5F6}"/>
              </a:ext>
            </a:extLst>
          </p:cNvPr>
          <p:cNvCxnSpPr>
            <a:cxnSpLocks/>
          </p:cNvCxnSpPr>
          <p:nvPr/>
        </p:nvCxnSpPr>
        <p:spPr>
          <a:xfrm>
            <a:off x="10080513" y="3802985"/>
            <a:ext cx="4564" cy="160460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AB255674-EC16-4487-8ED2-239FBEAF319A}"/>
              </a:ext>
            </a:extLst>
          </p:cNvPr>
          <p:cNvCxnSpPr>
            <a:cxnSpLocks/>
          </p:cNvCxnSpPr>
          <p:nvPr/>
        </p:nvCxnSpPr>
        <p:spPr>
          <a:xfrm>
            <a:off x="11037063" y="3802985"/>
            <a:ext cx="4564" cy="160460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9D7BBEB1-39BB-46FC-9085-9A638FF94A56}"/>
              </a:ext>
            </a:extLst>
          </p:cNvPr>
          <p:cNvCxnSpPr>
            <a:cxnSpLocks/>
          </p:cNvCxnSpPr>
          <p:nvPr/>
        </p:nvCxnSpPr>
        <p:spPr>
          <a:xfrm flipH="1">
            <a:off x="10043666" y="3815781"/>
            <a:ext cx="982166" cy="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969EBEDB-70B0-4589-8759-22196E9BEA79}"/>
              </a:ext>
            </a:extLst>
          </p:cNvPr>
          <p:cNvCxnSpPr>
            <a:cxnSpLocks/>
          </p:cNvCxnSpPr>
          <p:nvPr/>
        </p:nvCxnSpPr>
        <p:spPr>
          <a:xfrm flipH="1">
            <a:off x="10054897" y="5403326"/>
            <a:ext cx="982166" cy="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>
            <a:extLst>
              <a:ext uri="{FF2B5EF4-FFF2-40B4-BE49-F238E27FC236}">
                <a16:creationId xmlns:a16="http://schemas.microsoft.com/office/drawing/2014/main" id="{88B9AEFF-4CB9-4D9B-BF22-D989CB2D2D81}"/>
              </a:ext>
            </a:extLst>
          </p:cNvPr>
          <p:cNvCxnSpPr/>
          <p:nvPr/>
        </p:nvCxnSpPr>
        <p:spPr>
          <a:xfrm>
            <a:off x="8588475" y="4703545"/>
            <a:ext cx="666079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7209F2FA-BA74-418D-BD61-7363E5CD8AD9}"/>
              </a:ext>
            </a:extLst>
          </p:cNvPr>
          <p:cNvSpPr txBox="1"/>
          <p:nvPr/>
        </p:nvSpPr>
        <p:spPr>
          <a:xfrm>
            <a:off x="453915" y="1605939"/>
            <a:ext cx="9851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err="1"/>
              <a:t>High</a:t>
            </a:r>
            <a:r>
              <a:rPr lang="hu-HU" sz="3200" dirty="0"/>
              <a:t> </a:t>
            </a:r>
            <a:r>
              <a:rPr lang="hu-HU" sz="3200" dirty="0" err="1"/>
              <a:t>resolution</a:t>
            </a:r>
            <a:r>
              <a:rPr lang="hu-HU" sz="3200" dirty="0"/>
              <a:t> </a:t>
            </a:r>
            <a:r>
              <a:rPr lang="hu-HU" sz="3200" dirty="0" err="1"/>
              <a:t>measurements</a:t>
            </a:r>
            <a:r>
              <a:rPr lang="hu-HU" sz="3200" dirty="0"/>
              <a:t> </a:t>
            </a:r>
            <a:r>
              <a:rPr lang="hu-HU" sz="3200" dirty="0" err="1"/>
              <a:t>along</a:t>
            </a:r>
            <a:r>
              <a:rPr lang="hu-HU" sz="3200" dirty="0"/>
              <a:t> </a:t>
            </a:r>
            <a:r>
              <a:rPr lang="hu-HU" sz="3200" dirty="0" err="1"/>
              <a:t>bichromatic</a:t>
            </a:r>
            <a:r>
              <a:rPr lang="hu-HU" sz="3200" dirty="0"/>
              <a:t> </a:t>
            </a:r>
            <a:r>
              <a:rPr lang="hu-HU" sz="3200" dirty="0" err="1"/>
              <a:t>lines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429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ABF7FA3D-016C-4FC0-B990-2437F0D14CF5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9E8693B-BE4F-4B14-9F1F-7D0529D18605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0F78F9A-4FC3-4A0C-98B7-2FC4C3048405}"/>
              </a:ext>
            </a:extLst>
          </p:cNvPr>
          <p:cNvSpPr txBox="1"/>
          <p:nvPr/>
        </p:nvSpPr>
        <p:spPr>
          <a:xfrm>
            <a:off x="179999" y="160256"/>
            <a:ext cx="1012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 err="1">
                <a:solidFill>
                  <a:prstClr val="black"/>
                </a:solidFill>
                <a:latin typeface="Calibri" panose="020F0502020204030204"/>
              </a:rPr>
              <a:t>Resonance</a:t>
            </a:r>
            <a:r>
              <a:rPr lang="hu-HU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sz="3600" b="1" dirty="0" err="1">
                <a:solidFill>
                  <a:prstClr val="black"/>
                </a:solidFill>
                <a:latin typeface="Calibri" panose="020F0502020204030204"/>
              </a:rPr>
              <a:t>anticrossings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5105D29-8C0F-4EDD-BA79-27B612A8C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19" y="1438331"/>
            <a:ext cx="5859094" cy="434364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CA81D704-38F3-4A36-8A00-5BED3FE4E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71" y="1254983"/>
            <a:ext cx="5099810" cy="4908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EFDF20-9ACF-492E-BFE5-F985EB4E2A78}"/>
              </a:ext>
            </a:extLst>
          </p:cNvPr>
          <p:cNvSpPr txBox="1"/>
          <p:nvPr/>
        </p:nvSpPr>
        <p:spPr>
          <a:xfrm>
            <a:off x="491319" y="5999666"/>
            <a:ext cx="857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3600" dirty="0" err="1"/>
              <a:t>Anticrossings</a:t>
            </a:r>
            <a:r>
              <a:rPr lang="hu-HU" sz="3600" dirty="0"/>
              <a:t> </a:t>
            </a:r>
            <a:r>
              <a:rPr lang="hu-HU" sz="3600" dirty="0" err="1"/>
              <a:t>due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AC Stark shift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1315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7B323BF5-FB80-423B-B88E-56EB1652CF37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7904C27-C051-458F-88BE-F3549A4787B3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6B37C3E-A883-4329-9D88-01262B65CAD5}"/>
              </a:ext>
            </a:extLst>
          </p:cNvPr>
          <p:cNvSpPr txBox="1"/>
          <p:nvPr/>
        </p:nvSpPr>
        <p:spPr>
          <a:xfrm>
            <a:off x="179999" y="160256"/>
            <a:ext cx="1012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anticrossings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6D766F3-96E5-4658-B57B-9B5DED9FD42F}"/>
              </a:ext>
            </a:extLst>
          </p:cNvPr>
          <p:cNvSpPr txBox="1"/>
          <p:nvPr/>
        </p:nvSpPr>
        <p:spPr>
          <a:xfrm>
            <a:off x="1377047" y="1151398"/>
            <a:ext cx="352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3x3 </a:t>
            </a:r>
            <a:r>
              <a:rPr lang="hu-HU" sz="3200" dirty="0" err="1"/>
              <a:t>effective</a:t>
            </a:r>
            <a:r>
              <a:rPr lang="hu-HU" sz="3200" dirty="0"/>
              <a:t> </a:t>
            </a:r>
            <a:r>
              <a:rPr lang="hu-HU" sz="3200" dirty="0" err="1"/>
              <a:t>matrix</a:t>
            </a:r>
            <a:endParaRPr lang="en-US" sz="3200" dirty="0"/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4A7DD9B2-AF20-4950-8B13-753F16255FFC}"/>
              </a:ext>
            </a:extLst>
          </p:cNvPr>
          <p:cNvCxnSpPr/>
          <p:nvPr/>
        </p:nvCxnSpPr>
        <p:spPr>
          <a:xfrm>
            <a:off x="4897178" y="1443785"/>
            <a:ext cx="81870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54A03D1-92EC-44B5-8C7D-C4A480F561C2}"/>
              </a:ext>
            </a:extLst>
          </p:cNvPr>
          <p:cNvSpPr txBox="1"/>
          <p:nvPr/>
        </p:nvSpPr>
        <p:spPr>
          <a:xfrm>
            <a:off x="5846266" y="1151398"/>
            <a:ext cx="4813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/>
              <a:t>Equation</a:t>
            </a:r>
            <a:r>
              <a:rPr lang="hu-HU" sz="3200" dirty="0"/>
              <a:t> of </a:t>
            </a:r>
            <a:r>
              <a:rPr lang="hu-HU" sz="3200" dirty="0" err="1"/>
              <a:t>anticrossings</a:t>
            </a:r>
            <a:endParaRPr lang="en-US" sz="3200" dirty="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90E9A1B3-D91D-4E38-A687-6F4341211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2104907"/>
            <a:ext cx="5401310" cy="4174000"/>
          </a:xfrm>
          <a:prstGeom prst="rect">
            <a:avLst/>
          </a:prstGeom>
        </p:spPr>
      </p:pic>
      <p:pic>
        <p:nvPicPr>
          <p:cNvPr id="19" name="Kép 18" descr="\documentclass{article}&#10;\usepackage{amsmath}&#10;\pagestyle{empty}&#10;\begin{document}&#10;&#10;$f_{P4}(\Delta f_{P2})=\dfrac{\lvert \chi_3 \rvert^2+(2b_0+b_1)\Delta f_{P2}-b_0 b_1-2\Delta f_{P2}^2}{b_0-\Delta f_{P2}}$&#10;&#10;&#10;\end{document}" title="IguanaTex Bitmap Display">
            <a:extLst>
              <a:ext uri="{FF2B5EF4-FFF2-40B4-BE49-F238E27FC236}">
                <a16:creationId xmlns:a16="http://schemas.microsoft.com/office/drawing/2014/main" id="{8A9B219F-7EA5-428F-A1BC-7C807E3599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90" y="2636122"/>
            <a:ext cx="5859047" cy="604952"/>
          </a:xfrm>
          <a:prstGeom prst="rect">
            <a:avLst/>
          </a:prstGeom>
        </p:spPr>
      </p:pic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4790DD48-0210-4DB5-BA17-E9CB7A1AFBD8}"/>
              </a:ext>
            </a:extLst>
          </p:cNvPr>
          <p:cNvCxnSpPr>
            <a:cxnSpLocks/>
          </p:cNvCxnSpPr>
          <p:nvPr/>
        </p:nvCxnSpPr>
        <p:spPr>
          <a:xfrm rot="5400000">
            <a:off x="8496606" y="3716491"/>
            <a:ext cx="81870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D2ABD3A-0782-42DD-8A2A-CC2E9197E428}"/>
              </a:ext>
            </a:extLst>
          </p:cNvPr>
          <p:cNvSpPr txBox="1"/>
          <p:nvPr/>
        </p:nvSpPr>
        <p:spPr>
          <a:xfrm>
            <a:off x="9042296" y="3485658"/>
            <a:ext cx="117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fitting</a:t>
            </a:r>
            <a:endParaRPr lang="en-US" sz="2400" dirty="0"/>
          </a:p>
        </p:txBody>
      </p:sp>
      <p:pic>
        <p:nvPicPr>
          <p:cNvPr id="24" name="Kép 23" descr="\documentclass{article}&#10;\usepackage{amsmath}&#10;\pagestyle{empty}&#10;\begin{document}&#10;&#10;$t, \Omega$&#10;&#10;&#10;\end{document}" title="IguanaTex Bitmap Display">
            <a:extLst>
              <a:ext uri="{FF2B5EF4-FFF2-40B4-BE49-F238E27FC236}">
                <a16:creationId xmlns:a16="http://schemas.microsoft.com/office/drawing/2014/main" id="{B11F8742-CB07-4027-8F95-D7C1D8D562F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57" y="4295508"/>
            <a:ext cx="511238" cy="312191"/>
          </a:xfrm>
          <a:prstGeom prst="rect">
            <a:avLst/>
          </a:prstGeom>
        </p:spPr>
      </p:pic>
      <p:sp>
        <p:nvSpPr>
          <p:cNvPr id="25" name="Szövegdoboz 24">
            <a:extLst>
              <a:ext uri="{FF2B5EF4-FFF2-40B4-BE49-F238E27FC236}">
                <a16:creationId xmlns:a16="http://schemas.microsoft.com/office/drawing/2014/main" id="{53F90BDA-3431-404F-942F-EADD3600A683}"/>
              </a:ext>
            </a:extLst>
          </p:cNvPr>
          <p:cNvSpPr txBox="1"/>
          <p:nvPr/>
        </p:nvSpPr>
        <p:spPr>
          <a:xfrm>
            <a:off x="6727680" y="4180107"/>
            <a:ext cx="435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- </a:t>
            </a:r>
            <a:r>
              <a:rPr lang="hu-HU" sz="2400" dirty="0" err="1"/>
              <a:t>Tunneling</a:t>
            </a:r>
            <a:r>
              <a:rPr lang="hu-HU" sz="2400" dirty="0"/>
              <a:t> </a:t>
            </a:r>
            <a:r>
              <a:rPr lang="hu-HU" sz="2400" dirty="0" err="1"/>
              <a:t>amplitudes</a:t>
            </a:r>
            <a:endParaRPr lang="en-US" sz="2400" dirty="0"/>
          </a:p>
        </p:txBody>
      </p:sp>
      <p:pic>
        <p:nvPicPr>
          <p:cNvPr id="10" name="Picture 9" descr="\documentclass{article}&#10;\usepackage{amsmath}&#10;\pagestyle{empty}&#10;\begin{document}&#10;&#10;&#10;$t=(18.1 \pm 1.9)$ $\mu$eV&#10;&#10;\end{document}" title="IguanaTex Bitmap Display">
            <a:extLst>
              <a:ext uri="{FF2B5EF4-FFF2-40B4-BE49-F238E27FC236}">
                <a16:creationId xmlns:a16="http://schemas.microsoft.com/office/drawing/2014/main" id="{D9B9989D-D67F-4F09-8068-4E4F485B9FA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55" y="5180278"/>
            <a:ext cx="3357714" cy="381714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\Omega=(14.3 \pm 2.4)$ $\mu$eV&#10;&#10;&#10;\end{document}" title="IguanaTex Bitmap Display">
            <a:extLst>
              <a:ext uri="{FF2B5EF4-FFF2-40B4-BE49-F238E27FC236}">
                <a16:creationId xmlns:a16="http://schemas.microsoft.com/office/drawing/2014/main" id="{801EFD5E-36A3-47F0-B5C5-D5688BAAC34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55" y="5875143"/>
            <a:ext cx="3485714" cy="3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0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192CCB07-3B52-4066-8D5D-FF83A1AC9E36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899649B-D1B3-4FA8-9EBA-DC96363D361A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6E90AB6-86C1-4BCB-8628-747FA69E5DD6}"/>
              </a:ext>
            </a:extLst>
          </p:cNvPr>
          <p:cNvSpPr txBox="1"/>
          <p:nvPr/>
        </p:nvSpPr>
        <p:spPr>
          <a:xfrm>
            <a:off x="179999" y="160256"/>
            <a:ext cx="1012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103E44-77B2-4729-996F-7028B34DC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1" y="1152331"/>
            <a:ext cx="9588646" cy="53103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FD66C7-888B-45B7-9E0B-51636ECF985C}"/>
              </a:ext>
            </a:extLst>
          </p:cNvPr>
          <p:cNvSpPr/>
          <p:nvPr/>
        </p:nvSpPr>
        <p:spPr>
          <a:xfrm>
            <a:off x="9855200" y="1036320"/>
            <a:ext cx="1976982" cy="5693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D6206-3962-417C-8487-5A1126B1B319}"/>
              </a:ext>
            </a:extLst>
          </p:cNvPr>
          <p:cNvSpPr/>
          <p:nvPr/>
        </p:nvSpPr>
        <p:spPr>
          <a:xfrm>
            <a:off x="8219440" y="6106160"/>
            <a:ext cx="1635760" cy="356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2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366B4-FC53-EF5C-6236-C6BD5B785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4C54547B-B538-0DF7-1AC8-77809D1F2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46" y="831793"/>
            <a:ext cx="5157791" cy="6026207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CD1B82F8-1B43-CDC2-CABD-77387B68F181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B209F8F-808A-6EE3-A859-61E4AB949CB7}"/>
              </a:ext>
            </a:extLst>
          </p:cNvPr>
          <p:cNvSpPr txBox="1"/>
          <p:nvPr/>
        </p:nvSpPr>
        <p:spPr>
          <a:xfrm>
            <a:off x="179999" y="160256"/>
            <a:ext cx="1012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Rabi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oscillations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F393CBC-4F08-4DA6-D757-D03047CC3A55}"/>
              </a:ext>
            </a:extLst>
          </p:cNvPr>
          <p:cNvSpPr txBox="1"/>
          <p:nvPr/>
        </p:nvSpPr>
        <p:spPr>
          <a:xfrm>
            <a:off x="354019" y="1438331"/>
            <a:ext cx="5926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800" dirty="0" err="1"/>
              <a:t>Slower</a:t>
            </a:r>
            <a:r>
              <a:rPr lang="hu-HU" sz="2800" dirty="0"/>
              <a:t> </a:t>
            </a:r>
            <a:r>
              <a:rPr lang="hu-HU" sz="2800" dirty="0" err="1"/>
              <a:t>than</a:t>
            </a:r>
            <a:r>
              <a:rPr lang="hu-HU" sz="2800" dirty="0"/>
              <a:t> </a:t>
            </a:r>
            <a:r>
              <a:rPr lang="hu-HU" sz="2800" dirty="0" err="1"/>
              <a:t>fastest</a:t>
            </a:r>
            <a:r>
              <a:rPr lang="hu-HU" sz="2800" dirty="0"/>
              <a:t> </a:t>
            </a:r>
            <a:r>
              <a:rPr lang="hu-HU" sz="2800" dirty="0" err="1"/>
              <a:t>germanium</a:t>
            </a:r>
            <a:r>
              <a:rPr lang="hu-HU" sz="2800" dirty="0"/>
              <a:t> </a:t>
            </a:r>
            <a:r>
              <a:rPr lang="hu-HU" sz="2800" dirty="0" err="1"/>
              <a:t>operations</a:t>
            </a:r>
            <a:endParaRPr lang="en-US" sz="28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5F95B24-D209-B921-5B2C-9509F4BD0958}"/>
              </a:ext>
            </a:extLst>
          </p:cNvPr>
          <p:cNvSpPr txBox="1"/>
          <p:nvPr/>
        </p:nvSpPr>
        <p:spPr>
          <a:xfrm>
            <a:off x="354019" y="2972436"/>
            <a:ext cx="5652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800" dirty="0" err="1"/>
              <a:t>Fidelity</a:t>
            </a:r>
            <a:r>
              <a:rPr lang="hu-HU" sz="2800" dirty="0"/>
              <a:t> is </a:t>
            </a:r>
            <a:r>
              <a:rPr lang="hu-HU" sz="2800" dirty="0" err="1"/>
              <a:t>not</a:t>
            </a:r>
            <a:r>
              <a:rPr lang="hu-HU" sz="2800" dirty="0"/>
              <a:t> </a:t>
            </a:r>
            <a:r>
              <a:rPr lang="hu-HU" sz="2800" dirty="0" err="1"/>
              <a:t>high</a:t>
            </a:r>
            <a:r>
              <a:rPr lang="hu-HU" sz="2800" dirty="0"/>
              <a:t>, </a:t>
            </a:r>
            <a:r>
              <a:rPr lang="hu-HU" sz="2800" dirty="0" err="1"/>
              <a:t>further</a:t>
            </a:r>
            <a:r>
              <a:rPr lang="hu-HU" sz="2800" dirty="0"/>
              <a:t> </a:t>
            </a:r>
            <a:r>
              <a:rPr lang="hu-HU" sz="2800" dirty="0" err="1"/>
              <a:t>optimization</a:t>
            </a:r>
            <a:r>
              <a:rPr lang="hu-HU" sz="2800" dirty="0"/>
              <a:t> </a:t>
            </a:r>
            <a:r>
              <a:rPr lang="hu-HU" sz="2800" dirty="0" err="1"/>
              <a:t>needed</a:t>
            </a:r>
            <a:endParaRPr lang="en-US" sz="28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7B8459B-FDAC-B747-474B-6EDABB3DB6BC}"/>
              </a:ext>
            </a:extLst>
          </p:cNvPr>
          <p:cNvSpPr txBox="1"/>
          <p:nvPr/>
        </p:nvSpPr>
        <p:spPr>
          <a:xfrm>
            <a:off x="354019" y="4291097"/>
            <a:ext cx="565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800" dirty="0" err="1"/>
              <a:t>Larger</a:t>
            </a:r>
            <a:r>
              <a:rPr lang="hu-HU" sz="2800" dirty="0"/>
              <a:t> </a:t>
            </a:r>
            <a:r>
              <a:rPr lang="hu-HU" sz="2800" dirty="0" err="1"/>
              <a:t>driving</a:t>
            </a:r>
            <a:r>
              <a:rPr lang="hu-HU" sz="2800" dirty="0"/>
              <a:t> </a:t>
            </a:r>
            <a:r>
              <a:rPr lang="hu-HU" sz="2800" dirty="0" err="1"/>
              <a:t>amplitude</a:t>
            </a:r>
            <a:r>
              <a:rPr lang="hu-HU" sz="2800" dirty="0"/>
              <a:t> </a:t>
            </a:r>
            <a:r>
              <a:rPr lang="hu-HU" sz="2800" dirty="0" err="1"/>
              <a:t>required</a:t>
            </a:r>
            <a:endParaRPr lang="en-US" sz="2800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91087A5-D522-7289-07E8-1931243E2BFF}"/>
              </a:ext>
            </a:extLst>
          </p:cNvPr>
          <p:cNvSpPr txBox="1"/>
          <p:nvPr/>
        </p:nvSpPr>
        <p:spPr>
          <a:xfrm>
            <a:off x="354019" y="5178871"/>
            <a:ext cx="565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800" dirty="0" err="1"/>
              <a:t>Not</a:t>
            </a:r>
            <a:r>
              <a:rPr lang="hu-HU" sz="2800" dirty="0"/>
              <a:t> </a:t>
            </a:r>
            <a:r>
              <a:rPr lang="hu-HU" sz="2800" dirty="0" err="1"/>
              <a:t>well</a:t>
            </a:r>
            <a:r>
              <a:rPr lang="hu-HU" sz="2800" dirty="0"/>
              <a:t> </a:t>
            </a:r>
            <a:r>
              <a:rPr lang="hu-HU" sz="2800" dirty="0" err="1"/>
              <a:t>understood</a:t>
            </a:r>
            <a:endParaRPr lang="en-US" sz="28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F18F272-5D1B-C8B2-70BE-366DEB880BAC}"/>
              </a:ext>
            </a:extLst>
          </p:cNvPr>
          <p:cNvSpPr txBox="1"/>
          <p:nvPr/>
        </p:nvSpPr>
        <p:spPr>
          <a:xfrm>
            <a:off x="1178521" y="2342303"/>
            <a:ext cx="313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(4 MHz </a:t>
            </a:r>
            <a:r>
              <a:rPr lang="hu-HU" sz="2400" dirty="0" err="1"/>
              <a:t>vs</a:t>
            </a:r>
            <a:r>
              <a:rPr lang="hu-HU" sz="2400" dirty="0"/>
              <a:t> 540 MHz) </a:t>
            </a:r>
            <a:r>
              <a:rPr lang="en-US" sz="2400" dirty="0"/>
              <a:t>[</a:t>
            </a:r>
            <a:r>
              <a:rPr lang="hu-HU" sz="2400" dirty="0"/>
              <a:t>1</a:t>
            </a:r>
            <a:r>
              <a:rPr lang="en-US" sz="2400" dirty="0"/>
              <a:t>]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63136FF-DC37-7D3D-2BF5-96E6B589A327}"/>
              </a:ext>
            </a:extLst>
          </p:cNvPr>
          <p:cNvSpPr txBox="1"/>
          <p:nvPr/>
        </p:nvSpPr>
        <p:spPr>
          <a:xfrm>
            <a:off x="112083" y="6283709"/>
            <a:ext cx="643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hu-HU" sz="1200" dirty="0"/>
              <a:t>1</a:t>
            </a:r>
            <a:r>
              <a:rPr lang="en-US" sz="1200" dirty="0"/>
              <a:t>] - Wang, K., Xu, G., Gao, F., Liu, H., Ma, R. L., Zhang, X., ... &amp; Guo, G. P. (2022). Ultrafast coherent control of a hole spin qubit in a germanium quantum dot. </a:t>
            </a:r>
            <a:r>
              <a:rPr lang="en-US" sz="1200" i="1" dirty="0"/>
              <a:t>Nature Communications</a:t>
            </a:r>
            <a:r>
              <a:rPr lang="en-US" sz="1200" dirty="0"/>
              <a:t>, </a:t>
            </a:r>
            <a:r>
              <a:rPr lang="en-US" sz="1200" i="1" dirty="0"/>
              <a:t>13</a:t>
            </a:r>
            <a:r>
              <a:rPr lang="en-US" sz="1200" dirty="0"/>
              <a:t>(1), 206.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C927953-CFBE-97E2-64C9-43D90039A803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868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1B1B47FF-4189-49FE-A533-79C3FFB613C8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26FB733-5C78-42D2-866A-A4D5A2EFF1A3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AE98F72-F7C4-4855-B36A-BB737A939784}"/>
              </a:ext>
            </a:extLst>
          </p:cNvPr>
          <p:cNvSpPr txBox="1"/>
          <p:nvPr/>
        </p:nvSpPr>
        <p:spPr>
          <a:xfrm>
            <a:off x="179999" y="160256"/>
            <a:ext cx="1012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01EC835-F9AC-401C-B734-E806C939AF48}"/>
              </a:ext>
            </a:extLst>
          </p:cNvPr>
          <p:cNvSpPr txBox="1"/>
          <p:nvPr/>
        </p:nvSpPr>
        <p:spPr>
          <a:xfrm>
            <a:off x="596900" y="1612862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err="1"/>
              <a:t>First</a:t>
            </a:r>
            <a:r>
              <a:rPr lang="hu-HU" sz="2800" dirty="0"/>
              <a:t> </a:t>
            </a:r>
            <a:r>
              <a:rPr lang="hu-HU" sz="2800" dirty="0" err="1"/>
              <a:t>experimental</a:t>
            </a:r>
            <a:r>
              <a:rPr lang="hu-HU" sz="2800" dirty="0"/>
              <a:t> </a:t>
            </a:r>
            <a:r>
              <a:rPr lang="hu-HU" sz="2800" dirty="0" err="1"/>
              <a:t>demonstration</a:t>
            </a:r>
            <a:r>
              <a:rPr lang="hu-HU" sz="2800" dirty="0"/>
              <a:t> of </a:t>
            </a:r>
            <a:r>
              <a:rPr lang="hu-HU" sz="2800" dirty="0" err="1"/>
              <a:t>bichromatic</a:t>
            </a:r>
            <a:r>
              <a:rPr lang="hu-HU" sz="2800" dirty="0"/>
              <a:t> </a:t>
            </a:r>
            <a:r>
              <a:rPr lang="hu-HU" sz="2800" dirty="0" err="1"/>
              <a:t>driving</a:t>
            </a:r>
            <a:r>
              <a:rPr lang="hu-HU" sz="2800" dirty="0"/>
              <a:t> of spin </a:t>
            </a:r>
            <a:r>
              <a:rPr lang="hu-HU" sz="2800" dirty="0" err="1"/>
              <a:t>qubits</a:t>
            </a:r>
            <a:endParaRPr lang="en-US" sz="28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1AC259B-F197-4780-8789-3FA847B2CB37}"/>
              </a:ext>
            </a:extLst>
          </p:cNvPr>
          <p:cNvSpPr txBox="1"/>
          <p:nvPr/>
        </p:nvSpPr>
        <p:spPr>
          <a:xfrm>
            <a:off x="596899" y="5111893"/>
            <a:ext cx="6707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err="1"/>
              <a:t>Bichromatic</a:t>
            </a:r>
            <a:r>
              <a:rPr lang="hu-HU" sz="2800" dirty="0"/>
              <a:t> </a:t>
            </a:r>
            <a:r>
              <a:rPr lang="hu-HU" sz="2800" dirty="0" err="1"/>
              <a:t>driving</a:t>
            </a:r>
            <a:r>
              <a:rPr lang="hu-HU" sz="2800" dirty="0"/>
              <a:t> in </a:t>
            </a:r>
            <a:r>
              <a:rPr lang="hu-HU" sz="2800" dirty="0" err="1"/>
              <a:t>large</a:t>
            </a:r>
            <a:r>
              <a:rPr lang="hu-HU" sz="2800" dirty="0"/>
              <a:t> </a:t>
            </a:r>
            <a:r>
              <a:rPr lang="hu-HU" sz="2800" dirty="0" err="1"/>
              <a:t>qubit</a:t>
            </a:r>
            <a:r>
              <a:rPr lang="hu-HU" sz="2800" dirty="0"/>
              <a:t> </a:t>
            </a:r>
            <a:r>
              <a:rPr lang="hu-HU" sz="2800" dirty="0" err="1"/>
              <a:t>arrays</a:t>
            </a:r>
            <a:r>
              <a:rPr lang="hu-HU" sz="2800" dirty="0"/>
              <a:t> </a:t>
            </a:r>
            <a:r>
              <a:rPr lang="hu-HU" sz="2800" dirty="0" err="1"/>
              <a:t>might</a:t>
            </a:r>
            <a:r>
              <a:rPr lang="hu-HU" sz="2800" dirty="0"/>
              <a:t> be an </a:t>
            </a:r>
            <a:r>
              <a:rPr lang="hu-HU" sz="2800" dirty="0" err="1"/>
              <a:t>efficient</a:t>
            </a:r>
            <a:r>
              <a:rPr lang="hu-HU" sz="2800" dirty="0"/>
              <a:t> </a:t>
            </a:r>
            <a:r>
              <a:rPr lang="hu-HU" sz="2800" dirty="0" err="1"/>
              <a:t>driving</a:t>
            </a:r>
            <a:r>
              <a:rPr lang="hu-HU" sz="2800" dirty="0"/>
              <a:t> </a:t>
            </a:r>
            <a:r>
              <a:rPr lang="hu-HU" sz="2800" dirty="0" err="1"/>
              <a:t>scheme</a:t>
            </a:r>
            <a:endParaRPr lang="en-US" sz="28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CA5314C-E99C-4FD0-8329-46CA16A53ED2}"/>
              </a:ext>
            </a:extLst>
          </p:cNvPr>
          <p:cNvSpPr txBox="1"/>
          <p:nvPr/>
        </p:nvSpPr>
        <p:spPr>
          <a:xfrm>
            <a:off x="596900" y="3146933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err="1"/>
              <a:t>By</a:t>
            </a:r>
            <a:r>
              <a:rPr lang="hu-HU" sz="2800" dirty="0"/>
              <a:t> fitting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spectrums</a:t>
            </a:r>
            <a:r>
              <a:rPr lang="hu-HU" sz="2800" dirty="0"/>
              <a:t> and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anticrossings</a:t>
            </a:r>
            <a:r>
              <a:rPr lang="hu-HU" sz="2800" dirty="0"/>
              <a:t>,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model</a:t>
            </a:r>
            <a:r>
              <a:rPr lang="hu-HU" sz="2800" dirty="0"/>
              <a:t> </a:t>
            </a:r>
            <a:r>
              <a:rPr lang="hu-HU" sz="2800" dirty="0" err="1"/>
              <a:t>parameters</a:t>
            </a:r>
            <a:r>
              <a:rPr lang="hu-HU" sz="2800" dirty="0"/>
              <a:t> </a:t>
            </a:r>
            <a:r>
              <a:rPr lang="hu-HU" sz="2800" dirty="0" err="1"/>
              <a:t>could</a:t>
            </a:r>
            <a:r>
              <a:rPr lang="hu-HU" sz="2800" dirty="0"/>
              <a:t> be </a:t>
            </a:r>
            <a:r>
              <a:rPr lang="hu-HU" sz="2800" dirty="0" err="1"/>
              <a:t>determined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540FBB-D8B6-4048-8497-8D9C0E13FE68}"/>
              </a:ext>
            </a:extLst>
          </p:cNvPr>
          <p:cNvSpPr/>
          <p:nvPr/>
        </p:nvSpPr>
        <p:spPr>
          <a:xfrm>
            <a:off x="10708640" y="6500154"/>
            <a:ext cx="937260" cy="312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66623D0-7893-F1A8-7EA5-9DCFB6E17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64" y="1228472"/>
            <a:ext cx="4270336" cy="48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11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8FEEBF7E-1037-4918-B3B9-8280843FFB38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E7B165C-4377-40AA-A90C-DA8C0F0254C8}"/>
              </a:ext>
            </a:extLst>
          </p:cNvPr>
          <p:cNvSpPr txBox="1"/>
          <p:nvPr/>
        </p:nvSpPr>
        <p:spPr>
          <a:xfrm>
            <a:off x="1814057" y="-66031"/>
            <a:ext cx="846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err="1"/>
              <a:t>Thank</a:t>
            </a:r>
            <a:r>
              <a:rPr lang="hu-HU" sz="5400" dirty="0"/>
              <a:t> </a:t>
            </a:r>
            <a:r>
              <a:rPr lang="hu-HU" sz="5400" dirty="0" err="1"/>
              <a:t>you</a:t>
            </a:r>
            <a:r>
              <a:rPr lang="hu-HU" sz="5400" dirty="0"/>
              <a:t> </a:t>
            </a:r>
            <a:r>
              <a:rPr lang="hu-HU" sz="5400" dirty="0" err="1"/>
              <a:t>for</a:t>
            </a:r>
            <a:r>
              <a:rPr lang="hu-HU" sz="5400" dirty="0"/>
              <a:t> </a:t>
            </a:r>
            <a:r>
              <a:rPr lang="hu-HU" sz="5400" dirty="0" err="1"/>
              <a:t>your</a:t>
            </a:r>
            <a:r>
              <a:rPr lang="hu-HU" sz="5400" dirty="0"/>
              <a:t> </a:t>
            </a:r>
            <a:r>
              <a:rPr lang="hu-HU" sz="5400" dirty="0" err="1"/>
              <a:t>attention</a:t>
            </a:r>
            <a:r>
              <a:rPr lang="hu-HU" sz="5400" dirty="0"/>
              <a:t>!</a:t>
            </a:r>
            <a:endParaRPr lang="en-US" sz="54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604B32D-6799-4E1F-B3AB-5E78662069E4}"/>
              </a:ext>
            </a:extLst>
          </p:cNvPr>
          <p:cNvSpPr txBox="1"/>
          <p:nvPr/>
        </p:nvSpPr>
        <p:spPr>
          <a:xfrm>
            <a:off x="3903050" y="1476316"/>
            <a:ext cx="454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err="1"/>
              <a:t>Author</a:t>
            </a:r>
            <a:r>
              <a:rPr lang="hu-HU" sz="4000" dirty="0"/>
              <a:t> </a:t>
            </a:r>
            <a:r>
              <a:rPr lang="hu-HU" sz="4000" dirty="0" err="1"/>
              <a:t>contributions</a:t>
            </a:r>
            <a:endParaRPr lang="en-US" sz="40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40B727F-B636-432F-811A-ABF0C9DEADF9}"/>
              </a:ext>
            </a:extLst>
          </p:cNvPr>
          <p:cNvSpPr txBox="1"/>
          <p:nvPr/>
        </p:nvSpPr>
        <p:spPr>
          <a:xfrm>
            <a:off x="499450" y="3065228"/>
            <a:ext cx="3152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Delft – </a:t>
            </a:r>
            <a:r>
              <a:rPr lang="hu-HU" sz="2800" b="1" dirty="0" err="1"/>
              <a:t>Experiments</a:t>
            </a:r>
            <a:endParaRPr lang="en-US" sz="2800" b="1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5F39CB6-2257-464A-8B2F-BA4D7950712C}"/>
              </a:ext>
            </a:extLst>
          </p:cNvPr>
          <p:cNvSpPr txBox="1"/>
          <p:nvPr/>
        </p:nvSpPr>
        <p:spPr>
          <a:xfrm>
            <a:off x="3903050" y="3065228"/>
            <a:ext cx="45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Delft – </a:t>
            </a:r>
            <a:r>
              <a:rPr lang="hu-HU" sz="2800" b="1" dirty="0" err="1"/>
              <a:t>Device</a:t>
            </a:r>
            <a:r>
              <a:rPr lang="hu-HU" sz="2800" b="1" dirty="0"/>
              <a:t> </a:t>
            </a:r>
            <a:r>
              <a:rPr lang="hu-HU" sz="2800" b="1" dirty="0" err="1"/>
              <a:t>development</a:t>
            </a:r>
            <a:endParaRPr lang="en-US" sz="2800" b="1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364CA96-1B32-4180-930A-60D9312DC197}"/>
              </a:ext>
            </a:extLst>
          </p:cNvPr>
          <p:cNvSpPr txBox="1"/>
          <p:nvPr/>
        </p:nvSpPr>
        <p:spPr>
          <a:xfrm>
            <a:off x="8701017" y="3065228"/>
            <a:ext cx="326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Budapest – </a:t>
            </a:r>
            <a:r>
              <a:rPr lang="hu-HU" sz="2800" b="1" dirty="0" err="1"/>
              <a:t>Theory</a:t>
            </a:r>
            <a:r>
              <a:rPr lang="en-US" sz="2800" b="1" dirty="0"/>
              <a:t> 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F5E07B1-780F-46EC-A50F-6B447FD20E76}"/>
              </a:ext>
            </a:extLst>
          </p:cNvPr>
          <p:cNvSpPr txBox="1"/>
          <p:nvPr/>
        </p:nvSpPr>
        <p:spPr>
          <a:xfrm>
            <a:off x="677683" y="3662916"/>
            <a:ext cx="31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Valentin John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Francesco </a:t>
            </a:r>
            <a:r>
              <a:rPr lang="en-US" sz="2400" dirty="0" err="1"/>
              <a:t>Borsoi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/>
              <a:t>Chien</a:t>
            </a:r>
            <a:r>
              <a:rPr lang="en-US" sz="2400" dirty="0"/>
              <a:t>-An Wang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Floor van </a:t>
            </a:r>
            <a:r>
              <a:rPr lang="en-US" sz="2400" dirty="0" err="1"/>
              <a:t>Riggelen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Menno </a:t>
            </a:r>
            <a:r>
              <a:rPr lang="en-US" sz="2400" dirty="0" err="1"/>
              <a:t>Veldhorst</a:t>
            </a:r>
            <a:endParaRPr lang="en-US" sz="24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E7483EB-0826-4C5B-B341-8AFD1F698329}"/>
              </a:ext>
            </a:extLst>
          </p:cNvPr>
          <p:cNvSpPr txBox="1"/>
          <p:nvPr/>
        </p:nvSpPr>
        <p:spPr>
          <a:xfrm>
            <a:off x="4625850" y="3662916"/>
            <a:ext cx="31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William Lawrie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Amir </a:t>
            </a:r>
            <a:r>
              <a:rPr lang="en-US" sz="2400" dirty="0" err="1"/>
              <a:t>Sammak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Nico </a:t>
            </a:r>
            <a:r>
              <a:rPr lang="hu-HU" sz="2400" dirty="0"/>
              <a:t>W. </a:t>
            </a:r>
            <a:r>
              <a:rPr lang="en-US" sz="2400" dirty="0" err="1"/>
              <a:t>Hendrickx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Giordano </a:t>
            </a:r>
            <a:r>
              <a:rPr lang="en-US" sz="2400" dirty="0" err="1"/>
              <a:t>Scappucci</a:t>
            </a:r>
            <a:endParaRPr lang="en-US" sz="2400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6A75FF3C-5A6B-46FD-8D6D-A32C890D1C28}"/>
              </a:ext>
            </a:extLst>
          </p:cNvPr>
          <p:cNvSpPr txBox="1"/>
          <p:nvPr/>
        </p:nvSpPr>
        <p:spPr>
          <a:xfrm>
            <a:off x="8781367" y="3662916"/>
            <a:ext cx="31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/>
              <a:t>Zoltán György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/>
              <a:t>Gábor Széchenyi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/>
              <a:t>András Pályi</a:t>
            </a:r>
            <a:endParaRPr lang="en-US" sz="24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19CB99B-0C19-8625-0C1E-BDFBDF004A29}"/>
              </a:ext>
            </a:extLst>
          </p:cNvPr>
          <p:cNvSpPr txBox="1"/>
          <p:nvPr/>
        </p:nvSpPr>
        <p:spPr>
          <a:xfrm>
            <a:off x="132718" y="6333746"/>
            <a:ext cx="1192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John, V., </a:t>
            </a:r>
            <a:r>
              <a:rPr lang="hu-HU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Borsoi</a:t>
            </a:r>
            <a:r>
              <a:rPr lang="hu-HU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F., György, Z., </a:t>
            </a:r>
            <a:r>
              <a:rPr lang="hu-HU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Wang</a:t>
            </a:r>
            <a:r>
              <a:rPr lang="hu-HU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A., Széchenyi, G., van </a:t>
            </a:r>
            <a:r>
              <a:rPr lang="hu-HU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Riggelen-Doelman</a:t>
            </a:r>
            <a:r>
              <a:rPr lang="hu-HU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F., ... &amp; </a:t>
            </a:r>
            <a:r>
              <a:rPr lang="hu-HU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Veldhorst</a:t>
            </a:r>
            <a:r>
              <a:rPr lang="hu-HU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(2024). </a:t>
            </a:r>
            <a:r>
              <a:rPr lang="hu-HU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Bichromatic</a:t>
            </a:r>
            <a:r>
              <a:rPr lang="hu-HU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Rabi </a:t>
            </a:r>
            <a:r>
              <a:rPr lang="hu-HU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control</a:t>
            </a:r>
            <a:r>
              <a:rPr lang="hu-HU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hu-HU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semiconductor</a:t>
            </a:r>
            <a:r>
              <a:rPr lang="hu-HU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qubits</a:t>
            </a:r>
            <a:r>
              <a:rPr lang="hu-HU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hu-HU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Physical</a:t>
            </a:r>
            <a:r>
              <a:rPr lang="hu-HU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review</a:t>
            </a:r>
            <a:r>
              <a:rPr lang="hu-HU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letters</a:t>
            </a:r>
            <a:r>
              <a:rPr lang="hu-HU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hu-HU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132</a:t>
            </a:r>
            <a:r>
              <a:rPr lang="hu-HU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(6), 067001.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67266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09636635-C677-4119-9E51-808FAB20ADE4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8DA2EFF-960A-48D6-8D25-8ADDC5FBB3DE}"/>
              </a:ext>
            </a:extLst>
          </p:cNvPr>
          <p:cNvSpPr txBox="1"/>
          <p:nvPr/>
        </p:nvSpPr>
        <p:spPr>
          <a:xfrm>
            <a:off x="180000" y="160256"/>
            <a:ext cx="754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 err="1">
                <a:solidFill>
                  <a:prstClr val="black"/>
                </a:solidFill>
                <a:latin typeface="Calibri" panose="020F0502020204030204"/>
              </a:rPr>
              <a:t>Germanium</a:t>
            </a:r>
            <a:r>
              <a:rPr lang="hu-HU" sz="3600" b="1" dirty="0">
                <a:solidFill>
                  <a:prstClr val="black"/>
                </a:solidFill>
                <a:latin typeface="Calibri" panose="020F0502020204030204"/>
              </a:rPr>
              <a:t> spin </a:t>
            </a:r>
            <a:r>
              <a:rPr lang="hu-HU" sz="3600" b="1" dirty="0" err="1">
                <a:solidFill>
                  <a:prstClr val="black"/>
                </a:solidFill>
                <a:latin typeface="Calibri" panose="020F0502020204030204"/>
              </a:rPr>
              <a:t>qubits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2970AD3-F11F-49C4-8D82-A57E1326ADF2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CA268BD-0B14-445E-A902-6486AFB63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1" y="1265939"/>
            <a:ext cx="3668739" cy="3641664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9BB184F5-4E93-410D-BE04-606AF0A4AB2F}"/>
              </a:ext>
            </a:extLst>
          </p:cNvPr>
          <p:cNvSpPr txBox="1"/>
          <p:nvPr/>
        </p:nvSpPr>
        <p:spPr>
          <a:xfrm>
            <a:off x="605085" y="4907603"/>
            <a:ext cx="385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Hendrickx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Nico W., et al. "A four-qubit germanium quantum processor."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591.7851 (2021): 580-585.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B51616B-B202-4657-A1FA-99A48C6E04EC}"/>
              </a:ext>
            </a:extLst>
          </p:cNvPr>
          <p:cNvSpPr txBox="1"/>
          <p:nvPr/>
        </p:nvSpPr>
        <p:spPr>
          <a:xfrm>
            <a:off x="892368" y="5893635"/>
            <a:ext cx="7385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err="1"/>
              <a:t>Advantage</a:t>
            </a:r>
            <a:r>
              <a:rPr lang="hu-HU" sz="3200" dirty="0"/>
              <a:t>: </a:t>
            </a:r>
            <a:r>
              <a:rPr lang="hu-HU" sz="3200" dirty="0" err="1"/>
              <a:t>small</a:t>
            </a:r>
            <a:r>
              <a:rPr lang="hu-HU" sz="3200" dirty="0"/>
              <a:t> </a:t>
            </a:r>
            <a:r>
              <a:rPr lang="hu-HU" sz="3200" dirty="0" err="1"/>
              <a:t>size</a:t>
            </a:r>
            <a:r>
              <a:rPr lang="hu-HU" sz="3200" dirty="0"/>
              <a:t>, </a:t>
            </a:r>
            <a:r>
              <a:rPr lang="hu-HU" sz="3200" dirty="0" err="1"/>
              <a:t>scalability</a:t>
            </a:r>
            <a:endParaRPr lang="en-US" sz="3200" dirty="0"/>
          </a:p>
        </p:txBody>
      </p:sp>
      <p:pic>
        <p:nvPicPr>
          <p:cNvPr id="11" name="Kép 20">
            <a:extLst>
              <a:ext uri="{FF2B5EF4-FFF2-40B4-BE49-F238E27FC236}">
                <a16:creationId xmlns:a16="http://schemas.microsoft.com/office/drawing/2014/main" id="{9FCA8A11-9D9D-42E2-862C-F30BAC62C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63" y="1390622"/>
            <a:ext cx="6039717" cy="2857910"/>
          </a:xfrm>
          <a:prstGeom prst="rect">
            <a:avLst/>
          </a:prstGeom>
        </p:spPr>
      </p:pic>
      <p:pic>
        <p:nvPicPr>
          <p:cNvPr id="16" name="Ábra 23">
            <a:extLst>
              <a:ext uri="{FF2B5EF4-FFF2-40B4-BE49-F238E27FC236}">
                <a16:creationId xmlns:a16="http://schemas.microsoft.com/office/drawing/2014/main" id="{7E11E512-FFF7-4151-86D8-2187F5147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74512" y="2327446"/>
            <a:ext cx="459896" cy="984261"/>
          </a:xfrm>
          <a:prstGeom prst="rect">
            <a:avLst/>
          </a:prstGeom>
        </p:spPr>
      </p:pic>
      <p:pic>
        <p:nvPicPr>
          <p:cNvPr id="17" name="Ábra 24">
            <a:extLst>
              <a:ext uri="{FF2B5EF4-FFF2-40B4-BE49-F238E27FC236}">
                <a16:creationId xmlns:a16="http://schemas.microsoft.com/office/drawing/2014/main" id="{E106FEF2-BABB-4503-BD8E-02EF33379C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6808" y="2819576"/>
            <a:ext cx="459896" cy="98426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79E046-24D9-439C-B94D-9C34B1068206}"/>
              </a:ext>
            </a:extLst>
          </p:cNvPr>
          <p:cNvCxnSpPr/>
          <p:nvPr/>
        </p:nvCxnSpPr>
        <p:spPr>
          <a:xfrm>
            <a:off x="6351456" y="1985487"/>
            <a:ext cx="12192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8DFDA72-EF0A-4967-848F-50C08CDE2027}"/>
              </a:ext>
            </a:extLst>
          </p:cNvPr>
          <p:cNvSpPr txBox="1"/>
          <p:nvPr/>
        </p:nvSpPr>
        <p:spPr>
          <a:xfrm>
            <a:off x="6795716" y="1361036"/>
            <a:ext cx="56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/>
              <a:t>B</a:t>
            </a:r>
            <a:endParaRPr lang="en-US" sz="3200" b="1" i="1" dirty="0"/>
          </a:p>
        </p:txBody>
      </p:sp>
      <p:sp>
        <p:nvSpPr>
          <p:cNvPr id="26" name="Szövegdoboz 13">
            <a:extLst>
              <a:ext uri="{FF2B5EF4-FFF2-40B4-BE49-F238E27FC236}">
                <a16:creationId xmlns:a16="http://schemas.microsoft.com/office/drawing/2014/main" id="{EB4C829F-89ED-4BBD-9EA1-A060C2C64977}"/>
              </a:ext>
            </a:extLst>
          </p:cNvPr>
          <p:cNvSpPr txBox="1"/>
          <p:nvPr/>
        </p:nvSpPr>
        <p:spPr>
          <a:xfrm>
            <a:off x="4794795" y="4914004"/>
            <a:ext cx="188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Qubit: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EB9D1-55FA-468B-9146-A5C1937CECEF}"/>
              </a:ext>
            </a:extLst>
          </p:cNvPr>
          <p:cNvSpPr txBox="1"/>
          <p:nvPr/>
        </p:nvSpPr>
        <p:spPr>
          <a:xfrm>
            <a:off x="3222567" y="4263585"/>
            <a:ext cx="98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100 nm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Kép 12" descr="\documentclass{article}&#10;\usepackage{amsmath}&#10;\usepackage{physics}&#10;\pagestyle{empty}&#10;\begin{document}&#10;&#10;$\ket{\Psi}=\cos{(\theta/2)}\ket{\downarrow}+\mathrm{e}^{i\phi}\sin{(\theta/2)}\ket{\uparrow}$&#10;&#10;&#10;\end{document}" title="IguanaTex Bitmap Display">
            <a:extLst>
              <a:ext uri="{FF2B5EF4-FFF2-40B4-BE49-F238E27FC236}">
                <a16:creationId xmlns:a16="http://schemas.microsoft.com/office/drawing/2014/main" id="{5C3CB8C9-F7DA-5D02-8016-7B896B9D19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08" y="5015674"/>
            <a:ext cx="5327504" cy="38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25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192CCB07-3B52-4066-8D5D-FF83A1AC9E36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6E90AB6-86C1-4BCB-8628-747FA69E5DD6}"/>
              </a:ext>
            </a:extLst>
          </p:cNvPr>
          <p:cNvSpPr txBox="1"/>
          <p:nvPr/>
        </p:nvSpPr>
        <p:spPr>
          <a:xfrm>
            <a:off x="179999" y="160256"/>
            <a:ext cx="1012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1C645D8-29DC-4EE6-ABAA-F71FE0BE7D72}"/>
              </a:ext>
            </a:extLst>
          </p:cNvPr>
          <p:cNvSpPr txBox="1"/>
          <p:nvPr/>
        </p:nvSpPr>
        <p:spPr>
          <a:xfrm>
            <a:off x="418785" y="5804390"/>
            <a:ext cx="45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Changing the detuning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1DF67C-FFDD-4056-8A20-BECBACC5F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8" y="967094"/>
            <a:ext cx="3754631" cy="4596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103E44-77B2-4729-996F-7028B34DC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08" y="1438331"/>
            <a:ext cx="7123314" cy="394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15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E1E11B79-649A-4F9E-8EBA-79B9531CE32E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C8F42BD-C26C-453A-8F44-ACA5CFB26060}"/>
              </a:ext>
            </a:extLst>
          </p:cNvPr>
          <p:cNvSpPr txBox="1"/>
          <p:nvPr/>
        </p:nvSpPr>
        <p:spPr>
          <a:xfrm>
            <a:off x="179999" y="160256"/>
            <a:ext cx="1012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Description of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anticrossings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FEE102C-5133-46D0-A505-76F2A25A7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0" y="1014501"/>
            <a:ext cx="4019757" cy="3765744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6E193FDE-F786-41B2-8D4F-9BA15B5CC5B8}"/>
              </a:ext>
            </a:extLst>
          </p:cNvPr>
          <p:cNvSpPr txBox="1"/>
          <p:nvPr/>
        </p:nvSpPr>
        <p:spPr>
          <a:xfrm>
            <a:off x="5596475" y="1100585"/>
            <a:ext cx="4859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Three degenerate </a:t>
            </a:r>
            <a:r>
              <a:rPr lang="en-US" sz="2800" dirty="0" err="1"/>
              <a:t>Floquet</a:t>
            </a:r>
            <a:r>
              <a:rPr lang="en-US" sz="2800" dirty="0"/>
              <a:t>-levels</a:t>
            </a:r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6A5A0B2A-CEB5-434A-827D-5880E449934D}"/>
              </a:ext>
            </a:extLst>
          </p:cNvPr>
          <p:cNvCxnSpPr>
            <a:cxnSpLocks/>
          </p:cNvCxnSpPr>
          <p:nvPr/>
        </p:nvCxnSpPr>
        <p:spPr>
          <a:xfrm>
            <a:off x="8026178" y="1579858"/>
            <a:ext cx="0" cy="87626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5FB411D-1712-4B8D-B830-166B67FEBA04}"/>
              </a:ext>
            </a:extLst>
          </p:cNvPr>
          <p:cNvSpPr txBox="1"/>
          <p:nvPr/>
        </p:nvSpPr>
        <p:spPr>
          <a:xfrm>
            <a:off x="6057060" y="2368568"/>
            <a:ext cx="393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3x3 effective Hamiltonian</a:t>
            </a:r>
          </a:p>
        </p:txBody>
      </p: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271606A9-7872-4D8D-BD79-756BBDC6EECD}"/>
              </a:ext>
            </a:extLst>
          </p:cNvPr>
          <p:cNvCxnSpPr>
            <a:cxnSpLocks/>
          </p:cNvCxnSpPr>
          <p:nvPr/>
        </p:nvCxnSpPr>
        <p:spPr>
          <a:xfrm>
            <a:off x="8026177" y="2955852"/>
            <a:ext cx="0" cy="87626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FD5E9D5-8B1A-43C4-A631-63B1401962A0}"/>
              </a:ext>
            </a:extLst>
          </p:cNvPr>
          <p:cNvSpPr txBox="1"/>
          <p:nvPr/>
        </p:nvSpPr>
        <p:spPr>
          <a:xfrm>
            <a:off x="4970544" y="3958324"/>
            <a:ext cx="61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Condition for </a:t>
            </a:r>
            <a:r>
              <a:rPr lang="en-US" sz="2800" dirty="0" err="1"/>
              <a:t>anticrossing</a:t>
            </a:r>
            <a:r>
              <a:rPr lang="en-US" sz="2800" dirty="0"/>
              <a:t>, AC Stark shift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5F700C3C-2044-401C-9F9D-611DDA2CB578}"/>
              </a:ext>
            </a:extLst>
          </p:cNvPr>
          <p:cNvSpPr txBox="1"/>
          <p:nvPr/>
        </p:nvSpPr>
        <p:spPr>
          <a:xfrm>
            <a:off x="604651" y="5175931"/>
            <a:ext cx="742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single-photon &gt; two-photon &gt; three-photon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5AA24C1D-4BE0-4129-9808-2370019AD2ED}"/>
              </a:ext>
            </a:extLst>
          </p:cNvPr>
          <p:cNvSpPr txBox="1"/>
          <p:nvPr/>
        </p:nvSpPr>
        <p:spPr>
          <a:xfrm>
            <a:off x="604651" y="5825360"/>
            <a:ext cx="5206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Driving with P2 &gt; P4</a:t>
            </a:r>
            <a:r>
              <a:rPr lang="hu-HU" sz="2800" dirty="0"/>
              <a:t> </a:t>
            </a:r>
            <a:endParaRPr lang="en-US" sz="2800" dirty="0"/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D430F062-31DE-4D02-B1AE-4A6B07437A72}"/>
              </a:ext>
            </a:extLst>
          </p:cNvPr>
          <p:cNvCxnSpPr/>
          <p:nvPr/>
        </p:nvCxnSpPr>
        <p:spPr>
          <a:xfrm>
            <a:off x="7357730" y="5910421"/>
            <a:ext cx="81870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2B02AB8-4462-4007-9F42-337E6F3D06F9}"/>
              </a:ext>
            </a:extLst>
          </p:cNvPr>
          <p:cNvSpPr txBox="1"/>
          <p:nvPr/>
        </p:nvSpPr>
        <p:spPr>
          <a:xfrm>
            <a:off x="8208651" y="5464490"/>
            <a:ext cx="3654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Predicting crossings and </a:t>
            </a:r>
            <a:r>
              <a:rPr lang="en-US" sz="2800" dirty="0" err="1"/>
              <a:t>anticrossings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6293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608924C6-B065-4E57-B015-27404E6507A5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8A73DFD-A38B-4950-933D-CF3FC22079EB}"/>
              </a:ext>
            </a:extLst>
          </p:cNvPr>
          <p:cNvSpPr txBox="1"/>
          <p:nvPr/>
        </p:nvSpPr>
        <p:spPr>
          <a:xfrm>
            <a:off x="179999" y="160256"/>
            <a:ext cx="1012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Characterization of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anticrossings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FB06FAC-0BD0-48A0-832A-28E8FACD5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6" y="2069042"/>
            <a:ext cx="4597612" cy="462870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1E4F668-509B-4EA3-9750-29EE4EF97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5" y="2032466"/>
            <a:ext cx="5687579" cy="4665278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C105F11F-EED7-48EB-BE8B-45D2DF284173}"/>
              </a:ext>
            </a:extLst>
          </p:cNvPr>
          <p:cNvSpPr txBox="1"/>
          <p:nvPr/>
        </p:nvSpPr>
        <p:spPr>
          <a:xfrm>
            <a:off x="654304" y="1232855"/>
            <a:ext cx="479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Single-photon and two-photon lines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1A250A7C-8CF9-4D43-9CE3-6E64B55666FF}"/>
              </a:ext>
            </a:extLst>
          </p:cNvPr>
          <p:cNvSpPr txBox="1"/>
          <p:nvPr/>
        </p:nvSpPr>
        <p:spPr>
          <a:xfrm>
            <a:off x="5844098" y="1214567"/>
            <a:ext cx="479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Two- and three-photon lines</a:t>
            </a:r>
          </a:p>
        </p:txBody>
      </p:sp>
    </p:spTree>
    <p:extLst>
      <p:ext uri="{BB962C8B-B14F-4D97-AF65-F5344CB8AC3E}">
        <p14:creationId xmlns:p14="http://schemas.microsoft.com/office/powerpoint/2010/main" val="962610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5F914C3B-22EC-4233-94CD-B205C11D41C2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5">
            <a:extLst>
              <a:ext uri="{FF2B5EF4-FFF2-40B4-BE49-F238E27FC236}">
                <a16:creationId xmlns:a16="http://schemas.microsoft.com/office/drawing/2014/main" id="{EDA13D3C-017E-4FDE-873B-B968BA581186}"/>
              </a:ext>
            </a:extLst>
          </p:cNvPr>
          <p:cNvSpPr txBox="1"/>
          <p:nvPr/>
        </p:nvSpPr>
        <p:spPr>
          <a:xfrm>
            <a:off x="179999" y="160256"/>
            <a:ext cx="1012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Problem with Rabi frequencies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A0408-EA55-409F-8CFE-7237415DF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0" y="2566970"/>
            <a:ext cx="10033516" cy="3499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0776DB-0CED-45A0-B621-786D421C4DE6}"/>
              </a:ext>
            </a:extLst>
          </p:cNvPr>
          <p:cNvSpPr txBox="1"/>
          <p:nvPr/>
        </p:nvSpPr>
        <p:spPr>
          <a:xfrm>
            <a:off x="3034766" y="1676217"/>
            <a:ext cx="578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Problem with driving using P4</a:t>
            </a:r>
          </a:p>
        </p:txBody>
      </p:sp>
    </p:spTree>
    <p:extLst>
      <p:ext uri="{BB962C8B-B14F-4D97-AF65-F5344CB8AC3E}">
        <p14:creationId xmlns:p14="http://schemas.microsoft.com/office/powerpoint/2010/main" val="872927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A1180CE8-3102-358C-23F5-B3F970F68777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5">
            <a:extLst>
              <a:ext uri="{FF2B5EF4-FFF2-40B4-BE49-F238E27FC236}">
                <a16:creationId xmlns:a16="http://schemas.microsoft.com/office/drawing/2014/main" id="{79F67C83-52B0-1538-960B-D737B15BE79D}"/>
              </a:ext>
            </a:extLst>
          </p:cNvPr>
          <p:cNvSpPr txBox="1"/>
          <p:nvPr/>
        </p:nvSpPr>
        <p:spPr>
          <a:xfrm>
            <a:off x="179999" y="160256"/>
            <a:ext cx="1012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Power attenuation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7AC2245-908A-5D54-AB4D-57C9508A6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38" y="1732123"/>
            <a:ext cx="5558403" cy="4965621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182E9DE9-4C4A-F5CB-1E64-04D45BF2F09E}"/>
              </a:ext>
            </a:extLst>
          </p:cNvPr>
          <p:cNvSpPr txBox="1"/>
          <p:nvPr/>
        </p:nvSpPr>
        <p:spPr>
          <a:xfrm>
            <a:off x="3464441" y="1127075"/>
            <a:ext cx="5263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Distortion of </a:t>
            </a:r>
            <a:r>
              <a:rPr lang="en-US" sz="3200" dirty="0" err="1"/>
              <a:t>anticrossings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82473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09636635-C677-4119-9E51-808FAB20ADE4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8DA2EFF-960A-48D6-8D25-8ADDC5FBB3DE}"/>
              </a:ext>
            </a:extLst>
          </p:cNvPr>
          <p:cNvSpPr txBox="1"/>
          <p:nvPr/>
        </p:nvSpPr>
        <p:spPr>
          <a:xfrm>
            <a:off x="180000" y="160256"/>
            <a:ext cx="754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lability issue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2970AD3-F11F-49C4-8D82-A57E1326ADF2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CA268BD-0B14-445E-A902-6486AFB63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3" y="2393484"/>
            <a:ext cx="3668739" cy="3641664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9BB184F5-4E93-410D-BE04-606AF0A4AB2F}"/>
              </a:ext>
            </a:extLst>
          </p:cNvPr>
          <p:cNvSpPr txBox="1"/>
          <p:nvPr/>
        </p:nvSpPr>
        <p:spPr>
          <a:xfrm>
            <a:off x="564107" y="6035148"/>
            <a:ext cx="385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Hendrickx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Nico W., et al. "A four-qubit germanium quantum processor."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591.7851 (2021): 580-585.</a:t>
            </a:r>
          </a:p>
        </p:txBody>
      </p:sp>
      <p:pic>
        <p:nvPicPr>
          <p:cNvPr id="11" name="Kép 20">
            <a:extLst>
              <a:ext uri="{FF2B5EF4-FFF2-40B4-BE49-F238E27FC236}">
                <a16:creationId xmlns:a16="http://schemas.microsoft.com/office/drawing/2014/main" id="{9FCA8A11-9D9D-42E2-862C-F30BAC62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41" y="1321457"/>
            <a:ext cx="6039717" cy="2857910"/>
          </a:xfrm>
          <a:prstGeom prst="rect">
            <a:avLst/>
          </a:prstGeom>
        </p:spPr>
      </p:pic>
      <p:pic>
        <p:nvPicPr>
          <p:cNvPr id="16" name="Ábra 23">
            <a:extLst>
              <a:ext uri="{FF2B5EF4-FFF2-40B4-BE49-F238E27FC236}">
                <a16:creationId xmlns:a16="http://schemas.microsoft.com/office/drawing/2014/main" id="{7E11E512-FFF7-4151-86D8-2187F5147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5490" y="2258281"/>
            <a:ext cx="459896" cy="984261"/>
          </a:xfrm>
          <a:prstGeom prst="rect">
            <a:avLst/>
          </a:prstGeom>
        </p:spPr>
      </p:pic>
      <p:pic>
        <p:nvPicPr>
          <p:cNvPr id="17" name="Ábra 24">
            <a:extLst>
              <a:ext uri="{FF2B5EF4-FFF2-40B4-BE49-F238E27FC236}">
                <a16:creationId xmlns:a16="http://schemas.microsoft.com/office/drawing/2014/main" id="{E106FEF2-BABB-4503-BD8E-02EF33379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7786" y="2750411"/>
            <a:ext cx="459896" cy="98426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79E046-24D9-439C-B94D-9C34B1068206}"/>
              </a:ext>
            </a:extLst>
          </p:cNvPr>
          <p:cNvCxnSpPr/>
          <p:nvPr/>
        </p:nvCxnSpPr>
        <p:spPr>
          <a:xfrm>
            <a:off x="6392434" y="1916322"/>
            <a:ext cx="12192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8DFDA72-EF0A-4967-848F-50C08CDE2027}"/>
              </a:ext>
            </a:extLst>
          </p:cNvPr>
          <p:cNvSpPr txBox="1"/>
          <p:nvPr/>
        </p:nvSpPr>
        <p:spPr>
          <a:xfrm>
            <a:off x="6836694" y="1291871"/>
            <a:ext cx="56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/>
              <a:t>B</a:t>
            </a:r>
            <a:endParaRPr lang="en-US" sz="3200" b="1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9D04AD-3F02-4635-AB2D-E18A03783DA5}"/>
              </a:ext>
            </a:extLst>
          </p:cNvPr>
          <p:cNvSpPr txBox="1"/>
          <p:nvPr/>
        </p:nvSpPr>
        <p:spPr>
          <a:xfrm>
            <a:off x="5239208" y="5857656"/>
            <a:ext cx="581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/>
              <a:t>Interconnect bottleneck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1491DD-C410-4309-966D-83684664FC83}"/>
              </a:ext>
            </a:extLst>
          </p:cNvPr>
          <p:cNvSpPr txBox="1"/>
          <p:nvPr/>
        </p:nvSpPr>
        <p:spPr>
          <a:xfrm>
            <a:off x="5239208" y="4459325"/>
            <a:ext cx="5810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/>
              <a:t>Every qubit requires a plunger gate for driving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0836CB-11E0-4763-AC7E-A125065D2F5F}"/>
              </a:ext>
            </a:extLst>
          </p:cNvPr>
          <p:cNvSpPr txBox="1"/>
          <p:nvPr/>
        </p:nvSpPr>
        <p:spPr>
          <a:xfrm>
            <a:off x="369684" y="1146345"/>
            <a:ext cx="3792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/>
              <a:t>Goal: large number of qubits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6F9D1-2F8B-4F0C-B761-42EDE8529120}"/>
              </a:ext>
            </a:extLst>
          </p:cNvPr>
          <p:cNvSpPr txBox="1"/>
          <p:nvPr/>
        </p:nvSpPr>
        <p:spPr>
          <a:xfrm>
            <a:off x="3181589" y="5384084"/>
            <a:ext cx="98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100 nm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4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DF2EEF6F-DB44-42BB-A989-82770D8CA08A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71922A8-51E7-490D-B3B1-F476722C7BAB}"/>
              </a:ext>
            </a:extLst>
          </p:cNvPr>
          <p:cNvSpPr txBox="1"/>
          <p:nvPr/>
        </p:nvSpPr>
        <p:spPr>
          <a:xfrm>
            <a:off x="180000" y="160256"/>
            <a:ext cx="754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Solution: Crossbar architecture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E169D4C-2A53-4147-B250-E5EA2D5DC4DB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34FFE77-6B05-431D-A369-B50AC5F84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5" y="1712396"/>
            <a:ext cx="5163354" cy="4340622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E12E7B13-E802-4025-A45C-C60B075F6F97}"/>
              </a:ext>
            </a:extLst>
          </p:cNvPr>
          <p:cNvSpPr txBox="1"/>
          <p:nvPr/>
        </p:nvSpPr>
        <p:spPr>
          <a:xfrm>
            <a:off x="691452" y="6188506"/>
            <a:ext cx="43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Ruoyu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et al. "A crossbar network for silicon quantum dot qubits."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advances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4.7 (2018): eaar3960.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185D594-B67E-4359-A3A4-EDAC7B74A495}"/>
              </a:ext>
            </a:extLst>
          </p:cNvPr>
          <p:cNvSpPr txBox="1"/>
          <p:nvPr/>
        </p:nvSpPr>
        <p:spPr>
          <a:xfrm>
            <a:off x="6006091" y="6188506"/>
            <a:ext cx="5404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Borsoi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Francesco, et al. "Shared control of a 16 semiconductor quantum dot crossbar array."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Nature Nanotechnology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19.1 (2024): 21-27.</a:t>
            </a:r>
            <a:endParaRPr lang="en-US" sz="1200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DE4B74F-FB6C-4AFD-9B5A-94F57172B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38" y="1975173"/>
            <a:ext cx="4722054" cy="4077845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7CF9CE46-E9E6-4B32-BF68-D67947EBB70B}"/>
              </a:ext>
            </a:extLst>
          </p:cNvPr>
          <p:cNvSpPr txBox="1"/>
          <p:nvPr/>
        </p:nvSpPr>
        <p:spPr>
          <a:xfrm>
            <a:off x="440267" y="1100585"/>
            <a:ext cx="5565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Shared control, sublinear scaling</a:t>
            </a:r>
          </a:p>
        </p:txBody>
      </p:sp>
    </p:spTree>
    <p:extLst>
      <p:ext uri="{BB962C8B-B14F-4D97-AF65-F5344CB8AC3E}">
        <p14:creationId xmlns:p14="http://schemas.microsoft.com/office/powerpoint/2010/main" val="237605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82411EE0-0593-45A6-8B5A-7288037B8CEF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D02924B-6D9F-4ED5-91C1-A3CF8E4766C6}"/>
              </a:ext>
            </a:extLst>
          </p:cNvPr>
          <p:cNvSpPr txBox="1"/>
          <p:nvPr/>
        </p:nvSpPr>
        <p:spPr>
          <a:xfrm>
            <a:off x="180000" y="160256"/>
            <a:ext cx="9269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Bichromatic</a:t>
            </a:r>
            <a:r>
              <a:rPr lang="en-US" sz="3600" b="1" dirty="0"/>
              <a:t> selective addressing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14394D7-7BEE-4D21-B4EB-EDA983D407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45" y="2990982"/>
            <a:ext cx="5657555" cy="336196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8463013-A921-403F-B38F-9732ABD9671E}"/>
              </a:ext>
            </a:extLst>
          </p:cNvPr>
          <p:cNvSpPr txBox="1"/>
          <p:nvPr/>
        </p:nvSpPr>
        <p:spPr>
          <a:xfrm>
            <a:off x="678287" y="1961387"/>
            <a:ext cx="824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Two-tone electrical driving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04ABAC7-DFD9-4A6A-8860-BFA540C64ECC}"/>
              </a:ext>
            </a:extLst>
          </p:cNvPr>
          <p:cNvSpPr txBox="1"/>
          <p:nvPr/>
        </p:nvSpPr>
        <p:spPr>
          <a:xfrm>
            <a:off x="678287" y="1163889"/>
            <a:ext cx="7985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Spin qubits in 2D array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3FD8AF27-7F55-4476-9D10-8E87427D0561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  <a:r>
              <a:rPr lang="en-US" dirty="0"/>
              <a:t>/</a:t>
            </a:r>
            <a:r>
              <a:rPr lang="hu-HU" dirty="0"/>
              <a:t>17</a:t>
            </a:r>
            <a:endParaRPr lang="en-US" dirty="0"/>
          </a:p>
        </p:txBody>
      </p:sp>
      <p:pic>
        <p:nvPicPr>
          <p:cNvPr id="3" name="Kép 2" descr="\documentclass{article}&#10;\usepackage{amsmath}&#10;\pagestyle{empty}&#10;\begin{document}&#10;&#10;$\omega \rightarrow$&#10;&#10;&#10;\end{document}" title="IguanaTex Bitmap Display">
            <a:extLst>
              <a:ext uri="{FF2B5EF4-FFF2-40B4-BE49-F238E27FC236}">
                <a16:creationId xmlns:a16="http://schemas.microsoft.com/office/drawing/2014/main" id="{492A200D-74B2-4A1E-BC81-7FC20964FE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27" y="2741064"/>
            <a:ext cx="891429" cy="248571"/>
          </a:xfrm>
          <a:prstGeom prst="rect">
            <a:avLst/>
          </a:prstGeom>
        </p:spPr>
      </p:pic>
      <p:pic>
        <p:nvPicPr>
          <p:cNvPr id="7" name="Kép 6" descr="\documentclass{article}&#10;\usepackage{amsmath}&#10;\pagestyle{empty}&#10;\begin{document}&#10;&#10;&#10;$\bar\omega \rightarrow$&#10;&#10;\end{document}" title="IguanaTex Bitmap Display">
            <a:extLst>
              <a:ext uri="{FF2B5EF4-FFF2-40B4-BE49-F238E27FC236}">
                <a16:creationId xmlns:a16="http://schemas.microsoft.com/office/drawing/2014/main" id="{FE6F0141-740B-4725-B07F-FF0318E660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27" y="3547180"/>
            <a:ext cx="891429" cy="285714"/>
          </a:xfrm>
          <a:prstGeom prst="rect">
            <a:avLst/>
          </a:prstGeom>
        </p:spPr>
      </p:pic>
      <p:pic>
        <p:nvPicPr>
          <p:cNvPr id="13" name="Kép 12" descr="\documentclass{article}&#10;\usepackage{amsmath}&#10;\pagestyle{empty}&#10;\begin{document}&#10;&#10;$\omega$&#10;&#10;&#10;\end{document}" title="IguanaTex Bitmap Display">
            <a:extLst>
              <a:ext uri="{FF2B5EF4-FFF2-40B4-BE49-F238E27FC236}">
                <a16:creationId xmlns:a16="http://schemas.microsoft.com/office/drawing/2014/main" id="{2E906227-FF57-4789-95BC-64F0E40C71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71" y="4399701"/>
            <a:ext cx="285714" cy="214286"/>
          </a:xfrm>
          <a:prstGeom prst="rect">
            <a:avLst/>
          </a:prstGeom>
        </p:spPr>
      </p:pic>
      <p:pic>
        <p:nvPicPr>
          <p:cNvPr id="17" name="Kép 16" descr="\documentclass{article}&#10;\usepackage{amsmath}&#10;\pagestyle{empty}&#10;\begin{document}&#10;&#10;$\bar\omega \rightarrow$ &#10;&#10;&#10;\end{document}" title="IguanaTex Bitmap Display">
            <a:extLst>
              <a:ext uri="{FF2B5EF4-FFF2-40B4-BE49-F238E27FC236}">
                <a16:creationId xmlns:a16="http://schemas.microsoft.com/office/drawing/2014/main" id="{DA1919FD-0C4B-4532-861C-33DEE7C0E8A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52" y="4328273"/>
            <a:ext cx="891429" cy="285714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2941B261-3B44-477C-971D-73FB11CAC7CA}"/>
              </a:ext>
            </a:extLst>
          </p:cNvPr>
          <p:cNvSpPr txBox="1"/>
          <p:nvPr/>
        </p:nvSpPr>
        <p:spPr>
          <a:xfrm>
            <a:off x="8805822" y="2603739"/>
            <a:ext cx="2480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driving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63D180D-85E8-41E5-9569-1C4F724D022E}"/>
              </a:ext>
            </a:extLst>
          </p:cNvPr>
          <p:cNvSpPr txBox="1"/>
          <p:nvPr/>
        </p:nvSpPr>
        <p:spPr>
          <a:xfrm>
            <a:off x="8805822" y="3428427"/>
            <a:ext cx="2480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driving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AD7D9712-0EBF-4BA8-9D78-56B7B9C5E22F}"/>
              </a:ext>
            </a:extLst>
          </p:cNvPr>
          <p:cNvSpPr txBox="1"/>
          <p:nvPr/>
        </p:nvSpPr>
        <p:spPr>
          <a:xfrm>
            <a:off x="9758298" y="4241713"/>
            <a:ext cx="2073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Driving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4A8674B1-0E86-4235-B265-8A75AC8DBFDD}"/>
              </a:ext>
            </a:extLst>
          </p:cNvPr>
          <p:cNvSpPr txBox="1"/>
          <p:nvPr/>
        </p:nvSpPr>
        <p:spPr>
          <a:xfrm>
            <a:off x="7981885" y="4241713"/>
            <a:ext cx="89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and</a:t>
            </a:r>
            <a:endParaRPr lang="en-US" sz="28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4765DE6-E379-4736-8662-72B5AAAA37C4}"/>
              </a:ext>
            </a:extLst>
          </p:cNvPr>
          <p:cNvSpPr txBox="1"/>
          <p:nvPr/>
        </p:nvSpPr>
        <p:spPr>
          <a:xfrm>
            <a:off x="36877" y="6504508"/>
            <a:ext cx="11938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György, Z., </a:t>
            </a:r>
            <a:r>
              <a:rPr lang="en-US" sz="1200" dirty="0" err="1"/>
              <a:t>Pályi</a:t>
            </a:r>
            <a:r>
              <a:rPr lang="en-US" sz="1200" dirty="0"/>
              <a:t>, A., &amp; </a:t>
            </a:r>
            <a:r>
              <a:rPr lang="en-US" sz="1200" dirty="0" err="1"/>
              <a:t>Széchenyi</a:t>
            </a:r>
            <a:r>
              <a:rPr lang="en-US" sz="1200" dirty="0"/>
              <a:t>, G. (2022). Electrically driven spin resonance with </a:t>
            </a:r>
            <a:r>
              <a:rPr lang="en-US" sz="1200" dirty="0" err="1"/>
              <a:t>bichromatic</a:t>
            </a:r>
            <a:r>
              <a:rPr lang="en-US" sz="1200" dirty="0"/>
              <a:t> driving. </a:t>
            </a:r>
            <a:r>
              <a:rPr lang="en-US" sz="1200" i="1" dirty="0"/>
              <a:t>Physical Review B</a:t>
            </a:r>
            <a:r>
              <a:rPr lang="en-US" sz="1200" dirty="0"/>
              <a:t>, </a:t>
            </a:r>
            <a:r>
              <a:rPr lang="en-US" sz="1200" i="1" dirty="0"/>
              <a:t>106</a:t>
            </a:r>
            <a:r>
              <a:rPr lang="en-US" sz="1200" dirty="0"/>
              <a:t>(15), 155412.</a:t>
            </a:r>
          </a:p>
        </p:txBody>
      </p:sp>
    </p:spTree>
    <p:extLst>
      <p:ext uri="{BB962C8B-B14F-4D97-AF65-F5344CB8AC3E}">
        <p14:creationId xmlns:p14="http://schemas.microsoft.com/office/powerpoint/2010/main" val="167072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CF0ABCDE-4871-4F9C-A994-246B90BCFC82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1C96FC2-EDB8-451A-8AA3-E5DEBBC845D9}"/>
              </a:ext>
            </a:extLst>
          </p:cNvPr>
          <p:cNvSpPr txBox="1"/>
          <p:nvPr/>
        </p:nvSpPr>
        <p:spPr>
          <a:xfrm>
            <a:off x="180000" y="160256"/>
            <a:ext cx="797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 err="1">
                <a:solidFill>
                  <a:prstClr val="black"/>
                </a:solidFill>
                <a:latin typeface="Calibri" panose="020F0502020204030204"/>
              </a:rPr>
              <a:t>Parallelized</a:t>
            </a:r>
            <a:r>
              <a:rPr lang="hu-HU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sz="3600" b="1" dirty="0" err="1">
                <a:solidFill>
                  <a:prstClr val="black"/>
                </a:solidFill>
                <a:latin typeface="Calibri" panose="020F0502020204030204"/>
              </a:rPr>
              <a:t>single-qubit</a:t>
            </a:r>
            <a:r>
              <a:rPr lang="hu-HU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sz="3600" b="1" dirty="0" err="1">
                <a:solidFill>
                  <a:prstClr val="black"/>
                </a:solidFill>
                <a:latin typeface="Calibri" panose="020F0502020204030204"/>
              </a:rPr>
              <a:t>gates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982CA1B-5493-45AA-B5A5-9B7BC20192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52" y="1041517"/>
            <a:ext cx="4521268" cy="4945588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7222392-9C1A-4E27-BCE8-BB454572C040}"/>
              </a:ext>
            </a:extLst>
          </p:cNvPr>
          <p:cNvSpPr txBox="1"/>
          <p:nvPr/>
        </p:nvSpPr>
        <p:spPr>
          <a:xfrm>
            <a:off x="180000" y="1245999"/>
            <a:ext cx="624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err="1"/>
              <a:t>Frequency</a:t>
            </a:r>
            <a:r>
              <a:rPr lang="hu-HU" sz="3200" dirty="0"/>
              <a:t> multiplexing</a:t>
            </a:r>
            <a:endParaRPr lang="en-US" sz="3200" dirty="0"/>
          </a:p>
        </p:txBody>
      </p:sp>
      <p:pic>
        <p:nvPicPr>
          <p:cNvPr id="9" name="Kép 8" descr="\documentclass{article}&#10;\usepackage{amsmath}&#10;\pagestyle{empty}&#10;\begin{document}&#10;&#10;&#10;$\omega_i+\bar\omega_i=\omega_\textrm{split}$, $\omega_i+\bar\omega_j\neq \omega_\textrm{split}$ ($i \neq j$)&#10;&#10;\end{document}" title="IguanaTex Bitmap Display">
            <a:extLst>
              <a:ext uri="{FF2B5EF4-FFF2-40B4-BE49-F238E27FC236}">
                <a16:creationId xmlns:a16="http://schemas.microsoft.com/office/drawing/2014/main" id="{9508388D-056D-47BF-B2B7-B2AB824C91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1" y="2394929"/>
            <a:ext cx="6245048" cy="38114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6DDBE49-E3DD-4E97-B5A5-21A9D1FCDEBA}"/>
              </a:ext>
            </a:extLst>
          </p:cNvPr>
          <p:cNvSpPr txBox="1"/>
          <p:nvPr/>
        </p:nvSpPr>
        <p:spPr>
          <a:xfrm>
            <a:off x="180000" y="4677076"/>
            <a:ext cx="8323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err="1"/>
              <a:t>By</a:t>
            </a:r>
            <a:r>
              <a:rPr lang="hu-HU" sz="3200" dirty="0"/>
              <a:t> </a:t>
            </a:r>
            <a:r>
              <a:rPr lang="hu-HU" sz="3200" dirty="0" err="1"/>
              <a:t>tuning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initial</a:t>
            </a:r>
            <a:r>
              <a:rPr lang="hu-HU" sz="3200" dirty="0"/>
              <a:t> </a:t>
            </a:r>
            <a:r>
              <a:rPr lang="hu-HU" sz="3200" dirty="0" err="1"/>
              <a:t>phases</a:t>
            </a:r>
            <a:r>
              <a:rPr lang="hu-HU" sz="3200" dirty="0"/>
              <a:t> and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duration</a:t>
            </a:r>
            <a:r>
              <a:rPr lang="hu-HU" sz="3200" dirty="0"/>
              <a:t> of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pulses</a:t>
            </a:r>
            <a:r>
              <a:rPr lang="hu-HU" sz="3200" dirty="0"/>
              <a:t>, </a:t>
            </a:r>
            <a:r>
              <a:rPr lang="hu-HU" sz="3200" dirty="0" err="1"/>
              <a:t>arbitrary</a:t>
            </a:r>
            <a:r>
              <a:rPr lang="hu-HU" sz="3200" dirty="0"/>
              <a:t> </a:t>
            </a:r>
            <a:r>
              <a:rPr lang="hu-HU" sz="3200" dirty="0" err="1"/>
              <a:t>single-qubit</a:t>
            </a:r>
            <a:r>
              <a:rPr lang="hu-HU" sz="3200" dirty="0"/>
              <a:t> </a:t>
            </a:r>
            <a:r>
              <a:rPr lang="hu-HU" sz="3200" dirty="0" err="1"/>
              <a:t>gate</a:t>
            </a:r>
            <a:r>
              <a:rPr lang="hu-HU" sz="3200" dirty="0"/>
              <a:t> </a:t>
            </a:r>
            <a:r>
              <a:rPr lang="hu-HU" sz="3200" dirty="0" err="1"/>
              <a:t>can</a:t>
            </a:r>
            <a:r>
              <a:rPr lang="hu-HU" sz="3200" dirty="0"/>
              <a:t> be </a:t>
            </a:r>
            <a:r>
              <a:rPr lang="hu-HU" sz="3200" dirty="0" err="1"/>
              <a:t>realized</a:t>
            </a:r>
            <a:endParaRPr lang="en-US" sz="32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1F91BDB-6E9E-4503-B79E-D6E765BE9678}"/>
              </a:ext>
            </a:extLst>
          </p:cNvPr>
          <p:cNvSpPr txBox="1"/>
          <p:nvPr/>
        </p:nvSpPr>
        <p:spPr>
          <a:xfrm>
            <a:off x="180000" y="3497154"/>
            <a:ext cx="7293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err="1"/>
              <a:t>Crosstalk</a:t>
            </a:r>
            <a:r>
              <a:rPr lang="hu-HU" sz="3200" dirty="0"/>
              <a:t> </a:t>
            </a:r>
            <a:r>
              <a:rPr lang="hu-HU" sz="3200" dirty="0" err="1"/>
              <a:t>can</a:t>
            </a:r>
            <a:r>
              <a:rPr lang="hu-HU" sz="3200" dirty="0"/>
              <a:t> be </a:t>
            </a:r>
            <a:r>
              <a:rPr lang="hu-HU" sz="3200" dirty="0" err="1"/>
              <a:t>avoided</a:t>
            </a:r>
            <a:endParaRPr lang="en-US" sz="3200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55D4467F-8C60-4378-A3DA-C29DD721AFEE}"/>
              </a:ext>
            </a:extLst>
          </p:cNvPr>
          <p:cNvSpPr txBox="1"/>
          <p:nvPr/>
        </p:nvSpPr>
        <p:spPr>
          <a:xfrm>
            <a:off x="180000" y="6506367"/>
            <a:ext cx="11938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György, Z., </a:t>
            </a:r>
            <a:r>
              <a:rPr lang="en-US" sz="1200" dirty="0" err="1"/>
              <a:t>Pályi</a:t>
            </a:r>
            <a:r>
              <a:rPr lang="en-US" sz="1200" dirty="0"/>
              <a:t>, A., &amp; </a:t>
            </a:r>
            <a:r>
              <a:rPr lang="en-US" sz="1200" dirty="0" err="1"/>
              <a:t>Széchenyi</a:t>
            </a:r>
            <a:r>
              <a:rPr lang="en-US" sz="1200" dirty="0"/>
              <a:t>, G. (2022). Electrically driven spin resonance with </a:t>
            </a:r>
            <a:r>
              <a:rPr lang="en-US" sz="1200" dirty="0" err="1"/>
              <a:t>bichromatic</a:t>
            </a:r>
            <a:r>
              <a:rPr lang="en-US" sz="1200" dirty="0"/>
              <a:t> driving. </a:t>
            </a:r>
            <a:r>
              <a:rPr lang="en-US" sz="1200" i="1" dirty="0"/>
              <a:t>Physical Review B</a:t>
            </a:r>
            <a:r>
              <a:rPr lang="en-US" sz="1200" dirty="0"/>
              <a:t>, </a:t>
            </a:r>
            <a:r>
              <a:rPr lang="en-US" sz="1200" i="1" dirty="0"/>
              <a:t>106</a:t>
            </a:r>
            <a:r>
              <a:rPr lang="en-US" sz="1200" dirty="0"/>
              <a:t>(15), 155412.</a:t>
            </a:r>
          </a:p>
        </p:txBody>
      </p:sp>
      <p:pic>
        <p:nvPicPr>
          <p:cNvPr id="3" name="Kép 2" descr="\documentclass{article}&#10;\usepackage{amsmath}&#10;\pagestyle{empty}&#10;\begin{document}&#10;&#10;$N\times N$ array&#10;&#10;&#10;\end{document}" title="IguanaTex Bitmap Display">
            <a:extLst>
              <a:ext uri="{FF2B5EF4-FFF2-40B4-BE49-F238E27FC236}">
                <a16:creationId xmlns:a16="http://schemas.microsoft.com/office/drawing/2014/main" id="{D4EA53B3-27EC-3C66-7B05-5BCFC53F716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19" y="6087060"/>
            <a:ext cx="1417518" cy="224059"/>
          </a:xfrm>
          <a:prstGeom prst="rect">
            <a:avLst/>
          </a:prstGeom>
        </p:spPr>
      </p:pic>
      <p:pic>
        <p:nvPicPr>
          <p:cNvPr id="13" name="Kép 12" descr="\documentclass{article}&#10;\usepackage{amsmath}&#10;\pagestyle{empty}&#10;\begin{document}&#10;&#10;$2N$ frequencies&#10;&#10;&#10;\end{document} " title="IguanaTex Bitmap Display">
            <a:extLst>
              <a:ext uri="{FF2B5EF4-FFF2-40B4-BE49-F238E27FC236}">
                <a16:creationId xmlns:a16="http://schemas.microsoft.com/office/drawing/2014/main" id="{4FFEF1E7-EE5D-C902-0718-7831FDD713C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324" y="6433727"/>
            <a:ext cx="1630908" cy="227108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DA2475F-84A8-13F1-FE38-7C62754C6CAC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  <a:r>
              <a:rPr lang="en-US" dirty="0"/>
              <a:t>/</a:t>
            </a:r>
            <a:r>
              <a:rPr lang="hu-HU" dirty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1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F9423BFD-30B8-434E-AD49-51C93669DDF8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74FEF4E-4890-4026-976E-F7C61FB17761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8EEDF57-FB50-4DD9-B0C7-8D093ADC415E}"/>
              </a:ext>
            </a:extLst>
          </p:cNvPr>
          <p:cNvSpPr txBox="1"/>
          <p:nvPr/>
        </p:nvSpPr>
        <p:spPr>
          <a:xfrm>
            <a:off x="180000" y="160256"/>
            <a:ext cx="875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Experimental demonstration –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Veldhorst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Lab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27">
            <a:extLst>
              <a:ext uri="{FF2B5EF4-FFF2-40B4-BE49-F238E27FC236}">
                <a16:creationId xmlns:a16="http://schemas.microsoft.com/office/drawing/2014/main" id="{B2B6CC7F-ADFE-4E15-B015-64DBD9629643}"/>
              </a:ext>
            </a:extLst>
          </p:cNvPr>
          <p:cNvGrpSpPr/>
          <p:nvPr/>
        </p:nvGrpSpPr>
        <p:grpSpPr>
          <a:xfrm>
            <a:off x="1001199" y="2416106"/>
            <a:ext cx="3333682" cy="3264596"/>
            <a:chOff x="2369310" y="1851488"/>
            <a:chExt cx="1990268" cy="2003738"/>
          </a:xfrm>
        </p:grpSpPr>
        <p:pic>
          <p:nvPicPr>
            <p:cNvPr id="9" name="Picture 25">
              <a:extLst>
                <a:ext uri="{FF2B5EF4-FFF2-40B4-BE49-F238E27FC236}">
                  <a16:creationId xmlns:a16="http://schemas.microsoft.com/office/drawing/2014/main" id="{3F56B59D-6F84-4E5B-98A0-50E50A734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9310" y="1851488"/>
              <a:ext cx="1990268" cy="2003738"/>
            </a:xfrm>
            <a:prstGeom prst="rect">
              <a:avLst/>
            </a:prstGeom>
          </p:spPr>
        </p:pic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AA6C64D7-148F-40EC-AA40-A193E6B598F2}"/>
                </a:ext>
              </a:extLst>
            </p:cNvPr>
            <p:cNvSpPr/>
            <p:nvPr/>
          </p:nvSpPr>
          <p:spPr>
            <a:xfrm>
              <a:off x="2963714" y="2324418"/>
              <a:ext cx="830403" cy="4379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TextBox 30">
            <a:extLst>
              <a:ext uri="{FF2B5EF4-FFF2-40B4-BE49-F238E27FC236}">
                <a16:creationId xmlns:a16="http://schemas.microsoft.com/office/drawing/2014/main" id="{6127E584-1F18-453C-A7E8-A9A012034696}"/>
              </a:ext>
            </a:extLst>
          </p:cNvPr>
          <p:cNvSpPr txBox="1"/>
          <p:nvPr/>
        </p:nvSpPr>
        <p:spPr>
          <a:xfrm>
            <a:off x="2179686" y="3168750"/>
            <a:ext cx="703280" cy="5552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</a:rPr>
              <a:t>Q1</a:t>
            </a:r>
            <a:endParaRPr lang="nl-NL" sz="1800" b="1" dirty="0" err="1">
              <a:solidFill>
                <a:schemeClr val="bg1"/>
              </a:solidFill>
            </a:endParaRP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7B2AE6D9-4B51-4446-892F-880864EBD814}"/>
              </a:ext>
            </a:extLst>
          </p:cNvPr>
          <p:cNvSpPr txBox="1"/>
          <p:nvPr/>
        </p:nvSpPr>
        <p:spPr>
          <a:xfrm>
            <a:off x="2881936" y="3168750"/>
            <a:ext cx="703280" cy="5552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</a:rPr>
              <a:t>Q2</a:t>
            </a:r>
            <a:endParaRPr lang="nl-NL" sz="1800" b="1" dirty="0" err="1">
              <a:solidFill>
                <a:schemeClr val="bg1"/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B494E8F-4387-4B87-B07C-3009E0533649}"/>
              </a:ext>
            </a:extLst>
          </p:cNvPr>
          <p:cNvSpPr txBox="1"/>
          <p:nvPr/>
        </p:nvSpPr>
        <p:spPr>
          <a:xfrm>
            <a:off x="902165" y="5732448"/>
            <a:ext cx="385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Hendrickx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Nico W., et al. "A four-qubit germanium quantum processor."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591.7851 (2021): 580-585.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A9B9DD2-501E-4738-82BD-D385CC6A34D2}"/>
              </a:ext>
            </a:extLst>
          </p:cNvPr>
          <p:cNvSpPr txBox="1"/>
          <p:nvPr/>
        </p:nvSpPr>
        <p:spPr>
          <a:xfrm>
            <a:off x="234126" y="1344832"/>
            <a:ext cx="7153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2x2 germanium processor</a:t>
            </a:r>
          </a:p>
        </p:txBody>
      </p:sp>
      <p:pic>
        <p:nvPicPr>
          <p:cNvPr id="19" name="Kép 18" descr="\documentclass{article}&#10;\usepackage{amsmath}&#10;\pagestyle{empty}&#10;\begin{document}&#10;&#10;$B=0.675$ T&#10;&#10;&#10;\end{document}" title="IguanaTex Bitmap Display">
            <a:extLst>
              <a:ext uri="{FF2B5EF4-FFF2-40B4-BE49-F238E27FC236}">
                <a16:creationId xmlns:a16="http://schemas.microsoft.com/office/drawing/2014/main" id="{FE693324-C54F-4CDC-9E16-5D8BC68AF2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48" y="3252353"/>
            <a:ext cx="2050286" cy="267429"/>
          </a:xfrm>
          <a:prstGeom prst="rect">
            <a:avLst/>
          </a:prstGeom>
        </p:spPr>
      </p:pic>
      <p:pic>
        <p:nvPicPr>
          <p:cNvPr id="21" name="Kép 20" descr="\documentclass{article}&#10;\usepackage{amsmath}&#10;\pagestyle{empty}&#10;\begin{document}&#10;&#10;$f_{q1}=1.514$ GHz&#10;&#10;&#10;\end{document}" title="IguanaTex Bitmap Display">
            <a:extLst>
              <a:ext uri="{FF2B5EF4-FFF2-40B4-BE49-F238E27FC236}">
                <a16:creationId xmlns:a16="http://schemas.microsoft.com/office/drawing/2014/main" id="{D4A2AD8B-231A-4F16-A582-ED0BB61E8C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48" y="3956585"/>
            <a:ext cx="2717714" cy="377143"/>
          </a:xfrm>
          <a:prstGeom prst="rect">
            <a:avLst/>
          </a:prstGeom>
        </p:spPr>
      </p:pic>
      <p:pic>
        <p:nvPicPr>
          <p:cNvPr id="23" name="Kép 22" descr="\documentclass{article}&#10;\usepackage{amsmath}&#10;\pagestyle{empty}&#10;\begin{document}&#10;&#10;$f_{q2}=2.649$ GHz&#10;&#10;&#10;\end{document}" title="IguanaTex Bitmap Display">
            <a:extLst>
              <a:ext uri="{FF2B5EF4-FFF2-40B4-BE49-F238E27FC236}">
                <a16:creationId xmlns:a16="http://schemas.microsoft.com/office/drawing/2014/main" id="{43D8A395-9E9E-4AFE-9448-BDD780E7643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48" y="4770531"/>
            <a:ext cx="2717714" cy="3771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CB4532-2A3A-4B98-90C2-5B1EA4ABC2B5}"/>
              </a:ext>
            </a:extLst>
          </p:cNvPr>
          <p:cNvSpPr txBox="1"/>
          <p:nvPr/>
        </p:nvSpPr>
        <p:spPr>
          <a:xfrm>
            <a:off x="3523651" y="5177985"/>
            <a:ext cx="98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100 nm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70EEF16-6E94-B50B-66DF-42E8B958C7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38" y="1469841"/>
            <a:ext cx="4270336" cy="48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1BDDC-4511-53A0-4C5B-4BEEBBCF7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8A19509C-1E74-8A17-0C8F-7FF954656B59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031FA07-282A-C36D-EF1E-1D40B8FFA8A3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934ED1E-8B77-A99F-0DC5-40D015253F17}"/>
              </a:ext>
            </a:extLst>
          </p:cNvPr>
          <p:cNvSpPr txBox="1"/>
          <p:nvPr/>
        </p:nvSpPr>
        <p:spPr>
          <a:xfrm>
            <a:off x="180000" y="160256"/>
            <a:ext cx="875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Experimental demonstration –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Veldhorst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Lab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27">
            <a:extLst>
              <a:ext uri="{FF2B5EF4-FFF2-40B4-BE49-F238E27FC236}">
                <a16:creationId xmlns:a16="http://schemas.microsoft.com/office/drawing/2014/main" id="{0DE4A882-A3BD-D82B-CA85-941B6DF02AC3}"/>
              </a:ext>
            </a:extLst>
          </p:cNvPr>
          <p:cNvGrpSpPr/>
          <p:nvPr/>
        </p:nvGrpSpPr>
        <p:grpSpPr>
          <a:xfrm>
            <a:off x="1001199" y="2416106"/>
            <a:ext cx="3333682" cy="3264596"/>
            <a:chOff x="2369310" y="1851488"/>
            <a:chExt cx="1990268" cy="2003738"/>
          </a:xfrm>
        </p:grpSpPr>
        <p:pic>
          <p:nvPicPr>
            <p:cNvPr id="9" name="Picture 25">
              <a:extLst>
                <a:ext uri="{FF2B5EF4-FFF2-40B4-BE49-F238E27FC236}">
                  <a16:creationId xmlns:a16="http://schemas.microsoft.com/office/drawing/2014/main" id="{26954301-BDE0-400E-9103-59B434AC0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9310" y="1851488"/>
              <a:ext cx="1990268" cy="2003738"/>
            </a:xfrm>
            <a:prstGeom prst="rect">
              <a:avLst/>
            </a:prstGeom>
          </p:spPr>
        </p:pic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1AC92442-E308-5249-DDCA-6F184AF521F7}"/>
                </a:ext>
              </a:extLst>
            </p:cNvPr>
            <p:cNvSpPr/>
            <p:nvPr/>
          </p:nvSpPr>
          <p:spPr>
            <a:xfrm>
              <a:off x="2963714" y="2324418"/>
              <a:ext cx="830403" cy="4379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TextBox 30">
            <a:extLst>
              <a:ext uri="{FF2B5EF4-FFF2-40B4-BE49-F238E27FC236}">
                <a16:creationId xmlns:a16="http://schemas.microsoft.com/office/drawing/2014/main" id="{10EA1724-78E0-5A9D-12FE-8F4FF66F9F9D}"/>
              </a:ext>
            </a:extLst>
          </p:cNvPr>
          <p:cNvSpPr txBox="1"/>
          <p:nvPr/>
        </p:nvSpPr>
        <p:spPr>
          <a:xfrm>
            <a:off x="2179686" y="3168750"/>
            <a:ext cx="703280" cy="5552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</a:rPr>
              <a:t>Q1</a:t>
            </a:r>
            <a:endParaRPr lang="nl-NL" sz="1800" b="1" dirty="0" err="1">
              <a:solidFill>
                <a:schemeClr val="bg1"/>
              </a:solidFill>
            </a:endParaRP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3FED5DD4-8244-98C5-8034-F0C577251020}"/>
              </a:ext>
            </a:extLst>
          </p:cNvPr>
          <p:cNvSpPr txBox="1"/>
          <p:nvPr/>
        </p:nvSpPr>
        <p:spPr>
          <a:xfrm>
            <a:off x="2881936" y="3168750"/>
            <a:ext cx="703280" cy="5552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</a:rPr>
              <a:t>Q2</a:t>
            </a:r>
            <a:endParaRPr lang="nl-NL" sz="1800" b="1" dirty="0" err="1">
              <a:solidFill>
                <a:schemeClr val="bg1"/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49B7ACB-D8CB-9B4B-FF9D-910825158D3C}"/>
              </a:ext>
            </a:extLst>
          </p:cNvPr>
          <p:cNvSpPr txBox="1"/>
          <p:nvPr/>
        </p:nvSpPr>
        <p:spPr>
          <a:xfrm>
            <a:off x="902165" y="5732448"/>
            <a:ext cx="385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Hendrickx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Nico W., et al. "A four-qubit germanium quantum processor."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591.7851 (2021): 580-585.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8ABB8F9-DC54-ACDF-1849-A1C41B391EC4}"/>
              </a:ext>
            </a:extLst>
          </p:cNvPr>
          <p:cNvSpPr txBox="1"/>
          <p:nvPr/>
        </p:nvSpPr>
        <p:spPr>
          <a:xfrm>
            <a:off x="234126" y="1344832"/>
            <a:ext cx="7153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2x2 germanium processor</a:t>
            </a:r>
          </a:p>
        </p:txBody>
      </p:sp>
      <p:pic>
        <p:nvPicPr>
          <p:cNvPr id="19" name="Kép 18" descr="\documentclass{article}&#10;\usepackage{amsmath}&#10;\pagestyle{empty}&#10;\begin{document}&#10;&#10;$B=0.675$ T&#10;&#10;&#10;\end{document}" title="IguanaTex Bitmap Display">
            <a:extLst>
              <a:ext uri="{FF2B5EF4-FFF2-40B4-BE49-F238E27FC236}">
                <a16:creationId xmlns:a16="http://schemas.microsoft.com/office/drawing/2014/main" id="{243CE4A3-16EB-068A-D15F-6808449567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48" y="3252353"/>
            <a:ext cx="2050286" cy="267429"/>
          </a:xfrm>
          <a:prstGeom prst="rect">
            <a:avLst/>
          </a:prstGeom>
        </p:spPr>
      </p:pic>
      <p:pic>
        <p:nvPicPr>
          <p:cNvPr id="21" name="Kép 20" descr="\documentclass{article}&#10;\usepackage{amsmath}&#10;\pagestyle{empty}&#10;\begin{document}&#10;&#10;$f_{q1}=1.514$ GHz&#10;&#10;&#10;\end{document}" title="IguanaTex Bitmap Display">
            <a:extLst>
              <a:ext uri="{FF2B5EF4-FFF2-40B4-BE49-F238E27FC236}">
                <a16:creationId xmlns:a16="http://schemas.microsoft.com/office/drawing/2014/main" id="{1D70636E-01BB-A26A-7635-B9659C74D2C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48" y="3956585"/>
            <a:ext cx="2717714" cy="377143"/>
          </a:xfrm>
          <a:prstGeom prst="rect">
            <a:avLst/>
          </a:prstGeom>
        </p:spPr>
      </p:pic>
      <p:pic>
        <p:nvPicPr>
          <p:cNvPr id="23" name="Kép 22" descr="\documentclass{article}&#10;\usepackage{amsmath}&#10;\pagestyle{empty}&#10;\begin{document}&#10;&#10;$f_{q2}=2.649$ GHz&#10;&#10;&#10;\end{document}" title="IguanaTex Bitmap Display">
            <a:extLst>
              <a:ext uri="{FF2B5EF4-FFF2-40B4-BE49-F238E27FC236}">
                <a16:creationId xmlns:a16="http://schemas.microsoft.com/office/drawing/2014/main" id="{D721A8BD-C76B-D73C-169E-B903E20A62C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48" y="4770531"/>
            <a:ext cx="2717714" cy="3771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DE68CE-1BC2-65E9-F837-BED2E224C90E}"/>
              </a:ext>
            </a:extLst>
          </p:cNvPr>
          <p:cNvSpPr txBox="1"/>
          <p:nvPr/>
        </p:nvSpPr>
        <p:spPr>
          <a:xfrm>
            <a:off x="3523651" y="5177985"/>
            <a:ext cx="98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100 nm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4B14A91F-919C-33CF-FD6A-C3EF2D8BF5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29" y="2153407"/>
            <a:ext cx="4345204" cy="4575923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D43AF4AD-3F9A-0680-A5B7-E473163032E2}"/>
              </a:ext>
            </a:extLst>
          </p:cNvPr>
          <p:cNvSpPr txBox="1"/>
          <p:nvPr/>
        </p:nvSpPr>
        <p:spPr>
          <a:xfrm>
            <a:off x="7992023" y="1344831"/>
            <a:ext cx="5269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err="1"/>
              <a:t>Highly</a:t>
            </a:r>
            <a:r>
              <a:rPr lang="hu-HU" sz="3200" dirty="0"/>
              <a:t> </a:t>
            </a:r>
            <a:r>
              <a:rPr lang="hu-HU" sz="3200" dirty="0" err="1"/>
              <a:t>detuned</a:t>
            </a:r>
            <a:r>
              <a:rPr lang="hu-HU" sz="3200" dirty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917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5D0DC7FA-B46A-4599-BB83-4D8598B0CF4F}"/>
              </a:ext>
            </a:extLst>
          </p:cNvPr>
          <p:cNvSpPr/>
          <p:nvPr/>
        </p:nvSpPr>
        <p:spPr>
          <a:xfrm>
            <a:off x="180000" y="792000"/>
            <a:ext cx="11652182" cy="663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157267B-E274-45C7-8DEA-ABD86ABE61E7}"/>
              </a:ext>
            </a:extLst>
          </p:cNvPr>
          <p:cNvSpPr txBox="1"/>
          <p:nvPr/>
        </p:nvSpPr>
        <p:spPr>
          <a:xfrm>
            <a:off x="11258475" y="128670"/>
            <a:ext cx="75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77C0006-EE54-448E-BD06-F6C85C6BDF23}"/>
              </a:ext>
            </a:extLst>
          </p:cNvPr>
          <p:cNvSpPr txBox="1"/>
          <p:nvPr/>
        </p:nvSpPr>
        <p:spPr>
          <a:xfrm>
            <a:off x="180000" y="160256"/>
            <a:ext cx="5747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Theoretical model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97663367-3198-4EBF-BA8F-3270F3006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95917" y="1558203"/>
            <a:ext cx="7998099" cy="1628456"/>
          </a:xfr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B24D0367-FB3D-4A87-91C8-232F1E810048}"/>
              </a:ext>
            </a:extLst>
          </p:cNvPr>
          <p:cNvSpPr/>
          <p:nvPr/>
        </p:nvSpPr>
        <p:spPr>
          <a:xfrm>
            <a:off x="718730" y="2645120"/>
            <a:ext cx="4684176" cy="4850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859FECC0-69DA-42D1-B93E-C6E0E71DA502}"/>
              </a:ext>
            </a:extLst>
          </p:cNvPr>
          <p:cNvSpPr/>
          <p:nvPr/>
        </p:nvSpPr>
        <p:spPr>
          <a:xfrm>
            <a:off x="5458565" y="1666116"/>
            <a:ext cx="2484276" cy="95647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AD6DBCE-3762-4D06-A5E7-9E114C1BB5B8}"/>
                  </a:ext>
                </a:extLst>
              </p:cNvPr>
              <p:cNvSpPr txBox="1"/>
              <p:nvPr/>
            </p:nvSpPr>
            <p:spPr>
              <a:xfrm>
                <a:off x="4459680" y="1069016"/>
                <a:ext cx="465152" cy="312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|↓,↓⟩</m:t>
                      </m:r>
                    </m:oMath>
                  </m:oMathPara>
                </a14:m>
                <a:endParaRPr lang="nl-NL" sz="1800" b="1" dirty="0" err="1"/>
              </a:p>
            </p:txBody>
          </p:sp>
        </mc:Choice>
        <mc:Fallback xmlns="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AD6DBCE-3762-4D06-A5E7-9E114C1BB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680" y="1069016"/>
                <a:ext cx="465152" cy="312823"/>
              </a:xfrm>
              <a:prstGeom prst="rect">
                <a:avLst/>
              </a:prstGeom>
              <a:blipFill>
                <a:blip r:embed="rId11"/>
                <a:stretch>
                  <a:fillRect l="-23684" t="-1923" r="-3684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6F7CE379-DACA-483A-A5A1-1F000229CAD0}"/>
                  </a:ext>
                </a:extLst>
              </p:cNvPr>
              <p:cNvSpPr txBox="1"/>
              <p:nvPr/>
            </p:nvSpPr>
            <p:spPr>
              <a:xfrm>
                <a:off x="2162275" y="1065607"/>
                <a:ext cx="465152" cy="312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|↓,↑⟩</m:t>
                      </m:r>
                    </m:oMath>
                  </m:oMathPara>
                </a14:m>
                <a:endParaRPr lang="nl-NL" sz="1800" b="1" dirty="0" err="1"/>
              </a:p>
            </p:txBody>
          </p:sp>
        </mc:Choice>
        <mc:Fallback xmlns=""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6F7CE379-DACA-483A-A5A1-1F000229C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275" y="1065607"/>
                <a:ext cx="465152" cy="312823"/>
              </a:xfrm>
              <a:prstGeom prst="rect">
                <a:avLst/>
              </a:prstGeom>
              <a:blipFill>
                <a:blip r:embed="rId12"/>
                <a:stretch>
                  <a:fillRect l="-23684" t="-1961" r="-3684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3">
                <a:extLst>
                  <a:ext uri="{FF2B5EF4-FFF2-40B4-BE49-F238E27FC236}">
                    <a16:creationId xmlns:a16="http://schemas.microsoft.com/office/drawing/2014/main" id="{80664972-F2A7-42BC-A381-BDFC75C6ED80}"/>
                  </a:ext>
                </a:extLst>
              </p:cNvPr>
              <p:cNvSpPr txBox="1"/>
              <p:nvPr/>
            </p:nvSpPr>
            <p:spPr>
              <a:xfrm>
                <a:off x="3299835" y="1069016"/>
                <a:ext cx="465152" cy="312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1800" b="1" i="1">
                          <a:latin typeface="Cambria Math" panose="02040503050406030204" pitchFamily="18" charset="0"/>
                        </a:rPr>
                        <m:t>↑,↑⟩</m:t>
                      </m:r>
                    </m:oMath>
                  </m:oMathPara>
                </a14:m>
                <a:endParaRPr lang="nl-NL" sz="1800" b="1" dirty="0" err="1"/>
              </a:p>
            </p:txBody>
          </p:sp>
        </mc:Choice>
        <mc:Fallback xmlns="">
          <p:sp>
            <p:nvSpPr>
              <p:cNvPr id="12" name="TextBox 13">
                <a:extLst>
                  <a:ext uri="{FF2B5EF4-FFF2-40B4-BE49-F238E27FC236}">
                    <a16:creationId xmlns:a16="http://schemas.microsoft.com/office/drawing/2014/main" id="{80664972-F2A7-42BC-A381-BDFC75C6E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835" y="1069016"/>
                <a:ext cx="465152" cy="312823"/>
              </a:xfrm>
              <a:prstGeom prst="rect">
                <a:avLst/>
              </a:prstGeom>
              <a:blipFill>
                <a:blip r:embed="rId13"/>
                <a:stretch>
                  <a:fillRect l="-23377" t="-1923" r="-35065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4">
                <a:extLst>
                  <a:ext uri="{FF2B5EF4-FFF2-40B4-BE49-F238E27FC236}">
                    <a16:creationId xmlns:a16="http://schemas.microsoft.com/office/drawing/2014/main" id="{CB8C0591-8CA8-4601-87C8-C511064A85A0}"/>
                  </a:ext>
                </a:extLst>
              </p:cNvPr>
              <p:cNvSpPr txBox="1"/>
              <p:nvPr/>
            </p:nvSpPr>
            <p:spPr>
              <a:xfrm>
                <a:off x="1062630" y="1065606"/>
                <a:ext cx="465152" cy="312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|↑,↓⟩</m:t>
                      </m:r>
                    </m:oMath>
                  </m:oMathPara>
                </a14:m>
                <a:endParaRPr lang="nl-NL" sz="1800" b="1" dirty="0" err="1"/>
              </a:p>
            </p:txBody>
          </p:sp>
        </mc:Choice>
        <mc:Fallback xmlns="">
          <p:sp>
            <p:nvSpPr>
              <p:cNvPr id="13" name="TextBox 14">
                <a:extLst>
                  <a:ext uri="{FF2B5EF4-FFF2-40B4-BE49-F238E27FC236}">
                    <a16:creationId xmlns:a16="http://schemas.microsoft.com/office/drawing/2014/main" id="{CB8C0591-8CA8-4601-87C8-C511064A8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630" y="1065606"/>
                <a:ext cx="465152" cy="312823"/>
              </a:xfrm>
              <a:prstGeom prst="rect">
                <a:avLst/>
              </a:prstGeom>
              <a:blipFill>
                <a:blip r:embed="rId14"/>
                <a:stretch>
                  <a:fillRect l="-23377" t="-1961" r="-35065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5">
                <a:extLst>
                  <a:ext uri="{FF2B5EF4-FFF2-40B4-BE49-F238E27FC236}">
                    <a16:creationId xmlns:a16="http://schemas.microsoft.com/office/drawing/2014/main" id="{5C08DE09-229F-4B62-B63B-D5ED06D2BB3F}"/>
                  </a:ext>
                </a:extLst>
              </p:cNvPr>
              <p:cNvSpPr txBox="1"/>
              <p:nvPr/>
            </p:nvSpPr>
            <p:spPr>
              <a:xfrm>
                <a:off x="5822308" y="1069668"/>
                <a:ext cx="465152" cy="312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|0</m:t>
                      </m:r>
                      <m:r>
                        <a:rPr lang="en-GB" sz="18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800" b="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nl-NL" sz="1800" dirty="0" err="1"/>
              </a:p>
            </p:txBody>
          </p:sp>
        </mc:Choice>
        <mc:Fallback xmlns="">
          <p:sp>
            <p:nvSpPr>
              <p:cNvPr id="14" name="TextBox 15">
                <a:extLst>
                  <a:ext uri="{FF2B5EF4-FFF2-40B4-BE49-F238E27FC236}">
                    <a16:creationId xmlns:a16="http://schemas.microsoft.com/office/drawing/2014/main" id="{5C08DE09-229F-4B62-B63B-D5ED06D2B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308" y="1069668"/>
                <a:ext cx="465152" cy="312823"/>
              </a:xfrm>
              <a:prstGeom prst="rect">
                <a:avLst/>
              </a:prstGeom>
              <a:blipFill>
                <a:blip r:embed="rId15"/>
                <a:stretch>
                  <a:fillRect l="-22368" t="-1923" r="-2500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6">
                <a:extLst>
                  <a:ext uri="{FF2B5EF4-FFF2-40B4-BE49-F238E27FC236}">
                    <a16:creationId xmlns:a16="http://schemas.microsoft.com/office/drawing/2014/main" id="{2575380E-3B17-4DC3-A118-D2A089CE6B1A}"/>
                  </a:ext>
                </a:extLst>
              </p:cNvPr>
              <p:cNvSpPr txBox="1"/>
              <p:nvPr/>
            </p:nvSpPr>
            <p:spPr>
              <a:xfrm>
                <a:off x="7034594" y="1069668"/>
                <a:ext cx="465152" cy="312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|2</m:t>
                      </m:r>
                      <m:r>
                        <a:rPr lang="en-GB" sz="18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800" b="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nl-NL" sz="1800" dirty="0" err="1"/>
              </a:p>
            </p:txBody>
          </p:sp>
        </mc:Choice>
        <mc:Fallback xmlns="">
          <p:sp>
            <p:nvSpPr>
              <p:cNvPr id="15" name="TextBox 16">
                <a:extLst>
                  <a:ext uri="{FF2B5EF4-FFF2-40B4-BE49-F238E27FC236}">
                    <a16:creationId xmlns:a16="http://schemas.microsoft.com/office/drawing/2014/main" id="{2575380E-3B17-4DC3-A118-D2A089CE6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594" y="1069668"/>
                <a:ext cx="465152" cy="312823"/>
              </a:xfrm>
              <a:prstGeom prst="rect">
                <a:avLst/>
              </a:prstGeom>
              <a:blipFill>
                <a:blip r:embed="rId16"/>
                <a:stretch>
                  <a:fillRect l="-22368" t="-1923" r="-2500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Triangle 18">
            <a:extLst>
              <a:ext uri="{FF2B5EF4-FFF2-40B4-BE49-F238E27FC236}">
                <a16:creationId xmlns:a16="http://schemas.microsoft.com/office/drawing/2014/main" id="{86DA4576-6353-4974-B366-D5974D44C214}"/>
              </a:ext>
            </a:extLst>
          </p:cNvPr>
          <p:cNvSpPr/>
          <p:nvPr/>
        </p:nvSpPr>
        <p:spPr>
          <a:xfrm>
            <a:off x="718731" y="1862780"/>
            <a:ext cx="3896996" cy="750498"/>
          </a:xfrm>
          <a:prstGeom prst="rt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ight Triangle 19">
            <a:extLst>
              <a:ext uri="{FF2B5EF4-FFF2-40B4-BE49-F238E27FC236}">
                <a16:creationId xmlns:a16="http://schemas.microsoft.com/office/drawing/2014/main" id="{549AE1B5-0846-48D4-9D41-FEB15640C6E6}"/>
              </a:ext>
            </a:extLst>
          </p:cNvPr>
          <p:cNvSpPr/>
          <p:nvPr/>
        </p:nvSpPr>
        <p:spPr>
          <a:xfrm flipH="1" flipV="1">
            <a:off x="1505910" y="1726813"/>
            <a:ext cx="3896996" cy="750498"/>
          </a:xfrm>
          <a:prstGeom prst="rt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4">
                <a:extLst>
                  <a:ext uri="{FF2B5EF4-FFF2-40B4-BE49-F238E27FC236}">
                    <a16:creationId xmlns:a16="http://schemas.microsoft.com/office/drawing/2014/main" id="{5FE32C17-2A88-442C-89C5-8ED800863CAD}"/>
                  </a:ext>
                </a:extLst>
              </p:cNvPr>
              <p:cNvSpPr txBox="1"/>
              <p:nvPr/>
            </p:nvSpPr>
            <p:spPr>
              <a:xfrm>
                <a:off x="1039479" y="3308507"/>
                <a:ext cx="3738842" cy="6106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accent4">
                        <a:lumMod val="75000"/>
                      </a:schemeClr>
                    </a:solidFill>
                  </a:rPr>
                  <a:t>Spin</a:t>
                </a:r>
                <a:r>
                  <a:rPr lang="en-US" sz="1600" dirty="0">
                    <a:solidFill>
                      <a:schemeClr val="accent4">
                        <a:lumMod val="75000"/>
                      </a:schemeClr>
                    </a:solidFill>
                  </a:rPr>
                  <a:t> conserving</a:t>
                </a:r>
                <a:r>
                  <a:rPr lang="en-GB" sz="1600" dirty="0">
                    <a:solidFill>
                      <a:schemeClr val="accent4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60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600" b="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16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 b="0" i="0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16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accent4">
                        <a:lumMod val="75000"/>
                      </a:schemeClr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accent4">
                        <a:lumMod val="75000"/>
                      </a:schemeClr>
                    </a:solidFill>
                  </a:rPr>
                  <a:t>Spin</a:t>
                </a:r>
                <a:r>
                  <a:rPr lang="en-US" sz="1600" dirty="0">
                    <a:solidFill>
                      <a:schemeClr val="accent4">
                        <a:lumMod val="75000"/>
                      </a:schemeClr>
                    </a:solidFill>
                  </a:rPr>
                  <a:t> flipping</a:t>
                </a:r>
                <a:r>
                  <a:rPr lang="en-GB" sz="1600" dirty="0">
                    <a:solidFill>
                      <a:schemeClr val="accent4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16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sz="1600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16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16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accent4">
                        <a:lumMod val="75000"/>
                      </a:schemeClr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18" name="TextBox 24">
                <a:extLst>
                  <a:ext uri="{FF2B5EF4-FFF2-40B4-BE49-F238E27FC236}">
                    <a16:creationId xmlns:a16="http://schemas.microsoft.com/office/drawing/2014/main" id="{5FE32C17-2A88-442C-89C5-8ED800863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79" y="3308507"/>
                <a:ext cx="3738842" cy="610690"/>
              </a:xfrm>
              <a:prstGeom prst="rect">
                <a:avLst/>
              </a:prstGeom>
              <a:blipFill>
                <a:blip r:embed="rId17"/>
                <a:stretch>
                  <a:fillRect l="-3100" t="-11000" b="-1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5">
            <a:extLst>
              <a:ext uri="{FF2B5EF4-FFF2-40B4-BE49-F238E27FC236}">
                <a16:creationId xmlns:a16="http://schemas.microsoft.com/office/drawing/2014/main" id="{F205C5D7-796B-41F8-B7FC-FCA8B561065A}"/>
              </a:ext>
            </a:extLst>
          </p:cNvPr>
          <p:cNvSpPr/>
          <p:nvPr/>
        </p:nvSpPr>
        <p:spPr>
          <a:xfrm>
            <a:off x="5458565" y="2645120"/>
            <a:ext cx="2484276" cy="48503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9116755F-1437-4856-95BF-537639DFBF9A}"/>
              </a:ext>
            </a:extLst>
          </p:cNvPr>
          <p:cNvSpPr txBox="1"/>
          <p:nvPr/>
        </p:nvSpPr>
        <p:spPr>
          <a:xfrm>
            <a:off x="5927834" y="3407118"/>
            <a:ext cx="2271708" cy="3344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Detuning modulation</a:t>
            </a:r>
            <a:endParaRPr lang="nl-NL" sz="1600" dirty="0" err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313DDF09-C67C-4DA5-A273-2A8300A0FC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5" y="3998000"/>
            <a:ext cx="5046148" cy="2387767"/>
          </a:xfrm>
          <a:prstGeom prst="rect">
            <a:avLst/>
          </a:prstGeom>
        </p:spPr>
      </p:pic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3B9E8678-9E82-4FF1-8D4C-4501DC064BB7}"/>
              </a:ext>
            </a:extLst>
          </p:cNvPr>
          <p:cNvCxnSpPr>
            <a:cxnSpLocks/>
          </p:cNvCxnSpPr>
          <p:nvPr/>
        </p:nvCxnSpPr>
        <p:spPr>
          <a:xfrm>
            <a:off x="3940926" y="5791975"/>
            <a:ext cx="0" cy="501774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Ábra 23">
            <a:extLst>
              <a:ext uri="{FF2B5EF4-FFF2-40B4-BE49-F238E27FC236}">
                <a16:creationId xmlns:a16="http://schemas.microsoft.com/office/drawing/2014/main" id="{54F9263F-8CB8-40E7-B604-9799DA58D9E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66478" y="4780711"/>
            <a:ext cx="384240" cy="822344"/>
          </a:xfrm>
          <a:prstGeom prst="rect">
            <a:avLst/>
          </a:prstGeom>
        </p:spPr>
      </p:pic>
      <p:pic>
        <p:nvPicPr>
          <p:cNvPr id="25" name="Ábra 24">
            <a:extLst>
              <a:ext uri="{FF2B5EF4-FFF2-40B4-BE49-F238E27FC236}">
                <a16:creationId xmlns:a16="http://schemas.microsoft.com/office/drawing/2014/main" id="{DFACCC7D-C67D-42AF-9DC0-CF82B8B6EC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745370" y="5220518"/>
            <a:ext cx="384240" cy="822344"/>
          </a:xfrm>
          <a:prstGeom prst="rect">
            <a:avLst/>
          </a:prstGeom>
        </p:spPr>
      </p:pic>
      <p:pic>
        <p:nvPicPr>
          <p:cNvPr id="40" name="Kép 39" descr="\documentclass{article}&#10;\usepackage{amsmath}&#10;\pagestyle{empty}&#10;\begin{document}&#10;&#10;$g_{s/a}=\frac{g_1\pm g_2}{2}$&#10;&#10;&#10;\end{document}" title="IguanaTex Bitmap Display">
            <a:extLst>
              <a:ext uri="{FF2B5EF4-FFF2-40B4-BE49-F238E27FC236}">
                <a16:creationId xmlns:a16="http://schemas.microsoft.com/office/drawing/2014/main" id="{26DFFA16-FC09-4886-8302-3477CC097A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750" y="2382888"/>
            <a:ext cx="1630245" cy="394326"/>
          </a:xfrm>
          <a:prstGeom prst="rect">
            <a:avLst/>
          </a:prstGeom>
        </p:spPr>
      </p:pic>
      <p:sp>
        <p:nvSpPr>
          <p:cNvPr id="41" name="Szövegdoboz 40">
            <a:extLst>
              <a:ext uri="{FF2B5EF4-FFF2-40B4-BE49-F238E27FC236}">
                <a16:creationId xmlns:a16="http://schemas.microsoft.com/office/drawing/2014/main" id="{40B94E6D-0A01-41CA-9FB4-0B548C22CFCC}"/>
              </a:ext>
            </a:extLst>
          </p:cNvPr>
          <p:cNvSpPr txBox="1"/>
          <p:nvPr/>
        </p:nvSpPr>
        <p:spPr>
          <a:xfrm>
            <a:off x="6140760" y="5147936"/>
            <a:ext cx="484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Bichromatic</a:t>
            </a:r>
            <a:r>
              <a:rPr lang="en-US" sz="2800" dirty="0"/>
              <a:t> driving:</a:t>
            </a:r>
          </a:p>
        </p:txBody>
      </p:sp>
      <p:pic>
        <p:nvPicPr>
          <p:cNvPr id="43" name="Kép 42" descr="\documentclass{article}&#10;\usepackage{amsmath}&#10;\pagestyle{empty}&#10;\begin{document}&#10;&#10;$\epsilon(t)=\epsilon_0+\epsilon_{P2}\cos{\omega_2 t}+\epsilon_{P4}\cos{\omega_4 t}$&#10;&#10;&#10;\end{document}" title="IguanaTex Bitmap Display">
            <a:extLst>
              <a:ext uri="{FF2B5EF4-FFF2-40B4-BE49-F238E27FC236}">
                <a16:creationId xmlns:a16="http://schemas.microsoft.com/office/drawing/2014/main" id="{8D17750D-0156-4745-B643-4136BA16D61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99" y="5975654"/>
            <a:ext cx="4824762" cy="318095"/>
          </a:xfrm>
          <a:prstGeom prst="rect">
            <a:avLst/>
          </a:prstGeom>
        </p:spPr>
      </p:pic>
      <p:pic>
        <p:nvPicPr>
          <p:cNvPr id="29" name="Kép 28" descr="\documentclass{article}&#10;\usepackage{amsmath}&#10;\pagestyle{empty}&#10;\begin{document}&#10;&#10;$t=\lvert i\hbar\Omega_z-t_0 \vert$&#10;&#10;&#10;\end{document}" title="IguanaTex Bitmap Display">
            <a:extLst>
              <a:ext uri="{FF2B5EF4-FFF2-40B4-BE49-F238E27FC236}">
                <a16:creationId xmlns:a16="http://schemas.microsoft.com/office/drawing/2014/main" id="{93BE25C8-2293-4FCB-8F35-7E0D95B575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87" y="3246709"/>
            <a:ext cx="1581714" cy="254476"/>
          </a:xfrm>
          <a:prstGeom prst="rect">
            <a:avLst/>
          </a:prstGeom>
        </p:spPr>
      </p:pic>
      <p:pic>
        <p:nvPicPr>
          <p:cNvPr id="31" name="Kép 30" descr="\documentclass{article}&#10;\usepackage{amsmath}&#10;\pagestyle{empty}&#10;\begin{document}&#10;&#10;$\Omega=\lvert i\hbar\Omega_x-\hbar\Omega_y \rvert$&#10;&#10;&#10;\end{document}" title="IguanaTex Bitmap Display">
            <a:extLst>
              <a:ext uri="{FF2B5EF4-FFF2-40B4-BE49-F238E27FC236}">
                <a16:creationId xmlns:a16="http://schemas.microsoft.com/office/drawing/2014/main" id="{1707EE07-E337-4780-B4C9-8C9840038B0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98" y="3552091"/>
            <a:ext cx="1923047" cy="265143"/>
          </a:xfrm>
          <a:prstGeom prst="rect">
            <a:avLst/>
          </a:prstGeom>
        </p:spPr>
      </p:pic>
      <p:pic>
        <p:nvPicPr>
          <p:cNvPr id="23" name="Kép 22" descr="\documentclass{article}&#10;\usepackage{amsmath}&#10;\pagestyle{empty}&#10;\begin{document}&#10;&#10;$\epsilon$ - detuning&#10;&#10;&#10;\end{document}" title="IguanaTex Bitmap Display">
            <a:extLst>
              <a:ext uri="{FF2B5EF4-FFF2-40B4-BE49-F238E27FC236}">
                <a16:creationId xmlns:a16="http://schemas.microsoft.com/office/drawing/2014/main" id="{4913EC6B-F750-0013-1ECF-C6286252643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576" y="5924057"/>
            <a:ext cx="1636623" cy="283885"/>
          </a:xfrm>
          <a:prstGeom prst="rect">
            <a:avLst/>
          </a:prstGeom>
        </p:spPr>
      </p:pic>
      <p:pic>
        <p:nvPicPr>
          <p:cNvPr id="32" name="Kép 31" descr="\documentclass{article}&#10;\usepackage{amsmath}&#10;\usepackage{physics}&#10;\pagestyle{empty}&#10;\begin{document}&#10;&#10;$\hbar\omega_z=g_s\mu_BB$ - symmetric Zeeman splitting&#10;&#10;&#10;\end{document}" title="IguanaTex Bitmap Display">
            <a:extLst>
              <a:ext uri="{FF2B5EF4-FFF2-40B4-BE49-F238E27FC236}">
                <a16:creationId xmlns:a16="http://schemas.microsoft.com/office/drawing/2014/main" id="{54AEAE80-5CC8-CC0D-31C6-2B2D674EE8B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95" y="4150552"/>
            <a:ext cx="4842424" cy="230156"/>
          </a:xfrm>
          <a:prstGeom prst="rect">
            <a:avLst/>
          </a:prstGeom>
        </p:spPr>
      </p:pic>
      <p:pic>
        <p:nvPicPr>
          <p:cNvPr id="34" name="Kép 33" descr="\documentclass{article}&#10;\usepackage{amsmath}&#10;\pagestyle{empty}&#10;\begin{document}&#10;&#10;$U$ - Coulomb repulsion&#10;&#10;&#10;\end{document}" title="IguanaTex Bitmap Display">
            <a:extLst>
              <a:ext uri="{FF2B5EF4-FFF2-40B4-BE49-F238E27FC236}">
                <a16:creationId xmlns:a16="http://schemas.microsoft.com/office/drawing/2014/main" id="{BE6089AB-B18C-8659-722D-9992F436A2F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12" y="1964836"/>
            <a:ext cx="2507330" cy="227108"/>
          </a:xfrm>
          <a:prstGeom prst="rect">
            <a:avLst/>
          </a:prstGeom>
        </p:spPr>
      </p:pic>
      <p:pic>
        <p:nvPicPr>
          <p:cNvPr id="38" name="Kép 37" descr="\documentclass{article}&#10;\usepackage{amsmath}&#10;\pagestyle{empty}&#10;\usepackage{physics}&#10;\begin{document}&#10;&#10;$\hbar\delta\omega_z$ - antisymmetric Zeeman splitting&#10;&#10;&#10;\end{document}" title="IguanaTex Bitmap Display">
            <a:extLst>
              <a:ext uri="{FF2B5EF4-FFF2-40B4-BE49-F238E27FC236}">
                <a16:creationId xmlns:a16="http://schemas.microsoft.com/office/drawing/2014/main" id="{D6E94288-8CB2-C6C3-E258-92E256A7EBA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95" y="4725096"/>
            <a:ext cx="4295231" cy="23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623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5191"/>
  <p:tag name="ORIGINALWIDTH" val="1906,766"/>
  <p:tag name="LATEXADDIN" val="\documentclass{article}&#10;\usepackage{amsmath}&#10;\usepackage{physics}&#10;\pagestyle{empty}&#10;\begin{document}&#10;&#10;$\ket{\Psi}=\cos{(\theta/2)}\ket{\downarrow}+\mathrm{e}^{i\phi}\sin{(\theta/2)}\ket{\uparrow}$&#10;&#10;&#10;\end{document}"/>
  <p:tag name="IGUANATEXSIZE" val="20"/>
  <p:tag name="IGUANATEXCURSOR" val="213"/>
  <p:tag name="TRANSPARENCY" val="Fals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891,6385"/>
  <p:tag name="LATEXADDIN" val="\documentclass{article}&#10;\usepackage{amsmath}&#10;\pagestyle{empty}&#10;\begin{document}&#10;&#10;$f_{q1}=1.514$ GHz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891,6385"/>
  <p:tag name="LATEXADDIN" val="\documentclass{article}&#10;\usepackage{amsmath}&#10;\pagestyle{empty}&#10;\begin{document}&#10;&#10;$f_{q2}=2.649$ GHz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672,6659"/>
  <p:tag name="LATEXADDIN" val="\documentclass{article}&#10;\usepackage{amsmath}&#10;\pagestyle{empty}&#10;\begin{document}&#10;&#10;$B=0.675$ T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891,6385"/>
  <p:tag name="LATEXADDIN" val="\documentclass{article}&#10;\usepackage{amsmath}&#10;\pagestyle{empty}&#10;\begin{document}&#10;&#10;$f_{q1}=1.514$ GHz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891,6385"/>
  <p:tag name="LATEXADDIN" val="\documentclass{article}&#10;\usepackage{amsmath}&#10;\pagestyle{empty}&#10;\begin{document}&#10;&#10;$f_{q2}=2.649$ GHz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669,6663"/>
  <p:tag name="LATEXADDIN" val="\documentclass{article}&#10;\usepackage{amsmath}&#10;\pagestyle{empty}&#10;\begin{document}&#10;&#10;$g_{s/a}=\frac{g_1\pm g_2}{2}$&#10;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899,512"/>
  <p:tag name="LATEXADDIN" val="\documentclass{article}&#10;\usepackage{amsmath}&#10;\pagestyle{empty}&#10;\begin{document}&#10;&#10;$\epsilon(t)=\epsilon_0+\epsilon_{P2}\cos{\omega_2 t}+\epsilon_{P4}\cos{\omega_4 t}$&#10;&#10;&#10;\end{document}"/>
  <p:tag name="IGUANATEXSIZE" val="20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78,4026"/>
  <p:tag name="LATEXADDIN" val="\documentclass{article}&#10;\usepackage{amsmath}&#10;\pagestyle{empty}&#10;\begin{document}&#10;&#10;$t=\lvert i\hbar\Omega_z-t_0 \vert$&#10;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946,3817"/>
  <p:tag name="LATEXADDIN" val="\documentclass{article}&#10;\usepackage{amsmath}&#10;\pagestyle{empty}&#10;\begin{document}&#10;&#10;$\Omega=\lvert i\hbar\Omega_x-\hbar\Omega_y \rvert$&#10;&#10;&#10;\end{document}"/>
  <p:tag name="IGUANATEXSIZE" val="20"/>
  <p:tag name="IGUANATEXCURSOR" val="1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656"/>
  <p:tag name="ORIGINALWIDTH" val="644,3399"/>
  <p:tag name="LATEXADDIN" val="\documentclass{article}&#10;\usepackage{amsmath}&#10;\pagestyle{empty}&#10;\begin{document}&#10;&#10;$\epsilon$ - detuning&#10;&#10;&#10;\end{document}"/>
  <p:tag name="IGUANATEXSIZE" val="20"/>
  <p:tag name="IGUANATEXCURSOR" val="102"/>
  <p:tag name="TRANSPARENCY" val="Fals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233,9708"/>
  <p:tag name="LATEXADDIN" val="\documentclass{article}&#10;\usepackage{amsmath}&#10;\pagestyle{empty}&#10;\begin{document}&#10;&#10;$\omega \rightarrow$&#10;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658"/>
  <p:tag name="ORIGINALWIDTH" val="2383,083"/>
  <p:tag name="LATEXADDIN" val="\documentclass{article}&#10;\usepackage{amsmath}&#10;\usepackage{physics}&#10;\pagestyle{empty}&#10;\begin{document}&#10;&#10;$\hbar\omega_z=g_s\mu_BB$ - symmetric Zeeman splitting&#10;&#10;&#10;\end{document}"/>
  <p:tag name="IGUANATEXSIZE" val="20"/>
  <p:tag name="IGUANATEXCURSOR" val="156"/>
  <p:tag name="TRANSPARENCY" val="Fals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656"/>
  <p:tag name="ORIGINALWIDTH" val="1233,922"/>
  <p:tag name="LATEXADDIN" val="\documentclass{article}&#10;\usepackage{amsmath}&#10;\pagestyle{empty}&#10;\begin{document}&#10;&#10;$U$ - Coulomb repulsion&#10;&#10;&#10;\end{document}"/>
  <p:tag name="IGUANATEXSIZE" val="20"/>
  <p:tag name="IGUANATEXCURSOR" val="104"/>
  <p:tag name="TRANSPARENCY" val="Fals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0159"/>
  <p:tag name="ORIGINALWIDTH" val="2113,795"/>
  <p:tag name="LATEXADDIN" val="\documentclass{article}&#10;\usepackage{amsmath}&#10;\pagestyle{empty}&#10;\usepackage{physics}&#10;\begin{document}&#10;&#10;$\hbar\delta\omega_z$ - antisymmetric Zeeman splitting&#10;&#10;&#10;\end{document}"/>
  <p:tag name="IGUANATEXSIZE" val="20"/>
  <p:tag name="IGUANATEXCURSOR" val="156"/>
  <p:tag name="TRANSPARENCY" val="Fals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872,8909"/>
  <p:tag name="LATEXADDIN" val="\documentclass{article}&#10;\usepackage{amsmath}&#10;\pagestyle{empty}&#10;\begin{document}&#10;&#10;$\epsilon \propto (\mathrm{vP1-vP2})$&#10;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121,4848"/>
  <p:tag name="LATEXADDIN" val="\documentclass{article}&#10;\usepackage{amsmath}&#10;\pagestyle{empty}&#10;\begin{document}&#10;&#10;$\downarrow \downarrow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121,4848"/>
  <p:tag name="LATEXADDIN" val="\documentclass{article}&#10;\usepackage{amsmath}&#10;\pagestyle{empty}&#10;\begin{document}&#10;&#10;$\uparrow \downarrow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121,4848"/>
  <p:tag name="LATEXADDIN" val="\documentclass{article}&#10;\usepackage{amsmath}&#10;\pagestyle{empty}&#10;\begin{document}&#10;&#10;$\downarrow\uparrow$&#10;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121,4848"/>
  <p:tag name="LATEXADDIN" val="\documentclass{article}&#10;\usepackage{amsmath}&#10;\pagestyle{empty}&#10;\begin{document}&#10;&#10;$\uparrow\uparrow$&#10;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,4586"/>
  <p:tag name="ORIGINALWIDTH" val="3206,599"/>
  <p:tag name="LATEXADDIN" val="\documentclass{article}&#10;\usepackage{amsmath}&#10;\pagestyle{empty}&#10;\begin{document}&#10;&#10;$h f_{Q1}=\mu_B B\left[g_{L,0}+(b_L-a_L)\mathrm{vP2}\right]+2\dfrac{\Omega^2-t^2}{U}\dfrac{1}{1-\frac{4\alpha^2}{U^2}\mathrm{vP2}^2}$&#10;&#10;&#10;\end{document}"/>
  <p:tag name="IGUANATEXSIZE" val="20"/>
  <p:tag name="IGUANATEXCURSOR" val="2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658,4177"/>
  <p:tag name="LATEXADDIN" val="\documentclass{article}&#10;\usepackage{amsmath}&#10;\pagestyle{empty}&#10;\begin{document}&#10;&#10;&#10;$g_{L,0}=0.174$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99063"/>
  <p:tag name="ORIGINALWIDTH" val="233,9708"/>
  <p:tag name="LATEXADDIN" val="\documentclass{article}&#10;\usepackage{amsmath}&#10;\pagestyle{empty}&#10;\begin{document}&#10;&#10;&#10;$\bar\omega \rightarrow$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658,4177"/>
  <p:tag name="LATEXADDIN" val="\documentclass{article}&#10;\usepackage{amsmath}&#10;\pagestyle{empty}&#10;\begin{document}&#10;&#10;$g_{R,0}=0.271$&#10;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121,4848"/>
  <p:tag name="LATEXADDIN" val="\documentclass{article}&#10;\usepackage{amsmath}&#10;\pagestyle{empty}&#10;\begin{document}&#10;&#10;$\downarrow \downarrow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121,4848"/>
  <p:tag name="LATEXADDIN" val="\documentclass{article}&#10;\usepackage{amsmath}&#10;\pagestyle{empty}&#10;\begin{document}&#10;&#10;$\uparrow \downarrow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121,4848"/>
  <p:tag name="LATEXADDIN" val="\documentclass{article}&#10;\usepackage{amsmath}&#10;\pagestyle{empty}&#10;\begin{document}&#10;&#10;$\downarrow\uparrow$&#10;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121,4848"/>
  <p:tag name="LATEXADDIN" val="\documentclass{article}&#10;\usepackage{amsmath}&#10;\pagestyle{empty}&#10;\begin{document}&#10;&#10;$\uparrow\uparrow$&#10;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269,2164"/>
  <p:tag name="LATEXADDIN" val="\documentclass{article}&#10;\usepackage{amsmath}&#10;\pagestyle{empty}&#10;\begin{document}&#10;&#10;$\epsilon&gt;0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76,228"/>
  <p:tag name="LATEXADDIN" val="\documentclass{article}&#10;\usepackage{amsmath}&#10;\pagestyle{empty}&#10;\begin{document}&#10;&#10;$f_{P2}$&#10;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78,4777"/>
  <p:tag name="LATEXADDIN" val="\documentclass{article}&#10;\usepackage{amsmath}&#10;\pagestyle{empty}&#10;\begin{document}&#10;&#10;$f_{P4}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674,9156"/>
  <p:tag name="LATEXADDIN" val="\documentclass{article}&#10;\usepackage{amsmath}&#10;\pagestyle{empty}&#10;\begin{document}&#10;&#10;$\mathrm{Q1}\neq \mathrm{Q1\_}\rightarrow$&#10;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848,8939"/>
  <p:tag name="LATEXADDIN" val="\documentclass{article}&#10;\usepackage{amsmath}&#10;\pagestyle{empty}&#10;\begin{document}&#10;&#10;$f_{P4}-f_{P2}=\mathrm{Q1}$&#10;&#10;&#10;\end{document}"/>
  <p:tag name="IGUANATEXSIZE" val="20"/>
  <p:tag name="IGUANATEXCURSOR" val="1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4,99063"/>
  <p:tag name="LATEXADDIN" val="\documentclass{article}&#10;\usepackage{amsmath}&#10;\pagestyle{empty}&#10;\begin{document}&#10;&#10;$\omega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899,512"/>
  <p:tag name="LATEXADDIN" val="\documentclass{article}&#10;\usepackage{amsmath}&#10;\pagestyle{empty}&#10;\begin{document}&#10;&#10;$\epsilon(t)=\epsilon_0+\epsilon_{P2}\cos{\omega_2 t}+\epsilon_{P4}\cos{\omega_4 t}$&#10;&#10;&#10;\end{document}"/>
  <p:tag name="IGUANATEXSIZE" val="20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3,1946"/>
  <p:tag name="ORIGINALWIDTH" val="3883,014"/>
  <p:tag name="LATEXADDIN" val="\documentclass{article}&#10;\usepackage{amsmath}&#10;\usepackage{physics}&#10;\pagestyle{empty}&#10;\begin{document}&#10;&#10;$&#10;\begin{aligned}&#10;&amp; \bra{\alpha n_2 n_4}\mathcal{H}_F\ket{\beta k_2 k_4}=(n_2\omega_2+ n_4\omega_4)\delta_{\alpha\beta}\delta_{n_2k_2}\delta_{ n_4 k_4}+H_{0,\alpha\beta}\delta_{n_2k_2}\delta_{n_4k_4}+\\&amp;+\frac{V_{2,\alpha\beta}}{2}\left(\delta_{n_2-k_2,1}+\delta_{n_2-k_2,-1}\right)\delta_{n_4k_4}+\frac{V_{4,\alpha\beta}}{2}\left(\delta_{n_4-k_4,1}+\delta_{n_4-k_4,-1}\right)\delta_{n_2k_2}&#10;\end{aligned}&#10;$&#10;&#10;&#10;\end{document}"/>
  <p:tag name="IGUANATEXSIZE" val="20"/>
  <p:tag name="IGUANATEXCURSOR" val="5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76,228"/>
  <p:tag name="LATEXADDIN" val="\documentclass{article}&#10;\usepackage{amsmath}&#10;\pagestyle{empty}&#10;\begin{document}&#10;&#10;$f_{P2}$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78,4777"/>
  <p:tag name="LATEXADDIN" val="\documentclass{article}&#10;\usepackage{amsmath}&#10;\pagestyle{empty}&#10;\begin{document}&#10;&#10;&#10;$f_{P4}$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280,465"/>
  <p:tag name="LATEXADDIN" val="\documentclass{article}&#10;\usepackage{amsmath}&#10;\pagestyle{empty}&#10;\begin{document}&#10;&#10;$\Delta f_{P2}$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78,4777"/>
  <p:tag name="LATEXADDIN" val="\documentclass{article}&#10;\usepackage{amsmath}&#10;\pagestyle{empty}&#10;\begin{document}&#10;&#10;&#10;$f_{P4}$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76,228"/>
  <p:tag name="LATEXADDIN" val="\documentclass{article}&#10;\usepackage{amsmath}&#10;\pagestyle{empty}&#10;\begin{document}&#10;&#10;$f_{P2}$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280,465"/>
  <p:tag name="LATEXADDIN" val="\documentclass{article}&#10;\usepackage{amsmath}&#10;\pagestyle{empty}&#10;\begin{document}&#10;&#10;$\Delta f_{P2}$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7,7128"/>
  <p:tag name="ORIGINALWIDTH" val="2883,39"/>
  <p:tag name="LATEXADDIN" val="\documentclass{article}&#10;\usepackage{amsmath}&#10;\pagestyle{empty}&#10;\begin{document}&#10;&#10;$f_{P4}(\Delta f_{P2})=\dfrac{\lvert \chi_3 \rvert^2+(2b_0+b_1)\Delta f_{P2}-b_0 b_1-2\Delta f_{P2}^2}{b_0-\Delta f_{P2}}$&#10;&#10;&#10;\end{document}"/>
  <p:tag name="IGUANATEXSIZE" val="20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82,9771"/>
  <p:tag name="LATEXADDIN" val="\documentclass{article}&#10;\usepackage{amsmath}&#10;\pagestyle{empty}&#10;\begin{document}&#10;&#10;$t, \Omega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99063"/>
  <p:tag name="ORIGINALWIDTH" val="233,9708"/>
  <p:tag name="LATEXADDIN" val="\documentclass{article}&#10;\usepackage{amsmath}&#10;\pagestyle{empty}&#10;\begin{document}&#10;&#10;$\bar\omega \rightarrow$ &#10;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01,612"/>
  <p:tag name="LATEXADDIN" val="\documentclass{article}&#10;\usepackage{amsmath}&#10;\pagestyle{empty}&#10;\begin{document}&#10;&#10;&#10;$t=(18.1 \pm 1.9)$ $\mu$eV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43,607"/>
  <p:tag name="LATEXADDIN" val="\documentclass{article}&#10;\usepackage{amsmath}&#10;\pagestyle{empty}&#10;\begin{document}&#10;&#10;$\Omega=(14.3 \pm 2.4)$ $\mu$eV&#10;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2137,983"/>
  <p:tag name="LATEXADDIN" val="\documentclass{article}&#10;\usepackage{amsmath}&#10;\pagestyle{empty}&#10;\begin{document}&#10;&#10;&#10;$\omega_i+\bar\omega_i=\omega_\textrm{split}$, $\omega_i+\bar\omega_j\neq \omega_\textrm{split}$ ($i \neq j$)&#10;&#10;\end{document}"/>
  <p:tag name="IGUANATEXSIZE" val="20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654"/>
  <p:tag name="ORIGINALWIDTH" val="697,5974"/>
  <p:tag name="LATEXADDIN" val="\documentclass{article}&#10;\usepackage{amsmath}&#10;\pagestyle{empty}&#10;\begin{document}&#10;&#10;$N\times N$ array&#10;&#10;&#10;\end{document}"/>
  <p:tag name="IGUANATEXSIZE" val="20"/>
  <p:tag name="IGUANATEXCURSOR" val="98"/>
  <p:tag name="TRANSPARENCY" val="Fals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656"/>
  <p:tag name="ORIGINALWIDTH" val="802,6121"/>
  <p:tag name="LATEXADDIN" val="\documentclass{article}&#10;\usepackage{amsmath}&#10;\pagestyle{empty}&#10;\begin{document}&#10;&#10;$2N$ frequencies&#10;&#10;&#10;\end{document} "/>
  <p:tag name="IGUANATEXSIZE" val="20"/>
  <p:tag name="IGUANATEXCURSOR" val="97"/>
  <p:tag name="TRANSPARENCY" val="Fals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672,6659"/>
  <p:tag name="LATEXADDIN" val="\documentclass{article}&#10;\usepackage{amsmath}&#10;\pagestyle{empty}&#10;\begin{document}&#10;&#10;$B=0.675$ T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990</Words>
  <Application>Microsoft Office PowerPoint</Application>
  <PresentationFormat>Szélesvásznú</PresentationFormat>
  <Paragraphs>162</Paragraphs>
  <Slides>24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György Zoltán</dc:creator>
  <cp:lastModifiedBy>Zoltán György</cp:lastModifiedBy>
  <cp:revision>85</cp:revision>
  <dcterms:created xsi:type="dcterms:W3CDTF">2023-11-20T18:37:22Z</dcterms:created>
  <dcterms:modified xsi:type="dcterms:W3CDTF">2024-06-18T07:27:28Z</dcterms:modified>
</cp:coreProperties>
</file>